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99866-58AB-7241-8373-BF44D1221CD6}" v="3461" dt="2023-04-07T16:00:00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D2199866-58AB-7241-8373-BF44D1221CD6}"/>
    <pc:docChg chg="undo custSel modSld">
      <pc:chgData name="Venkatasubramanian, Mani V." userId="fbe5ce37-0145-4c31-b84a-b36f8beac5f3" providerId="ADAL" clId="{D2199866-58AB-7241-8373-BF44D1221CD6}" dt="2023-04-07T16:00:00.215" v="3460"/>
      <pc:docMkLst>
        <pc:docMk/>
      </pc:docMkLst>
      <pc:sldChg chg="addSp delSp">
        <pc:chgData name="Venkatasubramanian, Mani V." userId="fbe5ce37-0145-4c31-b84a-b36f8beac5f3" providerId="ADAL" clId="{D2199866-58AB-7241-8373-BF44D1221CD6}" dt="2023-04-07T15:12:47.436" v="1228"/>
        <pc:sldMkLst>
          <pc:docMk/>
          <pc:sldMk cId="1027525787" sldId="274"/>
        </pc:sldMkLst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2" creationId="{7413C255-0354-62CF-6CA1-C1BEC3BB566A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3" creationId="{B663C60F-59E7-09DA-63F0-B057A01FF9D9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4" creationId="{D225E1E3-E15F-B9AC-812A-3801761D5AA5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5" creationId="{7E094132-8EA9-1BC1-0419-525D4997E948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6" creationId="{9CC78F13-0982-F952-B7FE-8A5AF08FCD50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7" creationId="{C09EBF30-13EB-1C45-F6A9-62B89CC79DEE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8" creationId="{DF190C90-2E3D-F423-865C-BC95844AD3BD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9" creationId="{6930EF0D-A9AE-43DB-BE31-9D3D3C93687B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10" creationId="{88F5118C-5407-7F13-5CBB-242A0AD98B37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11" creationId="{5ECB8833-815B-6683-A22E-DA7E4F2429E7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12" creationId="{70BD789B-E795-D8FC-5EA9-FAF72405D392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13" creationId="{9F2CC3AC-ECD6-52BD-A3AA-153AE64A7D5C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14" creationId="{0D2C48A8-7177-3685-4254-7F0EC3D1A7C7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15" creationId="{0A522533-833C-F151-B4C1-BB677345E656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16" creationId="{53533CE8-FC97-AE8B-365C-5E90E7FADC65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17" creationId="{7188C6DC-4552-36A6-BE13-976BC16AEE27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18" creationId="{90F9393B-E696-233D-976A-2B395C149A40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19" creationId="{20926897-A743-CF2C-C064-386F6C6DE4B3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20" creationId="{49278152-6745-4F34-9B5C-BBC3BADBEC58}"/>
          </ac:inkMkLst>
        </pc:inkChg>
        <pc:inkChg chg="add del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21" creationId="{D56621F5-5293-6807-1D20-BB635D08418D}"/>
          </ac:inkMkLst>
        </pc:inkChg>
        <pc:inkChg chg="add reco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22" creationId="{451D28F4-8733-15CC-3E45-E5CFFFE9FA7A}"/>
          </ac:inkMkLst>
        </pc:inkChg>
        <pc:inkChg chg="add reco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23" creationId="{31226283-C0F5-0720-633D-A98D617A44D4}"/>
          </ac:inkMkLst>
        </pc:inkChg>
        <pc:inkChg chg="add reco">
          <ac:chgData name="Venkatasubramanian, Mani V." userId="fbe5ce37-0145-4c31-b84a-b36f8beac5f3" providerId="ADAL" clId="{D2199866-58AB-7241-8373-BF44D1221CD6}" dt="2023-04-07T14:52:07.640" v="20"/>
          <ac:inkMkLst>
            <pc:docMk/>
            <pc:sldMk cId="1027525787" sldId="274"/>
            <ac:inkMk id="24" creationId="{71CAD12B-B3C6-B9C7-1AC9-27718B525132}"/>
          </ac:inkMkLst>
        </pc:inkChg>
        <pc:inkChg chg="add del">
          <ac:chgData name="Venkatasubramanian, Mani V." userId="fbe5ce37-0145-4c31-b84a-b36f8beac5f3" providerId="ADAL" clId="{D2199866-58AB-7241-8373-BF44D1221CD6}" dt="2023-04-07T14:52:34.250" v="28"/>
          <ac:inkMkLst>
            <pc:docMk/>
            <pc:sldMk cId="1027525787" sldId="274"/>
            <ac:inkMk id="25" creationId="{A5D61758-424C-CE91-3B5A-2BCE8E5D0B41}"/>
          </ac:inkMkLst>
        </pc:inkChg>
        <pc:inkChg chg="add del">
          <ac:chgData name="Venkatasubramanian, Mani V." userId="fbe5ce37-0145-4c31-b84a-b36f8beac5f3" providerId="ADAL" clId="{D2199866-58AB-7241-8373-BF44D1221CD6}" dt="2023-04-07T14:52:34.250" v="28"/>
          <ac:inkMkLst>
            <pc:docMk/>
            <pc:sldMk cId="1027525787" sldId="274"/>
            <ac:inkMk id="26" creationId="{A3CA18D4-C596-CDA8-2623-A438D9991624}"/>
          </ac:inkMkLst>
        </pc:inkChg>
        <pc:inkChg chg="add del">
          <ac:chgData name="Venkatasubramanian, Mani V." userId="fbe5ce37-0145-4c31-b84a-b36f8beac5f3" providerId="ADAL" clId="{D2199866-58AB-7241-8373-BF44D1221CD6}" dt="2023-04-07T14:52:34.250" v="28"/>
          <ac:inkMkLst>
            <pc:docMk/>
            <pc:sldMk cId="1027525787" sldId="274"/>
            <ac:inkMk id="27" creationId="{6BE32780-A421-EF32-F289-BF2018033846}"/>
          </ac:inkMkLst>
        </pc:inkChg>
        <pc:inkChg chg="add del">
          <ac:chgData name="Venkatasubramanian, Mani V." userId="fbe5ce37-0145-4c31-b84a-b36f8beac5f3" providerId="ADAL" clId="{D2199866-58AB-7241-8373-BF44D1221CD6}" dt="2023-04-07T14:52:34.250" v="28"/>
          <ac:inkMkLst>
            <pc:docMk/>
            <pc:sldMk cId="1027525787" sldId="274"/>
            <ac:inkMk id="28" creationId="{AE13144F-6D64-477C-970F-CBCECEC9A960}"/>
          </ac:inkMkLst>
        </pc:inkChg>
        <pc:inkChg chg="add del">
          <ac:chgData name="Venkatasubramanian, Mani V." userId="fbe5ce37-0145-4c31-b84a-b36f8beac5f3" providerId="ADAL" clId="{D2199866-58AB-7241-8373-BF44D1221CD6}" dt="2023-04-07T14:52:34.250" v="28"/>
          <ac:inkMkLst>
            <pc:docMk/>
            <pc:sldMk cId="1027525787" sldId="274"/>
            <ac:inkMk id="29" creationId="{19D600CE-D746-7EDD-A3D0-696FACAC6407}"/>
          </ac:inkMkLst>
        </pc:inkChg>
        <pc:inkChg chg="add del">
          <ac:chgData name="Venkatasubramanian, Mani V." userId="fbe5ce37-0145-4c31-b84a-b36f8beac5f3" providerId="ADAL" clId="{D2199866-58AB-7241-8373-BF44D1221CD6}" dt="2023-04-07T14:52:34.250" v="28"/>
          <ac:inkMkLst>
            <pc:docMk/>
            <pc:sldMk cId="1027525787" sldId="274"/>
            <ac:inkMk id="30" creationId="{0239375F-93D1-E1CC-C09F-A96A8DB0D87F}"/>
          </ac:inkMkLst>
        </pc:inkChg>
        <pc:inkChg chg="add del">
          <ac:chgData name="Venkatasubramanian, Mani V." userId="fbe5ce37-0145-4c31-b84a-b36f8beac5f3" providerId="ADAL" clId="{D2199866-58AB-7241-8373-BF44D1221CD6}" dt="2023-04-07T14:52:34.250" v="28"/>
          <ac:inkMkLst>
            <pc:docMk/>
            <pc:sldMk cId="1027525787" sldId="274"/>
            <ac:inkMk id="31" creationId="{7F0E228A-74FD-09C5-DE73-C10CE798D5CC}"/>
          </ac:inkMkLst>
        </pc:inkChg>
        <pc:inkChg chg="add reco">
          <ac:chgData name="Venkatasubramanian, Mani V." userId="fbe5ce37-0145-4c31-b84a-b36f8beac5f3" providerId="ADAL" clId="{D2199866-58AB-7241-8373-BF44D1221CD6}" dt="2023-04-07T14:52:34.250" v="28"/>
          <ac:inkMkLst>
            <pc:docMk/>
            <pc:sldMk cId="1027525787" sldId="274"/>
            <ac:inkMk id="32" creationId="{CA535D06-9D41-48A8-5716-B6A698404C7A}"/>
          </ac:inkMkLst>
        </pc:inkChg>
        <pc:inkChg chg="add reco">
          <ac:chgData name="Venkatasubramanian, Mani V." userId="fbe5ce37-0145-4c31-b84a-b36f8beac5f3" providerId="ADAL" clId="{D2199866-58AB-7241-8373-BF44D1221CD6}" dt="2023-04-07T14:52:34.250" v="28"/>
          <ac:inkMkLst>
            <pc:docMk/>
            <pc:sldMk cId="1027525787" sldId="274"/>
            <ac:inkMk id="33" creationId="{697A47A1-FA7F-F1DA-7B56-53FD0B2A917B}"/>
          </ac:inkMkLst>
        </pc:inkChg>
        <pc:inkChg chg="add del">
          <ac:chgData name="Venkatasubramanian, Mani V." userId="fbe5ce37-0145-4c31-b84a-b36f8beac5f3" providerId="ADAL" clId="{D2199866-58AB-7241-8373-BF44D1221CD6}" dt="2023-04-07T14:52:38.529" v="31"/>
          <ac:inkMkLst>
            <pc:docMk/>
            <pc:sldMk cId="1027525787" sldId="274"/>
            <ac:inkMk id="34" creationId="{2FAC3914-C80B-A4D7-CF40-8C39AEB3B18D}"/>
          </ac:inkMkLst>
        </pc:inkChg>
        <pc:inkChg chg="add del">
          <ac:chgData name="Venkatasubramanian, Mani V." userId="fbe5ce37-0145-4c31-b84a-b36f8beac5f3" providerId="ADAL" clId="{D2199866-58AB-7241-8373-BF44D1221CD6}" dt="2023-04-07T14:52:38.529" v="31"/>
          <ac:inkMkLst>
            <pc:docMk/>
            <pc:sldMk cId="1027525787" sldId="274"/>
            <ac:inkMk id="35" creationId="{BA6BA378-6985-840D-3769-6B7B3A99EC58}"/>
          </ac:inkMkLst>
        </pc:inkChg>
        <pc:inkChg chg="add reco">
          <ac:chgData name="Venkatasubramanian, Mani V." userId="fbe5ce37-0145-4c31-b84a-b36f8beac5f3" providerId="ADAL" clId="{D2199866-58AB-7241-8373-BF44D1221CD6}" dt="2023-04-07T14:52:38.529" v="31"/>
          <ac:inkMkLst>
            <pc:docMk/>
            <pc:sldMk cId="1027525787" sldId="274"/>
            <ac:inkMk id="36" creationId="{42EC27A4-A4F9-35D5-7A07-7B6D8C1FA3F2}"/>
          </ac:inkMkLst>
        </pc:inkChg>
        <pc:inkChg chg="add del">
          <ac:chgData name="Venkatasubramanian, Mani V." userId="fbe5ce37-0145-4c31-b84a-b36f8beac5f3" providerId="ADAL" clId="{D2199866-58AB-7241-8373-BF44D1221CD6}" dt="2023-04-07T14:52:41.485" v="35"/>
          <ac:inkMkLst>
            <pc:docMk/>
            <pc:sldMk cId="1027525787" sldId="274"/>
            <ac:inkMk id="37" creationId="{F566EB89-5843-4650-2C23-8F136F8F1B78}"/>
          </ac:inkMkLst>
        </pc:inkChg>
        <pc:inkChg chg="add del">
          <ac:chgData name="Venkatasubramanian, Mani V." userId="fbe5ce37-0145-4c31-b84a-b36f8beac5f3" providerId="ADAL" clId="{D2199866-58AB-7241-8373-BF44D1221CD6}" dt="2023-04-07T14:52:41.485" v="35"/>
          <ac:inkMkLst>
            <pc:docMk/>
            <pc:sldMk cId="1027525787" sldId="274"/>
            <ac:inkMk id="38" creationId="{7BB92D71-C1C4-F69A-BA9F-922C44A8CCB9}"/>
          </ac:inkMkLst>
        </pc:inkChg>
        <pc:inkChg chg="add del">
          <ac:chgData name="Venkatasubramanian, Mani V." userId="fbe5ce37-0145-4c31-b84a-b36f8beac5f3" providerId="ADAL" clId="{D2199866-58AB-7241-8373-BF44D1221CD6}" dt="2023-04-07T14:52:41.485" v="35"/>
          <ac:inkMkLst>
            <pc:docMk/>
            <pc:sldMk cId="1027525787" sldId="274"/>
            <ac:inkMk id="39" creationId="{AA4AF884-F840-4D8D-7F8E-A155F2D7398D}"/>
          </ac:inkMkLst>
        </pc:inkChg>
        <pc:inkChg chg="add reco">
          <ac:chgData name="Venkatasubramanian, Mani V." userId="fbe5ce37-0145-4c31-b84a-b36f8beac5f3" providerId="ADAL" clId="{D2199866-58AB-7241-8373-BF44D1221CD6}" dt="2023-04-07T14:52:41.485" v="35"/>
          <ac:inkMkLst>
            <pc:docMk/>
            <pc:sldMk cId="1027525787" sldId="274"/>
            <ac:inkMk id="40" creationId="{CC893608-8D10-B57D-DF15-0DDD09F6B522}"/>
          </ac:inkMkLst>
        </pc:inkChg>
        <pc:inkChg chg="add del">
          <ac:chgData name="Venkatasubramanian, Mani V." userId="fbe5ce37-0145-4c31-b84a-b36f8beac5f3" providerId="ADAL" clId="{D2199866-58AB-7241-8373-BF44D1221CD6}" dt="2023-04-07T14:52:44.568" v="38"/>
          <ac:inkMkLst>
            <pc:docMk/>
            <pc:sldMk cId="1027525787" sldId="274"/>
            <ac:inkMk id="41" creationId="{AAA3CF4B-103B-0FBF-ABEF-5BD3478B1598}"/>
          </ac:inkMkLst>
        </pc:inkChg>
        <pc:inkChg chg="add del">
          <ac:chgData name="Venkatasubramanian, Mani V." userId="fbe5ce37-0145-4c31-b84a-b36f8beac5f3" providerId="ADAL" clId="{D2199866-58AB-7241-8373-BF44D1221CD6}" dt="2023-04-07T14:52:44.568" v="38"/>
          <ac:inkMkLst>
            <pc:docMk/>
            <pc:sldMk cId="1027525787" sldId="274"/>
            <ac:inkMk id="42" creationId="{120A5329-A4F9-870D-B273-939231A55DBC}"/>
          </ac:inkMkLst>
        </pc:inkChg>
        <pc:inkChg chg="add reco">
          <ac:chgData name="Venkatasubramanian, Mani V." userId="fbe5ce37-0145-4c31-b84a-b36f8beac5f3" providerId="ADAL" clId="{D2199866-58AB-7241-8373-BF44D1221CD6}" dt="2023-04-07T14:52:44.568" v="38"/>
          <ac:inkMkLst>
            <pc:docMk/>
            <pc:sldMk cId="1027525787" sldId="274"/>
            <ac:inkMk id="43" creationId="{BE693BA1-5A1B-9FF3-1309-124704ED5BCC}"/>
          </ac:inkMkLst>
        </pc:inkChg>
        <pc:inkChg chg="add del">
          <ac:chgData name="Venkatasubramanian, Mani V." userId="fbe5ce37-0145-4c31-b84a-b36f8beac5f3" providerId="ADAL" clId="{D2199866-58AB-7241-8373-BF44D1221CD6}" dt="2023-04-07T14:52:46.602" v="41"/>
          <ac:inkMkLst>
            <pc:docMk/>
            <pc:sldMk cId="1027525787" sldId="274"/>
            <ac:inkMk id="44" creationId="{6E3B818D-AD47-D273-BA2B-C5CCB6EFD8CD}"/>
          </ac:inkMkLst>
        </pc:inkChg>
        <pc:inkChg chg="add del">
          <ac:chgData name="Venkatasubramanian, Mani V." userId="fbe5ce37-0145-4c31-b84a-b36f8beac5f3" providerId="ADAL" clId="{D2199866-58AB-7241-8373-BF44D1221CD6}" dt="2023-04-07T14:52:46.602" v="41"/>
          <ac:inkMkLst>
            <pc:docMk/>
            <pc:sldMk cId="1027525787" sldId="274"/>
            <ac:inkMk id="45" creationId="{1DD3E7F8-1DAF-19CB-C574-E0B85A39FD90}"/>
          </ac:inkMkLst>
        </pc:inkChg>
        <pc:inkChg chg="add reco">
          <ac:chgData name="Venkatasubramanian, Mani V." userId="fbe5ce37-0145-4c31-b84a-b36f8beac5f3" providerId="ADAL" clId="{D2199866-58AB-7241-8373-BF44D1221CD6}" dt="2023-04-07T14:52:46.602" v="41"/>
          <ac:inkMkLst>
            <pc:docMk/>
            <pc:sldMk cId="1027525787" sldId="274"/>
            <ac:inkMk id="46" creationId="{F5B88446-C353-13F1-D63F-E093063DDA56}"/>
          </ac:inkMkLst>
        </pc:inkChg>
        <pc:inkChg chg="add del">
          <ac:chgData name="Venkatasubramanian, Mani V." userId="fbe5ce37-0145-4c31-b84a-b36f8beac5f3" providerId="ADAL" clId="{D2199866-58AB-7241-8373-BF44D1221CD6}" dt="2023-04-07T14:52:51.195" v="45"/>
          <ac:inkMkLst>
            <pc:docMk/>
            <pc:sldMk cId="1027525787" sldId="274"/>
            <ac:inkMk id="47" creationId="{4B6AD257-2B31-A455-82A2-3332718D16C3}"/>
          </ac:inkMkLst>
        </pc:inkChg>
        <pc:inkChg chg="add del">
          <ac:chgData name="Venkatasubramanian, Mani V." userId="fbe5ce37-0145-4c31-b84a-b36f8beac5f3" providerId="ADAL" clId="{D2199866-58AB-7241-8373-BF44D1221CD6}" dt="2023-04-07T14:52:51.195" v="45"/>
          <ac:inkMkLst>
            <pc:docMk/>
            <pc:sldMk cId="1027525787" sldId="274"/>
            <ac:inkMk id="48" creationId="{C6B76FB3-AA8F-4FE3-0B01-F8AF572F2A9E}"/>
          </ac:inkMkLst>
        </pc:inkChg>
        <pc:inkChg chg="add del">
          <ac:chgData name="Venkatasubramanian, Mani V." userId="fbe5ce37-0145-4c31-b84a-b36f8beac5f3" providerId="ADAL" clId="{D2199866-58AB-7241-8373-BF44D1221CD6}" dt="2023-04-07T14:52:51.195" v="45"/>
          <ac:inkMkLst>
            <pc:docMk/>
            <pc:sldMk cId="1027525787" sldId="274"/>
            <ac:inkMk id="49" creationId="{991A8414-AE50-AC32-D853-F301DC45032E}"/>
          </ac:inkMkLst>
        </pc:inkChg>
        <pc:inkChg chg="add reco">
          <ac:chgData name="Venkatasubramanian, Mani V." userId="fbe5ce37-0145-4c31-b84a-b36f8beac5f3" providerId="ADAL" clId="{D2199866-58AB-7241-8373-BF44D1221CD6}" dt="2023-04-07T14:52:51.195" v="45"/>
          <ac:inkMkLst>
            <pc:docMk/>
            <pc:sldMk cId="1027525787" sldId="274"/>
            <ac:inkMk id="50" creationId="{0D17F8EE-A55A-C6EB-3CA5-1F70FA2CDA14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51" creationId="{A47C5402-DDCC-4CA6-754F-E765B026AED6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52" creationId="{39786173-8244-79A9-734E-63708FFE0E3B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53" creationId="{A662807D-D5C5-4B8A-6A9E-5E216A0F9AE6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54" creationId="{68453351-2E61-8A37-D645-1D03D7AD08F7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55" creationId="{E33AD222-1FC2-A341-4A43-F09DCFD9A1DF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56" creationId="{6CEE1D98-8A9E-85F1-C0FA-4E4F15272D18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57" creationId="{8D908299-9CE2-F572-9AEA-6BBB68907C5E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58" creationId="{050F8517-9129-597F-E080-D017FCBD9DFD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59" creationId="{496D2D01-7EA7-9977-B5EA-91974340BAA7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60" creationId="{A0B12459-9D7A-5A8A-5461-CE6DFDA2CE56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61" creationId="{A6E68717-B68B-9F1F-3DD9-46FB0109A6BD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62" creationId="{C66CE923-09B6-38EE-9DCF-882BC3856BF7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63" creationId="{8183A352-028C-F5A0-C9EF-3F346BF8A026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64" creationId="{A1E0E424-6159-D7B5-7895-47A9AA78773F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65" creationId="{B47B6A19-BA22-CE2E-4370-5A1E62871815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66" creationId="{EEFA5947-730C-C41D-51EB-AE5CE5E9BBEE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67" creationId="{55244733-426E-A27C-3019-D5B14DBF50AA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68" creationId="{D07EAFD2-3DE1-89EB-6591-AC993F65FFDB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69" creationId="{FF09AEB7-ABDB-D112-2E6E-93366B10972F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70" creationId="{5D85D8DB-51D1-AD06-C70E-098A4E0463FA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71" creationId="{C1386526-5B2B-EAB0-4589-D5D200CA47B6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72" creationId="{51ACC18C-3A1E-3258-3645-CC1D94208202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73" creationId="{E540CFB6-94DE-069A-0DD0-BCF81C0D0D3F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74" creationId="{77B97410-1342-02A7-AE7A-1061C8DD4698}"/>
          </ac:inkMkLst>
        </pc:inkChg>
        <pc:inkChg chg="add del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75" creationId="{3BCE9E07-1D9E-82E9-12DC-B262B96B9C87}"/>
          </ac:inkMkLst>
        </pc:inkChg>
        <pc:inkChg chg="add reco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76" creationId="{C563FAD2-A156-3721-2DE6-AB5A40311E6E}"/>
          </ac:inkMkLst>
        </pc:inkChg>
        <pc:inkChg chg="add reco">
          <ac:chgData name="Venkatasubramanian, Mani V." userId="fbe5ce37-0145-4c31-b84a-b36f8beac5f3" providerId="ADAL" clId="{D2199866-58AB-7241-8373-BF44D1221CD6}" dt="2023-04-07T14:53:54.813" v="71"/>
          <ac:inkMkLst>
            <pc:docMk/>
            <pc:sldMk cId="1027525787" sldId="274"/>
            <ac:inkMk id="77" creationId="{1D74CE00-C8F9-94FB-60C6-D19ECCB405A9}"/>
          </ac:inkMkLst>
        </pc:inkChg>
        <pc:inkChg chg="add del">
          <ac:chgData name="Venkatasubramanian, Mani V." userId="fbe5ce37-0145-4c31-b84a-b36f8beac5f3" providerId="ADAL" clId="{D2199866-58AB-7241-8373-BF44D1221CD6}" dt="2023-04-07T14:54:03.095" v="81"/>
          <ac:inkMkLst>
            <pc:docMk/>
            <pc:sldMk cId="1027525787" sldId="274"/>
            <ac:inkMk id="78" creationId="{9F09583B-F351-112D-B6E1-8595030EFBDA}"/>
          </ac:inkMkLst>
        </pc:inkChg>
        <pc:inkChg chg="add del">
          <ac:chgData name="Venkatasubramanian, Mani V." userId="fbe5ce37-0145-4c31-b84a-b36f8beac5f3" providerId="ADAL" clId="{D2199866-58AB-7241-8373-BF44D1221CD6}" dt="2023-04-07T14:54:03.095" v="81"/>
          <ac:inkMkLst>
            <pc:docMk/>
            <pc:sldMk cId="1027525787" sldId="274"/>
            <ac:inkMk id="79" creationId="{9A17D50D-1783-9029-530F-5BFE54D56EE6}"/>
          </ac:inkMkLst>
        </pc:inkChg>
        <pc:inkChg chg="add del">
          <ac:chgData name="Venkatasubramanian, Mani V." userId="fbe5ce37-0145-4c31-b84a-b36f8beac5f3" providerId="ADAL" clId="{D2199866-58AB-7241-8373-BF44D1221CD6}" dt="2023-04-07T14:54:03.095" v="81"/>
          <ac:inkMkLst>
            <pc:docMk/>
            <pc:sldMk cId="1027525787" sldId="274"/>
            <ac:inkMk id="80" creationId="{C3C08485-4B2C-F534-8E6B-7A1A71517E93}"/>
          </ac:inkMkLst>
        </pc:inkChg>
        <pc:inkChg chg="add del">
          <ac:chgData name="Venkatasubramanian, Mani V." userId="fbe5ce37-0145-4c31-b84a-b36f8beac5f3" providerId="ADAL" clId="{D2199866-58AB-7241-8373-BF44D1221CD6}" dt="2023-04-07T14:54:03.095" v="81"/>
          <ac:inkMkLst>
            <pc:docMk/>
            <pc:sldMk cId="1027525787" sldId="274"/>
            <ac:inkMk id="81" creationId="{8B5F64DB-CFA5-2709-DD46-752176AF2421}"/>
          </ac:inkMkLst>
        </pc:inkChg>
        <pc:inkChg chg="add del">
          <ac:chgData name="Venkatasubramanian, Mani V." userId="fbe5ce37-0145-4c31-b84a-b36f8beac5f3" providerId="ADAL" clId="{D2199866-58AB-7241-8373-BF44D1221CD6}" dt="2023-04-07T14:54:03.095" v="81"/>
          <ac:inkMkLst>
            <pc:docMk/>
            <pc:sldMk cId="1027525787" sldId="274"/>
            <ac:inkMk id="82" creationId="{A08D6C77-9298-7C2C-C7DC-23E1C6242978}"/>
          </ac:inkMkLst>
        </pc:inkChg>
        <pc:inkChg chg="add del">
          <ac:chgData name="Venkatasubramanian, Mani V." userId="fbe5ce37-0145-4c31-b84a-b36f8beac5f3" providerId="ADAL" clId="{D2199866-58AB-7241-8373-BF44D1221CD6}" dt="2023-04-07T14:54:03.095" v="81"/>
          <ac:inkMkLst>
            <pc:docMk/>
            <pc:sldMk cId="1027525787" sldId="274"/>
            <ac:inkMk id="83" creationId="{61326B15-E340-25FC-0085-E2A7FDBD6E45}"/>
          </ac:inkMkLst>
        </pc:inkChg>
        <pc:inkChg chg="add del">
          <ac:chgData name="Venkatasubramanian, Mani V." userId="fbe5ce37-0145-4c31-b84a-b36f8beac5f3" providerId="ADAL" clId="{D2199866-58AB-7241-8373-BF44D1221CD6}" dt="2023-04-07T14:54:03.095" v="81"/>
          <ac:inkMkLst>
            <pc:docMk/>
            <pc:sldMk cId="1027525787" sldId="274"/>
            <ac:inkMk id="84" creationId="{CC97E88F-3A15-A319-A66C-8F8D401A9E48}"/>
          </ac:inkMkLst>
        </pc:inkChg>
        <pc:inkChg chg="add del">
          <ac:chgData name="Venkatasubramanian, Mani V." userId="fbe5ce37-0145-4c31-b84a-b36f8beac5f3" providerId="ADAL" clId="{D2199866-58AB-7241-8373-BF44D1221CD6}" dt="2023-04-07T14:54:03.095" v="81"/>
          <ac:inkMkLst>
            <pc:docMk/>
            <pc:sldMk cId="1027525787" sldId="274"/>
            <ac:inkMk id="85" creationId="{5F81346B-80DA-1259-9B1C-51931BCDE429}"/>
          </ac:inkMkLst>
        </pc:inkChg>
        <pc:inkChg chg="add del">
          <ac:chgData name="Venkatasubramanian, Mani V." userId="fbe5ce37-0145-4c31-b84a-b36f8beac5f3" providerId="ADAL" clId="{D2199866-58AB-7241-8373-BF44D1221CD6}" dt="2023-04-07T14:54:03.095" v="81"/>
          <ac:inkMkLst>
            <pc:docMk/>
            <pc:sldMk cId="1027525787" sldId="274"/>
            <ac:inkMk id="86" creationId="{7F3ACD17-43E6-441E-7FFE-5BF47497255D}"/>
          </ac:inkMkLst>
        </pc:inkChg>
        <pc:inkChg chg="add reco">
          <ac:chgData name="Venkatasubramanian, Mani V." userId="fbe5ce37-0145-4c31-b84a-b36f8beac5f3" providerId="ADAL" clId="{D2199866-58AB-7241-8373-BF44D1221CD6}" dt="2023-04-07T14:54:03.095" v="81"/>
          <ac:inkMkLst>
            <pc:docMk/>
            <pc:sldMk cId="1027525787" sldId="274"/>
            <ac:inkMk id="87" creationId="{F96266F0-CCC4-5FA1-BDF9-9DE568869F91}"/>
          </ac:inkMkLst>
        </pc:inkChg>
        <pc:inkChg chg="add">
          <ac:chgData name="Venkatasubramanian, Mani V." userId="fbe5ce37-0145-4c31-b84a-b36f8beac5f3" providerId="ADAL" clId="{D2199866-58AB-7241-8373-BF44D1221CD6}" dt="2023-04-07T14:54:08.159" v="82"/>
          <ac:inkMkLst>
            <pc:docMk/>
            <pc:sldMk cId="1027525787" sldId="274"/>
            <ac:inkMk id="88" creationId="{89203060-1383-A38E-2D14-E370E7313D4A}"/>
          </ac:inkMkLst>
        </pc:inkChg>
        <pc:inkChg chg="add del">
          <ac:chgData name="Venkatasubramanian, Mani V." userId="fbe5ce37-0145-4c31-b84a-b36f8beac5f3" providerId="ADAL" clId="{D2199866-58AB-7241-8373-BF44D1221CD6}" dt="2023-04-07T14:54:10.875" v="87"/>
          <ac:inkMkLst>
            <pc:docMk/>
            <pc:sldMk cId="1027525787" sldId="274"/>
            <ac:inkMk id="89" creationId="{CCB6FE4E-927F-34DB-0690-E77D18707A7C}"/>
          </ac:inkMkLst>
        </pc:inkChg>
        <pc:inkChg chg="add del">
          <ac:chgData name="Venkatasubramanian, Mani V." userId="fbe5ce37-0145-4c31-b84a-b36f8beac5f3" providerId="ADAL" clId="{D2199866-58AB-7241-8373-BF44D1221CD6}" dt="2023-04-07T14:54:10.875" v="87"/>
          <ac:inkMkLst>
            <pc:docMk/>
            <pc:sldMk cId="1027525787" sldId="274"/>
            <ac:inkMk id="90" creationId="{15FA3EFC-A383-FF2D-BF28-5BE541775565}"/>
          </ac:inkMkLst>
        </pc:inkChg>
        <pc:inkChg chg="add del">
          <ac:chgData name="Venkatasubramanian, Mani V." userId="fbe5ce37-0145-4c31-b84a-b36f8beac5f3" providerId="ADAL" clId="{D2199866-58AB-7241-8373-BF44D1221CD6}" dt="2023-04-07T14:54:10.875" v="87"/>
          <ac:inkMkLst>
            <pc:docMk/>
            <pc:sldMk cId="1027525787" sldId="274"/>
            <ac:inkMk id="91" creationId="{0255D553-2D3E-C445-3717-1AE1396018AB}"/>
          </ac:inkMkLst>
        </pc:inkChg>
        <pc:inkChg chg="add del">
          <ac:chgData name="Venkatasubramanian, Mani V." userId="fbe5ce37-0145-4c31-b84a-b36f8beac5f3" providerId="ADAL" clId="{D2199866-58AB-7241-8373-BF44D1221CD6}" dt="2023-04-07T14:54:10.875" v="87"/>
          <ac:inkMkLst>
            <pc:docMk/>
            <pc:sldMk cId="1027525787" sldId="274"/>
            <ac:inkMk id="92" creationId="{3E8BB2B1-A8CF-0FDF-466A-B3597138972B}"/>
          </ac:inkMkLst>
        </pc:inkChg>
        <pc:inkChg chg="add reco">
          <ac:chgData name="Venkatasubramanian, Mani V." userId="fbe5ce37-0145-4c31-b84a-b36f8beac5f3" providerId="ADAL" clId="{D2199866-58AB-7241-8373-BF44D1221CD6}" dt="2023-04-07T14:54:10.875" v="87"/>
          <ac:inkMkLst>
            <pc:docMk/>
            <pc:sldMk cId="1027525787" sldId="274"/>
            <ac:inkMk id="93" creationId="{4DC9624B-12B6-C0E3-CB3E-5676D015D212}"/>
          </ac:inkMkLst>
        </pc:inkChg>
        <pc:inkChg chg="add del">
          <ac:chgData name="Venkatasubramanian, Mani V." userId="fbe5ce37-0145-4c31-b84a-b36f8beac5f3" providerId="ADAL" clId="{D2199866-58AB-7241-8373-BF44D1221CD6}" dt="2023-04-07T14:54:14.957" v="89"/>
          <ac:inkMkLst>
            <pc:docMk/>
            <pc:sldMk cId="1027525787" sldId="274"/>
            <ac:inkMk id="94" creationId="{51026CE1-6C99-47BC-AD1E-03195EF3BFA6}"/>
          </ac:inkMkLst>
        </pc:inkChg>
        <pc:inkChg chg="add">
          <ac:chgData name="Venkatasubramanian, Mani V." userId="fbe5ce37-0145-4c31-b84a-b36f8beac5f3" providerId="ADAL" clId="{D2199866-58AB-7241-8373-BF44D1221CD6}" dt="2023-04-07T14:54:18.207" v="90"/>
          <ac:inkMkLst>
            <pc:docMk/>
            <pc:sldMk cId="1027525787" sldId="274"/>
            <ac:inkMk id="95" creationId="{7EF13288-6F19-C773-3C03-C08F951FD94A}"/>
          </ac:inkMkLst>
        </pc:inkChg>
        <pc:inkChg chg="add del">
          <ac:chgData name="Venkatasubramanian, Mani V." userId="fbe5ce37-0145-4c31-b84a-b36f8beac5f3" providerId="ADAL" clId="{D2199866-58AB-7241-8373-BF44D1221CD6}" dt="2023-04-07T14:54:22.664" v="95"/>
          <ac:inkMkLst>
            <pc:docMk/>
            <pc:sldMk cId="1027525787" sldId="274"/>
            <ac:inkMk id="96" creationId="{0C5507C6-3B20-EFCB-654A-0BF8070A2009}"/>
          </ac:inkMkLst>
        </pc:inkChg>
        <pc:inkChg chg="add del">
          <ac:chgData name="Venkatasubramanian, Mani V." userId="fbe5ce37-0145-4c31-b84a-b36f8beac5f3" providerId="ADAL" clId="{D2199866-58AB-7241-8373-BF44D1221CD6}" dt="2023-04-07T14:54:22.664" v="95"/>
          <ac:inkMkLst>
            <pc:docMk/>
            <pc:sldMk cId="1027525787" sldId="274"/>
            <ac:inkMk id="97" creationId="{693A2CE9-455A-CA4C-78DF-D2507164CCC2}"/>
          </ac:inkMkLst>
        </pc:inkChg>
        <pc:inkChg chg="add del">
          <ac:chgData name="Venkatasubramanian, Mani V." userId="fbe5ce37-0145-4c31-b84a-b36f8beac5f3" providerId="ADAL" clId="{D2199866-58AB-7241-8373-BF44D1221CD6}" dt="2023-04-07T14:54:22.664" v="95"/>
          <ac:inkMkLst>
            <pc:docMk/>
            <pc:sldMk cId="1027525787" sldId="274"/>
            <ac:inkMk id="98" creationId="{95BD6379-EB1D-039C-D25B-D462822DEED2}"/>
          </ac:inkMkLst>
        </pc:inkChg>
        <pc:inkChg chg="add del">
          <ac:chgData name="Venkatasubramanian, Mani V." userId="fbe5ce37-0145-4c31-b84a-b36f8beac5f3" providerId="ADAL" clId="{D2199866-58AB-7241-8373-BF44D1221CD6}" dt="2023-04-07T14:54:22.664" v="95"/>
          <ac:inkMkLst>
            <pc:docMk/>
            <pc:sldMk cId="1027525787" sldId="274"/>
            <ac:inkMk id="99" creationId="{A0B1E5FD-0F09-4F8D-57A1-A727EFFDBB78}"/>
          </ac:inkMkLst>
        </pc:inkChg>
        <pc:inkChg chg="add reco">
          <ac:chgData name="Venkatasubramanian, Mani V." userId="fbe5ce37-0145-4c31-b84a-b36f8beac5f3" providerId="ADAL" clId="{D2199866-58AB-7241-8373-BF44D1221CD6}" dt="2023-04-07T14:54:22.664" v="95"/>
          <ac:inkMkLst>
            <pc:docMk/>
            <pc:sldMk cId="1027525787" sldId="274"/>
            <ac:inkMk id="100" creationId="{70AEB484-C0BD-716F-8C05-005032A114DC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01" creationId="{0684AB31-8D2A-AA50-0A8C-12716983E4CF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02" creationId="{61642724-7ABA-C468-4ACB-8F5A90DC4BAB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03" creationId="{F925AEF0-353E-C754-80E2-A88F5D13CBA6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04" creationId="{B28B2BDB-7AC3-0E2F-B645-9C1F49861312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05" creationId="{74DB1A89-4C6B-E782-1B4A-3200419D2B77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06" creationId="{8DE77BA6-2657-500D-8693-E0A1130634ED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07" creationId="{FB75CFDA-3D4D-C6C0-17E4-50D63212FA5A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08" creationId="{16CF8A03-4267-0F31-6A78-8E748DC16D43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09" creationId="{8F6FEC19-1F6A-91C7-33E5-8A03005CD5FD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10" creationId="{AFAE1403-D741-68B8-7285-A76726F3BFB6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11" creationId="{5A5116F6-24A1-2846-D531-2235000D85D0}"/>
          </ac:inkMkLst>
        </pc:inkChg>
        <pc:inkChg chg="add del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12" creationId="{E0805E3E-497D-1D56-AFD3-88357C4CB2DF}"/>
          </ac:inkMkLst>
        </pc:inkChg>
        <pc:inkChg chg="add reco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13" creationId="{1E6EB760-BAEA-EAA0-A6FE-593AC247D93F}"/>
          </ac:inkMkLst>
        </pc:inkChg>
        <pc:inkChg chg="add reco">
          <ac:chgData name="Venkatasubramanian, Mani V." userId="fbe5ce37-0145-4c31-b84a-b36f8beac5f3" providerId="ADAL" clId="{D2199866-58AB-7241-8373-BF44D1221CD6}" dt="2023-04-07T14:54:32.748" v="108"/>
          <ac:inkMkLst>
            <pc:docMk/>
            <pc:sldMk cId="1027525787" sldId="274"/>
            <ac:inkMk id="114" creationId="{34F7FCC1-1503-50A4-4459-82CEC702C3AA}"/>
          </ac:inkMkLst>
        </pc:inkChg>
        <pc:inkChg chg="add del">
          <ac:chgData name="Venkatasubramanian, Mani V." userId="fbe5ce37-0145-4c31-b84a-b36f8beac5f3" providerId="ADAL" clId="{D2199866-58AB-7241-8373-BF44D1221CD6}" dt="2023-04-07T14:54:49.420" v="114"/>
          <ac:inkMkLst>
            <pc:docMk/>
            <pc:sldMk cId="1027525787" sldId="274"/>
            <ac:inkMk id="115" creationId="{FB0CE5C0-8844-23AB-A288-03009A95DB0E}"/>
          </ac:inkMkLst>
        </pc:inkChg>
        <pc:inkChg chg="add del">
          <ac:chgData name="Venkatasubramanian, Mani V." userId="fbe5ce37-0145-4c31-b84a-b36f8beac5f3" providerId="ADAL" clId="{D2199866-58AB-7241-8373-BF44D1221CD6}" dt="2023-04-07T14:54:49.420" v="114"/>
          <ac:inkMkLst>
            <pc:docMk/>
            <pc:sldMk cId="1027525787" sldId="274"/>
            <ac:inkMk id="116" creationId="{6FDF3958-28D4-9940-755A-94C1F748C286}"/>
          </ac:inkMkLst>
        </pc:inkChg>
        <pc:inkChg chg="add del">
          <ac:chgData name="Venkatasubramanian, Mani V." userId="fbe5ce37-0145-4c31-b84a-b36f8beac5f3" providerId="ADAL" clId="{D2199866-58AB-7241-8373-BF44D1221CD6}" dt="2023-04-07T14:54:49.420" v="114"/>
          <ac:inkMkLst>
            <pc:docMk/>
            <pc:sldMk cId="1027525787" sldId="274"/>
            <ac:inkMk id="117" creationId="{B5D558C9-D79D-58C0-C89A-F013E9E7C386}"/>
          </ac:inkMkLst>
        </pc:inkChg>
        <pc:inkChg chg="add del">
          <ac:chgData name="Venkatasubramanian, Mani V." userId="fbe5ce37-0145-4c31-b84a-b36f8beac5f3" providerId="ADAL" clId="{D2199866-58AB-7241-8373-BF44D1221CD6}" dt="2023-04-07T14:54:49.420" v="114"/>
          <ac:inkMkLst>
            <pc:docMk/>
            <pc:sldMk cId="1027525787" sldId="274"/>
            <ac:inkMk id="118" creationId="{ADCECC6E-8E46-080F-D0DE-6C4370FB8E50}"/>
          </ac:inkMkLst>
        </pc:inkChg>
        <pc:inkChg chg="add del">
          <ac:chgData name="Venkatasubramanian, Mani V." userId="fbe5ce37-0145-4c31-b84a-b36f8beac5f3" providerId="ADAL" clId="{D2199866-58AB-7241-8373-BF44D1221CD6}" dt="2023-04-07T14:54:49.420" v="114"/>
          <ac:inkMkLst>
            <pc:docMk/>
            <pc:sldMk cId="1027525787" sldId="274"/>
            <ac:inkMk id="119" creationId="{7D6E422A-9B8D-4622-64FE-51C6166E5905}"/>
          </ac:inkMkLst>
        </pc:inkChg>
        <pc:inkChg chg="add reco">
          <ac:chgData name="Venkatasubramanian, Mani V." userId="fbe5ce37-0145-4c31-b84a-b36f8beac5f3" providerId="ADAL" clId="{D2199866-58AB-7241-8373-BF44D1221CD6}" dt="2023-04-07T14:54:49.420" v="114"/>
          <ac:inkMkLst>
            <pc:docMk/>
            <pc:sldMk cId="1027525787" sldId="274"/>
            <ac:inkMk id="120" creationId="{AF79244A-0E79-0EF7-9714-97EE8C052AAD}"/>
          </ac:inkMkLst>
        </pc:inkChg>
        <pc:inkChg chg="add del">
          <ac:chgData name="Venkatasubramanian, Mani V." userId="fbe5ce37-0145-4c31-b84a-b36f8beac5f3" providerId="ADAL" clId="{D2199866-58AB-7241-8373-BF44D1221CD6}" dt="2023-04-07T14:54:52.852" v="121"/>
          <ac:inkMkLst>
            <pc:docMk/>
            <pc:sldMk cId="1027525787" sldId="274"/>
            <ac:inkMk id="121" creationId="{29C24A36-496E-21DE-707A-ECCCBD4CA9DA}"/>
          </ac:inkMkLst>
        </pc:inkChg>
        <pc:inkChg chg="add del">
          <ac:chgData name="Venkatasubramanian, Mani V." userId="fbe5ce37-0145-4c31-b84a-b36f8beac5f3" providerId="ADAL" clId="{D2199866-58AB-7241-8373-BF44D1221CD6}" dt="2023-04-07T14:54:52.852" v="121"/>
          <ac:inkMkLst>
            <pc:docMk/>
            <pc:sldMk cId="1027525787" sldId="274"/>
            <ac:inkMk id="122" creationId="{B3EED97D-4202-AB45-BF78-4E61531BC7AA}"/>
          </ac:inkMkLst>
        </pc:inkChg>
        <pc:inkChg chg="add del">
          <ac:chgData name="Venkatasubramanian, Mani V." userId="fbe5ce37-0145-4c31-b84a-b36f8beac5f3" providerId="ADAL" clId="{D2199866-58AB-7241-8373-BF44D1221CD6}" dt="2023-04-07T14:54:52.852" v="121"/>
          <ac:inkMkLst>
            <pc:docMk/>
            <pc:sldMk cId="1027525787" sldId="274"/>
            <ac:inkMk id="123" creationId="{8514F5C4-D529-CD2F-4234-FCA74265AEA2}"/>
          </ac:inkMkLst>
        </pc:inkChg>
        <pc:inkChg chg="add del">
          <ac:chgData name="Venkatasubramanian, Mani V." userId="fbe5ce37-0145-4c31-b84a-b36f8beac5f3" providerId="ADAL" clId="{D2199866-58AB-7241-8373-BF44D1221CD6}" dt="2023-04-07T14:54:52.852" v="121"/>
          <ac:inkMkLst>
            <pc:docMk/>
            <pc:sldMk cId="1027525787" sldId="274"/>
            <ac:inkMk id="124" creationId="{1EE7A65A-2956-BDA3-4E5C-A02FE9F62EFB}"/>
          </ac:inkMkLst>
        </pc:inkChg>
        <pc:inkChg chg="add del">
          <ac:chgData name="Venkatasubramanian, Mani V." userId="fbe5ce37-0145-4c31-b84a-b36f8beac5f3" providerId="ADAL" clId="{D2199866-58AB-7241-8373-BF44D1221CD6}" dt="2023-04-07T14:54:52.852" v="121"/>
          <ac:inkMkLst>
            <pc:docMk/>
            <pc:sldMk cId="1027525787" sldId="274"/>
            <ac:inkMk id="125" creationId="{8FF39C5E-DDC9-508F-8FCD-1BB4574D1238}"/>
          </ac:inkMkLst>
        </pc:inkChg>
        <pc:inkChg chg="add del">
          <ac:chgData name="Venkatasubramanian, Mani V." userId="fbe5ce37-0145-4c31-b84a-b36f8beac5f3" providerId="ADAL" clId="{D2199866-58AB-7241-8373-BF44D1221CD6}" dt="2023-04-07T14:54:52.852" v="121"/>
          <ac:inkMkLst>
            <pc:docMk/>
            <pc:sldMk cId="1027525787" sldId="274"/>
            <ac:inkMk id="126" creationId="{4B1EF1B0-9107-BD2D-B4C1-FE19BEDEC605}"/>
          </ac:inkMkLst>
        </pc:inkChg>
        <pc:inkChg chg="add reco">
          <ac:chgData name="Venkatasubramanian, Mani V." userId="fbe5ce37-0145-4c31-b84a-b36f8beac5f3" providerId="ADAL" clId="{D2199866-58AB-7241-8373-BF44D1221CD6}" dt="2023-04-07T14:54:52.852" v="121"/>
          <ac:inkMkLst>
            <pc:docMk/>
            <pc:sldMk cId="1027525787" sldId="274"/>
            <ac:inkMk id="127" creationId="{C02D8C4D-4B11-F147-E348-55D18139B67A}"/>
          </ac:inkMkLst>
        </pc:inkChg>
        <pc:inkChg chg="add del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28" creationId="{422E7E7E-A8F7-EA3A-FBB8-713E36A0BE25}"/>
          </ac:inkMkLst>
        </pc:inkChg>
        <pc:inkChg chg="add del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29" creationId="{063A9219-7670-A27E-627B-6111A4124F46}"/>
          </ac:inkMkLst>
        </pc:inkChg>
        <pc:inkChg chg="add del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30" creationId="{F5FEC482-176D-F521-E84D-E7C093290298}"/>
          </ac:inkMkLst>
        </pc:inkChg>
        <pc:inkChg chg="add del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31" creationId="{9F6B109A-D77F-333E-36B8-95D10C2F6054}"/>
          </ac:inkMkLst>
        </pc:inkChg>
        <pc:inkChg chg="add del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32" creationId="{1AD73077-0706-3274-0057-AE4A0F2EDA05}"/>
          </ac:inkMkLst>
        </pc:inkChg>
        <pc:inkChg chg="add del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33" creationId="{C54A6E66-F4C5-A3EB-14D2-EBAB6D0D0AB9}"/>
          </ac:inkMkLst>
        </pc:inkChg>
        <pc:inkChg chg="add del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34" creationId="{918A56D7-FD70-199F-68BE-1D2EAC7D60C5}"/>
          </ac:inkMkLst>
        </pc:inkChg>
        <pc:inkChg chg="add del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35" creationId="{09ADBE93-678F-D3F8-DAFF-92D0353DD456}"/>
          </ac:inkMkLst>
        </pc:inkChg>
        <pc:inkChg chg="add del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36" creationId="{1395E6CD-9216-B172-A1CE-6E81C6E9CBCE}"/>
          </ac:inkMkLst>
        </pc:inkChg>
        <pc:inkChg chg="add del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37" creationId="{C336F73F-5A85-F4B1-150B-25F013E14D8D}"/>
          </ac:inkMkLst>
        </pc:inkChg>
        <pc:inkChg chg="add del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38" creationId="{12669C62-C8B2-8D41-E7D6-EBDDB950A2A1}"/>
          </ac:inkMkLst>
        </pc:inkChg>
        <pc:inkChg chg="add reco">
          <ac:chgData name="Venkatasubramanian, Mani V." userId="fbe5ce37-0145-4c31-b84a-b36f8beac5f3" providerId="ADAL" clId="{D2199866-58AB-7241-8373-BF44D1221CD6}" dt="2023-04-07T14:55:22.960" v="133"/>
          <ac:inkMkLst>
            <pc:docMk/>
            <pc:sldMk cId="1027525787" sldId="274"/>
            <ac:inkMk id="139" creationId="{5C459A15-D5F8-ED3A-BDDF-0D5C88C7172A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40" creationId="{6FDBD917-691B-190E-E23C-22A78025FC45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41" creationId="{D25996BD-9CAF-8DA6-0B8D-B0792922A46B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42" creationId="{D33CFF8D-D063-F411-A352-14E2CF62771A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43" creationId="{CDB7B5F5-22BD-4744-7BF4-4516D193A576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44" creationId="{4A2B77F8-A65F-7340-A841-64153D7C53D8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45" creationId="{D998A469-5D45-AF72-6695-01677470F14A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46" creationId="{C5520BCF-7D4A-76DB-4DD3-B0282D33DBF8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47" creationId="{B6E0686A-B3A1-2790-EED3-3595A4C81427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48" creationId="{648E8594-FEF5-7CBD-1E0B-595BF04D45C3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49" creationId="{E1FE362A-59B4-E14F-AE88-E4CE9B9805D8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50" creationId="{6B6F8D46-D81A-029E-B8FE-78CD8658ED0A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51" creationId="{1FA231B5-5745-10E6-18DC-6A00CD3A970B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52" creationId="{0FAE0DEB-5F78-4722-99F0-26C57982BAC8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53" creationId="{F0ADC756-E6D4-7854-1189-FE57A29F78A6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54" creationId="{82EFACC0-AF4D-34B4-A0CF-98EF9241C061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55" creationId="{EBCDA3C5-19FF-AB78-D9B2-F34451492CF8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56" creationId="{78F0F29B-B929-AD3D-4430-29ADAF5B1E8E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57" creationId="{D1962B92-FB4C-A6F6-1768-85C697AD4249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58" creationId="{77C8D0C4-0C26-9721-7236-437AED5E88F4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59" creationId="{A410CDAC-1A2C-8D97-99B1-03B5BB95C1DB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60" creationId="{B3B9E687-B013-E7E9-DB65-C935395126B7}"/>
          </ac:inkMkLst>
        </pc:inkChg>
        <pc:inkChg chg="add del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61" creationId="{B4FBB376-6987-BE70-0137-4D524D52D110}"/>
          </ac:inkMkLst>
        </pc:inkChg>
        <pc:inkChg chg="add reco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62" creationId="{DF1C550E-6CCF-C7B2-7BA3-4809BA6B9705}"/>
          </ac:inkMkLst>
        </pc:inkChg>
        <pc:inkChg chg="add reco">
          <ac:chgData name="Venkatasubramanian, Mani V." userId="fbe5ce37-0145-4c31-b84a-b36f8beac5f3" providerId="ADAL" clId="{D2199866-58AB-7241-8373-BF44D1221CD6}" dt="2023-04-07T14:55:29.602" v="156"/>
          <ac:inkMkLst>
            <pc:docMk/>
            <pc:sldMk cId="1027525787" sldId="274"/>
            <ac:inkMk id="163" creationId="{B73C570D-D1DC-20CF-C70D-4980BAB473BD}"/>
          </ac:inkMkLst>
        </pc:inkChg>
        <pc:inkChg chg="add del">
          <ac:chgData name="Venkatasubramanian, Mani V." userId="fbe5ce37-0145-4c31-b84a-b36f8beac5f3" providerId="ADAL" clId="{D2199866-58AB-7241-8373-BF44D1221CD6}" dt="2023-04-07T14:55:42.112" v="161"/>
          <ac:inkMkLst>
            <pc:docMk/>
            <pc:sldMk cId="1027525787" sldId="274"/>
            <ac:inkMk id="164" creationId="{DC68CEBE-2A95-1B68-7F1F-56923D275DFC}"/>
          </ac:inkMkLst>
        </pc:inkChg>
        <pc:inkChg chg="add del">
          <ac:chgData name="Venkatasubramanian, Mani V." userId="fbe5ce37-0145-4c31-b84a-b36f8beac5f3" providerId="ADAL" clId="{D2199866-58AB-7241-8373-BF44D1221CD6}" dt="2023-04-07T14:55:42.112" v="161"/>
          <ac:inkMkLst>
            <pc:docMk/>
            <pc:sldMk cId="1027525787" sldId="274"/>
            <ac:inkMk id="165" creationId="{27152B66-84E1-3994-F2E4-27C4E4BDC954}"/>
          </ac:inkMkLst>
        </pc:inkChg>
        <pc:inkChg chg="add del">
          <ac:chgData name="Venkatasubramanian, Mani V." userId="fbe5ce37-0145-4c31-b84a-b36f8beac5f3" providerId="ADAL" clId="{D2199866-58AB-7241-8373-BF44D1221CD6}" dt="2023-04-07T14:55:42.112" v="161"/>
          <ac:inkMkLst>
            <pc:docMk/>
            <pc:sldMk cId="1027525787" sldId="274"/>
            <ac:inkMk id="166" creationId="{A985108E-6FFF-B7BA-14CB-0C750F9AF96B}"/>
          </ac:inkMkLst>
        </pc:inkChg>
        <pc:inkChg chg="add del">
          <ac:chgData name="Venkatasubramanian, Mani V." userId="fbe5ce37-0145-4c31-b84a-b36f8beac5f3" providerId="ADAL" clId="{D2199866-58AB-7241-8373-BF44D1221CD6}" dt="2023-04-07T14:55:42.112" v="161"/>
          <ac:inkMkLst>
            <pc:docMk/>
            <pc:sldMk cId="1027525787" sldId="274"/>
            <ac:inkMk id="167" creationId="{D62E7F06-31F3-1198-6055-41DE8D6F0CD3}"/>
          </ac:inkMkLst>
        </pc:inkChg>
        <pc:inkChg chg="add reco">
          <ac:chgData name="Venkatasubramanian, Mani V." userId="fbe5ce37-0145-4c31-b84a-b36f8beac5f3" providerId="ADAL" clId="{D2199866-58AB-7241-8373-BF44D1221CD6}" dt="2023-04-07T14:55:42.112" v="161"/>
          <ac:inkMkLst>
            <pc:docMk/>
            <pc:sldMk cId="1027525787" sldId="274"/>
            <ac:inkMk id="168" creationId="{31BA7E15-3FBA-ABAC-1D9A-480C66980D92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69" creationId="{333CA503-561C-24B0-2118-91F59BF98601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70" creationId="{2547554C-22F0-082D-1B7C-02B121AAF343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71" creationId="{B7449F64-4C44-DAD4-39FE-7B9C2CC6D973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72" creationId="{85574634-0E59-A17C-3BCF-A31DCB421B94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73" creationId="{AFF555C7-F314-4C74-FBBB-9B3AB1792284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74" creationId="{4D009C1C-7670-01F4-B34B-8B2A03A83DCC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75" creationId="{8212F275-B534-9B7B-C9BF-7AB67DC57BD8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76" creationId="{EA731960-C5F1-F959-24F8-42663575A509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77" creationId="{4E5F7779-60BA-0825-F892-9213C556BAD8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78" creationId="{18D5C9E6-68D2-BDFE-9BAF-E126FDBF967C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79" creationId="{EC631D62-5E44-38FE-FB00-CF89377774CF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80" creationId="{2FDA9BFD-DC3D-B1D7-8615-02E9BB11CBFA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81" creationId="{70BFE52B-397E-BABE-B243-C5810F83AF21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82" creationId="{9F065282-38E6-3CB3-0D00-59D6097FBA82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83" creationId="{7369E76B-CE0A-C46E-07B5-C236A56383DF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84" creationId="{645C3C20-3D95-D18C-5464-CA6A7F8D54D6}"/>
          </ac:inkMkLst>
        </pc:inkChg>
        <pc:inkChg chg="add del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85" creationId="{70EF8C12-A874-EA18-591D-A2E874B5CB1E}"/>
          </ac:inkMkLst>
        </pc:inkChg>
        <pc:inkChg chg="add reco">
          <ac:chgData name="Venkatasubramanian, Mani V." userId="fbe5ce37-0145-4c31-b84a-b36f8beac5f3" providerId="ADAL" clId="{D2199866-58AB-7241-8373-BF44D1221CD6}" dt="2023-04-07T14:55:51.770" v="179"/>
          <ac:inkMkLst>
            <pc:docMk/>
            <pc:sldMk cId="1027525787" sldId="274"/>
            <ac:inkMk id="186" creationId="{9FC3E677-4509-DBE0-8E1F-44EB49050500}"/>
          </ac:inkMkLst>
        </pc:inkChg>
        <pc:inkChg chg="add del">
          <ac:chgData name="Venkatasubramanian, Mani V." userId="fbe5ce37-0145-4c31-b84a-b36f8beac5f3" providerId="ADAL" clId="{D2199866-58AB-7241-8373-BF44D1221CD6}" dt="2023-04-07T14:56:01.007" v="189"/>
          <ac:inkMkLst>
            <pc:docMk/>
            <pc:sldMk cId="1027525787" sldId="274"/>
            <ac:inkMk id="187" creationId="{9FFE75FE-CD3F-A151-0811-5B785E08E681}"/>
          </ac:inkMkLst>
        </pc:inkChg>
        <pc:inkChg chg="add del">
          <ac:chgData name="Venkatasubramanian, Mani V." userId="fbe5ce37-0145-4c31-b84a-b36f8beac5f3" providerId="ADAL" clId="{D2199866-58AB-7241-8373-BF44D1221CD6}" dt="2023-04-07T14:56:01.007" v="189"/>
          <ac:inkMkLst>
            <pc:docMk/>
            <pc:sldMk cId="1027525787" sldId="274"/>
            <ac:inkMk id="188" creationId="{2DD976AD-FFBD-8AE9-C70E-AF74DC978646}"/>
          </ac:inkMkLst>
        </pc:inkChg>
        <pc:inkChg chg="add del">
          <ac:chgData name="Venkatasubramanian, Mani V." userId="fbe5ce37-0145-4c31-b84a-b36f8beac5f3" providerId="ADAL" clId="{D2199866-58AB-7241-8373-BF44D1221CD6}" dt="2023-04-07T14:56:01.007" v="189"/>
          <ac:inkMkLst>
            <pc:docMk/>
            <pc:sldMk cId="1027525787" sldId="274"/>
            <ac:inkMk id="189" creationId="{6CA9F587-822F-B4B4-217C-C2612ED67780}"/>
          </ac:inkMkLst>
        </pc:inkChg>
        <pc:inkChg chg="add del">
          <ac:chgData name="Venkatasubramanian, Mani V." userId="fbe5ce37-0145-4c31-b84a-b36f8beac5f3" providerId="ADAL" clId="{D2199866-58AB-7241-8373-BF44D1221CD6}" dt="2023-04-07T14:56:01.007" v="189"/>
          <ac:inkMkLst>
            <pc:docMk/>
            <pc:sldMk cId="1027525787" sldId="274"/>
            <ac:inkMk id="190" creationId="{B359765A-B8F2-5EC5-5DAC-9986F44B0724}"/>
          </ac:inkMkLst>
        </pc:inkChg>
        <pc:inkChg chg="add del">
          <ac:chgData name="Venkatasubramanian, Mani V." userId="fbe5ce37-0145-4c31-b84a-b36f8beac5f3" providerId="ADAL" clId="{D2199866-58AB-7241-8373-BF44D1221CD6}" dt="2023-04-07T14:56:01.007" v="189"/>
          <ac:inkMkLst>
            <pc:docMk/>
            <pc:sldMk cId="1027525787" sldId="274"/>
            <ac:inkMk id="191" creationId="{3FD099B6-DB88-6E5A-9FA8-E36A9001DF6B}"/>
          </ac:inkMkLst>
        </pc:inkChg>
        <pc:inkChg chg="add del">
          <ac:chgData name="Venkatasubramanian, Mani V." userId="fbe5ce37-0145-4c31-b84a-b36f8beac5f3" providerId="ADAL" clId="{D2199866-58AB-7241-8373-BF44D1221CD6}" dt="2023-04-07T14:56:01.007" v="189"/>
          <ac:inkMkLst>
            <pc:docMk/>
            <pc:sldMk cId="1027525787" sldId="274"/>
            <ac:inkMk id="192" creationId="{01C52243-BBDF-3404-6287-2058DF787326}"/>
          </ac:inkMkLst>
        </pc:inkChg>
        <pc:inkChg chg="add del">
          <ac:chgData name="Venkatasubramanian, Mani V." userId="fbe5ce37-0145-4c31-b84a-b36f8beac5f3" providerId="ADAL" clId="{D2199866-58AB-7241-8373-BF44D1221CD6}" dt="2023-04-07T14:56:01.007" v="189"/>
          <ac:inkMkLst>
            <pc:docMk/>
            <pc:sldMk cId="1027525787" sldId="274"/>
            <ac:inkMk id="193" creationId="{1619F718-AE34-4E20-255C-81EC7A9D525A}"/>
          </ac:inkMkLst>
        </pc:inkChg>
        <pc:inkChg chg="add del">
          <ac:chgData name="Venkatasubramanian, Mani V." userId="fbe5ce37-0145-4c31-b84a-b36f8beac5f3" providerId="ADAL" clId="{D2199866-58AB-7241-8373-BF44D1221CD6}" dt="2023-04-07T14:56:01.007" v="189"/>
          <ac:inkMkLst>
            <pc:docMk/>
            <pc:sldMk cId="1027525787" sldId="274"/>
            <ac:inkMk id="194" creationId="{17F76244-C47E-2767-6D50-00CF4AD187FA}"/>
          </ac:inkMkLst>
        </pc:inkChg>
        <pc:inkChg chg="add del">
          <ac:chgData name="Venkatasubramanian, Mani V." userId="fbe5ce37-0145-4c31-b84a-b36f8beac5f3" providerId="ADAL" clId="{D2199866-58AB-7241-8373-BF44D1221CD6}" dt="2023-04-07T14:56:01.007" v="189"/>
          <ac:inkMkLst>
            <pc:docMk/>
            <pc:sldMk cId="1027525787" sldId="274"/>
            <ac:inkMk id="195" creationId="{8464422A-6FEB-D9C6-FC05-230FAC64D1E5}"/>
          </ac:inkMkLst>
        </pc:inkChg>
        <pc:inkChg chg="add reco">
          <ac:chgData name="Venkatasubramanian, Mani V." userId="fbe5ce37-0145-4c31-b84a-b36f8beac5f3" providerId="ADAL" clId="{D2199866-58AB-7241-8373-BF44D1221CD6}" dt="2023-04-07T14:56:01.007" v="189"/>
          <ac:inkMkLst>
            <pc:docMk/>
            <pc:sldMk cId="1027525787" sldId="274"/>
            <ac:inkMk id="196" creationId="{4DA24311-98BB-98A0-8A59-ED21B3D92BCB}"/>
          </ac:inkMkLst>
        </pc:inkChg>
        <pc:inkChg chg="add del">
          <ac:chgData name="Venkatasubramanian, Mani V." userId="fbe5ce37-0145-4c31-b84a-b36f8beac5f3" providerId="ADAL" clId="{D2199866-58AB-7241-8373-BF44D1221CD6}" dt="2023-04-07T14:56:09.194" v="195"/>
          <ac:inkMkLst>
            <pc:docMk/>
            <pc:sldMk cId="1027525787" sldId="274"/>
            <ac:inkMk id="197" creationId="{E106C5D6-C759-716D-4F61-6BF498092DEF}"/>
          </ac:inkMkLst>
        </pc:inkChg>
        <pc:inkChg chg="add del">
          <ac:chgData name="Venkatasubramanian, Mani V." userId="fbe5ce37-0145-4c31-b84a-b36f8beac5f3" providerId="ADAL" clId="{D2199866-58AB-7241-8373-BF44D1221CD6}" dt="2023-04-07T14:56:09.194" v="195"/>
          <ac:inkMkLst>
            <pc:docMk/>
            <pc:sldMk cId="1027525787" sldId="274"/>
            <ac:inkMk id="198" creationId="{B423D175-D5C6-3028-D48B-0637DDC516B0}"/>
          </ac:inkMkLst>
        </pc:inkChg>
        <pc:inkChg chg="add del">
          <ac:chgData name="Venkatasubramanian, Mani V." userId="fbe5ce37-0145-4c31-b84a-b36f8beac5f3" providerId="ADAL" clId="{D2199866-58AB-7241-8373-BF44D1221CD6}" dt="2023-04-07T14:56:09.194" v="195"/>
          <ac:inkMkLst>
            <pc:docMk/>
            <pc:sldMk cId="1027525787" sldId="274"/>
            <ac:inkMk id="199" creationId="{29EA61C6-B4BB-7926-8D51-CC00AA504CF3}"/>
          </ac:inkMkLst>
        </pc:inkChg>
        <pc:inkChg chg="add del">
          <ac:chgData name="Venkatasubramanian, Mani V." userId="fbe5ce37-0145-4c31-b84a-b36f8beac5f3" providerId="ADAL" clId="{D2199866-58AB-7241-8373-BF44D1221CD6}" dt="2023-04-07T14:56:09.194" v="195"/>
          <ac:inkMkLst>
            <pc:docMk/>
            <pc:sldMk cId="1027525787" sldId="274"/>
            <ac:inkMk id="200" creationId="{1E29129B-EB45-8104-0BDB-0ED725F10FD1}"/>
          </ac:inkMkLst>
        </pc:inkChg>
        <pc:inkChg chg="add del">
          <ac:chgData name="Venkatasubramanian, Mani V." userId="fbe5ce37-0145-4c31-b84a-b36f8beac5f3" providerId="ADAL" clId="{D2199866-58AB-7241-8373-BF44D1221CD6}" dt="2023-04-07T14:56:09.194" v="195"/>
          <ac:inkMkLst>
            <pc:docMk/>
            <pc:sldMk cId="1027525787" sldId="274"/>
            <ac:inkMk id="201" creationId="{FFEA9E0F-E6E6-102B-0FC2-D4DD67D1360B}"/>
          </ac:inkMkLst>
        </pc:inkChg>
        <pc:inkChg chg="add reco">
          <ac:chgData name="Venkatasubramanian, Mani V." userId="fbe5ce37-0145-4c31-b84a-b36f8beac5f3" providerId="ADAL" clId="{D2199866-58AB-7241-8373-BF44D1221CD6}" dt="2023-04-07T14:56:09.194" v="195"/>
          <ac:inkMkLst>
            <pc:docMk/>
            <pc:sldMk cId="1027525787" sldId="274"/>
            <ac:inkMk id="202" creationId="{89EF10F9-9E3E-4916-575D-23FE415A70C1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03" creationId="{2806903B-0D8B-4649-8F3E-1C4BE330B25B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04" creationId="{E4543AD7-E63E-E937-4DE1-5CAC793B67D5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05" creationId="{44F1716E-B7C4-FEE8-C103-4A3C1A60EFAB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06" creationId="{0FEC7286-20D3-5162-8D88-AB8E0C7A5D3E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07" creationId="{B1C4E5E2-98AD-D9BF-EF76-4122C82EE5EC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08" creationId="{E2B1FC0D-2BA0-05B8-9F69-88B97A7CCF1F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09" creationId="{9B2E8601-FEA0-DD12-E54D-B6170A620205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10" creationId="{942DBCAE-70C5-D666-02E5-02EEEB7D8A0D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11" creationId="{D0D37DC1-B5DB-9E10-1EA5-56965B13C39E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12" creationId="{E315C068-CBA5-5722-8C97-0A4979B3B325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13" creationId="{BF6A8E18-AF3D-AF4E-E90D-0BAB1DE778AC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14" creationId="{4D6FD23A-595E-B847-D08D-08709855AF81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15" creationId="{A65597CA-83D0-DE3B-A2A3-3D722DE1CDBD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16" creationId="{ED7368DA-3928-69C1-5ACC-5470453894F2}"/>
          </ac:inkMkLst>
        </pc:inkChg>
        <pc:inkChg chg="add del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17" creationId="{D60B5722-0A8A-D47F-2DEB-426056849648}"/>
          </ac:inkMkLst>
        </pc:inkChg>
        <pc:inkChg chg="add reco">
          <ac:chgData name="Venkatasubramanian, Mani V." userId="fbe5ce37-0145-4c31-b84a-b36f8beac5f3" providerId="ADAL" clId="{D2199866-58AB-7241-8373-BF44D1221CD6}" dt="2023-04-07T14:56:15.878" v="211"/>
          <ac:inkMkLst>
            <pc:docMk/>
            <pc:sldMk cId="1027525787" sldId="274"/>
            <ac:inkMk id="218" creationId="{553DDDAF-3D76-1AED-8269-C05732E21058}"/>
          </ac:inkMkLst>
        </pc:inkChg>
        <pc:inkChg chg="add del">
          <ac:chgData name="Venkatasubramanian, Mani V." userId="fbe5ce37-0145-4c31-b84a-b36f8beac5f3" providerId="ADAL" clId="{D2199866-58AB-7241-8373-BF44D1221CD6}" dt="2023-04-07T14:56:18.179" v="216"/>
          <ac:inkMkLst>
            <pc:docMk/>
            <pc:sldMk cId="1027525787" sldId="274"/>
            <ac:inkMk id="219" creationId="{6584205F-C9EB-AF5E-E5E8-0F65AA5FBC98}"/>
          </ac:inkMkLst>
        </pc:inkChg>
        <pc:inkChg chg="add del">
          <ac:chgData name="Venkatasubramanian, Mani V." userId="fbe5ce37-0145-4c31-b84a-b36f8beac5f3" providerId="ADAL" clId="{D2199866-58AB-7241-8373-BF44D1221CD6}" dt="2023-04-07T14:56:18.179" v="216"/>
          <ac:inkMkLst>
            <pc:docMk/>
            <pc:sldMk cId="1027525787" sldId="274"/>
            <ac:inkMk id="220" creationId="{EF8C82DC-A688-A638-6CCD-14657A3ABDE5}"/>
          </ac:inkMkLst>
        </pc:inkChg>
        <pc:inkChg chg="add del">
          <ac:chgData name="Venkatasubramanian, Mani V." userId="fbe5ce37-0145-4c31-b84a-b36f8beac5f3" providerId="ADAL" clId="{D2199866-58AB-7241-8373-BF44D1221CD6}" dt="2023-04-07T14:56:18.179" v="216"/>
          <ac:inkMkLst>
            <pc:docMk/>
            <pc:sldMk cId="1027525787" sldId="274"/>
            <ac:inkMk id="221" creationId="{EA2A7E55-376E-445E-B697-ED98FF68D27D}"/>
          </ac:inkMkLst>
        </pc:inkChg>
        <pc:inkChg chg="add del">
          <ac:chgData name="Venkatasubramanian, Mani V." userId="fbe5ce37-0145-4c31-b84a-b36f8beac5f3" providerId="ADAL" clId="{D2199866-58AB-7241-8373-BF44D1221CD6}" dt="2023-04-07T14:56:18.179" v="216"/>
          <ac:inkMkLst>
            <pc:docMk/>
            <pc:sldMk cId="1027525787" sldId="274"/>
            <ac:inkMk id="222" creationId="{0960431A-E986-B941-6BEB-5160EC2C08DF}"/>
          </ac:inkMkLst>
        </pc:inkChg>
        <pc:inkChg chg="add reco">
          <ac:chgData name="Venkatasubramanian, Mani V." userId="fbe5ce37-0145-4c31-b84a-b36f8beac5f3" providerId="ADAL" clId="{D2199866-58AB-7241-8373-BF44D1221CD6}" dt="2023-04-07T14:56:18.179" v="216"/>
          <ac:inkMkLst>
            <pc:docMk/>
            <pc:sldMk cId="1027525787" sldId="274"/>
            <ac:inkMk id="223" creationId="{6E0DBE20-44E5-11C3-FBFF-D9698184EC57}"/>
          </ac:inkMkLst>
        </pc:inkChg>
        <pc:inkChg chg="add del">
          <ac:chgData name="Venkatasubramanian, Mani V." userId="fbe5ce37-0145-4c31-b84a-b36f8beac5f3" providerId="ADAL" clId="{D2199866-58AB-7241-8373-BF44D1221CD6}" dt="2023-04-07T14:56:20.152" v="220"/>
          <ac:inkMkLst>
            <pc:docMk/>
            <pc:sldMk cId="1027525787" sldId="274"/>
            <ac:inkMk id="224" creationId="{54702AB1-3E83-A129-2893-10864490A4B1}"/>
          </ac:inkMkLst>
        </pc:inkChg>
        <pc:inkChg chg="add del">
          <ac:chgData name="Venkatasubramanian, Mani V." userId="fbe5ce37-0145-4c31-b84a-b36f8beac5f3" providerId="ADAL" clId="{D2199866-58AB-7241-8373-BF44D1221CD6}" dt="2023-04-07T14:56:20.152" v="220"/>
          <ac:inkMkLst>
            <pc:docMk/>
            <pc:sldMk cId="1027525787" sldId="274"/>
            <ac:inkMk id="225" creationId="{97A15F92-81F6-CAB9-FA58-ABD388FF93BE}"/>
          </ac:inkMkLst>
        </pc:inkChg>
        <pc:inkChg chg="add del">
          <ac:chgData name="Venkatasubramanian, Mani V." userId="fbe5ce37-0145-4c31-b84a-b36f8beac5f3" providerId="ADAL" clId="{D2199866-58AB-7241-8373-BF44D1221CD6}" dt="2023-04-07T14:56:20.152" v="220"/>
          <ac:inkMkLst>
            <pc:docMk/>
            <pc:sldMk cId="1027525787" sldId="274"/>
            <ac:inkMk id="226" creationId="{FF21CB71-C82B-D04B-9DD1-7E0BE62EB98F}"/>
          </ac:inkMkLst>
        </pc:inkChg>
        <pc:inkChg chg="add reco">
          <ac:chgData name="Venkatasubramanian, Mani V." userId="fbe5ce37-0145-4c31-b84a-b36f8beac5f3" providerId="ADAL" clId="{D2199866-58AB-7241-8373-BF44D1221CD6}" dt="2023-04-07T14:56:20.152" v="220"/>
          <ac:inkMkLst>
            <pc:docMk/>
            <pc:sldMk cId="1027525787" sldId="274"/>
            <ac:inkMk id="227" creationId="{C156BD26-8A62-BACB-BCE9-86CE092DC848}"/>
          </ac:inkMkLst>
        </pc:inkChg>
        <pc:inkChg chg="add del">
          <ac:chgData name="Venkatasubramanian, Mani V." userId="fbe5ce37-0145-4c31-b84a-b36f8beac5f3" providerId="ADAL" clId="{D2199866-58AB-7241-8373-BF44D1221CD6}" dt="2023-04-07T14:56:22.117" v="224"/>
          <ac:inkMkLst>
            <pc:docMk/>
            <pc:sldMk cId="1027525787" sldId="274"/>
            <ac:inkMk id="228" creationId="{D7BEF11B-4FBC-E5AE-C9C5-121AE3B2B21F}"/>
          </ac:inkMkLst>
        </pc:inkChg>
        <pc:inkChg chg="add del">
          <ac:chgData name="Venkatasubramanian, Mani V." userId="fbe5ce37-0145-4c31-b84a-b36f8beac5f3" providerId="ADAL" clId="{D2199866-58AB-7241-8373-BF44D1221CD6}" dt="2023-04-07T14:56:22.117" v="224"/>
          <ac:inkMkLst>
            <pc:docMk/>
            <pc:sldMk cId="1027525787" sldId="274"/>
            <ac:inkMk id="229" creationId="{F8C56F94-B385-D2F6-C49C-3B78DE47D8A0}"/>
          </ac:inkMkLst>
        </pc:inkChg>
        <pc:inkChg chg="add del">
          <ac:chgData name="Venkatasubramanian, Mani V." userId="fbe5ce37-0145-4c31-b84a-b36f8beac5f3" providerId="ADAL" clId="{D2199866-58AB-7241-8373-BF44D1221CD6}" dt="2023-04-07T14:56:22.117" v="224"/>
          <ac:inkMkLst>
            <pc:docMk/>
            <pc:sldMk cId="1027525787" sldId="274"/>
            <ac:inkMk id="230" creationId="{F8EA11AE-5073-DFD7-FB58-0C1152C12A39}"/>
          </ac:inkMkLst>
        </pc:inkChg>
        <pc:inkChg chg="add reco">
          <ac:chgData name="Venkatasubramanian, Mani V." userId="fbe5ce37-0145-4c31-b84a-b36f8beac5f3" providerId="ADAL" clId="{D2199866-58AB-7241-8373-BF44D1221CD6}" dt="2023-04-07T14:56:22.117" v="224"/>
          <ac:inkMkLst>
            <pc:docMk/>
            <pc:sldMk cId="1027525787" sldId="274"/>
            <ac:inkMk id="231" creationId="{2E032F5A-0B33-044B-ECAD-FE2604BA691F}"/>
          </ac:inkMkLst>
        </pc:inkChg>
        <pc:inkChg chg="add del">
          <ac:chgData name="Venkatasubramanian, Mani V." userId="fbe5ce37-0145-4c31-b84a-b36f8beac5f3" providerId="ADAL" clId="{D2199866-58AB-7241-8373-BF44D1221CD6}" dt="2023-04-07T14:56:37.074" v="229"/>
          <ac:inkMkLst>
            <pc:docMk/>
            <pc:sldMk cId="1027525787" sldId="274"/>
            <ac:inkMk id="232" creationId="{419052C3-AF02-5827-729E-EF5835FFAE4F}"/>
          </ac:inkMkLst>
        </pc:inkChg>
        <pc:inkChg chg="add del">
          <ac:chgData name="Venkatasubramanian, Mani V." userId="fbe5ce37-0145-4c31-b84a-b36f8beac5f3" providerId="ADAL" clId="{D2199866-58AB-7241-8373-BF44D1221CD6}" dt="2023-04-07T14:56:37.074" v="229"/>
          <ac:inkMkLst>
            <pc:docMk/>
            <pc:sldMk cId="1027525787" sldId="274"/>
            <ac:inkMk id="233" creationId="{1CB43DA6-FE47-EDCA-71B4-8A033A10080D}"/>
          </ac:inkMkLst>
        </pc:inkChg>
        <pc:inkChg chg="add del">
          <ac:chgData name="Venkatasubramanian, Mani V." userId="fbe5ce37-0145-4c31-b84a-b36f8beac5f3" providerId="ADAL" clId="{D2199866-58AB-7241-8373-BF44D1221CD6}" dt="2023-04-07T14:56:37.074" v="229"/>
          <ac:inkMkLst>
            <pc:docMk/>
            <pc:sldMk cId="1027525787" sldId="274"/>
            <ac:inkMk id="234" creationId="{AA137E8F-8806-1A97-85FE-F1201119B848}"/>
          </ac:inkMkLst>
        </pc:inkChg>
        <pc:inkChg chg="add del">
          <ac:chgData name="Venkatasubramanian, Mani V." userId="fbe5ce37-0145-4c31-b84a-b36f8beac5f3" providerId="ADAL" clId="{D2199866-58AB-7241-8373-BF44D1221CD6}" dt="2023-04-07T14:56:37.074" v="229"/>
          <ac:inkMkLst>
            <pc:docMk/>
            <pc:sldMk cId="1027525787" sldId="274"/>
            <ac:inkMk id="235" creationId="{62CA7C09-5E90-44AF-5542-6AC19282F015}"/>
          </ac:inkMkLst>
        </pc:inkChg>
        <pc:inkChg chg="add reco">
          <ac:chgData name="Venkatasubramanian, Mani V." userId="fbe5ce37-0145-4c31-b84a-b36f8beac5f3" providerId="ADAL" clId="{D2199866-58AB-7241-8373-BF44D1221CD6}" dt="2023-04-07T14:56:37.074" v="229"/>
          <ac:inkMkLst>
            <pc:docMk/>
            <pc:sldMk cId="1027525787" sldId="274"/>
            <ac:inkMk id="236" creationId="{D63D590B-9109-3EEC-C333-E6B36FE9DBE9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37" creationId="{47EABB90-5BD5-4E82-586C-9D83DDEE7A37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38" creationId="{EFB82A8D-F539-2305-E735-0C96A8EBE7DA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39" creationId="{F0C8ACEA-E731-EC11-2B5B-8A2366EF25D8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40" creationId="{A387459E-D248-7FA9-1920-6B4114D789F2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41" creationId="{12B4A11B-5326-7529-32DE-8894E0FEB562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42" creationId="{47C77CAA-4505-2DC9-0003-661881985B6B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43" creationId="{7B1E989B-2A35-DAD2-FBE1-072EBE6D235F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44" creationId="{AF8FE26D-F917-C6BA-113C-B8D8E114AEB0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45" creationId="{9EB422F4-3446-C36F-E851-3D861D5BEE7C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46" creationId="{AB994A40-9B6A-7D97-31BF-8B8855453CE6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47" creationId="{C232053A-6B6C-4476-3E04-1FCF18F36241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48" creationId="{DA94846B-54B2-898A-912D-E7302E66CCBD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49" creationId="{EB51AB48-3318-9623-B0C2-33348AEC2A97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50" creationId="{B38FA951-D1AC-423C-33E8-ECA9C74ADEB7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51" creationId="{1ACE96D8-0770-2BE3-A9A3-C57409E9FFF2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52" creationId="{F4B60C4A-31EF-AD9C-B3EF-B07E45E6A6AB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53" creationId="{6E7C5427-66EA-139D-93D3-9E01F614530C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54" creationId="{27B34444-B9A1-43C4-F05D-98462DFA8514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55" creationId="{32CFBC2A-87BD-DDD9-1095-A810681CADBF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56" creationId="{2A3EF347-904B-06B0-D424-079CA951A01C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57" creationId="{8BB5E69B-323B-B7F5-D94D-B5F47DA4004A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58" creationId="{9536071E-228A-8411-BD97-58E8691B8216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59" creationId="{0CD01D37-EA0A-5478-AC63-F7B9167E2473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60" creationId="{49FFE45B-BA27-D231-EC05-997D93435188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61" creationId="{CC1067DB-0CC5-673D-4BA4-9AE539DFF329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62" creationId="{656FF43B-3D95-CE5C-9A1B-A24C3CD8E545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63" creationId="{42D2F6A1-BCE6-49B6-4060-B12644F109D0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64" creationId="{8EF70C6E-6911-92FD-E42C-73228DE89037}"/>
          </ac:inkMkLst>
        </pc:inkChg>
        <pc:inkChg chg="add del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65" creationId="{5D3F73EB-C51C-49FE-43D8-66A857D63326}"/>
          </ac:inkMkLst>
        </pc:inkChg>
        <pc:inkChg chg="add reco">
          <ac:chgData name="Venkatasubramanian, Mani V." userId="fbe5ce37-0145-4c31-b84a-b36f8beac5f3" providerId="ADAL" clId="{D2199866-58AB-7241-8373-BF44D1221CD6}" dt="2023-04-07T14:56:52.291" v="259"/>
          <ac:inkMkLst>
            <pc:docMk/>
            <pc:sldMk cId="1027525787" sldId="274"/>
            <ac:inkMk id="266" creationId="{F8B329DE-B092-FBED-F68A-D8CF7A9D2ED5}"/>
          </ac:inkMkLst>
        </pc:inkChg>
        <pc:inkChg chg="add del">
          <ac:chgData name="Venkatasubramanian, Mani V." userId="fbe5ce37-0145-4c31-b84a-b36f8beac5f3" providerId="ADAL" clId="{D2199866-58AB-7241-8373-BF44D1221CD6}" dt="2023-04-07T14:56:59.455" v="266"/>
          <ac:inkMkLst>
            <pc:docMk/>
            <pc:sldMk cId="1027525787" sldId="274"/>
            <ac:inkMk id="267" creationId="{EBED43B6-0A06-A96D-22F4-18B85B1AB244}"/>
          </ac:inkMkLst>
        </pc:inkChg>
        <pc:inkChg chg="add del">
          <ac:chgData name="Venkatasubramanian, Mani V." userId="fbe5ce37-0145-4c31-b84a-b36f8beac5f3" providerId="ADAL" clId="{D2199866-58AB-7241-8373-BF44D1221CD6}" dt="2023-04-07T14:56:59.455" v="266"/>
          <ac:inkMkLst>
            <pc:docMk/>
            <pc:sldMk cId="1027525787" sldId="274"/>
            <ac:inkMk id="268" creationId="{67F875B0-246E-9A01-33CC-A92D649ED806}"/>
          </ac:inkMkLst>
        </pc:inkChg>
        <pc:inkChg chg="add del">
          <ac:chgData name="Venkatasubramanian, Mani V." userId="fbe5ce37-0145-4c31-b84a-b36f8beac5f3" providerId="ADAL" clId="{D2199866-58AB-7241-8373-BF44D1221CD6}" dt="2023-04-07T14:56:59.455" v="266"/>
          <ac:inkMkLst>
            <pc:docMk/>
            <pc:sldMk cId="1027525787" sldId="274"/>
            <ac:inkMk id="269" creationId="{9A3F5E69-F066-72B8-5355-758346F35ED3}"/>
          </ac:inkMkLst>
        </pc:inkChg>
        <pc:inkChg chg="add del">
          <ac:chgData name="Venkatasubramanian, Mani V." userId="fbe5ce37-0145-4c31-b84a-b36f8beac5f3" providerId="ADAL" clId="{D2199866-58AB-7241-8373-BF44D1221CD6}" dt="2023-04-07T14:56:59.455" v="266"/>
          <ac:inkMkLst>
            <pc:docMk/>
            <pc:sldMk cId="1027525787" sldId="274"/>
            <ac:inkMk id="270" creationId="{EE64A6E9-4A70-517A-4EA3-3A9D9E38B89F}"/>
          </ac:inkMkLst>
        </pc:inkChg>
        <pc:inkChg chg="add del">
          <ac:chgData name="Venkatasubramanian, Mani V." userId="fbe5ce37-0145-4c31-b84a-b36f8beac5f3" providerId="ADAL" clId="{D2199866-58AB-7241-8373-BF44D1221CD6}" dt="2023-04-07T14:56:59.455" v="266"/>
          <ac:inkMkLst>
            <pc:docMk/>
            <pc:sldMk cId="1027525787" sldId="274"/>
            <ac:inkMk id="271" creationId="{A240797A-B9D9-70A0-109B-1051FB79D67D}"/>
          </ac:inkMkLst>
        </pc:inkChg>
        <pc:inkChg chg="add del">
          <ac:chgData name="Venkatasubramanian, Mani V." userId="fbe5ce37-0145-4c31-b84a-b36f8beac5f3" providerId="ADAL" clId="{D2199866-58AB-7241-8373-BF44D1221CD6}" dt="2023-04-07T14:56:59.455" v="266"/>
          <ac:inkMkLst>
            <pc:docMk/>
            <pc:sldMk cId="1027525787" sldId="274"/>
            <ac:inkMk id="272" creationId="{2B8DAA0F-E28A-7FBE-3A30-EF21C638872C}"/>
          </ac:inkMkLst>
        </pc:inkChg>
        <pc:inkChg chg="add reco">
          <ac:chgData name="Venkatasubramanian, Mani V." userId="fbe5ce37-0145-4c31-b84a-b36f8beac5f3" providerId="ADAL" clId="{D2199866-58AB-7241-8373-BF44D1221CD6}" dt="2023-04-07T14:56:59.455" v="266"/>
          <ac:inkMkLst>
            <pc:docMk/>
            <pc:sldMk cId="1027525787" sldId="274"/>
            <ac:inkMk id="273" creationId="{448491D4-D62A-59D3-337B-10220F7EEEE6}"/>
          </ac:inkMkLst>
        </pc:inkChg>
        <pc:inkChg chg="add del">
          <ac:chgData name="Venkatasubramanian, Mani V." userId="fbe5ce37-0145-4c31-b84a-b36f8beac5f3" providerId="ADAL" clId="{D2199866-58AB-7241-8373-BF44D1221CD6}" dt="2023-04-07T14:57:13.603" v="269"/>
          <ac:inkMkLst>
            <pc:docMk/>
            <pc:sldMk cId="1027525787" sldId="274"/>
            <ac:inkMk id="274" creationId="{0AEC4C30-FF31-2C84-9D50-49B8289A516F}"/>
          </ac:inkMkLst>
        </pc:inkChg>
        <pc:inkChg chg="add del">
          <ac:chgData name="Venkatasubramanian, Mani V." userId="fbe5ce37-0145-4c31-b84a-b36f8beac5f3" providerId="ADAL" clId="{D2199866-58AB-7241-8373-BF44D1221CD6}" dt="2023-04-07T14:57:13.603" v="269"/>
          <ac:inkMkLst>
            <pc:docMk/>
            <pc:sldMk cId="1027525787" sldId="274"/>
            <ac:inkMk id="275" creationId="{BC2551EF-C9C3-556B-1788-448786321F30}"/>
          </ac:inkMkLst>
        </pc:inkChg>
        <pc:inkChg chg="add reco">
          <ac:chgData name="Venkatasubramanian, Mani V." userId="fbe5ce37-0145-4c31-b84a-b36f8beac5f3" providerId="ADAL" clId="{D2199866-58AB-7241-8373-BF44D1221CD6}" dt="2023-04-07T14:57:13.603" v="269"/>
          <ac:inkMkLst>
            <pc:docMk/>
            <pc:sldMk cId="1027525787" sldId="274"/>
            <ac:inkMk id="276" creationId="{B0EDC089-A1F2-CB82-D5CC-B4F5CAC6E0C7}"/>
          </ac:inkMkLst>
        </pc:inkChg>
        <pc:inkChg chg="add del">
          <ac:chgData name="Venkatasubramanian, Mani V." userId="fbe5ce37-0145-4c31-b84a-b36f8beac5f3" providerId="ADAL" clId="{D2199866-58AB-7241-8373-BF44D1221CD6}" dt="2023-04-07T14:57:15.158" v="272"/>
          <ac:inkMkLst>
            <pc:docMk/>
            <pc:sldMk cId="1027525787" sldId="274"/>
            <ac:inkMk id="277" creationId="{6B03F12D-CFA3-AD0B-8039-90E34D8692C7}"/>
          </ac:inkMkLst>
        </pc:inkChg>
        <pc:inkChg chg="add del">
          <ac:chgData name="Venkatasubramanian, Mani V." userId="fbe5ce37-0145-4c31-b84a-b36f8beac5f3" providerId="ADAL" clId="{D2199866-58AB-7241-8373-BF44D1221CD6}" dt="2023-04-07T14:57:15.158" v="272"/>
          <ac:inkMkLst>
            <pc:docMk/>
            <pc:sldMk cId="1027525787" sldId="274"/>
            <ac:inkMk id="278" creationId="{39D909D8-8BD5-C6E1-532F-61F3CB8181EC}"/>
          </ac:inkMkLst>
        </pc:inkChg>
        <pc:inkChg chg="add reco">
          <ac:chgData name="Venkatasubramanian, Mani V." userId="fbe5ce37-0145-4c31-b84a-b36f8beac5f3" providerId="ADAL" clId="{D2199866-58AB-7241-8373-BF44D1221CD6}" dt="2023-04-07T14:57:15.158" v="272"/>
          <ac:inkMkLst>
            <pc:docMk/>
            <pc:sldMk cId="1027525787" sldId="274"/>
            <ac:inkMk id="279" creationId="{7CD3ED4E-6B8F-3DFC-4414-EE39ED297066}"/>
          </ac:inkMkLst>
        </pc:inkChg>
        <pc:inkChg chg="add">
          <ac:chgData name="Venkatasubramanian, Mani V." userId="fbe5ce37-0145-4c31-b84a-b36f8beac5f3" providerId="ADAL" clId="{D2199866-58AB-7241-8373-BF44D1221CD6}" dt="2023-04-07T14:57:15.655" v="273"/>
          <ac:inkMkLst>
            <pc:docMk/>
            <pc:sldMk cId="1027525787" sldId="274"/>
            <ac:inkMk id="280" creationId="{8E58DCE5-116E-C954-9619-09644FB7B458}"/>
          </ac:inkMkLst>
        </pc:inkChg>
        <pc:inkChg chg="add del">
          <ac:chgData name="Venkatasubramanian, Mani V." userId="fbe5ce37-0145-4c31-b84a-b36f8beac5f3" providerId="ADAL" clId="{D2199866-58AB-7241-8373-BF44D1221CD6}" dt="2023-04-07T15:11:54.041" v="1211"/>
          <ac:inkMkLst>
            <pc:docMk/>
            <pc:sldMk cId="1027525787" sldId="274"/>
            <ac:inkMk id="281" creationId="{C968E8CD-30DA-DE56-C864-100351E77CFE}"/>
          </ac:inkMkLst>
        </pc:inkChg>
        <pc:inkChg chg="add del">
          <ac:chgData name="Venkatasubramanian, Mani V." userId="fbe5ce37-0145-4c31-b84a-b36f8beac5f3" providerId="ADAL" clId="{D2199866-58AB-7241-8373-BF44D1221CD6}" dt="2023-04-07T15:11:54.041" v="1211"/>
          <ac:inkMkLst>
            <pc:docMk/>
            <pc:sldMk cId="1027525787" sldId="274"/>
            <ac:inkMk id="282" creationId="{8183C41F-3757-202D-7599-3236DAEF8ACA}"/>
          </ac:inkMkLst>
        </pc:inkChg>
        <pc:inkChg chg="add del">
          <ac:chgData name="Venkatasubramanian, Mani V." userId="fbe5ce37-0145-4c31-b84a-b36f8beac5f3" providerId="ADAL" clId="{D2199866-58AB-7241-8373-BF44D1221CD6}" dt="2023-04-07T15:11:54.041" v="1211"/>
          <ac:inkMkLst>
            <pc:docMk/>
            <pc:sldMk cId="1027525787" sldId="274"/>
            <ac:inkMk id="283" creationId="{59C6E55C-71A7-C6C5-90AA-7E4BE0837FD1}"/>
          </ac:inkMkLst>
        </pc:inkChg>
        <pc:inkChg chg="add del">
          <ac:chgData name="Venkatasubramanian, Mani V." userId="fbe5ce37-0145-4c31-b84a-b36f8beac5f3" providerId="ADAL" clId="{D2199866-58AB-7241-8373-BF44D1221CD6}" dt="2023-04-07T15:11:54.041" v="1211"/>
          <ac:inkMkLst>
            <pc:docMk/>
            <pc:sldMk cId="1027525787" sldId="274"/>
            <ac:inkMk id="284" creationId="{3288C498-C9B0-D066-A9D6-960DB14AC96D}"/>
          </ac:inkMkLst>
        </pc:inkChg>
        <pc:inkChg chg="add reco">
          <ac:chgData name="Venkatasubramanian, Mani V." userId="fbe5ce37-0145-4c31-b84a-b36f8beac5f3" providerId="ADAL" clId="{D2199866-58AB-7241-8373-BF44D1221CD6}" dt="2023-04-07T15:11:54.041" v="1211"/>
          <ac:inkMkLst>
            <pc:docMk/>
            <pc:sldMk cId="1027525787" sldId="274"/>
            <ac:inkMk id="285" creationId="{F83CDD9A-DFAA-E13C-3EB3-1602F4259192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86" creationId="{6EDE2180-733B-E11E-CFF5-6290A9473AB8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87" creationId="{41BAD69A-F6B8-1286-DC19-3FB06038080F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88" creationId="{1D4DDB68-9843-2B3C-78F5-5AFE96F4A4DF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89" creationId="{234160F8-E2B9-F6B6-8AEE-49EFAA528533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90" creationId="{04DAACA3-D834-1B26-FA35-205EEC269F19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91" creationId="{8E8D2721-CDD9-AC30-30CB-1FC2D549F35F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92" creationId="{B52FB44D-E872-15A3-2140-26069969B62D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93" creationId="{D2E974EC-3628-D8BC-08D9-16A2EF3BE775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94" creationId="{4370240B-C935-6DB8-2BEF-C6F7BF8C785A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95" creationId="{8374ABBD-4231-5FDF-5607-BB3E0395DE14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96" creationId="{F61A362C-D5C2-76A4-3519-D6A349520DEB}"/>
          </ac:inkMkLst>
        </pc:inkChg>
        <pc:inkChg chg="add del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97" creationId="{23309353-9586-0D17-C088-88354AE20481}"/>
          </ac:inkMkLst>
        </pc:inkChg>
        <pc:inkChg chg="add reco">
          <ac:chgData name="Venkatasubramanian, Mani V." userId="fbe5ce37-0145-4c31-b84a-b36f8beac5f3" providerId="ADAL" clId="{D2199866-58AB-7241-8373-BF44D1221CD6}" dt="2023-04-07T15:12:00.929" v="1224"/>
          <ac:inkMkLst>
            <pc:docMk/>
            <pc:sldMk cId="1027525787" sldId="274"/>
            <ac:inkMk id="298" creationId="{CBC61135-6EFB-615B-61A6-C35067207AA2}"/>
          </ac:inkMkLst>
        </pc:inkChg>
        <pc:inkChg chg="add del">
          <ac:chgData name="Venkatasubramanian, Mani V." userId="fbe5ce37-0145-4c31-b84a-b36f8beac5f3" providerId="ADAL" clId="{D2199866-58AB-7241-8373-BF44D1221CD6}" dt="2023-04-07T15:12:47.436" v="1228"/>
          <ac:inkMkLst>
            <pc:docMk/>
            <pc:sldMk cId="1027525787" sldId="274"/>
            <ac:inkMk id="299" creationId="{905697E0-8327-16E8-B2A6-C618307DA4D5}"/>
          </ac:inkMkLst>
        </pc:inkChg>
        <pc:inkChg chg="add del">
          <ac:chgData name="Venkatasubramanian, Mani V." userId="fbe5ce37-0145-4c31-b84a-b36f8beac5f3" providerId="ADAL" clId="{D2199866-58AB-7241-8373-BF44D1221CD6}" dt="2023-04-07T15:12:47.436" v="1228"/>
          <ac:inkMkLst>
            <pc:docMk/>
            <pc:sldMk cId="1027525787" sldId="274"/>
            <ac:inkMk id="300" creationId="{B24680E8-75A6-5736-E598-FB6113AB3BE2}"/>
          </ac:inkMkLst>
        </pc:inkChg>
        <pc:inkChg chg="add del">
          <ac:chgData name="Venkatasubramanian, Mani V." userId="fbe5ce37-0145-4c31-b84a-b36f8beac5f3" providerId="ADAL" clId="{D2199866-58AB-7241-8373-BF44D1221CD6}" dt="2023-04-07T15:12:47.436" v="1228"/>
          <ac:inkMkLst>
            <pc:docMk/>
            <pc:sldMk cId="1027525787" sldId="274"/>
            <ac:inkMk id="301" creationId="{BED3ECB1-AAE5-A499-EAB8-90F2DD3ACCCC}"/>
          </ac:inkMkLst>
        </pc:inkChg>
        <pc:inkChg chg="add reco">
          <ac:chgData name="Venkatasubramanian, Mani V." userId="fbe5ce37-0145-4c31-b84a-b36f8beac5f3" providerId="ADAL" clId="{D2199866-58AB-7241-8373-BF44D1221CD6}" dt="2023-04-07T15:12:47.436" v="1228"/>
          <ac:inkMkLst>
            <pc:docMk/>
            <pc:sldMk cId="1027525787" sldId="274"/>
            <ac:inkMk id="302" creationId="{61A56FCE-E4CF-39DD-75CC-69EAD57F96AF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00:04.274" v="478"/>
        <pc:sldMkLst>
          <pc:docMk/>
          <pc:sldMk cId="2131344938" sldId="275"/>
        </pc:sldMkLst>
        <pc:inkChg chg="add del">
          <ac:chgData name="Venkatasubramanian, Mani V." userId="fbe5ce37-0145-4c31-b84a-b36f8beac5f3" providerId="ADAL" clId="{D2199866-58AB-7241-8373-BF44D1221CD6}" dt="2023-04-07T14:57:32.424" v="276"/>
          <ac:inkMkLst>
            <pc:docMk/>
            <pc:sldMk cId="2131344938" sldId="275"/>
            <ac:inkMk id="2" creationId="{B5BCFD8A-7E32-2130-D008-B99E7BBE1496}"/>
          </ac:inkMkLst>
        </pc:inkChg>
        <pc:inkChg chg="add del">
          <ac:chgData name="Venkatasubramanian, Mani V." userId="fbe5ce37-0145-4c31-b84a-b36f8beac5f3" providerId="ADAL" clId="{D2199866-58AB-7241-8373-BF44D1221CD6}" dt="2023-04-07T14:57:32.424" v="276"/>
          <ac:inkMkLst>
            <pc:docMk/>
            <pc:sldMk cId="2131344938" sldId="275"/>
            <ac:inkMk id="3" creationId="{4F1ED354-3C42-CCE0-81C2-700B35471175}"/>
          </ac:inkMkLst>
        </pc:inkChg>
        <pc:inkChg chg="add reco">
          <ac:chgData name="Venkatasubramanian, Mani V." userId="fbe5ce37-0145-4c31-b84a-b36f8beac5f3" providerId="ADAL" clId="{D2199866-58AB-7241-8373-BF44D1221CD6}" dt="2023-04-07T14:57:32.424" v="276"/>
          <ac:inkMkLst>
            <pc:docMk/>
            <pc:sldMk cId="2131344938" sldId="275"/>
            <ac:inkMk id="4" creationId="{E751E6E0-B5C8-EFD2-51F6-0056551CF2D4}"/>
          </ac:inkMkLst>
        </pc:inkChg>
        <pc:inkChg chg="add del">
          <ac:chgData name="Venkatasubramanian, Mani V." userId="fbe5ce37-0145-4c31-b84a-b36f8beac5f3" providerId="ADAL" clId="{D2199866-58AB-7241-8373-BF44D1221CD6}" dt="2023-04-07T14:57:36.433" v="285"/>
          <ac:inkMkLst>
            <pc:docMk/>
            <pc:sldMk cId="2131344938" sldId="275"/>
            <ac:inkMk id="5" creationId="{776A0C39-F164-6E90-9961-F8C6EF6A8A48}"/>
          </ac:inkMkLst>
        </pc:inkChg>
        <pc:inkChg chg="add del">
          <ac:chgData name="Venkatasubramanian, Mani V." userId="fbe5ce37-0145-4c31-b84a-b36f8beac5f3" providerId="ADAL" clId="{D2199866-58AB-7241-8373-BF44D1221CD6}" dt="2023-04-07T14:57:36.433" v="285"/>
          <ac:inkMkLst>
            <pc:docMk/>
            <pc:sldMk cId="2131344938" sldId="275"/>
            <ac:inkMk id="6" creationId="{FC270CAB-EC6A-1841-8BC0-FFEB2EFA6345}"/>
          </ac:inkMkLst>
        </pc:inkChg>
        <pc:inkChg chg="add del">
          <ac:chgData name="Venkatasubramanian, Mani V." userId="fbe5ce37-0145-4c31-b84a-b36f8beac5f3" providerId="ADAL" clId="{D2199866-58AB-7241-8373-BF44D1221CD6}" dt="2023-04-07T14:57:36.433" v="285"/>
          <ac:inkMkLst>
            <pc:docMk/>
            <pc:sldMk cId="2131344938" sldId="275"/>
            <ac:inkMk id="7" creationId="{883E0E5A-85A5-4C0A-45BA-AB1EF6AFB27E}"/>
          </ac:inkMkLst>
        </pc:inkChg>
        <pc:inkChg chg="add del">
          <ac:chgData name="Venkatasubramanian, Mani V." userId="fbe5ce37-0145-4c31-b84a-b36f8beac5f3" providerId="ADAL" clId="{D2199866-58AB-7241-8373-BF44D1221CD6}" dt="2023-04-07T14:57:36.433" v="285"/>
          <ac:inkMkLst>
            <pc:docMk/>
            <pc:sldMk cId="2131344938" sldId="275"/>
            <ac:inkMk id="8" creationId="{7E279A27-3EB8-96A8-2FB9-7473266F0F1C}"/>
          </ac:inkMkLst>
        </pc:inkChg>
        <pc:inkChg chg="add del">
          <ac:chgData name="Venkatasubramanian, Mani V." userId="fbe5ce37-0145-4c31-b84a-b36f8beac5f3" providerId="ADAL" clId="{D2199866-58AB-7241-8373-BF44D1221CD6}" dt="2023-04-07T14:57:36.433" v="285"/>
          <ac:inkMkLst>
            <pc:docMk/>
            <pc:sldMk cId="2131344938" sldId="275"/>
            <ac:inkMk id="9" creationId="{B524D9EC-125F-8516-0F57-D6E8DCDB1CFB}"/>
          </ac:inkMkLst>
        </pc:inkChg>
        <pc:inkChg chg="add del">
          <ac:chgData name="Venkatasubramanian, Mani V." userId="fbe5ce37-0145-4c31-b84a-b36f8beac5f3" providerId="ADAL" clId="{D2199866-58AB-7241-8373-BF44D1221CD6}" dt="2023-04-07T14:57:36.433" v="285"/>
          <ac:inkMkLst>
            <pc:docMk/>
            <pc:sldMk cId="2131344938" sldId="275"/>
            <ac:inkMk id="10" creationId="{15ADB4A7-10DC-3431-A00B-DD974EEC8949}"/>
          </ac:inkMkLst>
        </pc:inkChg>
        <pc:inkChg chg="add del">
          <ac:chgData name="Venkatasubramanian, Mani V." userId="fbe5ce37-0145-4c31-b84a-b36f8beac5f3" providerId="ADAL" clId="{D2199866-58AB-7241-8373-BF44D1221CD6}" dt="2023-04-07T14:57:36.433" v="285"/>
          <ac:inkMkLst>
            <pc:docMk/>
            <pc:sldMk cId="2131344938" sldId="275"/>
            <ac:inkMk id="11" creationId="{672E73ED-0764-D98E-32A6-C709485B5782}"/>
          </ac:inkMkLst>
        </pc:inkChg>
        <pc:inkChg chg="add">
          <ac:chgData name="Venkatasubramanian, Mani V." userId="fbe5ce37-0145-4c31-b84a-b36f8beac5f3" providerId="ADAL" clId="{D2199866-58AB-7241-8373-BF44D1221CD6}" dt="2023-04-07T14:57:35.849" v="284"/>
          <ac:inkMkLst>
            <pc:docMk/>
            <pc:sldMk cId="2131344938" sldId="275"/>
            <ac:inkMk id="12" creationId="{F04B0FEC-7855-D054-514F-F59FA39E8ADD}"/>
          </ac:inkMkLst>
        </pc:inkChg>
        <pc:inkChg chg="add reco">
          <ac:chgData name="Venkatasubramanian, Mani V." userId="fbe5ce37-0145-4c31-b84a-b36f8beac5f3" providerId="ADAL" clId="{D2199866-58AB-7241-8373-BF44D1221CD6}" dt="2023-04-07T14:57:36.433" v="285"/>
          <ac:inkMkLst>
            <pc:docMk/>
            <pc:sldMk cId="2131344938" sldId="275"/>
            <ac:inkMk id="13" creationId="{793CCFF7-2BA2-096D-3D69-F45B59AE64CC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14" creationId="{BD6B5545-6024-035F-65FD-AAC49897BBB8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15" creationId="{AD86AC23-934B-120A-25B3-83D6A51B9F14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16" creationId="{677456D5-7825-244D-E86C-460C84913FDC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17" creationId="{B450FC28-5769-3C93-B163-DDD40C22F37D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18" creationId="{55E25BCE-E49E-C8F0-1E21-6EB25F63738E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19" creationId="{58EA335F-828F-91B0-9797-AADDFCE5676F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20" creationId="{8E5A3444-80EF-8D0D-234D-8FB28D969EBA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21" creationId="{9247C163-3FC3-5ABF-43B1-C0F181F821F1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22" creationId="{08F4892D-AC6B-5617-E592-DCF7BECD7CC2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23" creationId="{EA7038FB-D6C4-BB90-5289-E9945D798145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24" creationId="{7122195B-5E9A-57B0-5CFE-1D9E3ACCE1F9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25" creationId="{A680FEE1-9479-24FE-52F4-BD648A657657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26" creationId="{8156D43E-57F4-3421-B85D-476223095452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27" creationId="{DC3F419B-8B87-37D4-21C8-4388AE04CB00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28" creationId="{1BC4F10D-AA1B-2A09-092C-DDE36065A04F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29" creationId="{CD27F1E8-A3BA-D8CF-5F6F-4E64EFC3EE52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30" creationId="{28E01988-03BA-3F49-7832-165B80F448D4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31" creationId="{950AAB80-B95D-0327-35DC-41A53DE2683E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32" creationId="{889C259E-8433-050F-A0EE-1D11E1473797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33" creationId="{D0E40D15-3527-E1D7-1DDC-A2EDDCABF812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34" creationId="{EBD67628-9EB2-DCFA-9957-33675C49B99D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35" creationId="{8FF98594-4A3A-8348-2D21-7E6DBBB3973E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36" creationId="{4F6E8EDA-0C08-6077-BBF8-CCAAAEE89464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37" creationId="{E84062F3-721B-C474-D1E9-545BF01EC5A6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38" creationId="{E0D76C1F-0DC5-23AA-2E5A-C763A8E83AE4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39" creationId="{8AA32908-F834-DA36-7DD2-FF2A56F9B20D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40" creationId="{E27FB53F-E61A-BA78-F527-C80EECDEA974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41" creationId="{49C82DB5-D726-FAC1-4E86-E57D5C9DCA9A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42" creationId="{16FDB7D6-CE80-6B02-AA28-FB172131D637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43" creationId="{61924C98-A5F1-8E09-F573-8FD4FC568EEA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44" creationId="{E791B476-2FF4-8ED7-B2D8-CB751B5D8DF1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45" creationId="{9491E816-F9EA-27D4-A926-FC040C79A1AF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46" creationId="{1328E777-9356-AF82-1E75-0A21BC25AA58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47" creationId="{E6CDC19D-B002-0AFA-AC6D-61659489C6EC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48" creationId="{7BBE524E-02E9-1A1E-5450-EC4A0C4BA7FB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49" creationId="{433AFEC7-1AD0-8034-1632-085F376ACBD9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50" creationId="{48AD4AC7-B634-F48F-C23D-BAC2616B238B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51" creationId="{FE2FE20B-7322-A4F5-EC66-7973BC67B0C3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52" creationId="{D9CC3AD3-3EFC-CE43-D0CB-7AFA1F7E39F7}"/>
          </ac:inkMkLst>
        </pc:inkChg>
        <pc:inkChg chg="add del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53" creationId="{B14EA243-D5B5-E9CE-D654-CEA296A1DE16}"/>
          </ac:inkMkLst>
        </pc:inkChg>
        <pc:inkChg chg="add reco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54" creationId="{28F4AF90-A024-C998-87D5-E28F0A4D7644}"/>
          </ac:inkMkLst>
        </pc:inkChg>
        <pc:inkChg chg="add reco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55" creationId="{FBA7B55D-9BEE-7618-AAAA-C72C59D7138B}"/>
          </ac:inkMkLst>
        </pc:inkChg>
        <pc:inkChg chg="add reco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56" creationId="{CAE7C534-7BBB-14C2-6FCA-4CF335811FDC}"/>
          </ac:inkMkLst>
        </pc:inkChg>
        <pc:inkChg chg="add reco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57" creationId="{D33AEC3D-0062-76AE-0F4E-AF1B2CA00746}"/>
          </ac:inkMkLst>
        </pc:inkChg>
        <pc:inkChg chg="add reco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58" creationId="{A4C8640F-A1D0-BAE8-9F5A-0065C9F30F2C}"/>
          </ac:inkMkLst>
        </pc:inkChg>
        <pc:inkChg chg="add reco">
          <ac:chgData name="Venkatasubramanian, Mani V." userId="fbe5ce37-0145-4c31-b84a-b36f8beac5f3" providerId="ADAL" clId="{D2199866-58AB-7241-8373-BF44D1221CD6}" dt="2023-04-07T14:57:50.902" v="326"/>
          <ac:inkMkLst>
            <pc:docMk/>
            <pc:sldMk cId="2131344938" sldId="275"/>
            <ac:inkMk id="59" creationId="{A289011B-C70C-22B9-7E38-5DC1B696BCE7}"/>
          </ac:inkMkLst>
        </pc:inkChg>
        <pc:inkChg chg="add del">
          <ac:chgData name="Venkatasubramanian, Mani V." userId="fbe5ce37-0145-4c31-b84a-b36f8beac5f3" providerId="ADAL" clId="{D2199866-58AB-7241-8373-BF44D1221CD6}" dt="2023-04-07T14:57:53.670" v="335"/>
          <ac:inkMkLst>
            <pc:docMk/>
            <pc:sldMk cId="2131344938" sldId="275"/>
            <ac:inkMk id="60" creationId="{CCA411EC-82BB-23A9-E51D-B7702287E965}"/>
          </ac:inkMkLst>
        </pc:inkChg>
        <pc:inkChg chg="add del">
          <ac:chgData name="Venkatasubramanian, Mani V." userId="fbe5ce37-0145-4c31-b84a-b36f8beac5f3" providerId="ADAL" clId="{D2199866-58AB-7241-8373-BF44D1221CD6}" dt="2023-04-07T14:57:53.670" v="335"/>
          <ac:inkMkLst>
            <pc:docMk/>
            <pc:sldMk cId="2131344938" sldId="275"/>
            <ac:inkMk id="61" creationId="{7EFF145D-ABEE-B4C3-0735-5B6844E8340B}"/>
          </ac:inkMkLst>
        </pc:inkChg>
        <pc:inkChg chg="add del">
          <ac:chgData name="Venkatasubramanian, Mani V." userId="fbe5ce37-0145-4c31-b84a-b36f8beac5f3" providerId="ADAL" clId="{D2199866-58AB-7241-8373-BF44D1221CD6}" dt="2023-04-07T14:57:53.670" v="335"/>
          <ac:inkMkLst>
            <pc:docMk/>
            <pc:sldMk cId="2131344938" sldId="275"/>
            <ac:inkMk id="62" creationId="{F6BEA3E9-50D7-1893-3D1C-F2090710E5AF}"/>
          </ac:inkMkLst>
        </pc:inkChg>
        <pc:inkChg chg="add del">
          <ac:chgData name="Venkatasubramanian, Mani V." userId="fbe5ce37-0145-4c31-b84a-b36f8beac5f3" providerId="ADAL" clId="{D2199866-58AB-7241-8373-BF44D1221CD6}" dt="2023-04-07T14:57:53.670" v="335"/>
          <ac:inkMkLst>
            <pc:docMk/>
            <pc:sldMk cId="2131344938" sldId="275"/>
            <ac:inkMk id="63" creationId="{B27E387D-1819-F876-034F-D648C17EB367}"/>
          </ac:inkMkLst>
        </pc:inkChg>
        <pc:inkChg chg="add del">
          <ac:chgData name="Venkatasubramanian, Mani V." userId="fbe5ce37-0145-4c31-b84a-b36f8beac5f3" providerId="ADAL" clId="{D2199866-58AB-7241-8373-BF44D1221CD6}" dt="2023-04-07T14:57:53.670" v="335"/>
          <ac:inkMkLst>
            <pc:docMk/>
            <pc:sldMk cId="2131344938" sldId="275"/>
            <ac:inkMk id="64" creationId="{E836BFF7-ADA6-BFEE-4DEF-1427AB07DF25}"/>
          </ac:inkMkLst>
        </pc:inkChg>
        <pc:inkChg chg="add del">
          <ac:chgData name="Venkatasubramanian, Mani V." userId="fbe5ce37-0145-4c31-b84a-b36f8beac5f3" providerId="ADAL" clId="{D2199866-58AB-7241-8373-BF44D1221CD6}" dt="2023-04-07T14:57:53.670" v="335"/>
          <ac:inkMkLst>
            <pc:docMk/>
            <pc:sldMk cId="2131344938" sldId="275"/>
            <ac:inkMk id="65" creationId="{2B2D9E0F-E8B5-5BB8-2954-D616294F8437}"/>
          </ac:inkMkLst>
        </pc:inkChg>
        <pc:inkChg chg="add del">
          <ac:chgData name="Venkatasubramanian, Mani V." userId="fbe5ce37-0145-4c31-b84a-b36f8beac5f3" providerId="ADAL" clId="{D2199866-58AB-7241-8373-BF44D1221CD6}" dt="2023-04-07T14:57:53.670" v="335"/>
          <ac:inkMkLst>
            <pc:docMk/>
            <pc:sldMk cId="2131344938" sldId="275"/>
            <ac:inkMk id="66" creationId="{529E2728-CAE4-C1CF-EC0D-26CBED33EEEC}"/>
          </ac:inkMkLst>
        </pc:inkChg>
        <pc:inkChg chg="add del">
          <ac:chgData name="Venkatasubramanian, Mani V." userId="fbe5ce37-0145-4c31-b84a-b36f8beac5f3" providerId="ADAL" clId="{D2199866-58AB-7241-8373-BF44D1221CD6}" dt="2023-04-07T14:57:53.670" v="335"/>
          <ac:inkMkLst>
            <pc:docMk/>
            <pc:sldMk cId="2131344938" sldId="275"/>
            <ac:inkMk id="67" creationId="{A19F3F19-FFA2-33C8-EE55-94C12385E66E}"/>
          </ac:inkMkLst>
        </pc:inkChg>
        <pc:inkChg chg="add reco">
          <ac:chgData name="Venkatasubramanian, Mani V." userId="fbe5ce37-0145-4c31-b84a-b36f8beac5f3" providerId="ADAL" clId="{D2199866-58AB-7241-8373-BF44D1221CD6}" dt="2023-04-07T14:57:53.670" v="335"/>
          <ac:inkMkLst>
            <pc:docMk/>
            <pc:sldMk cId="2131344938" sldId="275"/>
            <ac:inkMk id="68" creationId="{9AD56F52-331B-C24A-F6AC-985E2D8E9B80}"/>
          </ac:inkMkLst>
        </pc:inkChg>
        <pc:inkChg chg="add">
          <ac:chgData name="Venkatasubramanian, Mani V." userId="fbe5ce37-0145-4c31-b84a-b36f8beac5f3" providerId="ADAL" clId="{D2199866-58AB-7241-8373-BF44D1221CD6}" dt="2023-04-07T14:57:54.668" v="336"/>
          <ac:inkMkLst>
            <pc:docMk/>
            <pc:sldMk cId="2131344938" sldId="275"/>
            <ac:inkMk id="69" creationId="{31C3441D-EAF2-285E-C62C-ADABB3798069}"/>
          </ac:inkMkLst>
        </pc:inkChg>
        <pc:inkChg chg="add del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70" creationId="{811EE75D-FB4D-8A89-049F-50DEDA07C4D3}"/>
          </ac:inkMkLst>
        </pc:inkChg>
        <pc:inkChg chg="add del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71" creationId="{B24625E1-23FF-95C9-471D-EDBD19299F54}"/>
          </ac:inkMkLst>
        </pc:inkChg>
        <pc:inkChg chg="add del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72" creationId="{E9F017E4-F580-7C34-5A1A-35F22A84A919}"/>
          </ac:inkMkLst>
        </pc:inkChg>
        <pc:inkChg chg="add del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73" creationId="{E2A7CBA1-5358-50A6-AA51-7524237C4465}"/>
          </ac:inkMkLst>
        </pc:inkChg>
        <pc:inkChg chg="add del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74" creationId="{49B35DF4-8595-80CA-A9E8-6F6D9472DC69}"/>
          </ac:inkMkLst>
        </pc:inkChg>
        <pc:inkChg chg="add del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75" creationId="{D57F6A62-4D3B-0C7E-C8EE-9DDD0900EA69}"/>
          </ac:inkMkLst>
        </pc:inkChg>
        <pc:inkChg chg="add del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76" creationId="{FBB9A537-15C1-CC7F-7E57-0FCD8058ACDA}"/>
          </ac:inkMkLst>
        </pc:inkChg>
        <pc:inkChg chg="add del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77" creationId="{A47223C2-548A-4763-7D17-F8FA9DB76CB3}"/>
          </ac:inkMkLst>
        </pc:inkChg>
        <pc:inkChg chg="add del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78" creationId="{9E645794-1CEC-EFAE-8753-0A2741CB9CB2}"/>
          </ac:inkMkLst>
        </pc:inkChg>
        <pc:inkChg chg="add del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79" creationId="{BF5E7D7E-70FC-F90F-EFBA-D2C4BA5973B0}"/>
          </ac:inkMkLst>
        </pc:inkChg>
        <pc:inkChg chg="add del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80" creationId="{252C4253-7677-1C21-27E0-D6DB3ECD8C00}"/>
          </ac:inkMkLst>
        </pc:inkChg>
        <pc:inkChg chg="add">
          <ac:chgData name="Venkatasubramanian, Mani V." userId="fbe5ce37-0145-4c31-b84a-b36f8beac5f3" providerId="ADAL" clId="{D2199866-58AB-7241-8373-BF44D1221CD6}" dt="2023-04-07T14:58:01.667" v="348"/>
          <ac:inkMkLst>
            <pc:docMk/>
            <pc:sldMk cId="2131344938" sldId="275"/>
            <ac:inkMk id="81" creationId="{8ACEE110-5928-A6CE-8693-F46FC83CB7EE}"/>
          </ac:inkMkLst>
        </pc:inkChg>
        <pc:inkChg chg="add">
          <ac:chgData name="Venkatasubramanian, Mani V." userId="fbe5ce37-0145-4c31-b84a-b36f8beac5f3" providerId="ADAL" clId="{D2199866-58AB-7241-8373-BF44D1221CD6}" dt="2023-04-07T14:58:01.799" v="349"/>
          <ac:inkMkLst>
            <pc:docMk/>
            <pc:sldMk cId="2131344938" sldId="275"/>
            <ac:inkMk id="82" creationId="{43366EBA-03A7-C4C0-FC36-4C0E6370873D}"/>
          </ac:inkMkLst>
        </pc:inkChg>
        <pc:inkChg chg="add reco">
          <ac:chgData name="Venkatasubramanian, Mani V." userId="fbe5ce37-0145-4c31-b84a-b36f8beac5f3" providerId="ADAL" clId="{D2199866-58AB-7241-8373-BF44D1221CD6}" dt="2023-04-07T14:58:02.818" v="350"/>
          <ac:inkMkLst>
            <pc:docMk/>
            <pc:sldMk cId="2131344938" sldId="275"/>
            <ac:inkMk id="83" creationId="{1F38AC1D-DCA5-F8CF-063A-146C159A8AC7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84" creationId="{1FFDE172-2A5F-16AF-51B0-3956206379EE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85" creationId="{EFE7ABEF-62C7-086E-0AB1-FF5B6C3A5453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86" creationId="{3B138841-9187-4449-8D18-15696524DE6A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87" creationId="{B5CC92A5-4207-AB4C-569D-ADA702AA937C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88" creationId="{BB0D6C2E-FD3E-196E-BC7A-E5F6339E0939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89" creationId="{86EB3250-D80A-C6C2-322E-4E83D83361F6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90" creationId="{0D486BCC-EBD1-655D-3FF7-9B8061BD61B1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91" creationId="{3FEDEEE1-49C0-AAE8-21AE-B2FAA4892387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92" creationId="{E8F4CA5B-D313-3DF4-DDD0-F968EFBC6543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93" creationId="{6C40BB47-DF4B-DE94-C644-CEA1CA1E4C1D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94" creationId="{1EA18AA8-5566-8E37-2DA3-0F2385BAB05E}"/>
          </ac:inkMkLst>
        </pc:inkChg>
        <pc:inkChg chg="add del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95" creationId="{041ABCD0-8F58-1A21-386E-E921C0570D9D}"/>
          </ac:inkMkLst>
        </pc:inkChg>
        <pc:inkChg chg="add reco">
          <ac:chgData name="Venkatasubramanian, Mani V." userId="fbe5ce37-0145-4c31-b84a-b36f8beac5f3" providerId="ADAL" clId="{D2199866-58AB-7241-8373-BF44D1221CD6}" dt="2023-04-07T14:58:12.518" v="363"/>
          <ac:inkMkLst>
            <pc:docMk/>
            <pc:sldMk cId="2131344938" sldId="275"/>
            <ac:inkMk id="96" creationId="{292F66A1-93F1-9E79-A03E-87EBFAEE787F}"/>
          </ac:inkMkLst>
        </pc:inkChg>
        <pc:inkChg chg="add del">
          <ac:chgData name="Venkatasubramanian, Mani V." userId="fbe5ce37-0145-4c31-b84a-b36f8beac5f3" providerId="ADAL" clId="{D2199866-58AB-7241-8373-BF44D1221CD6}" dt="2023-04-07T14:58:16.320" v="370"/>
          <ac:inkMkLst>
            <pc:docMk/>
            <pc:sldMk cId="2131344938" sldId="275"/>
            <ac:inkMk id="97" creationId="{0A6D8BBA-A666-5522-1547-A08A0AC65A43}"/>
          </ac:inkMkLst>
        </pc:inkChg>
        <pc:inkChg chg="add del">
          <ac:chgData name="Venkatasubramanian, Mani V." userId="fbe5ce37-0145-4c31-b84a-b36f8beac5f3" providerId="ADAL" clId="{D2199866-58AB-7241-8373-BF44D1221CD6}" dt="2023-04-07T14:58:16.320" v="370"/>
          <ac:inkMkLst>
            <pc:docMk/>
            <pc:sldMk cId="2131344938" sldId="275"/>
            <ac:inkMk id="98" creationId="{12296E8B-1611-F5C2-2667-21107B3FCF8F}"/>
          </ac:inkMkLst>
        </pc:inkChg>
        <pc:inkChg chg="add del">
          <ac:chgData name="Venkatasubramanian, Mani V." userId="fbe5ce37-0145-4c31-b84a-b36f8beac5f3" providerId="ADAL" clId="{D2199866-58AB-7241-8373-BF44D1221CD6}" dt="2023-04-07T14:58:16.320" v="370"/>
          <ac:inkMkLst>
            <pc:docMk/>
            <pc:sldMk cId="2131344938" sldId="275"/>
            <ac:inkMk id="99" creationId="{0F276068-CDD4-E490-7F51-E9533C211EC5}"/>
          </ac:inkMkLst>
        </pc:inkChg>
        <pc:inkChg chg="add del">
          <ac:chgData name="Venkatasubramanian, Mani V." userId="fbe5ce37-0145-4c31-b84a-b36f8beac5f3" providerId="ADAL" clId="{D2199866-58AB-7241-8373-BF44D1221CD6}" dt="2023-04-07T14:58:16.320" v="370"/>
          <ac:inkMkLst>
            <pc:docMk/>
            <pc:sldMk cId="2131344938" sldId="275"/>
            <ac:inkMk id="100" creationId="{032C1CDF-43BA-8F3E-3CF7-2CD449072B5B}"/>
          </ac:inkMkLst>
        </pc:inkChg>
        <pc:inkChg chg="add del">
          <ac:chgData name="Venkatasubramanian, Mani V." userId="fbe5ce37-0145-4c31-b84a-b36f8beac5f3" providerId="ADAL" clId="{D2199866-58AB-7241-8373-BF44D1221CD6}" dt="2023-04-07T14:58:16.320" v="370"/>
          <ac:inkMkLst>
            <pc:docMk/>
            <pc:sldMk cId="2131344938" sldId="275"/>
            <ac:inkMk id="101" creationId="{656D2BE3-A28E-E6E9-5276-1B3D4919250A}"/>
          </ac:inkMkLst>
        </pc:inkChg>
        <pc:inkChg chg="add del">
          <ac:chgData name="Venkatasubramanian, Mani V." userId="fbe5ce37-0145-4c31-b84a-b36f8beac5f3" providerId="ADAL" clId="{D2199866-58AB-7241-8373-BF44D1221CD6}" dt="2023-04-07T14:58:16.320" v="370"/>
          <ac:inkMkLst>
            <pc:docMk/>
            <pc:sldMk cId="2131344938" sldId="275"/>
            <ac:inkMk id="102" creationId="{DAFC4975-6FA6-A07E-F311-B2FDF96A82B7}"/>
          </ac:inkMkLst>
        </pc:inkChg>
        <pc:inkChg chg="add reco">
          <ac:chgData name="Venkatasubramanian, Mani V." userId="fbe5ce37-0145-4c31-b84a-b36f8beac5f3" providerId="ADAL" clId="{D2199866-58AB-7241-8373-BF44D1221CD6}" dt="2023-04-07T14:58:16.320" v="370"/>
          <ac:inkMkLst>
            <pc:docMk/>
            <pc:sldMk cId="2131344938" sldId="275"/>
            <ac:inkMk id="103" creationId="{4C1BC062-CCA4-DEB6-2E10-78B1270586B2}"/>
          </ac:inkMkLst>
        </pc:inkChg>
        <pc:inkChg chg="add del">
          <ac:chgData name="Venkatasubramanian, Mani V." userId="fbe5ce37-0145-4c31-b84a-b36f8beac5f3" providerId="ADAL" clId="{D2199866-58AB-7241-8373-BF44D1221CD6}" dt="2023-04-07T14:58:19.585" v="377"/>
          <ac:inkMkLst>
            <pc:docMk/>
            <pc:sldMk cId="2131344938" sldId="275"/>
            <ac:inkMk id="104" creationId="{6C8FD153-4F39-B4FA-F656-C11869C19121}"/>
          </ac:inkMkLst>
        </pc:inkChg>
        <pc:inkChg chg="add del">
          <ac:chgData name="Venkatasubramanian, Mani V." userId="fbe5ce37-0145-4c31-b84a-b36f8beac5f3" providerId="ADAL" clId="{D2199866-58AB-7241-8373-BF44D1221CD6}" dt="2023-04-07T14:58:19.585" v="377"/>
          <ac:inkMkLst>
            <pc:docMk/>
            <pc:sldMk cId="2131344938" sldId="275"/>
            <ac:inkMk id="105" creationId="{EA404150-0282-A673-C509-E7FB8495EBD7}"/>
          </ac:inkMkLst>
        </pc:inkChg>
        <pc:inkChg chg="add del">
          <ac:chgData name="Venkatasubramanian, Mani V." userId="fbe5ce37-0145-4c31-b84a-b36f8beac5f3" providerId="ADAL" clId="{D2199866-58AB-7241-8373-BF44D1221CD6}" dt="2023-04-07T14:58:19.585" v="377"/>
          <ac:inkMkLst>
            <pc:docMk/>
            <pc:sldMk cId="2131344938" sldId="275"/>
            <ac:inkMk id="106" creationId="{2CF3C086-AA93-554B-6624-FA0521592CAF}"/>
          </ac:inkMkLst>
        </pc:inkChg>
        <pc:inkChg chg="add del">
          <ac:chgData name="Venkatasubramanian, Mani V." userId="fbe5ce37-0145-4c31-b84a-b36f8beac5f3" providerId="ADAL" clId="{D2199866-58AB-7241-8373-BF44D1221CD6}" dt="2023-04-07T14:58:19.585" v="377"/>
          <ac:inkMkLst>
            <pc:docMk/>
            <pc:sldMk cId="2131344938" sldId="275"/>
            <ac:inkMk id="107" creationId="{EB04EC0F-DDAF-14C3-3C27-A065869C9512}"/>
          </ac:inkMkLst>
        </pc:inkChg>
        <pc:inkChg chg="add del">
          <ac:chgData name="Venkatasubramanian, Mani V." userId="fbe5ce37-0145-4c31-b84a-b36f8beac5f3" providerId="ADAL" clId="{D2199866-58AB-7241-8373-BF44D1221CD6}" dt="2023-04-07T14:58:19.585" v="377"/>
          <ac:inkMkLst>
            <pc:docMk/>
            <pc:sldMk cId="2131344938" sldId="275"/>
            <ac:inkMk id="108" creationId="{565648ED-7627-2D75-6440-BAAF6ACF6A1E}"/>
          </ac:inkMkLst>
        </pc:inkChg>
        <pc:inkChg chg="add del">
          <ac:chgData name="Venkatasubramanian, Mani V." userId="fbe5ce37-0145-4c31-b84a-b36f8beac5f3" providerId="ADAL" clId="{D2199866-58AB-7241-8373-BF44D1221CD6}" dt="2023-04-07T14:58:19.585" v="377"/>
          <ac:inkMkLst>
            <pc:docMk/>
            <pc:sldMk cId="2131344938" sldId="275"/>
            <ac:inkMk id="109" creationId="{91A71625-E5EB-5268-BC50-47790474DE88}"/>
          </ac:inkMkLst>
        </pc:inkChg>
        <pc:inkChg chg="add reco">
          <ac:chgData name="Venkatasubramanian, Mani V." userId="fbe5ce37-0145-4c31-b84a-b36f8beac5f3" providerId="ADAL" clId="{D2199866-58AB-7241-8373-BF44D1221CD6}" dt="2023-04-07T14:58:19.585" v="377"/>
          <ac:inkMkLst>
            <pc:docMk/>
            <pc:sldMk cId="2131344938" sldId="275"/>
            <ac:inkMk id="110" creationId="{072E63DE-27EB-FA2B-75D7-9C3581B1DFC3}"/>
          </ac:inkMkLst>
        </pc:inkChg>
        <pc:inkChg chg="add del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11" creationId="{80C9D0EA-9C25-CED7-9E54-0CB26D7D4476}"/>
          </ac:inkMkLst>
        </pc:inkChg>
        <pc:inkChg chg="add del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12" creationId="{0A001C90-3214-B41D-80CF-5B2036F2B98A}"/>
          </ac:inkMkLst>
        </pc:inkChg>
        <pc:inkChg chg="add del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13" creationId="{B92DBCA6-642B-7C55-9F43-B6BCD48FB286}"/>
          </ac:inkMkLst>
        </pc:inkChg>
        <pc:inkChg chg="add del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14" creationId="{FDDE9BAC-148F-40C9-1845-39F81861431E}"/>
          </ac:inkMkLst>
        </pc:inkChg>
        <pc:inkChg chg="add del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15" creationId="{C1B301A2-816A-03E3-4B09-E585FA28C3AB}"/>
          </ac:inkMkLst>
        </pc:inkChg>
        <pc:inkChg chg="add del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16" creationId="{71571FBD-C87B-3B52-60CD-BC0204543191}"/>
          </ac:inkMkLst>
        </pc:inkChg>
        <pc:inkChg chg="add del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17" creationId="{F8F907ED-DD55-239E-64A9-5599A317D289}"/>
          </ac:inkMkLst>
        </pc:inkChg>
        <pc:inkChg chg="add del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18" creationId="{B8D2DF33-62DC-D1E3-CA29-053F68CE765E}"/>
          </ac:inkMkLst>
        </pc:inkChg>
        <pc:inkChg chg="add del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19" creationId="{00A962B8-5EE4-A5DD-5AD5-36A84CDA185F}"/>
          </ac:inkMkLst>
        </pc:inkChg>
        <pc:inkChg chg="add del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20" creationId="{4874B835-C352-3680-20FC-87D2322C2B47}"/>
          </ac:inkMkLst>
        </pc:inkChg>
        <pc:inkChg chg="add del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21" creationId="{EC3B05CE-32F6-E86E-C9A9-2A8C0F889072}"/>
          </ac:inkMkLst>
        </pc:inkChg>
        <pc:inkChg chg="add reco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22" creationId="{0F5ADC12-3345-B7B5-7075-4E08028CC258}"/>
          </ac:inkMkLst>
        </pc:inkChg>
        <pc:inkChg chg="add reco">
          <ac:chgData name="Venkatasubramanian, Mani V." userId="fbe5ce37-0145-4c31-b84a-b36f8beac5f3" providerId="ADAL" clId="{D2199866-58AB-7241-8373-BF44D1221CD6}" dt="2023-04-07T14:58:23.360" v="389"/>
          <ac:inkMkLst>
            <pc:docMk/>
            <pc:sldMk cId="2131344938" sldId="275"/>
            <ac:inkMk id="123" creationId="{7F6BC0D3-B377-9082-AEFD-B2328E23AC93}"/>
          </ac:inkMkLst>
        </pc:inkChg>
        <pc:inkChg chg="add del">
          <ac:chgData name="Venkatasubramanian, Mani V." userId="fbe5ce37-0145-4c31-b84a-b36f8beac5f3" providerId="ADAL" clId="{D2199866-58AB-7241-8373-BF44D1221CD6}" dt="2023-04-07T14:58:28.429" v="394"/>
          <ac:inkMkLst>
            <pc:docMk/>
            <pc:sldMk cId="2131344938" sldId="275"/>
            <ac:inkMk id="124" creationId="{3B44BE71-158F-9661-37AE-10841CA9455D}"/>
          </ac:inkMkLst>
        </pc:inkChg>
        <pc:inkChg chg="add del">
          <ac:chgData name="Venkatasubramanian, Mani V." userId="fbe5ce37-0145-4c31-b84a-b36f8beac5f3" providerId="ADAL" clId="{D2199866-58AB-7241-8373-BF44D1221CD6}" dt="2023-04-07T14:58:28.429" v="394"/>
          <ac:inkMkLst>
            <pc:docMk/>
            <pc:sldMk cId="2131344938" sldId="275"/>
            <ac:inkMk id="125" creationId="{50867CFD-A50C-C1E0-BC9F-CE51406350B2}"/>
          </ac:inkMkLst>
        </pc:inkChg>
        <pc:inkChg chg="add del">
          <ac:chgData name="Venkatasubramanian, Mani V." userId="fbe5ce37-0145-4c31-b84a-b36f8beac5f3" providerId="ADAL" clId="{D2199866-58AB-7241-8373-BF44D1221CD6}" dt="2023-04-07T14:58:28.429" v="394"/>
          <ac:inkMkLst>
            <pc:docMk/>
            <pc:sldMk cId="2131344938" sldId="275"/>
            <ac:inkMk id="126" creationId="{0BE60756-78B2-89E1-3AB8-B166EECA4340}"/>
          </ac:inkMkLst>
        </pc:inkChg>
        <pc:inkChg chg="add del">
          <ac:chgData name="Venkatasubramanian, Mani V." userId="fbe5ce37-0145-4c31-b84a-b36f8beac5f3" providerId="ADAL" clId="{D2199866-58AB-7241-8373-BF44D1221CD6}" dt="2023-04-07T14:58:28.429" v="394"/>
          <ac:inkMkLst>
            <pc:docMk/>
            <pc:sldMk cId="2131344938" sldId="275"/>
            <ac:inkMk id="127" creationId="{C09F886C-782D-C76A-A6C8-EBA8448C2371}"/>
          </ac:inkMkLst>
        </pc:inkChg>
        <pc:inkChg chg="add reco">
          <ac:chgData name="Venkatasubramanian, Mani V." userId="fbe5ce37-0145-4c31-b84a-b36f8beac5f3" providerId="ADAL" clId="{D2199866-58AB-7241-8373-BF44D1221CD6}" dt="2023-04-07T14:58:28.429" v="394"/>
          <ac:inkMkLst>
            <pc:docMk/>
            <pc:sldMk cId="2131344938" sldId="275"/>
            <ac:inkMk id="128" creationId="{96F5D7A5-DE16-5700-185A-DC53300116A8}"/>
          </ac:inkMkLst>
        </pc:inkChg>
        <pc:inkChg chg="add del">
          <ac:chgData name="Venkatasubramanian, Mani V." userId="fbe5ce37-0145-4c31-b84a-b36f8beac5f3" providerId="ADAL" clId="{D2199866-58AB-7241-8373-BF44D1221CD6}" dt="2023-04-07T14:58:37.170" v="405"/>
          <ac:inkMkLst>
            <pc:docMk/>
            <pc:sldMk cId="2131344938" sldId="275"/>
            <ac:inkMk id="129" creationId="{0A943B5D-0A70-BC0F-BBD7-9DDD92BE2442}"/>
          </ac:inkMkLst>
        </pc:inkChg>
        <pc:inkChg chg="add del">
          <ac:chgData name="Venkatasubramanian, Mani V." userId="fbe5ce37-0145-4c31-b84a-b36f8beac5f3" providerId="ADAL" clId="{D2199866-58AB-7241-8373-BF44D1221CD6}" dt="2023-04-07T14:58:37.170" v="405"/>
          <ac:inkMkLst>
            <pc:docMk/>
            <pc:sldMk cId="2131344938" sldId="275"/>
            <ac:inkMk id="130" creationId="{B551FDE9-D880-FC3D-EC8B-7631C2F9AFE7}"/>
          </ac:inkMkLst>
        </pc:inkChg>
        <pc:inkChg chg="add del">
          <ac:chgData name="Venkatasubramanian, Mani V." userId="fbe5ce37-0145-4c31-b84a-b36f8beac5f3" providerId="ADAL" clId="{D2199866-58AB-7241-8373-BF44D1221CD6}" dt="2023-04-07T14:58:37.170" v="405"/>
          <ac:inkMkLst>
            <pc:docMk/>
            <pc:sldMk cId="2131344938" sldId="275"/>
            <ac:inkMk id="131" creationId="{724029B8-3C26-2BD8-B2A9-0E3A7C5CDF58}"/>
          </ac:inkMkLst>
        </pc:inkChg>
        <pc:inkChg chg="add del">
          <ac:chgData name="Venkatasubramanian, Mani V." userId="fbe5ce37-0145-4c31-b84a-b36f8beac5f3" providerId="ADAL" clId="{D2199866-58AB-7241-8373-BF44D1221CD6}" dt="2023-04-07T14:58:41.917" v="409"/>
          <ac:inkMkLst>
            <pc:docMk/>
            <pc:sldMk cId="2131344938" sldId="275"/>
            <ac:inkMk id="132" creationId="{69AF68DE-7D4F-0559-A9B8-7EAAA7C2E3FD}"/>
          </ac:inkMkLst>
        </pc:inkChg>
        <pc:inkChg chg="add del">
          <ac:chgData name="Venkatasubramanian, Mani V." userId="fbe5ce37-0145-4c31-b84a-b36f8beac5f3" providerId="ADAL" clId="{D2199866-58AB-7241-8373-BF44D1221CD6}" dt="2023-04-07T14:58:41.917" v="409"/>
          <ac:inkMkLst>
            <pc:docMk/>
            <pc:sldMk cId="2131344938" sldId="275"/>
            <ac:inkMk id="133" creationId="{A636DE0C-4B54-451C-FFB3-3CDEC12A58E6}"/>
          </ac:inkMkLst>
        </pc:inkChg>
        <pc:inkChg chg="add del">
          <ac:chgData name="Venkatasubramanian, Mani V." userId="fbe5ce37-0145-4c31-b84a-b36f8beac5f3" providerId="ADAL" clId="{D2199866-58AB-7241-8373-BF44D1221CD6}" dt="2023-04-07T14:58:37.170" v="405"/>
          <ac:inkMkLst>
            <pc:docMk/>
            <pc:sldMk cId="2131344938" sldId="275"/>
            <ac:inkMk id="134" creationId="{43182353-421D-A839-CF76-D9762DAFE84F}"/>
          </ac:inkMkLst>
        </pc:inkChg>
        <pc:inkChg chg="add del">
          <ac:chgData name="Venkatasubramanian, Mani V." userId="fbe5ce37-0145-4c31-b84a-b36f8beac5f3" providerId="ADAL" clId="{D2199866-58AB-7241-8373-BF44D1221CD6}" dt="2023-04-07T14:58:37.170" v="405"/>
          <ac:inkMkLst>
            <pc:docMk/>
            <pc:sldMk cId="2131344938" sldId="275"/>
            <ac:inkMk id="135" creationId="{0A091B3E-3D0F-A88A-F2F2-41F094F161BC}"/>
          </ac:inkMkLst>
        </pc:inkChg>
        <pc:inkChg chg="add del">
          <ac:chgData name="Venkatasubramanian, Mani V." userId="fbe5ce37-0145-4c31-b84a-b36f8beac5f3" providerId="ADAL" clId="{D2199866-58AB-7241-8373-BF44D1221CD6}" dt="2023-04-07T14:58:37.170" v="405"/>
          <ac:inkMkLst>
            <pc:docMk/>
            <pc:sldMk cId="2131344938" sldId="275"/>
            <ac:inkMk id="136" creationId="{AA2CD0DA-6311-B041-A508-637ED3A8DD57}"/>
          </ac:inkMkLst>
        </pc:inkChg>
        <pc:inkChg chg="add del">
          <ac:chgData name="Venkatasubramanian, Mani V." userId="fbe5ce37-0145-4c31-b84a-b36f8beac5f3" providerId="ADAL" clId="{D2199866-58AB-7241-8373-BF44D1221CD6}" dt="2023-04-07T14:58:37.170" v="405"/>
          <ac:inkMkLst>
            <pc:docMk/>
            <pc:sldMk cId="2131344938" sldId="275"/>
            <ac:inkMk id="137" creationId="{DCD6C9E3-BC94-7535-7959-1C70AF36AAE6}"/>
          </ac:inkMkLst>
        </pc:inkChg>
        <pc:inkChg chg="add">
          <ac:chgData name="Venkatasubramanian, Mani V." userId="fbe5ce37-0145-4c31-b84a-b36f8beac5f3" providerId="ADAL" clId="{D2199866-58AB-7241-8373-BF44D1221CD6}" dt="2023-04-07T14:58:36.262" v="404"/>
          <ac:inkMkLst>
            <pc:docMk/>
            <pc:sldMk cId="2131344938" sldId="275"/>
            <ac:inkMk id="138" creationId="{578ACA97-33EA-9E6A-0324-703B088A8D87}"/>
          </ac:inkMkLst>
        </pc:inkChg>
        <pc:inkChg chg="add reco">
          <ac:chgData name="Venkatasubramanian, Mani V." userId="fbe5ce37-0145-4c31-b84a-b36f8beac5f3" providerId="ADAL" clId="{D2199866-58AB-7241-8373-BF44D1221CD6}" dt="2023-04-07T14:58:37.170" v="405"/>
          <ac:inkMkLst>
            <pc:docMk/>
            <pc:sldMk cId="2131344938" sldId="275"/>
            <ac:inkMk id="139" creationId="{B4F91358-4AC7-FAFE-B421-AC3A29712D97}"/>
          </ac:inkMkLst>
        </pc:inkChg>
        <pc:inkChg chg="add reco">
          <ac:chgData name="Venkatasubramanian, Mani V." userId="fbe5ce37-0145-4c31-b84a-b36f8beac5f3" providerId="ADAL" clId="{D2199866-58AB-7241-8373-BF44D1221CD6}" dt="2023-04-07T14:58:37.170" v="405"/>
          <ac:inkMkLst>
            <pc:docMk/>
            <pc:sldMk cId="2131344938" sldId="275"/>
            <ac:inkMk id="140" creationId="{C53A6F6D-68F9-87BA-8FD7-3340CEC28594}"/>
          </ac:inkMkLst>
        </pc:inkChg>
        <pc:inkChg chg="add">
          <ac:chgData name="Venkatasubramanian, Mani V." userId="fbe5ce37-0145-4c31-b84a-b36f8beac5f3" providerId="ADAL" clId="{D2199866-58AB-7241-8373-BF44D1221CD6}" dt="2023-04-07T14:58:38.881" v="406"/>
          <ac:inkMkLst>
            <pc:docMk/>
            <pc:sldMk cId="2131344938" sldId="275"/>
            <ac:inkMk id="141" creationId="{F7A251BB-52FD-02D1-E4F9-259D9502846B}"/>
          </ac:inkMkLst>
        </pc:inkChg>
        <pc:inkChg chg="add">
          <ac:chgData name="Venkatasubramanian, Mani V." userId="fbe5ce37-0145-4c31-b84a-b36f8beac5f3" providerId="ADAL" clId="{D2199866-58AB-7241-8373-BF44D1221CD6}" dt="2023-04-07T14:58:39.279" v="407"/>
          <ac:inkMkLst>
            <pc:docMk/>
            <pc:sldMk cId="2131344938" sldId="275"/>
            <ac:inkMk id="142" creationId="{071A1396-C326-58F7-C716-8097C4F8AEFE}"/>
          </ac:inkMkLst>
        </pc:inkChg>
        <pc:inkChg chg="add del">
          <ac:chgData name="Venkatasubramanian, Mani V." userId="fbe5ce37-0145-4c31-b84a-b36f8beac5f3" providerId="ADAL" clId="{D2199866-58AB-7241-8373-BF44D1221CD6}" dt="2023-04-07T14:58:41.917" v="409"/>
          <ac:inkMkLst>
            <pc:docMk/>
            <pc:sldMk cId="2131344938" sldId="275"/>
            <ac:inkMk id="143" creationId="{62CBA66C-A07E-3362-513F-BFBEC769DF0F}"/>
          </ac:inkMkLst>
        </pc:inkChg>
        <pc:inkChg chg="add reco">
          <ac:chgData name="Venkatasubramanian, Mani V." userId="fbe5ce37-0145-4c31-b84a-b36f8beac5f3" providerId="ADAL" clId="{D2199866-58AB-7241-8373-BF44D1221CD6}" dt="2023-04-07T14:58:41.917" v="409"/>
          <ac:inkMkLst>
            <pc:docMk/>
            <pc:sldMk cId="2131344938" sldId="275"/>
            <ac:inkMk id="144" creationId="{5CB54334-71D1-1086-1F5E-90AB2A35FF47}"/>
          </ac:inkMkLst>
        </pc:inkChg>
        <pc:inkChg chg="add del">
          <ac:chgData name="Venkatasubramanian, Mani V." userId="fbe5ce37-0145-4c31-b84a-b36f8beac5f3" providerId="ADAL" clId="{D2199866-58AB-7241-8373-BF44D1221CD6}" dt="2023-04-07T14:58:46.070" v="413"/>
          <ac:inkMkLst>
            <pc:docMk/>
            <pc:sldMk cId="2131344938" sldId="275"/>
            <ac:inkMk id="145" creationId="{F5B530E7-886F-BE92-5876-0CBD5914FBAB}"/>
          </ac:inkMkLst>
        </pc:inkChg>
        <pc:inkChg chg="add del">
          <ac:chgData name="Venkatasubramanian, Mani V." userId="fbe5ce37-0145-4c31-b84a-b36f8beac5f3" providerId="ADAL" clId="{D2199866-58AB-7241-8373-BF44D1221CD6}" dt="2023-04-07T14:58:46.070" v="413"/>
          <ac:inkMkLst>
            <pc:docMk/>
            <pc:sldMk cId="2131344938" sldId="275"/>
            <ac:inkMk id="146" creationId="{CDDBF37D-2B75-770A-99A4-4263AB68EC2B}"/>
          </ac:inkMkLst>
        </pc:inkChg>
        <pc:inkChg chg="add del">
          <ac:chgData name="Venkatasubramanian, Mani V." userId="fbe5ce37-0145-4c31-b84a-b36f8beac5f3" providerId="ADAL" clId="{D2199866-58AB-7241-8373-BF44D1221CD6}" dt="2023-04-07T14:58:46.070" v="413"/>
          <ac:inkMkLst>
            <pc:docMk/>
            <pc:sldMk cId="2131344938" sldId="275"/>
            <ac:inkMk id="147" creationId="{4309D034-183D-08D5-79C7-C7DB3CAB0456}"/>
          </ac:inkMkLst>
        </pc:inkChg>
        <pc:inkChg chg="add reco">
          <ac:chgData name="Venkatasubramanian, Mani V." userId="fbe5ce37-0145-4c31-b84a-b36f8beac5f3" providerId="ADAL" clId="{D2199866-58AB-7241-8373-BF44D1221CD6}" dt="2023-04-07T14:58:46.070" v="413"/>
          <ac:inkMkLst>
            <pc:docMk/>
            <pc:sldMk cId="2131344938" sldId="275"/>
            <ac:inkMk id="148" creationId="{B71E70B6-EED7-6034-EBDD-BA946484ED4C}"/>
          </ac:inkMkLst>
        </pc:inkChg>
        <pc:inkChg chg="add">
          <ac:chgData name="Venkatasubramanian, Mani V." userId="fbe5ce37-0145-4c31-b84a-b36f8beac5f3" providerId="ADAL" clId="{D2199866-58AB-7241-8373-BF44D1221CD6}" dt="2023-04-07T14:58:47.045" v="414"/>
          <ac:inkMkLst>
            <pc:docMk/>
            <pc:sldMk cId="2131344938" sldId="275"/>
            <ac:inkMk id="149" creationId="{30CA7E33-7FAE-B2DA-4989-E41BF66915A8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50" creationId="{A271B48E-296E-732B-E080-A1739AFA8F84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51" creationId="{030C57E7-14E6-4548-27B9-161D79B8C13B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52" creationId="{FB1C83DA-7B60-A055-9C08-8B618F83981C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53" creationId="{4A80843E-97F3-FC35-A3B1-62B723BE8D12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54" creationId="{E1182038-609A-BA58-BD13-02279F7A4890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55" creationId="{45A63735-E31F-0B68-7B12-3B9AD9E938AA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56" creationId="{BD722323-556B-2667-D9FD-D46C65D5C1A6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57" creationId="{65FCAA99-48EC-8980-7E02-B521406215B7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58" creationId="{1D441756-FD26-A3A4-8C80-A3B309C3040C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59" creationId="{0982B2B1-BCCF-A307-D9D0-96F822E304CF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60" creationId="{B8174495-8EFD-C9B0-0AC5-988A58FB9892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61" creationId="{F27D31C3-1BF2-6C1A-75B6-221171538076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62" creationId="{4D930A29-F818-35FA-28A3-CFAC96A9BB00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63" creationId="{84B6E7FA-ACC7-07CC-BE22-0AB322BF12D5}"/>
          </ac:inkMkLst>
        </pc:inkChg>
        <pc:inkChg chg="add del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64" creationId="{4A882474-3E9F-19C0-98FA-CDBB32DFA847}"/>
          </ac:inkMkLst>
        </pc:inkChg>
        <pc:inkChg chg="add reco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65" creationId="{AB9316FC-D6BE-D010-9BEB-3C9437AA60CA}"/>
          </ac:inkMkLst>
        </pc:inkChg>
        <pc:inkChg chg="add reco">
          <ac:chgData name="Venkatasubramanian, Mani V." userId="fbe5ce37-0145-4c31-b84a-b36f8beac5f3" providerId="ADAL" clId="{D2199866-58AB-7241-8373-BF44D1221CD6}" dt="2023-04-07T14:59:21.303" v="430"/>
          <ac:inkMkLst>
            <pc:docMk/>
            <pc:sldMk cId="2131344938" sldId="275"/>
            <ac:inkMk id="166" creationId="{66D59876-1826-E49B-3C49-3413D58C4B3A}"/>
          </ac:inkMkLst>
        </pc:inkChg>
        <pc:inkChg chg="add del">
          <ac:chgData name="Venkatasubramanian, Mani V." userId="fbe5ce37-0145-4c31-b84a-b36f8beac5f3" providerId="ADAL" clId="{D2199866-58AB-7241-8373-BF44D1221CD6}" dt="2023-04-07T14:59:24.127" v="434"/>
          <ac:inkMkLst>
            <pc:docMk/>
            <pc:sldMk cId="2131344938" sldId="275"/>
            <ac:inkMk id="167" creationId="{C78DED2A-8D28-6F65-52A7-D3C53E03AD67}"/>
          </ac:inkMkLst>
        </pc:inkChg>
        <pc:inkChg chg="add del">
          <ac:chgData name="Venkatasubramanian, Mani V." userId="fbe5ce37-0145-4c31-b84a-b36f8beac5f3" providerId="ADAL" clId="{D2199866-58AB-7241-8373-BF44D1221CD6}" dt="2023-04-07T14:59:24.127" v="434"/>
          <ac:inkMkLst>
            <pc:docMk/>
            <pc:sldMk cId="2131344938" sldId="275"/>
            <ac:inkMk id="168" creationId="{B7E66CEB-0161-1B76-6244-A7456F1233CE}"/>
          </ac:inkMkLst>
        </pc:inkChg>
        <pc:inkChg chg="add del">
          <ac:chgData name="Venkatasubramanian, Mani V." userId="fbe5ce37-0145-4c31-b84a-b36f8beac5f3" providerId="ADAL" clId="{D2199866-58AB-7241-8373-BF44D1221CD6}" dt="2023-04-07T14:59:24.127" v="434"/>
          <ac:inkMkLst>
            <pc:docMk/>
            <pc:sldMk cId="2131344938" sldId="275"/>
            <ac:inkMk id="169" creationId="{2D5E8B65-B4DA-5CBB-75D1-2B8AEB93082D}"/>
          </ac:inkMkLst>
        </pc:inkChg>
        <pc:inkChg chg="add reco">
          <ac:chgData name="Venkatasubramanian, Mani V." userId="fbe5ce37-0145-4c31-b84a-b36f8beac5f3" providerId="ADAL" clId="{D2199866-58AB-7241-8373-BF44D1221CD6}" dt="2023-04-07T14:59:24.127" v="434"/>
          <ac:inkMkLst>
            <pc:docMk/>
            <pc:sldMk cId="2131344938" sldId="275"/>
            <ac:inkMk id="170" creationId="{A7B5162A-1D4F-3A9A-E2AD-71D64E2F43D1}"/>
          </ac:inkMkLst>
        </pc:inkChg>
        <pc:inkChg chg="add">
          <ac:chgData name="Venkatasubramanian, Mani V." userId="fbe5ce37-0145-4c31-b84a-b36f8beac5f3" providerId="ADAL" clId="{D2199866-58AB-7241-8373-BF44D1221CD6}" dt="2023-04-07T14:59:24.287" v="435"/>
          <ac:inkMkLst>
            <pc:docMk/>
            <pc:sldMk cId="2131344938" sldId="275"/>
            <ac:inkMk id="171" creationId="{3A5BD651-5DB6-30F4-221A-38B781B3B84E}"/>
          </ac:inkMkLst>
        </pc:inkChg>
        <pc:inkChg chg="add">
          <ac:chgData name="Venkatasubramanian, Mani V." userId="fbe5ce37-0145-4c31-b84a-b36f8beac5f3" providerId="ADAL" clId="{D2199866-58AB-7241-8373-BF44D1221CD6}" dt="2023-04-07T14:59:24.495" v="436"/>
          <ac:inkMkLst>
            <pc:docMk/>
            <pc:sldMk cId="2131344938" sldId="275"/>
            <ac:inkMk id="172" creationId="{5E2D9ED5-5DD7-1D94-89D6-DAB0847C3584}"/>
          </ac:inkMkLst>
        </pc:inkChg>
        <pc:inkChg chg="add">
          <ac:chgData name="Venkatasubramanian, Mani V." userId="fbe5ce37-0145-4c31-b84a-b36f8beac5f3" providerId="ADAL" clId="{D2199866-58AB-7241-8373-BF44D1221CD6}" dt="2023-04-07T14:59:24.707" v="437"/>
          <ac:inkMkLst>
            <pc:docMk/>
            <pc:sldMk cId="2131344938" sldId="275"/>
            <ac:inkMk id="173" creationId="{7F55CEBB-03C3-6D6B-422C-33BAA62B2FEE}"/>
          </ac:inkMkLst>
        </pc:inkChg>
        <pc:inkChg chg="add">
          <ac:chgData name="Venkatasubramanian, Mani V." userId="fbe5ce37-0145-4c31-b84a-b36f8beac5f3" providerId="ADAL" clId="{D2199866-58AB-7241-8373-BF44D1221CD6}" dt="2023-04-07T14:59:24.903" v="438"/>
          <ac:inkMkLst>
            <pc:docMk/>
            <pc:sldMk cId="2131344938" sldId="275"/>
            <ac:inkMk id="174" creationId="{F2DD39E9-2AD6-69BB-CBC7-F2C342891725}"/>
          </ac:inkMkLst>
        </pc:inkChg>
        <pc:inkChg chg="add">
          <ac:chgData name="Venkatasubramanian, Mani V." userId="fbe5ce37-0145-4c31-b84a-b36f8beac5f3" providerId="ADAL" clId="{D2199866-58AB-7241-8373-BF44D1221CD6}" dt="2023-04-07T14:59:25.190" v="439"/>
          <ac:inkMkLst>
            <pc:docMk/>
            <pc:sldMk cId="2131344938" sldId="275"/>
            <ac:inkMk id="175" creationId="{AC9091E5-FD3E-44E5-43C4-6C517EF319ED}"/>
          </ac:inkMkLst>
        </pc:inkChg>
        <pc:inkChg chg="add">
          <ac:chgData name="Venkatasubramanian, Mani V." userId="fbe5ce37-0145-4c31-b84a-b36f8beac5f3" providerId="ADAL" clId="{D2199866-58AB-7241-8373-BF44D1221CD6}" dt="2023-04-07T14:59:25.408" v="440"/>
          <ac:inkMkLst>
            <pc:docMk/>
            <pc:sldMk cId="2131344938" sldId="275"/>
            <ac:inkMk id="176" creationId="{9225D6B0-9992-3BAA-7460-0759F1806AEF}"/>
          </ac:inkMkLst>
        </pc:inkChg>
        <pc:inkChg chg="add">
          <ac:chgData name="Venkatasubramanian, Mani V." userId="fbe5ce37-0145-4c31-b84a-b36f8beac5f3" providerId="ADAL" clId="{D2199866-58AB-7241-8373-BF44D1221CD6}" dt="2023-04-07T14:59:25.524" v="441"/>
          <ac:inkMkLst>
            <pc:docMk/>
            <pc:sldMk cId="2131344938" sldId="275"/>
            <ac:inkMk id="177" creationId="{F5D093C3-9F3F-65A3-8064-41DB98901C0D}"/>
          </ac:inkMkLst>
        </pc:inkChg>
        <pc:inkChg chg="add">
          <ac:chgData name="Venkatasubramanian, Mani V." userId="fbe5ce37-0145-4c31-b84a-b36f8beac5f3" providerId="ADAL" clId="{D2199866-58AB-7241-8373-BF44D1221CD6}" dt="2023-04-07T14:59:26.137" v="442"/>
          <ac:inkMkLst>
            <pc:docMk/>
            <pc:sldMk cId="2131344938" sldId="275"/>
            <ac:inkMk id="178" creationId="{F548E165-B8B6-3370-F940-473F356DBFA1}"/>
          </ac:inkMkLst>
        </pc:inkChg>
        <pc:inkChg chg="add">
          <ac:chgData name="Venkatasubramanian, Mani V." userId="fbe5ce37-0145-4c31-b84a-b36f8beac5f3" providerId="ADAL" clId="{D2199866-58AB-7241-8373-BF44D1221CD6}" dt="2023-04-07T14:59:26.353" v="443"/>
          <ac:inkMkLst>
            <pc:docMk/>
            <pc:sldMk cId="2131344938" sldId="275"/>
            <ac:inkMk id="179" creationId="{CEBF6908-DBB8-A35A-0153-A061878E9244}"/>
          </ac:inkMkLst>
        </pc:inkChg>
        <pc:inkChg chg="add">
          <ac:chgData name="Venkatasubramanian, Mani V." userId="fbe5ce37-0145-4c31-b84a-b36f8beac5f3" providerId="ADAL" clId="{D2199866-58AB-7241-8373-BF44D1221CD6}" dt="2023-04-07T14:59:26.591" v="444"/>
          <ac:inkMkLst>
            <pc:docMk/>
            <pc:sldMk cId="2131344938" sldId="275"/>
            <ac:inkMk id="180" creationId="{280B8491-CDF6-8B3D-FEB3-8873DC6D1777}"/>
          </ac:inkMkLst>
        </pc:inkChg>
        <pc:inkChg chg="add">
          <ac:chgData name="Venkatasubramanian, Mani V." userId="fbe5ce37-0145-4c31-b84a-b36f8beac5f3" providerId="ADAL" clId="{D2199866-58AB-7241-8373-BF44D1221CD6}" dt="2023-04-07T14:59:26.823" v="445"/>
          <ac:inkMkLst>
            <pc:docMk/>
            <pc:sldMk cId="2131344938" sldId="275"/>
            <ac:inkMk id="181" creationId="{3B06CA21-1B90-A933-8F4A-49DAA69FD62D}"/>
          </ac:inkMkLst>
        </pc:inkChg>
        <pc:inkChg chg="add">
          <ac:chgData name="Venkatasubramanian, Mani V." userId="fbe5ce37-0145-4c31-b84a-b36f8beac5f3" providerId="ADAL" clId="{D2199866-58AB-7241-8373-BF44D1221CD6}" dt="2023-04-07T14:59:27.075" v="446"/>
          <ac:inkMkLst>
            <pc:docMk/>
            <pc:sldMk cId="2131344938" sldId="275"/>
            <ac:inkMk id="182" creationId="{DCA2C84B-160B-E6CA-F40B-1B595B118D33}"/>
          </ac:inkMkLst>
        </pc:inkChg>
        <pc:inkChg chg="add">
          <ac:chgData name="Venkatasubramanian, Mani V." userId="fbe5ce37-0145-4c31-b84a-b36f8beac5f3" providerId="ADAL" clId="{D2199866-58AB-7241-8373-BF44D1221CD6}" dt="2023-04-07T14:59:27.274" v="447"/>
          <ac:inkMkLst>
            <pc:docMk/>
            <pc:sldMk cId="2131344938" sldId="275"/>
            <ac:inkMk id="183" creationId="{79F606BA-3C22-5C2E-6564-2D274F93990C}"/>
          </ac:inkMkLst>
        </pc:inkChg>
        <pc:inkChg chg="add">
          <ac:chgData name="Venkatasubramanian, Mani V." userId="fbe5ce37-0145-4c31-b84a-b36f8beac5f3" providerId="ADAL" clId="{D2199866-58AB-7241-8373-BF44D1221CD6}" dt="2023-04-07T14:59:27.607" v="448"/>
          <ac:inkMkLst>
            <pc:docMk/>
            <pc:sldMk cId="2131344938" sldId="275"/>
            <ac:inkMk id="184" creationId="{D8CB6B51-447E-6A1D-9F28-D624C7E48143}"/>
          </ac:inkMkLst>
        </pc:inkChg>
        <pc:inkChg chg="add">
          <ac:chgData name="Venkatasubramanian, Mani V." userId="fbe5ce37-0145-4c31-b84a-b36f8beac5f3" providerId="ADAL" clId="{D2199866-58AB-7241-8373-BF44D1221CD6}" dt="2023-04-07T14:59:27.958" v="449"/>
          <ac:inkMkLst>
            <pc:docMk/>
            <pc:sldMk cId="2131344938" sldId="275"/>
            <ac:inkMk id="185" creationId="{1CB41094-D251-F275-A21D-984290F77963}"/>
          </ac:inkMkLst>
        </pc:inkChg>
        <pc:inkChg chg="add">
          <ac:chgData name="Venkatasubramanian, Mani V." userId="fbe5ce37-0145-4c31-b84a-b36f8beac5f3" providerId="ADAL" clId="{D2199866-58AB-7241-8373-BF44D1221CD6}" dt="2023-04-07T14:59:28.307" v="450"/>
          <ac:inkMkLst>
            <pc:docMk/>
            <pc:sldMk cId="2131344938" sldId="275"/>
            <ac:inkMk id="186" creationId="{4DE928C9-AF06-128B-7D42-A7748C61F308}"/>
          </ac:inkMkLst>
        </pc:inkChg>
        <pc:inkChg chg="add">
          <ac:chgData name="Venkatasubramanian, Mani V." userId="fbe5ce37-0145-4c31-b84a-b36f8beac5f3" providerId="ADAL" clId="{D2199866-58AB-7241-8373-BF44D1221CD6}" dt="2023-04-07T14:59:28.524" v="451"/>
          <ac:inkMkLst>
            <pc:docMk/>
            <pc:sldMk cId="2131344938" sldId="275"/>
            <ac:inkMk id="187" creationId="{4460B480-60F3-7296-B33E-2CFF158831B5}"/>
          </ac:inkMkLst>
        </pc:inkChg>
        <pc:inkChg chg="add">
          <ac:chgData name="Venkatasubramanian, Mani V." userId="fbe5ce37-0145-4c31-b84a-b36f8beac5f3" providerId="ADAL" clId="{D2199866-58AB-7241-8373-BF44D1221CD6}" dt="2023-04-07T14:59:28.741" v="452"/>
          <ac:inkMkLst>
            <pc:docMk/>
            <pc:sldMk cId="2131344938" sldId="275"/>
            <ac:inkMk id="188" creationId="{556CD51E-8839-A6FF-AEC6-7F7F2CE94CF4}"/>
          </ac:inkMkLst>
        </pc:inkChg>
        <pc:inkChg chg="add">
          <ac:chgData name="Venkatasubramanian, Mani V." userId="fbe5ce37-0145-4c31-b84a-b36f8beac5f3" providerId="ADAL" clId="{D2199866-58AB-7241-8373-BF44D1221CD6}" dt="2023-04-07T14:59:28.940" v="453"/>
          <ac:inkMkLst>
            <pc:docMk/>
            <pc:sldMk cId="2131344938" sldId="275"/>
            <ac:inkMk id="189" creationId="{E95F978A-C062-5649-7CAD-D2104CB3E944}"/>
          </ac:inkMkLst>
        </pc:inkChg>
        <pc:inkChg chg="add">
          <ac:chgData name="Venkatasubramanian, Mani V." userId="fbe5ce37-0145-4c31-b84a-b36f8beac5f3" providerId="ADAL" clId="{D2199866-58AB-7241-8373-BF44D1221CD6}" dt="2023-04-07T14:59:29.174" v="454"/>
          <ac:inkMkLst>
            <pc:docMk/>
            <pc:sldMk cId="2131344938" sldId="275"/>
            <ac:inkMk id="190" creationId="{712FB042-1DEE-A178-2AB2-48EB959B1736}"/>
          </ac:inkMkLst>
        </pc:inkChg>
        <pc:inkChg chg="add">
          <ac:chgData name="Venkatasubramanian, Mani V." userId="fbe5ce37-0145-4c31-b84a-b36f8beac5f3" providerId="ADAL" clId="{D2199866-58AB-7241-8373-BF44D1221CD6}" dt="2023-04-07T14:59:29.373" v="455"/>
          <ac:inkMkLst>
            <pc:docMk/>
            <pc:sldMk cId="2131344938" sldId="275"/>
            <ac:inkMk id="191" creationId="{2E5CE2E7-B1C6-895D-8432-5C4FCA21F173}"/>
          </ac:inkMkLst>
        </pc:inkChg>
        <pc:inkChg chg="add">
          <ac:chgData name="Venkatasubramanian, Mani V." userId="fbe5ce37-0145-4c31-b84a-b36f8beac5f3" providerId="ADAL" clId="{D2199866-58AB-7241-8373-BF44D1221CD6}" dt="2023-04-07T14:59:29.591" v="456"/>
          <ac:inkMkLst>
            <pc:docMk/>
            <pc:sldMk cId="2131344938" sldId="275"/>
            <ac:inkMk id="192" creationId="{DE52D5B7-7AA7-5FDB-6740-373DC358DB66}"/>
          </ac:inkMkLst>
        </pc:inkChg>
        <pc:inkChg chg="add">
          <ac:chgData name="Venkatasubramanian, Mani V." userId="fbe5ce37-0145-4c31-b84a-b36f8beac5f3" providerId="ADAL" clId="{D2199866-58AB-7241-8373-BF44D1221CD6}" dt="2023-04-07T14:59:29.907" v="457"/>
          <ac:inkMkLst>
            <pc:docMk/>
            <pc:sldMk cId="2131344938" sldId="275"/>
            <ac:inkMk id="193" creationId="{34753A8B-5807-1738-1A15-866066DE7F94}"/>
          </ac:inkMkLst>
        </pc:inkChg>
        <pc:inkChg chg="add">
          <ac:chgData name="Venkatasubramanian, Mani V." userId="fbe5ce37-0145-4c31-b84a-b36f8beac5f3" providerId="ADAL" clId="{D2199866-58AB-7241-8373-BF44D1221CD6}" dt="2023-04-07T14:59:38.656" v="458"/>
          <ac:inkMkLst>
            <pc:docMk/>
            <pc:sldMk cId="2131344938" sldId="275"/>
            <ac:inkMk id="196" creationId="{CB26ABFE-FE3D-5C63-790D-3C32ECCCA74B}"/>
          </ac:inkMkLst>
        </pc:inkChg>
        <pc:inkChg chg="add">
          <ac:chgData name="Venkatasubramanian, Mani V." userId="fbe5ce37-0145-4c31-b84a-b36f8beac5f3" providerId="ADAL" clId="{D2199866-58AB-7241-8373-BF44D1221CD6}" dt="2023-04-07T14:59:38.806" v="459"/>
          <ac:inkMkLst>
            <pc:docMk/>
            <pc:sldMk cId="2131344938" sldId="275"/>
            <ac:inkMk id="197" creationId="{6A2B9474-5246-EA47-CF57-AEB1D1BC8AF7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198" creationId="{5CE6BFAC-56CD-B012-95A6-8F91C85E4E25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199" creationId="{D05AC246-1DC4-A59E-4F33-7CE715C9C832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00" creationId="{0A157976-ABA1-649E-A9E8-44BE065F79F8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01" creationId="{7BC20BFA-A5F2-2FCA-B30F-C8F5A67E80B7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02" creationId="{F2703267-D702-2844-C5EE-8045E2AD93D9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03" creationId="{8F346BCB-AFCA-1F30-DE72-CC6C957AEDEF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04" creationId="{934A87EC-9445-E1FE-F7CF-FB190B62770C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05" creationId="{FF85B51D-307F-6146-26E5-02DEA21BDC38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06" creationId="{7621C7CC-A0DF-FDF7-C26E-7741F3786009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07" creationId="{9DCC0A76-E884-9585-3F02-5BDAD734022D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08" creationId="{9BE48279-2676-9575-F701-AB9EF0A3BE8B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09" creationId="{3C54B6E0-D8EF-F610-E92D-D1F11A4EAE6C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10" creationId="{01462CF9-A8E7-3DC8-7A90-2E430B9A1A54}"/>
          </ac:inkMkLst>
        </pc:inkChg>
        <pc:inkChg chg="add del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11" creationId="{38650BA3-F36C-8D42-F2D0-B6D8BB7A71D9}"/>
          </ac:inkMkLst>
        </pc:inkChg>
        <pc:inkChg chg="add reco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12" creationId="{A0E5B798-7AD2-B66D-9535-EEA3D23D00BF}"/>
          </ac:inkMkLst>
        </pc:inkChg>
        <pc:inkChg chg="add reco">
          <ac:chgData name="Venkatasubramanian, Mani V." userId="fbe5ce37-0145-4c31-b84a-b36f8beac5f3" providerId="ADAL" clId="{D2199866-58AB-7241-8373-BF44D1221CD6}" dt="2023-04-07T14:59:57.365" v="474"/>
          <ac:inkMkLst>
            <pc:docMk/>
            <pc:sldMk cId="2131344938" sldId="275"/>
            <ac:inkMk id="213" creationId="{B324FBDD-5418-601A-1AD2-2396031AEEC9}"/>
          </ac:inkMkLst>
        </pc:inkChg>
        <pc:inkChg chg="add del">
          <ac:chgData name="Venkatasubramanian, Mani V." userId="fbe5ce37-0145-4c31-b84a-b36f8beac5f3" providerId="ADAL" clId="{D2199866-58AB-7241-8373-BF44D1221CD6}" dt="2023-04-07T15:00:04.274" v="478"/>
          <ac:inkMkLst>
            <pc:docMk/>
            <pc:sldMk cId="2131344938" sldId="275"/>
            <ac:inkMk id="214" creationId="{AA000BE6-461B-7DBD-ECAF-E77539EC4666}"/>
          </ac:inkMkLst>
        </pc:inkChg>
        <pc:inkChg chg="add del">
          <ac:chgData name="Venkatasubramanian, Mani V." userId="fbe5ce37-0145-4c31-b84a-b36f8beac5f3" providerId="ADAL" clId="{D2199866-58AB-7241-8373-BF44D1221CD6}" dt="2023-04-07T15:00:04.274" v="478"/>
          <ac:inkMkLst>
            <pc:docMk/>
            <pc:sldMk cId="2131344938" sldId="275"/>
            <ac:inkMk id="215" creationId="{A32FFC9E-E7EC-9725-9C8F-7804D431637B}"/>
          </ac:inkMkLst>
        </pc:inkChg>
        <pc:inkChg chg="add del">
          <ac:chgData name="Venkatasubramanian, Mani V." userId="fbe5ce37-0145-4c31-b84a-b36f8beac5f3" providerId="ADAL" clId="{D2199866-58AB-7241-8373-BF44D1221CD6}" dt="2023-04-07T15:00:04.274" v="478"/>
          <ac:inkMkLst>
            <pc:docMk/>
            <pc:sldMk cId="2131344938" sldId="275"/>
            <ac:inkMk id="216" creationId="{55BB7A72-30ED-F39E-137A-72D5D84E22D5}"/>
          </ac:inkMkLst>
        </pc:inkChg>
        <pc:inkChg chg="add reco">
          <ac:chgData name="Venkatasubramanian, Mani V." userId="fbe5ce37-0145-4c31-b84a-b36f8beac5f3" providerId="ADAL" clId="{D2199866-58AB-7241-8373-BF44D1221CD6}" dt="2023-04-07T15:00:04.274" v="478"/>
          <ac:inkMkLst>
            <pc:docMk/>
            <pc:sldMk cId="2131344938" sldId="275"/>
            <ac:inkMk id="217" creationId="{E9FB3377-5E02-48F5-B27C-DDD582DDE393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03:07.238" v="702"/>
        <pc:sldMkLst>
          <pc:docMk/>
          <pc:sldMk cId="3416270682" sldId="276"/>
        </pc:sldMkLst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2" creationId="{12908592-B83A-8A38-8EB3-E3867A591938}"/>
          </ac:inkMkLst>
        </pc:inkChg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3" creationId="{0620B1AD-EF7B-C284-702E-3E77EC1379AE}"/>
          </ac:inkMkLst>
        </pc:inkChg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4" creationId="{8010FAEB-131C-0673-D582-736E71FB199E}"/>
          </ac:inkMkLst>
        </pc:inkChg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5" creationId="{D6D780F1-E2A4-2586-B675-A7633E49BB0C}"/>
          </ac:inkMkLst>
        </pc:inkChg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6" creationId="{E10813E9-1E1D-8AD3-D648-5051275AD7F3}"/>
          </ac:inkMkLst>
        </pc:inkChg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7" creationId="{B1AC11C2-3640-731A-A9B8-5820C1AE1B91}"/>
          </ac:inkMkLst>
        </pc:inkChg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8" creationId="{7E96B194-8037-DDD1-548F-93A55FDFF18F}"/>
          </ac:inkMkLst>
        </pc:inkChg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9" creationId="{166B58B3-1BD5-3F11-C4EB-AF3CC749009D}"/>
          </ac:inkMkLst>
        </pc:inkChg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10" creationId="{98FBC7E9-568F-31A1-D70B-F897E92C4143}"/>
          </ac:inkMkLst>
        </pc:inkChg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11" creationId="{D46574D9-91AE-6B94-C60C-C1EA4F04BB13}"/>
          </ac:inkMkLst>
        </pc:inkChg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12" creationId="{187DF719-77D5-1112-70CB-57F86E8FB14E}"/>
          </ac:inkMkLst>
        </pc:inkChg>
        <pc:inkChg chg="add del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13" creationId="{86FFE168-C3B5-3CE0-F28F-1B3374B5681C}"/>
          </ac:inkMkLst>
        </pc:inkChg>
        <pc:inkChg chg="add">
          <ac:chgData name="Venkatasubramanian, Mani V." userId="fbe5ce37-0145-4c31-b84a-b36f8beac5f3" providerId="ADAL" clId="{D2199866-58AB-7241-8373-BF44D1221CD6}" dt="2023-04-07T15:00:17.368" v="491"/>
          <ac:inkMkLst>
            <pc:docMk/>
            <pc:sldMk cId="3416270682" sldId="276"/>
            <ac:inkMk id="14" creationId="{78ADEAED-CF1E-D7E5-8271-3CAB35B62846}"/>
          </ac:inkMkLst>
        </pc:inkChg>
        <pc:inkChg chg="add">
          <ac:chgData name="Venkatasubramanian, Mani V." userId="fbe5ce37-0145-4c31-b84a-b36f8beac5f3" providerId="ADAL" clId="{D2199866-58AB-7241-8373-BF44D1221CD6}" dt="2023-04-07T15:00:17.502" v="492"/>
          <ac:inkMkLst>
            <pc:docMk/>
            <pc:sldMk cId="3416270682" sldId="276"/>
            <ac:inkMk id="15" creationId="{989DFADC-4ABB-70D7-A07E-69DD35420C32}"/>
          </ac:inkMkLst>
        </pc:inkChg>
        <pc:inkChg chg="add reco">
          <ac:chgData name="Venkatasubramanian, Mani V." userId="fbe5ce37-0145-4c31-b84a-b36f8beac5f3" providerId="ADAL" clId="{D2199866-58AB-7241-8373-BF44D1221CD6}" dt="2023-04-07T15:00:18.048" v="493"/>
          <ac:inkMkLst>
            <pc:docMk/>
            <pc:sldMk cId="3416270682" sldId="276"/>
            <ac:inkMk id="16" creationId="{F9DB3CD3-9020-3FE3-3FCE-CB9CFDAF00D8}"/>
          </ac:inkMkLst>
        </pc:inkChg>
        <pc:inkChg chg="add del">
          <ac:chgData name="Venkatasubramanian, Mani V." userId="fbe5ce37-0145-4c31-b84a-b36f8beac5f3" providerId="ADAL" clId="{D2199866-58AB-7241-8373-BF44D1221CD6}" dt="2023-04-07T15:00:22.077" v="498"/>
          <ac:inkMkLst>
            <pc:docMk/>
            <pc:sldMk cId="3416270682" sldId="276"/>
            <ac:inkMk id="17" creationId="{BC3246AE-2338-C692-3E26-228028114080}"/>
          </ac:inkMkLst>
        </pc:inkChg>
        <pc:inkChg chg="add del">
          <ac:chgData name="Venkatasubramanian, Mani V." userId="fbe5ce37-0145-4c31-b84a-b36f8beac5f3" providerId="ADAL" clId="{D2199866-58AB-7241-8373-BF44D1221CD6}" dt="2023-04-07T15:00:22.077" v="498"/>
          <ac:inkMkLst>
            <pc:docMk/>
            <pc:sldMk cId="3416270682" sldId="276"/>
            <ac:inkMk id="18" creationId="{E3DC1DD4-4284-B253-594A-4CE208DE42FD}"/>
          </ac:inkMkLst>
        </pc:inkChg>
        <pc:inkChg chg="add del">
          <ac:chgData name="Venkatasubramanian, Mani V." userId="fbe5ce37-0145-4c31-b84a-b36f8beac5f3" providerId="ADAL" clId="{D2199866-58AB-7241-8373-BF44D1221CD6}" dt="2023-04-07T15:00:22.077" v="498"/>
          <ac:inkMkLst>
            <pc:docMk/>
            <pc:sldMk cId="3416270682" sldId="276"/>
            <ac:inkMk id="19" creationId="{F0E4DA3D-6684-2D8F-CB57-11A724899D3B}"/>
          </ac:inkMkLst>
        </pc:inkChg>
        <pc:inkChg chg="add del">
          <ac:chgData name="Venkatasubramanian, Mani V." userId="fbe5ce37-0145-4c31-b84a-b36f8beac5f3" providerId="ADAL" clId="{D2199866-58AB-7241-8373-BF44D1221CD6}" dt="2023-04-07T15:00:22.077" v="498"/>
          <ac:inkMkLst>
            <pc:docMk/>
            <pc:sldMk cId="3416270682" sldId="276"/>
            <ac:inkMk id="20" creationId="{7F443D07-D6E9-9076-91D0-335C05593C00}"/>
          </ac:inkMkLst>
        </pc:inkChg>
        <pc:inkChg chg="add reco">
          <ac:chgData name="Venkatasubramanian, Mani V." userId="fbe5ce37-0145-4c31-b84a-b36f8beac5f3" providerId="ADAL" clId="{D2199866-58AB-7241-8373-BF44D1221CD6}" dt="2023-04-07T15:00:22.077" v="498"/>
          <ac:inkMkLst>
            <pc:docMk/>
            <pc:sldMk cId="3416270682" sldId="276"/>
            <ac:inkMk id="21" creationId="{CAE0DC9E-2A38-8A12-8763-5DFFA3542695}"/>
          </ac:inkMkLst>
        </pc:inkChg>
        <pc:inkChg chg="add del">
          <ac:chgData name="Venkatasubramanian, Mani V." userId="fbe5ce37-0145-4c31-b84a-b36f8beac5f3" providerId="ADAL" clId="{D2199866-58AB-7241-8373-BF44D1221CD6}" dt="2023-04-07T15:00:25.002" v="501"/>
          <ac:inkMkLst>
            <pc:docMk/>
            <pc:sldMk cId="3416270682" sldId="276"/>
            <ac:inkMk id="22" creationId="{A1C485BB-8ADD-B00D-05F8-3099BDB55B11}"/>
          </ac:inkMkLst>
        </pc:inkChg>
        <pc:inkChg chg="add del">
          <ac:chgData name="Venkatasubramanian, Mani V." userId="fbe5ce37-0145-4c31-b84a-b36f8beac5f3" providerId="ADAL" clId="{D2199866-58AB-7241-8373-BF44D1221CD6}" dt="2023-04-07T15:00:25.002" v="501"/>
          <ac:inkMkLst>
            <pc:docMk/>
            <pc:sldMk cId="3416270682" sldId="276"/>
            <ac:inkMk id="23" creationId="{682ADA4C-746C-7DE0-A001-ED67F57FF76D}"/>
          </ac:inkMkLst>
        </pc:inkChg>
        <pc:inkChg chg="add reco">
          <ac:chgData name="Venkatasubramanian, Mani V." userId="fbe5ce37-0145-4c31-b84a-b36f8beac5f3" providerId="ADAL" clId="{D2199866-58AB-7241-8373-BF44D1221CD6}" dt="2023-04-07T15:00:25.002" v="501"/>
          <ac:inkMkLst>
            <pc:docMk/>
            <pc:sldMk cId="3416270682" sldId="276"/>
            <ac:inkMk id="24" creationId="{86974C2F-5EEC-E1A2-5EC0-7230C98F54B0}"/>
          </ac:inkMkLst>
        </pc:inkChg>
        <pc:inkChg chg="add">
          <ac:chgData name="Venkatasubramanian, Mani V." userId="fbe5ce37-0145-4c31-b84a-b36f8beac5f3" providerId="ADAL" clId="{D2199866-58AB-7241-8373-BF44D1221CD6}" dt="2023-04-07T15:00:25.847" v="502"/>
          <ac:inkMkLst>
            <pc:docMk/>
            <pc:sldMk cId="3416270682" sldId="276"/>
            <ac:inkMk id="25" creationId="{C08D081A-AA9C-E7E4-D98F-4C62FCD38C33}"/>
          </ac:inkMkLst>
        </pc:inkChg>
        <pc:inkChg chg="add del">
          <ac:chgData name="Venkatasubramanian, Mani V." userId="fbe5ce37-0145-4c31-b84a-b36f8beac5f3" providerId="ADAL" clId="{D2199866-58AB-7241-8373-BF44D1221CD6}" dt="2023-04-07T15:00:29.977" v="507"/>
          <ac:inkMkLst>
            <pc:docMk/>
            <pc:sldMk cId="3416270682" sldId="276"/>
            <ac:inkMk id="26" creationId="{6477A506-80B9-ACDF-229B-A3FD2687DE04}"/>
          </ac:inkMkLst>
        </pc:inkChg>
        <pc:inkChg chg="add del">
          <ac:chgData name="Venkatasubramanian, Mani V." userId="fbe5ce37-0145-4c31-b84a-b36f8beac5f3" providerId="ADAL" clId="{D2199866-58AB-7241-8373-BF44D1221CD6}" dt="2023-04-07T15:00:29.977" v="507"/>
          <ac:inkMkLst>
            <pc:docMk/>
            <pc:sldMk cId="3416270682" sldId="276"/>
            <ac:inkMk id="27" creationId="{F1E7FE23-5AC2-5683-B834-8CF4D6191980}"/>
          </ac:inkMkLst>
        </pc:inkChg>
        <pc:inkChg chg="add del">
          <ac:chgData name="Venkatasubramanian, Mani V." userId="fbe5ce37-0145-4c31-b84a-b36f8beac5f3" providerId="ADAL" clId="{D2199866-58AB-7241-8373-BF44D1221CD6}" dt="2023-04-07T15:00:29.977" v="507"/>
          <ac:inkMkLst>
            <pc:docMk/>
            <pc:sldMk cId="3416270682" sldId="276"/>
            <ac:inkMk id="28" creationId="{A2C03197-F746-0B23-B7C5-C67B65AC8C7F}"/>
          </ac:inkMkLst>
        </pc:inkChg>
        <pc:inkChg chg="add del">
          <ac:chgData name="Venkatasubramanian, Mani V." userId="fbe5ce37-0145-4c31-b84a-b36f8beac5f3" providerId="ADAL" clId="{D2199866-58AB-7241-8373-BF44D1221CD6}" dt="2023-04-07T15:00:29.977" v="507"/>
          <ac:inkMkLst>
            <pc:docMk/>
            <pc:sldMk cId="3416270682" sldId="276"/>
            <ac:inkMk id="29" creationId="{834D0842-7A0E-5605-C063-44CA982BB2DE}"/>
          </ac:inkMkLst>
        </pc:inkChg>
        <pc:inkChg chg="add reco">
          <ac:chgData name="Venkatasubramanian, Mani V." userId="fbe5ce37-0145-4c31-b84a-b36f8beac5f3" providerId="ADAL" clId="{D2199866-58AB-7241-8373-BF44D1221CD6}" dt="2023-04-07T15:00:29.977" v="507"/>
          <ac:inkMkLst>
            <pc:docMk/>
            <pc:sldMk cId="3416270682" sldId="276"/>
            <ac:inkMk id="30" creationId="{C2B74820-E986-C31C-CEFD-CFB4E8C99B73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31" creationId="{900EC0E4-BB77-EC57-11BA-425DE0C20E13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32" creationId="{AA19F8A0-3F91-8440-EA9F-DE0162F5EC71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33" creationId="{977EA1EA-88A0-0FD8-266B-C6B2272B6B73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34" creationId="{BA026C76-4205-2754-DDC2-B1430F395C6B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35" creationId="{D1CF277D-8B25-1474-F221-A0BF11D086F0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36" creationId="{F8953532-D978-1DF1-FC61-000EA0EC2E27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37" creationId="{DBF46071-0512-18FF-95FE-1FC5B8394535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38" creationId="{46199C09-93AA-9820-663B-C1D7A8E30E18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39" creationId="{A883D7B3-181A-E285-28FD-6CBAC7AB0837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40" creationId="{F21946E3-0CC5-E616-D868-E32F86C62D37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41" creationId="{2A522AE3-CCAF-B105-2863-992ED0CCE899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42" creationId="{0E63C154-F33E-A8EF-AB79-3C5FD7089D31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43" creationId="{B357E2B5-1FF5-5569-5E05-43AB985DA9C4}"/>
          </ac:inkMkLst>
        </pc:inkChg>
        <pc:inkChg chg="add del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44" creationId="{DB49472D-9653-E21B-9FE6-F8487368D8DE}"/>
          </ac:inkMkLst>
        </pc:inkChg>
        <pc:inkChg chg="add reco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45" creationId="{31F61D02-A526-9619-49DA-15B52FFEC7E4}"/>
          </ac:inkMkLst>
        </pc:inkChg>
        <pc:inkChg chg="add reco">
          <ac:chgData name="Venkatasubramanian, Mani V." userId="fbe5ce37-0145-4c31-b84a-b36f8beac5f3" providerId="ADAL" clId="{D2199866-58AB-7241-8373-BF44D1221CD6}" dt="2023-04-07T15:00:36.901" v="522"/>
          <ac:inkMkLst>
            <pc:docMk/>
            <pc:sldMk cId="3416270682" sldId="276"/>
            <ac:inkMk id="46" creationId="{1A6790D0-3F34-FD74-710F-3C000B141A4E}"/>
          </ac:inkMkLst>
        </pc:inkChg>
        <pc:inkChg chg="add">
          <ac:chgData name="Venkatasubramanian, Mani V." userId="fbe5ce37-0145-4c31-b84a-b36f8beac5f3" providerId="ADAL" clId="{D2199866-58AB-7241-8373-BF44D1221CD6}" dt="2023-04-07T15:00:38.133" v="523"/>
          <ac:inkMkLst>
            <pc:docMk/>
            <pc:sldMk cId="3416270682" sldId="276"/>
            <ac:inkMk id="47" creationId="{1518C9F1-2EBD-D656-16EF-A9636642F512}"/>
          </ac:inkMkLst>
        </pc:inkChg>
        <pc:inkChg chg="add del">
          <ac:chgData name="Venkatasubramanian, Mani V." userId="fbe5ce37-0145-4c31-b84a-b36f8beac5f3" providerId="ADAL" clId="{D2199866-58AB-7241-8373-BF44D1221CD6}" dt="2023-04-07T15:00:42.258" v="529"/>
          <ac:inkMkLst>
            <pc:docMk/>
            <pc:sldMk cId="3416270682" sldId="276"/>
            <ac:inkMk id="48" creationId="{B0CE2C43-9B86-7911-72B8-424B54B301D0}"/>
          </ac:inkMkLst>
        </pc:inkChg>
        <pc:inkChg chg="add del">
          <ac:chgData name="Venkatasubramanian, Mani V." userId="fbe5ce37-0145-4c31-b84a-b36f8beac5f3" providerId="ADAL" clId="{D2199866-58AB-7241-8373-BF44D1221CD6}" dt="2023-04-07T15:00:42.258" v="529"/>
          <ac:inkMkLst>
            <pc:docMk/>
            <pc:sldMk cId="3416270682" sldId="276"/>
            <ac:inkMk id="49" creationId="{6D6F37AA-CB1E-5810-3F62-7DCFE0E87799}"/>
          </ac:inkMkLst>
        </pc:inkChg>
        <pc:inkChg chg="add del">
          <ac:chgData name="Venkatasubramanian, Mani V." userId="fbe5ce37-0145-4c31-b84a-b36f8beac5f3" providerId="ADAL" clId="{D2199866-58AB-7241-8373-BF44D1221CD6}" dt="2023-04-07T15:00:42.258" v="529"/>
          <ac:inkMkLst>
            <pc:docMk/>
            <pc:sldMk cId="3416270682" sldId="276"/>
            <ac:inkMk id="50" creationId="{9146F771-2B0D-445A-95E8-8A9141AEE4F6}"/>
          </ac:inkMkLst>
        </pc:inkChg>
        <pc:inkChg chg="add del">
          <ac:chgData name="Venkatasubramanian, Mani V." userId="fbe5ce37-0145-4c31-b84a-b36f8beac5f3" providerId="ADAL" clId="{D2199866-58AB-7241-8373-BF44D1221CD6}" dt="2023-04-07T15:00:42.258" v="529"/>
          <ac:inkMkLst>
            <pc:docMk/>
            <pc:sldMk cId="3416270682" sldId="276"/>
            <ac:inkMk id="51" creationId="{626DB7FF-8D6C-807F-9E43-E695FB139690}"/>
          </ac:inkMkLst>
        </pc:inkChg>
        <pc:inkChg chg="add del">
          <ac:chgData name="Venkatasubramanian, Mani V." userId="fbe5ce37-0145-4c31-b84a-b36f8beac5f3" providerId="ADAL" clId="{D2199866-58AB-7241-8373-BF44D1221CD6}" dt="2023-04-07T15:00:42.258" v="529"/>
          <ac:inkMkLst>
            <pc:docMk/>
            <pc:sldMk cId="3416270682" sldId="276"/>
            <ac:inkMk id="52" creationId="{0C3CC174-948B-7FD6-8A50-9D5EF40BBB69}"/>
          </ac:inkMkLst>
        </pc:inkChg>
        <pc:inkChg chg="add reco">
          <ac:chgData name="Venkatasubramanian, Mani V." userId="fbe5ce37-0145-4c31-b84a-b36f8beac5f3" providerId="ADAL" clId="{D2199866-58AB-7241-8373-BF44D1221CD6}" dt="2023-04-07T15:00:42.258" v="529"/>
          <ac:inkMkLst>
            <pc:docMk/>
            <pc:sldMk cId="3416270682" sldId="276"/>
            <ac:inkMk id="53" creationId="{AB1F3372-DAB4-3053-38B6-A3C4771239E8}"/>
          </ac:inkMkLst>
        </pc:inkChg>
        <pc:inkChg chg="add reco">
          <ac:chgData name="Venkatasubramanian, Mani V." userId="fbe5ce37-0145-4c31-b84a-b36f8beac5f3" providerId="ADAL" clId="{D2199866-58AB-7241-8373-BF44D1221CD6}" dt="2023-04-07T15:00:42.258" v="529"/>
          <ac:inkMkLst>
            <pc:docMk/>
            <pc:sldMk cId="3416270682" sldId="276"/>
            <ac:inkMk id="54" creationId="{9902AFE5-5652-6B65-046C-ADA916AFB58A}"/>
          </ac:inkMkLst>
        </pc:inkChg>
        <pc:inkChg chg="add del">
          <ac:chgData name="Venkatasubramanian, Mani V." userId="fbe5ce37-0145-4c31-b84a-b36f8beac5f3" providerId="ADAL" clId="{D2199866-58AB-7241-8373-BF44D1221CD6}" dt="2023-04-07T15:00:46.093" v="539"/>
          <ac:inkMkLst>
            <pc:docMk/>
            <pc:sldMk cId="3416270682" sldId="276"/>
            <ac:inkMk id="55" creationId="{44CB281A-72F7-2797-D37B-5ADC6D269AC7}"/>
          </ac:inkMkLst>
        </pc:inkChg>
        <pc:inkChg chg="add del">
          <ac:chgData name="Venkatasubramanian, Mani V." userId="fbe5ce37-0145-4c31-b84a-b36f8beac5f3" providerId="ADAL" clId="{D2199866-58AB-7241-8373-BF44D1221CD6}" dt="2023-04-07T15:00:46.093" v="539"/>
          <ac:inkMkLst>
            <pc:docMk/>
            <pc:sldMk cId="3416270682" sldId="276"/>
            <ac:inkMk id="56" creationId="{DF1021F8-3293-D604-EA31-887B372AF14C}"/>
          </ac:inkMkLst>
        </pc:inkChg>
        <pc:inkChg chg="add del">
          <ac:chgData name="Venkatasubramanian, Mani V." userId="fbe5ce37-0145-4c31-b84a-b36f8beac5f3" providerId="ADAL" clId="{D2199866-58AB-7241-8373-BF44D1221CD6}" dt="2023-04-07T15:00:46.093" v="539"/>
          <ac:inkMkLst>
            <pc:docMk/>
            <pc:sldMk cId="3416270682" sldId="276"/>
            <ac:inkMk id="57" creationId="{DA7AA33C-6CDC-70A4-9413-40D600F610D2}"/>
          </ac:inkMkLst>
        </pc:inkChg>
        <pc:inkChg chg="add del">
          <ac:chgData name="Venkatasubramanian, Mani V." userId="fbe5ce37-0145-4c31-b84a-b36f8beac5f3" providerId="ADAL" clId="{D2199866-58AB-7241-8373-BF44D1221CD6}" dt="2023-04-07T15:00:46.093" v="539"/>
          <ac:inkMkLst>
            <pc:docMk/>
            <pc:sldMk cId="3416270682" sldId="276"/>
            <ac:inkMk id="58" creationId="{AB06FFB3-CF0A-1A09-195D-563B44BCD328}"/>
          </ac:inkMkLst>
        </pc:inkChg>
        <pc:inkChg chg="add del">
          <ac:chgData name="Venkatasubramanian, Mani V." userId="fbe5ce37-0145-4c31-b84a-b36f8beac5f3" providerId="ADAL" clId="{D2199866-58AB-7241-8373-BF44D1221CD6}" dt="2023-04-07T15:00:48.188" v="542"/>
          <ac:inkMkLst>
            <pc:docMk/>
            <pc:sldMk cId="3416270682" sldId="276"/>
            <ac:inkMk id="59" creationId="{ADB22C6A-17DE-91D5-7201-949D0B98A422}"/>
          </ac:inkMkLst>
        </pc:inkChg>
        <pc:inkChg chg="add del">
          <ac:chgData name="Venkatasubramanian, Mani V." userId="fbe5ce37-0145-4c31-b84a-b36f8beac5f3" providerId="ADAL" clId="{D2199866-58AB-7241-8373-BF44D1221CD6}" dt="2023-04-07T15:00:48.188" v="542"/>
          <ac:inkMkLst>
            <pc:docMk/>
            <pc:sldMk cId="3416270682" sldId="276"/>
            <ac:inkMk id="60" creationId="{06E4AF0A-E511-E8AE-C6C1-EC1F4C5C99EF}"/>
          </ac:inkMkLst>
        </pc:inkChg>
        <pc:inkChg chg="add del">
          <ac:chgData name="Venkatasubramanian, Mani V." userId="fbe5ce37-0145-4c31-b84a-b36f8beac5f3" providerId="ADAL" clId="{D2199866-58AB-7241-8373-BF44D1221CD6}" dt="2023-04-07T15:00:46.093" v="539"/>
          <ac:inkMkLst>
            <pc:docMk/>
            <pc:sldMk cId="3416270682" sldId="276"/>
            <ac:inkMk id="61" creationId="{A49F0560-BC4D-D143-7F56-6F4CC6DE07B9}"/>
          </ac:inkMkLst>
        </pc:inkChg>
        <pc:inkChg chg="add del">
          <ac:chgData name="Venkatasubramanian, Mani V." userId="fbe5ce37-0145-4c31-b84a-b36f8beac5f3" providerId="ADAL" clId="{D2199866-58AB-7241-8373-BF44D1221CD6}" dt="2023-04-07T15:00:46.093" v="539"/>
          <ac:inkMkLst>
            <pc:docMk/>
            <pc:sldMk cId="3416270682" sldId="276"/>
            <ac:inkMk id="62" creationId="{7E8B20FB-F295-5501-D5E8-0688D3EFB455}"/>
          </ac:inkMkLst>
        </pc:inkChg>
        <pc:inkChg chg="add del">
          <ac:chgData name="Venkatasubramanian, Mani V." userId="fbe5ce37-0145-4c31-b84a-b36f8beac5f3" providerId="ADAL" clId="{D2199866-58AB-7241-8373-BF44D1221CD6}" dt="2023-04-07T15:00:46.093" v="539"/>
          <ac:inkMkLst>
            <pc:docMk/>
            <pc:sldMk cId="3416270682" sldId="276"/>
            <ac:inkMk id="63" creationId="{360C6F62-DC92-B3AB-60C7-70F085B513F0}"/>
          </ac:inkMkLst>
        </pc:inkChg>
        <pc:inkChg chg="add reco">
          <ac:chgData name="Venkatasubramanian, Mani V." userId="fbe5ce37-0145-4c31-b84a-b36f8beac5f3" providerId="ADAL" clId="{D2199866-58AB-7241-8373-BF44D1221CD6}" dt="2023-04-07T15:00:46.093" v="539"/>
          <ac:inkMkLst>
            <pc:docMk/>
            <pc:sldMk cId="3416270682" sldId="276"/>
            <ac:inkMk id="64" creationId="{82BC27D7-8E33-388A-7794-FB939E9DA5BB}"/>
          </ac:inkMkLst>
        </pc:inkChg>
        <pc:inkChg chg="add reco">
          <ac:chgData name="Venkatasubramanian, Mani V." userId="fbe5ce37-0145-4c31-b84a-b36f8beac5f3" providerId="ADAL" clId="{D2199866-58AB-7241-8373-BF44D1221CD6}" dt="2023-04-07T15:00:46.093" v="539"/>
          <ac:inkMkLst>
            <pc:docMk/>
            <pc:sldMk cId="3416270682" sldId="276"/>
            <ac:inkMk id="65" creationId="{89468787-BBA7-A7D9-F835-C5B7B386ADBA}"/>
          </ac:inkMkLst>
        </pc:inkChg>
        <pc:inkChg chg="add del">
          <ac:chgData name="Venkatasubramanian, Mani V." userId="fbe5ce37-0145-4c31-b84a-b36f8beac5f3" providerId="ADAL" clId="{D2199866-58AB-7241-8373-BF44D1221CD6}" dt="2023-04-07T15:00:48.188" v="542"/>
          <ac:inkMkLst>
            <pc:docMk/>
            <pc:sldMk cId="3416270682" sldId="276"/>
            <ac:inkMk id="66" creationId="{5DB6E262-61AF-5AC4-E43C-7743A503B71B}"/>
          </ac:inkMkLst>
        </pc:inkChg>
        <pc:inkChg chg="add">
          <ac:chgData name="Venkatasubramanian, Mani V." userId="fbe5ce37-0145-4c31-b84a-b36f8beac5f3" providerId="ADAL" clId="{D2199866-58AB-7241-8373-BF44D1221CD6}" dt="2023-04-07T15:00:47.261" v="541"/>
          <ac:inkMkLst>
            <pc:docMk/>
            <pc:sldMk cId="3416270682" sldId="276"/>
            <ac:inkMk id="67" creationId="{4B6663B8-95EA-5320-C7CC-DA4C384134CE}"/>
          </ac:inkMkLst>
        </pc:inkChg>
        <pc:inkChg chg="add reco">
          <ac:chgData name="Venkatasubramanian, Mani V." userId="fbe5ce37-0145-4c31-b84a-b36f8beac5f3" providerId="ADAL" clId="{D2199866-58AB-7241-8373-BF44D1221CD6}" dt="2023-04-07T15:00:48.188" v="542"/>
          <ac:inkMkLst>
            <pc:docMk/>
            <pc:sldMk cId="3416270682" sldId="276"/>
            <ac:inkMk id="68" creationId="{E224F4F9-FF0E-12D5-2E50-6B970A06FEA3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69" creationId="{BD941B64-91CF-EF29-8401-21AAEA0153B8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70" creationId="{70D89034-3C85-EE5D-D929-337B6A61501A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71" creationId="{3F97311E-CDFB-BB0A-9034-1512E6D7F676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72" creationId="{A2E9E089-7179-24D3-DAF5-50EBF8D02ECF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73" creationId="{2BBD4559-0FBB-7548-0DF2-CB6A8F37698B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74" creationId="{FFF363AB-332F-DBC8-DD81-EBF79A29D9DC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75" creationId="{B6D15562-31DF-8AA0-5A81-111A147CD971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76" creationId="{A71C3B21-92CD-5E3B-A067-D0D16CADF846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77" creationId="{8E4D7F0E-A55A-65CB-3F5D-B01467B4BA89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78" creationId="{D9911610-AD64-66E9-3ED1-8865AFBCCD26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79" creationId="{96E5E13B-D4BE-2749-62AE-B76F5844104F}"/>
          </ac:inkMkLst>
        </pc:inkChg>
        <pc:inkChg chg="add del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80" creationId="{27AB7460-250A-9FD4-0A2D-63F15FCA1AED}"/>
          </ac:inkMkLst>
        </pc:inkChg>
        <pc:inkChg chg="add reco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81" creationId="{0E77E5DD-972C-6F6B-6496-8C2138189142}"/>
          </ac:inkMkLst>
        </pc:inkChg>
        <pc:inkChg chg="add reco">
          <ac:chgData name="Venkatasubramanian, Mani V." userId="fbe5ce37-0145-4c31-b84a-b36f8beac5f3" providerId="ADAL" clId="{D2199866-58AB-7241-8373-BF44D1221CD6}" dt="2023-04-07T15:00:53.894" v="555"/>
          <ac:inkMkLst>
            <pc:docMk/>
            <pc:sldMk cId="3416270682" sldId="276"/>
            <ac:inkMk id="82" creationId="{E02642DE-3F20-229E-CBD8-FB0B854FF2AE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83" creationId="{BB08EE1D-790D-3F23-8A1D-0F19A9AC9E8B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84" creationId="{AB83460A-BBB4-5C2E-DE35-73C6F1CE27F0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85" creationId="{651057CA-424C-C58C-C74B-C30E5DA7D871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86" creationId="{274E3037-78D9-68E7-D512-20B9EDFF180C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87" creationId="{145AA2DE-F8C0-34A3-8C11-3E51BDA69E60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88" creationId="{703299C3-CCEE-78FD-2D1A-46D4B245D63B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89" creationId="{E31B1E0F-8DF2-473E-BA02-18EBDD7724AE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90" creationId="{9C36B038-5D50-B3ED-0571-C61086013F0B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91" creationId="{4D0F5254-C777-3631-B817-0811FAA2F3F7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92" creationId="{97DBF5A9-190D-F1CC-1126-07D07ACED376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93" creationId="{30F209DC-3077-9B7D-2629-52A6AB2408CF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94" creationId="{DF36CDF9-061D-72A7-90D6-77987AC80CD4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95" creationId="{87130A9D-87AC-ADD1-03E2-11618BDD78C1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96" creationId="{5B2307B8-F8AB-9928-B213-8E7486517BA2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97" creationId="{E7273E4A-FDD7-EFA1-634E-171185CAD78C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98" creationId="{3AA40D94-C92B-93BD-81C7-DF46A04B8958}"/>
          </ac:inkMkLst>
        </pc:inkChg>
        <pc:inkChg chg="add del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99" creationId="{E03DC978-9756-1354-93A3-A1243D647F77}"/>
          </ac:inkMkLst>
        </pc:inkChg>
        <pc:inkChg chg="add reco">
          <ac:chgData name="Venkatasubramanian, Mani V." userId="fbe5ce37-0145-4c31-b84a-b36f8beac5f3" providerId="ADAL" clId="{D2199866-58AB-7241-8373-BF44D1221CD6}" dt="2023-04-07T15:01:05.121" v="573"/>
          <ac:inkMkLst>
            <pc:docMk/>
            <pc:sldMk cId="3416270682" sldId="276"/>
            <ac:inkMk id="100" creationId="{8ED0BA87-F7A1-58A3-432A-DC9C3E4471E5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01" creationId="{6E24B533-C83A-3B02-2D9B-AAD2EB327B2E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02" creationId="{8B2E5585-B094-0129-88AA-750BC37C27D6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03" creationId="{000FA393-B0C5-98A7-1F46-6193A731306C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04" creationId="{5423F02D-6603-AE2B-09F6-9B9C08B4AF9A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05" creationId="{668DA88F-0704-C8AC-D5A0-5B3D3A98E522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06" creationId="{A8009BB6-DC30-74AA-5666-6B7289A8883B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07" creationId="{B6F1DF2C-03BC-3DE8-2EA5-1E2F2DDFFA2A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08" creationId="{D2E176F8-2B3D-FA29-6CE2-1FF927B282BA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09" creationId="{7432FB15-300E-10C9-04C0-58938B6FCE91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10" creationId="{7FAD0E5D-0226-5033-9017-46470D4053A1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11" creationId="{C87F6FFE-2FC5-6C5B-68D7-3D1953C3BB62}"/>
          </ac:inkMkLst>
        </pc:inkChg>
        <pc:inkChg chg="add del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12" creationId="{3F07E7FE-BE56-0EEB-1B77-4A96CD4DFB96}"/>
          </ac:inkMkLst>
        </pc:inkChg>
        <pc:inkChg chg="add reco">
          <ac:chgData name="Venkatasubramanian, Mani V." userId="fbe5ce37-0145-4c31-b84a-b36f8beac5f3" providerId="ADAL" clId="{D2199866-58AB-7241-8373-BF44D1221CD6}" dt="2023-04-07T15:01:15.206" v="586"/>
          <ac:inkMkLst>
            <pc:docMk/>
            <pc:sldMk cId="3416270682" sldId="276"/>
            <ac:inkMk id="113" creationId="{73FB4253-8230-1DB0-1A06-2BDD036311FE}"/>
          </ac:inkMkLst>
        </pc:inkChg>
        <pc:inkChg chg="add">
          <ac:chgData name="Venkatasubramanian, Mani V." userId="fbe5ce37-0145-4c31-b84a-b36f8beac5f3" providerId="ADAL" clId="{D2199866-58AB-7241-8373-BF44D1221CD6}" dt="2023-04-07T15:01:15.408" v="587"/>
          <ac:inkMkLst>
            <pc:docMk/>
            <pc:sldMk cId="3416270682" sldId="276"/>
            <ac:inkMk id="114" creationId="{E2FBF43D-F7F9-C539-942A-D8080A664EC7}"/>
          </ac:inkMkLst>
        </pc:inkChg>
        <pc:inkChg chg="add del">
          <ac:chgData name="Venkatasubramanian, Mani V." userId="fbe5ce37-0145-4c31-b84a-b36f8beac5f3" providerId="ADAL" clId="{D2199866-58AB-7241-8373-BF44D1221CD6}" dt="2023-04-07T15:01:19.978" v="595"/>
          <ac:inkMkLst>
            <pc:docMk/>
            <pc:sldMk cId="3416270682" sldId="276"/>
            <ac:inkMk id="115" creationId="{32253CE9-30EC-96A4-0480-47D739C06F19}"/>
          </ac:inkMkLst>
        </pc:inkChg>
        <pc:inkChg chg="add del">
          <ac:chgData name="Venkatasubramanian, Mani V." userId="fbe5ce37-0145-4c31-b84a-b36f8beac5f3" providerId="ADAL" clId="{D2199866-58AB-7241-8373-BF44D1221CD6}" dt="2023-04-07T15:01:19.978" v="595"/>
          <ac:inkMkLst>
            <pc:docMk/>
            <pc:sldMk cId="3416270682" sldId="276"/>
            <ac:inkMk id="116" creationId="{27BDDA3C-B70E-79C1-041C-6040D038D7B1}"/>
          </ac:inkMkLst>
        </pc:inkChg>
        <pc:inkChg chg="add del">
          <ac:chgData name="Venkatasubramanian, Mani V." userId="fbe5ce37-0145-4c31-b84a-b36f8beac5f3" providerId="ADAL" clId="{D2199866-58AB-7241-8373-BF44D1221CD6}" dt="2023-04-07T15:01:19.978" v="595"/>
          <ac:inkMkLst>
            <pc:docMk/>
            <pc:sldMk cId="3416270682" sldId="276"/>
            <ac:inkMk id="117" creationId="{ACE2D89C-0E16-7693-EF47-C060D8F7D835}"/>
          </ac:inkMkLst>
        </pc:inkChg>
        <pc:inkChg chg="add del">
          <ac:chgData name="Venkatasubramanian, Mani V." userId="fbe5ce37-0145-4c31-b84a-b36f8beac5f3" providerId="ADAL" clId="{D2199866-58AB-7241-8373-BF44D1221CD6}" dt="2023-04-07T15:01:19.978" v="595"/>
          <ac:inkMkLst>
            <pc:docMk/>
            <pc:sldMk cId="3416270682" sldId="276"/>
            <ac:inkMk id="118" creationId="{1313BF6B-76B5-3328-4D09-C90F08AF7956}"/>
          </ac:inkMkLst>
        </pc:inkChg>
        <pc:inkChg chg="add del">
          <ac:chgData name="Venkatasubramanian, Mani V." userId="fbe5ce37-0145-4c31-b84a-b36f8beac5f3" providerId="ADAL" clId="{D2199866-58AB-7241-8373-BF44D1221CD6}" dt="2023-04-07T15:01:19.978" v="595"/>
          <ac:inkMkLst>
            <pc:docMk/>
            <pc:sldMk cId="3416270682" sldId="276"/>
            <ac:inkMk id="119" creationId="{8A5122AE-A2F2-CD7C-DE7C-9C720328B535}"/>
          </ac:inkMkLst>
        </pc:inkChg>
        <pc:inkChg chg="add del">
          <ac:chgData name="Venkatasubramanian, Mani V." userId="fbe5ce37-0145-4c31-b84a-b36f8beac5f3" providerId="ADAL" clId="{D2199866-58AB-7241-8373-BF44D1221CD6}" dt="2023-04-07T15:01:19.978" v="595"/>
          <ac:inkMkLst>
            <pc:docMk/>
            <pc:sldMk cId="3416270682" sldId="276"/>
            <ac:inkMk id="120" creationId="{25831153-036E-5079-3021-EECFC3E6AF54}"/>
          </ac:inkMkLst>
        </pc:inkChg>
        <pc:inkChg chg="add del">
          <ac:chgData name="Venkatasubramanian, Mani V." userId="fbe5ce37-0145-4c31-b84a-b36f8beac5f3" providerId="ADAL" clId="{D2199866-58AB-7241-8373-BF44D1221CD6}" dt="2023-04-07T15:01:19.978" v="595"/>
          <ac:inkMkLst>
            <pc:docMk/>
            <pc:sldMk cId="3416270682" sldId="276"/>
            <ac:inkMk id="121" creationId="{E28A1F28-927C-ACBE-F0F5-D66DDA1C8769}"/>
          </ac:inkMkLst>
        </pc:inkChg>
        <pc:inkChg chg="add reco">
          <ac:chgData name="Venkatasubramanian, Mani V." userId="fbe5ce37-0145-4c31-b84a-b36f8beac5f3" providerId="ADAL" clId="{D2199866-58AB-7241-8373-BF44D1221CD6}" dt="2023-04-07T15:01:19.978" v="595"/>
          <ac:inkMkLst>
            <pc:docMk/>
            <pc:sldMk cId="3416270682" sldId="276"/>
            <ac:inkMk id="122" creationId="{589E12A8-B73D-1215-6745-668B8784B6D4}"/>
          </ac:inkMkLst>
        </pc:inkChg>
        <pc:inkChg chg="add reco">
          <ac:chgData name="Venkatasubramanian, Mani V." userId="fbe5ce37-0145-4c31-b84a-b36f8beac5f3" providerId="ADAL" clId="{D2199866-58AB-7241-8373-BF44D1221CD6}" dt="2023-04-07T15:01:19.978" v="595"/>
          <ac:inkMkLst>
            <pc:docMk/>
            <pc:sldMk cId="3416270682" sldId="276"/>
            <ac:inkMk id="123" creationId="{9D6A2820-870A-91A7-5E04-08815E31798F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24" creationId="{48A576ED-EAEE-641C-B7A7-A0FDFF9C4029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25" creationId="{A595C9DB-3496-D29E-6D82-3A1C73AE88DB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26" creationId="{97B31F67-5F1C-0D93-EBBF-4EEDADCCC2BE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27" creationId="{3C4F7AD7-01F3-4FC4-18DE-5D775D9BB390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28" creationId="{0830C4DE-171B-D526-29F9-53DADB4ADAF9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29" creationId="{63FA86B9-C213-1630-1E7E-6BFAC6907BDC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30" creationId="{47B9EBD7-0EF8-5007-0F48-A881D1AAD51B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31" creationId="{6A0DE66B-C561-5EE0-48ED-C493CF775C48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32" creationId="{DAEE3160-7B6F-0FBA-16E2-80885FD1489A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33" creationId="{A26BE9C8-D4DC-46F9-D035-0841D06882CA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34" creationId="{3D92C7A8-F089-C502-58B2-6EEEA1147D0A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35" creationId="{F34E7EC8-CFB4-26B3-805A-6F4EB9FEDA5F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36" creationId="{D9504002-15FC-BE79-1794-073303D18085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37" creationId="{AE42289C-5387-4F9A-C002-1F333DED487D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38" creationId="{43EDDB6A-66CF-D045-86A6-2AACD237DA2B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39" creationId="{EE12B80E-2493-801E-C35E-657ACB519A80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40" creationId="{5D13C8DD-C461-7992-8F80-78D41B988A27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41" creationId="{2A57298D-C32A-BE67-663B-8B74E62258E9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42" creationId="{A83251F4-84D6-B8C0-5794-B8552BD1FBDE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43" creationId="{CA358FD7-2967-6AA8-4C9D-808E2C03A268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44" creationId="{D4B52E63-545E-4033-AF08-AA7B87ACEF70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45" creationId="{7744A4E1-0F4E-25F1-6B77-E0CF6E529B39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46" creationId="{473DBF0D-35F1-D4A4-6E3E-A9B3BF2588C0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47" creationId="{6F023AF4-0F1B-9463-0760-E9D01C2D7DCA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48" creationId="{BEE0764E-810F-0AA4-ED5C-2610290AD2BE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49" creationId="{CC9589B3-7631-1206-C3ED-18170F2D6BE0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50" creationId="{0FB876A8-7CED-2C62-6B20-148E1373DD02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51" creationId="{C8E820D1-6FA1-FDEA-6533-5036D8937399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52" creationId="{E4D0478A-DC1F-71FC-FDFD-2D59551641AE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53" creationId="{5EB8912D-A921-1F01-6CF6-86272B50C5C2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54" creationId="{5D608FC1-CFAA-A6B3-C0F6-A3FADC8CEFD6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55" creationId="{F6B90708-51BB-1A4B-4FF3-7130CA751B72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58" creationId="{1BE2B71A-62E0-0BB8-28ED-7F3C82592775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59" creationId="{DFADF421-A773-52C2-94E1-1D0EDD984B5C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60" creationId="{79C6584E-764D-6D6E-0F8E-3F71F1E6D025}"/>
          </ac:inkMkLst>
        </pc:inkChg>
        <pc:inkChg chg="add del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61" creationId="{3C16ED54-DC0F-D0FF-E97F-AF758B92D6A7}"/>
          </ac:inkMkLst>
        </pc:inkChg>
        <pc:inkChg chg="add reco">
          <ac:chgData name="Venkatasubramanian, Mani V." userId="fbe5ce37-0145-4c31-b84a-b36f8beac5f3" providerId="ADAL" clId="{D2199866-58AB-7241-8373-BF44D1221CD6}" dt="2023-04-07T15:01:36.987" v="632"/>
          <ac:inkMkLst>
            <pc:docMk/>
            <pc:sldMk cId="3416270682" sldId="276"/>
            <ac:inkMk id="162" creationId="{A63C1090-74CD-F6E2-7C33-C83CF7585349}"/>
          </ac:inkMkLst>
        </pc:inkChg>
        <pc:inkChg chg="add del">
          <ac:chgData name="Venkatasubramanian, Mani V." userId="fbe5ce37-0145-4c31-b84a-b36f8beac5f3" providerId="ADAL" clId="{D2199866-58AB-7241-8373-BF44D1221CD6}" dt="2023-04-07T15:01:39.843" v="640"/>
          <ac:inkMkLst>
            <pc:docMk/>
            <pc:sldMk cId="3416270682" sldId="276"/>
            <ac:inkMk id="163" creationId="{B260983B-4C60-4582-661F-169EBAAE7043}"/>
          </ac:inkMkLst>
        </pc:inkChg>
        <pc:inkChg chg="add del">
          <ac:chgData name="Venkatasubramanian, Mani V." userId="fbe5ce37-0145-4c31-b84a-b36f8beac5f3" providerId="ADAL" clId="{D2199866-58AB-7241-8373-BF44D1221CD6}" dt="2023-04-07T15:01:39.843" v="640"/>
          <ac:inkMkLst>
            <pc:docMk/>
            <pc:sldMk cId="3416270682" sldId="276"/>
            <ac:inkMk id="164" creationId="{3ED7B7BA-31C0-D87F-C081-FB6E959A67D7}"/>
          </ac:inkMkLst>
        </pc:inkChg>
        <pc:inkChg chg="add del">
          <ac:chgData name="Venkatasubramanian, Mani V." userId="fbe5ce37-0145-4c31-b84a-b36f8beac5f3" providerId="ADAL" clId="{D2199866-58AB-7241-8373-BF44D1221CD6}" dt="2023-04-07T15:01:39.843" v="640"/>
          <ac:inkMkLst>
            <pc:docMk/>
            <pc:sldMk cId="3416270682" sldId="276"/>
            <ac:inkMk id="165" creationId="{D1712057-5446-BBB6-3993-843371C21DED}"/>
          </ac:inkMkLst>
        </pc:inkChg>
        <pc:inkChg chg="add del">
          <ac:chgData name="Venkatasubramanian, Mani V." userId="fbe5ce37-0145-4c31-b84a-b36f8beac5f3" providerId="ADAL" clId="{D2199866-58AB-7241-8373-BF44D1221CD6}" dt="2023-04-07T15:01:39.843" v="640"/>
          <ac:inkMkLst>
            <pc:docMk/>
            <pc:sldMk cId="3416270682" sldId="276"/>
            <ac:inkMk id="166" creationId="{880A911A-5699-34FB-F93D-2D3C1069EB5A}"/>
          </ac:inkMkLst>
        </pc:inkChg>
        <pc:inkChg chg="add del">
          <ac:chgData name="Venkatasubramanian, Mani V." userId="fbe5ce37-0145-4c31-b84a-b36f8beac5f3" providerId="ADAL" clId="{D2199866-58AB-7241-8373-BF44D1221CD6}" dt="2023-04-07T15:01:39.843" v="640"/>
          <ac:inkMkLst>
            <pc:docMk/>
            <pc:sldMk cId="3416270682" sldId="276"/>
            <ac:inkMk id="167" creationId="{81E56875-D377-5789-82ED-0F73B08F4ACF}"/>
          </ac:inkMkLst>
        </pc:inkChg>
        <pc:inkChg chg="add del">
          <ac:chgData name="Venkatasubramanian, Mani V." userId="fbe5ce37-0145-4c31-b84a-b36f8beac5f3" providerId="ADAL" clId="{D2199866-58AB-7241-8373-BF44D1221CD6}" dt="2023-04-07T15:01:39.843" v="640"/>
          <ac:inkMkLst>
            <pc:docMk/>
            <pc:sldMk cId="3416270682" sldId="276"/>
            <ac:inkMk id="168" creationId="{BC381AC8-582F-C19F-5327-10153D49ABAF}"/>
          </ac:inkMkLst>
        </pc:inkChg>
        <pc:inkChg chg="add del">
          <ac:chgData name="Venkatasubramanian, Mani V." userId="fbe5ce37-0145-4c31-b84a-b36f8beac5f3" providerId="ADAL" clId="{D2199866-58AB-7241-8373-BF44D1221CD6}" dt="2023-04-07T15:01:39.843" v="640"/>
          <ac:inkMkLst>
            <pc:docMk/>
            <pc:sldMk cId="3416270682" sldId="276"/>
            <ac:inkMk id="169" creationId="{ACB33104-544D-7154-FDDE-E97EBE3EC0D9}"/>
          </ac:inkMkLst>
        </pc:inkChg>
        <pc:inkChg chg="add reco">
          <ac:chgData name="Venkatasubramanian, Mani V." userId="fbe5ce37-0145-4c31-b84a-b36f8beac5f3" providerId="ADAL" clId="{D2199866-58AB-7241-8373-BF44D1221CD6}" dt="2023-04-07T15:01:39.843" v="640"/>
          <ac:inkMkLst>
            <pc:docMk/>
            <pc:sldMk cId="3416270682" sldId="276"/>
            <ac:inkMk id="170" creationId="{39D9670B-A4C7-087E-15F2-48F4DE5F2A6F}"/>
          </ac:inkMkLst>
        </pc:inkChg>
        <pc:inkChg chg="add">
          <ac:chgData name="Venkatasubramanian, Mani V." userId="fbe5ce37-0145-4c31-b84a-b36f8beac5f3" providerId="ADAL" clId="{D2199866-58AB-7241-8373-BF44D1221CD6}" dt="2023-04-07T15:01:41.726" v="641"/>
          <ac:inkMkLst>
            <pc:docMk/>
            <pc:sldMk cId="3416270682" sldId="276"/>
            <ac:inkMk id="171" creationId="{358EA903-F7E4-352A-6C6F-7BA76D72D9DB}"/>
          </ac:inkMkLst>
        </pc:inkChg>
        <pc:inkChg chg="add del">
          <ac:chgData name="Venkatasubramanian, Mani V." userId="fbe5ce37-0145-4c31-b84a-b36f8beac5f3" providerId="ADAL" clId="{D2199866-58AB-7241-8373-BF44D1221CD6}" dt="2023-04-07T15:01:44.355" v="648"/>
          <ac:inkMkLst>
            <pc:docMk/>
            <pc:sldMk cId="3416270682" sldId="276"/>
            <ac:inkMk id="172" creationId="{CCBC3D58-2FDC-5A24-D671-407C11BF6D78}"/>
          </ac:inkMkLst>
        </pc:inkChg>
        <pc:inkChg chg="add del">
          <ac:chgData name="Venkatasubramanian, Mani V." userId="fbe5ce37-0145-4c31-b84a-b36f8beac5f3" providerId="ADAL" clId="{D2199866-58AB-7241-8373-BF44D1221CD6}" dt="2023-04-07T15:01:44.355" v="648"/>
          <ac:inkMkLst>
            <pc:docMk/>
            <pc:sldMk cId="3416270682" sldId="276"/>
            <ac:inkMk id="173" creationId="{EEDE21D3-E332-0344-3C8D-FB2EEBE157D7}"/>
          </ac:inkMkLst>
        </pc:inkChg>
        <pc:inkChg chg="add del">
          <ac:chgData name="Venkatasubramanian, Mani V." userId="fbe5ce37-0145-4c31-b84a-b36f8beac5f3" providerId="ADAL" clId="{D2199866-58AB-7241-8373-BF44D1221CD6}" dt="2023-04-07T15:01:44.355" v="648"/>
          <ac:inkMkLst>
            <pc:docMk/>
            <pc:sldMk cId="3416270682" sldId="276"/>
            <ac:inkMk id="174" creationId="{565E78E2-ED65-3317-D0AE-41C8E1BB29A2}"/>
          </ac:inkMkLst>
        </pc:inkChg>
        <pc:inkChg chg="add del">
          <ac:chgData name="Venkatasubramanian, Mani V." userId="fbe5ce37-0145-4c31-b84a-b36f8beac5f3" providerId="ADAL" clId="{D2199866-58AB-7241-8373-BF44D1221CD6}" dt="2023-04-07T15:01:44.355" v="648"/>
          <ac:inkMkLst>
            <pc:docMk/>
            <pc:sldMk cId="3416270682" sldId="276"/>
            <ac:inkMk id="175" creationId="{5D8414F6-4135-17A4-E128-CE758FF10A08}"/>
          </ac:inkMkLst>
        </pc:inkChg>
        <pc:inkChg chg="add del">
          <ac:chgData name="Venkatasubramanian, Mani V." userId="fbe5ce37-0145-4c31-b84a-b36f8beac5f3" providerId="ADAL" clId="{D2199866-58AB-7241-8373-BF44D1221CD6}" dt="2023-04-07T15:01:44.355" v="648"/>
          <ac:inkMkLst>
            <pc:docMk/>
            <pc:sldMk cId="3416270682" sldId="276"/>
            <ac:inkMk id="176" creationId="{F930C032-8265-1D02-8078-914D61C9A61A}"/>
          </ac:inkMkLst>
        </pc:inkChg>
        <pc:inkChg chg="add del">
          <ac:chgData name="Venkatasubramanian, Mani V." userId="fbe5ce37-0145-4c31-b84a-b36f8beac5f3" providerId="ADAL" clId="{D2199866-58AB-7241-8373-BF44D1221CD6}" dt="2023-04-07T15:01:44.355" v="648"/>
          <ac:inkMkLst>
            <pc:docMk/>
            <pc:sldMk cId="3416270682" sldId="276"/>
            <ac:inkMk id="177" creationId="{18290D06-AFB3-5DF2-8F66-D4C6769F2669}"/>
          </ac:inkMkLst>
        </pc:inkChg>
        <pc:inkChg chg="add reco">
          <ac:chgData name="Venkatasubramanian, Mani V." userId="fbe5ce37-0145-4c31-b84a-b36f8beac5f3" providerId="ADAL" clId="{D2199866-58AB-7241-8373-BF44D1221CD6}" dt="2023-04-07T15:01:44.355" v="648"/>
          <ac:inkMkLst>
            <pc:docMk/>
            <pc:sldMk cId="3416270682" sldId="276"/>
            <ac:inkMk id="178" creationId="{E6952FFF-0E57-F5AD-DB62-46AB879AD4C1}"/>
          </ac:inkMkLst>
        </pc:inkChg>
        <pc:inkChg chg="add del">
          <ac:chgData name="Venkatasubramanian, Mani V." userId="fbe5ce37-0145-4c31-b84a-b36f8beac5f3" providerId="ADAL" clId="{D2199866-58AB-7241-8373-BF44D1221CD6}" dt="2023-04-07T15:02:05.759" v="653"/>
          <ac:inkMkLst>
            <pc:docMk/>
            <pc:sldMk cId="3416270682" sldId="276"/>
            <ac:inkMk id="179" creationId="{59BB2B01-F626-683D-F943-9F4E75A2B5C6}"/>
          </ac:inkMkLst>
        </pc:inkChg>
        <pc:inkChg chg="add del">
          <ac:chgData name="Venkatasubramanian, Mani V." userId="fbe5ce37-0145-4c31-b84a-b36f8beac5f3" providerId="ADAL" clId="{D2199866-58AB-7241-8373-BF44D1221CD6}" dt="2023-04-07T15:02:05.759" v="653"/>
          <ac:inkMkLst>
            <pc:docMk/>
            <pc:sldMk cId="3416270682" sldId="276"/>
            <ac:inkMk id="180" creationId="{F4381F86-4BED-EC1E-B217-FAE3AA9A7EB0}"/>
          </ac:inkMkLst>
        </pc:inkChg>
        <pc:inkChg chg="add del">
          <ac:chgData name="Venkatasubramanian, Mani V." userId="fbe5ce37-0145-4c31-b84a-b36f8beac5f3" providerId="ADAL" clId="{D2199866-58AB-7241-8373-BF44D1221CD6}" dt="2023-04-07T15:02:05.759" v="653"/>
          <ac:inkMkLst>
            <pc:docMk/>
            <pc:sldMk cId="3416270682" sldId="276"/>
            <ac:inkMk id="181" creationId="{D29977A5-E752-016A-06BA-8CEB88E523A4}"/>
          </ac:inkMkLst>
        </pc:inkChg>
        <pc:inkChg chg="add del">
          <ac:chgData name="Venkatasubramanian, Mani V." userId="fbe5ce37-0145-4c31-b84a-b36f8beac5f3" providerId="ADAL" clId="{D2199866-58AB-7241-8373-BF44D1221CD6}" dt="2023-04-07T15:02:05.759" v="653"/>
          <ac:inkMkLst>
            <pc:docMk/>
            <pc:sldMk cId="3416270682" sldId="276"/>
            <ac:inkMk id="182" creationId="{0A86F350-41AA-D72B-E96F-4A3E8210B7D8}"/>
          </ac:inkMkLst>
        </pc:inkChg>
        <pc:inkChg chg="add reco">
          <ac:chgData name="Venkatasubramanian, Mani V." userId="fbe5ce37-0145-4c31-b84a-b36f8beac5f3" providerId="ADAL" clId="{D2199866-58AB-7241-8373-BF44D1221CD6}" dt="2023-04-07T15:02:05.759" v="653"/>
          <ac:inkMkLst>
            <pc:docMk/>
            <pc:sldMk cId="3416270682" sldId="276"/>
            <ac:inkMk id="183" creationId="{AE57BFF8-0EB2-FBD6-4BD1-8069A487108F}"/>
          </ac:inkMkLst>
        </pc:inkChg>
        <pc:inkChg chg="add">
          <ac:chgData name="Venkatasubramanian, Mani V." userId="fbe5ce37-0145-4c31-b84a-b36f8beac5f3" providerId="ADAL" clId="{D2199866-58AB-7241-8373-BF44D1221CD6}" dt="2023-04-07T15:02:09.774" v="654"/>
          <ac:inkMkLst>
            <pc:docMk/>
            <pc:sldMk cId="3416270682" sldId="276"/>
            <ac:inkMk id="184" creationId="{0D5F8BCA-17A2-CC47-1332-9A0A28093283}"/>
          </ac:inkMkLst>
        </pc:inkChg>
        <pc:inkChg chg="add del">
          <ac:chgData name="Venkatasubramanian, Mani V." userId="fbe5ce37-0145-4c31-b84a-b36f8beac5f3" providerId="ADAL" clId="{D2199866-58AB-7241-8373-BF44D1221CD6}" dt="2023-04-07T15:02:31.454" v="665"/>
          <ac:inkMkLst>
            <pc:docMk/>
            <pc:sldMk cId="3416270682" sldId="276"/>
            <ac:inkMk id="185" creationId="{20013336-3C9C-8B2A-9C57-E33BA9C4514A}"/>
          </ac:inkMkLst>
        </pc:inkChg>
        <pc:inkChg chg="add del">
          <ac:chgData name="Venkatasubramanian, Mani V." userId="fbe5ce37-0145-4c31-b84a-b36f8beac5f3" providerId="ADAL" clId="{D2199866-58AB-7241-8373-BF44D1221CD6}" dt="2023-04-07T15:02:31.454" v="665"/>
          <ac:inkMkLst>
            <pc:docMk/>
            <pc:sldMk cId="3416270682" sldId="276"/>
            <ac:inkMk id="186" creationId="{BD3B8F3F-57B3-814A-06FF-26FC86F5DD49}"/>
          </ac:inkMkLst>
        </pc:inkChg>
        <pc:inkChg chg="add del">
          <ac:chgData name="Venkatasubramanian, Mani V." userId="fbe5ce37-0145-4c31-b84a-b36f8beac5f3" providerId="ADAL" clId="{D2199866-58AB-7241-8373-BF44D1221CD6}" dt="2023-04-07T15:02:31.454" v="665"/>
          <ac:inkMkLst>
            <pc:docMk/>
            <pc:sldMk cId="3416270682" sldId="276"/>
            <ac:inkMk id="187" creationId="{9259FBE5-18B4-178A-097E-74BC7DFCCC72}"/>
          </ac:inkMkLst>
        </pc:inkChg>
        <pc:inkChg chg="add del">
          <ac:chgData name="Venkatasubramanian, Mani V." userId="fbe5ce37-0145-4c31-b84a-b36f8beac5f3" providerId="ADAL" clId="{D2199866-58AB-7241-8373-BF44D1221CD6}" dt="2023-04-07T15:02:31.454" v="665"/>
          <ac:inkMkLst>
            <pc:docMk/>
            <pc:sldMk cId="3416270682" sldId="276"/>
            <ac:inkMk id="188" creationId="{185EE814-215D-4F55-1063-A6FC7DF1D0B4}"/>
          </ac:inkMkLst>
        </pc:inkChg>
        <pc:inkChg chg="add del">
          <ac:chgData name="Venkatasubramanian, Mani V." userId="fbe5ce37-0145-4c31-b84a-b36f8beac5f3" providerId="ADAL" clId="{D2199866-58AB-7241-8373-BF44D1221CD6}" dt="2023-04-07T15:02:31.454" v="665"/>
          <ac:inkMkLst>
            <pc:docMk/>
            <pc:sldMk cId="3416270682" sldId="276"/>
            <ac:inkMk id="189" creationId="{00DE1D9A-F43A-B0A5-FEF3-3F5EE3FE423A}"/>
          </ac:inkMkLst>
        </pc:inkChg>
        <pc:inkChg chg="add del">
          <ac:chgData name="Venkatasubramanian, Mani V." userId="fbe5ce37-0145-4c31-b84a-b36f8beac5f3" providerId="ADAL" clId="{D2199866-58AB-7241-8373-BF44D1221CD6}" dt="2023-04-07T15:02:31.454" v="665"/>
          <ac:inkMkLst>
            <pc:docMk/>
            <pc:sldMk cId="3416270682" sldId="276"/>
            <ac:inkMk id="190" creationId="{8B258FD5-A1D8-6F1E-BFEC-DE7856E130B4}"/>
          </ac:inkMkLst>
        </pc:inkChg>
        <pc:inkChg chg="add del">
          <ac:chgData name="Venkatasubramanian, Mani V." userId="fbe5ce37-0145-4c31-b84a-b36f8beac5f3" providerId="ADAL" clId="{D2199866-58AB-7241-8373-BF44D1221CD6}" dt="2023-04-07T15:02:31.454" v="665"/>
          <ac:inkMkLst>
            <pc:docMk/>
            <pc:sldMk cId="3416270682" sldId="276"/>
            <ac:inkMk id="191" creationId="{5420A206-0137-1491-F22F-649498FAF0D1}"/>
          </ac:inkMkLst>
        </pc:inkChg>
        <pc:inkChg chg="add del">
          <ac:chgData name="Venkatasubramanian, Mani V." userId="fbe5ce37-0145-4c31-b84a-b36f8beac5f3" providerId="ADAL" clId="{D2199866-58AB-7241-8373-BF44D1221CD6}" dt="2023-04-07T15:02:31.454" v="665"/>
          <ac:inkMkLst>
            <pc:docMk/>
            <pc:sldMk cId="3416270682" sldId="276"/>
            <ac:inkMk id="192" creationId="{A22DDC94-FD1E-8A0A-46A6-98521DCE035A}"/>
          </ac:inkMkLst>
        </pc:inkChg>
        <pc:inkChg chg="add del">
          <ac:chgData name="Venkatasubramanian, Mani V." userId="fbe5ce37-0145-4c31-b84a-b36f8beac5f3" providerId="ADAL" clId="{D2199866-58AB-7241-8373-BF44D1221CD6}" dt="2023-04-07T15:02:31.454" v="665"/>
          <ac:inkMkLst>
            <pc:docMk/>
            <pc:sldMk cId="3416270682" sldId="276"/>
            <ac:inkMk id="193" creationId="{4EE4BE9D-BC9B-D173-ECF7-51C0EB46BAF4}"/>
          </ac:inkMkLst>
        </pc:inkChg>
        <pc:inkChg chg="add del">
          <ac:chgData name="Venkatasubramanian, Mani V." userId="fbe5ce37-0145-4c31-b84a-b36f8beac5f3" providerId="ADAL" clId="{D2199866-58AB-7241-8373-BF44D1221CD6}" dt="2023-04-07T15:02:31.454" v="665"/>
          <ac:inkMkLst>
            <pc:docMk/>
            <pc:sldMk cId="3416270682" sldId="276"/>
            <ac:inkMk id="194" creationId="{465DC66F-16F1-88EC-E0C0-33D4501C0FB4}"/>
          </ac:inkMkLst>
        </pc:inkChg>
        <pc:inkChg chg="add reco">
          <ac:chgData name="Venkatasubramanian, Mani V." userId="fbe5ce37-0145-4c31-b84a-b36f8beac5f3" providerId="ADAL" clId="{D2199866-58AB-7241-8373-BF44D1221CD6}" dt="2023-04-07T15:02:31.454" v="665"/>
          <ac:inkMkLst>
            <pc:docMk/>
            <pc:sldMk cId="3416270682" sldId="276"/>
            <ac:inkMk id="195" creationId="{E949BD1C-A25E-2A98-8EBC-4B1E1230EE9D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196" creationId="{01930D27-486C-3B5C-2235-17FC7BF9CE86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197" creationId="{8A6B9DF8-70D0-3AE3-B822-B17FD561458C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198" creationId="{41AEB3AE-B777-8D48-4255-2AD8C28366D8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199" creationId="{6FA6AAB9-E800-0D22-1796-D29A0B2F43BC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00" creationId="{DF861B6C-1F22-B6DB-6323-9A2AD8A4F5C8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01" creationId="{48BD96B5-F669-C1B9-6ADE-0A988B76DCB4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02" creationId="{E0E3209A-72D8-66DB-F96F-36CB1A226B41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03" creationId="{9D64EC2A-0DFD-B36F-AEB2-2BFCE33AB69A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04" creationId="{AE7CDC85-39E2-3264-8898-10BB320EB0E1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05" creationId="{973B67F2-9107-6CC0-D157-CB4264BDC18B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06" creationId="{64DFB7D7-965A-FEF0-9A2B-FA5008088AD8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07" creationId="{BED15D56-5D98-B35E-54BC-EB9460DDBB06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08" creationId="{409A7FAD-2F0B-6976-DC02-44BF165F29E5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09" creationId="{6642E1F2-B8AA-8567-F03E-F2AED1A4B2F7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10" creationId="{D7983CF4-B1C2-0768-7E5D-3776D41B4A90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11" creationId="{127F02CD-E5E4-AD34-6DC8-F357B8DB23CB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12" creationId="{8B205125-5D08-2F14-DC47-D4FC47DDAD00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13" creationId="{48EB8362-0D70-E7B9-2E82-38EB578481D1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14" creationId="{450ABF20-FB86-29E4-F708-A9C5F3C96924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15" creationId="{B2B8FFEE-5B42-CBFE-23BE-3061FCD4686C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16" creationId="{A3EC2E12-4460-15B9-1036-979CBD9999AE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17" creationId="{A864135C-47B3-3EC0-89A5-F5D285EFC9F0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18" creationId="{208D7A08-FFA2-E98A-744D-E26D4A5A1665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19" creationId="{9A329AE5-CE8D-CF81-F55A-B9D619C63B76}"/>
          </ac:inkMkLst>
        </pc:inkChg>
        <pc:inkChg chg="add del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20" creationId="{0A7A2F45-0D4C-6802-CF95-33014FE19CDC}"/>
          </ac:inkMkLst>
        </pc:inkChg>
        <pc:inkChg chg="add reco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21" creationId="{535F65B9-AA8A-68B4-1782-99C08D102ACF}"/>
          </ac:inkMkLst>
        </pc:inkChg>
        <pc:inkChg chg="add reco">
          <ac:chgData name="Venkatasubramanian, Mani V." userId="fbe5ce37-0145-4c31-b84a-b36f8beac5f3" providerId="ADAL" clId="{D2199866-58AB-7241-8373-BF44D1221CD6}" dt="2023-04-07T15:02:41.660" v="691"/>
          <ac:inkMkLst>
            <pc:docMk/>
            <pc:sldMk cId="3416270682" sldId="276"/>
            <ac:inkMk id="222" creationId="{2CCEA4B3-BE9F-F967-6AD4-048908796812}"/>
          </ac:inkMkLst>
        </pc:inkChg>
        <pc:inkChg chg="add del">
          <ac:chgData name="Venkatasubramanian, Mani V." userId="fbe5ce37-0145-4c31-b84a-b36f8beac5f3" providerId="ADAL" clId="{D2199866-58AB-7241-8373-BF44D1221CD6}" dt="2023-04-07T15:02:44.205" v="697"/>
          <ac:inkMkLst>
            <pc:docMk/>
            <pc:sldMk cId="3416270682" sldId="276"/>
            <ac:inkMk id="223" creationId="{D99A1F17-BEF2-8E93-2286-B8ABF2B00AEE}"/>
          </ac:inkMkLst>
        </pc:inkChg>
        <pc:inkChg chg="add del">
          <ac:chgData name="Venkatasubramanian, Mani V." userId="fbe5ce37-0145-4c31-b84a-b36f8beac5f3" providerId="ADAL" clId="{D2199866-58AB-7241-8373-BF44D1221CD6}" dt="2023-04-07T15:02:44.205" v="697"/>
          <ac:inkMkLst>
            <pc:docMk/>
            <pc:sldMk cId="3416270682" sldId="276"/>
            <ac:inkMk id="224" creationId="{EB6E76DF-94AC-51C4-3AAE-E40E917E924B}"/>
          </ac:inkMkLst>
        </pc:inkChg>
        <pc:inkChg chg="add del">
          <ac:chgData name="Venkatasubramanian, Mani V." userId="fbe5ce37-0145-4c31-b84a-b36f8beac5f3" providerId="ADAL" clId="{D2199866-58AB-7241-8373-BF44D1221CD6}" dt="2023-04-07T15:02:44.205" v="697"/>
          <ac:inkMkLst>
            <pc:docMk/>
            <pc:sldMk cId="3416270682" sldId="276"/>
            <ac:inkMk id="225" creationId="{3BB4B7E3-C008-A697-1892-D73F260E3D96}"/>
          </ac:inkMkLst>
        </pc:inkChg>
        <pc:inkChg chg="add del">
          <ac:chgData name="Venkatasubramanian, Mani V." userId="fbe5ce37-0145-4c31-b84a-b36f8beac5f3" providerId="ADAL" clId="{D2199866-58AB-7241-8373-BF44D1221CD6}" dt="2023-04-07T15:02:44.205" v="697"/>
          <ac:inkMkLst>
            <pc:docMk/>
            <pc:sldMk cId="3416270682" sldId="276"/>
            <ac:inkMk id="226" creationId="{A2D1312E-DA3E-87B6-68E3-3EB6AC105AEE}"/>
          </ac:inkMkLst>
        </pc:inkChg>
        <pc:inkChg chg="add del">
          <ac:chgData name="Venkatasubramanian, Mani V." userId="fbe5ce37-0145-4c31-b84a-b36f8beac5f3" providerId="ADAL" clId="{D2199866-58AB-7241-8373-BF44D1221CD6}" dt="2023-04-07T15:02:44.205" v="697"/>
          <ac:inkMkLst>
            <pc:docMk/>
            <pc:sldMk cId="3416270682" sldId="276"/>
            <ac:inkMk id="227" creationId="{F8C488FC-1706-7C1C-65CC-D23DAB2DF43D}"/>
          </ac:inkMkLst>
        </pc:inkChg>
        <pc:inkChg chg="add reco">
          <ac:chgData name="Venkatasubramanian, Mani V." userId="fbe5ce37-0145-4c31-b84a-b36f8beac5f3" providerId="ADAL" clId="{D2199866-58AB-7241-8373-BF44D1221CD6}" dt="2023-04-07T15:02:44.205" v="697"/>
          <ac:inkMkLst>
            <pc:docMk/>
            <pc:sldMk cId="3416270682" sldId="276"/>
            <ac:inkMk id="228" creationId="{9B81222E-8834-0C6A-9CAE-77A519A538FC}"/>
          </ac:inkMkLst>
        </pc:inkChg>
        <pc:inkChg chg="add">
          <ac:chgData name="Venkatasubramanian, Mani V." userId="fbe5ce37-0145-4c31-b84a-b36f8beac5f3" providerId="ADAL" clId="{D2199866-58AB-7241-8373-BF44D1221CD6}" dt="2023-04-07T15:02:50.462" v="698"/>
          <ac:inkMkLst>
            <pc:docMk/>
            <pc:sldMk cId="3416270682" sldId="276"/>
            <ac:inkMk id="229" creationId="{6D4541A5-F5D0-9327-9051-071DB1A1367C}"/>
          </ac:inkMkLst>
        </pc:inkChg>
        <pc:inkChg chg="add">
          <ac:chgData name="Venkatasubramanian, Mani V." userId="fbe5ce37-0145-4c31-b84a-b36f8beac5f3" providerId="ADAL" clId="{D2199866-58AB-7241-8373-BF44D1221CD6}" dt="2023-04-07T15:03:06.192" v="699"/>
          <ac:inkMkLst>
            <pc:docMk/>
            <pc:sldMk cId="3416270682" sldId="276"/>
            <ac:inkMk id="230" creationId="{5BBD707A-842B-587A-BC8D-537522DC6B3B}"/>
          </ac:inkMkLst>
        </pc:inkChg>
        <pc:inkChg chg="add del">
          <ac:chgData name="Venkatasubramanian, Mani V." userId="fbe5ce37-0145-4c31-b84a-b36f8beac5f3" providerId="ADAL" clId="{D2199866-58AB-7241-8373-BF44D1221CD6}" dt="2023-04-07T15:03:07.238" v="702"/>
          <ac:inkMkLst>
            <pc:docMk/>
            <pc:sldMk cId="3416270682" sldId="276"/>
            <ac:inkMk id="231" creationId="{9D492045-4938-275C-DEFE-E708893C12A6}"/>
          </ac:inkMkLst>
        </pc:inkChg>
        <pc:inkChg chg="add del">
          <ac:chgData name="Venkatasubramanian, Mani V." userId="fbe5ce37-0145-4c31-b84a-b36f8beac5f3" providerId="ADAL" clId="{D2199866-58AB-7241-8373-BF44D1221CD6}" dt="2023-04-07T15:03:07.238" v="702"/>
          <ac:inkMkLst>
            <pc:docMk/>
            <pc:sldMk cId="3416270682" sldId="276"/>
            <ac:inkMk id="232" creationId="{A4BCF3E4-EFC0-63A2-8550-6F75C02B4DE1}"/>
          </ac:inkMkLst>
        </pc:inkChg>
        <pc:inkChg chg="add reco">
          <ac:chgData name="Venkatasubramanian, Mani V." userId="fbe5ce37-0145-4c31-b84a-b36f8beac5f3" providerId="ADAL" clId="{D2199866-58AB-7241-8373-BF44D1221CD6}" dt="2023-04-07T15:03:07.238" v="702"/>
          <ac:inkMkLst>
            <pc:docMk/>
            <pc:sldMk cId="3416270682" sldId="276"/>
            <ac:inkMk id="233" creationId="{0692AA2E-25F1-C40B-612D-32136B7CF482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06:57.430" v="958"/>
        <pc:sldMkLst>
          <pc:docMk/>
          <pc:sldMk cId="2677137618" sldId="277"/>
        </pc:sldMkLst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2" creationId="{2348D91E-799E-EF9F-0BA5-AA3813C2501E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3" creationId="{77BA6468-C5D9-88A2-2C8E-FA8BB217FEAD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4" creationId="{E3F6FEC9-49D2-0A04-FF12-F257C7981FE8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5" creationId="{22F04A4D-6110-323D-46F3-E09C117C4E9E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6" creationId="{525FA20D-54F0-E8E2-5519-18B863612BEA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7" creationId="{16C6E229-BB2D-E98B-369F-840B2B1AC834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8" creationId="{CF851FC7-201B-2923-1EDA-FF82F48783CB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9" creationId="{7CB433CA-7932-3564-74C0-24C15AD8FEA0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10" creationId="{B7C5681F-062D-FFEA-D9E8-747C7FC7F65F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11" creationId="{11E67CFD-AB31-1EE7-4E46-D8D4C6A699E5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12" creationId="{2D13D944-8C97-AAE5-EFD0-C4A636F920EE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13" creationId="{199CBDE1-E8E5-40F6-93DA-EE5BD81FCE2D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14" creationId="{97D6F896-8480-261B-A1A9-E60584988DFD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15" creationId="{6FA6A19F-66F6-114A-3723-6FA20A2EF186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16" creationId="{770B1E3F-68D9-7FEE-B4A9-55C9B67869E7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17" creationId="{1CB75A7C-DDAA-739B-CEC6-FB39BCE3CF78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18" creationId="{AB0FF35A-B681-2F19-1048-BF77B9658FB7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19" creationId="{ED43F77B-4475-5398-217C-EFA33BD0E1D3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22" creationId="{344DDAD3-BE8F-A72A-1942-F59D7DF48990}"/>
          </ac:inkMkLst>
        </pc:inkChg>
        <pc:inkChg chg="add del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23" creationId="{3B39AD4F-EEA2-772D-FBFE-43E55626AF2C}"/>
          </ac:inkMkLst>
        </pc:inkChg>
        <pc:inkChg chg="add reco">
          <ac:chgData name="Venkatasubramanian, Mani V." userId="fbe5ce37-0145-4c31-b84a-b36f8beac5f3" providerId="ADAL" clId="{D2199866-58AB-7241-8373-BF44D1221CD6}" dt="2023-04-07T15:04:03.881" v="723"/>
          <ac:inkMkLst>
            <pc:docMk/>
            <pc:sldMk cId="2677137618" sldId="277"/>
            <ac:inkMk id="24" creationId="{6760BAEA-4AE8-6304-80E9-13B5B4A5F70A}"/>
          </ac:inkMkLst>
        </pc:inkChg>
        <pc:inkChg chg="add">
          <ac:chgData name="Venkatasubramanian, Mani V." userId="fbe5ce37-0145-4c31-b84a-b36f8beac5f3" providerId="ADAL" clId="{D2199866-58AB-7241-8373-BF44D1221CD6}" dt="2023-04-07T15:04:04.063" v="724"/>
          <ac:inkMkLst>
            <pc:docMk/>
            <pc:sldMk cId="2677137618" sldId="277"/>
            <ac:inkMk id="25" creationId="{0F21CE09-1226-33A4-611B-E205971A0895}"/>
          </ac:inkMkLst>
        </pc:inkChg>
        <pc:inkChg chg="add">
          <ac:chgData name="Venkatasubramanian, Mani V." userId="fbe5ce37-0145-4c31-b84a-b36f8beac5f3" providerId="ADAL" clId="{D2199866-58AB-7241-8373-BF44D1221CD6}" dt="2023-04-07T15:04:04.350" v="725"/>
          <ac:inkMkLst>
            <pc:docMk/>
            <pc:sldMk cId="2677137618" sldId="277"/>
            <ac:inkMk id="26" creationId="{774948B5-6162-6CD8-6243-66072A741198}"/>
          </ac:inkMkLst>
        </pc:inkChg>
        <pc:inkChg chg="add">
          <ac:chgData name="Venkatasubramanian, Mani V." userId="fbe5ce37-0145-4c31-b84a-b36f8beac5f3" providerId="ADAL" clId="{D2199866-58AB-7241-8373-BF44D1221CD6}" dt="2023-04-07T15:04:04.767" v="726"/>
          <ac:inkMkLst>
            <pc:docMk/>
            <pc:sldMk cId="2677137618" sldId="277"/>
            <ac:inkMk id="27" creationId="{E444887C-D138-4892-30E2-2BD65A311B95}"/>
          </ac:inkMkLst>
        </pc:inkChg>
        <pc:inkChg chg="add">
          <ac:chgData name="Venkatasubramanian, Mani V." userId="fbe5ce37-0145-4c31-b84a-b36f8beac5f3" providerId="ADAL" clId="{D2199866-58AB-7241-8373-BF44D1221CD6}" dt="2023-04-07T15:04:05.083" v="727"/>
          <ac:inkMkLst>
            <pc:docMk/>
            <pc:sldMk cId="2677137618" sldId="277"/>
            <ac:inkMk id="28" creationId="{CEFB40E1-EF66-F377-AB87-2586633FC854}"/>
          </ac:inkMkLst>
        </pc:inkChg>
        <pc:inkChg chg="add">
          <ac:chgData name="Venkatasubramanian, Mani V." userId="fbe5ce37-0145-4c31-b84a-b36f8beac5f3" providerId="ADAL" clId="{D2199866-58AB-7241-8373-BF44D1221CD6}" dt="2023-04-07T15:04:05.713" v="728"/>
          <ac:inkMkLst>
            <pc:docMk/>
            <pc:sldMk cId="2677137618" sldId="277"/>
            <ac:inkMk id="29" creationId="{78E99A36-C564-D30A-90B2-B449AA9A8879}"/>
          </ac:inkMkLst>
        </pc:inkChg>
        <pc:inkChg chg="add">
          <ac:chgData name="Venkatasubramanian, Mani V." userId="fbe5ce37-0145-4c31-b84a-b36f8beac5f3" providerId="ADAL" clId="{D2199866-58AB-7241-8373-BF44D1221CD6}" dt="2023-04-07T15:04:06.017" v="729"/>
          <ac:inkMkLst>
            <pc:docMk/>
            <pc:sldMk cId="2677137618" sldId="277"/>
            <ac:inkMk id="30" creationId="{091445A3-8BC3-D0B8-0C21-10DD31C86F56}"/>
          </ac:inkMkLst>
        </pc:inkChg>
        <pc:inkChg chg="add">
          <ac:chgData name="Venkatasubramanian, Mani V." userId="fbe5ce37-0145-4c31-b84a-b36f8beac5f3" providerId="ADAL" clId="{D2199866-58AB-7241-8373-BF44D1221CD6}" dt="2023-04-07T15:04:06.146" v="730"/>
          <ac:inkMkLst>
            <pc:docMk/>
            <pc:sldMk cId="2677137618" sldId="277"/>
            <ac:inkMk id="31" creationId="{A3D99100-EBAE-E29F-009D-A3F814464CD6}"/>
          </ac:inkMkLst>
        </pc:inkChg>
        <pc:inkChg chg="add">
          <ac:chgData name="Venkatasubramanian, Mani V." userId="fbe5ce37-0145-4c31-b84a-b36f8beac5f3" providerId="ADAL" clId="{D2199866-58AB-7241-8373-BF44D1221CD6}" dt="2023-04-07T15:04:06.317" v="731"/>
          <ac:inkMkLst>
            <pc:docMk/>
            <pc:sldMk cId="2677137618" sldId="277"/>
            <ac:inkMk id="32" creationId="{C2B446A0-BE19-9A39-6165-1BD54A5A1930}"/>
          </ac:inkMkLst>
        </pc:inkChg>
        <pc:inkChg chg="add">
          <ac:chgData name="Venkatasubramanian, Mani V." userId="fbe5ce37-0145-4c31-b84a-b36f8beac5f3" providerId="ADAL" clId="{D2199866-58AB-7241-8373-BF44D1221CD6}" dt="2023-04-07T15:04:06.517" v="732"/>
          <ac:inkMkLst>
            <pc:docMk/>
            <pc:sldMk cId="2677137618" sldId="277"/>
            <ac:inkMk id="33" creationId="{89A8B7A1-637E-645D-C306-7C2EA9E150C0}"/>
          </ac:inkMkLst>
        </pc:inkChg>
        <pc:inkChg chg="add">
          <ac:chgData name="Venkatasubramanian, Mani V." userId="fbe5ce37-0145-4c31-b84a-b36f8beac5f3" providerId="ADAL" clId="{D2199866-58AB-7241-8373-BF44D1221CD6}" dt="2023-04-07T15:04:06.867" v="733"/>
          <ac:inkMkLst>
            <pc:docMk/>
            <pc:sldMk cId="2677137618" sldId="277"/>
            <ac:inkMk id="34" creationId="{73392712-430B-9D7B-B1D2-AA8985553761}"/>
          </ac:inkMkLst>
        </pc:inkChg>
        <pc:inkChg chg="add">
          <ac:chgData name="Venkatasubramanian, Mani V." userId="fbe5ce37-0145-4c31-b84a-b36f8beac5f3" providerId="ADAL" clId="{D2199866-58AB-7241-8373-BF44D1221CD6}" dt="2023-04-07T15:04:07.283" v="734"/>
          <ac:inkMkLst>
            <pc:docMk/>
            <pc:sldMk cId="2677137618" sldId="277"/>
            <ac:inkMk id="35" creationId="{760F66F9-DA9B-4246-CFAA-0F5B58B6D56A}"/>
          </ac:inkMkLst>
        </pc:inkChg>
        <pc:inkChg chg="add">
          <ac:chgData name="Venkatasubramanian, Mani V." userId="fbe5ce37-0145-4c31-b84a-b36f8beac5f3" providerId="ADAL" clId="{D2199866-58AB-7241-8373-BF44D1221CD6}" dt="2023-04-07T15:04:08.167" v="735"/>
          <ac:inkMkLst>
            <pc:docMk/>
            <pc:sldMk cId="2677137618" sldId="277"/>
            <ac:inkMk id="36" creationId="{F3F273C9-5893-AA0E-413D-A3C1587B8D39}"/>
          </ac:inkMkLst>
        </pc:inkChg>
        <pc:inkChg chg="add">
          <ac:chgData name="Venkatasubramanian, Mani V." userId="fbe5ce37-0145-4c31-b84a-b36f8beac5f3" providerId="ADAL" clId="{D2199866-58AB-7241-8373-BF44D1221CD6}" dt="2023-04-07T15:04:08.382" v="736"/>
          <ac:inkMkLst>
            <pc:docMk/>
            <pc:sldMk cId="2677137618" sldId="277"/>
            <ac:inkMk id="37" creationId="{9212849C-C745-D7FE-24AC-7E0704F51A0E}"/>
          </ac:inkMkLst>
        </pc:inkChg>
        <pc:inkChg chg="add">
          <ac:chgData name="Venkatasubramanian, Mani V." userId="fbe5ce37-0145-4c31-b84a-b36f8beac5f3" providerId="ADAL" clId="{D2199866-58AB-7241-8373-BF44D1221CD6}" dt="2023-04-07T15:04:08.567" v="737"/>
          <ac:inkMkLst>
            <pc:docMk/>
            <pc:sldMk cId="2677137618" sldId="277"/>
            <ac:inkMk id="38" creationId="{1776675A-5448-0A24-56B8-EE1B737D6827}"/>
          </ac:inkMkLst>
        </pc:inkChg>
        <pc:inkChg chg="add">
          <ac:chgData name="Venkatasubramanian, Mani V." userId="fbe5ce37-0145-4c31-b84a-b36f8beac5f3" providerId="ADAL" clId="{D2199866-58AB-7241-8373-BF44D1221CD6}" dt="2023-04-07T15:04:08.783" v="738"/>
          <ac:inkMkLst>
            <pc:docMk/>
            <pc:sldMk cId="2677137618" sldId="277"/>
            <ac:inkMk id="39" creationId="{325E9FB2-2C61-B6F2-0232-4A940FF0DAAE}"/>
          </ac:inkMkLst>
        </pc:inkChg>
        <pc:inkChg chg="add">
          <ac:chgData name="Venkatasubramanian, Mani V." userId="fbe5ce37-0145-4c31-b84a-b36f8beac5f3" providerId="ADAL" clId="{D2199866-58AB-7241-8373-BF44D1221CD6}" dt="2023-04-07T15:04:09.683" v="739"/>
          <ac:inkMkLst>
            <pc:docMk/>
            <pc:sldMk cId="2677137618" sldId="277"/>
            <ac:inkMk id="40" creationId="{54EA3B09-F94C-4A3C-742D-B351D133C0DB}"/>
          </ac:inkMkLst>
        </pc:inkChg>
        <pc:inkChg chg="add">
          <ac:chgData name="Venkatasubramanian, Mani V." userId="fbe5ce37-0145-4c31-b84a-b36f8beac5f3" providerId="ADAL" clId="{D2199866-58AB-7241-8373-BF44D1221CD6}" dt="2023-04-07T15:04:09.881" v="740"/>
          <ac:inkMkLst>
            <pc:docMk/>
            <pc:sldMk cId="2677137618" sldId="277"/>
            <ac:inkMk id="41" creationId="{2D81E399-DAA5-DF0B-F5D7-7749E9F04DC6}"/>
          </ac:inkMkLst>
        </pc:inkChg>
        <pc:inkChg chg="add">
          <ac:chgData name="Venkatasubramanian, Mani V." userId="fbe5ce37-0145-4c31-b84a-b36f8beac5f3" providerId="ADAL" clId="{D2199866-58AB-7241-8373-BF44D1221CD6}" dt="2023-04-07T15:04:10.067" v="741"/>
          <ac:inkMkLst>
            <pc:docMk/>
            <pc:sldMk cId="2677137618" sldId="277"/>
            <ac:inkMk id="42" creationId="{17BE4932-26C2-D8D4-06B0-CF6F8A156FAD}"/>
          </ac:inkMkLst>
        </pc:inkChg>
        <pc:inkChg chg="add">
          <ac:chgData name="Venkatasubramanian, Mani V." userId="fbe5ce37-0145-4c31-b84a-b36f8beac5f3" providerId="ADAL" clId="{D2199866-58AB-7241-8373-BF44D1221CD6}" dt="2023-04-07T15:04:10.233" v="742"/>
          <ac:inkMkLst>
            <pc:docMk/>
            <pc:sldMk cId="2677137618" sldId="277"/>
            <ac:inkMk id="43" creationId="{14D0BDAC-5937-2BD1-C295-3B9BB854B10D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48" creationId="{F306175E-6AA4-82AF-AA57-6FDF95F287FB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49" creationId="{5F8CF20B-91A4-9989-06BF-10BBBB79F7B1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50" creationId="{4C752DD1-0699-1DDC-900C-93F52406A99D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51" creationId="{4E4356D8-E60C-C60B-07BE-054D5CDBBE50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52" creationId="{1863CA6C-8AF6-5724-EF6F-5344D2C0D3A6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53" creationId="{25716F67-02A2-C357-B2C4-7B0CC1400C98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54" creationId="{95D797F1-49C8-E89D-9F36-CA15213015A6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55" creationId="{38E33B91-FC05-F9D3-F8AF-A1200B29D53A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56" creationId="{7988C907-3F8D-CD2A-882E-1F04F427C238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57" creationId="{BFDB2223-3FCD-5E5C-B366-A3CC01A43988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58" creationId="{0D6B0955-EB4F-CF5D-4FAC-47F3CFB897A3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59" creationId="{8686F570-1261-80E7-5461-96139917B894}"/>
          </ac:inkMkLst>
        </pc:inkChg>
        <pc:inkChg chg="add del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60" creationId="{2F117A85-08AE-5A13-F622-FEFA33574FB4}"/>
          </ac:inkMkLst>
        </pc:inkChg>
        <pc:inkChg chg="add reco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61" creationId="{B8B47E23-9C3D-7FE9-5243-B92F5691D453}"/>
          </ac:inkMkLst>
        </pc:inkChg>
        <pc:inkChg chg="add reco">
          <ac:chgData name="Venkatasubramanian, Mani V." userId="fbe5ce37-0145-4c31-b84a-b36f8beac5f3" providerId="ADAL" clId="{D2199866-58AB-7241-8373-BF44D1221CD6}" dt="2023-04-07T15:04:15.339" v="756"/>
          <ac:inkMkLst>
            <pc:docMk/>
            <pc:sldMk cId="2677137618" sldId="277"/>
            <ac:inkMk id="62" creationId="{C7B31980-C053-2ECB-BF43-37046654D3B4}"/>
          </ac:inkMkLst>
        </pc:inkChg>
        <pc:inkChg chg="add del">
          <ac:chgData name="Venkatasubramanian, Mani V." userId="fbe5ce37-0145-4c31-b84a-b36f8beac5f3" providerId="ADAL" clId="{D2199866-58AB-7241-8373-BF44D1221CD6}" dt="2023-04-07T15:04:42.426" v="759"/>
          <ac:inkMkLst>
            <pc:docMk/>
            <pc:sldMk cId="2677137618" sldId="277"/>
            <ac:inkMk id="63" creationId="{6F1551B0-0081-EFD3-DDCB-8EF236F3B017}"/>
          </ac:inkMkLst>
        </pc:inkChg>
        <pc:inkChg chg="add del">
          <ac:chgData name="Venkatasubramanian, Mani V." userId="fbe5ce37-0145-4c31-b84a-b36f8beac5f3" providerId="ADAL" clId="{D2199866-58AB-7241-8373-BF44D1221CD6}" dt="2023-04-07T15:04:42.426" v="759"/>
          <ac:inkMkLst>
            <pc:docMk/>
            <pc:sldMk cId="2677137618" sldId="277"/>
            <ac:inkMk id="64" creationId="{37350C31-3496-0490-6C81-CF11F0959E2D}"/>
          </ac:inkMkLst>
        </pc:inkChg>
        <pc:inkChg chg="add reco">
          <ac:chgData name="Venkatasubramanian, Mani V." userId="fbe5ce37-0145-4c31-b84a-b36f8beac5f3" providerId="ADAL" clId="{D2199866-58AB-7241-8373-BF44D1221CD6}" dt="2023-04-07T15:04:42.426" v="759"/>
          <ac:inkMkLst>
            <pc:docMk/>
            <pc:sldMk cId="2677137618" sldId="277"/>
            <ac:inkMk id="65" creationId="{905D2708-1120-38BB-468B-F9CE71E01AB3}"/>
          </ac:inkMkLst>
        </pc:inkChg>
        <pc:inkChg chg="add del">
          <ac:chgData name="Venkatasubramanian, Mani V." userId="fbe5ce37-0145-4c31-b84a-b36f8beac5f3" providerId="ADAL" clId="{D2199866-58AB-7241-8373-BF44D1221CD6}" dt="2023-04-07T15:04:44.010" v="762"/>
          <ac:inkMkLst>
            <pc:docMk/>
            <pc:sldMk cId="2677137618" sldId="277"/>
            <ac:inkMk id="66" creationId="{DD0DAD81-0963-7D5A-7CE6-5CDBBF0E0D21}"/>
          </ac:inkMkLst>
        </pc:inkChg>
        <pc:inkChg chg="add del">
          <ac:chgData name="Venkatasubramanian, Mani V." userId="fbe5ce37-0145-4c31-b84a-b36f8beac5f3" providerId="ADAL" clId="{D2199866-58AB-7241-8373-BF44D1221CD6}" dt="2023-04-07T15:04:44.010" v="762"/>
          <ac:inkMkLst>
            <pc:docMk/>
            <pc:sldMk cId="2677137618" sldId="277"/>
            <ac:inkMk id="67" creationId="{99058BA0-12A5-EF75-EA94-4FB97F0EDD29}"/>
          </ac:inkMkLst>
        </pc:inkChg>
        <pc:inkChg chg="add reco">
          <ac:chgData name="Venkatasubramanian, Mani V." userId="fbe5ce37-0145-4c31-b84a-b36f8beac5f3" providerId="ADAL" clId="{D2199866-58AB-7241-8373-BF44D1221CD6}" dt="2023-04-07T15:04:44.010" v="762"/>
          <ac:inkMkLst>
            <pc:docMk/>
            <pc:sldMk cId="2677137618" sldId="277"/>
            <ac:inkMk id="68" creationId="{9C1CB090-6C9F-EFC2-5231-3DE90468C30A}"/>
          </ac:inkMkLst>
        </pc:inkChg>
        <pc:inkChg chg="add del">
          <ac:chgData name="Venkatasubramanian, Mani V." userId="fbe5ce37-0145-4c31-b84a-b36f8beac5f3" providerId="ADAL" clId="{D2199866-58AB-7241-8373-BF44D1221CD6}" dt="2023-04-07T15:04:45.464" v="765"/>
          <ac:inkMkLst>
            <pc:docMk/>
            <pc:sldMk cId="2677137618" sldId="277"/>
            <ac:inkMk id="69" creationId="{3507BD3D-4CE9-2488-D749-D57E0A9077A1}"/>
          </ac:inkMkLst>
        </pc:inkChg>
        <pc:inkChg chg="add del">
          <ac:chgData name="Venkatasubramanian, Mani V." userId="fbe5ce37-0145-4c31-b84a-b36f8beac5f3" providerId="ADAL" clId="{D2199866-58AB-7241-8373-BF44D1221CD6}" dt="2023-04-07T15:04:45.464" v="765"/>
          <ac:inkMkLst>
            <pc:docMk/>
            <pc:sldMk cId="2677137618" sldId="277"/>
            <ac:inkMk id="70" creationId="{C12C8B2E-FE01-E6E1-A7F4-64DDA98C3493}"/>
          </ac:inkMkLst>
        </pc:inkChg>
        <pc:inkChg chg="add reco">
          <ac:chgData name="Venkatasubramanian, Mani V." userId="fbe5ce37-0145-4c31-b84a-b36f8beac5f3" providerId="ADAL" clId="{D2199866-58AB-7241-8373-BF44D1221CD6}" dt="2023-04-07T15:04:45.464" v="765"/>
          <ac:inkMkLst>
            <pc:docMk/>
            <pc:sldMk cId="2677137618" sldId="277"/>
            <ac:inkMk id="71" creationId="{BDFE321B-1B5B-3642-B715-9DA1F6D84E79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72" creationId="{5C5A1317-E92D-7DF6-1C04-52D6D21624F7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73" creationId="{A7AEF333-DA04-DC01-B1C8-8FF981358FF6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74" creationId="{8E97C156-7367-9BAE-B906-FA42FCF660AD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75" creationId="{6CEAB852-99C0-FFDF-6658-A4A2863E65C5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76" creationId="{52DAF256-D94C-F181-F57D-CD80D7660F02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77" creationId="{935616D1-B95F-044A-E217-09F1A3FCDAF1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78" creationId="{0E7724FF-E670-A66E-DA69-701ABC01A7AD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79" creationId="{438C35D8-948A-EE54-956B-01CFF61291E3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80" creationId="{9E7498A8-BD01-C3D6-754E-369E8B361CEA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81" creationId="{C2D7BEE6-7101-02E1-7EE5-6E1567F74F10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82" creationId="{B06C00EE-6B58-E49A-A5F6-5D97D7D7083A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83" creationId="{A4467C68-2931-BD04-D9FD-79097142D3CF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84" creationId="{56B26EC2-DBBB-CFA4-9DF9-2400ACDFA055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85" creationId="{9B47EC42-88A9-433E-894A-5A6B04A47FA6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86" creationId="{9BB0AB4E-351B-23F2-5595-B44E8CA4FA03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87" creationId="{F18D9ED7-23E2-2E08-98E8-ED80055097F5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88" creationId="{A7DF5BED-0165-E278-BBD8-E607E663828B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89" creationId="{4500E0D0-4153-5C3D-0546-CCDD6477B228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90" creationId="{D2AB5ABA-3863-CD35-5D0B-83E546EB1243}"/>
          </ac:inkMkLst>
        </pc:inkChg>
        <pc:inkChg chg="add del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91" creationId="{3557D7E5-2FC8-F39F-A198-1B0F31A820CD}"/>
          </ac:inkMkLst>
        </pc:inkChg>
        <pc:inkChg chg="add reco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92" creationId="{9F7E9FC7-1794-DC2A-C565-B80AB064873E}"/>
          </ac:inkMkLst>
        </pc:inkChg>
        <pc:inkChg chg="add reco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93" creationId="{340BA7E6-CED3-BCDC-B715-5BBB8A8547FE}"/>
          </ac:inkMkLst>
        </pc:inkChg>
        <pc:inkChg chg="add reco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94" creationId="{42390426-4B05-D34E-D531-8CFFC6F730B6}"/>
          </ac:inkMkLst>
        </pc:inkChg>
        <pc:inkChg chg="add reco">
          <ac:chgData name="Venkatasubramanian, Mani V." userId="fbe5ce37-0145-4c31-b84a-b36f8beac5f3" providerId="ADAL" clId="{D2199866-58AB-7241-8373-BF44D1221CD6}" dt="2023-04-07T15:04:55.350" v="786"/>
          <ac:inkMkLst>
            <pc:docMk/>
            <pc:sldMk cId="2677137618" sldId="277"/>
            <ac:inkMk id="95" creationId="{A1E1B840-4D8E-EEAD-2526-5D74DEB102D0}"/>
          </ac:inkMkLst>
        </pc:inkChg>
        <pc:inkChg chg="add del">
          <ac:chgData name="Venkatasubramanian, Mani V." userId="fbe5ce37-0145-4c31-b84a-b36f8beac5f3" providerId="ADAL" clId="{D2199866-58AB-7241-8373-BF44D1221CD6}" dt="2023-04-07T15:04:57.637" v="790"/>
          <ac:inkMkLst>
            <pc:docMk/>
            <pc:sldMk cId="2677137618" sldId="277"/>
            <ac:inkMk id="96" creationId="{2F41D3CB-CD06-E59F-64D7-E144282DA128}"/>
          </ac:inkMkLst>
        </pc:inkChg>
        <pc:inkChg chg="add del">
          <ac:chgData name="Venkatasubramanian, Mani V." userId="fbe5ce37-0145-4c31-b84a-b36f8beac5f3" providerId="ADAL" clId="{D2199866-58AB-7241-8373-BF44D1221CD6}" dt="2023-04-07T15:04:57.637" v="790"/>
          <ac:inkMkLst>
            <pc:docMk/>
            <pc:sldMk cId="2677137618" sldId="277"/>
            <ac:inkMk id="97" creationId="{5AE7F9B0-BE11-6C94-E280-ACF613DA4AEA}"/>
          </ac:inkMkLst>
        </pc:inkChg>
        <pc:inkChg chg="add del">
          <ac:chgData name="Venkatasubramanian, Mani V." userId="fbe5ce37-0145-4c31-b84a-b36f8beac5f3" providerId="ADAL" clId="{D2199866-58AB-7241-8373-BF44D1221CD6}" dt="2023-04-07T15:04:57.637" v="790"/>
          <ac:inkMkLst>
            <pc:docMk/>
            <pc:sldMk cId="2677137618" sldId="277"/>
            <ac:inkMk id="98" creationId="{4AB2AE1E-D1BF-5CB7-E21F-670551794FB3}"/>
          </ac:inkMkLst>
        </pc:inkChg>
        <pc:inkChg chg="add reco">
          <ac:chgData name="Venkatasubramanian, Mani V." userId="fbe5ce37-0145-4c31-b84a-b36f8beac5f3" providerId="ADAL" clId="{D2199866-58AB-7241-8373-BF44D1221CD6}" dt="2023-04-07T15:04:57.637" v="790"/>
          <ac:inkMkLst>
            <pc:docMk/>
            <pc:sldMk cId="2677137618" sldId="277"/>
            <ac:inkMk id="99" creationId="{FA190AE3-3BCC-6FB8-3099-DC5206619198}"/>
          </ac:inkMkLst>
        </pc:inkChg>
        <pc:inkChg chg="add del">
          <ac:chgData name="Venkatasubramanian, Mani V." userId="fbe5ce37-0145-4c31-b84a-b36f8beac5f3" providerId="ADAL" clId="{D2199866-58AB-7241-8373-BF44D1221CD6}" dt="2023-04-07T15:05:02.441" v="801"/>
          <ac:inkMkLst>
            <pc:docMk/>
            <pc:sldMk cId="2677137618" sldId="277"/>
            <ac:inkMk id="100" creationId="{E9C558D7-C33E-9056-835E-1E11A015E533}"/>
          </ac:inkMkLst>
        </pc:inkChg>
        <pc:inkChg chg="add del">
          <ac:chgData name="Venkatasubramanian, Mani V." userId="fbe5ce37-0145-4c31-b84a-b36f8beac5f3" providerId="ADAL" clId="{D2199866-58AB-7241-8373-BF44D1221CD6}" dt="2023-04-07T15:05:02.441" v="801"/>
          <ac:inkMkLst>
            <pc:docMk/>
            <pc:sldMk cId="2677137618" sldId="277"/>
            <ac:inkMk id="101" creationId="{5753E335-74B8-9D04-ED70-9E1466B17469}"/>
          </ac:inkMkLst>
        </pc:inkChg>
        <pc:inkChg chg="add del">
          <ac:chgData name="Venkatasubramanian, Mani V." userId="fbe5ce37-0145-4c31-b84a-b36f8beac5f3" providerId="ADAL" clId="{D2199866-58AB-7241-8373-BF44D1221CD6}" dt="2023-04-07T15:05:02.441" v="801"/>
          <ac:inkMkLst>
            <pc:docMk/>
            <pc:sldMk cId="2677137618" sldId="277"/>
            <ac:inkMk id="102" creationId="{33177242-7BFD-BF5D-CFCD-0853252B24BF}"/>
          </ac:inkMkLst>
        </pc:inkChg>
        <pc:inkChg chg="add del">
          <ac:chgData name="Venkatasubramanian, Mani V." userId="fbe5ce37-0145-4c31-b84a-b36f8beac5f3" providerId="ADAL" clId="{D2199866-58AB-7241-8373-BF44D1221CD6}" dt="2023-04-07T15:05:02.441" v="801"/>
          <ac:inkMkLst>
            <pc:docMk/>
            <pc:sldMk cId="2677137618" sldId="277"/>
            <ac:inkMk id="103" creationId="{53754650-D2E8-22BE-F424-17FF8FB9D635}"/>
          </ac:inkMkLst>
        </pc:inkChg>
        <pc:inkChg chg="add del">
          <ac:chgData name="Venkatasubramanian, Mani V." userId="fbe5ce37-0145-4c31-b84a-b36f8beac5f3" providerId="ADAL" clId="{D2199866-58AB-7241-8373-BF44D1221CD6}" dt="2023-04-07T15:05:02.441" v="801"/>
          <ac:inkMkLst>
            <pc:docMk/>
            <pc:sldMk cId="2677137618" sldId="277"/>
            <ac:inkMk id="104" creationId="{CD31DFE8-65D7-C874-FAED-AFD452642E76}"/>
          </ac:inkMkLst>
        </pc:inkChg>
        <pc:inkChg chg="add del">
          <ac:chgData name="Venkatasubramanian, Mani V." userId="fbe5ce37-0145-4c31-b84a-b36f8beac5f3" providerId="ADAL" clId="{D2199866-58AB-7241-8373-BF44D1221CD6}" dt="2023-04-07T15:05:02.441" v="801"/>
          <ac:inkMkLst>
            <pc:docMk/>
            <pc:sldMk cId="2677137618" sldId="277"/>
            <ac:inkMk id="105" creationId="{06F3B9FC-8F91-75E8-2B1C-692CB97CC5E6}"/>
          </ac:inkMkLst>
        </pc:inkChg>
        <pc:inkChg chg="add del">
          <ac:chgData name="Venkatasubramanian, Mani V." userId="fbe5ce37-0145-4c31-b84a-b36f8beac5f3" providerId="ADAL" clId="{D2199866-58AB-7241-8373-BF44D1221CD6}" dt="2023-04-07T15:05:02.441" v="801"/>
          <ac:inkMkLst>
            <pc:docMk/>
            <pc:sldMk cId="2677137618" sldId="277"/>
            <ac:inkMk id="106" creationId="{E4F34F77-F7D9-4F82-27D6-0B2FDB86526A}"/>
          </ac:inkMkLst>
        </pc:inkChg>
        <pc:inkChg chg="add del">
          <ac:chgData name="Venkatasubramanian, Mani V." userId="fbe5ce37-0145-4c31-b84a-b36f8beac5f3" providerId="ADAL" clId="{D2199866-58AB-7241-8373-BF44D1221CD6}" dt="2023-04-07T15:05:02.441" v="801"/>
          <ac:inkMkLst>
            <pc:docMk/>
            <pc:sldMk cId="2677137618" sldId="277"/>
            <ac:inkMk id="107" creationId="{E57909BD-BD23-3A27-9FDD-BFBEF8FA5DF6}"/>
          </ac:inkMkLst>
        </pc:inkChg>
        <pc:inkChg chg="add del">
          <ac:chgData name="Venkatasubramanian, Mani V." userId="fbe5ce37-0145-4c31-b84a-b36f8beac5f3" providerId="ADAL" clId="{D2199866-58AB-7241-8373-BF44D1221CD6}" dt="2023-04-07T15:05:02.441" v="801"/>
          <ac:inkMkLst>
            <pc:docMk/>
            <pc:sldMk cId="2677137618" sldId="277"/>
            <ac:inkMk id="108" creationId="{147C6845-7883-C6CF-B4FE-5AC617598EE3}"/>
          </ac:inkMkLst>
        </pc:inkChg>
        <pc:inkChg chg="add del">
          <ac:chgData name="Venkatasubramanian, Mani V." userId="fbe5ce37-0145-4c31-b84a-b36f8beac5f3" providerId="ADAL" clId="{D2199866-58AB-7241-8373-BF44D1221CD6}" dt="2023-04-07T15:05:02.441" v="801"/>
          <ac:inkMkLst>
            <pc:docMk/>
            <pc:sldMk cId="2677137618" sldId="277"/>
            <ac:inkMk id="109" creationId="{422E92A1-288D-3B5F-472A-5938AF40251D}"/>
          </ac:inkMkLst>
        </pc:inkChg>
        <pc:inkChg chg="add reco">
          <ac:chgData name="Venkatasubramanian, Mani V." userId="fbe5ce37-0145-4c31-b84a-b36f8beac5f3" providerId="ADAL" clId="{D2199866-58AB-7241-8373-BF44D1221CD6}" dt="2023-04-07T15:05:02.441" v="801"/>
          <ac:inkMkLst>
            <pc:docMk/>
            <pc:sldMk cId="2677137618" sldId="277"/>
            <ac:inkMk id="110" creationId="{9306BFF5-BE18-3D58-5A18-65D0DE915E2A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11" creationId="{1FB8DC3C-1956-8C21-E165-CB38C7807A76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12" creationId="{10B4812F-968F-DFFF-F919-E42FF9324E3B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13" creationId="{63FDFE44-C18D-1DC2-63C1-CCC0DABE7525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14" creationId="{30EF9D2B-0505-381F-9306-A6D619E3B73B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15" creationId="{CD4304B5-9C6E-F5FF-9A71-7E59AA2FDCF7}"/>
          </ac:inkMkLst>
        </pc:inkChg>
        <pc:inkChg chg="add">
          <ac:chgData name="Venkatasubramanian, Mani V." userId="fbe5ce37-0145-4c31-b84a-b36f8beac5f3" providerId="ADAL" clId="{D2199866-58AB-7241-8373-BF44D1221CD6}" dt="2023-04-07T15:05:05.594" v="807"/>
          <ac:inkMkLst>
            <pc:docMk/>
            <pc:sldMk cId="2677137618" sldId="277"/>
            <ac:inkMk id="116" creationId="{A6C21561-3693-1D17-AD06-C531F6953035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17" creationId="{7B4D150D-F66B-3191-7C01-47AB830AFC9A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18" creationId="{4D85880F-2612-5CD8-5C0A-BEBE37D7DA0C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19" creationId="{AD35DA02-53B5-B86A-9D63-28C62D585977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20" creationId="{463EFEAC-C837-9145-ACB4-D8BD6323CEC6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21" creationId="{A89B72F8-EB8E-1880-40A6-B7E20277BFA0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22" creationId="{8093B256-2514-8AE9-476D-AF327FFEED02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23" creationId="{3CD2510D-6A23-51C3-8CDB-2764606DC1D9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24" creationId="{1F0B2465-3BEC-521E-C2BB-441B7A8C1B12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25" creationId="{67DE27AD-5815-BD04-104F-697602A1B7E4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26" creationId="{4D06DBAE-3908-C88A-16C7-61043A6BD887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27" creationId="{5614040B-F8C2-851D-A038-4FABF73F5A8C}"/>
          </ac:inkMkLst>
        </pc:inkChg>
        <pc:inkChg chg="add del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28" creationId="{ADF5BB3E-5ECC-A94F-2EEE-F5BC0B788E82}"/>
          </ac:inkMkLst>
        </pc:inkChg>
        <pc:inkChg chg="add reco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29" creationId="{9181387E-E9B4-A824-5A02-D95305D5D3D5}"/>
          </ac:inkMkLst>
        </pc:inkChg>
        <pc:inkChg chg="add reco">
          <ac:chgData name="Venkatasubramanian, Mani V." userId="fbe5ce37-0145-4c31-b84a-b36f8beac5f3" providerId="ADAL" clId="{D2199866-58AB-7241-8373-BF44D1221CD6}" dt="2023-04-07T15:05:09.814" v="820"/>
          <ac:inkMkLst>
            <pc:docMk/>
            <pc:sldMk cId="2677137618" sldId="277"/>
            <ac:inkMk id="130" creationId="{AEEC2EF9-D517-C9DE-854F-F75ADE46B783}"/>
          </ac:inkMkLst>
        </pc:inkChg>
        <pc:inkChg chg="add del">
          <ac:chgData name="Venkatasubramanian, Mani V." userId="fbe5ce37-0145-4c31-b84a-b36f8beac5f3" providerId="ADAL" clId="{D2199866-58AB-7241-8373-BF44D1221CD6}" dt="2023-04-07T15:05:11.817" v="826"/>
          <ac:inkMkLst>
            <pc:docMk/>
            <pc:sldMk cId="2677137618" sldId="277"/>
            <ac:inkMk id="131" creationId="{AFEEF3B3-A763-C275-9BD7-A7D54FE96A45}"/>
          </ac:inkMkLst>
        </pc:inkChg>
        <pc:inkChg chg="add del">
          <ac:chgData name="Venkatasubramanian, Mani V." userId="fbe5ce37-0145-4c31-b84a-b36f8beac5f3" providerId="ADAL" clId="{D2199866-58AB-7241-8373-BF44D1221CD6}" dt="2023-04-07T15:05:11.817" v="826"/>
          <ac:inkMkLst>
            <pc:docMk/>
            <pc:sldMk cId="2677137618" sldId="277"/>
            <ac:inkMk id="132" creationId="{C9AA6129-58D2-67DC-BA31-2E8AACBBD520}"/>
          </ac:inkMkLst>
        </pc:inkChg>
        <pc:inkChg chg="add del">
          <ac:chgData name="Venkatasubramanian, Mani V." userId="fbe5ce37-0145-4c31-b84a-b36f8beac5f3" providerId="ADAL" clId="{D2199866-58AB-7241-8373-BF44D1221CD6}" dt="2023-04-07T15:05:11.817" v="826"/>
          <ac:inkMkLst>
            <pc:docMk/>
            <pc:sldMk cId="2677137618" sldId="277"/>
            <ac:inkMk id="133" creationId="{1AC871A1-5523-1CCC-179B-E3BFACF17A90}"/>
          </ac:inkMkLst>
        </pc:inkChg>
        <pc:inkChg chg="add del">
          <ac:chgData name="Venkatasubramanian, Mani V." userId="fbe5ce37-0145-4c31-b84a-b36f8beac5f3" providerId="ADAL" clId="{D2199866-58AB-7241-8373-BF44D1221CD6}" dt="2023-04-07T15:05:11.817" v="826"/>
          <ac:inkMkLst>
            <pc:docMk/>
            <pc:sldMk cId="2677137618" sldId="277"/>
            <ac:inkMk id="134" creationId="{F2B51599-2A58-AE58-9078-B993B9288838}"/>
          </ac:inkMkLst>
        </pc:inkChg>
        <pc:inkChg chg="add del">
          <ac:chgData name="Venkatasubramanian, Mani V." userId="fbe5ce37-0145-4c31-b84a-b36f8beac5f3" providerId="ADAL" clId="{D2199866-58AB-7241-8373-BF44D1221CD6}" dt="2023-04-07T15:05:11.817" v="826"/>
          <ac:inkMkLst>
            <pc:docMk/>
            <pc:sldMk cId="2677137618" sldId="277"/>
            <ac:inkMk id="135" creationId="{5106BB9B-3F5C-B501-3720-CF3CD03FAED7}"/>
          </ac:inkMkLst>
        </pc:inkChg>
        <pc:inkChg chg="add reco">
          <ac:chgData name="Venkatasubramanian, Mani V." userId="fbe5ce37-0145-4c31-b84a-b36f8beac5f3" providerId="ADAL" clId="{D2199866-58AB-7241-8373-BF44D1221CD6}" dt="2023-04-07T15:05:11.817" v="826"/>
          <ac:inkMkLst>
            <pc:docMk/>
            <pc:sldMk cId="2677137618" sldId="277"/>
            <ac:inkMk id="136" creationId="{3F5BD221-12D1-0BB2-96E6-4482D8135B62}"/>
          </ac:inkMkLst>
        </pc:inkChg>
        <pc:inkChg chg="add">
          <ac:chgData name="Venkatasubramanian, Mani V." userId="fbe5ce37-0145-4c31-b84a-b36f8beac5f3" providerId="ADAL" clId="{D2199866-58AB-7241-8373-BF44D1221CD6}" dt="2023-04-07T15:05:14.476" v="827"/>
          <ac:inkMkLst>
            <pc:docMk/>
            <pc:sldMk cId="2677137618" sldId="277"/>
            <ac:inkMk id="137" creationId="{84FE616A-F2B9-E05D-2B08-0A7356A11192}"/>
          </ac:inkMkLst>
        </pc:inkChg>
        <pc:inkChg chg="add del">
          <ac:chgData name="Venkatasubramanian, Mani V." userId="fbe5ce37-0145-4c31-b84a-b36f8beac5f3" providerId="ADAL" clId="{D2199866-58AB-7241-8373-BF44D1221CD6}" dt="2023-04-07T15:05:21.578" v="833"/>
          <ac:inkMkLst>
            <pc:docMk/>
            <pc:sldMk cId="2677137618" sldId="277"/>
            <ac:inkMk id="138" creationId="{5F1EF151-512E-F7D3-954D-A1E16E77D1B9}"/>
          </ac:inkMkLst>
        </pc:inkChg>
        <pc:inkChg chg="add">
          <ac:chgData name="Venkatasubramanian, Mani V." userId="fbe5ce37-0145-4c31-b84a-b36f8beac5f3" providerId="ADAL" clId="{D2199866-58AB-7241-8373-BF44D1221CD6}" dt="2023-04-07T15:05:18.625" v="829"/>
          <ac:inkMkLst>
            <pc:docMk/>
            <pc:sldMk cId="2677137618" sldId="277"/>
            <ac:inkMk id="139" creationId="{948EC4A4-011A-72B6-D73E-FE749A1FCE26}"/>
          </ac:inkMkLst>
        </pc:inkChg>
        <pc:inkChg chg="add del">
          <ac:chgData name="Venkatasubramanian, Mani V." userId="fbe5ce37-0145-4c31-b84a-b36f8beac5f3" providerId="ADAL" clId="{D2199866-58AB-7241-8373-BF44D1221CD6}" dt="2023-04-07T15:05:21.578" v="833"/>
          <ac:inkMkLst>
            <pc:docMk/>
            <pc:sldMk cId="2677137618" sldId="277"/>
            <ac:inkMk id="140" creationId="{15F68700-4B78-C765-45C2-1D533924EA89}"/>
          </ac:inkMkLst>
        </pc:inkChg>
        <pc:inkChg chg="add">
          <ac:chgData name="Venkatasubramanian, Mani V." userId="fbe5ce37-0145-4c31-b84a-b36f8beac5f3" providerId="ADAL" clId="{D2199866-58AB-7241-8373-BF44D1221CD6}" dt="2023-04-07T15:05:20.038" v="831"/>
          <ac:inkMkLst>
            <pc:docMk/>
            <pc:sldMk cId="2677137618" sldId="277"/>
            <ac:inkMk id="141" creationId="{13032E19-E927-BB06-F625-2ACD0FBAC8E7}"/>
          </ac:inkMkLst>
        </pc:inkChg>
        <pc:inkChg chg="add">
          <ac:chgData name="Venkatasubramanian, Mani V." userId="fbe5ce37-0145-4c31-b84a-b36f8beac5f3" providerId="ADAL" clId="{D2199866-58AB-7241-8373-BF44D1221CD6}" dt="2023-04-07T15:05:20.621" v="832"/>
          <ac:inkMkLst>
            <pc:docMk/>
            <pc:sldMk cId="2677137618" sldId="277"/>
            <ac:inkMk id="142" creationId="{A88A7CAB-3B55-DE6D-DD27-0DF4F0B5F0E1}"/>
          </ac:inkMkLst>
        </pc:inkChg>
        <pc:inkChg chg="add reco">
          <ac:chgData name="Venkatasubramanian, Mani V." userId="fbe5ce37-0145-4c31-b84a-b36f8beac5f3" providerId="ADAL" clId="{D2199866-58AB-7241-8373-BF44D1221CD6}" dt="2023-04-07T15:05:21.578" v="833"/>
          <ac:inkMkLst>
            <pc:docMk/>
            <pc:sldMk cId="2677137618" sldId="277"/>
            <ac:inkMk id="143" creationId="{E06DD1D6-8C7A-8B99-53C3-52ADAE82E568}"/>
          </ac:inkMkLst>
        </pc:inkChg>
        <pc:inkChg chg="add del">
          <ac:chgData name="Venkatasubramanian, Mani V." userId="fbe5ce37-0145-4c31-b84a-b36f8beac5f3" providerId="ADAL" clId="{D2199866-58AB-7241-8373-BF44D1221CD6}" dt="2023-04-07T15:05:36.002" v="841"/>
          <ac:inkMkLst>
            <pc:docMk/>
            <pc:sldMk cId="2677137618" sldId="277"/>
            <ac:inkMk id="144" creationId="{E1C5062F-D972-4972-64B4-DCCDC3A88C34}"/>
          </ac:inkMkLst>
        </pc:inkChg>
        <pc:inkChg chg="add del">
          <ac:chgData name="Venkatasubramanian, Mani V." userId="fbe5ce37-0145-4c31-b84a-b36f8beac5f3" providerId="ADAL" clId="{D2199866-58AB-7241-8373-BF44D1221CD6}" dt="2023-04-07T15:05:36.002" v="841"/>
          <ac:inkMkLst>
            <pc:docMk/>
            <pc:sldMk cId="2677137618" sldId="277"/>
            <ac:inkMk id="145" creationId="{E4E2B032-38B2-2375-6361-31B3C60624C8}"/>
          </ac:inkMkLst>
        </pc:inkChg>
        <pc:inkChg chg="add del">
          <ac:chgData name="Venkatasubramanian, Mani V." userId="fbe5ce37-0145-4c31-b84a-b36f8beac5f3" providerId="ADAL" clId="{D2199866-58AB-7241-8373-BF44D1221CD6}" dt="2023-04-07T15:05:36.002" v="841"/>
          <ac:inkMkLst>
            <pc:docMk/>
            <pc:sldMk cId="2677137618" sldId="277"/>
            <ac:inkMk id="146" creationId="{1B5F6C84-25CA-DA94-046F-99392DC5BF52}"/>
          </ac:inkMkLst>
        </pc:inkChg>
        <pc:inkChg chg="add del">
          <ac:chgData name="Venkatasubramanian, Mani V." userId="fbe5ce37-0145-4c31-b84a-b36f8beac5f3" providerId="ADAL" clId="{D2199866-58AB-7241-8373-BF44D1221CD6}" dt="2023-04-07T15:05:36.002" v="841"/>
          <ac:inkMkLst>
            <pc:docMk/>
            <pc:sldMk cId="2677137618" sldId="277"/>
            <ac:inkMk id="147" creationId="{B5EF4950-D963-B6FB-15EA-5ACA590F91DB}"/>
          </ac:inkMkLst>
        </pc:inkChg>
        <pc:inkChg chg="add del">
          <ac:chgData name="Venkatasubramanian, Mani V." userId="fbe5ce37-0145-4c31-b84a-b36f8beac5f3" providerId="ADAL" clId="{D2199866-58AB-7241-8373-BF44D1221CD6}" dt="2023-04-07T15:05:36.002" v="841"/>
          <ac:inkMkLst>
            <pc:docMk/>
            <pc:sldMk cId="2677137618" sldId="277"/>
            <ac:inkMk id="148" creationId="{9D06088E-C9A2-9952-7D6C-512D4712A02B}"/>
          </ac:inkMkLst>
        </pc:inkChg>
        <pc:inkChg chg="add del">
          <ac:chgData name="Venkatasubramanian, Mani V." userId="fbe5ce37-0145-4c31-b84a-b36f8beac5f3" providerId="ADAL" clId="{D2199866-58AB-7241-8373-BF44D1221CD6}" dt="2023-04-07T15:05:36.002" v="841"/>
          <ac:inkMkLst>
            <pc:docMk/>
            <pc:sldMk cId="2677137618" sldId="277"/>
            <ac:inkMk id="149" creationId="{D0DEDC21-2CB0-3734-2526-902ABB995B32}"/>
          </ac:inkMkLst>
        </pc:inkChg>
        <pc:inkChg chg="add del">
          <ac:chgData name="Venkatasubramanian, Mani V." userId="fbe5ce37-0145-4c31-b84a-b36f8beac5f3" providerId="ADAL" clId="{D2199866-58AB-7241-8373-BF44D1221CD6}" dt="2023-04-07T15:05:36.002" v="841"/>
          <ac:inkMkLst>
            <pc:docMk/>
            <pc:sldMk cId="2677137618" sldId="277"/>
            <ac:inkMk id="150" creationId="{433AE3D7-BAF0-8065-0165-F9D972354866}"/>
          </ac:inkMkLst>
        </pc:inkChg>
        <pc:inkChg chg="add reco">
          <ac:chgData name="Venkatasubramanian, Mani V." userId="fbe5ce37-0145-4c31-b84a-b36f8beac5f3" providerId="ADAL" clId="{D2199866-58AB-7241-8373-BF44D1221CD6}" dt="2023-04-07T15:05:36.002" v="841"/>
          <ac:inkMkLst>
            <pc:docMk/>
            <pc:sldMk cId="2677137618" sldId="277"/>
            <ac:inkMk id="151" creationId="{26BB62CA-24D8-B8B7-E022-BC570A9A099E}"/>
          </ac:inkMkLst>
        </pc:inkChg>
        <pc:inkChg chg="add del">
          <ac:chgData name="Venkatasubramanian, Mani V." userId="fbe5ce37-0145-4c31-b84a-b36f8beac5f3" providerId="ADAL" clId="{D2199866-58AB-7241-8373-BF44D1221CD6}" dt="2023-04-07T15:05:39.958" v="844"/>
          <ac:inkMkLst>
            <pc:docMk/>
            <pc:sldMk cId="2677137618" sldId="277"/>
            <ac:inkMk id="152" creationId="{A59E721D-3520-E623-02B9-30439252CA13}"/>
          </ac:inkMkLst>
        </pc:inkChg>
        <pc:inkChg chg="add del">
          <ac:chgData name="Venkatasubramanian, Mani V." userId="fbe5ce37-0145-4c31-b84a-b36f8beac5f3" providerId="ADAL" clId="{D2199866-58AB-7241-8373-BF44D1221CD6}" dt="2023-04-07T15:05:39.958" v="844"/>
          <ac:inkMkLst>
            <pc:docMk/>
            <pc:sldMk cId="2677137618" sldId="277"/>
            <ac:inkMk id="153" creationId="{5386AF75-BE74-894E-37C7-F753FACF4A5D}"/>
          </ac:inkMkLst>
        </pc:inkChg>
        <pc:inkChg chg="add reco">
          <ac:chgData name="Venkatasubramanian, Mani V." userId="fbe5ce37-0145-4c31-b84a-b36f8beac5f3" providerId="ADAL" clId="{D2199866-58AB-7241-8373-BF44D1221CD6}" dt="2023-04-07T15:05:39.958" v="844"/>
          <ac:inkMkLst>
            <pc:docMk/>
            <pc:sldMk cId="2677137618" sldId="277"/>
            <ac:inkMk id="154" creationId="{17D26BB1-56C1-386D-7740-C8C6E4888B0E}"/>
          </ac:inkMkLst>
        </pc:inkChg>
        <pc:inkChg chg="add del">
          <ac:chgData name="Venkatasubramanian, Mani V." userId="fbe5ce37-0145-4c31-b84a-b36f8beac5f3" providerId="ADAL" clId="{D2199866-58AB-7241-8373-BF44D1221CD6}" dt="2023-04-07T15:05:43.278" v="850"/>
          <ac:inkMkLst>
            <pc:docMk/>
            <pc:sldMk cId="2677137618" sldId="277"/>
            <ac:inkMk id="155" creationId="{1A972E4E-D94E-B3E7-9985-730F6D3045BE}"/>
          </ac:inkMkLst>
        </pc:inkChg>
        <pc:inkChg chg="add del">
          <ac:chgData name="Venkatasubramanian, Mani V." userId="fbe5ce37-0145-4c31-b84a-b36f8beac5f3" providerId="ADAL" clId="{D2199866-58AB-7241-8373-BF44D1221CD6}" dt="2023-04-07T15:05:43.278" v="850"/>
          <ac:inkMkLst>
            <pc:docMk/>
            <pc:sldMk cId="2677137618" sldId="277"/>
            <ac:inkMk id="156" creationId="{CEE4AE90-DC53-D915-F9D5-C8B42548E789}"/>
          </ac:inkMkLst>
        </pc:inkChg>
        <pc:inkChg chg="add del">
          <ac:chgData name="Venkatasubramanian, Mani V." userId="fbe5ce37-0145-4c31-b84a-b36f8beac5f3" providerId="ADAL" clId="{D2199866-58AB-7241-8373-BF44D1221CD6}" dt="2023-04-07T15:05:43.278" v="850"/>
          <ac:inkMkLst>
            <pc:docMk/>
            <pc:sldMk cId="2677137618" sldId="277"/>
            <ac:inkMk id="157" creationId="{7DD4E915-8070-AA4C-B2FE-44DA68C252E8}"/>
          </ac:inkMkLst>
        </pc:inkChg>
        <pc:inkChg chg="add del">
          <ac:chgData name="Venkatasubramanian, Mani V." userId="fbe5ce37-0145-4c31-b84a-b36f8beac5f3" providerId="ADAL" clId="{D2199866-58AB-7241-8373-BF44D1221CD6}" dt="2023-04-07T15:05:43.278" v="850"/>
          <ac:inkMkLst>
            <pc:docMk/>
            <pc:sldMk cId="2677137618" sldId="277"/>
            <ac:inkMk id="158" creationId="{0C2034EE-5B02-4703-4E84-265F05CAE5B4}"/>
          </ac:inkMkLst>
        </pc:inkChg>
        <pc:inkChg chg="add del">
          <ac:chgData name="Venkatasubramanian, Mani V." userId="fbe5ce37-0145-4c31-b84a-b36f8beac5f3" providerId="ADAL" clId="{D2199866-58AB-7241-8373-BF44D1221CD6}" dt="2023-04-07T15:05:43.278" v="850"/>
          <ac:inkMkLst>
            <pc:docMk/>
            <pc:sldMk cId="2677137618" sldId="277"/>
            <ac:inkMk id="159" creationId="{5779A85B-0F45-768B-34D4-2D7F28EFB421}"/>
          </ac:inkMkLst>
        </pc:inkChg>
        <pc:inkChg chg="add reco">
          <ac:chgData name="Venkatasubramanian, Mani V." userId="fbe5ce37-0145-4c31-b84a-b36f8beac5f3" providerId="ADAL" clId="{D2199866-58AB-7241-8373-BF44D1221CD6}" dt="2023-04-07T15:05:43.278" v="850"/>
          <ac:inkMkLst>
            <pc:docMk/>
            <pc:sldMk cId="2677137618" sldId="277"/>
            <ac:inkMk id="160" creationId="{343C1A5B-EBF0-0EE9-CAA2-12E36EEC0ABB}"/>
          </ac:inkMkLst>
        </pc:inkChg>
        <pc:inkChg chg="add">
          <ac:chgData name="Venkatasubramanian, Mani V." userId="fbe5ce37-0145-4c31-b84a-b36f8beac5f3" providerId="ADAL" clId="{D2199866-58AB-7241-8373-BF44D1221CD6}" dt="2023-04-07T15:05:47.238" v="851"/>
          <ac:inkMkLst>
            <pc:docMk/>
            <pc:sldMk cId="2677137618" sldId="277"/>
            <ac:inkMk id="161" creationId="{1599803C-B010-8407-3B61-6241E65FE335}"/>
          </ac:inkMkLst>
        </pc:inkChg>
        <pc:inkChg chg="add del">
          <ac:chgData name="Venkatasubramanian, Mani V." userId="fbe5ce37-0145-4c31-b84a-b36f8beac5f3" providerId="ADAL" clId="{D2199866-58AB-7241-8373-BF44D1221CD6}" dt="2023-04-07T15:05:54.333" v="866"/>
          <ac:inkMkLst>
            <pc:docMk/>
            <pc:sldMk cId="2677137618" sldId="277"/>
            <ac:inkMk id="162" creationId="{CAC8FBE6-FB26-7B48-8FD5-EBAF0757A5CC}"/>
          </ac:inkMkLst>
        </pc:inkChg>
        <pc:inkChg chg="add del">
          <ac:chgData name="Venkatasubramanian, Mani V." userId="fbe5ce37-0145-4c31-b84a-b36f8beac5f3" providerId="ADAL" clId="{D2199866-58AB-7241-8373-BF44D1221CD6}" dt="2023-04-07T15:05:54.333" v="866"/>
          <ac:inkMkLst>
            <pc:docMk/>
            <pc:sldMk cId="2677137618" sldId="277"/>
            <ac:inkMk id="163" creationId="{558517BF-F102-D4A8-54BB-8ADD1CDAB343}"/>
          </ac:inkMkLst>
        </pc:inkChg>
        <pc:inkChg chg="add del">
          <ac:chgData name="Venkatasubramanian, Mani V." userId="fbe5ce37-0145-4c31-b84a-b36f8beac5f3" providerId="ADAL" clId="{D2199866-58AB-7241-8373-BF44D1221CD6}" dt="2023-04-07T15:05:54.333" v="866"/>
          <ac:inkMkLst>
            <pc:docMk/>
            <pc:sldMk cId="2677137618" sldId="277"/>
            <ac:inkMk id="164" creationId="{218751A0-449F-A3A9-7BF0-59D834B22A3C}"/>
          </ac:inkMkLst>
        </pc:inkChg>
        <pc:inkChg chg="add del">
          <ac:chgData name="Venkatasubramanian, Mani V." userId="fbe5ce37-0145-4c31-b84a-b36f8beac5f3" providerId="ADAL" clId="{D2199866-58AB-7241-8373-BF44D1221CD6}" dt="2023-04-07T15:05:54.333" v="866"/>
          <ac:inkMkLst>
            <pc:docMk/>
            <pc:sldMk cId="2677137618" sldId="277"/>
            <ac:inkMk id="165" creationId="{B9E58EEF-6F9F-080E-E874-8A11C80BF73B}"/>
          </ac:inkMkLst>
        </pc:inkChg>
        <pc:inkChg chg="add del">
          <ac:chgData name="Venkatasubramanian, Mani V." userId="fbe5ce37-0145-4c31-b84a-b36f8beac5f3" providerId="ADAL" clId="{D2199866-58AB-7241-8373-BF44D1221CD6}" dt="2023-04-07T15:05:54.333" v="866"/>
          <ac:inkMkLst>
            <pc:docMk/>
            <pc:sldMk cId="2677137618" sldId="277"/>
            <ac:inkMk id="166" creationId="{C641D7E9-9689-8018-FF4E-59376270D0AB}"/>
          </ac:inkMkLst>
        </pc:inkChg>
        <pc:inkChg chg="add del">
          <ac:chgData name="Venkatasubramanian, Mani V." userId="fbe5ce37-0145-4c31-b84a-b36f8beac5f3" providerId="ADAL" clId="{D2199866-58AB-7241-8373-BF44D1221CD6}" dt="2023-04-07T15:05:54.333" v="866"/>
          <ac:inkMkLst>
            <pc:docMk/>
            <pc:sldMk cId="2677137618" sldId="277"/>
            <ac:inkMk id="167" creationId="{3BF3421D-D891-0C4B-2B50-5CCEEDF8DA8F}"/>
          </ac:inkMkLst>
        </pc:inkChg>
        <pc:inkChg chg="add del">
          <ac:chgData name="Venkatasubramanian, Mani V." userId="fbe5ce37-0145-4c31-b84a-b36f8beac5f3" providerId="ADAL" clId="{D2199866-58AB-7241-8373-BF44D1221CD6}" dt="2023-04-07T15:05:54.333" v="866"/>
          <ac:inkMkLst>
            <pc:docMk/>
            <pc:sldMk cId="2677137618" sldId="277"/>
            <ac:inkMk id="168" creationId="{8AF794B5-2A71-A974-D2C9-0DD52AE86694}"/>
          </ac:inkMkLst>
        </pc:inkChg>
        <pc:inkChg chg="add">
          <ac:chgData name="Venkatasubramanian, Mani V." userId="fbe5ce37-0145-4c31-b84a-b36f8beac5f3" providerId="ADAL" clId="{D2199866-58AB-7241-8373-BF44D1221CD6}" dt="2023-04-07T15:05:51.967" v="859"/>
          <ac:inkMkLst>
            <pc:docMk/>
            <pc:sldMk cId="2677137618" sldId="277"/>
            <ac:inkMk id="169" creationId="{5469C836-43C9-54DC-F9BD-5FE32F2678CA}"/>
          </ac:inkMkLst>
        </pc:inkChg>
        <pc:inkChg chg="add">
          <ac:chgData name="Venkatasubramanian, Mani V." userId="fbe5ce37-0145-4c31-b84a-b36f8beac5f3" providerId="ADAL" clId="{D2199866-58AB-7241-8373-BF44D1221CD6}" dt="2023-04-07T15:05:52.117" v="860"/>
          <ac:inkMkLst>
            <pc:docMk/>
            <pc:sldMk cId="2677137618" sldId="277"/>
            <ac:inkMk id="170" creationId="{33E2B7A6-C784-5E08-8D7B-71CC773C6112}"/>
          </ac:inkMkLst>
        </pc:inkChg>
        <pc:inkChg chg="add">
          <ac:chgData name="Venkatasubramanian, Mani V." userId="fbe5ce37-0145-4c31-b84a-b36f8beac5f3" providerId="ADAL" clId="{D2199866-58AB-7241-8373-BF44D1221CD6}" dt="2023-04-07T15:05:52.684" v="861"/>
          <ac:inkMkLst>
            <pc:docMk/>
            <pc:sldMk cId="2677137618" sldId="277"/>
            <ac:inkMk id="171" creationId="{9B4F73D3-6F89-7D10-2869-CE9D6A12CCE1}"/>
          </ac:inkMkLst>
        </pc:inkChg>
        <pc:inkChg chg="add del">
          <ac:chgData name="Venkatasubramanian, Mani V." userId="fbe5ce37-0145-4c31-b84a-b36f8beac5f3" providerId="ADAL" clId="{D2199866-58AB-7241-8373-BF44D1221CD6}" dt="2023-04-07T15:05:54.333" v="866"/>
          <ac:inkMkLst>
            <pc:docMk/>
            <pc:sldMk cId="2677137618" sldId="277"/>
            <ac:inkMk id="172" creationId="{0FDB220B-B242-521F-C70F-2FBCB2DB49B2}"/>
          </ac:inkMkLst>
        </pc:inkChg>
        <pc:inkChg chg="add del">
          <ac:chgData name="Venkatasubramanian, Mani V." userId="fbe5ce37-0145-4c31-b84a-b36f8beac5f3" providerId="ADAL" clId="{D2199866-58AB-7241-8373-BF44D1221CD6}" dt="2023-04-07T15:05:54.333" v="866"/>
          <ac:inkMkLst>
            <pc:docMk/>
            <pc:sldMk cId="2677137618" sldId="277"/>
            <ac:inkMk id="173" creationId="{2E1BFB50-F0A2-A222-661A-F273B8FF18FE}"/>
          </ac:inkMkLst>
        </pc:inkChg>
        <pc:inkChg chg="add">
          <ac:chgData name="Venkatasubramanian, Mani V." userId="fbe5ce37-0145-4c31-b84a-b36f8beac5f3" providerId="ADAL" clId="{D2199866-58AB-7241-8373-BF44D1221CD6}" dt="2023-04-07T15:05:53.183" v="864"/>
          <ac:inkMkLst>
            <pc:docMk/>
            <pc:sldMk cId="2677137618" sldId="277"/>
            <ac:inkMk id="174" creationId="{22B59648-BD13-778B-1E2A-01C516718243}"/>
          </ac:inkMkLst>
        </pc:inkChg>
        <pc:inkChg chg="add">
          <ac:chgData name="Venkatasubramanian, Mani V." userId="fbe5ce37-0145-4c31-b84a-b36f8beac5f3" providerId="ADAL" clId="{D2199866-58AB-7241-8373-BF44D1221CD6}" dt="2023-04-07T15:05:53.333" v="865"/>
          <ac:inkMkLst>
            <pc:docMk/>
            <pc:sldMk cId="2677137618" sldId="277"/>
            <ac:inkMk id="175" creationId="{572DF90D-D2C0-AD1C-E324-041AAC97B569}"/>
          </ac:inkMkLst>
        </pc:inkChg>
        <pc:inkChg chg="add reco">
          <ac:chgData name="Venkatasubramanian, Mani V." userId="fbe5ce37-0145-4c31-b84a-b36f8beac5f3" providerId="ADAL" clId="{D2199866-58AB-7241-8373-BF44D1221CD6}" dt="2023-04-07T15:05:54.333" v="866"/>
          <ac:inkMkLst>
            <pc:docMk/>
            <pc:sldMk cId="2677137618" sldId="277"/>
            <ac:inkMk id="176" creationId="{56C54448-AE72-34DD-1F8F-13F076B1A09B}"/>
          </ac:inkMkLst>
        </pc:inkChg>
        <pc:inkChg chg="add reco">
          <ac:chgData name="Venkatasubramanian, Mani V." userId="fbe5ce37-0145-4c31-b84a-b36f8beac5f3" providerId="ADAL" clId="{D2199866-58AB-7241-8373-BF44D1221CD6}" dt="2023-04-07T15:05:54.333" v="866"/>
          <ac:inkMkLst>
            <pc:docMk/>
            <pc:sldMk cId="2677137618" sldId="277"/>
            <ac:inkMk id="177" creationId="{BAB38D43-6213-FF90-CCAA-DDC841E1929E}"/>
          </ac:inkMkLst>
        </pc:inkChg>
        <pc:inkChg chg="add del">
          <ac:chgData name="Venkatasubramanian, Mani V." userId="fbe5ce37-0145-4c31-b84a-b36f8beac5f3" providerId="ADAL" clId="{D2199866-58AB-7241-8373-BF44D1221CD6}" dt="2023-04-07T15:05:57.912" v="876"/>
          <ac:inkMkLst>
            <pc:docMk/>
            <pc:sldMk cId="2677137618" sldId="277"/>
            <ac:inkMk id="178" creationId="{58D26ABD-197B-D648-1A58-96FB6063624D}"/>
          </ac:inkMkLst>
        </pc:inkChg>
        <pc:inkChg chg="add del">
          <ac:chgData name="Venkatasubramanian, Mani V." userId="fbe5ce37-0145-4c31-b84a-b36f8beac5f3" providerId="ADAL" clId="{D2199866-58AB-7241-8373-BF44D1221CD6}" dt="2023-04-07T15:05:57.912" v="876"/>
          <ac:inkMkLst>
            <pc:docMk/>
            <pc:sldMk cId="2677137618" sldId="277"/>
            <ac:inkMk id="179" creationId="{1DBA0C1F-D8AD-DA74-71B7-C359446EEF74}"/>
          </ac:inkMkLst>
        </pc:inkChg>
        <pc:inkChg chg="add del">
          <ac:chgData name="Venkatasubramanian, Mani V." userId="fbe5ce37-0145-4c31-b84a-b36f8beac5f3" providerId="ADAL" clId="{D2199866-58AB-7241-8373-BF44D1221CD6}" dt="2023-04-07T15:05:57.912" v="876"/>
          <ac:inkMkLst>
            <pc:docMk/>
            <pc:sldMk cId="2677137618" sldId="277"/>
            <ac:inkMk id="180" creationId="{4526FB75-8A7D-AE92-687E-A27BCFA237B9}"/>
          </ac:inkMkLst>
        </pc:inkChg>
        <pc:inkChg chg="add del">
          <ac:chgData name="Venkatasubramanian, Mani V." userId="fbe5ce37-0145-4c31-b84a-b36f8beac5f3" providerId="ADAL" clId="{D2199866-58AB-7241-8373-BF44D1221CD6}" dt="2023-04-07T15:05:57.912" v="876"/>
          <ac:inkMkLst>
            <pc:docMk/>
            <pc:sldMk cId="2677137618" sldId="277"/>
            <ac:inkMk id="181" creationId="{EFBB93D6-16E9-C759-F2A7-262B49D7F06D}"/>
          </ac:inkMkLst>
        </pc:inkChg>
        <pc:inkChg chg="add del">
          <ac:chgData name="Venkatasubramanian, Mani V." userId="fbe5ce37-0145-4c31-b84a-b36f8beac5f3" providerId="ADAL" clId="{D2199866-58AB-7241-8373-BF44D1221CD6}" dt="2023-04-07T15:05:57.912" v="876"/>
          <ac:inkMkLst>
            <pc:docMk/>
            <pc:sldMk cId="2677137618" sldId="277"/>
            <ac:inkMk id="182" creationId="{D497BDE4-F153-9AB3-4338-E6484461F56B}"/>
          </ac:inkMkLst>
        </pc:inkChg>
        <pc:inkChg chg="add del">
          <ac:chgData name="Venkatasubramanian, Mani V." userId="fbe5ce37-0145-4c31-b84a-b36f8beac5f3" providerId="ADAL" clId="{D2199866-58AB-7241-8373-BF44D1221CD6}" dt="2023-04-07T15:05:57.912" v="876"/>
          <ac:inkMkLst>
            <pc:docMk/>
            <pc:sldMk cId="2677137618" sldId="277"/>
            <ac:inkMk id="183" creationId="{2C9424E3-0C19-3C07-AB98-687B135F6298}"/>
          </ac:inkMkLst>
        </pc:inkChg>
        <pc:inkChg chg="add del">
          <ac:chgData name="Venkatasubramanian, Mani V." userId="fbe5ce37-0145-4c31-b84a-b36f8beac5f3" providerId="ADAL" clId="{D2199866-58AB-7241-8373-BF44D1221CD6}" dt="2023-04-07T15:05:57.912" v="876"/>
          <ac:inkMkLst>
            <pc:docMk/>
            <pc:sldMk cId="2677137618" sldId="277"/>
            <ac:inkMk id="184" creationId="{3CC7C6A3-CD83-FA0D-FBC7-0693F90D0F1F}"/>
          </ac:inkMkLst>
        </pc:inkChg>
        <pc:inkChg chg="add del">
          <ac:chgData name="Venkatasubramanian, Mani V." userId="fbe5ce37-0145-4c31-b84a-b36f8beac5f3" providerId="ADAL" clId="{D2199866-58AB-7241-8373-BF44D1221CD6}" dt="2023-04-07T15:05:57.912" v="876"/>
          <ac:inkMkLst>
            <pc:docMk/>
            <pc:sldMk cId="2677137618" sldId="277"/>
            <ac:inkMk id="185" creationId="{7C4663C3-E4DF-6B87-8DF6-1BFEBB4E1FE9}"/>
          </ac:inkMkLst>
        </pc:inkChg>
        <pc:inkChg chg="add del">
          <ac:chgData name="Venkatasubramanian, Mani V." userId="fbe5ce37-0145-4c31-b84a-b36f8beac5f3" providerId="ADAL" clId="{D2199866-58AB-7241-8373-BF44D1221CD6}" dt="2023-04-07T15:05:57.912" v="876"/>
          <ac:inkMkLst>
            <pc:docMk/>
            <pc:sldMk cId="2677137618" sldId="277"/>
            <ac:inkMk id="186" creationId="{E970B826-A75C-E53E-64C9-CAACCBDB64E2}"/>
          </ac:inkMkLst>
        </pc:inkChg>
        <pc:inkChg chg="add reco">
          <ac:chgData name="Venkatasubramanian, Mani V." userId="fbe5ce37-0145-4c31-b84a-b36f8beac5f3" providerId="ADAL" clId="{D2199866-58AB-7241-8373-BF44D1221CD6}" dt="2023-04-07T15:05:57.912" v="876"/>
          <ac:inkMkLst>
            <pc:docMk/>
            <pc:sldMk cId="2677137618" sldId="277"/>
            <ac:inkMk id="187" creationId="{A77CD143-3744-B559-38E5-FA7E20DB2A03}"/>
          </ac:inkMkLst>
        </pc:inkChg>
        <pc:inkChg chg="add">
          <ac:chgData name="Venkatasubramanian, Mani V." userId="fbe5ce37-0145-4c31-b84a-b36f8beac5f3" providerId="ADAL" clId="{D2199866-58AB-7241-8373-BF44D1221CD6}" dt="2023-04-07T15:05:58.416" v="877"/>
          <ac:inkMkLst>
            <pc:docMk/>
            <pc:sldMk cId="2677137618" sldId="277"/>
            <ac:inkMk id="188" creationId="{36F9C25F-2A58-BD35-4190-55B2D91F3B7B}"/>
          </ac:inkMkLst>
        </pc:inkChg>
        <pc:inkChg chg="add">
          <ac:chgData name="Venkatasubramanian, Mani V." userId="fbe5ce37-0145-4c31-b84a-b36f8beac5f3" providerId="ADAL" clId="{D2199866-58AB-7241-8373-BF44D1221CD6}" dt="2023-04-07T15:05:58.566" v="878"/>
          <ac:inkMkLst>
            <pc:docMk/>
            <pc:sldMk cId="2677137618" sldId="277"/>
            <ac:inkMk id="189" creationId="{8B3ACE12-5368-F6C8-D91E-53AEAF36E423}"/>
          </ac:inkMkLst>
        </pc:inkChg>
        <pc:inkChg chg="add del">
          <ac:chgData name="Venkatasubramanian, Mani V." userId="fbe5ce37-0145-4c31-b84a-b36f8beac5f3" providerId="ADAL" clId="{D2199866-58AB-7241-8373-BF44D1221CD6}" dt="2023-04-07T15:06:01.713" v="888"/>
          <ac:inkMkLst>
            <pc:docMk/>
            <pc:sldMk cId="2677137618" sldId="277"/>
            <ac:inkMk id="190" creationId="{48A9D52C-9263-3717-77E1-667C1D9CAACD}"/>
          </ac:inkMkLst>
        </pc:inkChg>
        <pc:inkChg chg="add">
          <ac:chgData name="Venkatasubramanian, Mani V." userId="fbe5ce37-0145-4c31-b84a-b36f8beac5f3" providerId="ADAL" clId="{D2199866-58AB-7241-8373-BF44D1221CD6}" dt="2023-04-07T15:05:58.888" v="880"/>
          <ac:inkMkLst>
            <pc:docMk/>
            <pc:sldMk cId="2677137618" sldId="277"/>
            <ac:inkMk id="191" creationId="{E28F8543-6B96-5421-935D-90F73061F40E}"/>
          </ac:inkMkLst>
        </pc:inkChg>
        <pc:inkChg chg="add">
          <ac:chgData name="Venkatasubramanian, Mani V." userId="fbe5ce37-0145-4c31-b84a-b36f8beac5f3" providerId="ADAL" clId="{D2199866-58AB-7241-8373-BF44D1221CD6}" dt="2023-04-07T15:05:59.633" v="881"/>
          <ac:inkMkLst>
            <pc:docMk/>
            <pc:sldMk cId="2677137618" sldId="277"/>
            <ac:inkMk id="192" creationId="{B07DC39F-4CBF-48FD-CAF2-65983AF4A8AA}"/>
          </ac:inkMkLst>
        </pc:inkChg>
        <pc:inkChg chg="add del">
          <ac:chgData name="Venkatasubramanian, Mani V." userId="fbe5ce37-0145-4c31-b84a-b36f8beac5f3" providerId="ADAL" clId="{D2199866-58AB-7241-8373-BF44D1221CD6}" dt="2023-04-07T15:06:01.713" v="888"/>
          <ac:inkMkLst>
            <pc:docMk/>
            <pc:sldMk cId="2677137618" sldId="277"/>
            <ac:inkMk id="193" creationId="{3C5C0BC2-C893-FE94-CA34-EA437E2F5ADB}"/>
          </ac:inkMkLst>
        </pc:inkChg>
        <pc:inkChg chg="add del">
          <ac:chgData name="Venkatasubramanian, Mani V." userId="fbe5ce37-0145-4c31-b84a-b36f8beac5f3" providerId="ADAL" clId="{D2199866-58AB-7241-8373-BF44D1221CD6}" dt="2023-04-07T15:06:01.713" v="888"/>
          <ac:inkMkLst>
            <pc:docMk/>
            <pc:sldMk cId="2677137618" sldId="277"/>
            <ac:inkMk id="194" creationId="{39BC6485-DDE0-1B37-B02F-3847E31C6401}"/>
          </ac:inkMkLst>
        </pc:inkChg>
        <pc:inkChg chg="add">
          <ac:chgData name="Venkatasubramanian, Mani V." userId="fbe5ce37-0145-4c31-b84a-b36f8beac5f3" providerId="ADAL" clId="{D2199866-58AB-7241-8373-BF44D1221CD6}" dt="2023-04-07T15:06:00.316" v="884"/>
          <ac:inkMkLst>
            <pc:docMk/>
            <pc:sldMk cId="2677137618" sldId="277"/>
            <ac:inkMk id="195" creationId="{F0AB6154-5905-6C39-F863-93E20A300259}"/>
          </ac:inkMkLst>
        </pc:inkChg>
        <pc:inkChg chg="add del">
          <ac:chgData name="Venkatasubramanian, Mani V." userId="fbe5ce37-0145-4c31-b84a-b36f8beac5f3" providerId="ADAL" clId="{D2199866-58AB-7241-8373-BF44D1221CD6}" dt="2023-04-07T15:06:01.713" v="888"/>
          <ac:inkMkLst>
            <pc:docMk/>
            <pc:sldMk cId="2677137618" sldId="277"/>
            <ac:inkMk id="196" creationId="{35C1D16D-A8B6-DFF6-0570-437C1F66C6E5}"/>
          </ac:inkMkLst>
        </pc:inkChg>
        <pc:inkChg chg="add">
          <ac:chgData name="Venkatasubramanian, Mani V." userId="fbe5ce37-0145-4c31-b84a-b36f8beac5f3" providerId="ADAL" clId="{D2199866-58AB-7241-8373-BF44D1221CD6}" dt="2023-04-07T15:06:00.619" v="886"/>
          <ac:inkMkLst>
            <pc:docMk/>
            <pc:sldMk cId="2677137618" sldId="277"/>
            <ac:inkMk id="197" creationId="{1E550EFD-33FA-D35A-565B-0A3ACC765D1A}"/>
          </ac:inkMkLst>
        </pc:inkChg>
        <pc:inkChg chg="add">
          <ac:chgData name="Venkatasubramanian, Mani V." userId="fbe5ce37-0145-4c31-b84a-b36f8beac5f3" providerId="ADAL" clId="{D2199866-58AB-7241-8373-BF44D1221CD6}" dt="2023-04-07T15:06:00.903" v="887"/>
          <ac:inkMkLst>
            <pc:docMk/>
            <pc:sldMk cId="2677137618" sldId="277"/>
            <ac:inkMk id="198" creationId="{47F698D5-F48A-13BF-092B-5CA37B8392D8}"/>
          </ac:inkMkLst>
        </pc:inkChg>
        <pc:inkChg chg="add reco">
          <ac:chgData name="Venkatasubramanian, Mani V." userId="fbe5ce37-0145-4c31-b84a-b36f8beac5f3" providerId="ADAL" clId="{D2199866-58AB-7241-8373-BF44D1221CD6}" dt="2023-04-07T15:06:01.713" v="888"/>
          <ac:inkMkLst>
            <pc:docMk/>
            <pc:sldMk cId="2677137618" sldId="277"/>
            <ac:inkMk id="199" creationId="{76B085EE-F444-1261-92C7-D2ED4C3D3056}"/>
          </ac:inkMkLst>
        </pc:inkChg>
        <pc:inkChg chg="add reco">
          <ac:chgData name="Venkatasubramanian, Mani V." userId="fbe5ce37-0145-4c31-b84a-b36f8beac5f3" providerId="ADAL" clId="{D2199866-58AB-7241-8373-BF44D1221CD6}" dt="2023-04-07T15:06:01.713" v="888"/>
          <ac:inkMkLst>
            <pc:docMk/>
            <pc:sldMk cId="2677137618" sldId="277"/>
            <ac:inkMk id="200" creationId="{E757E32B-FAD7-B714-BA4B-02E2AC664CD4}"/>
          </ac:inkMkLst>
        </pc:inkChg>
        <pc:inkChg chg="add del">
          <ac:chgData name="Venkatasubramanian, Mani V." userId="fbe5ce37-0145-4c31-b84a-b36f8beac5f3" providerId="ADAL" clId="{D2199866-58AB-7241-8373-BF44D1221CD6}" dt="2023-04-07T15:06:09.855" v="892"/>
          <ac:inkMkLst>
            <pc:docMk/>
            <pc:sldMk cId="2677137618" sldId="277"/>
            <ac:inkMk id="201" creationId="{39E7488D-C12E-0997-2467-F6C6CC22CF04}"/>
          </ac:inkMkLst>
        </pc:inkChg>
        <pc:inkChg chg="add del">
          <ac:chgData name="Venkatasubramanian, Mani V." userId="fbe5ce37-0145-4c31-b84a-b36f8beac5f3" providerId="ADAL" clId="{D2199866-58AB-7241-8373-BF44D1221CD6}" dt="2023-04-07T15:06:09.855" v="892"/>
          <ac:inkMkLst>
            <pc:docMk/>
            <pc:sldMk cId="2677137618" sldId="277"/>
            <ac:inkMk id="202" creationId="{0A6842CB-F879-1946-DC09-F721D6EB58F5}"/>
          </ac:inkMkLst>
        </pc:inkChg>
        <pc:inkChg chg="add del">
          <ac:chgData name="Venkatasubramanian, Mani V." userId="fbe5ce37-0145-4c31-b84a-b36f8beac5f3" providerId="ADAL" clId="{D2199866-58AB-7241-8373-BF44D1221CD6}" dt="2023-04-07T15:06:09.855" v="892"/>
          <ac:inkMkLst>
            <pc:docMk/>
            <pc:sldMk cId="2677137618" sldId="277"/>
            <ac:inkMk id="203" creationId="{4A2E5F0F-A56D-FF3B-5C04-B32A0967BB2A}"/>
          </ac:inkMkLst>
        </pc:inkChg>
        <pc:inkChg chg="add reco">
          <ac:chgData name="Venkatasubramanian, Mani V." userId="fbe5ce37-0145-4c31-b84a-b36f8beac5f3" providerId="ADAL" clId="{D2199866-58AB-7241-8373-BF44D1221CD6}" dt="2023-04-07T15:06:09.855" v="892"/>
          <ac:inkMkLst>
            <pc:docMk/>
            <pc:sldMk cId="2677137618" sldId="277"/>
            <ac:inkMk id="204" creationId="{5D98F6A1-CC21-C046-894C-C9F82EF3A515}"/>
          </ac:inkMkLst>
        </pc:inkChg>
        <pc:inkChg chg="add del">
          <ac:chgData name="Venkatasubramanian, Mani V." userId="fbe5ce37-0145-4c31-b84a-b36f8beac5f3" providerId="ADAL" clId="{D2199866-58AB-7241-8373-BF44D1221CD6}" dt="2023-04-07T15:06:13.814" v="902"/>
          <ac:inkMkLst>
            <pc:docMk/>
            <pc:sldMk cId="2677137618" sldId="277"/>
            <ac:inkMk id="205" creationId="{4954AC67-33F8-C7DE-40E4-65DF2CD2EF5B}"/>
          </ac:inkMkLst>
        </pc:inkChg>
        <pc:inkChg chg="add del">
          <ac:chgData name="Venkatasubramanian, Mani V." userId="fbe5ce37-0145-4c31-b84a-b36f8beac5f3" providerId="ADAL" clId="{D2199866-58AB-7241-8373-BF44D1221CD6}" dt="2023-04-07T15:06:13.814" v="902"/>
          <ac:inkMkLst>
            <pc:docMk/>
            <pc:sldMk cId="2677137618" sldId="277"/>
            <ac:inkMk id="206" creationId="{46F74F13-CDE5-9FA5-89A3-E724FD1D4B20}"/>
          </ac:inkMkLst>
        </pc:inkChg>
        <pc:inkChg chg="add del">
          <ac:chgData name="Venkatasubramanian, Mani V." userId="fbe5ce37-0145-4c31-b84a-b36f8beac5f3" providerId="ADAL" clId="{D2199866-58AB-7241-8373-BF44D1221CD6}" dt="2023-04-07T15:06:13.814" v="902"/>
          <ac:inkMkLst>
            <pc:docMk/>
            <pc:sldMk cId="2677137618" sldId="277"/>
            <ac:inkMk id="207" creationId="{A7C490CA-DB4C-C259-2127-B222603E3302}"/>
          </ac:inkMkLst>
        </pc:inkChg>
        <pc:inkChg chg="add del">
          <ac:chgData name="Venkatasubramanian, Mani V." userId="fbe5ce37-0145-4c31-b84a-b36f8beac5f3" providerId="ADAL" clId="{D2199866-58AB-7241-8373-BF44D1221CD6}" dt="2023-04-07T15:06:13.814" v="902"/>
          <ac:inkMkLst>
            <pc:docMk/>
            <pc:sldMk cId="2677137618" sldId="277"/>
            <ac:inkMk id="208" creationId="{B86D66D0-6DF7-F92F-B394-F677DD3A3347}"/>
          </ac:inkMkLst>
        </pc:inkChg>
        <pc:inkChg chg="add del">
          <ac:chgData name="Venkatasubramanian, Mani V." userId="fbe5ce37-0145-4c31-b84a-b36f8beac5f3" providerId="ADAL" clId="{D2199866-58AB-7241-8373-BF44D1221CD6}" dt="2023-04-07T15:06:13.814" v="902"/>
          <ac:inkMkLst>
            <pc:docMk/>
            <pc:sldMk cId="2677137618" sldId="277"/>
            <ac:inkMk id="209" creationId="{0737C972-FE78-A16E-5C2D-88064C1FAE63}"/>
          </ac:inkMkLst>
        </pc:inkChg>
        <pc:inkChg chg="add del">
          <ac:chgData name="Venkatasubramanian, Mani V." userId="fbe5ce37-0145-4c31-b84a-b36f8beac5f3" providerId="ADAL" clId="{D2199866-58AB-7241-8373-BF44D1221CD6}" dt="2023-04-07T15:06:13.814" v="902"/>
          <ac:inkMkLst>
            <pc:docMk/>
            <pc:sldMk cId="2677137618" sldId="277"/>
            <ac:inkMk id="210" creationId="{4FAF0BE8-4244-CAC3-779B-648DD729798E}"/>
          </ac:inkMkLst>
        </pc:inkChg>
        <pc:inkChg chg="add del">
          <ac:chgData name="Venkatasubramanian, Mani V." userId="fbe5ce37-0145-4c31-b84a-b36f8beac5f3" providerId="ADAL" clId="{D2199866-58AB-7241-8373-BF44D1221CD6}" dt="2023-04-07T15:06:13.814" v="902"/>
          <ac:inkMkLst>
            <pc:docMk/>
            <pc:sldMk cId="2677137618" sldId="277"/>
            <ac:inkMk id="211" creationId="{178D3505-3026-8988-9E05-E4AEBD3F5587}"/>
          </ac:inkMkLst>
        </pc:inkChg>
        <pc:inkChg chg="add del">
          <ac:chgData name="Venkatasubramanian, Mani V." userId="fbe5ce37-0145-4c31-b84a-b36f8beac5f3" providerId="ADAL" clId="{D2199866-58AB-7241-8373-BF44D1221CD6}" dt="2023-04-07T15:06:13.814" v="902"/>
          <ac:inkMkLst>
            <pc:docMk/>
            <pc:sldMk cId="2677137618" sldId="277"/>
            <ac:inkMk id="212" creationId="{3063C61A-A830-6555-2BE2-A918E04DE54E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13" creationId="{99616C63-ECCD-6450-2060-92761B41FAE2}"/>
          </ac:inkMkLst>
        </pc:inkChg>
        <pc:inkChg chg="add reco">
          <ac:chgData name="Venkatasubramanian, Mani V." userId="fbe5ce37-0145-4c31-b84a-b36f8beac5f3" providerId="ADAL" clId="{D2199866-58AB-7241-8373-BF44D1221CD6}" dt="2023-04-07T15:06:13.814" v="902"/>
          <ac:inkMkLst>
            <pc:docMk/>
            <pc:sldMk cId="2677137618" sldId="277"/>
            <ac:inkMk id="214" creationId="{06559DEF-3D58-8000-B685-14DD82BDDBE2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15" creationId="{E9B91CAB-89A0-49D9-16E1-18AAFAE1550E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16" creationId="{1E3D0E93-505A-7F53-5B33-30874ED8A3E0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17" creationId="{B04891E2-496D-EBC5-D0DA-FD8611803E20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18" creationId="{7655ADF8-6D08-6397-7291-81FED403C0CE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19" creationId="{819F10F3-5E60-0342-4A15-F30CCD064C13}"/>
          </ac:inkMkLst>
        </pc:inkChg>
        <pc:inkChg chg="add">
          <ac:chgData name="Venkatasubramanian, Mani V." userId="fbe5ce37-0145-4c31-b84a-b36f8beac5f3" providerId="ADAL" clId="{D2199866-58AB-7241-8373-BF44D1221CD6}" dt="2023-04-07T15:06:15.785" v="908"/>
          <ac:inkMkLst>
            <pc:docMk/>
            <pc:sldMk cId="2677137618" sldId="277"/>
            <ac:inkMk id="220" creationId="{E6E688F8-FA63-2408-A58D-011E09AED037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21" creationId="{E841AD88-5B6B-BFA5-DB33-37C0184DEFE8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22" creationId="{181189BC-8ADF-A96E-4E4F-E7C76BEB1280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23" creationId="{7BB02EB2-8FE7-8A9D-EDCF-C6D5A85C324F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24" creationId="{575A347A-FC18-6DDB-CDBA-7F517E6E2953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25" creationId="{97D2F9F5-091E-27F0-2752-42B394F6B797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26" creationId="{52D70A19-8BC3-0CDE-43E2-5675C947A8AA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27" creationId="{7CF268C8-F42F-884F-922D-27E378D33AE8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28" creationId="{C621C9CE-CAC1-3769-D145-A4BCB91BAD49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29" creationId="{A3CA6F66-12A4-29F7-4188-7FC952C18149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30" creationId="{8A03EC5A-D9AE-8F8D-CAE5-23C6E5DB9F96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31" creationId="{AFAF5F71-BC25-DB08-0D4A-209B8E55C7F0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32" creationId="{04B968A1-8C55-70C0-3CA3-FA8135E169DE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33" creationId="{4A0E93A9-36CA-5ABF-7562-EFB3EA32E47C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34" creationId="{F7E0CDAC-112E-E002-447B-F26E81AC944B}"/>
          </ac:inkMkLst>
        </pc:inkChg>
        <pc:inkChg chg="add del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35" creationId="{351706B1-27EF-3640-503E-70B219195F31}"/>
          </ac:inkMkLst>
        </pc:inkChg>
        <pc:inkChg chg="add reco">
          <ac:chgData name="Venkatasubramanian, Mani V." userId="fbe5ce37-0145-4c31-b84a-b36f8beac5f3" providerId="ADAL" clId="{D2199866-58AB-7241-8373-BF44D1221CD6}" dt="2023-04-07T15:06:20.450" v="924"/>
          <ac:inkMkLst>
            <pc:docMk/>
            <pc:sldMk cId="2677137618" sldId="277"/>
            <ac:inkMk id="236" creationId="{AAF59F6F-1879-8FBF-29DB-41B033169F09}"/>
          </ac:inkMkLst>
        </pc:inkChg>
        <pc:inkChg chg="add">
          <ac:chgData name="Venkatasubramanian, Mani V." userId="fbe5ce37-0145-4c31-b84a-b36f8beac5f3" providerId="ADAL" clId="{D2199866-58AB-7241-8373-BF44D1221CD6}" dt="2023-04-07T15:06:22.084" v="925"/>
          <ac:inkMkLst>
            <pc:docMk/>
            <pc:sldMk cId="2677137618" sldId="277"/>
            <ac:inkMk id="237" creationId="{9CF2339B-4A9C-648E-5683-D229BFB1D657}"/>
          </ac:inkMkLst>
        </pc:inkChg>
        <pc:inkChg chg="add">
          <ac:chgData name="Venkatasubramanian, Mani V." userId="fbe5ce37-0145-4c31-b84a-b36f8beac5f3" providerId="ADAL" clId="{D2199866-58AB-7241-8373-BF44D1221CD6}" dt="2023-04-07T15:06:22.368" v="926"/>
          <ac:inkMkLst>
            <pc:docMk/>
            <pc:sldMk cId="2677137618" sldId="277"/>
            <ac:inkMk id="238" creationId="{7BDE1B65-A709-C190-932A-A6B6A6B4113C}"/>
          </ac:inkMkLst>
        </pc:inkChg>
        <pc:inkChg chg="add">
          <ac:chgData name="Venkatasubramanian, Mani V." userId="fbe5ce37-0145-4c31-b84a-b36f8beac5f3" providerId="ADAL" clId="{D2199866-58AB-7241-8373-BF44D1221CD6}" dt="2023-04-07T15:06:22.884" v="927"/>
          <ac:inkMkLst>
            <pc:docMk/>
            <pc:sldMk cId="2677137618" sldId="277"/>
            <ac:inkMk id="239" creationId="{38039C5D-1F37-C81F-D044-539FBA5DBC69}"/>
          </ac:inkMkLst>
        </pc:inkChg>
        <pc:inkChg chg="add">
          <ac:chgData name="Venkatasubramanian, Mani V." userId="fbe5ce37-0145-4c31-b84a-b36f8beac5f3" providerId="ADAL" clId="{D2199866-58AB-7241-8373-BF44D1221CD6}" dt="2023-04-07T15:06:23.218" v="928"/>
          <ac:inkMkLst>
            <pc:docMk/>
            <pc:sldMk cId="2677137618" sldId="277"/>
            <ac:inkMk id="240" creationId="{C858641D-C2F2-08ED-6281-354B4E3106D3}"/>
          </ac:inkMkLst>
        </pc:inkChg>
        <pc:inkChg chg="add del">
          <ac:chgData name="Venkatasubramanian, Mani V." userId="fbe5ce37-0145-4c31-b84a-b36f8beac5f3" providerId="ADAL" clId="{D2199866-58AB-7241-8373-BF44D1221CD6}" dt="2023-04-07T15:06:25.259" v="932"/>
          <ac:inkMkLst>
            <pc:docMk/>
            <pc:sldMk cId="2677137618" sldId="277"/>
            <ac:inkMk id="241" creationId="{B2434E16-A6F0-D09E-59E5-823F221D70B9}"/>
          </ac:inkMkLst>
        </pc:inkChg>
        <pc:inkChg chg="add del">
          <ac:chgData name="Venkatasubramanian, Mani V." userId="fbe5ce37-0145-4c31-b84a-b36f8beac5f3" providerId="ADAL" clId="{D2199866-58AB-7241-8373-BF44D1221CD6}" dt="2023-04-07T15:06:25.259" v="932"/>
          <ac:inkMkLst>
            <pc:docMk/>
            <pc:sldMk cId="2677137618" sldId="277"/>
            <ac:inkMk id="242" creationId="{F8567689-040E-6BD7-8289-5587AC9DFA3F}"/>
          </ac:inkMkLst>
        </pc:inkChg>
        <pc:inkChg chg="add del">
          <ac:chgData name="Venkatasubramanian, Mani V." userId="fbe5ce37-0145-4c31-b84a-b36f8beac5f3" providerId="ADAL" clId="{D2199866-58AB-7241-8373-BF44D1221CD6}" dt="2023-04-07T15:06:25.259" v="932"/>
          <ac:inkMkLst>
            <pc:docMk/>
            <pc:sldMk cId="2677137618" sldId="277"/>
            <ac:inkMk id="243" creationId="{45E0B154-151B-8F03-240F-AEA3A648FBBA}"/>
          </ac:inkMkLst>
        </pc:inkChg>
        <pc:inkChg chg="add reco">
          <ac:chgData name="Venkatasubramanian, Mani V." userId="fbe5ce37-0145-4c31-b84a-b36f8beac5f3" providerId="ADAL" clId="{D2199866-58AB-7241-8373-BF44D1221CD6}" dt="2023-04-07T15:06:25.259" v="932"/>
          <ac:inkMkLst>
            <pc:docMk/>
            <pc:sldMk cId="2677137618" sldId="277"/>
            <ac:inkMk id="244" creationId="{11265869-C05E-A1C2-86E8-7A2DF66C0A41}"/>
          </ac:inkMkLst>
        </pc:inkChg>
        <pc:inkChg chg="add del">
          <ac:chgData name="Venkatasubramanian, Mani V." userId="fbe5ce37-0145-4c31-b84a-b36f8beac5f3" providerId="ADAL" clId="{D2199866-58AB-7241-8373-BF44D1221CD6}" dt="2023-04-07T15:06:27.809" v="939"/>
          <ac:inkMkLst>
            <pc:docMk/>
            <pc:sldMk cId="2677137618" sldId="277"/>
            <ac:inkMk id="245" creationId="{A4ADB20C-DAE0-0CD7-7F6E-D891493E2E59}"/>
          </ac:inkMkLst>
        </pc:inkChg>
        <pc:inkChg chg="add del">
          <ac:chgData name="Venkatasubramanian, Mani V." userId="fbe5ce37-0145-4c31-b84a-b36f8beac5f3" providerId="ADAL" clId="{D2199866-58AB-7241-8373-BF44D1221CD6}" dt="2023-04-07T15:06:27.809" v="939"/>
          <ac:inkMkLst>
            <pc:docMk/>
            <pc:sldMk cId="2677137618" sldId="277"/>
            <ac:inkMk id="246" creationId="{CE4D1D1A-6DE4-92C8-B9EB-0EB2CB51E122}"/>
          </ac:inkMkLst>
        </pc:inkChg>
        <pc:inkChg chg="add del">
          <ac:chgData name="Venkatasubramanian, Mani V." userId="fbe5ce37-0145-4c31-b84a-b36f8beac5f3" providerId="ADAL" clId="{D2199866-58AB-7241-8373-BF44D1221CD6}" dt="2023-04-07T15:06:27.809" v="939"/>
          <ac:inkMkLst>
            <pc:docMk/>
            <pc:sldMk cId="2677137618" sldId="277"/>
            <ac:inkMk id="247" creationId="{24550671-F680-BE84-0F9F-56A7B0E639D7}"/>
          </ac:inkMkLst>
        </pc:inkChg>
        <pc:inkChg chg="add del">
          <ac:chgData name="Venkatasubramanian, Mani V." userId="fbe5ce37-0145-4c31-b84a-b36f8beac5f3" providerId="ADAL" clId="{D2199866-58AB-7241-8373-BF44D1221CD6}" dt="2023-04-07T15:06:27.809" v="939"/>
          <ac:inkMkLst>
            <pc:docMk/>
            <pc:sldMk cId="2677137618" sldId="277"/>
            <ac:inkMk id="248" creationId="{4E842198-AD07-E63F-2FC2-F3CBE5219827}"/>
          </ac:inkMkLst>
        </pc:inkChg>
        <pc:inkChg chg="add del">
          <ac:chgData name="Venkatasubramanian, Mani V." userId="fbe5ce37-0145-4c31-b84a-b36f8beac5f3" providerId="ADAL" clId="{D2199866-58AB-7241-8373-BF44D1221CD6}" dt="2023-04-07T15:06:27.809" v="939"/>
          <ac:inkMkLst>
            <pc:docMk/>
            <pc:sldMk cId="2677137618" sldId="277"/>
            <ac:inkMk id="249" creationId="{923F0B60-CFAD-63D8-28FC-D308BD9EB4E8}"/>
          </ac:inkMkLst>
        </pc:inkChg>
        <pc:inkChg chg="add del">
          <ac:chgData name="Venkatasubramanian, Mani V." userId="fbe5ce37-0145-4c31-b84a-b36f8beac5f3" providerId="ADAL" clId="{D2199866-58AB-7241-8373-BF44D1221CD6}" dt="2023-04-07T15:06:27.809" v="939"/>
          <ac:inkMkLst>
            <pc:docMk/>
            <pc:sldMk cId="2677137618" sldId="277"/>
            <ac:inkMk id="250" creationId="{F874FB53-AE0A-F934-4830-4F092DA024BB}"/>
          </ac:inkMkLst>
        </pc:inkChg>
        <pc:inkChg chg="add reco">
          <ac:chgData name="Venkatasubramanian, Mani V." userId="fbe5ce37-0145-4c31-b84a-b36f8beac5f3" providerId="ADAL" clId="{D2199866-58AB-7241-8373-BF44D1221CD6}" dt="2023-04-07T15:06:27.809" v="939"/>
          <ac:inkMkLst>
            <pc:docMk/>
            <pc:sldMk cId="2677137618" sldId="277"/>
            <ac:inkMk id="251" creationId="{4454ED5E-53F6-431A-60A1-16120D3563AA}"/>
          </ac:inkMkLst>
        </pc:inkChg>
        <pc:inkChg chg="add reco">
          <ac:chgData name="Venkatasubramanian, Mani V." userId="fbe5ce37-0145-4c31-b84a-b36f8beac5f3" providerId="ADAL" clId="{D2199866-58AB-7241-8373-BF44D1221CD6}" dt="2023-04-07T15:06:27.809" v="939"/>
          <ac:inkMkLst>
            <pc:docMk/>
            <pc:sldMk cId="2677137618" sldId="277"/>
            <ac:inkMk id="252" creationId="{463EC4E5-B08D-CD7A-25A9-F126F45CA6FC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53" creationId="{EA731ADF-EED3-FC5A-F33E-3F3E71AFE02C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54" creationId="{6648F710-37CE-4E33-B3F2-5515B8F86008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55" creationId="{96CDC2E2-27D9-A45C-D5C8-10F55965C785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56" creationId="{C52BF5B9-C3EB-794B-5635-B68A95FE7CA0}"/>
          </ac:inkMkLst>
        </pc:inkChg>
        <pc:inkChg chg="add">
          <ac:chgData name="Venkatasubramanian, Mani V." userId="fbe5ce37-0145-4c31-b84a-b36f8beac5f3" providerId="ADAL" clId="{D2199866-58AB-7241-8373-BF44D1221CD6}" dt="2023-04-07T15:06:51.480" v="944"/>
          <ac:inkMkLst>
            <pc:docMk/>
            <pc:sldMk cId="2677137618" sldId="277"/>
            <ac:inkMk id="257" creationId="{1609E13B-FD39-EA11-3B82-8631936F7804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58" creationId="{A2AD8CCF-0DAC-217B-F0B2-EF451AE96C94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59" creationId="{F8D61D05-62D9-4BF6-725D-7AF018852285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60" creationId="{B06DED27-B71B-0BF8-757C-E0BE8D940C2E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61" creationId="{58653120-C30B-12BA-96BC-FC4EBAB2AAE4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62" creationId="{4AE4CF31-F61D-BC87-9D71-D87B19AA6087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63" creationId="{111CB546-0608-6B5F-F1A9-C162855D8C1F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64" creationId="{5A5B6CE6-3BE9-461A-DF40-4C9169BE8A9B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65" creationId="{2D17AF05-78E4-64FB-5EA2-C8D4A8DB7516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66" creationId="{AFAD5535-1FC8-143F-EC10-6D9E51C53688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67" creationId="{809B7328-F0D0-4D62-08E9-2C5E6C27CCF9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68" creationId="{9B9D97A5-2745-DBD6-8650-7B88C566D420}"/>
          </ac:inkMkLst>
        </pc:inkChg>
        <pc:inkChg chg="add del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69" creationId="{23A28FC5-DF3F-EF79-80C9-104EAC5A2DD8}"/>
          </ac:inkMkLst>
        </pc:inkChg>
        <pc:inkChg chg="add reco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70" creationId="{DE1E4B82-66EA-6C30-1DF7-0F773C8490BC}"/>
          </ac:inkMkLst>
        </pc:inkChg>
        <pc:inkChg chg="add reco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71" creationId="{B69E927D-0942-E362-0B68-00BC70225145}"/>
          </ac:inkMkLst>
        </pc:inkChg>
        <pc:inkChg chg="add reco">
          <ac:chgData name="Venkatasubramanian, Mani V." userId="fbe5ce37-0145-4c31-b84a-b36f8beac5f3" providerId="ADAL" clId="{D2199866-58AB-7241-8373-BF44D1221CD6}" dt="2023-04-07T15:06:55.453" v="957"/>
          <ac:inkMkLst>
            <pc:docMk/>
            <pc:sldMk cId="2677137618" sldId="277"/>
            <ac:inkMk id="272" creationId="{64EB7224-EAA2-0715-92E8-BD69D0BB6B88}"/>
          </ac:inkMkLst>
        </pc:inkChg>
        <pc:inkChg chg="add">
          <ac:chgData name="Venkatasubramanian, Mani V." userId="fbe5ce37-0145-4c31-b84a-b36f8beac5f3" providerId="ADAL" clId="{D2199866-58AB-7241-8373-BF44D1221CD6}" dt="2023-04-07T15:06:57.430" v="958"/>
          <ac:inkMkLst>
            <pc:docMk/>
            <pc:sldMk cId="2677137618" sldId="277"/>
            <ac:inkMk id="273" creationId="{869D76E3-1E1D-26B4-BD33-0A844FA3B040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11:23.013" v="1206"/>
        <pc:sldMkLst>
          <pc:docMk/>
          <pc:sldMk cId="1794343571" sldId="278"/>
        </pc:sldMkLst>
        <pc:inkChg chg="add del">
          <ac:chgData name="Venkatasubramanian, Mani V." userId="fbe5ce37-0145-4c31-b84a-b36f8beac5f3" providerId="ADAL" clId="{D2199866-58AB-7241-8373-BF44D1221CD6}" dt="2023-04-07T15:07:08.830" v="963"/>
          <ac:inkMkLst>
            <pc:docMk/>
            <pc:sldMk cId="1794343571" sldId="278"/>
            <ac:inkMk id="2" creationId="{8E088DB4-47E6-C9EC-5CFE-76779A6CE5C5}"/>
          </ac:inkMkLst>
        </pc:inkChg>
        <pc:inkChg chg="add del">
          <ac:chgData name="Venkatasubramanian, Mani V." userId="fbe5ce37-0145-4c31-b84a-b36f8beac5f3" providerId="ADAL" clId="{D2199866-58AB-7241-8373-BF44D1221CD6}" dt="2023-04-07T15:07:08.830" v="963"/>
          <ac:inkMkLst>
            <pc:docMk/>
            <pc:sldMk cId="1794343571" sldId="278"/>
            <ac:inkMk id="3" creationId="{2C8111F1-FC1C-EB65-84C1-FD662307F167}"/>
          </ac:inkMkLst>
        </pc:inkChg>
        <pc:inkChg chg="add del">
          <ac:chgData name="Venkatasubramanian, Mani V." userId="fbe5ce37-0145-4c31-b84a-b36f8beac5f3" providerId="ADAL" clId="{D2199866-58AB-7241-8373-BF44D1221CD6}" dt="2023-04-07T15:07:08.830" v="963"/>
          <ac:inkMkLst>
            <pc:docMk/>
            <pc:sldMk cId="1794343571" sldId="278"/>
            <ac:inkMk id="4" creationId="{7C028383-BCA2-2CBD-D75F-8A7B1FE77543}"/>
          </ac:inkMkLst>
        </pc:inkChg>
        <pc:inkChg chg="add del">
          <ac:chgData name="Venkatasubramanian, Mani V." userId="fbe5ce37-0145-4c31-b84a-b36f8beac5f3" providerId="ADAL" clId="{D2199866-58AB-7241-8373-BF44D1221CD6}" dt="2023-04-07T15:07:08.830" v="963"/>
          <ac:inkMkLst>
            <pc:docMk/>
            <pc:sldMk cId="1794343571" sldId="278"/>
            <ac:inkMk id="5" creationId="{E649BE87-7CF7-DF04-412A-C22439076725}"/>
          </ac:inkMkLst>
        </pc:inkChg>
        <pc:inkChg chg="add reco">
          <ac:chgData name="Venkatasubramanian, Mani V." userId="fbe5ce37-0145-4c31-b84a-b36f8beac5f3" providerId="ADAL" clId="{D2199866-58AB-7241-8373-BF44D1221CD6}" dt="2023-04-07T15:07:08.830" v="963"/>
          <ac:inkMkLst>
            <pc:docMk/>
            <pc:sldMk cId="1794343571" sldId="278"/>
            <ac:inkMk id="6" creationId="{D68B1246-C517-E91B-747B-14D2BB25CEBA}"/>
          </ac:inkMkLst>
        </pc:inkChg>
        <pc:inkChg chg="add del">
          <ac:chgData name="Venkatasubramanian, Mani V." userId="fbe5ce37-0145-4c31-b84a-b36f8beac5f3" providerId="ADAL" clId="{D2199866-58AB-7241-8373-BF44D1221CD6}" dt="2023-04-07T15:07:13.181" v="971"/>
          <ac:inkMkLst>
            <pc:docMk/>
            <pc:sldMk cId="1794343571" sldId="278"/>
            <ac:inkMk id="7" creationId="{320BF7E2-8D74-4122-A29A-9B3433F0761A}"/>
          </ac:inkMkLst>
        </pc:inkChg>
        <pc:inkChg chg="add del">
          <ac:chgData name="Venkatasubramanian, Mani V." userId="fbe5ce37-0145-4c31-b84a-b36f8beac5f3" providerId="ADAL" clId="{D2199866-58AB-7241-8373-BF44D1221CD6}" dt="2023-04-07T15:07:13.181" v="971"/>
          <ac:inkMkLst>
            <pc:docMk/>
            <pc:sldMk cId="1794343571" sldId="278"/>
            <ac:inkMk id="8" creationId="{E9984285-F3B8-2C15-F23E-0EC50BD29F9B}"/>
          </ac:inkMkLst>
        </pc:inkChg>
        <pc:inkChg chg="add del">
          <ac:chgData name="Venkatasubramanian, Mani V." userId="fbe5ce37-0145-4c31-b84a-b36f8beac5f3" providerId="ADAL" clId="{D2199866-58AB-7241-8373-BF44D1221CD6}" dt="2023-04-07T15:07:13.181" v="971"/>
          <ac:inkMkLst>
            <pc:docMk/>
            <pc:sldMk cId="1794343571" sldId="278"/>
            <ac:inkMk id="9" creationId="{CCF03E0F-A208-DCAD-B6E2-CFE164B5C2F1}"/>
          </ac:inkMkLst>
        </pc:inkChg>
        <pc:inkChg chg="add del">
          <ac:chgData name="Venkatasubramanian, Mani V." userId="fbe5ce37-0145-4c31-b84a-b36f8beac5f3" providerId="ADAL" clId="{D2199866-58AB-7241-8373-BF44D1221CD6}" dt="2023-04-07T15:07:13.181" v="971"/>
          <ac:inkMkLst>
            <pc:docMk/>
            <pc:sldMk cId="1794343571" sldId="278"/>
            <ac:inkMk id="10" creationId="{EDC3A3AE-BD8A-4C2C-93C9-529948CC344B}"/>
          </ac:inkMkLst>
        </pc:inkChg>
        <pc:inkChg chg="add del">
          <ac:chgData name="Venkatasubramanian, Mani V." userId="fbe5ce37-0145-4c31-b84a-b36f8beac5f3" providerId="ADAL" clId="{D2199866-58AB-7241-8373-BF44D1221CD6}" dt="2023-04-07T15:07:13.181" v="971"/>
          <ac:inkMkLst>
            <pc:docMk/>
            <pc:sldMk cId="1794343571" sldId="278"/>
            <ac:inkMk id="11" creationId="{B76DA229-1F06-22EE-EED8-83F6D2646C2A}"/>
          </ac:inkMkLst>
        </pc:inkChg>
        <pc:inkChg chg="add del">
          <ac:chgData name="Venkatasubramanian, Mani V." userId="fbe5ce37-0145-4c31-b84a-b36f8beac5f3" providerId="ADAL" clId="{D2199866-58AB-7241-8373-BF44D1221CD6}" dt="2023-04-07T15:07:13.181" v="971"/>
          <ac:inkMkLst>
            <pc:docMk/>
            <pc:sldMk cId="1794343571" sldId="278"/>
            <ac:inkMk id="12" creationId="{6EC92E8D-9060-9E9F-80A0-DAB9073A4F59}"/>
          </ac:inkMkLst>
        </pc:inkChg>
        <pc:inkChg chg="add del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13" creationId="{FE011789-FCA9-9AA2-5240-5738FBAA6D67}"/>
          </ac:inkMkLst>
        </pc:inkChg>
        <pc:inkChg chg="add reco">
          <ac:chgData name="Venkatasubramanian, Mani V." userId="fbe5ce37-0145-4c31-b84a-b36f8beac5f3" providerId="ADAL" clId="{D2199866-58AB-7241-8373-BF44D1221CD6}" dt="2023-04-07T15:07:13.181" v="971"/>
          <ac:inkMkLst>
            <pc:docMk/>
            <pc:sldMk cId="1794343571" sldId="278"/>
            <ac:inkMk id="14" creationId="{056A814D-B325-0289-6B09-4075BF709CD6}"/>
          </ac:inkMkLst>
        </pc:inkChg>
        <pc:inkChg chg="add del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15" creationId="{ECBC28AE-74F2-1822-EDE7-76D97171B9E5}"/>
          </ac:inkMkLst>
        </pc:inkChg>
        <pc:inkChg chg="add del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16" creationId="{443EAAC0-817F-4C6B-A1E1-89E25208D805}"/>
          </ac:inkMkLst>
        </pc:inkChg>
        <pc:inkChg chg="add del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17" creationId="{287A12B2-9893-31CB-B63D-28386A62F2C6}"/>
          </ac:inkMkLst>
        </pc:inkChg>
        <pc:inkChg chg="add del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18" creationId="{6CE69E0C-0EB9-D73A-6BDF-D75DAC3B62E0}"/>
          </ac:inkMkLst>
        </pc:inkChg>
        <pc:inkChg chg="add del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19" creationId="{31A2D312-D2DC-492F-4A0F-B0628531C9FD}"/>
          </ac:inkMkLst>
        </pc:inkChg>
        <pc:inkChg chg="add del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20" creationId="{04687DBA-3058-C672-8F97-C96B7088430A}"/>
          </ac:inkMkLst>
        </pc:inkChg>
        <pc:inkChg chg="add del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21" creationId="{167656DB-627E-1EC2-C6EA-E9F36D59D7EF}"/>
          </ac:inkMkLst>
        </pc:inkChg>
        <pc:inkChg chg="add del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22" creationId="{F297BC25-5C63-CD3C-4AC3-3C92AD595209}"/>
          </ac:inkMkLst>
        </pc:inkChg>
        <pc:inkChg chg="add del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23" creationId="{93B4BDFD-5B6B-92A0-B79F-D1399324CD4C}"/>
          </ac:inkMkLst>
        </pc:inkChg>
        <pc:inkChg chg="add reco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24" creationId="{7CA1054C-EC3A-4DF6-9254-BBEEF8EE787D}"/>
          </ac:inkMkLst>
        </pc:inkChg>
        <pc:inkChg chg="add reco">
          <ac:chgData name="Venkatasubramanian, Mani V." userId="fbe5ce37-0145-4c31-b84a-b36f8beac5f3" providerId="ADAL" clId="{D2199866-58AB-7241-8373-BF44D1221CD6}" dt="2023-04-07T15:07:16.477" v="981"/>
          <ac:inkMkLst>
            <pc:docMk/>
            <pc:sldMk cId="1794343571" sldId="278"/>
            <ac:inkMk id="25" creationId="{F39BD356-F8F9-325B-405E-80B1665A4131}"/>
          </ac:inkMkLst>
        </pc:inkChg>
        <pc:inkChg chg="add del">
          <ac:chgData name="Venkatasubramanian, Mani V." userId="fbe5ce37-0145-4c31-b84a-b36f8beac5f3" providerId="ADAL" clId="{D2199866-58AB-7241-8373-BF44D1221CD6}" dt="2023-04-07T15:07:17.932" v="984"/>
          <ac:inkMkLst>
            <pc:docMk/>
            <pc:sldMk cId="1794343571" sldId="278"/>
            <ac:inkMk id="26" creationId="{CAD2ED39-C550-A08E-3F08-94E54B8641F1}"/>
          </ac:inkMkLst>
        </pc:inkChg>
        <pc:inkChg chg="add del">
          <ac:chgData name="Venkatasubramanian, Mani V." userId="fbe5ce37-0145-4c31-b84a-b36f8beac5f3" providerId="ADAL" clId="{D2199866-58AB-7241-8373-BF44D1221CD6}" dt="2023-04-07T15:07:17.932" v="984"/>
          <ac:inkMkLst>
            <pc:docMk/>
            <pc:sldMk cId="1794343571" sldId="278"/>
            <ac:inkMk id="27" creationId="{EE2CDD93-C0C7-3E3F-FD68-C90AC91F253F}"/>
          </ac:inkMkLst>
        </pc:inkChg>
        <pc:inkChg chg="add reco">
          <ac:chgData name="Venkatasubramanian, Mani V." userId="fbe5ce37-0145-4c31-b84a-b36f8beac5f3" providerId="ADAL" clId="{D2199866-58AB-7241-8373-BF44D1221CD6}" dt="2023-04-07T15:07:17.932" v="984"/>
          <ac:inkMkLst>
            <pc:docMk/>
            <pc:sldMk cId="1794343571" sldId="278"/>
            <ac:inkMk id="28" creationId="{D456365B-CBDD-FC74-277E-75D6D9A91B95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29" creationId="{2560573E-1E8A-B3B7-77BA-BF52138AE4DB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30" creationId="{1F240E0E-8774-C44D-7EA1-1E851579DE86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31" creationId="{BE63357F-6CBC-A074-AF0F-778037A126E0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32" creationId="{9365B93C-DAF7-B17A-81F0-4FFB34FEFC1F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33" creationId="{F7673265-DD79-D1F5-B614-F39D6AA644E7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34" creationId="{3C06686B-CA25-19F9-2689-FE9F6EF3861B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35" creationId="{F91E0E33-CC18-2F9B-BD74-0D39A0CD179D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36" creationId="{C92F421A-BF98-DEF0-F2B8-AFA0F1CE58F1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37" creationId="{82D22B7E-256B-944E-C251-39985FF66BBD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38" creationId="{0A2A0317-D31E-90D4-9F47-39AE089E0F5E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39" creationId="{6287F30E-E6DD-DA3B-C05D-7EE1FF5ABC1D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40" creationId="{E3AD0CE3-E05B-8B41-A8F8-5BE3C18A16F6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41" creationId="{EB482C86-C704-07B2-798C-3723FEA5AB81}"/>
          </ac:inkMkLst>
        </pc:inkChg>
        <pc:inkChg chg="add del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42" creationId="{5A435C45-6CF3-AB74-5294-ED0AEBBEA1B8}"/>
          </ac:inkMkLst>
        </pc:inkChg>
        <pc:inkChg chg="add reco">
          <ac:chgData name="Venkatasubramanian, Mani V." userId="fbe5ce37-0145-4c31-b84a-b36f8beac5f3" providerId="ADAL" clId="{D2199866-58AB-7241-8373-BF44D1221CD6}" dt="2023-04-07T15:07:23.803" v="999"/>
          <ac:inkMkLst>
            <pc:docMk/>
            <pc:sldMk cId="1794343571" sldId="278"/>
            <ac:inkMk id="43" creationId="{71ADE61D-14F7-5B5C-0EA9-365BB8B459E1}"/>
          </ac:inkMkLst>
        </pc:inkChg>
        <pc:inkChg chg="add">
          <ac:chgData name="Venkatasubramanian, Mani V." userId="fbe5ce37-0145-4c31-b84a-b36f8beac5f3" providerId="ADAL" clId="{D2199866-58AB-7241-8373-BF44D1221CD6}" dt="2023-04-07T15:07:25.360" v="1000"/>
          <ac:inkMkLst>
            <pc:docMk/>
            <pc:sldMk cId="1794343571" sldId="278"/>
            <ac:inkMk id="44" creationId="{A1F71F1F-C10C-A2CF-D68A-4AE61D54EC91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45" creationId="{F8B712F7-FDDF-F4E4-266C-5C9F77F3BC72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46" creationId="{FE985FF4-F7F0-C690-D1A2-AF565B4F03E1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47" creationId="{023867C2-B7B2-A9D4-DB32-FC15FF99FA3A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48" creationId="{9F5AA678-FA60-66FE-87D9-AD269298BE96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49" creationId="{3B7EEB12-E4CB-570F-2361-84BC70EB4691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50" creationId="{C3946DAC-6C34-1515-E6FC-3DC42E0F5191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51" creationId="{4AA8B0E2-6663-168C-CC72-4E43A5A3EACD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52" creationId="{CD5FE128-DF75-D49D-BB6A-D3B8EE7ECF70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53" creationId="{54D64853-1DD3-6B93-19C2-D83B5A7C1137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54" creationId="{3DE60543-12F5-78FF-8FEA-639BB3638F9A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55" creationId="{F364C3A7-B8E9-FFAD-1FB1-A840D02B1681}"/>
          </ac:inkMkLst>
        </pc:inkChg>
        <pc:inkChg chg="add del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56" creationId="{92672B54-7EB0-F5A2-FA1D-299CE65BD7EA}"/>
          </ac:inkMkLst>
        </pc:inkChg>
        <pc:inkChg chg="add reco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57" creationId="{7C796983-7314-7A17-CE66-8E4F668A7B6F}"/>
          </ac:inkMkLst>
        </pc:inkChg>
        <pc:inkChg chg="add reco">
          <ac:chgData name="Venkatasubramanian, Mani V." userId="fbe5ce37-0145-4c31-b84a-b36f8beac5f3" providerId="ADAL" clId="{D2199866-58AB-7241-8373-BF44D1221CD6}" dt="2023-04-07T15:07:30.220" v="1013"/>
          <ac:inkMkLst>
            <pc:docMk/>
            <pc:sldMk cId="1794343571" sldId="278"/>
            <ac:inkMk id="58" creationId="{A1FA99FC-E0AC-7B79-FD51-F1768C9E11CC}"/>
          </ac:inkMkLst>
        </pc:inkChg>
        <pc:inkChg chg="add del">
          <ac:chgData name="Venkatasubramanian, Mani V." userId="fbe5ce37-0145-4c31-b84a-b36f8beac5f3" providerId="ADAL" clId="{D2199866-58AB-7241-8373-BF44D1221CD6}" dt="2023-04-07T15:07:31.756" v="1016"/>
          <ac:inkMkLst>
            <pc:docMk/>
            <pc:sldMk cId="1794343571" sldId="278"/>
            <ac:inkMk id="59" creationId="{FF1C4850-725C-B8F5-B7D2-122E62ECD8B0}"/>
          </ac:inkMkLst>
        </pc:inkChg>
        <pc:inkChg chg="add del">
          <ac:chgData name="Venkatasubramanian, Mani V." userId="fbe5ce37-0145-4c31-b84a-b36f8beac5f3" providerId="ADAL" clId="{D2199866-58AB-7241-8373-BF44D1221CD6}" dt="2023-04-07T15:07:31.756" v="1016"/>
          <ac:inkMkLst>
            <pc:docMk/>
            <pc:sldMk cId="1794343571" sldId="278"/>
            <ac:inkMk id="60" creationId="{8E9963F3-E2F2-8522-3EE2-AD6C93658FE9}"/>
          </ac:inkMkLst>
        </pc:inkChg>
        <pc:inkChg chg="add reco">
          <ac:chgData name="Venkatasubramanian, Mani V." userId="fbe5ce37-0145-4c31-b84a-b36f8beac5f3" providerId="ADAL" clId="{D2199866-58AB-7241-8373-BF44D1221CD6}" dt="2023-04-07T15:07:31.756" v="1016"/>
          <ac:inkMkLst>
            <pc:docMk/>
            <pc:sldMk cId="1794343571" sldId="278"/>
            <ac:inkMk id="61" creationId="{D058D1FC-D9F0-94C4-9248-5C84E9FC2A50}"/>
          </ac:inkMkLst>
        </pc:inkChg>
        <pc:inkChg chg="add">
          <ac:chgData name="Venkatasubramanian, Mani V." userId="fbe5ce37-0145-4c31-b84a-b36f8beac5f3" providerId="ADAL" clId="{D2199866-58AB-7241-8373-BF44D1221CD6}" dt="2023-04-07T15:07:32.022" v="1017"/>
          <ac:inkMkLst>
            <pc:docMk/>
            <pc:sldMk cId="1794343571" sldId="278"/>
            <ac:inkMk id="62" creationId="{CF5BD9C2-408C-171B-4D09-C9B4BF07F057}"/>
          </ac:inkMkLst>
        </pc:inkChg>
        <pc:inkChg chg="add del">
          <ac:chgData name="Venkatasubramanian, Mani V." userId="fbe5ce37-0145-4c31-b84a-b36f8beac5f3" providerId="ADAL" clId="{D2199866-58AB-7241-8373-BF44D1221CD6}" dt="2023-04-07T15:07:35.728" v="1021"/>
          <ac:inkMkLst>
            <pc:docMk/>
            <pc:sldMk cId="1794343571" sldId="278"/>
            <ac:inkMk id="63" creationId="{277485CE-7A4A-E11A-AA7E-01D4ABD8A27E}"/>
          </ac:inkMkLst>
        </pc:inkChg>
        <pc:inkChg chg="add del">
          <ac:chgData name="Venkatasubramanian, Mani V." userId="fbe5ce37-0145-4c31-b84a-b36f8beac5f3" providerId="ADAL" clId="{D2199866-58AB-7241-8373-BF44D1221CD6}" dt="2023-04-07T15:07:35.728" v="1021"/>
          <ac:inkMkLst>
            <pc:docMk/>
            <pc:sldMk cId="1794343571" sldId="278"/>
            <ac:inkMk id="64" creationId="{AFD3392A-0951-ED5D-FAC9-9E353ACF1588}"/>
          </ac:inkMkLst>
        </pc:inkChg>
        <pc:inkChg chg="add del">
          <ac:chgData name="Venkatasubramanian, Mani V." userId="fbe5ce37-0145-4c31-b84a-b36f8beac5f3" providerId="ADAL" clId="{D2199866-58AB-7241-8373-BF44D1221CD6}" dt="2023-04-07T15:07:35.728" v="1021"/>
          <ac:inkMkLst>
            <pc:docMk/>
            <pc:sldMk cId="1794343571" sldId="278"/>
            <ac:inkMk id="65" creationId="{5FFFACC5-4290-191F-ECA7-43B42A2A1CA5}"/>
          </ac:inkMkLst>
        </pc:inkChg>
        <pc:inkChg chg="add reco">
          <ac:chgData name="Venkatasubramanian, Mani V." userId="fbe5ce37-0145-4c31-b84a-b36f8beac5f3" providerId="ADAL" clId="{D2199866-58AB-7241-8373-BF44D1221CD6}" dt="2023-04-07T15:07:35.728" v="1021"/>
          <ac:inkMkLst>
            <pc:docMk/>
            <pc:sldMk cId="1794343571" sldId="278"/>
            <ac:inkMk id="66" creationId="{B25237E3-E662-14B2-3743-08E392BB4370}"/>
          </ac:inkMkLst>
        </pc:inkChg>
        <pc:inkChg chg="add">
          <ac:chgData name="Venkatasubramanian, Mani V." userId="fbe5ce37-0145-4c31-b84a-b36f8beac5f3" providerId="ADAL" clId="{D2199866-58AB-7241-8373-BF44D1221CD6}" dt="2023-04-07T15:07:38.275" v="1022"/>
          <ac:inkMkLst>
            <pc:docMk/>
            <pc:sldMk cId="1794343571" sldId="278"/>
            <ac:inkMk id="67" creationId="{B3EAF34A-844C-CC22-60F1-4CA0CCBF2A37}"/>
          </ac:inkMkLst>
        </pc:inkChg>
        <pc:inkChg chg="add del">
          <ac:chgData name="Venkatasubramanian, Mani V." userId="fbe5ce37-0145-4c31-b84a-b36f8beac5f3" providerId="ADAL" clId="{D2199866-58AB-7241-8373-BF44D1221CD6}" dt="2023-04-07T15:07:43.433" v="1029"/>
          <ac:inkMkLst>
            <pc:docMk/>
            <pc:sldMk cId="1794343571" sldId="278"/>
            <ac:inkMk id="68" creationId="{95308C6E-F7F6-B866-C869-C69DD8706DE1}"/>
          </ac:inkMkLst>
        </pc:inkChg>
        <pc:inkChg chg="add del">
          <ac:chgData name="Venkatasubramanian, Mani V." userId="fbe5ce37-0145-4c31-b84a-b36f8beac5f3" providerId="ADAL" clId="{D2199866-58AB-7241-8373-BF44D1221CD6}" dt="2023-04-07T15:07:43.433" v="1029"/>
          <ac:inkMkLst>
            <pc:docMk/>
            <pc:sldMk cId="1794343571" sldId="278"/>
            <ac:inkMk id="69" creationId="{5117D0A0-70CF-DE85-6E54-11ECDE47FB8A}"/>
          </ac:inkMkLst>
        </pc:inkChg>
        <pc:inkChg chg="add del">
          <ac:chgData name="Venkatasubramanian, Mani V." userId="fbe5ce37-0145-4c31-b84a-b36f8beac5f3" providerId="ADAL" clId="{D2199866-58AB-7241-8373-BF44D1221CD6}" dt="2023-04-07T15:07:43.433" v="1029"/>
          <ac:inkMkLst>
            <pc:docMk/>
            <pc:sldMk cId="1794343571" sldId="278"/>
            <ac:inkMk id="70" creationId="{E554423D-5366-B7E6-53DF-BE9F7BF1FC01}"/>
          </ac:inkMkLst>
        </pc:inkChg>
        <pc:inkChg chg="add del">
          <ac:chgData name="Venkatasubramanian, Mani V." userId="fbe5ce37-0145-4c31-b84a-b36f8beac5f3" providerId="ADAL" clId="{D2199866-58AB-7241-8373-BF44D1221CD6}" dt="2023-04-07T15:07:43.433" v="1029"/>
          <ac:inkMkLst>
            <pc:docMk/>
            <pc:sldMk cId="1794343571" sldId="278"/>
            <ac:inkMk id="71" creationId="{189F743E-62F0-CB01-9E26-939650DD0F6D}"/>
          </ac:inkMkLst>
        </pc:inkChg>
        <pc:inkChg chg="add del">
          <ac:chgData name="Venkatasubramanian, Mani V." userId="fbe5ce37-0145-4c31-b84a-b36f8beac5f3" providerId="ADAL" clId="{D2199866-58AB-7241-8373-BF44D1221CD6}" dt="2023-04-07T15:07:43.433" v="1029"/>
          <ac:inkMkLst>
            <pc:docMk/>
            <pc:sldMk cId="1794343571" sldId="278"/>
            <ac:inkMk id="72" creationId="{0CC8E705-591E-A6BD-233A-88E1C165903C}"/>
          </ac:inkMkLst>
        </pc:inkChg>
        <pc:inkChg chg="add del">
          <ac:chgData name="Venkatasubramanian, Mani V." userId="fbe5ce37-0145-4c31-b84a-b36f8beac5f3" providerId="ADAL" clId="{D2199866-58AB-7241-8373-BF44D1221CD6}" dt="2023-04-07T15:07:43.433" v="1029"/>
          <ac:inkMkLst>
            <pc:docMk/>
            <pc:sldMk cId="1794343571" sldId="278"/>
            <ac:inkMk id="73" creationId="{2167CFEE-D375-8C22-75AD-72469448858F}"/>
          </ac:inkMkLst>
        </pc:inkChg>
        <pc:inkChg chg="add reco">
          <ac:chgData name="Venkatasubramanian, Mani V." userId="fbe5ce37-0145-4c31-b84a-b36f8beac5f3" providerId="ADAL" clId="{D2199866-58AB-7241-8373-BF44D1221CD6}" dt="2023-04-07T15:07:43.433" v="1029"/>
          <ac:inkMkLst>
            <pc:docMk/>
            <pc:sldMk cId="1794343571" sldId="278"/>
            <ac:inkMk id="74" creationId="{699E081F-1597-A8DA-D722-3ACD6A69712F}"/>
          </ac:inkMkLst>
        </pc:inkChg>
        <pc:inkChg chg="add">
          <ac:chgData name="Venkatasubramanian, Mani V." userId="fbe5ce37-0145-4c31-b84a-b36f8beac5f3" providerId="ADAL" clId="{D2199866-58AB-7241-8373-BF44D1221CD6}" dt="2023-04-07T15:07:55.190" v="1030"/>
          <ac:inkMkLst>
            <pc:docMk/>
            <pc:sldMk cId="1794343571" sldId="278"/>
            <ac:inkMk id="75" creationId="{852DF61F-409E-28CD-D19A-877B32A5B040}"/>
          </ac:inkMkLst>
        </pc:inkChg>
        <pc:inkChg chg="add">
          <ac:chgData name="Venkatasubramanian, Mani V." userId="fbe5ce37-0145-4c31-b84a-b36f8beac5f3" providerId="ADAL" clId="{D2199866-58AB-7241-8373-BF44D1221CD6}" dt="2023-04-07T15:08:00.907" v="1031"/>
          <ac:inkMkLst>
            <pc:docMk/>
            <pc:sldMk cId="1794343571" sldId="278"/>
            <ac:inkMk id="76" creationId="{02266E8B-FEDF-1906-9B99-77F4FADC852F}"/>
          </ac:inkMkLst>
        </pc:inkChg>
        <pc:inkChg chg="add">
          <ac:chgData name="Venkatasubramanian, Mani V." userId="fbe5ce37-0145-4c31-b84a-b36f8beac5f3" providerId="ADAL" clId="{D2199866-58AB-7241-8373-BF44D1221CD6}" dt="2023-04-07T15:08:13.805" v="1032"/>
          <ac:inkMkLst>
            <pc:docMk/>
            <pc:sldMk cId="1794343571" sldId="278"/>
            <ac:inkMk id="77" creationId="{070B1103-30E1-3311-5C29-9631CA1AA871}"/>
          </ac:inkMkLst>
        </pc:inkChg>
        <pc:inkChg chg="add del">
          <ac:chgData name="Venkatasubramanian, Mani V." userId="fbe5ce37-0145-4c31-b84a-b36f8beac5f3" providerId="ADAL" clId="{D2199866-58AB-7241-8373-BF44D1221CD6}" dt="2023-04-07T15:08:25.850" v="1038"/>
          <ac:inkMkLst>
            <pc:docMk/>
            <pc:sldMk cId="1794343571" sldId="278"/>
            <ac:inkMk id="78" creationId="{8EB7F432-38DB-4F82-F7F4-E28B2CD53DA7}"/>
          </ac:inkMkLst>
        </pc:inkChg>
        <pc:inkChg chg="add del">
          <ac:chgData name="Venkatasubramanian, Mani V." userId="fbe5ce37-0145-4c31-b84a-b36f8beac5f3" providerId="ADAL" clId="{D2199866-58AB-7241-8373-BF44D1221CD6}" dt="2023-04-07T15:08:25.850" v="1038"/>
          <ac:inkMkLst>
            <pc:docMk/>
            <pc:sldMk cId="1794343571" sldId="278"/>
            <ac:inkMk id="79" creationId="{A4412236-692D-B126-C2F8-D872CD4C3280}"/>
          </ac:inkMkLst>
        </pc:inkChg>
        <pc:inkChg chg="add del">
          <ac:chgData name="Venkatasubramanian, Mani V." userId="fbe5ce37-0145-4c31-b84a-b36f8beac5f3" providerId="ADAL" clId="{D2199866-58AB-7241-8373-BF44D1221CD6}" dt="2023-04-07T15:08:25.850" v="1038"/>
          <ac:inkMkLst>
            <pc:docMk/>
            <pc:sldMk cId="1794343571" sldId="278"/>
            <ac:inkMk id="80" creationId="{629EA4F3-6F56-E8C4-A331-FCB8B38FA82D}"/>
          </ac:inkMkLst>
        </pc:inkChg>
        <pc:inkChg chg="add del">
          <ac:chgData name="Venkatasubramanian, Mani V." userId="fbe5ce37-0145-4c31-b84a-b36f8beac5f3" providerId="ADAL" clId="{D2199866-58AB-7241-8373-BF44D1221CD6}" dt="2023-04-07T15:08:25.850" v="1038"/>
          <ac:inkMkLst>
            <pc:docMk/>
            <pc:sldMk cId="1794343571" sldId="278"/>
            <ac:inkMk id="81" creationId="{BF1DBCD8-95FB-0C51-4A48-E54E1DB7BAAB}"/>
          </ac:inkMkLst>
        </pc:inkChg>
        <pc:inkChg chg="add del">
          <ac:chgData name="Venkatasubramanian, Mani V." userId="fbe5ce37-0145-4c31-b84a-b36f8beac5f3" providerId="ADAL" clId="{D2199866-58AB-7241-8373-BF44D1221CD6}" dt="2023-04-07T15:08:25.850" v="1038"/>
          <ac:inkMkLst>
            <pc:docMk/>
            <pc:sldMk cId="1794343571" sldId="278"/>
            <ac:inkMk id="82" creationId="{CB8409DB-420C-7503-3417-1A75CD958A81}"/>
          </ac:inkMkLst>
        </pc:inkChg>
        <pc:inkChg chg="add reco">
          <ac:chgData name="Venkatasubramanian, Mani V." userId="fbe5ce37-0145-4c31-b84a-b36f8beac5f3" providerId="ADAL" clId="{D2199866-58AB-7241-8373-BF44D1221CD6}" dt="2023-04-07T15:08:25.850" v="1038"/>
          <ac:inkMkLst>
            <pc:docMk/>
            <pc:sldMk cId="1794343571" sldId="278"/>
            <ac:inkMk id="83" creationId="{29435788-B75D-C0A2-4D34-8A381D9388CC}"/>
          </ac:inkMkLst>
        </pc:inkChg>
        <pc:inkChg chg="add del">
          <ac:chgData name="Venkatasubramanian, Mani V." userId="fbe5ce37-0145-4c31-b84a-b36f8beac5f3" providerId="ADAL" clId="{D2199866-58AB-7241-8373-BF44D1221CD6}" dt="2023-04-07T15:08:28.526" v="1045"/>
          <ac:inkMkLst>
            <pc:docMk/>
            <pc:sldMk cId="1794343571" sldId="278"/>
            <ac:inkMk id="84" creationId="{FD32D463-870A-0E84-C051-C39BE5366FF0}"/>
          </ac:inkMkLst>
        </pc:inkChg>
        <pc:inkChg chg="add del">
          <ac:chgData name="Venkatasubramanian, Mani V." userId="fbe5ce37-0145-4c31-b84a-b36f8beac5f3" providerId="ADAL" clId="{D2199866-58AB-7241-8373-BF44D1221CD6}" dt="2023-04-07T15:08:28.526" v="1045"/>
          <ac:inkMkLst>
            <pc:docMk/>
            <pc:sldMk cId="1794343571" sldId="278"/>
            <ac:inkMk id="85" creationId="{DE37853B-2F58-541B-0880-CD1366EF4891}"/>
          </ac:inkMkLst>
        </pc:inkChg>
        <pc:inkChg chg="add del">
          <ac:chgData name="Venkatasubramanian, Mani V." userId="fbe5ce37-0145-4c31-b84a-b36f8beac5f3" providerId="ADAL" clId="{D2199866-58AB-7241-8373-BF44D1221CD6}" dt="2023-04-07T15:08:28.526" v="1045"/>
          <ac:inkMkLst>
            <pc:docMk/>
            <pc:sldMk cId="1794343571" sldId="278"/>
            <ac:inkMk id="86" creationId="{149E3239-B2AE-7EC9-CB61-9D22B64B4076}"/>
          </ac:inkMkLst>
        </pc:inkChg>
        <pc:inkChg chg="add del">
          <ac:chgData name="Venkatasubramanian, Mani V." userId="fbe5ce37-0145-4c31-b84a-b36f8beac5f3" providerId="ADAL" clId="{D2199866-58AB-7241-8373-BF44D1221CD6}" dt="2023-04-07T15:08:28.526" v="1045"/>
          <ac:inkMkLst>
            <pc:docMk/>
            <pc:sldMk cId="1794343571" sldId="278"/>
            <ac:inkMk id="87" creationId="{01E2167D-5535-786B-239C-07C1781026A7}"/>
          </ac:inkMkLst>
        </pc:inkChg>
        <pc:inkChg chg="add del">
          <ac:chgData name="Venkatasubramanian, Mani V." userId="fbe5ce37-0145-4c31-b84a-b36f8beac5f3" providerId="ADAL" clId="{D2199866-58AB-7241-8373-BF44D1221CD6}" dt="2023-04-07T15:08:28.526" v="1045"/>
          <ac:inkMkLst>
            <pc:docMk/>
            <pc:sldMk cId="1794343571" sldId="278"/>
            <ac:inkMk id="88" creationId="{EF703ABA-FF28-C567-1AA6-E95B5EE8512C}"/>
          </ac:inkMkLst>
        </pc:inkChg>
        <pc:inkChg chg="add del">
          <ac:chgData name="Venkatasubramanian, Mani V." userId="fbe5ce37-0145-4c31-b84a-b36f8beac5f3" providerId="ADAL" clId="{D2199866-58AB-7241-8373-BF44D1221CD6}" dt="2023-04-07T15:08:28.526" v="1045"/>
          <ac:inkMkLst>
            <pc:docMk/>
            <pc:sldMk cId="1794343571" sldId="278"/>
            <ac:inkMk id="89" creationId="{D1F0CBEF-D11C-5569-F226-3E9441E95D2F}"/>
          </ac:inkMkLst>
        </pc:inkChg>
        <pc:inkChg chg="add reco">
          <ac:chgData name="Venkatasubramanian, Mani V." userId="fbe5ce37-0145-4c31-b84a-b36f8beac5f3" providerId="ADAL" clId="{D2199866-58AB-7241-8373-BF44D1221CD6}" dt="2023-04-07T15:08:28.526" v="1045"/>
          <ac:inkMkLst>
            <pc:docMk/>
            <pc:sldMk cId="1794343571" sldId="278"/>
            <ac:inkMk id="90" creationId="{6433C48E-4725-F389-2E64-FD3C9B1ED7C2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91" creationId="{666ED591-435E-34D9-3D72-3F7827C9F1E0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92" creationId="{C537A8D7-FCEC-D7BC-CC82-74D6493A77EE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93" creationId="{C02A4C3A-E58D-7E07-7648-0D8CAFB3A630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94" creationId="{F1A35591-B048-E60C-6CD7-9C6DFC208EE3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95" creationId="{E95C675C-6D60-F1A4-EA82-591B697AA9CA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96" creationId="{5F0D6750-DDE2-D649-F552-00D4F727DA6D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97" creationId="{2CA0B8CD-8D43-7587-2CCA-ECF937F7F858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98" creationId="{3375FC40-01D0-3AD8-3F72-DFA463DE1B53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99" creationId="{CB95C10A-52C4-D1A5-04B3-D1A4F26D3798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100" creationId="{0C597DC3-41AC-C1C5-340B-6D5131222D9D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101" creationId="{DF760060-7158-CAF4-7323-71FF6AC33CAF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102" creationId="{5739D9AF-C9E0-4CED-AE41-AB7C8E3896D8}"/>
          </ac:inkMkLst>
        </pc:inkChg>
        <pc:inkChg chg="add del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103" creationId="{48A5E49F-39E0-D737-2D3E-D0C4C201B859}"/>
          </ac:inkMkLst>
        </pc:inkChg>
        <pc:inkChg chg="add reco">
          <ac:chgData name="Venkatasubramanian, Mani V." userId="fbe5ce37-0145-4c31-b84a-b36f8beac5f3" providerId="ADAL" clId="{D2199866-58AB-7241-8373-BF44D1221CD6}" dt="2023-04-07T15:08:34.347" v="1059"/>
          <ac:inkMkLst>
            <pc:docMk/>
            <pc:sldMk cId="1794343571" sldId="278"/>
            <ac:inkMk id="104" creationId="{B63F3B10-2200-2D79-B3C8-AF76523540F4}"/>
          </ac:inkMkLst>
        </pc:inkChg>
        <pc:inkChg chg="add">
          <ac:chgData name="Venkatasubramanian, Mani V." userId="fbe5ce37-0145-4c31-b84a-b36f8beac5f3" providerId="ADAL" clId="{D2199866-58AB-7241-8373-BF44D1221CD6}" dt="2023-04-07T15:08:38.534" v="1060"/>
          <ac:inkMkLst>
            <pc:docMk/>
            <pc:sldMk cId="1794343571" sldId="278"/>
            <ac:inkMk id="105" creationId="{82E4FCB5-F9F0-452C-23E6-569F8ACEFE6D}"/>
          </ac:inkMkLst>
        </pc:inkChg>
        <pc:inkChg chg="add">
          <ac:chgData name="Venkatasubramanian, Mani V." userId="fbe5ce37-0145-4c31-b84a-b36f8beac5f3" providerId="ADAL" clId="{D2199866-58AB-7241-8373-BF44D1221CD6}" dt="2023-04-07T15:08:38.684" v="1061"/>
          <ac:inkMkLst>
            <pc:docMk/>
            <pc:sldMk cId="1794343571" sldId="278"/>
            <ac:inkMk id="106" creationId="{F8BE7338-85EA-A953-0F57-EBE07BAF9B24}"/>
          </ac:inkMkLst>
        </pc:inkChg>
        <pc:inkChg chg="add del">
          <ac:chgData name="Venkatasubramanian, Mani V." userId="fbe5ce37-0145-4c31-b84a-b36f8beac5f3" providerId="ADAL" clId="{D2199866-58AB-7241-8373-BF44D1221CD6}" dt="2023-04-07T15:08:46.125" v="1066"/>
          <ac:inkMkLst>
            <pc:docMk/>
            <pc:sldMk cId="1794343571" sldId="278"/>
            <ac:inkMk id="107" creationId="{A8AD275D-9B30-8D2F-A33E-32133F825D4E}"/>
          </ac:inkMkLst>
        </pc:inkChg>
        <pc:inkChg chg="add del">
          <ac:chgData name="Venkatasubramanian, Mani V." userId="fbe5ce37-0145-4c31-b84a-b36f8beac5f3" providerId="ADAL" clId="{D2199866-58AB-7241-8373-BF44D1221CD6}" dt="2023-04-07T15:08:46.125" v="1066"/>
          <ac:inkMkLst>
            <pc:docMk/>
            <pc:sldMk cId="1794343571" sldId="278"/>
            <ac:inkMk id="108" creationId="{B5F6DC50-D208-21B0-503A-1FCF6D559902}"/>
          </ac:inkMkLst>
        </pc:inkChg>
        <pc:inkChg chg="add del">
          <ac:chgData name="Venkatasubramanian, Mani V." userId="fbe5ce37-0145-4c31-b84a-b36f8beac5f3" providerId="ADAL" clId="{D2199866-58AB-7241-8373-BF44D1221CD6}" dt="2023-04-07T15:08:46.125" v="1066"/>
          <ac:inkMkLst>
            <pc:docMk/>
            <pc:sldMk cId="1794343571" sldId="278"/>
            <ac:inkMk id="109" creationId="{423A8B1D-82A3-9E3C-11B6-E6ACD20769BD}"/>
          </ac:inkMkLst>
        </pc:inkChg>
        <pc:inkChg chg="add">
          <ac:chgData name="Venkatasubramanian, Mani V." userId="fbe5ce37-0145-4c31-b84a-b36f8beac5f3" providerId="ADAL" clId="{D2199866-58AB-7241-8373-BF44D1221CD6}" dt="2023-04-07T15:08:45.433" v="1065"/>
          <ac:inkMkLst>
            <pc:docMk/>
            <pc:sldMk cId="1794343571" sldId="278"/>
            <ac:inkMk id="110" creationId="{E380B00A-3961-AA4C-7FDD-C637938B5345}"/>
          </ac:inkMkLst>
        </pc:inkChg>
        <pc:inkChg chg="add reco">
          <ac:chgData name="Venkatasubramanian, Mani V." userId="fbe5ce37-0145-4c31-b84a-b36f8beac5f3" providerId="ADAL" clId="{D2199866-58AB-7241-8373-BF44D1221CD6}" dt="2023-04-07T15:08:46.125" v="1066"/>
          <ac:inkMkLst>
            <pc:docMk/>
            <pc:sldMk cId="1794343571" sldId="278"/>
            <ac:inkMk id="111" creationId="{1A8B4FA4-878A-B453-B751-CCB608B66286}"/>
          </ac:inkMkLst>
        </pc:inkChg>
        <pc:inkChg chg="add del">
          <ac:chgData name="Venkatasubramanian, Mani V." userId="fbe5ce37-0145-4c31-b84a-b36f8beac5f3" providerId="ADAL" clId="{D2199866-58AB-7241-8373-BF44D1221CD6}" dt="2023-04-07T15:08:53.925" v="1076"/>
          <ac:inkMkLst>
            <pc:docMk/>
            <pc:sldMk cId="1794343571" sldId="278"/>
            <ac:inkMk id="112" creationId="{F7B777A1-4312-4416-58CD-BA99E5C7C0EB}"/>
          </ac:inkMkLst>
        </pc:inkChg>
        <pc:inkChg chg="add del">
          <ac:chgData name="Venkatasubramanian, Mani V." userId="fbe5ce37-0145-4c31-b84a-b36f8beac5f3" providerId="ADAL" clId="{D2199866-58AB-7241-8373-BF44D1221CD6}" dt="2023-04-07T15:08:53.925" v="1076"/>
          <ac:inkMkLst>
            <pc:docMk/>
            <pc:sldMk cId="1794343571" sldId="278"/>
            <ac:inkMk id="113" creationId="{EEE6B2F3-921D-BF5B-A126-CDDB0C3FE3C9}"/>
          </ac:inkMkLst>
        </pc:inkChg>
        <pc:inkChg chg="add del">
          <ac:chgData name="Venkatasubramanian, Mani V." userId="fbe5ce37-0145-4c31-b84a-b36f8beac5f3" providerId="ADAL" clId="{D2199866-58AB-7241-8373-BF44D1221CD6}" dt="2023-04-07T15:08:53.925" v="1076"/>
          <ac:inkMkLst>
            <pc:docMk/>
            <pc:sldMk cId="1794343571" sldId="278"/>
            <ac:inkMk id="114" creationId="{8041DFC3-7E3E-1473-0149-ED95B50E2D02}"/>
          </ac:inkMkLst>
        </pc:inkChg>
        <pc:inkChg chg="add del">
          <ac:chgData name="Venkatasubramanian, Mani V." userId="fbe5ce37-0145-4c31-b84a-b36f8beac5f3" providerId="ADAL" clId="{D2199866-58AB-7241-8373-BF44D1221CD6}" dt="2023-04-07T15:08:53.925" v="1076"/>
          <ac:inkMkLst>
            <pc:docMk/>
            <pc:sldMk cId="1794343571" sldId="278"/>
            <ac:inkMk id="115" creationId="{67B6D099-A5E9-F802-4371-0199BA7A970D}"/>
          </ac:inkMkLst>
        </pc:inkChg>
        <pc:inkChg chg="add del">
          <ac:chgData name="Venkatasubramanian, Mani V." userId="fbe5ce37-0145-4c31-b84a-b36f8beac5f3" providerId="ADAL" clId="{D2199866-58AB-7241-8373-BF44D1221CD6}" dt="2023-04-07T15:08:53.925" v="1076"/>
          <ac:inkMkLst>
            <pc:docMk/>
            <pc:sldMk cId="1794343571" sldId="278"/>
            <ac:inkMk id="116" creationId="{92658E9E-9A3B-E2B9-4512-770A701DD151}"/>
          </ac:inkMkLst>
        </pc:inkChg>
        <pc:inkChg chg="add del">
          <ac:chgData name="Venkatasubramanian, Mani V." userId="fbe5ce37-0145-4c31-b84a-b36f8beac5f3" providerId="ADAL" clId="{D2199866-58AB-7241-8373-BF44D1221CD6}" dt="2023-04-07T15:08:53.925" v="1076"/>
          <ac:inkMkLst>
            <pc:docMk/>
            <pc:sldMk cId="1794343571" sldId="278"/>
            <ac:inkMk id="117" creationId="{3CA479BB-706F-C225-9B42-AE7BB8EE84A4}"/>
          </ac:inkMkLst>
        </pc:inkChg>
        <pc:inkChg chg="add del">
          <ac:chgData name="Venkatasubramanian, Mani V." userId="fbe5ce37-0145-4c31-b84a-b36f8beac5f3" providerId="ADAL" clId="{D2199866-58AB-7241-8373-BF44D1221CD6}" dt="2023-04-07T15:08:53.925" v="1076"/>
          <ac:inkMkLst>
            <pc:docMk/>
            <pc:sldMk cId="1794343571" sldId="278"/>
            <ac:inkMk id="118" creationId="{5858627B-AB26-AF23-27F9-7BAE03A7410E}"/>
          </ac:inkMkLst>
        </pc:inkChg>
        <pc:inkChg chg="add del">
          <ac:chgData name="Venkatasubramanian, Mani V." userId="fbe5ce37-0145-4c31-b84a-b36f8beac5f3" providerId="ADAL" clId="{D2199866-58AB-7241-8373-BF44D1221CD6}" dt="2023-04-07T15:08:53.925" v="1076"/>
          <ac:inkMkLst>
            <pc:docMk/>
            <pc:sldMk cId="1794343571" sldId="278"/>
            <ac:inkMk id="119" creationId="{53FFA750-8AFE-2218-0E8B-1588AAD824AF}"/>
          </ac:inkMkLst>
        </pc:inkChg>
        <pc:inkChg chg="add del">
          <ac:chgData name="Venkatasubramanian, Mani V." userId="fbe5ce37-0145-4c31-b84a-b36f8beac5f3" providerId="ADAL" clId="{D2199866-58AB-7241-8373-BF44D1221CD6}" dt="2023-04-07T15:08:53.925" v="1076"/>
          <ac:inkMkLst>
            <pc:docMk/>
            <pc:sldMk cId="1794343571" sldId="278"/>
            <ac:inkMk id="120" creationId="{51A99C1E-E7C2-4D70-6E32-760277089AA1}"/>
          </ac:inkMkLst>
        </pc:inkChg>
        <pc:inkChg chg="add reco">
          <ac:chgData name="Venkatasubramanian, Mani V." userId="fbe5ce37-0145-4c31-b84a-b36f8beac5f3" providerId="ADAL" clId="{D2199866-58AB-7241-8373-BF44D1221CD6}" dt="2023-04-07T15:08:53.925" v="1076"/>
          <ac:inkMkLst>
            <pc:docMk/>
            <pc:sldMk cId="1794343571" sldId="278"/>
            <ac:inkMk id="121" creationId="{5AE3C486-E752-78F5-F9C5-25BDC3BB3318}"/>
          </ac:inkMkLst>
        </pc:inkChg>
        <pc:inkChg chg="add del">
          <ac:chgData name="Venkatasubramanian, Mani V." userId="fbe5ce37-0145-4c31-b84a-b36f8beac5f3" providerId="ADAL" clId="{D2199866-58AB-7241-8373-BF44D1221CD6}" dt="2023-04-07T15:08:59.213" v="1083"/>
          <ac:inkMkLst>
            <pc:docMk/>
            <pc:sldMk cId="1794343571" sldId="278"/>
            <ac:inkMk id="122" creationId="{88C74AB4-D435-C37F-48FE-96EDBA770F09}"/>
          </ac:inkMkLst>
        </pc:inkChg>
        <pc:inkChg chg="add del">
          <ac:chgData name="Venkatasubramanian, Mani V." userId="fbe5ce37-0145-4c31-b84a-b36f8beac5f3" providerId="ADAL" clId="{D2199866-58AB-7241-8373-BF44D1221CD6}" dt="2023-04-07T15:08:59.213" v="1083"/>
          <ac:inkMkLst>
            <pc:docMk/>
            <pc:sldMk cId="1794343571" sldId="278"/>
            <ac:inkMk id="123" creationId="{4FB22AF5-8529-D860-E01E-3766E45AD16A}"/>
          </ac:inkMkLst>
        </pc:inkChg>
        <pc:inkChg chg="add del">
          <ac:chgData name="Venkatasubramanian, Mani V." userId="fbe5ce37-0145-4c31-b84a-b36f8beac5f3" providerId="ADAL" clId="{D2199866-58AB-7241-8373-BF44D1221CD6}" dt="2023-04-07T15:08:59.213" v="1083"/>
          <ac:inkMkLst>
            <pc:docMk/>
            <pc:sldMk cId="1794343571" sldId="278"/>
            <ac:inkMk id="124" creationId="{16F38393-80C2-EFD5-AE95-83D6DE5F7EC4}"/>
          </ac:inkMkLst>
        </pc:inkChg>
        <pc:inkChg chg="add del">
          <ac:chgData name="Venkatasubramanian, Mani V." userId="fbe5ce37-0145-4c31-b84a-b36f8beac5f3" providerId="ADAL" clId="{D2199866-58AB-7241-8373-BF44D1221CD6}" dt="2023-04-07T15:08:59.213" v="1083"/>
          <ac:inkMkLst>
            <pc:docMk/>
            <pc:sldMk cId="1794343571" sldId="278"/>
            <ac:inkMk id="125" creationId="{0488BB33-1F08-4A64-8509-4E091E6832EC}"/>
          </ac:inkMkLst>
        </pc:inkChg>
        <pc:inkChg chg="add del">
          <ac:chgData name="Venkatasubramanian, Mani V." userId="fbe5ce37-0145-4c31-b84a-b36f8beac5f3" providerId="ADAL" clId="{D2199866-58AB-7241-8373-BF44D1221CD6}" dt="2023-04-07T15:08:59.213" v="1083"/>
          <ac:inkMkLst>
            <pc:docMk/>
            <pc:sldMk cId="1794343571" sldId="278"/>
            <ac:inkMk id="126" creationId="{45ECB07E-352B-FD6E-EDD9-41CC08389BC5}"/>
          </ac:inkMkLst>
        </pc:inkChg>
        <pc:inkChg chg="add del">
          <ac:chgData name="Venkatasubramanian, Mani V." userId="fbe5ce37-0145-4c31-b84a-b36f8beac5f3" providerId="ADAL" clId="{D2199866-58AB-7241-8373-BF44D1221CD6}" dt="2023-04-07T15:08:59.213" v="1083"/>
          <ac:inkMkLst>
            <pc:docMk/>
            <pc:sldMk cId="1794343571" sldId="278"/>
            <ac:inkMk id="127" creationId="{D5AE7321-EF6E-078A-5E06-EB0EBFEA0628}"/>
          </ac:inkMkLst>
        </pc:inkChg>
        <pc:inkChg chg="add reco">
          <ac:chgData name="Venkatasubramanian, Mani V." userId="fbe5ce37-0145-4c31-b84a-b36f8beac5f3" providerId="ADAL" clId="{D2199866-58AB-7241-8373-BF44D1221CD6}" dt="2023-04-07T15:08:59.213" v="1083"/>
          <ac:inkMkLst>
            <pc:docMk/>
            <pc:sldMk cId="1794343571" sldId="278"/>
            <ac:inkMk id="128" creationId="{512C0DD8-5C3D-FC30-9D7A-7BFD674477FC}"/>
          </ac:inkMkLst>
        </pc:inkChg>
        <pc:inkChg chg="add reco">
          <ac:chgData name="Venkatasubramanian, Mani V." userId="fbe5ce37-0145-4c31-b84a-b36f8beac5f3" providerId="ADAL" clId="{D2199866-58AB-7241-8373-BF44D1221CD6}" dt="2023-04-07T15:08:59.213" v="1083"/>
          <ac:inkMkLst>
            <pc:docMk/>
            <pc:sldMk cId="1794343571" sldId="278"/>
            <ac:inkMk id="129" creationId="{A5CE0989-8F8C-BA3D-5E4D-637659FEE3E9}"/>
          </ac:inkMkLst>
        </pc:inkChg>
        <pc:inkChg chg="add del">
          <ac:chgData name="Venkatasubramanian, Mani V." userId="fbe5ce37-0145-4c31-b84a-b36f8beac5f3" providerId="ADAL" clId="{D2199866-58AB-7241-8373-BF44D1221CD6}" dt="2023-04-07T15:09:07.029" v="1092"/>
          <ac:inkMkLst>
            <pc:docMk/>
            <pc:sldMk cId="1794343571" sldId="278"/>
            <ac:inkMk id="130" creationId="{ADBFAD55-F9AF-455E-D04F-8E48D5F4ACFB}"/>
          </ac:inkMkLst>
        </pc:inkChg>
        <pc:inkChg chg="add del">
          <ac:chgData name="Venkatasubramanian, Mani V." userId="fbe5ce37-0145-4c31-b84a-b36f8beac5f3" providerId="ADAL" clId="{D2199866-58AB-7241-8373-BF44D1221CD6}" dt="2023-04-07T15:09:07.029" v="1092"/>
          <ac:inkMkLst>
            <pc:docMk/>
            <pc:sldMk cId="1794343571" sldId="278"/>
            <ac:inkMk id="131" creationId="{A0EDE148-3CDE-177C-456C-5D1A90F2A120}"/>
          </ac:inkMkLst>
        </pc:inkChg>
        <pc:inkChg chg="add del">
          <ac:chgData name="Venkatasubramanian, Mani V." userId="fbe5ce37-0145-4c31-b84a-b36f8beac5f3" providerId="ADAL" clId="{D2199866-58AB-7241-8373-BF44D1221CD6}" dt="2023-04-07T15:09:07.029" v="1092"/>
          <ac:inkMkLst>
            <pc:docMk/>
            <pc:sldMk cId="1794343571" sldId="278"/>
            <ac:inkMk id="132" creationId="{2ED7A672-01C3-4627-1841-FC30C6046AAF}"/>
          </ac:inkMkLst>
        </pc:inkChg>
        <pc:inkChg chg="add del">
          <ac:chgData name="Venkatasubramanian, Mani V." userId="fbe5ce37-0145-4c31-b84a-b36f8beac5f3" providerId="ADAL" clId="{D2199866-58AB-7241-8373-BF44D1221CD6}" dt="2023-04-07T15:09:07.029" v="1092"/>
          <ac:inkMkLst>
            <pc:docMk/>
            <pc:sldMk cId="1794343571" sldId="278"/>
            <ac:inkMk id="133" creationId="{3BD0A66D-E1F9-845F-1F36-ADE464563482}"/>
          </ac:inkMkLst>
        </pc:inkChg>
        <pc:inkChg chg="add del">
          <ac:chgData name="Venkatasubramanian, Mani V." userId="fbe5ce37-0145-4c31-b84a-b36f8beac5f3" providerId="ADAL" clId="{D2199866-58AB-7241-8373-BF44D1221CD6}" dt="2023-04-07T15:09:07.029" v="1092"/>
          <ac:inkMkLst>
            <pc:docMk/>
            <pc:sldMk cId="1794343571" sldId="278"/>
            <ac:inkMk id="134" creationId="{93DA6752-7DBF-D634-425D-7EC1B0FEF57A}"/>
          </ac:inkMkLst>
        </pc:inkChg>
        <pc:inkChg chg="add del">
          <ac:chgData name="Venkatasubramanian, Mani V." userId="fbe5ce37-0145-4c31-b84a-b36f8beac5f3" providerId="ADAL" clId="{D2199866-58AB-7241-8373-BF44D1221CD6}" dt="2023-04-07T15:09:07.029" v="1092"/>
          <ac:inkMkLst>
            <pc:docMk/>
            <pc:sldMk cId="1794343571" sldId="278"/>
            <ac:inkMk id="135" creationId="{F86C6C4C-1FFA-A029-4446-3D7D5270B7D0}"/>
          </ac:inkMkLst>
        </pc:inkChg>
        <pc:inkChg chg="add del">
          <ac:chgData name="Venkatasubramanian, Mani V." userId="fbe5ce37-0145-4c31-b84a-b36f8beac5f3" providerId="ADAL" clId="{D2199866-58AB-7241-8373-BF44D1221CD6}" dt="2023-04-07T15:09:07.029" v="1092"/>
          <ac:inkMkLst>
            <pc:docMk/>
            <pc:sldMk cId="1794343571" sldId="278"/>
            <ac:inkMk id="136" creationId="{1219955D-5F8B-D120-F559-23DD1B702582}"/>
          </ac:inkMkLst>
        </pc:inkChg>
        <pc:inkChg chg="add del">
          <ac:chgData name="Venkatasubramanian, Mani V." userId="fbe5ce37-0145-4c31-b84a-b36f8beac5f3" providerId="ADAL" clId="{D2199866-58AB-7241-8373-BF44D1221CD6}" dt="2023-04-07T15:09:07.029" v="1092"/>
          <ac:inkMkLst>
            <pc:docMk/>
            <pc:sldMk cId="1794343571" sldId="278"/>
            <ac:inkMk id="137" creationId="{DE283732-2B59-9D19-3D39-15AEBE195452}"/>
          </ac:inkMkLst>
        </pc:inkChg>
        <pc:inkChg chg="add reco">
          <ac:chgData name="Venkatasubramanian, Mani V." userId="fbe5ce37-0145-4c31-b84a-b36f8beac5f3" providerId="ADAL" clId="{D2199866-58AB-7241-8373-BF44D1221CD6}" dt="2023-04-07T15:09:07.029" v="1092"/>
          <ac:inkMkLst>
            <pc:docMk/>
            <pc:sldMk cId="1794343571" sldId="278"/>
            <ac:inkMk id="138" creationId="{14133A63-A32D-F313-5041-51D452DAE367}"/>
          </ac:inkMkLst>
        </pc:inkChg>
        <pc:inkChg chg="add del">
          <ac:chgData name="Venkatasubramanian, Mani V." userId="fbe5ce37-0145-4c31-b84a-b36f8beac5f3" providerId="ADAL" clId="{D2199866-58AB-7241-8373-BF44D1221CD6}" dt="2023-04-07T15:09:59.305" v="1099"/>
          <ac:inkMkLst>
            <pc:docMk/>
            <pc:sldMk cId="1794343571" sldId="278"/>
            <ac:inkMk id="139" creationId="{A3FDDE60-B9BD-EE1B-3B30-D15A64156D87}"/>
          </ac:inkMkLst>
        </pc:inkChg>
        <pc:inkChg chg="add del">
          <ac:chgData name="Venkatasubramanian, Mani V." userId="fbe5ce37-0145-4c31-b84a-b36f8beac5f3" providerId="ADAL" clId="{D2199866-58AB-7241-8373-BF44D1221CD6}" dt="2023-04-07T15:09:59.305" v="1099"/>
          <ac:inkMkLst>
            <pc:docMk/>
            <pc:sldMk cId="1794343571" sldId="278"/>
            <ac:inkMk id="140" creationId="{AC3D83FC-D2DC-8329-E1FC-53CF81648D41}"/>
          </ac:inkMkLst>
        </pc:inkChg>
        <pc:inkChg chg="add del">
          <ac:chgData name="Venkatasubramanian, Mani V." userId="fbe5ce37-0145-4c31-b84a-b36f8beac5f3" providerId="ADAL" clId="{D2199866-58AB-7241-8373-BF44D1221CD6}" dt="2023-04-07T15:09:59.305" v="1099"/>
          <ac:inkMkLst>
            <pc:docMk/>
            <pc:sldMk cId="1794343571" sldId="278"/>
            <ac:inkMk id="141" creationId="{47241025-B8DD-A191-BD37-6EEEAEE04E1A}"/>
          </ac:inkMkLst>
        </pc:inkChg>
        <pc:inkChg chg="add del">
          <ac:chgData name="Venkatasubramanian, Mani V." userId="fbe5ce37-0145-4c31-b84a-b36f8beac5f3" providerId="ADAL" clId="{D2199866-58AB-7241-8373-BF44D1221CD6}" dt="2023-04-07T15:09:59.305" v="1099"/>
          <ac:inkMkLst>
            <pc:docMk/>
            <pc:sldMk cId="1794343571" sldId="278"/>
            <ac:inkMk id="142" creationId="{479463E1-8B77-7AED-536A-E899EC3880C6}"/>
          </ac:inkMkLst>
        </pc:inkChg>
        <pc:inkChg chg="add del">
          <ac:chgData name="Venkatasubramanian, Mani V." userId="fbe5ce37-0145-4c31-b84a-b36f8beac5f3" providerId="ADAL" clId="{D2199866-58AB-7241-8373-BF44D1221CD6}" dt="2023-04-07T15:09:59.305" v="1099"/>
          <ac:inkMkLst>
            <pc:docMk/>
            <pc:sldMk cId="1794343571" sldId="278"/>
            <ac:inkMk id="143" creationId="{A009F277-B534-C568-7162-339BF9763136}"/>
          </ac:inkMkLst>
        </pc:inkChg>
        <pc:inkChg chg="add del">
          <ac:chgData name="Venkatasubramanian, Mani V." userId="fbe5ce37-0145-4c31-b84a-b36f8beac5f3" providerId="ADAL" clId="{D2199866-58AB-7241-8373-BF44D1221CD6}" dt="2023-04-07T15:09:59.305" v="1099"/>
          <ac:inkMkLst>
            <pc:docMk/>
            <pc:sldMk cId="1794343571" sldId="278"/>
            <ac:inkMk id="144" creationId="{5B0301BF-B714-F99F-28F3-539EBA363B1F}"/>
          </ac:inkMkLst>
        </pc:inkChg>
        <pc:inkChg chg="add reco">
          <ac:chgData name="Venkatasubramanian, Mani V." userId="fbe5ce37-0145-4c31-b84a-b36f8beac5f3" providerId="ADAL" clId="{D2199866-58AB-7241-8373-BF44D1221CD6}" dt="2023-04-07T15:09:59.305" v="1099"/>
          <ac:inkMkLst>
            <pc:docMk/>
            <pc:sldMk cId="1794343571" sldId="278"/>
            <ac:inkMk id="145" creationId="{40456F36-0267-7505-B481-FAC101F4B800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46" creationId="{C8FEA1C5-DEAA-A9AA-F64C-B80A8BCF4618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47" creationId="{CE596C5A-9D9B-2B32-01D3-77C07529CCB7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48" creationId="{3888397D-0B4A-45A2-009E-0FCEDE5764EC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49" creationId="{94763AD4-3031-A6B5-FE40-9A6E53B0C648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50" creationId="{1FFDE52B-3B92-C1F3-9166-505EF3C98A27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51" creationId="{564D1188-5D97-7A06-1FDB-398BBFB923B3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52" creationId="{BB055753-1A1E-88E2-AF93-7D9F9CFF732B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53" creationId="{3F3C92F3-4172-E665-03E8-2A9F498DF3A6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54" creationId="{1BF57F81-38B7-7F8B-A5EC-25204918D138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55" creationId="{BBBB79B1-0585-C39C-A46B-904DF7B08F7E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56" creationId="{56A2B188-FA14-7DE9-424E-3C2BEDDDC6AA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57" creationId="{8373AF33-51E9-DDA0-824B-40F429591AF3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58" creationId="{075FA584-3D51-B0B2-17BC-E51F9A236220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59" creationId="{448C94A7-92EB-5430-3E73-8A5B28B51168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60" creationId="{40B1CA14-6187-C213-546C-9FF6810D1799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61" creationId="{D2E7417E-9E04-BA96-02A2-26C4A882083E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62" creationId="{9985EDAA-7BF7-34EC-D3E1-7D6B63FB9FDB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63" creationId="{46ABDD0D-B97D-4AA3-9ACB-0326ADE4ED64}"/>
          </ac:inkMkLst>
        </pc:inkChg>
        <pc:inkChg chg="add del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64" creationId="{BDB176B2-2AFC-046D-5D07-3A01BDD56635}"/>
          </ac:inkMkLst>
        </pc:inkChg>
        <pc:inkChg chg="add reco">
          <ac:chgData name="Venkatasubramanian, Mani V." userId="fbe5ce37-0145-4c31-b84a-b36f8beac5f3" providerId="ADAL" clId="{D2199866-58AB-7241-8373-BF44D1221CD6}" dt="2023-04-07T15:10:06.728" v="1119"/>
          <ac:inkMkLst>
            <pc:docMk/>
            <pc:sldMk cId="1794343571" sldId="278"/>
            <ac:inkMk id="165" creationId="{92E31718-54E8-EF1C-2440-EBCFF3EAACCC}"/>
          </ac:inkMkLst>
        </pc:inkChg>
        <pc:inkChg chg="add del">
          <ac:chgData name="Venkatasubramanian, Mani V." userId="fbe5ce37-0145-4c31-b84a-b36f8beac5f3" providerId="ADAL" clId="{D2199866-58AB-7241-8373-BF44D1221CD6}" dt="2023-04-07T15:10:10.391" v="1128"/>
          <ac:inkMkLst>
            <pc:docMk/>
            <pc:sldMk cId="1794343571" sldId="278"/>
            <ac:inkMk id="166" creationId="{BCD5D1F1-5506-860D-9539-B8D604BFD2B6}"/>
          </ac:inkMkLst>
        </pc:inkChg>
        <pc:inkChg chg="add del">
          <ac:chgData name="Venkatasubramanian, Mani V." userId="fbe5ce37-0145-4c31-b84a-b36f8beac5f3" providerId="ADAL" clId="{D2199866-58AB-7241-8373-BF44D1221CD6}" dt="2023-04-07T15:10:10.391" v="1128"/>
          <ac:inkMkLst>
            <pc:docMk/>
            <pc:sldMk cId="1794343571" sldId="278"/>
            <ac:inkMk id="167" creationId="{89845940-9939-EA9E-0C70-BD4859E531C6}"/>
          </ac:inkMkLst>
        </pc:inkChg>
        <pc:inkChg chg="add del">
          <ac:chgData name="Venkatasubramanian, Mani V." userId="fbe5ce37-0145-4c31-b84a-b36f8beac5f3" providerId="ADAL" clId="{D2199866-58AB-7241-8373-BF44D1221CD6}" dt="2023-04-07T15:10:10.391" v="1128"/>
          <ac:inkMkLst>
            <pc:docMk/>
            <pc:sldMk cId="1794343571" sldId="278"/>
            <ac:inkMk id="168" creationId="{26E0F822-EAA2-9A70-0875-33C38FFEC19E}"/>
          </ac:inkMkLst>
        </pc:inkChg>
        <pc:inkChg chg="add del">
          <ac:chgData name="Venkatasubramanian, Mani V." userId="fbe5ce37-0145-4c31-b84a-b36f8beac5f3" providerId="ADAL" clId="{D2199866-58AB-7241-8373-BF44D1221CD6}" dt="2023-04-07T15:10:10.391" v="1128"/>
          <ac:inkMkLst>
            <pc:docMk/>
            <pc:sldMk cId="1794343571" sldId="278"/>
            <ac:inkMk id="169" creationId="{DA67D499-38FF-9208-E874-B669A808D709}"/>
          </ac:inkMkLst>
        </pc:inkChg>
        <pc:inkChg chg="add del">
          <ac:chgData name="Venkatasubramanian, Mani V." userId="fbe5ce37-0145-4c31-b84a-b36f8beac5f3" providerId="ADAL" clId="{D2199866-58AB-7241-8373-BF44D1221CD6}" dt="2023-04-07T15:10:10.391" v="1128"/>
          <ac:inkMkLst>
            <pc:docMk/>
            <pc:sldMk cId="1794343571" sldId="278"/>
            <ac:inkMk id="170" creationId="{E73EA84E-F0BA-6B50-CFE3-4CA34453DBCC}"/>
          </ac:inkMkLst>
        </pc:inkChg>
        <pc:inkChg chg="add del">
          <ac:chgData name="Venkatasubramanian, Mani V." userId="fbe5ce37-0145-4c31-b84a-b36f8beac5f3" providerId="ADAL" clId="{D2199866-58AB-7241-8373-BF44D1221CD6}" dt="2023-04-07T15:10:10.391" v="1128"/>
          <ac:inkMkLst>
            <pc:docMk/>
            <pc:sldMk cId="1794343571" sldId="278"/>
            <ac:inkMk id="171" creationId="{6A538891-7FF9-A582-2D79-1FAC5C2161AA}"/>
          </ac:inkMkLst>
        </pc:inkChg>
        <pc:inkChg chg="add del">
          <ac:chgData name="Venkatasubramanian, Mani V." userId="fbe5ce37-0145-4c31-b84a-b36f8beac5f3" providerId="ADAL" clId="{D2199866-58AB-7241-8373-BF44D1221CD6}" dt="2023-04-07T15:10:10.391" v="1128"/>
          <ac:inkMkLst>
            <pc:docMk/>
            <pc:sldMk cId="1794343571" sldId="278"/>
            <ac:inkMk id="172" creationId="{6B2BEF63-389D-62C7-9604-AB08CB3D360D}"/>
          </ac:inkMkLst>
        </pc:inkChg>
        <pc:inkChg chg="add del">
          <ac:chgData name="Venkatasubramanian, Mani V." userId="fbe5ce37-0145-4c31-b84a-b36f8beac5f3" providerId="ADAL" clId="{D2199866-58AB-7241-8373-BF44D1221CD6}" dt="2023-04-07T15:10:10.391" v="1128"/>
          <ac:inkMkLst>
            <pc:docMk/>
            <pc:sldMk cId="1794343571" sldId="278"/>
            <ac:inkMk id="173" creationId="{0C4BC9D5-729A-A9E4-8B15-F598DC865147}"/>
          </ac:inkMkLst>
        </pc:inkChg>
        <pc:inkChg chg="add reco">
          <ac:chgData name="Venkatasubramanian, Mani V." userId="fbe5ce37-0145-4c31-b84a-b36f8beac5f3" providerId="ADAL" clId="{D2199866-58AB-7241-8373-BF44D1221CD6}" dt="2023-04-07T15:10:10.391" v="1128"/>
          <ac:inkMkLst>
            <pc:docMk/>
            <pc:sldMk cId="1794343571" sldId="278"/>
            <ac:inkMk id="174" creationId="{42D12E0D-2FC4-992B-5A71-2C8CB6797130}"/>
          </ac:inkMkLst>
        </pc:inkChg>
        <pc:inkChg chg="add">
          <ac:chgData name="Venkatasubramanian, Mani V." userId="fbe5ce37-0145-4c31-b84a-b36f8beac5f3" providerId="ADAL" clId="{D2199866-58AB-7241-8373-BF44D1221CD6}" dt="2023-04-07T15:10:11.306" v="1129"/>
          <ac:inkMkLst>
            <pc:docMk/>
            <pc:sldMk cId="1794343571" sldId="278"/>
            <ac:inkMk id="175" creationId="{E3119047-1CC2-6A3D-166C-5DCF6F5B4723}"/>
          </ac:inkMkLst>
        </pc:inkChg>
        <pc:inkChg chg="add del">
          <ac:chgData name="Venkatasubramanian, Mani V." userId="fbe5ce37-0145-4c31-b84a-b36f8beac5f3" providerId="ADAL" clId="{D2199866-58AB-7241-8373-BF44D1221CD6}" dt="2023-04-07T15:10:17.747" v="1139"/>
          <ac:inkMkLst>
            <pc:docMk/>
            <pc:sldMk cId="1794343571" sldId="278"/>
            <ac:inkMk id="176" creationId="{2C17CD7E-02BA-BC2A-7F68-C00FDAD4FB49}"/>
          </ac:inkMkLst>
        </pc:inkChg>
        <pc:inkChg chg="add del">
          <ac:chgData name="Venkatasubramanian, Mani V." userId="fbe5ce37-0145-4c31-b84a-b36f8beac5f3" providerId="ADAL" clId="{D2199866-58AB-7241-8373-BF44D1221CD6}" dt="2023-04-07T15:10:17.747" v="1139"/>
          <ac:inkMkLst>
            <pc:docMk/>
            <pc:sldMk cId="1794343571" sldId="278"/>
            <ac:inkMk id="177" creationId="{085F91DD-552D-CCBB-86C8-2EFC04480AFF}"/>
          </ac:inkMkLst>
        </pc:inkChg>
        <pc:inkChg chg="add del">
          <ac:chgData name="Venkatasubramanian, Mani V." userId="fbe5ce37-0145-4c31-b84a-b36f8beac5f3" providerId="ADAL" clId="{D2199866-58AB-7241-8373-BF44D1221CD6}" dt="2023-04-07T15:10:17.747" v="1139"/>
          <ac:inkMkLst>
            <pc:docMk/>
            <pc:sldMk cId="1794343571" sldId="278"/>
            <ac:inkMk id="178" creationId="{D6B6B0AE-07B3-4F5A-7441-36A778A46A1B}"/>
          </ac:inkMkLst>
        </pc:inkChg>
        <pc:inkChg chg="add del">
          <ac:chgData name="Venkatasubramanian, Mani V." userId="fbe5ce37-0145-4c31-b84a-b36f8beac5f3" providerId="ADAL" clId="{D2199866-58AB-7241-8373-BF44D1221CD6}" dt="2023-04-07T15:10:17.747" v="1139"/>
          <ac:inkMkLst>
            <pc:docMk/>
            <pc:sldMk cId="1794343571" sldId="278"/>
            <ac:inkMk id="179" creationId="{8DDD17D4-BE5B-2F09-EA93-B93B82990E27}"/>
          </ac:inkMkLst>
        </pc:inkChg>
        <pc:inkChg chg="add del">
          <ac:chgData name="Venkatasubramanian, Mani V." userId="fbe5ce37-0145-4c31-b84a-b36f8beac5f3" providerId="ADAL" clId="{D2199866-58AB-7241-8373-BF44D1221CD6}" dt="2023-04-07T15:10:17.747" v="1139"/>
          <ac:inkMkLst>
            <pc:docMk/>
            <pc:sldMk cId="1794343571" sldId="278"/>
            <ac:inkMk id="180" creationId="{F16F6EB4-4692-08DD-1FBE-4926BAE19A68}"/>
          </ac:inkMkLst>
        </pc:inkChg>
        <pc:inkChg chg="add del">
          <ac:chgData name="Venkatasubramanian, Mani V." userId="fbe5ce37-0145-4c31-b84a-b36f8beac5f3" providerId="ADAL" clId="{D2199866-58AB-7241-8373-BF44D1221CD6}" dt="2023-04-07T15:10:17.747" v="1139"/>
          <ac:inkMkLst>
            <pc:docMk/>
            <pc:sldMk cId="1794343571" sldId="278"/>
            <ac:inkMk id="181" creationId="{E394951A-118D-14BC-35AB-53C1DD60AA14}"/>
          </ac:inkMkLst>
        </pc:inkChg>
        <pc:inkChg chg="add del">
          <ac:chgData name="Venkatasubramanian, Mani V." userId="fbe5ce37-0145-4c31-b84a-b36f8beac5f3" providerId="ADAL" clId="{D2199866-58AB-7241-8373-BF44D1221CD6}" dt="2023-04-07T15:10:17.747" v="1139"/>
          <ac:inkMkLst>
            <pc:docMk/>
            <pc:sldMk cId="1794343571" sldId="278"/>
            <ac:inkMk id="182" creationId="{1633099B-8537-81F4-BD51-4CB622C8A221}"/>
          </ac:inkMkLst>
        </pc:inkChg>
        <pc:inkChg chg="add del">
          <ac:chgData name="Venkatasubramanian, Mani V." userId="fbe5ce37-0145-4c31-b84a-b36f8beac5f3" providerId="ADAL" clId="{D2199866-58AB-7241-8373-BF44D1221CD6}" dt="2023-04-07T15:10:17.747" v="1139"/>
          <ac:inkMkLst>
            <pc:docMk/>
            <pc:sldMk cId="1794343571" sldId="278"/>
            <ac:inkMk id="183" creationId="{604D7871-0321-0F98-6563-100EDE41CF42}"/>
          </ac:inkMkLst>
        </pc:inkChg>
        <pc:inkChg chg="add del">
          <ac:chgData name="Venkatasubramanian, Mani V." userId="fbe5ce37-0145-4c31-b84a-b36f8beac5f3" providerId="ADAL" clId="{D2199866-58AB-7241-8373-BF44D1221CD6}" dt="2023-04-07T15:10:17.747" v="1139"/>
          <ac:inkMkLst>
            <pc:docMk/>
            <pc:sldMk cId="1794343571" sldId="278"/>
            <ac:inkMk id="184" creationId="{8F71308B-1DB8-55C2-FF4F-A4DE21F59D94}"/>
          </ac:inkMkLst>
        </pc:inkChg>
        <pc:inkChg chg="add reco">
          <ac:chgData name="Venkatasubramanian, Mani V." userId="fbe5ce37-0145-4c31-b84a-b36f8beac5f3" providerId="ADAL" clId="{D2199866-58AB-7241-8373-BF44D1221CD6}" dt="2023-04-07T15:10:17.747" v="1139"/>
          <ac:inkMkLst>
            <pc:docMk/>
            <pc:sldMk cId="1794343571" sldId="278"/>
            <ac:inkMk id="185" creationId="{59E03357-EE9C-EC68-F7D7-BA4C890A42C1}"/>
          </ac:inkMkLst>
        </pc:inkChg>
        <pc:inkChg chg="add del">
          <ac:chgData name="Venkatasubramanian, Mani V." userId="fbe5ce37-0145-4c31-b84a-b36f8beac5f3" providerId="ADAL" clId="{D2199866-58AB-7241-8373-BF44D1221CD6}" dt="2023-04-07T15:10:20.402" v="1145"/>
          <ac:inkMkLst>
            <pc:docMk/>
            <pc:sldMk cId="1794343571" sldId="278"/>
            <ac:inkMk id="186" creationId="{A71916F1-F429-AF26-02E3-9B72CD698F09}"/>
          </ac:inkMkLst>
        </pc:inkChg>
        <pc:inkChg chg="add del">
          <ac:chgData name="Venkatasubramanian, Mani V." userId="fbe5ce37-0145-4c31-b84a-b36f8beac5f3" providerId="ADAL" clId="{D2199866-58AB-7241-8373-BF44D1221CD6}" dt="2023-04-07T15:10:20.402" v="1145"/>
          <ac:inkMkLst>
            <pc:docMk/>
            <pc:sldMk cId="1794343571" sldId="278"/>
            <ac:inkMk id="187" creationId="{AF3CB297-62A3-7C6D-F5CC-1E90E3CF5992}"/>
          </ac:inkMkLst>
        </pc:inkChg>
        <pc:inkChg chg="add del">
          <ac:chgData name="Venkatasubramanian, Mani V." userId="fbe5ce37-0145-4c31-b84a-b36f8beac5f3" providerId="ADAL" clId="{D2199866-58AB-7241-8373-BF44D1221CD6}" dt="2023-04-07T15:10:20.402" v="1145"/>
          <ac:inkMkLst>
            <pc:docMk/>
            <pc:sldMk cId="1794343571" sldId="278"/>
            <ac:inkMk id="188" creationId="{C2F3E4A4-4004-4939-EE72-262D157F3D16}"/>
          </ac:inkMkLst>
        </pc:inkChg>
        <pc:inkChg chg="add del">
          <ac:chgData name="Venkatasubramanian, Mani V." userId="fbe5ce37-0145-4c31-b84a-b36f8beac5f3" providerId="ADAL" clId="{D2199866-58AB-7241-8373-BF44D1221CD6}" dt="2023-04-07T15:10:20.402" v="1145"/>
          <ac:inkMkLst>
            <pc:docMk/>
            <pc:sldMk cId="1794343571" sldId="278"/>
            <ac:inkMk id="189" creationId="{C3D6F359-2195-C62F-F084-3DCF473E29E1}"/>
          </ac:inkMkLst>
        </pc:inkChg>
        <pc:inkChg chg="add del">
          <ac:chgData name="Venkatasubramanian, Mani V." userId="fbe5ce37-0145-4c31-b84a-b36f8beac5f3" providerId="ADAL" clId="{D2199866-58AB-7241-8373-BF44D1221CD6}" dt="2023-04-07T15:10:20.402" v="1145"/>
          <ac:inkMkLst>
            <pc:docMk/>
            <pc:sldMk cId="1794343571" sldId="278"/>
            <ac:inkMk id="190" creationId="{DBA1A5F0-304D-334E-B181-D4C821BAB679}"/>
          </ac:inkMkLst>
        </pc:inkChg>
        <pc:inkChg chg="add reco">
          <ac:chgData name="Venkatasubramanian, Mani V." userId="fbe5ce37-0145-4c31-b84a-b36f8beac5f3" providerId="ADAL" clId="{D2199866-58AB-7241-8373-BF44D1221CD6}" dt="2023-04-07T15:10:20.402" v="1145"/>
          <ac:inkMkLst>
            <pc:docMk/>
            <pc:sldMk cId="1794343571" sldId="278"/>
            <ac:inkMk id="191" creationId="{BDDA658F-FA2D-EAB4-2C40-09650E86559E}"/>
          </ac:inkMkLst>
        </pc:inkChg>
        <pc:inkChg chg="add del">
          <ac:chgData name="Venkatasubramanian, Mani V." userId="fbe5ce37-0145-4c31-b84a-b36f8beac5f3" providerId="ADAL" clId="{D2199866-58AB-7241-8373-BF44D1221CD6}" dt="2023-04-07T15:10:23.298" v="1151"/>
          <ac:inkMkLst>
            <pc:docMk/>
            <pc:sldMk cId="1794343571" sldId="278"/>
            <ac:inkMk id="192" creationId="{4E44A2AC-0286-2773-5DEB-55193CAEAE18}"/>
          </ac:inkMkLst>
        </pc:inkChg>
        <pc:inkChg chg="add del">
          <ac:chgData name="Venkatasubramanian, Mani V." userId="fbe5ce37-0145-4c31-b84a-b36f8beac5f3" providerId="ADAL" clId="{D2199866-58AB-7241-8373-BF44D1221CD6}" dt="2023-04-07T15:10:23.298" v="1151"/>
          <ac:inkMkLst>
            <pc:docMk/>
            <pc:sldMk cId="1794343571" sldId="278"/>
            <ac:inkMk id="193" creationId="{7B424CB6-E642-76BE-7DFB-404DB8D9F7D6}"/>
          </ac:inkMkLst>
        </pc:inkChg>
        <pc:inkChg chg="add del">
          <ac:chgData name="Venkatasubramanian, Mani V." userId="fbe5ce37-0145-4c31-b84a-b36f8beac5f3" providerId="ADAL" clId="{D2199866-58AB-7241-8373-BF44D1221CD6}" dt="2023-04-07T15:10:23.298" v="1151"/>
          <ac:inkMkLst>
            <pc:docMk/>
            <pc:sldMk cId="1794343571" sldId="278"/>
            <ac:inkMk id="194" creationId="{FC296ED9-4BDB-FC71-D70D-58DC6FD0927E}"/>
          </ac:inkMkLst>
        </pc:inkChg>
        <pc:inkChg chg="add del">
          <ac:chgData name="Venkatasubramanian, Mani V." userId="fbe5ce37-0145-4c31-b84a-b36f8beac5f3" providerId="ADAL" clId="{D2199866-58AB-7241-8373-BF44D1221CD6}" dt="2023-04-07T15:10:23.298" v="1151"/>
          <ac:inkMkLst>
            <pc:docMk/>
            <pc:sldMk cId="1794343571" sldId="278"/>
            <ac:inkMk id="195" creationId="{DDD5483A-0324-263A-C6D4-09A79F8D7015}"/>
          </ac:inkMkLst>
        </pc:inkChg>
        <pc:inkChg chg="add del">
          <ac:chgData name="Venkatasubramanian, Mani V." userId="fbe5ce37-0145-4c31-b84a-b36f8beac5f3" providerId="ADAL" clId="{D2199866-58AB-7241-8373-BF44D1221CD6}" dt="2023-04-07T15:10:23.298" v="1151"/>
          <ac:inkMkLst>
            <pc:docMk/>
            <pc:sldMk cId="1794343571" sldId="278"/>
            <ac:inkMk id="196" creationId="{CA8D7E7F-1C11-0BED-E0C2-F28A5D078949}"/>
          </ac:inkMkLst>
        </pc:inkChg>
        <pc:inkChg chg="add reco">
          <ac:chgData name="Venkatasubramanian, Mani V." userId="fbe5ce37-0145-4c31-b84a-b36f8beac5f3" providerId="ADAL" clId="{D2199866-58AB-7241-8373-BF44D1221CD6}" dt="2023-04-07T15:10:23.298" v="1151"/>
          <ac:inkMkLst>
            <pc:docMk/>
            <pc:sldMk cId="1794343571" sldId="278"/>
            <ac:inkMk id="197" creationId="{F85023CE-2258-390E-4EA1-5936AD6F2355}"/>
          </ac:inkMkLst>
        </pc:inkChg>
        <pc:inkChg chg="add reco">
          <ac:chgData name="Venkatasubramanian, Mani V." userId="fbe5ce37-0145-4c31-b84a-b36f8beac5f3" providerId="ADAL" clId="{D2199866-58AB-7241-8373-BF44D1221CD6}" dt="2023-04-07T15:10:23.298" v="1151"/>
          <ac:inkMkLst>
            <pc:docMk/>
            <pc:sldMk cId="1794343571" sldId="278"/>
            <ac:inkMk id="198" creationId="{65BC720B-47C7-7063-5695-AD0D9A55278E}"/>
          </ac:inkMkLst>
        </pc:inkChg>
        <pc:inkChg chg="add del">
          <ac:chgData name="Venkatasubramanian, Mani V." userId="fbe5ce37-0145-4c31-b84a-b36f8beac5f3" providerId="ADAL" clId="{D2199866-58AB-7241-8373-BF44D1221CD6}" dt="2023-04-07T15:10:28.160" v="1154"/>
          <ac:inkMkLst>
            <pc:docMk/>
            <pc:sldMk cId="1794343571" sldId="278"/>
            <ac:inkMk id="199" creationId="{138C68D4-2892-2276-C968-A1C658515289}"/>
          </ac:inkMkLst>
        </pc:inkChg>
        <pc:inkChg chg="add del">
          <ac:chgData name="Venkatasubramanian, Mani V." userId="fbe5ce37-0145-4c31-b84a-b36f8beac5f3" providerId="ADAL" clId="{D2199866-58AB-7241-8373-BF44D1221CD6}" dt="2023-04-07T15:10:28.160" v="1154"/>
          <ac:inkMkLst>
            <pc:docMk/>
            <pc:sldMk cId="1794343571" sldId="278"/>
            <ac:inkMk id="200" creationId="{243EC87A-BDBA-C107-1A95-8DC5D822A1A0}"/>
          </ac:inkMkLst>
        </pc:inkChg>
        <pc:inkChg chg="add reco">
          <ac:chgData name="Venkatasubramanian, Mani V." userId="fbe5ce37-0145-4c31-b84a-b36f8beac5f3" providerId="ADAL" clId="{D2199866-58AB-7241-8373-BF44D1221CD6}" dt="2023-04-07T15:10:28.160" v="1154"/>
          <ac:inkMkLst>
            <pc:docMk/>
            <pc:sldMk cId="1794343571" sldId="278"/>
            <ac:inkMk id="201" creationId="{F5A418EA-68D5-A9DC-4C8C-7DE3BECEA266}"/>
          </ac:inkMkLst>
        </pc:inkChg>
        <pc:inkChg chg="add del">
          <ac:chgData name="Venkatasubramanian, Mani V." userId="fbe5ce37-0145-4c31-b84a-b36f8beac5f3" providerId="ADAL" clId="{D2199866-58AB-7241-8373-BF44D1221CD6}" dt="2023-04-07T15:10:45.372" v="1160"/>
          <ac:inkMkLst>
            <pc:docMk/>
            <pc:sldMk cId="1794343571" sldId="278"/>
            <ac:inkMk id="202" creationId="{C1F402BC-93A5-A8B0-D8A5-B8142005DC95}"/>
          </ac:inkMkLst>
        </pc:inkChg>
        <pc:inkChg chg="add del">
          <ac:chgData name="Venkatasubramanian, Mani V." userId="fbe5ce37-0145-4c31-b84a-b36f8beac5f3" providerId="ADAL" clId="{D2199866-58AB-7241-8373-BF44D1221CD6}" dt="2023-04-07T15:10:45.372" v="1160"/>
          <ac:inkMkLst>
            <pc:docMk/>
            <pc:sldMk cId="1794343571" sldId="278"/>
            <ac:inkMk id="203" creationId="{76E9E451-258D-ADB2-FCA4-A4C66C406399}"/>
          </ac:inkMkLst>
        </pc:inkChg>
        <pc:inkChg chg="add del">
          <ac:chgData name="Venkatasubramanian, Mani V." userId="fbe5ce37-0145-4c31-b84a-b36f8beac5f3" providerId="ADAL" clId="{D2199866-58AB-7241-8373-BF44D1221CD6}" dt="2023-04-07T15:10:45.372" v="1160"/>
          <ac:inkMkLst>
            <pc:docMk/>
            <pc:sldMk cId="1794343571" sldId="278"/>
            <ac:inkMk id="204" creationId="{E5BE6551-A2C5-9A21-8C8B-9980F78FE652}"/>
          </ac:inkMkLst>
        </pc:inkChg>
        <pc:inkChg chg="add del">
          <ac:chgData name="Venkatasubramanian, Mani V." userId="fbe5ce37-0145-4c31-b84a-b36f8beac5f3" providerId="ADAL" clId="{D2199866-58AB-7241-8373-BF44D1221CD6}" dt="2023-04-07T15:10:50.664" v="1172"/>
          <ac:inkMkLst>
            <pc:docMk/>
            <pc:sldMk cId="1794343571" sldId="278"/>
            <ac:inkMk id="205" creationId="{6AD25F23-D239-D4DD-10A2-AACE5DDB3589}"/>
          </ac:inkMkLst>
        </pc:inkChg>
        <pc:inkChg chg="add del">
          <ac:chgData name="Venkatasubramanian, Mani V." userId="fbe5ce37-0145-4c31-b84a-b36f8beac5f3" providerId="ADAL" clId="{D2199866-58AB-7241-8373-BF44D1221CD6}" dt="2023-04-07T15:10:50.664" v="1172"/>
          <ac:inkMkLst>
            <pc:docMk/>
            <pc:sldMk cId="1794343571" sldId="278"/>
            <ac:inkMk id="206" creationId="{E1182BAF-8651-D70C-397A-7A2B34822B54}"/>
          </ac:inkMkLst>
        </pc:inkChg>
        <pc:inkChg chg="add reco">
          <ac:chgData name="Venkatasubramanian, Mani V." userId="fbe5ce37-0145-4c31-b84a-b36f8beac5f3" providerId="ADAL" clId="{D2199866-58AB-7241-8373-BF44D1221CD6}" dt="2023-04-07T15:10:45.372" v="1160"/>
          <ac:inkMkLst>
            <pc:docMk/>
            <pc:sldMk cId="1794343571" sldId="278"/>
            <ac:inkMk id="207" creationId="{48B005A9-988C-6AFB-5802-94F1BDEB31D5}"/>
          </ac:inkMkLst>
        </pc:inkChg>
        <pc:inkChg chg="add del">
          <ac:chgData name="Venkatasubramanian, Mani V." userId="fbe5ce37-0145-4c31-b84a-b36f8beac5f3" providerId="ADAL" clId="{D2199866-58AB-7241-8373-BF44D1221CD6}" dt="2023-04-07T15:10:49.576" v="1170"/>
          <ac:inkMkLst>
            <pc:docMk/>
            <pc:sldMk cId="1794343571" sldId="278"/>
            <ac:inkMk id="208" creationId="{53AF503E-2D35-6308-E5A6-2E733727267A}"/>
          </ac:inkMkLst>
        </pc:inkChg>
        <pc:inkChg chg="add del">
          <ac:chgData name="Venkatasubramanian, Mani V." userId="fbe5ce37-0145-4c31-b84a-b36f8beac5f3" providerId="ADAL" clId="{D2199866-58AB-7241-8373-BF44D1221CD6}" dt="2023-04-07T15:10:49.576" v="1170"/>
          <ac:inkMkLst>
            <pc:docMk/>
            <pc:sldMk cId="1794343571" sldId="278"/>
            <ac:inkMk id="209" creationId="{9454E47F-42C2-C7B9-B27F-55B19A54B3C1}"/>
          </ac:inkMkLst>
        </pc:inkChg>
        <pc:inkChg chg="add del">
          <ac:chgData name="Venkatasubramanian, Mani V." userId="fbe5ce37-0145-4c31-b84a-b36f8beac5f3" providerId="ADAL" clId="{D2199866-58AB-7241-8373-BF44D1221CD6}" dt="2023-04-07T15:10:49.576" v="1170"/>
          <ac:inkMkLst>
            <pc:docMk/>
            <pc:sldMk cId="1794343571" sldId="278"/>
            <ac:inkMk id="210" creationId="{B4A1295F-5FBE-F5DD-F485-640C473231E9}"/>
          </ac:inkMkLst>
        </pc:inkChg>
        <pc:inkChg chg="add del">
          <ac:chgData name="Venkatasubramanian, Mani V." userId="fbe5ce37-0145-4c31-b84a-b36f8beac5f3" providerId="ADAL" clId="{D2199866-58AB-7241-8373-BF44D1221CD6}" dt="2023-04-07T15:10:49.576" v="1170"/>
          <ac:inkMkLst>
            <pc:docMk/>
            <pc:sldMk cId="1794343571" sldId="278"/>
            <ac:inkMk id="211" creationId="{9B7B3272-DDF8-3D07-5FDE-79F6BA79DD69}"/>
          </ac:inkMkLst>
        </pc:inkChg>
        <pc:inkChg chg="add del">
          <ac:chgData name="Venkatasubramanian, Mani V." userId="fbe5ce37-0145-4c31-b84a-b36f8beac5f3" providerId="ADAL" clId="{D2199866-58AB-7241-8373-BF44D1221CD6}" dt="2023-04-07T15:10:49.576" v="1170"/>
          <ac:inkMkLst>
            <pc:docMk/>
            <pc:sldMk cId="1794343571" sldId="278"/>
            <ac:inkMk id="212" creationId="{0B54ED6B-05FA-DE44-EB86-A6C7FCC7B8B3}"/>
          </ac:inkMkLst>
        </pc:inkChg>
        <pc:inkChg chg="add del">
          <ac:chgData name="Venkatasubramanian, Mani V." userId="fbe5ce37-0145-4c31-b84a-b36f8beac5f3" providerId="ADAL" clId="{D2199866-58AB-7241-8373-BF44D1221CD6}" dt="2023-04-07T15:10:49.576" v="1170"/>
          <ac:inkMkLst>
            <pc:docMk/>
            <pc:sldMk cId="1794343571" sldId="278"/>
            <ac:inkMk id="213" creationId="{4E53ECC1-FC70-9E76-8689-3CF51132DD61}"/>
          </ac:inkMkLst>
        </pc:inkChg>
        <pc:inkChg chg="add del">
          <ac:chgData name="Venkatasubramanian, Mani V." userId="fbe5ce37-0145-4c31-b84a-b36f8beac5f3" providerId="ADAL" clId="{D2199866-58AB-7241-8373-BF44D1221CD6}" dt="2023-04-07T15:10:49.576" v="1170"/>
          <ac:inkMkLst>
            <pc:docMk/>
            <pc:sldMk cId="1794343571" sldId="278"/>
            <ac:inkMk id="214" creationId="{535FA4A7-74C8-3007-A655-54E6D4FA4188}"/>
          </ac:inkMkLst>
        </pc:inkChg>
        <pc:inkChg chg="add del">
          <ac:chgData name="Venkatasubramanian, Mani V." userId="fbe5ce37-0145-4c31-b84a-b36f8beac5f3" providerId="ADAL" clId="{D2199866-58AB-7241-8373-BF44D1221CD6}" dt="2023-04-07T15:10:49.576" v="1170"/>
          <ac:inkMkLst>
            <pc:docMk/>
            <pc:sldMk cId="1794343571" sldId="278"/>
            <ac:inkMk id="215" creationId="{E18D29BD-A136-6EEC-22FF-F3E3DDDF6133}"/>
          </ac:inkMkLst>
        </pc:inkChg>
        <pc:inkChg chg="add del">
          <ac:chgData name="Venkatasubramanian, Mani V." userId="fbe5ce37-0145-4c31-b84a-b36f8beac5f3" providerId="ADAL" clId="{D2199866-58AB-7241-8373-BF44D1221CD6}" dt="2023-04-07T15:10:49.576" v="1170"/>
          <ac:inkMkLst>
            <pc:docMk/>
            <pc:sldMk cId="1794343571" sldId="278"/>
            <ac:inkMk id="216" creationId="{4FFB58C1-1564-395B-D01A-3214C844D5A1}"/>
          </ac:inkMkLst>
        </pc:inkChg>
        <pc:inkChg chg="add reco">
          <ac:chgData name="Venkatasubramanian, Mani V." userId="fbe5ce37-0145-4c31-b84a-b36f8beac5f3" providerId="ADAL" clId="{D2199866-58AB-7241-8373-BF44D1221CD6}" dt="2023-04-07T15:10:49.576" v="1170"/>
          <ac:inkMkLst>
            <pc:docMk/>
            <pc:sldMk cId="1794343571" sldId="278"/>
            <ac:inkMk id="217" creationId="{9BBD7A9B-7B18-EDEB-4EA5-073BD360AD88}"/>
          </ac:inkMkLst>
        </pc:inkChg>
        <pc:inkChg chg="add del">
          <ac:chgData name="Venkatasubramanian, Mani V." userId="fbe5ce37-0145-4c31-b84a-b36f8beac5f3" providerId="ADAL" clId="{D2199866-58AB-7241-8373-BF44D1221CD6}" dt="2023-04-07T15:10:50.664" v="1172"/>
          <ac:inkMkLst>
            <pc:docMk/>
            <pc:sldMk cId="1794343571" sldId="278"/>
            <ac:inkMk id="218" creationId="{1DEC2474-6AED-7CE3-1535-2D8119C7FA2F}"/>
          </ac:inkMkLst>
        </pc:inkChg>
        <pc:inkChg chg="add reco">
          <ac:chgData name="Venkatasubramanian, Mani V." userId="fbe5ce37-0145-4c31-b84a-b36f8beac5f3" providerId="ADAL" clId="{D2199866-58AB-7241-8373-BF44D1221CD6}" dt="2023-04-07T15:10:50.664" v="1172"/>
          <ac:inkMkLst>
            <pc:docMk/>
            <pc:sldMk cId="1794343571" sldId="278"/>
            <ac:inkMk id="219" creationId="{D6982A5A-DAB9-A90F-5002-830876DEE3D5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20" creationId="{590312E2-B568-4571-B2D8-922494EDB989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21" creationId="{D59AE7B5-4873-7AC2-2842-B69E0DDCDCCD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22" creationId="{5A21669D-FC87-A9E1-A445-7801753258F2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23" creationId="{61322411-B736-4AB4-0E15-54AA72CDD906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24" creationId="{E70068D9-6511-5AC8-E929-97D2223D25C8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25" creationId="{0B93D817-FDE4-360F-2923-9D7981FB638A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26" creationId="{3D039A96-16A3-B3FB-F6AC-7E88BEAEE6D1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27" creationId="{CAB20CF1-427E-3416-32D5-5C9F6A2B3D15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28" creationId="{C31ED5DC-AB6E-77E1-304C-E698EF0A9DC3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29" creationId="{77A550C7-D178-7540-8D3E-A910E91F02F7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30" creationId="{94D7AE91-0B1F-C9F4-3CBA-2F134EDDCB70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31" creationId="{1E6809CE-1B20-5424-C732-08FBC46361F2}"/>
          </ac:inkMkLst>
        </pc:inkChg>
        <pc:inkChg chg="add del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32" creationId="{A23F6325-5BF4-E219-0C0B-091341AD0FBC}"/>
          </ac:inkMkLst>
        </pc:inkChg>
        <pc:inkChg chg="add reco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33" creationId="{C61CEB62-84B3-057E-CF80-B18B9C39684D}"/>
          </ac:inkMkLst>
        </pc:inkChg>
        <pc:inkChg chg="add reco">
          <ac:chgData name="Venkatasubramanian, Mani V." userId="fbe5ce37-0145-4c31-b84a-b36f8beac5f3" providerId="ADAL" clId="{D2199866-58AB-7241-8373-BF44D1221CD6}" dt="2023-04-07T15:10:56.288" v="1186"/>
          <ac:inkMkLst>
            <pc:docMk/>
            <pc:sldMk cId="1794343571" sldId="278"/>
            <ac:inkMk id="234" creationId="{E51C9BF7-CF07-70B3-500F-B0CB877071DA}"/>
          </ac:inkMkLst>
        </pc:inkChg>
        <pc:inkChg chg="add">
          <ac:chgData name="Venkatasubramanian, Mani V." userId="fbe5ce37-0145-4c31-b84a-b36f8beac5f3" providerId="ADAL" clId="{D2199866-58AB-7241-8373-BF44D1221CD6}" dt="2023-04-07T15:11:17.182" v="1187"/>
          <ac:inkMkLst>
            <pc:docMk/>
            <pc:sldMk cId="1794343571" sldId="278"/>
            <ac:inkMk id="235" creationId="{5985FEF0-2C47-6693-D5E5-5B590E966DD0}"/>
          </ac:inkMkLst>
        </pc:inkChg>
        <pc:inkChg chg="add">
          <ac:chgData name="Venkatasubramanian, Mani V." userId="fbe5ce37-0145-4c31-b84a-b36f8beac5f3" providerId="ADAL" clId="{D2199866-58AB-7241-8373-BF44D1221CD6}" dt="2023-04-07T15:11:17.366" v="1188"/>
          <ac:inkMkLst>
            <pc:docMk/>
            <pc:sldMk cId="1794343571" sldId="278"/>
            <ac:inkMk id="236" creationId="{1DF09722-C736-917E-765A-EF2E615BF1CC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37" creationId="{FE5B92C3-C85A-0010-5A64-3AB85F82F5C3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38" creationId="{966A0579-098A-4458-F61A-C6A19925A481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39" creationId="{CB642238-3B4C-B0A2-A35B-B5CD3A0CBB82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40" creationId="{E767866D-D869-216C-2E2F-D100A42DC0F2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41" creationId="{5A11DBC9-8405-044C-49AE-B0AD3C458758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42" creationId="{F39261AE-C2AC-6A79-510B-AAFDDE960B7A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43" creationId="{ABA7E14B-8B60-A3C0-72D6-192273575ECE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44" creationId="{474411BF-A208-6DE0-0C03-6328003E5401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45" creationId="{F942EBD9-828F-710C-43D0-689FE872F7CA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46" creationId="{D4300D8C-1A84-7D55-AFEF-3BF145785881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47" creationId="{907400F7-5B8C-75E3-9259-C63EE79978E7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48" creationId="{1A5B382D-BEDC-B222-1BAB-9F10B897D9DC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49" creationId="{CA2D1752-9C84-0BF0-7A0A-4F3704B7DBA6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50" creationId="{A55BB8C1-0F47-06F2-4DCE-50E1553CD4CC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51" creationId="{2DB478FD-3E88-9A3F-8D15-AE584AC6F5F3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52" creationId="{B346B8EB-34DD-D218-8B0C-86B6FCCADBBA}"/>
          </ac:inkMkLst>
        </pc:inkChg>
        <pc:inkChg chg="add del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53" creationId="{14C0F709-F1E9-8202-0DB7-D04B5FD71047}"/>
          </ac:inkMkLst>
        </pc:inkChg>
        <pc:inkChg chg="add reco">
          <ac:chgData name="Venkatasubramanian, Mani V." userId="fbe5ce37-0145-4c31-b84a-b36f8beac5f3" providerId="ADAL" clId="{D2199866-58AB-7241-8373-BF44D1221CD6}" dt="2023-04-07T15:11:23.013" v="1206"/>
          <ac:inkMkLst>
            <pc:docMk/>
            <pc:sldMk cId="1794343571" sldId="278"/>
            <ac:inkMk id="254" creationId="{EC3D48D5-F766-8C6C-E740-494FB266954A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18:48.141" v="1619"/>
        <pc:sldMkLst>
          <pc:docMk/>
          <pc:sldMk cId="1998004111" sldId="279"/>
        </pc:sldMkLst>
        <pc:inkChg chg="add del">
          <ac:chgData name="Venkatasubramanian, Mani V." userId="fbe5ce37-0145-4c31-b84a-b36f8beac5f3" providerId="ADAL" clId="{D2199866-58AB-7241-8373-BF44D1221CD6}" dt="2023-04-07T15:13:05.902" v="1237"/>
          <ac:inkMkLst>
            <pc:docMk/>
            <pc:sldMk cId="1998004111" sldId="279"/>
            <ac:inkMk id="2" creationId="{9C7F9B0A-CF99-BC54-C869-E85F4BADA740}"/>
          </ac:inkMkLst>
        </pc:inkChg>
        <pc:inkChg chg="add del">
          <ac:chgData name="Venkatasubramanian, Mani V." userId="fbe5ce37-0145-4c31-b84a-b36f8beac5f3" providerId="ADAL" clId="{D2199866-58AB-7241-8373-BF44D1221CD6}" dt="2023-04-07T15:13:05.902" v="1237"/>
          <ac:inkMkLst>
            <pc:docMk/>
            <pc:sldMk cId="1998004111" sldId="279"/>
            <ac:inkMk id="3" creationId="{453AB665-9908-54C2-FDB0-0AA529A94BD3}"/>
          </ac:inkMkLst>
        </pc:inkChg>
        <pc:inkChg chg="add del">
          <ac:chgData name="Venkatasubramanian, Mani V." userId="fbe5ce37-0145-4c31-b84a-b36f8beac5f3" providerId="ADAL" clId="{D2199866-58AB-7241-8373-BF44D1221CD6}" dt="2023-04-07T15:13:05.902" v="1237"/>
          <ac:inkMkLst>
            <pc:docMk/>
            <pc:sldMk cId="1998004111" sldId="279"/>
            <ac:inkMk id="4" creationId="{990F4A74-20F5-3518-5BE6-CCEC5A225678}"/>
          </ac:inkMkLst>
        </pc:inkChg>
        <pc:inkChg chg="add del">
          <ac:chgData name="Venkatasubramanian, Mani V." userId="fbe5ce37-0145-4c31-b84a-b36f8beac5f3" providerId="ADAL" clId="{D2199866-58AB-7241-8373-BF44D1221CD6}" dt="2023-04-07T15:13:05.902" v="1237"/>
          <ac:inkMkLst>
            <pc:docMk/>
            <pc:sldMk cId="1998004111" sldId="279"/>
            <ac:inkMk id="5" creationId="{3ED28078-BC58-1DDC-AA58-DED90B8BB026}"/>
          </ac:inkMkLst>
        </pc:inkChg>
        <pc:inkChg chg="add del">
          <ac:chgData name="Venkatasubramanian, Mani V." userId="fbe5ce37-0145-4c31-b84a-b36f8beac5f3" providerId="ADAL" clId="{D2199866-58AB-7241-8373-BF44D1221CD6}" dt="2023-04-07T15:13:05.902" v="1237"/>
          <ac:inkMkLst>
            <pc:docMk/>
            <pc:sldMk cId="1998004111" sldId="279"/>
            <ac:inkMk id="6" creationId="{AE311585-98E2-9A0F-49FA-A03D3EBAA8B9}"/>
          </ac:inkMkLst>
        </pc:inkChg>
        <pc:inkChg chg="add del">
          <ac:chgData name="Venkatasubramanian, Mani V." userId="fbe5ce37-0145-4c31-b84a-b36f8beac5f3" providerId="ADAL" clId="{D2199866-58AB-7241-8373-BF44D1221CD6}" dt="2023-04-07T15:13:05.902" v="1237"/>
          <ac:inkMkLst>
            <pc:docMk/>
            <pc:sldMk cId="1998004111" sldId="279"/>
            <ac:inkMk id="7" creationId="{C1405C04-A75F-486B-58C2-ED54975CC282}"/>
          </ac:inkMkLst>
        </pc:inkChg>
        <pc:inkChg chg="add del">
          <ac:chgData name="Venkatasubramanian, Mani V." userId="fbe5ce37-0145-4c31-b84a-b36f8beac5f3" providerId="ADAL" clId="{D2199866-58AB-7241-8373-BF44D1221CD6}" dt="2023-04-07T15:13:05.902" v="1237"/>
          <ac:inkMkLst>
            <pc:docMk/>
            <pc:sldMk cId="1998004111" sldId="279"/>
            <ac:inkMk id="8" creationId="{C184407A-C0D2-52A1-84AF-ADE50AC923A9}"/>
          </ac:inkMkLst>
        </pc:inkChg>
        <pc:inkChg chg="add del">
          <ac:chgData name="Venkatasubramanian, Mani V." userId="fbe5ce37-0145-4c31-b84a-b36f8beac5f3" providerId="ADAL" clId="{D2199866-58AB-7241-8373-BF44D1221CD6}" dt="2023-04-07T15:13:05.902" v="1237"/>
          <ac:inkMkLst>
            <pc:docMk/>
            <pc:sldMk cId="1998004111" sldId="279"/>
            <ac:inkMk id="9" creationId="{A6F1FAE9-804C-C1A8-07AB-02C902EF2867}"/>
          </ac:inkMkLst>
        </pc:inkChg>
        <pc:inkChg chg="add reco">
          <ac:chgData name="Venkatasubramanian, Mani V." userId="fbe5ce37-0145-4c31-b84a-b36f8beac5f3" providerId="ADAL" clId="{D2199866-58AB-7241-8373-BF44D1221CD6}" dt="2023-04-07T15:13:05.902" v="1237"/>
          <ac:inkMkLst>
            <pc:docMk/>
            <pc:sldMk cId="1998004111" sldId="279"/>
            <ac:inkMk id="10" creationId="{E377D285-2B4F-9673-B6C2-78A14033AD38}"/>
          </ac:inkMkLst>
        </pc:inkChg>
        <pc:inkChg chg="add del">
          <ac:chgData name="Venkatasubramanian, Mani V." userId="fbe5ce37-0145-4c31-b84a-b36f8beac5f3" providerId="ADAL" clId="{D2199866-58AB-7241-8373-BF44D1221CD6}" dt="2023-04-07T15:13:10.605" v="1244"/>
          <ac:inkMkLst>
            <pc:docMk/>
            <pc:sldMk cId="1998004111" sldId="279"/>
            <ac:inkMk id="11" creationId="{1151AAD0-752A-9EE1-0BEB-A93EF035D192}"/>
          </ac:inkMkLst>
        </pc:inkChg>
        <pc:inkChg chg="add del">
          <ac:chgData name="Venkatasubramanian, Mani V." userId="fbe5ce37-0145-4c31-b84a-b36f8beac5f3" providerId="ADAL" clId="{D2199866-58AB-7241-8373-BF44D1221CD6}" dt="2023-04-07T15:13:10.605" v="1244"/>
          <ac:inkMkLst>
            <pc:docMk/>
            <pc:sldMk cId="1998004111" sldId="279"/>
            <ac:inkMk id="12" creationId="{7579AA92-4FCF-E91F-2B90-8D0651131E7A}"/>
          </ac:inkMkLst>
        </pc:inkChg>
        <pc:inkChg chg="add del">
          <ac:chgData name="Venkatasubramanian, Mani V." userId="fbe5ce37-0145-4c31-b84a-b36f8beac5f3" providerId="ADAL" clId="{D2199866-58AB-7241-8373-BF44D1221CD6}" dt="2023-04-07T15:13:10.605" v="1244"/>
          <ac:inkMkLst>
            <pc:docMk/>
            <pc:sldMk cId="1998004111" sldId="279"/>
            <ac:inkMk id="13" creationId="{0BAEFD92-4BEB-2418-226C-9D5D2726A6E5}"/>
          </ac:inkMkLst>
        </pc:inkChg>
        <pc:inkChg chg="add del">
          <ac:chgData name="Venkatasubramanian, Mani V." userId="fbe5ce37-0145-4c31-b84a-b36f8beac5f3" providerId="ADAL" clId="{D2199866-58AB-7241-8373-BF44D1221CD6}" dt="2023-04-07T15:13:10.605" v="1244"/>
          <ac:inkMkLst>
            <pc:docMk/>
            <pc:sldMk cId="1998004111" sldId="279"/>
            <ac:inkMk id="14" creationId="{141DB1A1-1BCD-92EA-C03A-8F401442C3AF}"/>
          </ac:inkMkLst>
        </pc:inkChg>
        <pc:inkChg chg="add del">
          <ac:chgData name="Venkatasubramanian, Mani V." userId="fbe5ce37-0145-4c31-b84a-b36f8beac5f3" providerId="ADAL" clId="{D2199866-58AB-7241-8373-BF44D1221CD6}" dt="2023-04-07T15:13:10.605" v="1244"/>
          <ac:inkMkLst>
            <pc:docMk/>
            <pc:sldMk cId="1998004111" sldId="279"/>
            <ac:inkMk id="15" creationId="{A1D26CF8-3CB6-C35C-4822-D1511A735DCA}"/>
          </ac:inkMkLst>
        </pc:inkChg>
        <pc:inkChg chg="add del">
          <ac:chgData name="Venkatasubramanian, Mani V." userId="fbe5ce37-0145-4c31-b84a-b36f8beac5f3" providerId="ADAL" clId="{D2199866-58AB-7241-8373-BF44D1221CD6}" dt="2023-04-07T15:13:10.605" v="1244"/>
          <ac:inkMkLst>
            <pc:docMk/>
            <pc:sldMk cId="1998004111" sldId="279"/>
            <ac:inkMk id="16" creationId="{34E7D242-6CEA-8365-0E53-DFBB41A0670D}"/>
          </ac:inkMkLst>
        </pc:inkChg>
        <pc:inkChg chg="add reco">
          <ac:chgData name="Venkatasubramanian, Mani V." userId="fbe5ce37-0145-4c31-b84a-b36f8beac5f3" providerId="ADAL" clId="{D2199866-58AB-7241-8373-BF44D1221CD6}" dt="2023-04-07T15:13:10.605" v="1244"/>
          <ac:inkMkLst>
            <pc:docMk/>
            <pc:sldMk cId="1998004111" sldId="279"/>
            <ac:inkMk id="17" creationId="{3D431223-7411-D253-9648-4911E6A42E36}"/>
          </ac:inkMkLst>
        </pc:inkChg>
        <pc:inkChg chg="add del">
          <ac:chgData name="Venkatasubramanian, Mani V." userId="fbe5ce37-0145-4c31-b84a-b36f8beac5f3" providerId="ADAL" clId="{D2199866-58AB-7241-8373-BF44D1221CD6}" dt="2023-04-07T15:13:14.633" v="1252"/>
          <ac:inkMkLst>
            <pc:docMk/>
            <pc:sldMk cId="1998004111" sldId="279"/>
            <ac:inkMk id="18" creationId="{EC6EDDCA-8D64-D86E-3BE2-8E89621CF401}"/>
          </ac:inkMkLst>
        </pc:inkChg>
        <pc:inkChg chg="add del">
          <ac:chgData name="Venkatasubramanian, Mani V." userId="fbe5ce37-0145-4c31-b84a-b36f8beac5f3" providerId="ADAL" clId="{D2199866-58AB-7241-8373-BF44D1221CD6}" dt="2023-04-07T15:13:14.633" v="1252"/>
          <ac:inkMkLst>
            <pc:docMk/>
            <pc:sldMk cId="1998004111" sldId="279"/>
            <ac:inkMk id="19" creationId="{21C3ED50-3EFC-B540-2314-DAFE9D1B0DF4}"/>
          </ac:inkMkLst>
        </pc:inkChg>
        <pc:inkChg chg="add del">
          <ac:chgData name="Venkatasubramanian, Mani V." userId="fbe5ce37-0145-4c31-b84a-b36f8beac5f3" providerId="ADAL" clId="{D2199866-58AB-7241-8373-BF44D1221CD6}" dt="2023-04-07T15:13:14.633" v="1252"/>
          <ac:inkMkLst>
            <pc:docMk/>
            <pc:sldMk cId="1998004111" sldId="279"/>
            <ac:inkMk id="20" creationId="{D11B1F2F-4306-7227-4473-BC849DB57B55}"/>
          </ac:inkMkLst>
        </pc:inkChg>
        <pc:inkChg chg="add del">
          <ac:chgData name="Venkatasubramanian, Mani V." userId="fbe5ce37-0145-4c31-b84a-b36f8beac5f3" providerId="ADAL" clId="{D2199866-58AB-7241-8373-BF44D1221CD6}" dt="2023-04-07T15:13:14.633" v="1252"/>
          <ac:inkMkLst>
            <pc:docMk/>
            <pc:sldMk cId="1998004111" sldId="279"/>
            <ac:inkMk id="21" creationId="{8BD93EF0-8681-5356-93B1-C9DA7B9F17C2}"/>
          </ac:inkMkLst>
        </pc:inkChg>
        <pc:inkChg chg="add del">
          <ac:chgData name="Venkatasubramanian, Mani V." userId="fbe5ce37-0145-4c31-b84a-b36f8beac5f3" providerId="ADAL" clId="{D2199866-58AB-7241-8373-BF44D1221CD6}" dt="2023-04-07T15:13:14.633" v="1252"/>
          <ac:inkMkLst>
            <pc:docMk/>
            <pc:sldMk cId="1998004111" sldId="279"/>
            <ac:inkMk id="22" creationId="{45597A59-ECF7-CE5D-7038-EFD3E7C03DE1}"/>
          </ac:inkMkLst>
        </pc:inkChg>
        <pc:inkChg chg="add del">
          <ac:chgData name="Venkatasubramanian, Mani V." userId="fbe5ce37-0145-4c31-b84a-b36f8beac5f3" providerId="ADAL" clId="{D2199866-58AB-7241-8373-BF44D1221CD6}" dt="2023-04-07T15:13:14.633" v="1252"/>
          <ac:inkMkLst>
            <pc:docMk/>
            <pc:sldMk cId="1998004111" sldId="279"/>
            <ac:inkMk id="23" creationId="{A92BF143-14E8-08E4-4001-88DF0618ACC3}"/>
          </ac:inkMkLst>
        </pc:inkChg>
        <pc:inkChg chg="add del">
          <ac:chgData name="Venkatasubramanian, Mani V." userId="fbe5ce37-0145-4c31-b84a-b36f8beac5f3" providerId="ADAL" clId="{D2199866-58AB-7241-8373-BF44D1221CD6}" dt="2023-04-07T15:13:14.633" v="1252"/>
          <ac:inkMkLst>
            <pc:docMk/>
            <pc:sldMk cId="1998004111" sldId="279"/>
            <ac:inkMk id="24" creationId="{97A2EA22-73E1-0315-AEE6-EE87FE9C07E1}"/>
          </ac:inkMkLst>
        </pc:inkChg>
        <pc:inkChg chg="add reco">
          <ac:chgData name="Venkatasubramanian, Mani V." userId="fbe5ce37-0145-4c31-b84a-b36f8beac5f3" providerId="ADAL" clId="{D2199866-58AB-7241-8373-BF44D1221CD6}" dt="2023-04-07T15:13:14.633" v="1252"/>
          <ac:inkMkLst>
            <pc:docMk/>
            <pc:sldMk cId="1998004111" sldId="279"/>
            <ac:inkMk id="25" creationId="{4D395BF0-C6A5-A056-6CA0-49D4049B61E3}"/>
          </ac:inkMkLst>
        </pc:inkChg>
        <pc:inkChg chg="add reco">
          <ac:chgData name="Venkatasubramanian, Mani V." userId="fbe5ce37-0145-4c31-b84a-b36f8beac5f3" providerId="ADAL" clId="{D2199866-58AB-7241-8373-BF44D1221CD6}" dt="2023-04-07T15:13:14.633" v="1252"/>
          <ac:inkMkLst>
            <pc:docMk/>
            <pc:sldMk cId="1998004111" sldId="279"/>
            <ac:inkMk id="26" creationId="{115AB0FC-EC23-7494-B785-C42337B86246}"/>
          </ac:inkMkLst>
        </pc:inkChg>
        <pc:inkChg chg="add">
          <ac:chgData name="Venkatasubramanian, Mani V." userId="fbe5ce37-0145-4c31-b84a-b36f8beac5f3" providerId="ADAL" clId="{D2199866-58AB-7241-8373-BF44D1221CD6}" dt="2023-04-07T15:13:15.647" v="1253"/>
          <ac:inkMkLst>
            <pc:docMk/>
            <pc:sldMk cId="1998004111" sldId="279"/>
            <ac:inkMk id="27" creationId="{46182EC7-8801-D8BE-8FCA-7F54A08BC218}"/>
          </ac:inkMkLst>
        </pc:inkChg>
        <pc:inkChg chg="add">
          <ac:chgData name="Venkatasubramanian, Mani V." userId="fbe5ce37-0145-4c31-b84a-b36f8beac5f3" providerId="ADAL" clId="{D2199866-58AB-7241-8373-BF44D1221CD6}" dt="2023-04-07T15:13:15.885" v="1254"/>
          <ac:inkMkLst>
            <pc:docMk/>
            <pc:sldMk cId="1998004111" sldId="279"/>
            <ac:inkMk id="28" creationId="{A731705C-C801-C46A-AF72-51C92993319C}"/>
          </ac:inkMkLst>
        </pc:inkChg>
        <pc:inkChg chg="add">
          <ac:chgData name="Venkatasubramanian, Mani V." userId="fbe5ce37-0145-4c31-b84a-b36f8beac5f3" providerId="ADAL" clId="{D2199866-58AB-7241-8373-BF44D1221CD6}" dt="2023-04-07T15:13:16.114" v="1255"/>
          <ac:inkMkLst>
            <pc:docMk/>
            <pc:sldMk cId="1998004111" sldId="279"/>
            <ac:inkMk id="29" creationId="{5ABCBA4B-A5A3-5AFE-A407-AEE71C09ED83}"/>
          </ac:inkMkLst>
        </pc:inkChg>
        <pc:inkChg chg="add">
          <ac:chgData name="Venkatasubramanian, Mani V." userId="fbe5ce37-0145-4c31-b84a-b36f8beac5f3" providerId="ADAL" clId="{D2199866-58AB-7241-8373-BF44D1221CD6}" dt="2023-04-07T15:13:16.301" v="1256"/>
          <ac:inkMkLst>
            <pc:docMk/>
            <pc:sldMk cId="1998004111" sldId="279"/>
            <ac:inkMk id="30" creationId="{1613672D-9C35-FEDE-6A72-F5E1CA0D5FD8}"/>
          </ac:inkMkLst>
        </pc:inkChg>
        <pc:inkChg chg="add">
          <ac:chgData name="Venkatasubramanian, Mani V." userId="fbe5ce37-0145-4c31-b84a-b36f8beac5f3" providerId="ADAL" clId="{D2199866-58AB-7241-8373-BF44D1221CD6}" dt="2023-04-07T15:13:16.999" v="1257"/>
          <ac:inkMkLst>
            <pc:docMk/>
            <pc:sldMk cId="1998004111" sldId="279"/>
            <ac:inkMk id="31" creationId="{D5C3BF38-A6FA-8B38-B061-40CDFC5AC6D3}"/>
          </ac:inkMkLst>
        </pc:inkChg>
        <pc:inkChg chg="add">
          <ac:chgData name="Venkatasubramanian, Mani V." userId="fbe5ce37-0145-4c31-b84a-b36f8beac5f3" providerId="ADAL" clId="{D2199866-58AB-7241-8373-BF44D1221CD6}" dt="2023-04-07T15:13:17.230" v="1258"/>
          <ac:inkMkLst>
            <pc:docMk/>
            <pc:sldMk cId="1998004111" sldId="279"/>
            <ac:inkMk id="32" creationId="{9FE55151-8CC7-FA8F-C6FC-20978B256B8A}"/>
          </ac:inkMkLst>
        </pc:inkChg>
        <pc:inkChg chg="add">
          <ac:chgData name="Venkatasubramanian, Mani V." userId="fbe5ce37-0145-4c31-b84a-b36f8beac5f3" providerId="ADAL" clId="{D2199866-58AB-7241-8373-BF44D1221CD6}" dt="2023-04-07T15:13:17.418" v="1259"/>
          <ac:inkMkLst>
            <pc:docMk/>
            <pc:sldMk cId="1998004111" sldId="279"/>
            <ac:inkMk id="33" creationId="{2573293E-669F-E38E-DA12-0104F9BA9254}"/>
          </ac:inkMkLst>
        </pc:inkChg>
        <pc:inkChg chg="add">
          <ac:chgData name="Venkatasubramanian, Mani V." userId="fbe5ce37-0145-4c31-b84a-b36f8beac5f3" providerId="ADAL" clId="{D2199866-58AB-7241-8373-BF44D1221CD6}" dt="2023-04-07T15:13:17.630" v="1260"/>
          <ac:inkMkLst>
            <pc:docMk/>
            <pc:sldMk cId="1998004111" sldId="279"/>
            <ac:inkMk id="34" creationId="{EBA5DBAA-4296-A953-8D54-CE9D2753F3FE}"/>
          </ac:inkMkLst>
        </pc:inkChg>
        <pc:inkChg chg="add">
          <ac:chgData name="Venkatasubramanian, Mani V." userId="fbe5ce37-0145-4c31-b84a-b36f8beac5f3" providerId="ADAL" clId="{D2199866-58AB-7241-8373-BF44D1221CD6}" dt="2023-04-07T15:13:17.847" v="1261"/>
          <ac:inkMkLst>
            <pc:docMk/>
            <pc:sldMk cId="1998004111" sldId="279"/>
            <ac:inkMk id="35" creationId="{D2A8947E-403A-DFC7-2974-912B7F902798}"/>
          </ac:inkMkLst>
        </pc:inkChg>
        <pc:inkChg chg="add">
          <ac:chgData name="Venkatasubramanian, Mani V." userId="fbe5ce37-0145-4c31-b84a-b36f8beac5f3" providerId="ADAL" clId="{D2199866-58AB-7241-8373-BF44D1221CD6}" dt="2023-04-07T15:13:18.550" v="1262"/>
          <ac:inkMkLst>
            <pc:docMk/>
            <pc:sldMk cId="1998004111" sldId="279"/>
            <ac:inkMk id="36" creationId="{9D1D4D1A-6B9A-9E20-D89C-C65C89BBCB60}"/>
          </ac:inkMkLst>
        </pc:inkChg>
        <pc:inkChg chg="add">
          <ac:chgData name="Venkatasubramanian, Mani V." userId="fbe5ce37-0145-4c31-b84a-b36f8beac5f3" providerId="ADAL" clId="{D2199866-58AB-7241-8373-BF44D1221CD6}" dt="2023-04-07T15:13:18.934" v="1263"/>
          <ac:inkMkLst>
            <pc:docMk/>
            <pc:sldMk cId="1998004111" sldId="279"/>
            <ac:inkMk id="37" creationId="{1A3DB9CF-5A7A-42D8-AC7A-9185AAE8D2B0}"/>
          </ac:inkMkLst>
        </pc:inkChg>
        <pc:inkChg chg="add">
          <ac:chgData name="Venkatasubramanian, Mani V." userId="fbe5ce37-0145-4c31-b84a-b36f8beac5f3" providerId="ADAL" clId="{D2199866-58AB-7241-8373-BF44D1221CD6}" dt="2023-04-07T15:13:19.967" v="1264"/>
          <ac:inkMkLst>
            <pc:docMk/>
            <pc:sldMk cId="1998004111" sldId="279"/>
            <ac:inkMk id="38" creationId="{A1651641-8B3E-283F-45F8-A3ACE212C137}"/>
          </ac:inkMkLst>
        </pc:inkChg>
        <pc:inkChg chg="add">
          <ac:chgData name="Venkatasubramanian, Mani V." userId="fbe5ce37-0145-4c31-b84a-b36f8beac5f3" providerId="ADAL" clId="{D2199866-58AB-7241-8373-BF44D1221CD6}" dt="2023-04-07T15:13:20.346" v="1265"/>
          <ac:inkMkLst>
            <pc:docMk/>
            <pc:sldMk cId="1998004111" sldId="279"/>
            <ac:inkMk id="39" creationId="{065C7C4B-85A8-17B8-AD14-A354AC8C1668}"/>
          </ac:inkMkLst>
        </pc:inkChg>
        <pc:inkChg chg="add">
          <ac:chgData name="Venkatasubramanian, Mani V." userId="fbe5ce37-0145-4c31-b84a-b36f8beac5f3" providerId="ADAL" clId="{D2199866-58AB-7241-8373-BF44D1221CD6}" dt="2023-04-07T15:13:20.552" v="1266"/>
          <ac:inkMkLst>
            <pc:docMk/>
            <pc:sldMk cId="1998004111" sldId="279"/>
            <ac:inkMk id="40" creationId="{55032C3B-C8E6-71FA-B007-D37E55D3B2A3}"/>
          </ac:inkMkLst>
        </pc:inkChg>
        <pc:inkChg chg="add">
          <ac:chgData name="Venkatasubramanian, Mani V." userId="fbe5ce37-0145-4c31-b84a-b36f8beac5f3" providerId="ADAL" clId="{D2199866-58AB-7241-8373-BF44D1221CD6}" dt="2023-04-07T15:13:20.717" v="1267"/>
          <ac:inkMkLst>
            <pc:docMk/>
            <pc:sldMk cId="1998004111" sldId="279"/>
            <ac:inkMk id="41" creationId="{F392DCD1-A6C9-7DE5-D4AD-AC4EC615BAA0}"/>
          </ac:inkMkLst>
        </pc:inkChg>
        <pc:inkChg chg="add">
          <ac:chgData name="Venkatasubramanian, Mani V." userId="fbe5ce37-0145-4c31-b84a-b36f8beac5f3" providerId="ADAL" clId="{D2199866-58AB-7241-8373-BF44D1221CD6}" dt="2023-04-07T15:13:21.412" v="1268"/>
          <ac:inkMkLst>
            <pc:docMk/>
            <pc:sldMk cId="1998004111" sldId="279"/>
            <ac:inkMk id="42" creationId="{56B22FA5-3C62-E84B-CE9E-1538809E19E8}"/>
          </ac:inkMkLst>
        </pc:inkChg>
        <pc:inkChg chg="add">
          <ac:chgData name="Venkatasubramanian, Mani V." userId="fbe5ce37-0145-4c31-b84a-b36f8beac5f3" providerId="ADAL" clId="{D2199866-58AB-7241-8373-BF44D1221CD6}" dt="2023-04-07T15:13:21.596" v="1269"/>
          <ac:inkMkLst>
            <pc:docMk/>
            <pc:sldMk cId="1998004111" sldId="279"/>
            <ac:inkMk id="43" creationId="{418BBA9A-A265-1250-5937-765A022E0424}"/>
          </ac:inkMkLst>
        </pc:inkChg>
        <pc:inkChg chg="add">
          <ac:chgData name="Venkatasubramanian, Mani V." userId="fbe5ce37-0145-4c31-b84a-b36f8beac5f3" providerId="ADAL" clId="{D2199866-58AB-7241-8373-BF44D1221CD6}" dt="2023-04-07T15:13:22.034" v="1270"/>
          <ac:inkMkLst>
            <pc:docMk/>
            <pc:sldMk cId="1998004111" sldId="279"/>
            <ac:inkMk id="44" creationId="{9965124D-7EAF-04D1-154F-46D4327D77C8}"/>
          </ac:inkMkLst>
        </pc:inkChg>
        <pc:inkChg chg="add">
          <ac:chgData name="Venkatasubramanian, Mani V." userId="fbe5ce37-0145-4c31-b84a-b36f8beac5f3" providerId="ADAL" clId="{D2199866-58AB-7241-8373-BF44D1221CD6}" dt="2023-04-07T15:13:22.200" v="1271"/>
          <ac:inkMkLst>
            <pc:docMk/>
            <pc:sldMk cId="1998004111" sldId="279"/>
            <ac:inkMk id="45" creationId="{2731338D-2320-CA01-2224-A5E123A2DB79}"/>
          </ac:inkMkLst>
        </pc:inkChg>
        <pc:inkChg chg="add del">
          <ac:chgData name="Venkatasubramanian, Mani V." userId="fbe5ce37-0145-4c31-b84a-b36f8beac5f3" providerId="ADAL" clId="{D2199866-58AB-7241-8373-BF44D1221CD6}" dt="2023-04-07T15:15:52.424" v="1502"/>
          <ac:inkMkLst>
            <pc:docMk/>
            <pc:sldMk cId="1998004111" sldId="279"/>
            <ac:inkMk id="46" creationId="{71972BF3-D056-2F14-3CE6-9CC5D66D934A}"/>
          </ac:inkMkLst>
        </pc:inkChg>
        <pc:inkChg chg="add del">
          <ac:chgData name="Venkatasubramanian, Mani V." userId="fbe5ce37-0145-4c31-b84a-b36f8beac5f3" providerId="ADAL" clId="{D2199866-58AB-7241-8373-BF44D1221CD6}" dt="2023-04-07T15:15:52.424" v="1502"/>
          <ac:inkMkLst>
            <pc:docMk/>
            <pc:sldMk cId="1998004111" sldId="279"/>
            <ac:inkMk id="47" creationId="{32C212B8-7B6F-EAED-E268-D54B4214099A}"/>
          </ac:inkMkLst>
        </pc:inkChg>
        <pc:inkChg chg="add del">
          <ac:chgData name="Venkatasubramanian, Mani V." userId="fbe5ce37-0145-4c31-b84a-b36f8beac5f3" providerId="ADAL" clId="{D2199866-58AB-7241-8373-BF44D1221CD6}" dt="2023-04-07T15:15:52.424" v="1502"/>
          <ac:inkMkLst>
            <pc:docMk/>
            <pc:sldMk cId="1998004111" sldId="279"/>
            <ac:inkMk id="48" creationId="{D29AB1F0-AE96-5C1D-88E4-FE96413B5E56}"/>
          </ac:inkMkLst>
        </pc:inkChg>
        <pc:inkChg chg="add del">
          <ac:chgData name="Venkatasubramanian, Mani V." userId="fbe5ce37-0145-4c31-b84a-b36f8beac5f3" providerId="ADAL" clId="{D2199866-58AB-7241-8373-BF44D1221CD6}" dt="2023-04-07T15:15:52.424" v="1502"/>
          <ac:inkMkLst>
            <pc:docMk/>
            <pc:sldMk cId="1998004111" sldId="279"/>
            <ac:inkMk id="49" creationId="{4EE3625E-9680-AD34-B3FF-99AFE429946E}"/>
          </ac:inkMkLst>
        </pc:inkChg>
        <pc:inkChg chg="add">
          <ac:chgData name="Venkatasubramanian, Mani V." userId="fbe5ce37-0145-4c31-b84a-b36f8beac5f3" providerId="ADAL" clId="{D2199866-58AB-7241-8373-BF44D1221CD6}" dt="2023-04-07T15:13:24.846" v="1276"/>
          <ac:inkMkLst>
            <pc:docMk/>
            <pc:sldMk cId="1998004111" sldId="279"/>
            <ac:inkMk id="50" creationId="{5041F78A-8679-C8B0-6F17-5DDBD25BDC11}"/>
          </ac:inkMkLst>
        </pc:inkChg>
        <pc:inkChg chg="add">
          <ac:chgData name="Venkatasubramanian, Mani V." userId="fbe5ce37-0145-4c31-b84a-b36f8beac5f3" providerId="ADAL" clId="{D2199866-58AB-7241-8373-BF44D1221CD6}" dt="2023-04-07T15:13:25.116" v="1277"/>
          <ac:inkMkLst>
            <pc:docMk/>
            <pc:sldMk cId="1998004111" sldId="279"/>
            <ac:inkMk id="51" creationId="{15B268DB-0424-E26E-6A0F-AC7FD68964B4}"/>
          </ac:inkMkLst>
        </pc:inkChg>
        <pc:inkChg chg="add">
          <ac:chgData name="Venkatasubramanian, Mani V." userId="fbe5ce37-0145-4c31-b84a-b36f8beac5f3" providerId="ADAL" clId="{D2199866-58AB-7241-8373-BF44D1221CD6}" dt="2023-04-07T15:13:25.433" v="1278"/>
          <ac:inkMkLst>
            <pc:docMk/>
            <pc:sldMk cId="1998004111" sldId="279"/>
            <ac:inkMk id="52" creationId="{9015CEEC-B5CB-28F6-1F10-BA30A1448539}"/>
          </ac:inkMkLst>
        </pc:inkChg>
        <pc:inkChg chg="add">
          <ac:chgData name="Venkatasubramanian, Mani V." userId="fbe5ce37-0145-4c31-b84a-b36f8beac5f3" providerId="ADAL" clId="{D2199866-58AB-7241-8373-BF44D1221CD6}" dt="2023-04-07T15:13:25.600" v="1279"/>
          <ac:inkMkLst>
            <pc:docMk/>
            <pc:sldMk cId="1998004111" sldId="279"/>
            <ac:inkMk id="53" creationId="{373678CF-849D-1C4F-A57E-4CBBCF36194E}"/>
          </ac:inkMkLst>
        </pc:inkChg>
        <pc:inkChg chg="add">
          <ac:chgData name="Venkatasubramanian, Mani V." userId="fbe5ce37-0145-4c31-b84a-b36f8beac5f3" providerId="ADAL" clId="{D2199866-58AB-7241-8373-BF44D1221CD6}" dt="2023-04-07T15:13:26.084" v="1280"/>
          <ac:inkMkLst>
            <pc:docMk/>
            <pc:sldMk cId="1998004111" sldId="279"/>
            <ac:inkMk id="54" creationId="{D8538D63-978B-1852-BDF3-45501920B947}"/>
          </ac:inkMkLst>
        </pc:inkChg>
        <pc:inkChg chg="add">
          <ac:chgData name="Venkatasubramanian, Mani V." userId="fbe5ce37-0145-4c31-b84a-b36f8beac5f3" providerId="ADAL" clId="{D2199866-58AB-7241-8373-BF44D1221CD6}" dt="2023-04-07T15:13:26.367" v="1281"/>
          <ac:inkMkLst>
            <pc:docMk/>
            <pc:sldMk cId="1998004111" sldId="279"/>
            <ac:inkMk id="55" creationId="{81A83DB7-E3D0-34E2-46A9-6AB00D34E7B8}"/>
          </ac:inkMkLst>
        </pc:inkChg>
        <pc:inkChg chg="add">
          <ac:chgData name="Venkatasubramanian, Mani V." userId="fbe5ce37-0145-4c31-b84a-b36f8beac5f3" providerId="ADAL" clId="{D2199866-58AB-7241-8373-BF44D1221CD6}" dt="2023-04-07T15:13:26.567" v="1282"/>
          <ac:inkMkLst>
            <pc:docMk/>
            <pc:sldMk cId="1998004111" sldId="279"/>
            <ac:inkMk id="56" creationId="{F46EC162-E2E6-C1A8-7EFC-C3C12DE40300}"/>
          </ac:inkMkLst>
        </pc:inkChg>
        <pc:inkChg chg="add">
          <ac:chgData name="Venkatasubramanian, Mani V." userId="fbe5ce37-0145-4c31-b84a-b36f8beac5f3" providerId="ADAL" clId="{D2199866-58AB-7241-8373-BF44D1221CD6}" dt="2023-04-07T15:13:26.816" v="1283"/>
          <ac:inkMkLst>
            <pc:docMk/>
            <pc:sldMk cId="1998004111" sldId="279"/>
            <ac:inkMk id="57" creationId="{8396C26F-CB09-A054-7053-B8A6C10C5AE7}"/>
          </ac:inkMkLst>
        </pc:inkChg>
        <pc:inkChg chg="add">
          <ac:chgData name="Venkatasubramanian, Mani V." userId="fbe5ce37-0145-4c31-b84a-b36f8beac5f3" providerId="ADAL" clId="{D2199866-58AB-7241-8373-BF44D1221CD6}" dt="2023-04-07T15:13:27.051" v="1284"/>
          <ac:inkMkLst>
            <pc:docMk/>
            <pc:sldMk cId="1998004111" sldId="279"/>
            <ac:inkMk id="58" creationId="{C24DB969-2044-68EC-4A29-740F25B3FB38}"/>
          </ac:inkMkLst>
        </pc:inkChg>
        <pc:inkChg chg="add">
          <ac:chgData name="Venkatasubramanian, Mani V." userId="fbe5ce37-0145-4c31-b84a-b36f8beac5f3" providerId="ADAL" clId="{D2199866-58AB-7241-8373-BF44D1221CD6}" dt="2023-04-07T15:13:27.549" v="1285"/>
          <ac:inkMkLst>
            <pc:docMk/>
            <pc:sldMk cId="1998004111" sldId="279"/>
            <ac:inkMk id="59" creationId="{77F60805-E915-502A-EA1F-0CB839EBE457}"/>
          </ac:inkMkLst>
        </pc:inkChg>
        <pc:inkChg chg="add">
          <ac:chgData name="Venkatasubramanian, Mani V." userId="fbe5ce37-0145-4c31-b84a-b36f8beac5f3" providerId="ADAL" clId="{D2199866-58AB-7241-8373-BF44D1221CD6}" dt="2023-04-07T15:13:27.733" v="1286"/>
          <ac:inkMkLst>
            <pc:docMk/>
            <pc:sldMk cId="1998004111" sldId="279"/>
            <ac:inkMk id="60" creationId="{63717DB7-D2B6-4942-2CB1-CA6B4CAEB3F3}"/>
          </ac:inkMkLst>
        </pc:inkChg>
        <pc:inkChg chg="add">
          <ac:chgData name="Venkatasubramanian, Mani V." userId="fbe5ce37-0145-4c31-b84a-b36f8beac5f3" providerId="ADAL" clId="{D2199866-58AB-7241-8373-BF44D1221CD6}" dt="2023-04-07T15:13:27.918" v="1287"/>
          <ac:inkMkLst>
            <pc:docMk/>
            <pc:sldMk cId="1998004111" sldId="279"/>
            <ac:inkMk id="61" creationId="{50B05D0F-45A0-84A6-58EC-0DBEEED30694}"/>
          </ac:inkMkLst>
        </pc:inkChg>
        <pc:inkChg chg="add">
          <ac:chgData name="Venkatasubramanian, Mani V." userId="fbe5ce37-0145-4c31-b84a-b36f8beac5f3" providerId="ADAL" clId="{D2199866-58AB-7241-8373-BF44D1221CD6}" dt="2023-04-07T15:13:28.133" v="1288"/>
          <ac:inkMkLst>
            <pc:docMk/>
            <pc:sldMk cId="1998004111" sldId="279"/>
            <ac:inkMk id="62" creationId="{786E7955-C58F-D5BF-958C-08CC374ABA8C}"/>
          </ac:inkMkLst>
        </pc:inkChg>
        <pc:inkChg chg="add del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69" creationId="{25CCEA02-8DD0-C7D8-D6F9-1E28607757A7}"/>
          </ac:inkMkLst>
        </pc:inkChg>
        <pc:inkChg chg="add del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70" creationId="{D3CC4D41-B36C-2163-A0CE-6583FD72E426}"/>
          </ac:inkMkLst>
        </pc:inkChg>
        <pc:inkChg chg="add del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71" creationId="{0AF48410-CC28-E6F4-A740-B8440E4CF5AF}"/>
          </ac:inkMkLst>
        </pc:inkChg>
        <pc:inkChg chg="add del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72" creationId="{ED43379C-0E74-8BBA-23BB-439481F9F08E}"/>
          </ac:inkMkLst>
        </pc:inkChg>
        <pc:inkChg chg="add del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73" creationId="{D9696FE4-3114-9339-F95E-96A065190FF4}"/>
          </ac:inkMkLst>
        </pc:inkChg>
        <pc:inkChg chg="add del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74" creationId="{14FFA3D5-C81E-9177-0609-CB05738FCF6C}"/>
          </ac:inkMkLst>
        </pc:inkChg>
        <pc:inkChg chg="add del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75" creationId="{8CB9916A-E5C2-D306-218B-E72B8DF41493}"/>
          </ac:inkMkLst>
        </pc:inkChg>
        <pc:inkChg chg="add del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76" creationId="{3DA338FE-6265-7208-D31C-A64C0EE43D75}"/>
          </ac:inkMkLst>
        </pc:inkChg>
        <pc:inkChg chg="add del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77" creationId="{E7D65751-5CA7-9F4D-FB59-6369C9242C40}"/>
          </ac:inkMkLst>
        </pc:inkChg>
        <pc:inkChg chg="add del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78" creationId="{0817A475-3B41-A198-2388-C248E63F0227}"/>
          </ac:inkMkLst>
        </pc:inkChg>
        <pc:inkChg chg="add del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79" creationId="{0DB9AC46-18FA-8F6C-0F17-69C866C1E48E}"/>
          </ac:inkMkLst>
        </pc:inkChg>
        <pc:inkChg chg="add">
          <ac:chgData name="Venkatasubramanian, Mani V." userId="fbe5ce37-0145-4c31-b84a-b36f8beac5f3" providerId="ADAL" clId="{D2199866-58AB-7241-8373-BF44D1221CD6}" dt="2023-04-07T15:13:39.798" v="1300"/>
          <ac:inkMkLst>
            <pc:docMk/>
            <pc:sldMk cId="1998004111" sldId="279"/>
            <ac:inkMk id="80" creationId="{7459CE6A-5838-8656-5081-478C270B662B}"/>
          </ac:inkMkLst>
        </pc:inkChg>
        <pc:inkChg chg="add">
          <ac:chgData name="Venkatasubramanian, Mani V." userId="fbe5ce37-0145-4c31-b84a-b36f8beac5f3" providerId="ADAL" clId="{D2199866-58AB-7241-8373-BF44D1221CD6}" dt="2023-04-07T15:13:39.931" v="1301"/>
          <ac:inkMkLst>
            <pc:docMk/>
            <pc:sldMk cId="1998004111" sldId="279"/>
            <ac:inkMk id="81" creationId="{9E8C459C-3E92-6810-A64C-E992E15B1DA6}"/>
          </ac:inkMkLst>
        </pc:inkChg>
        <pc:inkChg chg="add reco">
          <ac:chgData name="Venkatasubramanian, Mani V." userId="fbe5ce37-0145-4c31-b84a-b36f8beac5f3" providerId="ADAL" clId="{D2199866-58AB-7241-8373-BF44D1221CD6}" dt="2023-04-07T15:13:40.748" v="1302"/>
          <ac:inkMkLst>
            <pc:docMk/>
            <pc:sldMk cId="1998004111" sldId="279"/>
            <ac:inkMk id="82" creationId="{40611CE6-A84B-FA08-33A1-ED99D7CB8E6A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83" creationId="{308C9815-E96F-81E1-67DD-A5CCDE343004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84" creationId="{E0CD32E7-1AE0-AB42-6C81-8AAB1D508FC6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85" creationId="{B4E356C4-4EFC-E362-FDF6-FDB35A9B98D3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86" creationId="{D86183CE-20B3-0043-D2A3-4EAD13131C5D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87" creationId="{120A5785-FA26-246D-3A13-571BCC8ABAEE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88" creationId="{BA67C10D-25AA-C97B-EB89-BC57CAE3A92C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89" creationId="{ABA33D4A-3CF3-51CD-A16F-4A06CF81886A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90" creationId="{FDF1F5FC-AF56-6074-B7EB-4E8DC5E2A6C6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91" creationId="{EDA01C9A-D396-B325-C988-DE9CC48AF387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92" creationId="{E423BB30-4CD1-CB44-0558-89BEF1A67341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93" creationId="{5D1AE184-2A72-1C3E-C353-3C645F863C74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94" creationId="{DE433408-6A7E-A928-282A-1018C6FC8B4F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95" creationId="{4DF5A3F8-086C-55DF-D7E1-7C61CBF36990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96" creationId="{5E392994-1314-25CF-A2C5-C43109DFE551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97" creationId="{8E4E9696-C944-4201-0DB6-F4A2F4D6B686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98" creationId="{B91C9A29-9D38-01BD-D9BE-85CC8CE124AF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99" creationId="{B00B7361-9543-63B3-CA0E-0DA60FA5C097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00" creationId="{BD18F37F-BA50-C0A0-8848-B0459E14C799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01" creationId="{34294760-9BF2-E8FC-173D-143E3FEF70FA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02" creationId="{AB004101-0DBD-EDF1-7E36-9EA13821A04F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03" creationId="{B319CF2C-7872-EBD8-3565-E0E8111F27BB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04" creationId="{575469F6-8786-6604-4432-6E88380ED7F2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05" creationId="{54E7270C-3E16-FB9E-2B7C-F31E4B197BB2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06" creationId="{2A13112A-2934-47AE-D7F9-D86D52D43B68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07" creationId="{7D935D1B-E643-B890-262E-0A223C8D9471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08" creationId="{0CA9D420-9DEE-C09B-66A1-A71FC4691DD9}"/>
          </ac:inkMkLst>
        </pc:inkChg>
        <pc:inkChg chg="add del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09" creationId="{9C1D03EC-DD32-AA98-5E5A-E2B4C6D1D3FD}"/>
          </ac:inkMkLst>
        </pc:inkChg>
        <pc:inkChg chg="add reco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10" creationId="{50F3DBCA-EF5B-7C3C-8910-3E0090149B60}"/>
          </ac:inkMkLst>
        </pc:inkChg>
        <pc:inkChg chg="add reco">
          <ac:chgData name="Venkatasubramanian, Mani V." userId="fbe5ce37-0145-4c31-b84a-b36f8beac5f3" providerId="ADAL" clId="{D2199866-58AB-7241-8373-BF44D1221CD6}" dt="2023-04-07T15:13:49.259" v="1330"/>
          <ac:inkMkLst>
            <pc:docMk/>
            <pc:sldMk cId="1998004111" sldId="279"/>
            <ac:inkMk id="111" creationId="{D974CDCC-48C9-2DD2-A1B5-9197C3DCB32D}"/>
          </ac:inkMkLst>
        </pc:inkChg>
        <pc:inkChg chg="add del">
          <ac:chgData name="Venkatasubramanian, Mani V." userId="fbe5ce37-0145-4c31-b84a-b36f8beac5f3" providerId="ADAL" clId="{D2199866-58AB-7241-8373-BF44D1221CD6}" dt="2023-04-07T15:13:52.905" v="1336"/>
          <ac:inkMkLst>
            <pc:docMk/>
            <pc:sldMk cId="1998004111" sldId="279"/>
            <ac:inkMk id="112" creationId="{74F21BA3-7033-16B3-16F6-C888CD75E9D1}"/>
          </ac:inkMkLst>
        </pc:inkChg>
        <pc:inkChg chg="add del">
          <ac:chgData name="Venkatasubramanian, Mani V." userId="fbe5ce37-0145-4c31-b84a-b36f8beac5f3" providerId="ADAL" clId="{D2199866-58AB-7241-8373-BF44D1221CD6}" dt="2023-04-07T15:13:52.905" v="1336"/>
          <ac:inkMkLst>
            <pc:docMk/>
            <pc:sldMk cId="1998004111" sldId="279"/>
            <ac:inkMk id="113" creationId="{15624635-DC0F-700B-F420-8BE4EE5A3E67}"/>
          </ac:inkMkLst>
        </pc:inkChg>
        <pc:inkChg chg="add del">
          <ac:chgData name="Venkatasubramanian, Mani V." userId="fbe5ce37-0145-4c31-b84a-b36f8beac5f3" providerId="ADAL" clId="{D2199866-58AB-7241-8373-BF44D1221CD6}" dt="2023-04-07T15:13:52.905" v="1336"/>
          <ac:inkMkLst>
            <pc:docMk/>
            <pc:sldMk cId="1998004111" sldId="279"/>
            <ac:inkMk id="114" creationId="{D23AF1F3-2943-6584-A51D-6050228CFE9F}"/>
          </ac:inkMkLst>
        </pc:inkChg>
        <pc:inkChg chg="add">
          <ac:chgData name="Venkatasubramanian, Mani V." userId="fbe5ce37-0145-4c31-b84a-b36f8beac5f3" providerId="ADAL" clId="{D2199866-58AB-7241-8373-BF44D1221CD6}" dt="2023-04-07T15:13:52.009" v="1334"/>
          <ac:inkMkLst>
            <pc:docMk/>
            <pc:sldMk cId="1998004111" sldId="279"/>
            <ac:inkMk id="115" creationId="{2943D8EA-A3BB-3040-9F9E-2BFF4651DE08}"/>
          </ac:inkMkLst>
        </pc:inkChg>
        <pc:inkChg chg="add">
          <ac:chgData name="Venkatasubramanian, Mani V." userId="fbe5ce37-0145-4c31-b84a-b36f8beac5f3" providerId="ADAL" clId="{D2199866-58AB-7241-8373-BF44D1221CD6}" dt="2023-04-07T15:13:52.175" v="1335"/>
          <ac:inkMkLst>
            <pc:docMk/>
            <pc:sldMk cId="1998004111" sldId="279"/>
            <ac:inkMk id="116" creationId="{D6001FA8-34C2-E0ED-A6CB-D4F16417F060}"/>
          </ac:inkMkLst>
        </pc:inkChg>
        <pc:inkChg chg="add reco">
          <ac:chgData name="Venkatasubramanian, Mani V." userId="fbe5ce37-0145-4c31-b84a-b36f8beac5f3" providerId="ADAL" clId="{D2199866-58AB-7241-8373-BF44D1221CD6}" dt="2023-04-07T15:13:52.905" v="1336"/>
          <ac:inkMkLst>
            <pc:docMk/>
            <pc:sldMk cId="1998004111" sldId="279"/>
            <ac:inkMk id="117" creationId="{5C186B3D-83AB-6052-7770-AF330F67A5D0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18" creationId="{0C116B56-EACA-41D8-F81B-D30DFB728166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19" creationId="{95DB16B9-81A5-632E-342A-AE28349561D8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20" creationId="{4170FD9F-44D0-B132-A07E-893FB2C7C2A9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21" creationId="{37A42950-77B5-CB30-32FF-EAC07CB10834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22" creationId="{7649C9F5-B001-87C3-97C1-C56C359B8125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23" creationId="{269D5A19-BBB3-49C3-D419-51D8A4F45B56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24" creationId="{119B3035-9665-0464-EF53-F3883933D6B0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25" creationId="{B279F68D-68FB-AA30-D45B-9FDF089EF7DC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26" creationId="{4981D5C6-C17F-A73C-D5A5-91D26CDEBC7C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27" creationId="{DE183F36-2855-1C9D-79F0-043F19C2A574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28" creationId="{F9E6FB2F-6DF1-3D2D-E280-3C3C2BB6406F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29" creationId="{96B9D834-56EC-8916-E489-F1E3BF210593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30" creationId="{B64D9707-23C6-188B-CC00-B98FB67FE5AA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31" creationId="{A115AC9F-3ADA-3ED2-4AD9-8F27303FBD71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32" creationId="{A0A1DC16-2355-08B1-79C1-71D5C47334CE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33" creationId="{442C7C97-F436-65EF-65F0-2EB8F3188586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34" creationId="{AC7D7829-F9DA-1049-29A5-1E098187611C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35" creationId="{ABA9C43B-6A08-7807-8F15-68103E61FF02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36" creationId="{F5F7CAF1-FF1F-7620-D298-72252B8ACE5F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37" creationId="{F31B1FB5-D4D0-97CE-A1D1-CBFC8A4B1AAC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38" creationId="{AD92ADBA-D6A1-E61A-A656-1C299D40CF22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39" creationId="{17DB7074-2D24-C89F-9864-D4EC7875E300}"/>
          </ac:inkMkLst>
        </pc:inkChg>
        <pc:inkChg chg="add del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40" creationId="{2AC6A49A-28A4-5508-CD21-32E6C2A47DA7}"/>
          </ac:inkMkLst>
        </pc:inkChg>
        <pc:inkChg chg="add reco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41" creationId="{4C41279F-309A-E383-9356-461AC6B915CD}"/>
          </ac:inkMkLst>
        </pc:inkChg>
        <pc:inkChg chg="add reco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42" creationId="{1365D133-6FE4-88E5-FEB1-5D44E36B8836}"/>
          </ac:inkMkLst>
        </pc:inkChg>
        <pc:inkChg chg="add reco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43" creationId="{2227B421-BFB0-71E2-A2D5-6B613E88F59A}"/>
          </ac:inkMkLst>
        </pc:inkChg>
        <pc:inkChg chg="add reco">
          <ac:chgData name="Venkatasubramanian, Mani V." userId="fbe5ce37-0145-4c31-b84a-b36f8beac5f3" providerId="ADAL" clId="{D2199866-58AB-7241-8373-BF44D1221CD6}" dt="2023-04-07T15:14:02.195" v="1360"/>
          <ac:inkMkLst>
            <pc:docMk/>
            <pc:sldMk cId="1998004111" sldId="279"/>
            <ac:inkMk id="144" creationId="{69C5AD9A-6142-97E0-1B40-77D2627983C7}"/>
          </ac:inkMkLst>
        </pc:inkChg>
        <pc:inkChg chg="add del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45" creationId="{18A49183-8FB0-2EDF-4D7C-6F094199E789}"/>
          </ac:inkMkLst>
        </pc:inkChg>
        <pc:inkChg chg="add del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46" creationId="{60E09248-E2E6-DE3A-4F56-6D7897B9ACAE}"/>
          </ac:inkMkLst>
        </pc:inkChg>
        <pc:inkChg chg="add del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47" creationId="{0BA93E5D-D33C-8050-E00F-2D7766DFC2AD}"/>
          </ac:inkMkLst>
        </pc:inkChg>
        <pc:inkChg chg="add del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48" creationId="{E7CBB2D5-6908-524B-186E-E92CFE4AA146}"/>
          </ac:inkMkLst>
        </pc:inkChg>
        <pc:inkChg chg="add del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49" creationId="{7494E6C3-1B25-5C3C-F185-095EEED43CD9}"/>
          </ac:inkMkLst>
        </pc:inkChg>
        <pc:inkChg chg="add del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50" creationId="{37855483-5206-1904-F4C5-F05138ACE5C1}"/>
          </ac:inkMkLst>
        </pc:inkChg>
        <pc:inkChg chg="add del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51" creationId="{C7015D70-BC03-F5D8-6A8B-0DC299B00F15}"/>
          </ac:inkMkLst>
        </pc:inkChg>
        <pc:inkChg chg="add del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52" creationId="{7E483B4C-90D3-1349-DE88-E0199FBD81B4}"/>
          </ac:inkMkLst>
        </pc:inkChg>
        <pc:inkChg chg="add del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53" creationId="{5502E4E8-F080-084A-3166-78DD1A04B539}"/>
          </ac:inkMkLst>
        </pc:inkChg>
        <pc:inkChg chg="add del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54" creationId="{D358E90A-0851-CDBD-F6B3-5C095EBD10CD}"/>
          </ac:inkMkLst>
        </pc:inkChg>
        <pc:inkChg chg="add reco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55" creationId="{D34CCCDD-1E64-7431-9C25-BF20E0D3145A}"/>
          </ac:inkMkLst>
        </pc:inkChg>
        <pc:inkChg chg="add reco">
          <ac:chgData name="Venkatasubramanian, Mani V." userId="fbe5ce37-0145-4c31-b84a-b36f8beac5f3" providerId="ADAL" clId="{D2199866-58AB-7241-8373-BF44D1221CD6}" dt="2023-04-07T15:14:06.762" v="1371"/>
          <ac:inkMkLst>
            <pc:docMk/>
            <pc:sldMk cId="1998004111" sldId="279"/>
            <ac:inkMk id="156" creationId="{501E979A-4B41-C43D-171A-D86E7CC4112F}"/>
          </ac:inkMkLst>
        </pc:inkChg>
        <pc:inkChg chg="add del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57" creationId="{D94A548D-3D96-5CFA-47E4-C3E717E77B04}"/>
          </ac:inkMkLst>
        </pc:inkChg>
        <pc:inkChg chg="add del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58" creationId="{40CA07CE-40EA-A7D3-997B-F06A4EA48ECC}"/>
          </ac:inkMkLst>
        </pc:inkChg>
        <pc:inkChg chg="add del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59" creationId="{8614B458-C7EF-4687-44AD-2007FCE1C061}"/>
          </ac:inkMkLst>
        </pc:inkChg>
        <pc:inkChg chg="add del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60" creationId="{94BC84CB-1704-169C-C2A1-B4528B8B9387}"/>
          </ac:inkMkLst>
        </pc:inkChg>
        <pc:inkChg chg="add del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61" creationId="{D4EB6842-878F-957C-9650-7BCED79B7388}"/>
          </ac:inkMkLst>
        </pc:inkChg>
        <pc:inkChg chg="add del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62" creationId="{702E5B4A-747C-E2A3-B15E-BB2D8C356F06}"/>
          </ac:inkMkLst>
        </pc:inkChg>
        <pc:inkChg chg="add del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63" creationId="{D88AEF3E-65E9-8DAD-A0AE-1082D466555E}"/>
          </ac:inkMkLst>
        </pc:inkChg>
        <pc:inkChg chg="add del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64" creationId="{6A06AF65-F86F-5425-FC4F-8A3E9B324717}"/>
          </ac:inkMkLst>
        </pc:inkChg>
        <pc:inkChg chg="add del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65" creationId="{612765C1-64A6-7654-7A2A-DBFD58E8623F}"/>
          </ac:inkMkLst>
        </pc:inkChg>
        <pc:inkChg chg="add del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66" creationId="{655A500F-10D7-4189-1535-0C4947B05D99}"/>
          </ac:inkMkLst>
        </pc:inkChg>
        <pc:inkChg chg="add del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67" creationId="{37B56AF9-DD1D-4EE0-E468-71380D5B0BBA}"/>
          </ac:inkMkLst>
        </pc:inkChg>
        <pc:inkChg chg="add reco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68" creationId="{75B2B5BC-DA2F-242B-BA8F-20E1A6895C30}"/>
          </ac:inkMkLst>
        </pc:inkChg>
        <pc:inkChg chg="add reco">
          <ac:chgData name="Venkatasubramanian, Mani V." userId="fbe5ce37-0145-4c31-b84a-b36f8beac5f3" providerId="ADAL" clId="{D2199866-58AB-7241-8373-BF44D1221CD6}" dt="2023-04-07T15:14:10.543" v="1383"/>
          <ac:inkMkLst>
            <pc:docMk/>
            <pc:sldMk cId="1998004111" sldId="279"/>
            <ac:inkMk id="169" creationId="{755A14DA-386D-1955-4943-C592D9F6C107}"/>
          </ac:inkMkLst>
        </pc:inkChg>
        <pc:inkChg chg="add del">
          <ac:chgData name="Venkatasubramanian, Mani V." userId="fbe5ce37-0145-4c31-b84a-b36f8beac5f3" providerId="ADAL" clId="{D2199866-58AB-7241-8373-BF44D1221CD6}" dt="2023-04-07T15:14:14.860" v="1392"/>
          <ac:inkMkLst>
            <pc:docMk/>
            <pc:sldMk cId="1998004111" sldId="279"/>
            <ac:inkMk id="170" creationId="{0E8CF225-F2C3-8725-8FF9-34E8C50EEF2C}"/>
          </ac:inkMkLst>
        </pc:inkChg>
        <pc:inkChg chg="add del">
          <ac:chgData name="Venkatasubramanian, Mani V." userId="fbe5ce37-0145-4c31-b84a-b36f8beac5f3" providerId="ADAL" clId="{D2199866-58AB-7241-8373-BF44D1221CD6}" dt="2023-04-07T15:14:14.860" v="1392"/>
          <ac:inkMkLst>
            <pc:docMk/>
            <pc:sldMk cId="1998004111" sldId="279"/>
            <ac:inkMk id="171" creationId="{EF1E55BD-345A-857C-C53F-77CF03438BC2}"/>
          </ac:inkMkLst>
        </pc:inkChg>
        <pc:inkChg chg="add del">
          <ac:chgData name="Venkatasubramanian, Mani V." userId="fbe5ce37-0145-4c31-b84a-b36f8beac5f3" providerId="ADAL" clId="{D2199866-58AB-7241-8373-BF44D1221CD6}" dt="2023-04-07T15:14:14.860" v="1392"/>
          <ac:inkMkLst>
            <pc:docMk/>
            <pc:sldMk cId="1998004111" sldId="279"/>
            <ac:inkMk id="172" creationId="{417D3D7F-2EE1-674B-CAD1-F065F7DB127F}"/>
          </ac:inkMkLst>
        </pc:inkChg>
        <pc:inkChg chg="add del">
          <ac:chgData name="Venkatasubramanian, Mani V." userId="fbe5ce37-0145-4c31-b84a-b36f8beac5f3" providerId="ADAL" clId="{D2199866-58AB-7241-8373-BF44D1221CD6}" dt="2023-04-07T15:14:14.860" v="1392"/>
          <ac:inkMkLst>
            <pc:docMk/>
            <pc:sldMk cId="1998004111" sldId="279"/>
            <ac:inkMk id="173" creationId="{07E10023-49C7-6A1B-1605-4B7A1923F7F5}"/>
          </ac:inkMkLst>
        </pc:inkChg>
        <pc:inkChg chg="add del">
          <ac:chgData name="Venkatasubramanian, Mani V." userId="fbe5ce37-0145-4c31-b84a-b36f8beac5f3" providerId="ADAL" clId="{D2199866-58AB-7241-8373-BF44D1221CD6}" dt="2023-04-07T15:14:14.860" v="1392"/>
          <ac:inkMkLst>
            <pc:docMk/>
            <pc:sldMk cId="1998004111" sldId="279"/>
            <ac:inkMk id="174" creationId="{CD8FF3E3-96F0-FB6B-DF60-2C3C5564564B}"/>
          </ac:inkMkLst>
        </pc:inkChg>
        <pc:inkChg chg="add del">
          <ac:chgData name="Venkatasubramanian, Mani V." userId="fbe5ce37-0145-4c31-b84a-b36f8beac5f3" providerId="ADAL" clId="{D2199866-58AB-7241-8373-BF44D1221CD6}" dt="2023-04-07T15:14:14.860" v="1392"/>
          <ac:inkMkLst>
            <pc:docMk/>
            <pc:sldMk cId="1998004111" sldId="279"/>
            <ac:inkMk id="175" creationId="{DA9D8E93-F516-D1EA-D511-71173BE7824F}"/>
          </ac:inkMkLst>
        </pc:inkChg>
        <pc:inkChg chg="add del">
          <ac:chgData name="Venkatasubramanian, Mani V." userId="fbe5ce37-0145-4c31-b84a-b36f8beac5f3" providerId="ADAL" clId="{D2199866-58AB-7241-8373-BF44D1221CD6}" dt="2023-04-07T15:14:14.860" v="1392"/>
          <ac:inkMkLst>
            <pc:docMk/>
            <pc:sldMk cId="1998004111" sldId="279"/>
            <ac:inkMk id="176" creationId="{7255F7A5-E4FB-291A-2C38-CADBB82E1546}"/>
          </ac:inkMkLst>
        </pc:inkChg>
        <pc:inkChg chg="add del">
          <ac:chgData name="Venkatasubramanian, Mani V." userId="fbe5ce37-0145-4c31-b84a-b36f8beac5f3" providerId="ADAL" clId="{D2199866-58AB-7241-8373-BF44D1221CD6}" dt="2023-04-07T15:14:14.860" v="1392"/>
          <ac:inkMkLst>
            <pc:docMk/>
            <pc:sldMk cId="1998004111" sldId="279"/>
            <ac:inkMk id="177" creationId="{5B72EF2B-98D6-18B4-8784-946A8259AE94}"/>
          </ac:inkMkLst>
        </pc:inkChg>
        <pc:inkChg chg="add reco">
          <ac:chgData name="Venkatasubramanian, Mani V." userId="fbe5ce37-0145-4c31-b84a-b36f8beac5f3" providerId="ADAL" clId="{D2199866-58AB-7241-8373-BF44D1221CD6}" dt="2023-04-07T15:14:14.860" v="1392"/>
          <ac:inkMkLst>
            <pc:docMk/>
            <pc:sldMk cId="1998004111" sldId="279"/>
            <ac:inkMk id="178" creationId="{7CEFE234-E695-131C-B12D-1A2A13B03200}"/>
          </ac:inkMkLst>
        </pc:inkChg>
        <pc:inkChg chg="add reco">
          <ac:chgData name="Venkatasubramanian, Mani V." userId="fbe5ce37-0145-4c31-b84a-b36f8beac5f3" providerId="ADAL" clId="{D2199866-58AB-7241-8373-BF44D1221CD6}" dt="2023-04-07T15:14:14.860" v="1392"/>
          <ac:inkMkLst>
            <pc:docMk/>
            <pc:sldMk cId="1998004111" sldId="279"/>
            <ac:inkMk id="179" creationId="{0C57C41A-F3B3-20B6-B8D1-46F1E815739B}"/>
          </ac:inkMkLst>
        </pc:inkChg>
        <pc:inkChg chg="add">
          <ac:chgData name="Venkatasubramanian, Mani V." userId="fbe5ce37-0145-4c31-b84a-b36f8beac5f3" providerId="ADAL" clId="{D2199866-58AB-7241-8373-BF44D1221CD6}" dt="2023-04-07T15:14:18.377" v="1393"/>
          <ac:inkMkLst>
            <pc:docMk/>
            <pc:sldMk cId="1998004111" sldId="279"/>
            <ac:inkMk id="180" creationId="{EE83962B-812F-231B-F9E2-8AB0B450DFF4}"/>
          </ac:inkMkLst>
        </pc:inkChg>
        <pc:inkChg chg="add del">
          <ac:chgData name="Venkatasubramanian, Mani V." userId="fbe5ce37-0145-4c31-b84a-b36f8beac5f3" providerId="ADAL" clId="{D2199866-58AB-7241-8373-BF44D1221CD6}" dt="2023-04-07T15:14:22.600" v="1404"/>
          <ac:inkMkLst>
            <pc:docMk/>
            <pc:sldMk cId="1998004111" sldId="279"/>
            <ac:inkMk id="181" creationId="{1CD17519-93FE-48D2-9CC7-4351630B7379}"/>
          </ac:inkMkLst>
        </pc:inkChg>
        <pc:inkChg chg="add del">
          <ac:chgData name="Venkatasubramanian, Mani V." userId="fbe5ce37-0145-4c31-b84a-b36f8beac5f3" providerId="ADAL" clId="{D2199866-58AB-7241-8373-BF44D1221CD6}" dt="2023-04-07T15:14:22.600" v="1404"/>
          <ac:inkMkLst>
            <pc:docMk/>
            <pc:sldMk cId="1998004111" sldId="279"/>
            <ac:inkMk id="182" creationId="{217084FF-61FC-6081-2D1F-D3E0E21AB438}"/>
          </ac:inkMkLst>
        </pc:inkChg>
        <pc:inkChg chg="add del">
          <ac:chgData name="Venkatasubramanian, Mani V." userId="fbe5ce37-0145-4c31-b84a-b36f8beac5f3" providerId="ADAL" clId="{D2199866-58AB-7241-8373-BF44D1221CD6}" dt="2023-04-07T15:14:22.600" v="1404"/>
          <ac:inkMkLst>
            <pc:docMk/>
            <pc:sldMk cId="1998004111" sldId="279"/>
            <ac:inkMk id="183" creationId="{70302053-B8A2-DAFB-1238-18A74A780257}"/>
          </ac:inkMkLst>
        </pc:inkChg>
        <pc:inkChg chg="add del">
          <ac:chgData name="Venkatasubramanian, Mani V." userId="fbe5ce37-0145-4c31-b84a-b36f8beac5f3" providerId="ADAL" clId="{D2199866-58AB-7241-8373-BF44D1221CD6}" dt="2023-04-07T15:14:22.600" v="1404"/>
          <ac:inkMkLst>
            <pc:docMk/>
            <pc:sldMk cId="1998004111" sldId="279"/>
            <ac:inkMk id="184" creationId="{74CC37DD-1631-9292-484C-09D147B68589}"/>
          </ac:inkMkLst>
        </pc:inkChg>
        <pc:inkChg chg="add del">
          <ac:chgData name="Venkatasubramanian, Mani V." userId="fbe5ce37-0145-4c31-b84a-b36f8beac5f3" providerId="ADAL" clId="{D2199866-58AB-7241-8373-BF44D1221CD6}" dt="2023-04-07T15:14:22.600" v="1404"/>
          <ac:inkMkLst>
            <pc:docMk/>
            <pc:sldMk cId="1998004111" sldId="279"/>
            <ac:inkMk id="185" creationId="{B655E114-87CC-A8CD-B187-D0008FCE8ED7}"/>
          </ac:inkMkLst>
        </pc:inkChg>
        <pc:inkChg chg="add del">
          <ac:chgData name="Venkatasubramanian, Mani V." userId="fbe5ce37-0145-4c31-b84a-b36f8beac5f3" providerId="ADAL" clId="{D2199866-58AB-7241-8373-BF44D1221CD6}" dt="2023-04-07T15:14:22.600" v="1404"/>
          <ac:inkMkLst>
            <pc:docMk/>
            <pc:sldMk cId="1998004111" sldId="279"/>
            <ac:inkMk id="186" creationId="{C5445BC3-F767-0FA4-80AE-32201949A9B8}"/>
          </ac:inkMkLst>
        </pc:inkChg>
        <pc:inkChg chg="add del">
          <ac:chgData name="Venkatasubramanian, Mani V." userId="fbe5ce37-0145-4c31-b84a-b36f8beac5f3" providerId="ADAL" clId="{D2199866-58AB-7241-8373-BF44D1221CD6}" dt="2023-04-07T15:14:22.600" v="1404"/>
          <ac:inkMkLst>
            <pc:docMk/>
            <pc:sldMk cId="1998004111" sldId="279"/>
            <ac:inkMk id="187" creationId="{ABD436E0-D8FC-A6D3-7ECD-54103851D985}"/>
          </ac:inkMkLst>
        </pc:inkChg>
        <pc:inkChg chg="add del">
          <ac:chgData name="Venkatasubramanian, Mani V." userId="fbe5ce37-0145-4c31-b84a-b36f8beac5f3" providerId="ADAL" clId="{D2199866-58AB-7241-8373-BF44D1221CD6}" dt="2023-04-07T15:14:22.600" v="1404"/>
          <ac:inkMkLst>
            <pc:docMk/>
            <pc:sldMk cId="1998004111" sldId="279"/>
            <ac:inkMk id="188" creationId="{3DEC0F4C-1E41-5E8E-F163-55AE6AC8C30F}"/>
          </ac:inkMkLst>
        </pc:inkChg>
        <pc:inkChg chg="add del">
          <ac:chgData name="Venkatasubramanian, Mani V." userId="fbe5ce37-0145-4c31-b84a-b36f8beac5f3" providerId="ADAL" clId="{D2199866-58AB-7241-8373-BF44D1221CD6}" dt="2023-04-07T15:14:22.600" v="1404"/>
          <ac:inkMkLst>
            <pc:docMk/>
            <pc:sldMk cId="1998004111" sldId="279"/>
            <ac:inkMk id="189" creationId="{D522FE61-C98A-0ECD-2502-E20DE724A7F6}"/>
          </ac:inkMkLst>
        </pc:inkChg>
        <pc:inkChg chg="add del">
          <ac:chgData name="Venkatasubramanian, Mani V." userId="fbe5ce37-0145-4c31-b84a-b36f8beac5f3" providerId="ADAL" clId="{D2199866-58AB-7241-8373-BF44D1221CD6}" dt="2023-04-07T15:14:22.600" v="1404"/>
          <ac:inkMkLst>
            <pc:docMk/>
            <pc:sldMk cId="1998004111" sldId="279"/>
            <ac:inkMk id="190" creationId="{14D6262B-1746-2A77-A2B3-B1509C35F2D2}"/>
          </ac:inkMkLst>
        </pc:inkChg>
        <pc:inkChg chg="add reco">
          <ac:chgData name="Venkatasubramanian, Mani V." userId="fbe5ce37-0145-4c31-b84a-b36f8beac5f3" providerId="ADAL" clId="{D2199866-58AB-7241-8373-BF44D1221CD6}" dt="2023-04-07T15:14:22.600" v="1404"/>
          <ac:inkMkLst>
            <pc:docMk/>
            <pc:sldMk cId="1998004111" sldId="279"/>
            <ac:inkMk id="191" creationId="{59E80186-EE75-382E-E8DF-70B6CC0B023A}"/>
          </ac:inkMkLst>
        </pc:inkChg>
        <pc:inkChg chg="add">
          <ac:chgData name="Venkatasubramanian, Mani V." userId="fbe5ce37-0145-4c31-b84a-b36f8beac5f3" providerId="ADAL" clId="{D2199866-58AB-7241-8373-BF44D1221CD6}" dt="2023-04-07T15:14:30.059" v="1405"/>
          <ac:inkMkLst>
            <pc:docMk/>
            <pc:sldMk cId="1998004111" sldId="279"/>
            <ac:inkMk id="192" creationId="{7762DF06-5AF2-025B-95A9-CB767ED88D90}"/>
          </ac:inkMkLst>
        </pc:inkChg>
        <pc:inkChg chg="add">
          <ac:chgData name="Venkatasubramanian, Mani V." userId="fbe5ce37-0145-4c31-b84a-b36f8beac5f3" providerId="ADAL" clId="{D2199866-58AB-7241-8373-BF44D1221CD6}" dt="2023-04-07T15:14:30.509" v="1406"/>
          <ac:inkMkLst>
            <pc:docMk/>
            <pc:sldMk cId="1998004111" sldId="279"/>
            <ac:inkMk id="193" creationId="{D84F5F3F-34EE-498A-C94D-D0FC939B6282}"/>
          </ac:inkMkLst>
        </pc:inkChg>
        <pc:inkChg chg="add">
          <ac:chgData name="Venkatasubramanian, Mani V." userId="fbe5ce37-0145-4c31-b84a-b36f8beac5f3" providerId="ADAL" clId="{D2199866-58AB-7241-8373-BF44D1221CD6}" dt="2023-04-07T15:14:30.692" v="1407"/>
          <ac:inkMkLst>
            <pc:docMk/>
            <pc:sldMk cId="1998004111" sldId="279"/>
            <ac:inkMk id="194" creationId="{A25A9C70-4AB8-8BEF-062D-5BAF3E3C6861}"/>
          </ac:inkMkLst>
        </pc:inkChg>
        <pc:inkChg chg="add">
          <ac:chgData name="Venkatasubramanian, Mani V." userId="fbe5ce37-0145-4c31-b84a-b36f8beac5f3" providerId="ADAL" clId="{D2199866-58AB-7241-8373-BF44D1221CD6}" dt="2023-04-07T15:14:30.892" v="1408"/>
          <ac:inkMkLst>
            <pc:docMk/>
            <pc:sldMk cId="1998004111" sldId="279"/>
            <ac:inkMk id="195" creationId="{718CFB8A-341C-4F1A-C718-6558A92A063C}"/>
          </ac:inkMkLst>
        </pc:inkChg>
        <pc:inkChg chg="add">
          <ac:chgData name="Venkatasubramanian, Mani V." userId="fbe5ce37-0145-4c31-b84a-b36f8beac5f3" providerId="ADAL" clId="{D2199866-58AB-7241-8373-BF44D1221CD6}" dt="2023-04-07T15:14:31.158" v="1409"/>
          <ac:inkMkLst>
            <pc:docMk/>
            <pc:sldMk cId="1998004111" sldId="279"/>
            <ac:inkMk id="196" creationId="{0E62DC7F-3CEC-3A4B-87CE-31C4DD161C56}"/>
          </ac:inkMkLst>
        </pc:inkChg>
        <pc:inkChg chg="add">
          <ac:chgData name="Venkatasubramanian, Mani V." userId="fbe5ce37-0145-4c31-b84a-b36f8beac5f3" providerId="ADAL" clId="{D2199866-58AB-7241-8373-BF44D1221CD6}" dt="2023-04-07T15:14:31.971" v="1410"/>
          <ac:inkMkLst>
            <pc:docMk/>
            <pc:sldMk cId="1998004111" sldId="279"/>
            <ac:inkMk id="197" creationId="{8120D69E-DE0E-7A74-B5E2-7BAA4D163AAB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198" creationId="{21D455FE-9C80-53C1-8555-2A765864CAD9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199" creationId="{0DDD94D3-5D18-EB34-AEA0-FFCD3EAD7E08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00" creationId="{D2601B45-F862-885D-8B82-B77BD3290A2E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01" creationId="{6A412AE9-A9D6-4756-6922-386BF0D5F7F4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02" creationId="{BBBEB0AB-E6C6-B0F2-BB8C-DB736A9BA70B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03" creationId="{9D3F2A42-38F3-5452-9ABB-343489CCE072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04" creationId="{EC6388BC-39D0-C16E-1CC2-1226A6D25FE0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05" creationId="{550D8470-F139-3346-8417-29DBFF2AD4C4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06" creationId="{08112EE3-2A5F-D1FA-8318-E93875386EC9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07" creationId="{586A33E6-69A6-3C05-5C88-DA599BB10F5B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08" creationId="{70071BCD-013F-DAF3-F022-9656AFCBE7AF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09" creationId="{FCB3A3F9-EF78-6E2D-F1AB-B35DE9154022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10" creationId="{A90A7BD6-A321-9A6B-1A75-50217C6D2691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11" creationId="{7136C589-48F5-1552-5838-E16E302D9889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12" creationId="{532CB666-7BE3-6000-80A7-54C12F532478}"/>
          </ac:inkMkLst>
        </pc:inkChg>
        <pc:inkChg chg="add del">
          <ac:chgData name="Venkatasubramanian, Mani V." userId="fbe5ce37-0145-4c31-b84a-b36f8beac5f3" providerId="ADAL" clId="{D2199866-58AB-7241-8373-BF44D1221CD6}" dt="2023-04-07T15:14:52.249" v="1460"/>
          <ac:inkMkLst>
            <pc:docMk/>
            <pc:sldMk cId="1998004111" sldId="279"/>
            <ac:inkMk id="213" creationId="{5B10B44D-F5F3-3C48-D459-2E007C3DDF18}"/>
          </ac:inkMkLst>
        </pc:inkChg>
        <pc:inkChg chg="add del">
          <ac:chgData name="Venkatasubramanian, Mani V." userId="fbe5ce37-0145-4c31-b84a-b36f8beac5f3" providerId="ADAL" clId="{D2199866-58AB-7241-8373-BF44D1221CD6}" dt="2023-04-07T15:14:52.249" v="1460"/>
          <ac:inkMkLst>
            <pc:docMk/>
            <pc:sldMk cId="1998004111" sldId="279"/>
            <ac:inkMk id="214" creationId="{6249D308-4845-B691-1F0F-12ECE1639A3F}"/>
          </ac:inkMkLst>
        </pc:inkChg>
        <pc:inkChg chg="add del">
          <ac:chgData name="Venkatasubramanian, Mani V." userId="fbe5ce37-0145-4c31-b84a-b36f8beac5f3" providerId="ADAL" clId="{D2199866-58AB-7241-8373-BF44D1221CD6}" dt="2023-04-07T15:14:52.249" v="1460"/>
          <ac:inkMkLst>
            <pc:docMk/>
            <pc:sldMk cId="1998004111" sldId="279"/>
            <ac:inkMk id="215" creationId="{43C0D09D-4C7F-6FD2-E48E-20AC525E175D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18" creationId="{71D4B06F-AA49-E54C-F12F-0537F7F98795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19" creationId="{296ECE92-4873-DED4-3F68-C3A18AABEA06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20" creationId="{070A7257-B6CC-8654-3CBA-E218DA359621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21" creationId="{6B983738-BFDD-6993-B0AE-08D18F17C819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22" creationId="{49A2103E-C7C7-225B-6401-467DA804E6E4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23" creationId="{478B538F-D7D2-511A-6C5B-6441F8261517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24" creationId="{F21A47B9-CB86-DA45-0A45-59CE09339D30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25" creationId="{63BA3787-6E8C-F664-4E37-1B4762C15C27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26" creationId="{68803433-845D-24A7-1A3E-044D6CF2C8E3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27" creationId="{2643E845-22B7-29C3-9D5E-67E3CBD1BA01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28" creationId="{0D9B487A-C051-996F-AA05-575BB7809111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29" creationId="{1EF18389-B15E-362D-773B-BC92731D894B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30" creationId="{7B1DF699-A336-3984-83FE-33397139C5FE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31" creationId="{FE88BDF5-54CD-E532-4420-2177C586B29D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32" creationId="{29432FC5-41B9-C769-6C22-72F74F40471C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33" creationId="{E23284D8-105D-3CE5-6F4C-1E7F827935A6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34" creationId="{F55A4530-DE3F-B431-51EB-F5E38218A3C4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35" creationId="{CA4C75AE-8BC3-03E2-0A1B-3744DC7D4B76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36" creationId="{0E91BDE9-2727-28B2-4FB8-8FAF64DF720B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37" creationId="{89BFB84E-5B7D-7AD5-4865-ADA758CB22BB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38" creationId="{638CF284-F45D-38CD-5AB6-2DC14D89C948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39" creationId="{29BC2422-6B69-BB64-37B5-2476967BADF4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40" creationId="{E06093A9-70E3-BA15-5542-9E15DF496751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41" creationId="{6A685EF5-3497-C2BD-17D9-D0EA27C1DFCA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42" creationId="{7D24438A-98EC-0AA2-42C3-2E432E5E3A10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43" creationId="{6FFA9ED3-CD22-FEC2-E462-2350BB8C7127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44" creationId="{3C3D9A63-C245-FA23-0513-0472BAB93DE0}"/>
          </ac:inkMkLst>
        </pc:inkChg>
        <pc:inkChg chg="add del">
          <ac:chgData name="Venkatasubramanian, Mani V." userId="fbe5ce37-0145-4c31-b84a-b36f8beac5f3" providerId="ADAL" clId="{D2199866-58AB-7241-8373-BF44D1221CD6}" dt="2023-04-07T15:14:53.500" v="1462"/>
          <ac:inkMkLst>
            <pc:docMk/>
            <pc:sldMk cId="1998004111" sldId="279"/>
            <ac:inkMk id="245" creationId="{859033DA-FFFC-6679-0D37-B9E90D26DB41}"/>
          </ac:inkMkLst>
        </pc:inkChg>
        <pc:inkChg chg="add del">
          <ac:chgData name="Venkatasubramanian, Mani V." userId="fbe5ce37-0145-4c31-b84a-b36f8beac5f3" providerId="ADAL" clId="{D2199866-58AB-7241-8373-BF44D1221CD6}" dt="2023-04-07T15:14:53.500" v="1462"/>
          <ac:inkMkLst>
            <pc:docMk/>
            <pc:sldMk cId="1998004111" sldId="279"/>
            <ac:inkMk id="246" creationId="{C413778C-4D1E-E11B-E832-E1AFD6674878}"/>
          </ac:inkMkLst>
        </pc:inkChg>
        <pc:inkChg chg="add del">
          <ac:chgData name="Venkatasubramanian, Mani V." userId="fbe5ce37-0145-4c31-b84a-b36f8beac5f3" providerId="ADAL" clId="{D2199866-58AB-7241-8373-BF44D1221CD6}" dt="2023-04-07T15:14:53.500" v="1462"/>
          <ac:inkMkLst>
            <pc:docMk/>
            <pc:sldMk cId="1998004111" sldId="279"/>
            <ac:inkMk id="247" creationId="{43513BFD-F5F0-B869-9907-BB2AB340850A}"/>
          </ac:inkMkLst>
        </pc:inkChg>
        <pc:inkChg chg="add del">
          <ac:chgData name="Venkatasubramanian, Mani V." userId="fbe5ce37-0145-4c31-b84a-b36f8beac5f3" providerId="ADAL" clId="{D2199866-58AB-7241-8373-BF44D1221CD6}" dt="2023-04-07T15:14:52.249" v="1460"/>
          <ac:inkMkLst>
            <pc:docMk/>
            <pc:sldMk cId="1998004111" sldId="279"/>
            <ac:inkMk id="251" creationId="{C4CB4C1E-2EFE-009A-EA78-8C2307B6B895}"/>
          </ac:inkMkLst>
        </pc:inkChg>
        <pc:inkChg chg="add del reco">
          <ac:chgData name="Venkatasubramanian, Mani V." userId="fbe5ce37-0145-4c31-b84a-b36f8beac5f3" providerId="ADAL" clId="{D2199866-58AB-7241-8373-BF44D1221CD6}" dt="2023-04-07T15:14:56.441" v="1463"/>
          <ac:inkMkLst>
            <pc:docMk/>
            <pc:sldMk cId="1998004111" sldId="279"/>
            <ac:inkMk id="252" creationId="{F39A3648-A02F-83B1-9B79-6230BD4E10A9}"/>
          </ac:inkMkLst>
        </pc:inkChg>
        <pc:inkChg chg="add del">
          <ac:chgData name="Venkatasubramanian, Mani V." userId="fbe5ce37-0145-4c31-b84a-b36f8beac5f3" providerId="ADAL" clId="{D2199866-58AB-7241-8373-BF44D1221CD6}" dt="2023-04-07T15:14:53.500" v="1462"/>
          <ac:inkMkLst>
            <pc:docMk/>
            <pc:sldMk cId="1998004111" sldId="279"/>
            <ac:inkMk id="253" creationId="{B7C0B07B-3423-B1B2-1F85-9F3D50418F34}"/>
          </ac:inkMkLst>
        </pc:inkChg>
        <pc:inkChg chg="add del reco">
          <ac:chgData name="Venkatasubramanian, Mani V." userId="fbe5ce37-0145-4c31-b84a-b36f8beac5f3" providerId="ADAL" clId="{D2199866-58AB-7241-8373-BF44D1221CD6}" dt="2023-04-07T15:14:57.491" v="1464"/>
          <ac:inkMkLst>
            <pc:docMk/>
            <pc:sldMk cId="1998004111" sldId="279"/>
            <ac:inkMk id="254" creationId="{3D7A5DCA-4E0B-9CD2-9EBB-7AF9E018666F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55" creationId="{9595F8FF-6B92-4BCE-6E9A-A172C97CE66F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56" creationId="{E4AE7C01-ED45-C3A4-B476-A906527B5B03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57" creationId="{4C53E28E-893B-5D65-06BC-A54A1405F9CD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58" creationId="{915F1D94-936C-19B9-A9FF-32C63A5E47F0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59" creationId="{7D7FF745-D913-9065-DDED-ED34C1CB9099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60" creationId="{08A2D0E3-DFCC-5958-C075-BF3B5C4F4455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61" creationId="{B2684807-5C46-3182-4580-9A10A0B0104B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62" creationId="{488E6E91-2427-FA75-221D-ECE70CB1B621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63" creationId="{768F9149-A98D-EE79-7A1C-4A38BE712926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64" creationId="{27281D20-4279-60A0-EE98-DFE030BD17A4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65" creationId="{BF750955-C69B-2FB0-7FC0-87A5E46EDE91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66" creationId="{2AC158A1-439C-373D-A37F-02B9BC58B7FA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67" creationId="{C1EAE1B8-7FF4-7C09-6CE9-27C05F793BBE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68" creationId="{4AD4CDD2-BA9D-A97E-EDF7-858F66ECCA08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69" creationId="{B6E801E0-FF5D-6B5B-B24E-454143FB2E95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70" creationId="{6F1D9132-FC87-DD49-8278-7CCED03AD3A1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71" creationId="{989CD141-FD21-F1EA-AB58-42E8E4B60A34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72" creationId="{6B9A0054-EDC7-1E24-043B-8FCDF0FB158E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73" creationId="{B4CE9CF1-EEB9-25A4-3CA2-1553C405A3AE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74" creationId="{8629310C-A5C1-7C46-CCBF-DF07807C8CB4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75" creationId="{284A922F-B1BF-0B0F-111E-EC383215444B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76" creationId="{3CC5DF85-27D3-25E6-5F10-0F01F7F8E9F3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77" creationId="{D233F035-C64A-64F4-A94A-DF291923D5B9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78" creationId="{2B564BB2-8B75-1CF0-EB7A-1B2E9C609AA3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79" creationId="{8846249F-3C97-AB3E-4A1B-6C419BF78727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80" creationId="{204235BB-80C4-091B-DEE5-5A4B61CCBE7F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81" creationId="{7F525F24-9988-0382-1AD6-57C9B1490C35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82" creationId="{A23257E1-FE54-2D78-936F-E53DEFBCCD8A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83" creationId="{3C282995-7BCD-AE5D-3533-426670987B14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84" creationId="{E4ADB2B2-3365-D128-2CD2-5E4EA6044B58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85" creationId="{83EBDDE5-EB21-49EA-B9E2-C0638E2E142A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86" creationId="{A4F50448-1D84-BD25-4D78-DE1A3EFAD6B1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87" creationId="{FFE0CCB6-E143-AF6A-717F-15A6936380AF}"/>
          </ac:inkMkLst>
        </pc:inkChg>
        <pc:inkChg chg="add del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88" creationId="{8A72C681-192C-201B-FFE8-BBC31CCE82E3}"/>
          </ac:inkMkLst>
        </pc:inkChg>
        <pc:inkChg chg="add reco">
          <ac:chgData name="Venkatasubramanian, Mani V." userId="fbe5ce37-0145-4c31-b84a-b36f8beac5f3" providerId="ADAL" clId="{D2199866-58AB-7241-8373-BF44D1221CD6}" dt="2023-04-07T15:15:11.974" v="1499"/>
          <ac:inkMkLst>
            <pc:docMk/>
            <pc:sldMk cId="1998004111" sldId="279"/>
            <ac:inkMk id="289" creationId="{4D1879CF-0B13-3596-F589-D90A53B273B2}"/>
          </ac:inkMkLst>
        </pc:inkChg>
        <pc:inkChg chg="add del">
          <ac:chgData name="Venkatasubramanian, Mani V." userId="fbe5ce37-0145-4c31-b84a-b36f8beac5f3" providerId="ADAL" clId="{D2199866-58AB-7241-8373-BF44D1221CD6}" dt="2023-04-07T15:15:52.424" v="1502"/>
          <ac:inkMkLst>
            <pc:docMk/>
            <pc:sldMk cId="1998004111" sldId="279"/>
            <ac:inkMk id="290" creationId="{15FF1F4F-917F-F057-A310-35969072738E}"/>
          </ac:inkMkLst>
        </pc:inkChg>
        <pc:inkChg chg="add del reco">
          <ac:chgData name="Venkatasubramanian, Mani V." userId="fbe5ce37-0145-4c31-b84a-b36f8beac5f3" providerId="ADAL" clId="{D2199866-58AB-7241-8373-BF44D1221CD6}" dt="2023-04-07T15:15:52.424" v="1502"/>
          <ac:inkMkLst>
            <pc:docMk/>
            <pc:sldMk cId="1998004111" sldId="279"/>
            <ac:inkMk id="291" creationId="{59CB8D08-D244-D99E-48C7-64797543D5FB}"/>
          </ac:inkMkLst>
        </pc:inkChg>
        <pc:inkChg chg="add del">
          <ac:chgData name="Venkatasubramanian, Mani V." userId="fbe5ce37-0145-4c31-b84a-b36f8beac5f3" providerId="ADAL" clId="{D2199866-58AB-7241-8373-BF44D1221CD6}" dt="2023-04-07T15:18:48.141" v="1619"/>
          <ac:inkMkLst>
            <pc:docMk/>
            <pc:sldMk cId="1998004111" sldId="279"/>
            <ac:inkMk id="292" creationId="{CAD88483-E26F-C8C7-5440-D09ACF7B9CFD}"/>
          </ac:inkMkLst>
        </pc:inkChg>
        <pc:inkChg chg="add del">
          <ac:chgData name="Venkatasubramanian, Mani V." userId="fbe5ce37-0145-4c31-b84a-b36f8beac5f3" providerId="ADAL" clId="{D2199866-58AB-7241-8373-BF44D1221CD6}" dt="2023-04-07T15:18:48.141" v="1619"/>
          <ac:inkMkLst>
            <pc:docMk/>
            <pc:sldMk cId="1998004111" sldId="279"/>
            <ac:inkMk id="293" creationId="{1A371B4C-5575-4006-5999-425F69DA5C95}"/>
          </ac:inkMkLst>
        </pc:inkChg>
        <pc:inkChg chg="add reco">
          <ac:chgData name="Venkatasubramanian, Mani V." userId="fbe5ce37-0145-4c31-b84a-b36f8beac5f3" providerId="ADAL" clId="{D2199866-58AB-7241-8373-BF44D1221CD6}" dt="2023-04-07T15:18:48.141" v="1619"/>
          <ac:inkMkLst>
            <pc:docMk/>
            <pc:sldMk cId="1998004111" sldId="279"/>
            <ac:inkMk id="294" creationId="{93C28D91-D3F2-DBC5-34AD-10840DA7A3E0}"/>
          </ac:inkMkLst>
        </pc:inkChg>
      </pc:sldChg>
      <pc:sldChg chg="addSp delSp modSp">
        <pc:chgData name="Venkatasubramanian, Mani V." userId="fbe5ce37-0145-4c31-b84a-b36f8beac5f3" providerId="ADAL" clId="{D2199866-58AB-7241-8373-BF44D1221CD6}" dt="2023-04-07T15:21:19.325" v="1732"/>
        <pc:sldMkLst>
          <pc:docMk/>
          <pc:sldMk cId="3255075845" sldId="280"/>
        </pc:sldMkLst>
        <pc:inkChg chg="add del">
          <ac:chgData name="Venkatasubramanian, Mani V." userId="fbe5ce37-0145-4c31-b84a-b36f8beac5f3" providerId="ADAL" clId="{D2199866-58AB-7241-8373-BF44D1221CD6}" dt="2023-04-07T15:16:30.278" v="1505"/>
          <ac:inkMkLst>
            <pc:docMk/>
            <pc:sldMk cId="3255075845" sldId="280"/>
            <ac:inkMk id="2" creationId="{A47FECE6-29D1-A5D2-0374-AE76776B0331}"/>
          </ac:inkMkLst>
        </pc:inkChg>
        <pc:inkChg chg="add del">
          <ac:chgData name="Venkatasubramanian, Mani V." userId="fbe5ce37-0145-4c31-b84a-b36f8beac5f3" providerId="ADAL" clId="{D2199866-58AB-7241-8373-BF44D1221CD6}" dt="2023-04-07T15:16:30.278" v="1505"/>
          <ac:inkMkLst>
            <pc:docMk/>
            <pc:sldMk cId="3255075845" sldId="280"/>
            <ac:inkMk id="3" creationId="{3565A8AC-0EE4-9885-78BD-1892A384EBC4}"/>
          </ac:inkMkLst>
        </pc:inkChg>
        <pc:inkChg chg="add del reco">
          <ac:chgData name="Venkatasubramanian, Mani V." userId="fbe5ce37-0145-4c31-b84a-b36f8beac5f3" providerId="ADAL" clId="{D2199866-58AB-7241-8373-BF44D1221CD6}" dt="2023-04-07T15:17:40.782" v="1554"/>
          <ac:inkMkLst>
            <pc:docMk/>
            <pc:sldMk cId="3255075845" sldId="280"/>
            <ac:inkMk id="4" creationId="{9BE5AEA1-DC23-090F-B60D-20442DAA1F19}"/>
          </ac:inkMkLst>
        </pc:inkChg>
        <pc:inkChg chg="add del">
          <ac:chgData name="Venkatasubramanian, Mani V." userId="fbe5ce37-0145-4c31-b84a-b36f8beac5f3" providerId="ADAL" clId="{D2199866-58AB-7241-8373-BF44D1221CD6}" dt="2023-04-07T15:16:36.235" v="1511"/>
          <ac:inkMkLst>
            <pc:docMk/>
            <pc:sldMk cId="3255075845" sldId="280"/>
            <ac:inkMk id="5" creationId="{D6476C96-DD12-92A6-166E-CF5E31CD224C}"/>
          </ac:inkMkLst>
        </pc:inkChg>
        <pc:inkChg chg="add del">
          <ac:chgData name="Venkatasubramanian, Mani V." userId="fbe5ce37-0145-4c31-b84a-b36f8beac5f3" providerId="ADAL" clId="{D2199866-58AB-7241-8373-BF44D1221CD6}" dt="2023-04-07T15:16:36.235" v="1511"/>
          <ac:inkMkLst>
            <pc:docMk/>
            <pc:sldMk cId="3255075845" sldId="280"/>
            <ac:inkMk id="6" creationId="{BD47DAD0-F9C3-B436-8D3B-AD267855B983}"/>
          </ac:inkMkLst>
        </pc:inkChg>
        <pc:inkChg chg="add del">
          <ac:chgData name="Venkatasubramanian, Mani V." userId="fbe5ce37-0145-4c31-b84a-b36f8beac5f3" providerId="ADAL" clId="{D2199866-58AB-7241-8373-BF44D1221CD6}" dt="2023-04-07T15:16:36.235" v="1511"/>
          <ac:inkMkLst>
            <pc:docMk/>
            <pc:sldMk cId="3255075845" sldId="280"/>
            <ac:inkMk id="7" creationId="{CE7CFAD6-E485-8EC3-0B0C-04A2ABF04E14}"/>
          </ac:inkMkLst>
        </pc:inkChg>
        <pc:inkChg chg="add del">
          <ac:chgData name="Venkatasubramanian, Mani V." userId="fbe5ce37-0145-4c31-b84a-b36f8beac5f3" providerId="ADAL" clId="{D2199866-58AB-7241-8373-BF44D1221CD6}" dt="2023-04-07T15:16:36.235" v="1511"/>
          <ac:inkMkLst>
            <pc:docMk/>
            <pc:sldMk cId="3255075845" sldId="280"/>
            <ac:inkMk id="8" creationId="{AA89735C-081C-7F8D-2619-B8BBBB1D6493}"/>
          </ac:inkMkLst>
        </pc:inkChg>
        <pc:inkChg chg="add del">
          <ac:chgData name="Venkatasubramanian, Mani V." userId="fbe5ce37-0145-4c31-b84a-b36f8beac5f3" providerId="ADAL" clId="{D2199866-58AB-7241-8373-BF44D1221CD6}" dt="2023-04-07T15:16:36.235" v="1511"/>
          <ac:inkMkLst>
            <pc:docMk/>
            <pc:sldMk cId="3255075845" sldId="280"/>
            <ac:inkMk id="9" creationId="{97F0A43A-60CA-AD7D-95B7-A3D398C4DE73}"/>
          </ac:inkMkLst>
        </pc:inkChg>
        <pc:inkChg chg="add mod reco modStrokes">
          <ac:chgData name="Venkatasubramanian, Mani V." userId="fbe5ce37-0145-4c31-b84a-b36f8beac5f3" providerId="ADAL" clId="{D2199866-58AB-7241-8373-BF44D1221CD6}" dt="2023-04-07T15:17:39.566" v="1553"/>
          <ac:inkMkLst>
            <pc:docMk/>
            <pc:sldMk cId="3255075845" sldId="280"/>
            <ac:inkMk id="10" creationId="{23E0BAFE-C654-B49B-2895-208D04977E02}"/>
          </ac:inkMkLst>
        </pc:inkChg>
        <pc:inkChg chg="add">
          <ac:chgData name="Venkatasubramanian, Mani V." userId="fbe5ce37-0145-4c31-b84a-b36f8beac5f3" providerId="ADAL" clId="{D2199866-58AB-7241-8373-BF44D1221CD6}" dt="2023-04-07T15:16:36.693" v="1512"/>
          <ac:inkMkLst>
            <pc:docMk/>
            <pc:sldMk cId="3255075845" sldId="280"/>
            <ac:inkMk id="11" creationId="{2A7FBF59-5919-9CEB-CA5E-2070A517090E}"/>
          </ac:inkMkLst>
        </pc:inkChg>
        <pc:inkChg chg="add del">
          <ac:chgData name="Venkatasubramanian, Mani V." userId="fbe5ce37-0145-4c31-b84a-b36f8beac5f3" providerId="ADAL" clId="{D2199866-58AB-7241-8373-BF44D1221CD6}" dt="2023-04-07T15:16:42.075" v="1517"/>
          <ac:inkMkLst>
            <pc:docMk/>
            <pc:sldMk cId="3255075845" sldId="280"/>
            <ac:inkMk id="12" creationId="{B94675AE-AB4C-A0BA-6603-DC2E4682895A}"/>
          </ac:inkMkLst>
        </pc:inkChg>
        <pc:inkChg chg="add del">
          <ac:chgData name="Venkatasubramanian, Mani V." userId="fbe5ce37-0145-4c31-b84a-b36f8beac5f3" providerId="ADAL" clId="{D2199866-58AB-7241-8373-BF44D1221CD6}" dt="2023-04-07T15:16:42.075" v="1517"/>
          <ac:inkMkLst>
            <pc:docMk/>
            <pc:sldMk cId="3255075845" sldId="280"/>
            <ac:inkMk id="13" creationId="{D3E6AC5D-9D13-EAEF-C62E-DDCAED78D721}"/>
          </ac:inkMkLst>
        </pc:inkChg>
        <pc:inkChg chg="add del">
          <ac:chgData name="Venkatasubramanian, Mani V." userId="fbe5ce37-0145-4c31-b84a-b36f8beac5f3" providerId="ADAL" clId="{D2199866-58AB-7241-8373-BF44D1221CD6}" dt="2023-04-07T15:16:42.075" v="1517"/>
          <ac:inkMkLst>
            <pc:docMk/>
            <pc:sldMk cId="3255075845" sldId="280"/>
            <ac:inkMk id="14" creationId="{A9E442CA-3172-D1AF-C1D0-96007E6B387D}"/>
          </ac:inkMkLst>
        </pc:inkChg>
        <pc:inkChg chg="add del">
          <ac:chgData name="Venkatasubramanian, Mani V." userId="fbe5ce37-0145-4c31-b84a-b36f8beac5f3" providerId="ADAL" clId="{D2199866-58AB-7241-8373-BF44D1221CD6}" dt="2023-04-07T15:16:42.075" v="1517"/>
          <ac:inkMkLst>
            <pc:docMk/>
            <pc:sldMk cId="3255075845" sldId="280"/>
            <ac:inkMk id="15" creationId="{CE9A319A-E325-D632-2C2E-7750CA1278D1}"/>
          </ac:inkMkLst>
        </pc:inkChg>
        <pc:inkChg chg="add reco">
          <ac:chgData name="Venkatasubramanian, Mani V." userId="fbe5ce37-0145-4c31-b84a-b36f8beac5f3" providerId="ADAL" clId="{D2199866-58AB-7241-8373-BF44D1221CD6}" dt="2023-04-07T15:16:42.075" v="1517"/>
          <ac:inkMkLst>
            <pc:docMk/>
            <pc:sldMk cId="3255075845" sldId="280"/>
            <ac:inkMk id="16" creationId="{37916019-1AF2-BCE3-F66B-502AA855F672}"/>
          </ac:inkMkLst>
        </pc:inkChg>
        <pc:inkChg chg="add">
          <ac:chgData name="Venkatasubramanian, Mani V." userId="fbe5ce37-0145-4c31-b84a-b36f8beac5f3" providerId="ADAL" clId="{D2199866-58AB-7241-8373-BF44D1221CD6}" dt="2023-04-07T15:16:51.025" v="1518"/>
          <ac:inkMkLst>
            <pc:docMk/>
            <pc:sldMk cId="3255075845" sldId="280"/>
            <ac:inkMk id="17" creationId="{F8C3E49F-A517-9DF3-A6F8-FEC5D1927EF5}"/>
          </ac:inkMkLst>
        </pc:inkChg>
        <pc:inkChg chg="add">
          <ac:chgData name="Venkatasubramanian, Mani V." userId="fbe5ce37-0145-4c31-b84a-b36f8beac5f3" providerId="ADAL" clId="{D2199866-58AB-7241-8373-BF44D1221CD6}" dt="2023-04-07T15:16:51.191" v="1519"/>
          <ac:inkMkLst>
            <pc:docMk/>
            <pc:sldMk cId="3255075845" sldId="280"/>
            <ac:inkMk id="18" creationId="{5DE49B81-B1D7-B9B4-2397-CCD8AD60D949}"/>
          </ac:inkMkLst>
        </pc:inkChg>
        <pc:inkChg chg="add">
          <ac:chgData name="Venkatasubramanian, Mani V." userId="fbe5ce37-0145-4c31-b84a-b36f8beac5f3" providerId="ADAL" clId="{D2199866-58AB-7241-8373-BF44D1221CD6}" dt="2023-04-07T15:16:51.358" v="1520"/>
          <ac:inkMkLst>
            <pc:docMk/>
            <pc:sldMk cId="3255075845" sldId="280"/>
            <ac:inkMk id="19" creationId="{E86BA642-EBF7-E4D6-FCB1-6CD69A5A4A19}"/>
          </ac:inkMkLst>
        </pc:inkChg>
        <pc:inkChg chg="add">
          <ac:chgData name="Venkatasubramanian, Mani V." userId="fbe5ce37-0145-4c31-b84a-b36f8beac5f3" providerId="ADAL" clId="{D2199866-58AB-7241-8373-BF44D1221CD6}" dt="2023-04-07T15:16:51.525" v="1521"/>
          <ac:inkMkLst>
            <pc:docMk/>
            <pc:sldMk cId="3255075845" sldId="280"/>
            <ac:inkMk id="20" creationId="{6047017F-F83C-5374-DA43-87E97CB77CDE}"/>
          </ac:inkMkLst>
        </pc:inkChg>
        <pc:inkChg chg="add">
          <ac:chgData name="Venkatasubramanian, Mani V." userId="fbe5ce37-0145-4c31-b84a-b36f8beac5f3" providerId="ADAL" clId="{D2199866-58AB-7241-8373-BF44D1221CD6}" dt="2023-04-07T15:16:51.708" v="1522"/>
          <ac:inkMkLst>
            <pc:docMk/>
            <pc:sldMk cId="3255075845" sldId="280"/>
            <ac:inkMk id="21" creationId="{FFE7E156-1CD5-F924-AA99-8BDD1CAB444C}"/>
          </ac:inkMkLst>
        </pc:inkChg>
        <pc:inkChg chg="add">
          <ac:chgData name="Venkatasubramanian, Mani V." userId="fbe5ce37-0145-4c31-b84a-b36f8beac5f3" providerId="ADAL" clId="{D2199866-58AB-7241-8373-BF44D1221CD6}" dt="2023-04-07T15:16:51.876" v="1523"/>
          <ac:inkMkLst>
            <pc:docMk/>
            <pc:sldMk cId="3255075845" sldId="280"/>
            <ac:inkMk id="22" creationId="{C116F9FA-5F17-901F-91E9-923575BC4F4F}"/>
          </ac:inkMkLst>
        </pc:inkChg>
        <pc:inkChg chg="add del">
          <ac:chgData name="Venkatasubramanian, Mani V." userId="fbe5ce37-0145-4c31-b84a-b36f8beac5f3" providerId="ADAL" clId="{D2199866-58AB-7241-8373-BF44D1221CD6}" dt="2023-04-07T15:16:53.104" v="1526"/>
          <ac:inkMkLst>
            <pc:docMk/>
            <pc:sldMk cId="3255075845" sldId="280"/>
            <ac:inkMk id="23" creationId="{58455BA0-71F4-9083-74E5-B9993D4BE570}"/>
          </ac:inkMkLst>
        </pc:inkChg>
        <pc:inkChg chg="add del">
          <ac:chgData name="Venkatasubramanian, Mani V." userId="fbe5ce37-0145-4c31-b84a-b36f8beac5f3" providerId="ADAL" clId="{D2199866-58AB-7241-8373-BF44D1221CD6}" dt="2023-04-07T15:16:53.104" v="1526"/>
          <ac:inkMkLst>
            <pc:docMk/>
            <pc:sldMk cId="3255075845" sldId="280"/>
            <ac:inkMk id="24" creationId="{5199CE47-EE34-B611-9D9D-B5A1EFF7095A}"/>
          </ac:inkMkLst>
        </pc:inkChg>
        <pc:inkChg chg="add reco">
          <ac:chgData name="Venkatasubramanian, Mani V." userId="fbe5ce37-0145-4c31-b84a-b36f8beac5f3" providerId="ADAL" clId="{D2199866-58AB-7241-8373-BF44D1221CD6}" dt="2023-04-07T15:16:53.104" v="1526"/>
          <ac:inkMkLst>
            <pc:docMk/>
            <pc:sldMk cId="3255075845" sldId="280"/>
            <ac:inkMk id="25" creationId="{35CE75F8-2586-1DB5-9526-16B8B70AC4BF}"/>
          </ac:inkMkLst>
        </pc:inkChg>
        <pc:inkChg chg="add">
          <ac:chgData name="Venkatasubramanian, Mani V." userId="fbe5ce37-0145-4c31-b84a-b36f8beac5f3" providerId="ADAL" clId="{D2199866-58AB-7241-8373-BF44D1221CD6}" dt="2023-04-07T15:16:53.904" v="1527"/>
          <ac:inkMkLst>
            <pc:docMk/>
            <pc:sldMk cId="3255075845" sldId="280"/>
            <ac:inkMk id="26" creationId="{F57B4EDB-F7D5-E0E6-2DC5-460E80A1DED1}"/>
          </ac:inkMkLst>
        </pc:inkChg>
        <pc:inkChg chg="add">
          <ac:chgData name="Venkatasubramanian, Mani V." userId="fbe5ce37-0145-4c31-b84a-b36f8beac5f3" providerId="ADAL" clId="{D2199866-58AB-7241-8373-BF44D1221CD6}" dt="2023-04-07T15:16:54.087" v="1528"/>
          <ac:inkMkLst>
            <pc:docMk/>
            <pc:sldMk cId="3255075845" sldId="280"/>
            <ac:inkMk id="27" creationId="{D685F4C9-21D9-D205-5BB8-D0A525F1A133}"/>
          </ac:inkMkLst>
        </pc:inkChg>
        <pc:inkChg chg="add del">
          <ac:chgData name="Venkatasubramanian, Mani V." userId="fbe5ce37-0145-4c31-b84a-b36f8beac5f3" providerId="ADAL" clId="{D2199866-58AB-7241-8373-BF44D1221CD6}" dt="2023-04-07T15:16:54.938" v="1531"/>
          <ac:inkMkLst>
            <pc:docMk/>
            <pc:sldMk cId="3255075845" sldId="280"/>
            <ac:inkMk id="28" creationId="{CDBF9156-F5D6-C64D-1123-4D29A4FD2F7C}"/>
          </ac:inkMkLst>
        </pc:inkChg>
        <pc:inkChg chg="add del">
          <ac:chgData name="Venkatasubramanian, Mani V." userId="fbe5ce37-0145-4c31-b84a-b36f8beac5f3" providerId="ADAL" clId="{D2199866-58AB-7241-8373-BF44D1221CD6}" dt="2023-04-07T15:16:54.938" v="1531"/>
          <ac:inkMkLst>
            <pc:docMk/>
            <pc:sldMk cId="3255075845" sldId="280"/>
            <ac:inkMk id="29" creationId="{104F82DC-B0F5-A059-6B6B-5707058B9992}"/>
          </ac:inkMkLst>
        </pc:inkChg>
        <pc:inkChg chg="add reco">
          <ac:chgData name="Venkatasubramanian, Mani V." userId="fbe5ce37-0145-4c31-b84a-b36f8beac5f3" providerId="ADAL" clId="{D2199866-58AB-7241-8373-BF44D1221CD6}" dt="2023-04-07T15:16:54.938" v="1531"/>
          <ac:inkMkLst>
            <pc:docMk/>
            <pc:sldMk cId="3255075845" sldId="280"/>
            <ac:inkMk id="30" creationId="{E222C6D1-0C09-3EF9-D699-17507079733E}"/>
          </ac:inkMkLst>
        </pc:inkChg>
        <pc:inkChg chg="add del">
          <ac:chgData name="Venkatasubramanian, Mani V." userId="fbe5ce37-0145-4c31-b84a-b36f8beac5f3" providerId="ADAL" clId="{D2199866-58AB-7241-8373-BF44D1221CD6}" dt="2023-04-07T15:16:57.209" v="1538"/>
          <ac:inkMkLst>
            <pc:docMk/>
            <pc:sldMk cId="3255075845" sldId="280"/>
            <ac:inkMk id="31" creationId="{6223BB2D-86E9-0A69-8F52-93D354A0F317}"/>
          </ac:inkMkLst>
        </pc:inkChg>
        <pc:inkChg chg="add del">
          <ac:chgData name="Venkatasubramanian, Mani V." userId="fbe5ce37-0145-4c31-b84a-b36f8beac5f3" providerId="ADAL" clId="{D2199866-58AB-7241-8373-BF44D1221CD6}" dt="2023-04-07T15:16:57.209" v="1538"/>
          <ac:inkMkLst>
            <pc:docMk/>
            <pc:sldMk cId="3255075845" sldId="280"/>
            <ac:inkMk id="32" creationId="{014F27AA-C39D-B076-40DB-98A5C93119CC}"/>
          </ac:inkMkLst>
        </pc:inkChg>
        <pc:inkChg chg="add del">
          <ac:chgData name="Venkatasubramanian, Mani V." userId="fbe5ce37-0145-4c31-b84a-b36f8beac5f3" providerId="ADAL" clId="{D2199866-58AB-7241-8373-BF44D1221CD6}" dt="2023-04-07T15:16:57.209" v="1538"/>
          <ac:inkMkLst>
            <pc:docMk/>
            <pc:sldMk cId="3255075845" sldId="280"/>
            <ac:inkMk id="33" creationId="{D63D38A1-4E98-6E9C-09FB-2F23B3526757}"/>
          </ac:inkMkLst>
        </pc:inkChg>
        <pc:inkChg chg="add del">
          <ac:chgData name="Venkatasubramanian, Mani V." userId="fbe5ce37-0145-4c31-b84a-b36f8beac5f3" providerId="ADAL" clId="{D2199866-58AB-7241-8373-BF44D1221CD6}" dt="2023-04-07T15:16:57.209" v="1538"/>
          <ac:inkMkLst>
            <pc:docMk/>
            <pc:sldMk cId="3255075845" sldId="280"/>
            <ac:inkMk id="34" creationId="{7B758873-6CFC-86EB-DA69-1C518BE529D7}"/>
          </ac:inkMkLst>
        </pc:inkChg>
        <pc:inkChg chg="add del">
          <ac:chgData name="Venkatasubramanian, Mani V." userId="fbe5ce37-0145-4c31-b84a-b36f8beac5f3" providerId="ADAL" clId="{D2199866-58AB-7241-8373-BF44D1221CD6}" dt="2023-04-07T15:16:57.209" v="1538"/>
          <ac:inkMkLst>
            <pc:docMk/>
            <pc:sldMk cId="3255075845" sldId="280"/>
            <ac:inkMk id="35" creationId="{D07AB7DB-1CC9-2D8A-3B5F-2EA650B470C6}"/>
          </ac:inkMkLst>
        </pc:inkChg>
        <pc:inkChg chg="add del">
          <ac:chgData name="Venkatasubramanian, Mani V." userId="fbe5ce37-0145-4c31-b84a-b36f8beac5f3" providerId="ADAL" clId="{D2199866-58AB-7241-8373-BF44D1221CD6}" dt="2023-04-07T15:16:57.209" v="1538"/>
          <ac:inkMkLst>
            <pc:docMk/>
            <pc:sldMk cId="3255075845" sldId="280"/>
            <ac:inkMk id="36" creationId="{A41E7B66-0681-A12D-B8D2-5FAD61CC611D}"/>
          </ac:inkMkLst>
        </pc:inkChg>
        <pc:inkChg chg="add reco">
          <ac:chgData name="Venkatasubramanian, Mani V." userId="fbe5ce37-0145-4c31-b84a-b36f8beac5f3" providerId="ADAL" clId="{D2199866-58AB-7241-8373-BF44D1221CD6}" dt="2023-04-07T15:16:57.209" v="1538"/>
          <ac:inkMkLst>
            <pc:docMk/>
            <pc:sldMk cId="3255075845" sldId="280"/>
            <ac:inkMk id="37" creationId="{4C636936-0362-7055-C6F0-1FD56066AAB9}"/>
          </ac:inkMkLst>
        </pc:inkChg>
        <pc:inkChg chg="add del">
          <ac:chgData name="Venkatasubramanian, Mani V." userId="fbe5ce37-0145-4c31-b84a-b36f8beac5f3" providerId="ADAL" clId="{D2199866-58AB-7241-8373-BF44D1221CD6}" dt="2023-04-07T15:17:05.059" v="1542"/>
          <ac:inkMkLst>
            <pc:docMk/>
            <pc:sldMk cId="3255075845" sldId="280"/>
            <ac:inkMk id="38" creationId="{78E39EF6-32BD-7D50-F133-C9F6E8867BB8}"/>
          </ac:inkMkLst>
        </pc:inkChg>
        <pc:inkChg chg="add del">
          <ac:chgData name="Venkatasubramanian, Mani V." userId="fbe5ce37-0145-4c31-b84a-b36f8beac5f3" providerId="ADAL" clId="{D2199866-58AB-7241-8373-BF44D1221CD6}" dt="2023-04-07T15:17:05.059" v="1542"/>
          <ac:inkMkLst>
            <pc:docMk/>
            <pc:sldMk cId="3255075845" sldId="280"/>
            <ac:inkMk id="39" creationId="{5F0478FB-5F25-55D3-C7D7-3133E4C760E2}"/>
          </ac:inkMkLst>
        </pc:inkChg>
        <pc:inkChg chg="add del">
          <ac:chgData name="Venkatasubramanian, Mani V." userId="fbe5ce37-0145-4c31-b84a-b36f8beac5f3" providerId="ADAL" clId="{D2199866-58AB-7241-8373-BF44D1221CD6}" dt="2023-04-07T15:17:05.059" v="1542"/>
          <ac:inkMkLst>
            <pc:docMk/>
            <pc:sldMk cId="3255075845" sldId="280"/>
            <ac:inkMk id="40" creationId="{D02656CA-FE7A-DA01-0CBC-B187E9E9AC56}"/>
          </ac:inkMkLst>
        </pc:inkChg>
        <pc:inkChg chg="add reco">
          <ac:chgData name="Venkatasubramanian, Mani V." userId="fbe5ce37-0145-4c31-b84a-b36f8beac5f3" providerId="ADAL" clId="{D2199866-58AB-7241-8373-BF44D1221CD6}" dt="2023-04-07T15:17:05.059" v="1542"/>
          <ac:inkMkLst>
            <pc:docMk/>
            <pc:sldMk cId="3255075845" sldId="280"/>
            <ac:inkMk id="41" creationId="{0B75797A-DB1F-7A6D-425B-C64AF6C30D06}"/>
          </ac:inkMkLst>
        </pc:inkChg>
        <pc:inkChg chg="add del">
          <ac:chgData name="Venkatasubramanian, Mani V." userId="fbe5ce37-0145-4c31-b84a-b36f8beac5f3" providerId="ADAL" clId="{D2199866-58AB-7241-8373-BF44D1221CD6}" dt="2023-04-07T15:17:49.651" v="1556"/>
          <ac:inkMkLst>
            <pc:docMk/>
            <pc:sldMk cId="3255075845" sldId="280"/>
            <ac:inkMk id="42" creationId="{110D8933-382C-6903-5B00-873208E8C122}"/>
          </ac:inkMkLst>
        </pc:inkChg>
        <pc:inkChg chg="add del">
          <ac:chgData name="Venkatasubramanian, Mani V." userId="fbe5ce37-0145-4c31-b84a-b36f8beac5f3" providerId="ADAL" clId="{D2199866-58AB-7241-8373-BF44D1221CD6}" dt="2023-04-07T15:17:57.071" v="1566"/>
          <ac:inkMkLst>
            <pc:docMk/>
            <pc:sldMk cId="3255075845" sldId="280"/>
            <ac:inkMk id="43" creationId="{B58D5858-0A7E-BA17-0FAF-B2FCDCD36ACC}"/>
          </ac:inkMkLst>
        </pc:inkChg>
        <pc:inkChg chg="add del">
          <ac:chgData name="Venkatasubramanian, Mani V." userId="fbe5ce37-0145-4c31-b84a-b36f8beac5f3" providerId="ADAL" clId="{D2199866-58AB-7241-8373-BF44D1221CD6}" dt="2023-04-07T15:17:57.071" v="1566"/>
          <ac:inkMkLst>
            <pc:docMk/>
            <pc:sldMk cId="3255075845" sldId="280"/>
            <ac:inkMk id="44" creationId="{2D8E6F1E-6CDD-C0CC-28D8-A22B31DB36EC}"/>
          </ac:inkMkLst>
        </pc:inkChg>
        <pc:inkChg chg="add del">
          <ac:chgData name="Venkatasubramanian, Mani V." userId="fbe5ce37-0145-4c31-b84a-b36f8beac5f3" providerId="ADAL" clId="{D2199866-58AB-7241-8373-BF44D1221CD6}" dt="2023-04-07T15:17:57.071" v="1566"/>
          <ac:inkMkLst>
            <pc:docMk/>
            <pc:sldMk cId="3255075845" sldId="280"/>
            <ac:inkMk id="45" creationId="{DA4C9AA3-76B4-F1FB-A91B-CF0DC15A29EF}"/>
          </ac:inkMkLst>
        </pc:inkChg>
        <pc:inkChg chg="add del">
          <ac:chgData name="Venkatasubramanian, Mani V." userId="fbe5ce37-0145-4c31-b84a-b36f8beac5f3" providerId="ADAL" clId="{D2199866-58AB-7241-8373-BF44D1221CD6}" dt="2023-04-07T15:17:57.071" v="1566"/>
          <ac:inkMkLst>
            <pc:docMk/>
            <pc:sldMk cId="3255075845" sldId="280"/>
            <ac:inkMk id="46" creationId="{18B4AB88-592F-E479-3B0E-003A3DBC99B2}"/>
          </ac:inkMkLst>
        </pc:inkChg>
        <pc:inkChg chg="add del">
          <ac:chgData name="Venkatasubramanian, Mani V." userId="fbe5ce37-0145-4c31-b84a-b36f8beac5f3" providerId="ADAL" clId="{D2199866-58AB-7241-8373-BF44D1221CD6}" dt="2023-04-07T15:17:57.071" v="1566"/>
          <ac:inkMkLst>
            <pc:docMk/>
            <pc:sldMk cId="3255075845" sldId="280"/>
            <ac:inkMk id="47" creationId="{1A1ABF3E-0540-C638-48E9-252FD10DB239}"/>
          </ac:inkMkLst>
        </pc:inkChg>
        <pc:inkChg chg="add del">
          <ac:chgData name="Venkatasubramanian, Mani V." userId="fbe5ce37-0145-4c31-b84a-b36f8beac5f3" providerId="ADAL" clId="{D2199866-58AB-7241-8373-BF44D1221CD6}" dt="2023-04-07T15:17:57.071" v="1566"/>
          <ac:inkMkLst>
            <pc:docMk/>
            <pc:sldMk cId="3255075845" sldId="280"/>
            <ac:inkMk id="48" creationId="{B7500942-072F-51C6-A0C9-602BF68AC221}"/>
          </ac:inkMkLst>
        </pc:inkChg>
        <pc:inkChg chg="add del">
          <ac:chgData name="Venkatasubramanian, Mani V." userId="fbe5ce37-0145-4c31-b84a-b36f8beac5f3" providerId="ADAL" clId="{D2199866-58AB-7241-8373-BF44D1221CD6}" dt="2023-04-07T15:17:57.071" v="1566"/>
          <ac:inkMkLst>
            <pc:docMk/>
            <pc:sldMk cId="3255075845" sldId="280"/>
            <ac:inkMk id="49" creationId="{1C7A97A5-69F1-AB97-4462-F5FC7452065E}"/>
          </ac:inkMkLst>
        </pc:inkChg>
        <pc:inkChg chg="add del">
          <ac:chgData name="Venkatasubramanian, Mani V." userId="fbe5ce37-0145-4c31-b84a-b36f8beac5f3" providerId="ADAL" clId="{D2199866-58AB-7241-8373-BF44D1221CD6}" dt="2023-04-07T15:17:57.071" v="1566"/>
          <ac:inkMkLst>
            <pc:docMk/>
            <pc:sldMk cId="3255075845" sldId="280"/>
            <ac:inkMk id="50" creationId="{85A603F7-6548-2701-8BCC-AB5E4DFE81D2}"/>
          </ac:inkMkLst>
        </pc:inkChg>
        <pc:inkChg chg="add del">
          <ac:chgData name="Venkatasubramanian, Mani V." userId="fbe5ce37-0145-4c31-b84a-b36f8beac5f3" providerId="ADAL" clId="{D2199866-58AB-7241-8373-BF44D1221CD6}" dt="2023-04-07T15:18:34.290" v="1616"/>
          <ac:inkMkLst>
            <pc:docMk/>
            <pc:sldMk cId="3255075845" sldId="280"/>
            <ac:inkMk id="51" creationId="{695B05E8-7740-5FFC-FF87-4BB08EB96F03}"/>
          </ac:inkMkLst>
        </pc:inkChg>
        <pc:inkChg chg="add reco">
          <ac:chgData name="Venkatasubramanian, Mani V." userId="fbe5ce37-0145-4c31-b84a-b36f8beac5f3" providerId="ADAL" clId="{D2199866-58AB-7241-8373-BF44D1221CD6}" dt="2023-04-07T15:17:57.071" v="1566"/>
          <ac:inkMkLst>
            <pc:docMk/>
            <pc:sldMk cId="3255075845" sldId="280"/>
            <ac:inkMk id="52" creationId="{305CA592-5BA3-9F1E-E1AB-AC72950A61F4}"/>
          </ac:inkMkLst>
        </pc:inkChg>
        <pc:inkChg chg="add del">
          <ac:chgData name="Venkatasubramanian, Mani V." userId="fbe5ce37-0145-4c31-b84a-b36f8beac5f3" providerId="ADAL" clId="{D2199866-58AB-7241-8373-BF44D1221CD6}" dt="2023-04-07T15:18:34.290" v="1616"/>
          <ac:inkMkLst>
            <pc:docMk/>
            <pc:sldMk cId="3255075845" sldId="280"/>
            <ac:inkMk id="53" creationId="{641CC771-F946-B815-DA34-04C8473A9193}"/>
          </ac:inkMkLst>
        </pc:inkChg>
        <pc:inkChg chg="add del">
          <ac:chgData name="Venkatasubramanian, Mani V." userId="fbe5ce37-0145-4c31-b84a-b36f8beac5f3" providerId="ADAL" clId="{D2199866-58AB-7241-8373-BF44D1221CD6}" dt="2023-04-07T15:18:34.290" v="1616"/>
          <ac:inkMkLst>
            <pc:docMk/>
            <pc:sldMk cId="3255075845" sldId="280"/>
            <ac:inkMk id="54" creationId="{EA79F069-5CBD-C931-AC86-1EF55E53EE42}"/>
          </ac:inkMkLst>
        </pc:inkChg>
        <pc:inkChg chg="add del">
          <ac:chgData name="Venkatasubramanian, Mani V." userId="fbe5ce37-0145-4c31-b84a-b36f8beac5f3" providerId="ADAL" clId="{D2199866-58AB-7241-8373-BF44D1221CD6}" dt="2023-04-07T15:18:34.290" v="1616"/>
          <ac:inkMkLst>
            <pc:docMk/>
            <pc:sldMk cId="3255075845" sldId="280"/>
            <ac:inkMk id="55" creationId="{764206CF-441D-C569-CE98-A0AD5E11314F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56" creationId="{B9DB06F0-D0B8-B26E-F614-09FE2F3CD4A2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57" creationId="{44431EFB-37F9-4640-CF28-A8A97689E2BF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58" creationId="{E56CAF9A-6546-59E1-F07B-5E9D522D283B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59" creationId="{370101D1-AD4A-3C56-A8FD-7B4D26A28471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60" creationId="{0B5F517F-B15E-D867-6D11-7111F19BA789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61" creationId="{268A7AF5-1989-C6D3-F491-9F86C25D6133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62" creationId="{1232DEE7-3AC0-78AE-999B-9F7139799BD3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63" creationId="{EA05F671-7BC2-5E14-8382-787F312D3F33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64" creationId="{D0EF575F-5F50-C929-F282-EF9375363649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65" creationId="{31923C71-C67E-CE36-453E-174A50EEA47E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66" creationId="{345FC793-FDA6-B2D2-0076-08A5B6E3AFC5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67" creationId="{382DFCEB-0972-3831-07B8-765FD222BA3C}"/>
          </ac:inkMkLst>
        </pc:inkChg>
        <pc:inkChg chg="add del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68" creationId="{B2E642B4-2E5F-BB77-FF7E-94172172491C}"/>
          </ac:inkMkLst>
        </pc:inkChg>
        <pc:inkChg chg="add reco">
          <ac:chgData name="Venkatasubramanian, Mani V." userId="fbe5ce37-0145-4c31-b84a-b36f8beac5f3" providerId="ADAL" clId="{D2199866-58AB-7241-8373-BF44D1221CD6}" dt="2023-04-07T15:18:03.267" v="1583"/>
          <ac:inkMkLst>
            <pc:docMk/>
            <pc:sldMk cId="3255075845" sldId="280"/>
            <ac:inkMk id="69" creationId="{173F6657-1509-9F34-DA7B-2428430FEF24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70" creationId="{81DAD73B-CC7E-3E13-8956-81B801315003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71" creationId="{A072B464-4B71-0271-7F86-C74A93016046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72" creationId="{20937D4F-E949-6D0F-AE81-C55424983B93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73" creationId="{70AEA6BC-B08F-24CA-B8B1-2E1BA7D7747C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74" creationId="{0BB7A667-1B21-39FA-AADC-4886A84AE98E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75" creationId="{705BFBE9-EE8D-7A44-5F84-C947EFC117C9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76" creationId="{124F11AA-B33D-9B62-B31E-C7362662C18D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77" creationId="{644FC18A-F2CA-28E3-3E65-FDA667E78FB4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78" creationId="{792C825B-B10C-C0FE-1A6C-FC0794379287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79" creationId="{7285397D-F74C-3894-4261-17D53B598A3F}"/>
          </ac:inkMkLst>
        </pc:inkChg>
        <pc:inkChg chg="add del">
          <ac:chgData name="Venkatasubramanian, Mani V." userId="fbe5ce37-0145-4c31-b84a-b36f8beac5f3" providerId="ADAL" clId="{D2199866-58AB-7241-8373-BF44D1221CD6}" dt="2023-04-07T15:18:17.801" v="1599"/>
          <ac:inkMkLst>
            <pc:docMk/>
            <pc:sldMk cId="3255075845" sldId="280"/>
            <ac:inkMk id="80" creationId="{882D077B-595A-03E8-748C-6238B589A308}"/>
          </ac:inkMkLst>
        </pc:inkChg>
        <pc:inkChg chg="add del">
          <ac:chgData name="Venkatasubramanian, Mani V." userId="fbe5ce37-0145-4c31-b84a-b36f8beac5f3" providerId="ADAL" clId="{D2199866-58AB-7241-8373-BF44D1221CD6}" dt="2023-04-07T15:18:17.801" v="1599"/>
          <ac:inkMkLst>
            <pc:docMk/>
            <pc:sldMk cId="3255075845" sldId="280"/>
            <ac:inkMk id="81" creationId="{301DDEE4-EFB9-6F3C-4D84-F3CCD4B633F7}"/>
          </ac:inkMkLst>
        </pc:inkChg>
        <pc:inkChg chg="add del">
          <ac:chgData name="Venkatasubramanian, Mani V." userId="fbe5ce37-0145-4c31-b84a-b36f8beac5f3" providerId="ADAL" clId="{D2199866-58AB-7241-8373-BF44D1221CD6}" dt="2023-04-07T15:18:17.801" v="1599"/>
          <ac:inkMkLst>
            <pc:docMk/>
            <pc:sldMk cId="3255075845" sldId="280"/>
            <ac:inkMk id="82" creationId="{2B0F2E3D-69D3-B029-10D2-943856661169}"/>
          </ac:inkMkLst>
        </pc:inkChg>
        <pc:inkChg chg="add del">
          <ac:chgData name="Venkatasubramanian, Mani V." userId="fbe5ce37-0145-4c31-b84a-b36f8beac5f3" providerId="ADAL" clId="{D2199866-58AB-7241-8373-BF44D1221CD6}" dt="2023-04-07T15:18:17.801" v="1599"/>
          <ac:inkMkLst>
            <pc:docMk/>
            <pc:sldMk cId="3255075845" sldId="280"/>
            <ac:inkMk id="85" creationId="{A1343F08-2958-7304-436B-1B2AF1A55FAB}"/>
          </ac:inkMkLst>
        </pc:inkChg>
        <pc:inkChg chg="add del">
          <ac:chgData name="Venkatasubramanian, Mani V." userId="fbe5ce37-0145-4c31-b84a-b36f8beac5f3" providerId="ADAL" clId="{D2199866-58AB-7241-8373-BF44D1221CD6}" dt="2023-04-07T15:18:17.801" v="1599"/>
          <ac:inkMkLst>
            <pc:docMk/>
            <pc:sldMk cId="3255075845" sldId="280"/>
            <ac:inkMk id="86" creationId="{770ADF24-395B-D402-7F3B-AD41DBA539FD}"/>
          </ac:inkMkLst>
        </pc:inkChg>
        <pc:inkChg chg="add reco">
          <ac:chgData name="Venkatasubramanian, Mani V." userId="fbe5ce37-0145-4c31-b84a-b36f8beac5f3" providerId="ADAL" clId="{D2199866-58AB-7241-8373-BF44D1221CD6}" dt="2023-04-07T15:18:17.801" v="1599"/>
          <ac:inkMkLst>
            <pc:docMk/>
            <pc:sldMk cId="3255075845" sldId="280"/>
            <ac:inkMk id="87" creationId="{2D6C7920-A59D-DEF5-7F0C-6F80B163D0FC}"/>
          </ac:inkMkLst>
        </pc:inkChg>
        <pc:inkChg chg="add del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88" creationId="{8E3E92FC-711D-1C0E-82A3-9F0CC70E7216}"/>
          </ac:inkMkLst>
        </pc:inkChg>
        <pc:inkChg chg="add del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89" creationId="{6DAEC9EA-7742-94C2-FF95-D8FCA0E5F4A4}"/>
          </ac:inkMkLst>
        </pc:inkChg>
        <pc:inkChg chg="add del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90" creationId="{D93FDEB7-6216-1372-F3DD-094165F7BADE}"/>
          </ac:inkMkLst>
        </pc:inkChg>
        <pc:inkChg chg="add del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91" creationId="{9C524D86-1CB6-F333-151F-B59ABF716818}"/>
          </ac:inkMkLst>
        </pc:inkChg>
        <pc:inkChg chg="add del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92" creationId="{34C00B35-037D-A879-892C-B4AD24F90E25}"/>
          </ac:inkMkLst>
        </pc:inkChg>
        <pc:inkChg chg="add del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93" creationId="{BBF2BCA2-5823-D9D3-5498-E19F1B83FF4A}"/>
          </ac:inkMkLst>
        </pc:inkChg>
        <pc:inkChg chg="add del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94" creationId="{05552C23-BF9C-F860-0D3A-B12F22F34EB8}"/>
          </ac:inkMkLst>
        </pc:inkChg>
        <pc:inkChg chg="add del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95" creationId="{3EAE9CEE-A0AD-4645-53C6-80621D08B61C}"/>
          </ac:inkMkLst>
        </pc:inkChg>
        <pc:inkChg chg="add del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96" creationId="{A6B96C10-73FD-0113-77A2-F447F0587717}"/>
          </ac:inkMkLst>
        </pc:inkChg>
        <pc:inkChg chg="add del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97" creationId="{C4CFF288-3548-3310-FEF8-4452B2F810A0}"/>
          </ac:inkMkLst>
        </pc:inkChg>
        <pc:inkChg chg="add del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98" creationId="{EB65559D-F983-E771-B32A-75B019DD17BA}"/>
          </ac:inkMkLst>
        </pc:inkChg>
        <pc:inkChg chg="add reco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99" creationId="{931696E6-020D-4740-C901-B0A8D68984B6}"/>
          </ac:inkMkLst>
        </pc:inkChg>
        <pc:inkChg chg="add reco">
          <ac:chgData name="Venkatasubramanian, Mani V." userId="fbe5ce37-0145-4c31-b84a-b36f8beac5f3" providerId="ADAL" clId="{D2199866-58AB-7241-8373-BF44D1221CD6}" dt="2023-04-07T15:18:21.553" v="1611"/>
          <ac:inkMkLst>
            <pc:docMk/>
            <pc:sldMk cId="3255075845" sldId="280"/>
            <ac:inkMk id="100" creationId="{9D9D19CE-F29B-677A-03D9-8AA43D1216CC}"/>
          </ac:inkMkLst>
        </pc:inkChg>
        <pc:inkChg chg="add del">
          <ac:chgData name="Venkatasubramanian, Mani V." userId="fbe5ce37-0145-4c31-b84a-b36f8beac5f3" providerId="ADAL" clId="{D2199866-58AB-7241-8373-BF44D1221CD6}" dt="2023-04-07T15:18:34.290" v="1616"/>
          <ac:inkMkLst>
            <pc:docMk/>
            <pc:sldMk cId="3255075845" sldId="280"/>
            <ac:inkMk id="101" creationId="{1B4E5147-8B1F-8C36-3A55-3E5D9A13F937}"/>
          </ac:inkMkLst>
        </pc:inkChg>
        <pc:inkChg chg="add del">
          <ac:chgData name="Venkatasubramanian, Mani V." userId="fbe5ce37-0145-4c31-b84a-b36f8beac5f3" providerId="ADAL" clId="{D2199866-58AB-7241-8373-BF44D1221CD6}" dt="2023-04-07T15:18:34.290" v="1616"/>
          <ac:inkMkLst>
            <pc:docMk/>
            <pc:sldMk cId="3255075845" sldId="280"/>
            <ac:inkMk id="102" creationId="{83807547-761F-69AB-CD83-37F9B670657C}"/>
          </ac:inkMkLst>
        </pc:inkChg>
        <pc:inkChg chg="add del">
          <ac:chgData name="Venkatasubramanian, Mani V." userId="fbe5ce37-0145-4c31-b84a-b36f8beac5f3" providerId="ADAL" clId="{D2199866-58AB-7241-8373-BF44D1221CD6}" dt="2023-04-07T15:18:34.290" v="1616"/>
          <ac:inkMkLst>
            <pc:docMk/>
            <pc:sldMk cId="3255075845" sldId="280"/>
            <ac:inkMk id="103" creationId="{FD101A64-D40E-989E-4645-1BA0631940E3}"/>
          </ac:inkMkLst>
        </pc:inkChg>
        <pc:inkChg chg="add del">
          <ac:chgData name="Venkatasubramanian, Mani V." userId="fbe5ce37-0145-4c31-b84a-b36f8beac5f3" providerId="ADAL" clId="{D2199866-58AB-7241-8373-BF44D1221CD6}" dt="2023-04-07T15:18:34.290" v="1616"/>
          <ac:inkMkLst>
            <pc:docMk/>
            <pc:sldMk cId="3255075845" sldId="280"/>
            <ac:inkMk id="104" creationId="{8CB87E5D-AF2B-A395-7EEE-986060F02B7D}"/>
          </ac:inkMkLst>
        </pc:inkChg>
        <pc:inkChg chg="add reco">
          <ac:chgData name="Venkatasubramanian, Mani V." userId="fbe5ce37-0145-4c31-b84a-b36f8beac5f3" providerId="ADAL" clId="{D2199866-58AB-7241-8373-BF44D1221CD6}" dt="2023-04-07T15:18:34.290" v="1616"/>
          <ac:inkMkLst>
            <pc:docMk/>
            <pc:sldMk cId="3255075845" sldId="280"/>
            <ac:inkMk id="105" creationId="{3AF94FB5-8CDC-2922-2B22-86CBEE1BF8AB}"/>
          </ac:inkMkLst>
        </pc:inkChg>
        <pc:inkChg chg="add">
          <ac:chgData name="Venkatasubramanian, Mani V." userId="fbe5ce37-0145-4c31-b84a-b36f8beac5f3" providerId="ADAL" clId="{D2199866-58AB-7241-8373-BF44D1221CD6}" dt="2023-04-07T15:19:02.311" v="1620"/>
          <ac:inkMkLst>
            <pc:docMk/>
            <pc:sldMk cId="3255075845" sldId="280"/>
            <ac:inkMk id="106" creationId="{86304175-EB22-0673-94A3-4071552E9459}"/>
          </ac:inkMkLst>
        </pc:inkChg>
        <pc:inkChg chg="add del">
          <ac:chgData name="Venkatasubramanian, Mani V." userId="fbe5ce37-0145-4c31-b84a-b36f8beac5f3" providerId="ADAL" clId="{D2199866-58AB-7241-8373-BF44D1221CD6}" dt="2023-04-07T15:19:13.159" v="1622"/>
          <ac:inkMkLst>
            <pc:docMk/>
            <pc:sldMk cId="3255075845" sldId="280"/>
            <ac:inkMk id="107" creationId="{DCE46079-4365-8EB9-538F-5D0808F76CCB}"/>
          </ac:inkMkLst>
        </pc:inkChg>
        <pc:inkChg chg="add">
          <ac:chgData name="Venkatasubramanian, Mani V." userId="fbe5ce37-0145-4c31-b84a-b36f8beac5f3" providerId="ADAL" clId="{D2199866-58AB-7241-8373-BF44D1221CD6}" dt="2023-04-07T15:19:17.458" v="1623"/>
          <ac:inkMkLst>
            <pc:docMk/>
            <pc:sldMk cId="3255075845" sldId="280"/>
            <ac:inkMk id="108" creationId="{8BD96D6C-6532-350A-6450-9770EB1F4AB2}"/>
          </ac:inkMkLst>
        </pc:inkChg>
        <pc:inkChg chg="add">
          <ac:chgData name="Venkatasubramanian, Mani V." userId="fbe5ce37-0145-4c31-b84a-b36f8beac5f3" providerId="ADAL" clId="{D2199866-58AB-7241-8373-BF44D1221CD6}" dt="2023-04-07T15:19:23.591" v="1624"/>
          <ac:inkMkLst>
            <pc:docMk/>
            <pc:sldMk cId="3255075845" sldId="280"/>
            <ac:inkMk id="109" creationId="{84843B71-FED6-6FB0-8607-D1F8A51370D0}"/>
          </ac:inkMkLst>
        </pc:inkChg>
        <pc:inkChg chg="add">
          <ac:chgData name="Venkatasubramanian, Mani V." userId="fbe5ce37-0145-4c31-b84a-b36f8beac5f3" providerId="ADAL" clId="{D2199866-58AB-7241-8373-BF44D1221CD6}" dt="2023-04-07T15:19:25.192" v="1625"/>
          <ac:inkMkLst>
            <pc:docMk/>
            <pc:sldMk cId="3255075845" sldId="280"/>
            <ac:inkMk id="110" creationId="{A45801E3-17AD-A8F5-4B75-3C0FFA194F1F}"/>
          </ac:inkMkLst>
        </pc:inkChg>
        <pc:inkChg chg="add">
          <ac:chgData name="Venkatasubramanian, Mani V." userId="fbe5ce37-0145-4c31-b84a-b36f8beac5f3" providerId="ADAL" clId="{D2199866-58AB-7241-8373-BF44D1221CD6}" dt="2023-04-07T15:19:30.107" v="1626"/>
          <ac:inkMkLst>
            <pc:docMk/>
            <pc:sldMk cId="3255075845" sldId="280"/>
            <ac:inkMk id="111" creationId="{4F305D56-BF9A-A6CB-245E-3C44E6E254CB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112" creationId="{ACEF061F-CB0E-0515-6A4A-54BAB0716DE1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113" creationId="{492319FA-9FA9-E764-814C-9E106C7CE29A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114" creationId="{FBF2DC6A-B0CA-7701-08D2-E46C12EF891D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115" creationId="{78158A35-D110-26A0-D285-97B56E2BA49F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116" creationId="{F67D311A-BF4E-5804-E1FC-78110F5A0AD7}"/>
          </ac:inkMkLst>
        </pc:inkChg>
        <pc:inkChg chg="add del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117" creationId="{954107F1-A532-8676-8234-36F582610A80}"/>
          </ac:inkMkLst>
        </pc:inkChg>
        <pc:inkChg chg="add reco">
          <ac:chgData name="Venkatasubramanian, Mani V." userId="fbe5ce37-0145-4c31-b84a-b36f8beac5f3" providerId="ADAL" clId="{D2199866-58AB-7241-8373-BF44D1221CD6}" dt="2023-04-07T15:19:32.208" v="1633"/>
          <ac:inkMkLst>
            <pc:docMk/>
            <pc:sldMk cId="3255075845" sldId="280"/>
            <ac:inkMk id="118" creationId="{2736BCA3-3CE7-F542-1528-6984E7D4E631}"/>
          </ac:inkMkLst>
        </pc:inkChg>
        <pc:inkChg chg="add">
          <ac:chgData name="Venkatasubramanian, Mani V." userId="fbe5ce37-0145-4c31-b84a-b36f8beac5f3" providerId="ADAL" clId="{D2199866-58AB-7241-8373-BF44D1221CD6}" dt="2023-04-07T15:19:33.085" v="1634"/>
          <ac:inkMkLst>
            <pc:docMk/>
            <pc:sldMk cId="3255075845" sldId="280"/>
            <ac:inkMk id="119" creationId="{D2E8DC9C-F9C1-6002-A94B-628B10671CA4}"/>
          </ac:inkMkLst>
        </pc:inkChg>
        <pc:inkChg chg="add">
          <ac:chgData name="Venkatasubramanian, Mani V." userId="fbe5ce37-0145-4c31-b84a-b36f8beac5f3" providerId="ADAL" clId="{D2199866-58AB-7241-8373-BF44D1221CD6}" dt="2023-04-07T15:19:33.252" v="1635"/>
          <ac:inkMkLst>
            <pc:docMk/>
            <pc:sldMk cId="3255075845" sldId="280"/>
            <ac:inkMk id="120" creationId="{6B87FE3E-19BE-A1B3-B356-9BD67FEEB068}"/>
          </ac:inkMkLst>
        </pc:inkChg>
        <pc:inkChg chg="add">
          <ac:chgData name="Venkatasubramanian, Mani V." userId="fbe5ce37-0145-4c31-b84a-b36f8beac5f3" providerId="ADAL" clId="{D2199866-58AB-7241-8373-BF44D1221CD6}" dt="2023-04-07T15:19:33.407" v="1636"/>
          <ac:inkMkLst>
            <pc:docMk/>
            <pc:sldMk cId="3255075845" sldId="280"/>
            <ac:inkMk id="121" creationId="{B3C17783-DA54-4574-FDD6-24C13DA43DBC}"/>
          </ac:inkMkLst>
        </pc:inkChg>
        <pc:inkChg chg="add del">
          <ac:chgData name="Venkatasubramanian, Mani V." userId="fbe5ce37-0145-4c31-b84a-b36f8beac5f3" providerId="ADAL" clId="{D2199866-58AB-7241-8373-BF44D1221CD6}" dt="2023-04-07T15:19:34.634" v="1639"/>
          <ac:inkMkLst>
            <pc:docMk/>
            <pc:sldMk cId="3255075845" sldId="280"/>
            <ac:inkMk id="122" creationId="{79C34E19-F2A3-CD34-B448-00677ED9161C}"/>
          </ac:inkMkLst>
        </pc:inkChg>
        <pc:inkChg chg="add del">
          <ac:chgData name="Venkatasubramanian, Mani V." userId="fbe5ce37-0145-4c31-b84a-b36f8beac5f3" providerId="ADAL" clId="{D2199866-58AB-7241-8373-BF44D1221CD6}" dt="2023-04-07T15:19:34.634" v="1639"/>
          <ac:inkMkLst>
            <pc:docMk/>
            <pc:sldMk cId="3255075845" sldId="280"/>
            <ac:inkMk id="123" creationId="{EBCAFFF2-7415-DE26-8390-575A84BC10D4}"/>
          </ac:inkMkLst>
        </pc:inkChg>
        <pc:inkChg chg="add reco">
          <ac:chgData name="Venkatasubramanian, Mani V." userId="fbe5ce37-0145-4c31-b84a-b36f8beac5f3" providerId="ADAL" clId="{D2199866-58AB-7241-8373-BF44D1221CD6}" dt="2023-04-07T15:19:34.634" v="1639"/>
          <ac:inkMkLst>
            <pc:docMk/>
            <pc:sldMk cId="3255075845" sldId="280"/>
            <ac:inkMk id="124" creationId="{2D8C4235-4AC2-27BF-4067-6EF8AF49E6DB}"/>
          </ac:inkMkLst>
        </pc:inkChg>
        <pc:inkChg chg="add">
          <ac:chgData name="Venkatasubramanian, Mani V." userId="fbe5ce37-0145-4c31-b84a-b36f8beac5f3" providerId="ADAL" clId="{D2199866-58AB-7241-8373-BF44D1221CD6}" dt="2023-04-07T15:19:35.925" v="1640"/>
          <ac:inkMkLst>
            <pc:docMk/>
            <pc:sldMk cId="3255075845" sldId="280"/>
            <ac:inkMk id="125" creationId="{F90B9167-9E03-5F86-3BA1-DAD291F65599}"/>
          </ac:inkMkLst>
        </pc:inkChg>
        <pc:inkChg chg="add">
          <ac:chgData name="Venkatasubramanian, Mani V." userId="fbe5ce37-0145-4c31-b84a-b36f8beac5f3" providerId="ADAL" clId="{D2199866-58AB-7241-8373-BF44D1221CD6}" dt="2023-04-07T15:19:36.152" v="1641"/>
          <ac:inkMkLst>
            <pc:docMk/>
            <pc:sldMk cId="3255075845" sldId="280"/>
            <ac:inkMk id="126" creationId="{6B73887E-A79E-4D15-BA36-EDB7AE57A8E4}"/>
          </ac:inkMkLst>
        </pc:inkChg>
        <pc:inkChg chg="add">
          <ac:chgData name="Venkatasubramanian, Mani V." userId="fbe5ce37-0145-4c31-b84a-b36f8beac5f3" providerId="ADAL" clId="{D2199866-58AB-7241-8373-BF44D1221CD6}" dt="2023-04-07T15:19:36.338" v="1642"/>
          <ac:inkMkLst>
            <pc:docMk/>
            <pc:sldMk cId="3255075845" sldId="280"/>
            <ac:inkMk id="127" creationId="{209B00F4-3B6E-FA18-AD2C-F9B403883A3D}"/>
          </ac:inkMkLst>
        </pc:inkChg>
        <pc:inkChg chg="add">
          <ac:chgData name="Venkatasubramanian, Mani V." userId="fbe5ce37-0145-4c31-b84a-b36f8beac5f3" providerId="ADAL" clId="{D2199866-58AB-7241-8373-BF44D1221CD6}" dt="2023-04-07T15:19:38.023" v="1643"/>
          <ac:inkMkLst>
            <pc:docMk/>
            <pc:sldMk cId="3255075845" sldId="280"/>
            <ac:inkMk id="128" creationId="{C465CEAF-9F6A-F51A-F862-A7467C677960}"/>
          </ac:inkMkLst>
        </pc:inkChg>
        <pc:inkChg chg="add">
          <ac:chgData name="Venkatasubramanian, Mani V." userId="fbe5ce37-0145-4c31-b84a-b36f8beac5f3" providerId="ADAL" clId="{D2199866-58AB-7241-8373-BF44D1221CD6}" dt="2023-04-07T15:19:38.701" v="1644"/>
          <ac:inkMkLst>
            <pc:docMk/>
            <pc:sldMk cId="3255075845" sldId="280"/>
            <ac:inkMk id="129" creationId="{085585B7-156E-CB67-28F4-E3F5A09FB957}"/>
          </ac:inkMkLst>
        </pc:inkChg>
        <pc:inkChg chg="add">
          <ac:chgData name="Venkatasubramanian, Mani V." userId="fbe5ce37-0145-4c31-b84a-b36f8beac5f3" providerId="ADAL" clId="{D2199866-58AB-7241-8373-BF44D1221CD6}" dt="2023-04-07T15:19:38.868" v="1645"/>
          <ac:inkMkLst>
            <pc:docMk/>
            <pc:sldMk cId="3255075845" sldId="280"/>
            <ac:inkMk id="130" creationId="{BCA79B8E-2FF4-C264-9570-0B2DE30241B3}"/>
          </ac:inkMkLst>
        </pc:inkChg>
        <pc:inkChg chg="add">
          <ac:chgData name="Venkatasubramanian, Mani V." userId="fbe5ce37-0145-4c31-b84a-b36f8beac5f3" providerId="ADAL" clId="{D2199866-58AB-7241-8373-BF44D1221CD6}" dt="2023-04-07T15:19:39.034" v="1646"/>
          <ac:inkMkLst>
            <pc:docMk/>
            <pc:sldMk cId="3255075845" sldId="280"/>
            <ac:inkMk id="131" creationId="{F8E8AC9C-1AF8-752B-BE6A-22D3DB69417B}"/>
          </ac:inkMkLst>
        </pc:inkChg>
        <pc:inkChg chg="add">
          <ac:chgData name="Venkatasubramanian, Mani V." userId="fbe5ce37-0145-4c31-b84a-b36f8beac5f3" providerId="ADAL" clId="{D2199866-58AB-7241-8373-BF44D1221CD6}" dt="2023-04-07T15:19:39.171" v="1647"/>
          <ac:inkMkLst>
            <pc:docMk/>
            <pc:sldMk cId="3255075845" sldId="280"/>
            <ac:inkMk id="132" creationId="{AE470C7C-55D9-DC3C-0051-604127239FF6}"/>
          </ac:inkMkLst>
        </pc:inkChg>
        <pc:inkChg chg="add">
          <ac:chgData name="Venkatasubramanian, Mani V." userId="fbe5ce37-0145-4c31-b84a-b36f8beac5f3" providerId="ADAL" clId="{D2199866-58AB-7241-8373-BF44D1221CD6}" dt="2023-04-07T15:19:40.938" v="1648"/>
          <ac:inkMkLst>
            <pc:docMk/>
            <pc:sldMk cId="3255075845" sldId="280"/>
            <ac:inkMk id="133" creationId="{D3B1228C-3544-DFDB-440F-0B4B62D74E2D}"/>
          </ac:inkMkLst>
        </pc:inkChg>
        <pc:inkChg chg="add del">
          <ac:chgData name="Venkatasubramanian, Mani V." userId="fbe5ce37-0145-4c31-b84a-b36f8beac5f3" providerId="ADAL" clId="{D2199866-58AB-7241-8373-BF44D1221CD6}" dt="2023-04-07T15:19:45.185" v="1654"/>
          <ac:inkMkLst>
            <pc:docMk/>
            <pc:sldMk cId="3255075845" sldId="280"/>
            <ac:inkMk id="134" creationId="{7D983CE8-0B54-7795-BF76-881D0DC2D2E0}"/>
          </ac:inkMkLst>
        </pc:inkChg>
        <pc:inkChg chg="add del">
          <ac:chgData name="Venkatasubramanian, Mani V." userId="fbe5ce37-0145-4c31-b84a-b36f8beac5f3" providerId="ADAL" clId="{D2199866-58AB-7241-8373-BF44D1221CD6}" dt="2023-04-07T15:19:45.185" v="1654"/>
          <ac:inkMkLst>
            <pc:docMk/>
            <pc:sldMk cId="3255075845" sldId="280"/>
            <ac:inkMk id="135" creationId="{63877C57-25EA-0D60-3EF1-7B22DFE04EF3}"/>
          </ac:inkMkLst>
        </pc:inkChg>
        <pc:inkChg chg="add del">
          <ac:chgData name="Venkatasubramanian, Mani V." userId="fbe5ce37-0145-4c31-b84a-b36f8beac5f3" providerId="ADAL" clId="{D2199866-58AB-7241-8373-BF44D1221CD6}" dt="2023-04-07T15:19:45.185" v="1654"/>
          <ac:inkMkLst>
            <pc:docMk/>
            <pc:sldMk cId="3255075845" sldId="280"/>
            <ac:inkMk id="136" creationId="{6505E62A-85C1-C3D2-3284-1DD5C710650C}"/>
          </ac:inkMkLst>
        </pc:inkChg>
        <pc:inkChg chg="add del">
          <ac:chgData name="Venkatasubramanian, Mani V." userId="fbe5ce37-0145-4c31-b84a-b36f8beac5f3" providerId="ADAL" clId="{D2199866-58AB-7241-8373-BF44D1221CD6}" dt="2023-04-07T15:19:45.185" v="1654"/>
          <ac:inkMkLst>
            <pc:docMk/>
            <pc:sldMk cId="3255075845" sldId="280"/>
            <ac:inkMk id="137" creationId="{FCBD2C07-71C0-A1E5-17E4-99EFD094554D}"/>
          </ac:inkMkLst>
        </pc:inkChg>
        <pc:inkChg chg="add del">
          <ac:chgData name="Venkatasubramanian, Mani V." userId="fbe5ce37-0145-4c31-b84a-b36f8beac5f3" providerId="ADAL" clId="{D2199866-58AB-7241-8373-BF44D1221CD6}" dt="2023-04-07T15:19:45.185" v="1654"/>
          <ac:inkMkLst>
            <pc:docMk/>
            <pc:sldMk cId="3255075845" sldId="280"/>
            <ac:inkMk id="138" creationId="{6AA754CD-9B73-2221-978E-539CA5F8B004}"/>
          </ac:inkMkLst>
        </pc:inkChg>
        <pc:inkChg chg="add reco">
          <ac:chgData name="Venkatasubramanian, Mani V." userId="fbe5ce37-0145-4c31-b84a-b36f8beac5f3" providerId="ADAL" clId="{D2199866-58AB-7241-8373-BF44D1221CD6}" dt="2023-04-07T15:19:45.185" v="1654"/>
          <ac:inkMkLst>
            <pc:docMk/>
            <pc:sldMk cId="3255075845" sldId="280"/>
            <ac:inkMk id="139" creationId="{C3BDEB88-A652-927D-73F8-C30431B2EB17}"/>
          </ac:inkMkLst>
        </pc:inkChg>
        <pc:inkChg chg="add">
          <ac:chgData name="Venkatasubramanian, Mani V." userId="fbe5ce37-0145-4c31-b84a-b36f8beac5f3" providerId="ADAL" clId="{D2199866-58AB-7241-8373-BF44D1221CD6}" dt="2023-04-07T15:19:47.289" v="1655"/>
          <ac:inkMkLst>
            <pc:docMk/>
            <pc:sldMk cId="3255075845" sldId="280"/>
            <ac:inkMk id="140" creationId="{6F6B631B-2981-8618-6423-BECB2DF82F2A}"/>
          </ac:inkMkLst>
        </pc:inkChg>
        <pc:inkChg chg="add">
          <ac:chgData name="Venkatasubramanian, Mani V." userId="fbe5ce37-0145-4c31-b84a-b36f8beac5f3" providerId="ADAL" clId="{D2199866-58AB-7241-8373-BF44D1221CD6}" dt="2023-04-07T15:19:47.521" v="1656"/>
          <ac:inkMkLst>
            <pc:docMk/>
            <pc:sldMk cId="3255075845" sldId="280"/>
            <ac:inkMk id="141" creationId="{6BBC5457-7149-1903-E33A-722C695F4F31}"/>
          </ac:inkMkLst>
        </pc:inkChg>
        <pc:inkChg chg="add">
          <ac:chgData name="Venkatasubramanian, Mani V." userId="fbe5ce37-0145-4c31-b84a-b36f8beac5f3" providerId="ADAL" clId="{D2199866-58AB-7241-8373-BF44D1221CD6}" dt="2023-04-07T15:19:47.688" v="1657"/>
          <ac:inkMkLst>
            <pc:docMk/>
            <pc:sldMk cId="3255075845" sldId="280"/>
            <ac:inkMk id="142" creationId="{9BC36CA1-9D67-4B12-B563-EF5319D6D64C}"/>
          </ac:inkMkLst>
        </pc:inkChg>
        <pc:inkChg chg="add del">
          <ac:chgData name="Venkatasubramanian, Mani V." userId="fbe5ce37-0145-4c31-b84a-b36f8beac5f3" providerId="ADAL" clId="{D2199866-58AB-7241-8373-BF44D1221CD6}" dt="2023-04-07T15:19:48.867" v="1660"/>
          <ac:inkMkLst>
            <pc:docMk/>
            <pc:sldMk cId="3255075845" sldId="280"/>
            <ac:inkMk id="143" creationId="{E0E7D09A-F556-4CD8-0EF8-92796CEAEBEA}"/>
          </ac:inkMkLst>
        </pc:inkChg>
        <pc:inkChg chg="add del">
          <ac:chgData name="Venkatasubramanian, Mani V." userId="fbe5ce37-0145-4c31-b84a-b36f8beac5f3" providerId="ADAL" clId="{D2199866-58AB-7241-8373-BF44D1221CD6}" dt="2023-04-07T15:19:48.867" v="1660"/>
          <ac:inkMkLst>
            <pc:docMk/>
            <pc:sldMk cId="3255075845" sldId="280"/>
            <ac:inkMk id="144" creationId="{44F03DB1-73C0-8CB5-D152-D6C9B28CD6C3}"/>
          </ac:inkMkLst>
        </pc:inkChg>
        <pc:inkChg chg="add reco">
          <ac:chgData name="Venkatasubramanian, Mani V." userId="fbe5ce37-0145-4c31-b84a-b36f8beac5f3" providerId="ADAL" clId="{D2199866-58AB-7241-8373-BF44D1221CD6}" dt="2023-04-07T15:19:48.867" v="1660"/>
          <ac:inkMkLst>
            <pc:docMk/>
            <pc:sldMk cId="3255075845" sldId="280"/>
            <ac:inkMk id="145" creationId="{78E5F7C0-E788-889F-82F6-5ABC8438FC48}"/>
          </ac:inkMkLst>
        </pc:inkChg>
        <pc:inkChg chg="add del">
          <ac:chgData name="Venkatasubramanian, Mani V." userId="fbe5ce37-0145-4c31-b84a-b36f8beac5f3" providerId="ADAL" clId="{D2199866-58AB-7241-8373-BF44D1221CD6}" dt="2023-04-07T15:19:55.176" v="1666"/>
          <ac:inkMkLst>
            <pc:docMk/>
            <pc:sldMk cId="3255075845" sldId="280"/>
            <ac:inkMk id="146" creationId="{557CF9CF-3BEA-8D68-2EC5-AC85B8FBDBD5}"/>
          </ac:inkMkLst>
        </pc:inkChg>
        <pc:inkChg chg="add del">
          <ac:chgData name="Venkatasubramanian, Mani V." userId="fbe5ce37-0145-4c31-b84a-b36f8beac5f3" providerId="ADAL" clId="{D2199866-58AB-7241-8373-BF44D1221CD6}" dt="2023-04-07T15:19:55.176" v="1666"/>
          <ac:inkMkLst>
            <pc:docMk/>
            <pc:sldMk cId="3255075845" sldId="280"/>
            <ac:inkMk id="147" creationId="{96C51B1D-A660-630E-B32A-5D33DCA426F2}"/>
          </ac:inkMkLst>
        </pc:inkChg>
        <pc:inkChg chg="add del">
          <ac:chgData name="Venkatasubramanian, Mani V." userId="fbe5ce37-0145-4c31-b84a-b36f8beac5f3" providerId="ADAL" clId="{D2199866-58AB-7241-8373-BF44D1221CD6}" dt="2023-04-07T15:19:55.176" v="1666"/>
          <ac:inkMkLst>
            <pc:docMk/>
            <pc:sldMk cId="3255075845" sldId="280"/>
            <ac:inkMk id="148" creationId="{A4FEC85B-1DA0-7139-F477-EA11A84C2A4D}"/>
          </ac:inkMkLst>
        </pc:inkChg>
        <pc:inkChg chg="add del">
          <ac:chgData name="Venkatasubramanian, Mani V." userId="fbe5ce37-0145-4c31-b84a-b36f8beac5f3" providerId="ADAL" clId="{D2199866-58AB-7241-8373-BF44D1221CD6}" dt="2023-04-07T15:19:55.176" v="1666"/>
          <ac:inkMkLst>
            <pc:docMk/>
            <pc:sldMk cId="3255075845" sldId="280"/>
            <ac:inkMk id="149" creationId="{3ABAE224-3B44-F415-2220-B95AC732B6D7}"/>
          </ac:inkMkLst>
        </pc:inkChg>
        <pc:inkChg chg="add del">
          <ac:chgData name="Venkatasubramanian, Mani V." userId="fbe5ce37-0145-4c31-b84a-b36f8beac5f3" providerId="ADAL" clId="{D2199866-58AB-7241-8373-BF44D1221CD6}" dt="2023-04-07T15:19:55.176" v="1666"/>
          <ac:inkMkLst>
            <pc:docMk/>
            <pc:sldMk cId="3255075845" sldId="280"/>
            <ac:inkMk id="150" creationId="{07A93D79-710B-F863-646F-0184109ABFAD}"/>
          </ac:inkMkLst>
        </pc:inkChg>
        <pc:inkChg chg="add reco">
          <ac:chgData name="Venkatasubramanian, Mani V." userId="fbe5ce37-0145-4c31-b84a-b36f8beac5f3" providerId="ADAL" clId="{D2199866-58AB-7241-8373-BF44D1221CD6}" dt="2023-04-07T15:19:55.176" v="1666"/>
          <ac:inkMkLst>
            <pc:docMk/>
            <pc:sldMk cId="3255075845" sldId="280"/>
            <ac:inkMk id="151" creationId="{3C630F60-3C7D-E1CC-0000-9DF3D55C6D84}"/>
          </ac:inkMkLst>
        </pc:inkChg>
        <pc:inkChg chg="add">
          <ac:chgData name="Venkatasubramanian, Mani V." userId="fbe5ce37-0145-4c31-b84a-b36f8beac5f3" providerId="ADAL" clId="{D2199866-58AB-7241-8373-BF44D1221CD6}" dt="2023-04-07T15:20:18.104" v="1667"/>
          <ac:inkMkLst>
            <pc:docMk/>
            <pc:sldMk cId="3255075845" sldId="280"/>
            <ac:inkMk id="152" creationId="{E770392D-89BE-A884-806B-38CDFC34978B}"/>
          </ac:inkMkLst>
        </pc:inkChg>
        <pc:inkChg chg="add">
          <ac:chgData name="Venkatasubramanian, Mani V." userId="fbe5ce37-0145-4c31-b84a-b36f8beac5f3" providerId="ADAL" clId="{D2199866-58AB-7241-8373-BF44D1221CD6}" dt="2023-04-07T15:20:18.284" v="1668"/>
          <ac:inkMkLst>
            <pc:docMk/>
            <pc:sldMk cId="3255075845" sldId="280"/>
            <ac:inkMk id="153" creationId="{F0AF5989-4B8D-DFE0-A1A4-2239DD9EE821}"/>
          </ac:inkMkLst>
        </pc:inkChg>
        <pc:inkChg chg="add">
          <ac:chgData name="Venkatasubramanian, Mani V." userId="fbe5ce37-0145-4c31-b84a-b36f8beac5f3" providerId="ADAL" clId="{D2199866-58AB-7241-8373-BF44D1221CD6}" dt="2023-04-07T15:20:18.450" v="1669"/>
          <ac:inkMkLst>
            <pc:docMk/>
            <pc:sldMk cId="3255075845" sldId="280"/>
            <ac:inkMk id="154" creationId="{2447FA91-E21F-6191-E430-B3E6FE27F412}"/>
          </ac:inkMkLst>
        </pc:inkChg>
        <pc:inkChg chg="add">
          <ac:chgData name="Venkatasubramanian, Mani V." userId="fbe5ce37-0145-4c31-b84a-b36f8beac5f3" providerId="ADAL" clId="{D2199866-58AB-7241-8373-BF44D1221CD6}" dt="2023-04-07T15:20:18.600" v="1670"/>
          <ac:inkMkLst>
            <pc:docMk/>
            <pc:sldMk cId="3255075845" sldId="280"/>
            <ac:inkMk id="155" creationId="{8E5AC6C6-5548-1466-149D-5247ED1E2FA8}"/>
          </ac:inkMkLst>
        </pc:inkChg>
        <pc:inkChg chg="add del">
          <ac:chgData name="Venkatasubramanian, Mani V." userId="fbe5ce37-0145-4c31-b84a-b36f8beac5f3" providerId="ADAL" clId="{D2199866-58AB-7241-8373-BF44D1221CD6}" dt="2023-04-07T15:20:19.737" v="1673"/>
          <ac:inkMkLst>
            <pc:docMk/>
            <pc:sldMk cId="3255075845" sldId="280"/>
            <ac:inkMk id="156" creationId="{EBBA93CF-BDCB-F3A9-FD95-BF4D7CDAF95B}"/>
          </ac:inkMkLst>
        </pc:inkChg>
        <pc:inkChg chg="add del">
          <ac:chgData name="Venkatasubramanian, Mani V." userId="fbe5ce37-0145-4c31-b84a-b36f8beac5f3" providerId="ADAL" clId="{D2199866-58AB-7241-8373-BF44D1221CD6}" dt="2023-04-07T15:20:19.737" v="1673"/>
          <ac:inkMkLst>
            <pc:docMk/>
            <pc:sldMk cId="3255075845" sldId="280"/>
            <ac:inkMk id="157" creationId="{893DD2A2-7FA9-B386-0C52-0D98FA41F856}"/>
          </ac:inkMkLst>
        </pc:inkChg>
        <pc:inkChg chg="add reco">
          <ac:chgData name="Venkatasubramanian, Mani V." userId="fbe5ce37-0145-4c31-b84a-b36f8beac5f3" providerId="ADAL" clId="{D2199866-58AB-7241-8373-BF44D1221CD6}" dt="2023-04-07T15:20:19.737" v="1673"/>
          <ac:inkMkLst>
            <pc:docMk/>
            <pc:sldMk cId="3255075845" sldId="280"/>
            <ac:inkMk id="158" creationId="{97833B3C-0C43-EB4B-BC40-69DC82FA2AED}"/>
          </ac:inkMkLst>
        </pc:inkChg>
        <pc:inkChg chg="add del">
          <ac:chgData name="Venkatasubramanian, Mani V." userId="fbe5ce37-0145-4c31-b84a-b36f8beac5f3" providerId="ADAL" clId="{D2199866-58AB-7241-8373-BF44D1221CD6}" dt="2023-04-07T15:20:26.006" v="1681"/>
          <ac:inkMkLst>
            <pc:docMk/>
            <pc:sldMk cId="3255075845" sldId="280"/>
            <ac:inkMk id="159" creationId="{F7ABE246-DCB3-9213-06C6-237DA4A0437A}"/>
          </ac:inkMkLst>
        </pc:inkChg>
        <pc:inkChg chg="add del">
          <ac:chgData name="Venkatasubramanian, Mani V." userId="fbe5ce37-0145-4c31-b84a-b36f8beac5f3" providerId="ADAL" clId="{D2199866-58AB-7241-8373-BF44D1221CD6}" dt="2023-04-07T15:20:26.006" v="1681"/>
          <ac:inkMkLst>
            <pc:docMk/>
            <pc:sldMk cId="3255075845" sldId="280"/>
            <ac:inkMk id="160" creationId="{37D1E4D3-1D07-C4F1-419B-151BADB4DE29}"/>
          </ac:inkMkLst>
        </pc:inkChg>
        <pc:inkChg chg="add del">
          <ac:chgData name="Venkatasubramanian, Mani V." userId="fbe5ce37-0145-4c31-b84a-b36f8beac5f3" providerId="ADAL" clId="{D2199866-58AB-7241-8373-BF44D1221CD6}" dt="2023-04-07T15:20:26.006" v="1681"/>
          <ac:inkMkLst>
            <pc:docMk/>
            <pc:sldMk cId="3255075845" sldId="280"/>
            <ac:inkMk id="161" creationId="{F6EA965B-59D9-DE54-2F18-5F21B36451C4}"/>
          </ac:inkMkLst>
        </pc:inkChg>
        <pc:inkChg chg="add del">
          <ac:chgData name="Venkatasubramanian, Mani V." userId="fbe5ce37-0145-4c31-b84a-b36f8beac5f3" providerId="ADAL" clId="{D2199866-58AB-7241-8373-BF44D1221CD6}" dt="2023-04-07T15:20:26.006" v="1681"/>
          <ac:inkMkLst>
            <pc:docMk/>
            <pc:sldMk cId="3255075845" sldId="280"/>
            <ac:inkMk id="162" creationId="{EAA3FE37-F403-3DEA-00AF-7005A5299B45}"/>
          </ac:inkMkLst>
        </pc:inkChg>
        <pc:inkChg chg="add del">
          <ac:chgData name="Venkatasubramanian, Mani V." userId="fbe5ce37-0145-4c31-b84a-b36f8beac5f3" providerId="ADAL" clId="{D2199866-58AB-7241-8373-BF44D1221CD6}" dt="2023-04-07T15:20:26.006" v="1681"/>
          <ac:inkMkLst>
            <pc:docMk/>
            <pc:sldMk cId="3255075845" sldId="280"/>
            <ac:inkMk id="163" creationId="{099D66F7-8D75-24E6-F4DD-332F237472E8}"/>
          </ac:inkMkLst>
        </pc:inkChg>
        <pc:inkChg chg="add del">
          <ac:chgData name="Venkatasubramanian, Mani V." userId="fbe5ce37-0145-4c31-b84a-b36f8beac5f3" providerId="ADAL" clId="{D2199866-58AB-7241-8373-BF44D1221CD6}" dt="2023-04-07T15:20:26.006" v="1681"/>
          <ac:inkMkLst>
            <pc:docMk/>
            <pc:sldMk cId="3255075845" sldId="280"/>
            <ac:inkMk id="164" creationId="{0801FF00-B55A-9E5C-54B6-BBCC2B9EA212}"/>
          </ac:inkMkLst>
        </pc:inkChg>
        <pc:inkChg chg="add del">
          <ac:chgData name="Venkatasubramanian, Mani V." userId="fbe5ce37-0145-4c31-b84a-b36f8beac5f3" providerId="ADAL" clId="{D2199866-58AB-7241-8373-BF44D1221CD6}" dt="2023-04-07T15:20:26.006" v="1681"/>
          <ac:inkMkLst>
            <pc:docMk/>
            <pc:sldMk cId="3255075845" sldId="280"/>
            <ac:inkMk id="165" creationId="{6960AFEE-DDDC-1585-CE81-CB452B3FD70C}"/>
          </ac:inkMkLst>
        </pc:inkChg>
        <pc:inkChg chg="add reco">
          <ac:chgData name="Venkatasubramanian, Mani V." userId="fbe5ce37-0145-4c31-b84a-b36f8beac5f3" providerId="ADAL" clId="{D2199866-58AB-7241-8373-BF44D1221CD6}" dt="2023-04-07T15:20:26.006" v="1681"/>
          <ac:inkMkLst>
            <pc:docMk/>
            <pc:sldMk cId="3255075845" sldId="280"/>
            <ac:inkMk id="166" creationId="{B0F5628F-2613-821B-7D0F-BA0AC2ACFA70}"/>
          </ac:inkMkLst>
        </pc:inkChg>
        <pc:inkChg chg="add">
          <ac:chgData name="Venkatasubramanian, Mani V." userId="fbe5ce37-0145-4c31-b84a-b36f8beac5f3" providerId="ADAL" clId="{D2199866-58AB-7241-8373-BF44D1221CD6}" dt="2023-04-07T15:20:26.316" v="1682"/>
          <ac:inkMkLst>
            <pc:docMk/>
            <pc:sldMk cId="3255075845" sldId="280"/>
            <ac:inkMk id="167" creationId="{A0F98F0A-FE78-1BEA-CA19-EB6F3AC26D47}"/>
          </ac:inkMkLst>
        </pc:inkChg>
        <pc:inkChg chg="add">
          <ac:chgData name="Venkatasubramanian, Mani V." userId="fbe5ce37-0145-4c31-b84a-b36f8beac5f3" providerId="ADAL" clId="{D2199866-58AB-7241-8373-BF44D1221CD6}" dt="2023-04-07T15:20:26.483" v="1683"/>
          <ac:inkMkLst>
            <pc:docMk/>
            <pc:sldMk cId="3255075845" sldId="280"/>
            <ac:inkMk id="168" creationId="{A0AB0E01-A45F-0276-C754-CFC4D7B6505F}"/>
          </ac:inkMkLst>
        </pc:inkChg>
        <pc:inkChg chg="add">
          <ac:chgData name="Venkatasubramanian, Mani V." userId="fbe5ce37-0145-4c31-b84a-b36f8beac5f3" providerId="ADAL" clId="{D2199866-58AB-7241-8373-BF44D1221CD6}" dt="2023-04-07T15:20:26.612" v="1684"/>
          <ac:inkMkLst>
            <pc:docMk/>
            <pc:sldMk cId="3255075845" sldId="280"/>
            <ac:inkMk id="169" creationId="{155DF1BB-6C91-6100-559F-077CB8F40BC6}"/>
          </ac:inkMkLst>
        </pc:inkChg>
        <pc:inkChg chg="add del">
          <ac:chgData name="Venkatasubramanian, Mani V." userId="fbe5ce37-0145-4c31-b84a-b36f8beac5f3" providerId="ADAL" clId="{D2199866-58AB-7241-8373-BF44D1221CD6}" dt="2023-04-07T15:20:28.171" v="1687"/>
          <ac:inkMkLst>
            <pc:docMk/>
            <pc:sldMk cId="3255075845" sldId="280"/>
            <ac:inkMk id="170" creationId="{75D39368-C107-4D60-3219-BBA69FEBB96F}"/>
          </ac:inkMkLst>
        </pc:inkChg>
        <pc:inkChg chg="add del">
          <ac:chgData name="Venkatasubramanian, Mani V." userId="fbe5ce37-0145-4c31-b84a-b36f8beac5f3" providerId="ADAL" clId="{D2199866-58AB-7241-8373-BF44D1221CD6}" dt="2023-04-07T15:20:28.171" v="1687"/>
          <ac:inkMkLst>
            <pc:docMk/>
            <pc:sldMk cId="3255075845" sldId="280"/>
            <ac:inkMk id="171" creationId="{E4F1B90E-47C4-24E5-374A-B27FACD187B1}"/>
          </ac:inkMkLst>
        </pc:inkChg>
        <pc:inkChg chg="add reco">
          <ac:chgData name="Venkatasubramanian, Mani V." userId="fbe5ce37-0145-4c31-b84a-b36f8beac5f3" providerId="ADAL" clId="{D2199866-58AB-7241-8373-BF44D1221CD6}" dt="2023-04-07T15:20:28.171" v="1687"/>
          <ac:inkMkLst>
            <pc:docMk/>
            <pc:sldMk cId="3255075845" sldId="280"/>
            <ac:inkMk id="172" creationId="{58AC506B-54BC-AFE2-BB21-06257082F645}"/>
          </ac:inkMkLst>
        </pc:inkChg>
        <pc:inkChg chg="add del">
          <ac:chgData name="Venkatasubramanian, Mani V." userId="fbe5ce37-0145-4c31-b84a-b36f8beac5f3" providerId="ADAL" clId="{D2199866-58AB-7241-8373-BF44D1221CD6}" dt="2023-04-07T15:20:32.114" v="1695"/>
          <ac:inkMkLst>
            <pc:docMk/>
            <pc:sldMk cId="3255075845" sldId="280"/>
            <ac:inkMk id="173" creationId="{4D719E3B-322D-A977-4435-247A7F1C76E0}"/>
          </ac:inkMkLst>
        </pc:inkChg>
        <pc:inkChg chg="add del">
          <ac:chgData name="Venkatasubramanian, Mani V." userId="fbe5ce37-0145-4c31-b84a-b36f8beac5f3" providerId="ADAL" clId="{D2199866-58AB-7241-8373-BF44D1221CD6}" dt="2023-04-07T15:20:32.114" v="1695"/>
          <ac:inkMkLst>
            <pc:docMk/>
            <pc:sldMk cId="3255075845" sldId="280"/>
            <ac:inkMk id="174" creationId="{DB9EDC34-B5D8-0791-77C1-D6F7794CBC31}"/>
          </ac:inkMkLst>
        </pc:inkChg>
        <pc:inkChg chg="add del">
          <ac:chgData name="Venkatasubramanian, Mani V." userId="fbe5ce37-0145-4c31-b84a-b36f8beac5f3" providerId="ADAL" clId="{D2199866-58AB-7241-8373-BF44D1221CD6}" dt="2023-04-07T15:20:32.114" v="1695"/>
          <ac:inkMkLst>
            <pc:docMk/>
            <pc:sldMk cId="3255075845" sldId="280"/>
            <ac:inkMk id="175" creationId="{922A6681-092A-3369-7DF8-4D718580E69E}"/>
          </ac:inkMkLst>
        </pc:inkChg>
        <pc:inkChg chg="add del">
          <ac:chgData name="Venkatasubramanian, Mani V." userId="fbe5ce37-0145-4c31-b84a-b36f8beac5f3" providerId="ADAL" clId="{D2199866-58AB-7241-8373-BF44D1221CD6}" dt="2023-04-07T15:20:32.114" v="1695"/>
          <ac:inkMkLst>
            <pc:docMk/>
            <pc:sldMk cId="3255075845" sldId="280"/>
            <ac:inkMk id="176" creationId="{1F67FE7E-723F-61B7-AD6F-E61A99CFEA87}"/>
          </ac:inkMkLst>
        </pc:inkChg>
        <pc:inkChg chg="add del">
          <ac:chgData name="Venkatasubramanian, Mani V." userId="fbe5ce37-0145-4c31-b84a-b36f8beac5f3" providerId="ADAL" clId="{D2199866-58AB-7241-8373-BF44D1221CD6}" dt="2023-04-07T15:20:32.114" v="1695"/>
          <ac:inkMkLst>
            <pc:docMk/>
            <pc:sldMk cId="3255075845" sldId="280"/>
            <ac:inkMk id="177" creationId="{6BD6CF17-8AAB-1ACB-F5A6-88ADC8558DB4}"/>
          </ac:inkMkLst>
        </pc:inkChg>
        <pc:inkChg chg="add del">
          <ac:chgData name="Venkatasubramanian, Mani V." userId="fbe5ce37-0145-4c31-b84a-b36f8beac5f3" providerId="ADAL" clId="{D2199866-58AB-7241-8373-BF44D1221CD6}" dt="2023-04-07T15:20:32.114" v="1695"/>
          <ac:inkMkLst>
            <pc:docMk/>
            <pc:sldMk cId="3255075845" sldId="280"/>
            <ac:inkMk id="178" creationId="{9F8A87C0-91B1-25FE-CB27-7F6DF923C928}"/>
          </ac:inkMkLst>
        </pc:inkChg>
        <pc:inkChg chg="add del">
          <ac:chgData name="Venkatasubramanian, Mani V." userId="fbe5ce37-0145-4c31-b84a-b36f8beac5f3" providerId="ADAL" clId="{D2199866-58AB-7241-8373-BF44D1221CD6}" dt="2023-04-07T15:20:32.114" v="1695"/>
          <ac:inkMkLst>
            <pc:docMk/>
            <pc:sldMk cId="3255075845" sldId="280"/>
            <ac:inkMk id="179" creationId="{A638A559-41D2-46D7-20F8-6112B0A9BE88}"/>
          </ac:inkMkLst>
        </pc:inkChg>
        <pc:inkChg chg="add reco">
          <ac:chgData name="Venkatasubramanian, Mani V." userId="fbe5ce37-0145-4c31-b84a-b36f8beac5f3" providerId="ADAL" clId="{D2199866-58AB-7241-8373-BF44D1221CD6}" dt="2023-04-07T15:20:32.114" v="1695"/>
          <ac:inkMkLst>
            <pc:docMk/>
            <pc:sldMk cId="3255075845" sldId="280"/>
            <ac:inkMk id="180" creationId="{E6E199A8-00DD-FC57-165A-5AC143559393}"/>
          </ac:inkMkLst>
        </pc:inkChg>
        <pc:inkChg chg="add">
          <ac:chgData name="Venkatasubramanian, Mani V." userId="fbe5ce37-0145-4c31-b84a-b36f8beac5f3" providerId="ADAL" clId="{D2199866-58AB-7241-8373-BF44D1221CD6}" dt="2023-04-07T15:20:37.314" v="1696"/>
          <ac:inkMkLst>
            <pc:docMk/>
            <pc:sldMk cId="3255075845" sldId="280"/>
            <ac:inkMk id="181" creationId="{97E2F67F-E50B-BC07-1882-DD3BB0EAF12E}"/>
          </ac:inkMkLst>
        </pc:inkChg>
        <pc:inkChg chg="add">
          <ac:chgData name="Venkatasubramanian, Mani V." userId="fbe5ce37-0145-4c31-b84a-b36f8beac5f3" providerId="ADAL" clId="{D2199866-58AB-7241-8373-BF44D1221CD6}" dt="2023-04-07T15:20:58.047" v="1697"/>
          <ac:inkMkLst>
            <pc:docMk/>
            <pc:sldMk cId="3255075845" sldId="280"/>
            <ac:inkMk id="182" creationId="{E12238A4-2886-04D7-CFFA-ECD45F27C270}"/>
          </ac:inkMkLst>
        </pc:inkChg>
        <pc:inkChg chg="add del">
          <ac:chgData name="Venkatasubramanian, Mani V." userId="fbe5ce37-0145-4c31-b84a-b36f8beac5f3" providerId="ADAL" clId="{D2199866-58AB-7241-8373-BF44D1221CD6}" dt="2023-04-07T15:20:59.608" v="1701"/>
          <ac:inkMkLst>
            <pc:docMk/>
            <pc:sldMk cId="3255075845" sldId="280"/>
            <ac:inkMk id="183" creationId="{C8E0DF8A-A829-A81D-A627-7E439274263D}"/>
          </ac:inkMkLst>
        </pc:inkChg>
        <pc:inkChg chg="add del">
          <ac:chgData name="Venkatasubramanian, Mani V." userId="fbe5ce37-0145-4c31-b84a-b36f8beac5f3" providerId="ADAL" clId="{D2199866-58AB-7241-8373-BF44D1221CD6}" dt="2023-04-07T15:20:59.608" v="1701"/>
          <ac:inkMkLst>
            <pc:docMk/>
            <pc:sldMk cId="3255075845" sldId="280"/>
            <ac:inkMk id="184" creationId="{205BF642-0BBB-92F6-13EC-8B8027C815BC}"/>
          </ac:inkMkLst>
        </pc:inkChg>
        <pc:inkChg chg="add del">
          <ac:chgData name="Venkatasubramanian, Mani V." userId="fbe5ce37-0145-4c31-b84a-b36f8beac5f3" providerId="ADAL" clId="{D2199866-58AB-7241-8373-BF44D1221CD6}" dt="2023-04-07T15:20:59.608" v="1701"/>
          <ac:inkMkLst>
            <pc:docMk/>
            <pc:sldMk cId="3255075845" sldId="280"/>
            <ac:inkMk id="185" creationId="{9E8618DB-359B-CBD1-F26B-62C6556F779B}"/>
          </ac:inkMkLst>
        </pc:inkChg>
        <pc:inkChg chg="add reco">
          <ac:chgData name="Venkatasubramanian, Mani V." userId="fbe5ce37-0145-4c31-b84a-b36f8beac5f3" providerId="ADAL" clId="{D2199866-58AB-7241-8373-BF44D1221CD6}" dt="2023-04-07T15:20:59.608" v="1701"/>
          <ac:inkMkLst>
            <pc:docMk/>
            <pc:sldMk cId="3255075845" sldId="280"/>
            <ac:inkMk id="186" creationId="{37CDD13F-F0D4-39DA-8CB7-02ACCC8FFB00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87" creationId="{DBC151B5-5768-BB9B-0268-CCF6992784C7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88" creationId="{FF82E75A-CD8E-95F6-1C7C-4D657D119BA3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89" creationId="{7D58B3E7-0702-B5D2-21E5-7E9CAFCF6E58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90" creationId="{69C23AC3-FF39-0331-430D-E7526D0E51E5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91" creationId="{F2F9053A-6CE2-E899-AF48-41E5719B97A9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92" creationId="{7C86CA8E-2643-08A3-93DF-092806FED1BE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93" creationId="{FA4DB572-D3BA-3A20-6929-6823AFB29182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94" creationId="{6072AF59-34F4-D9F7-A233-DFEAEE7A3032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95" creationId="{59661267-C50D-B745-D0FE-F12891809286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96" creationId="{8E99CC3F-56BB-0D23-A3F9-7AE4E912F500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97" creationId="{9A83005B-D4CA-3532-0F76-E385F1EECF81}"/>
          </ac:inkMkLst>
        </pc:inkChg>
        <pc:inkChg chg="add del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98" creationId="{A185ABD5-FA51-0432-2538-D454740EB788}"/>
          </ac:inkMkLst>
        </pc:inkChg>
        <pc:inkChg chg="add reco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199" creationId="{6DE0307A-A36C-A6E9-9ED9-ECB3C4587F2C}"/>
          </ac:inkMkLst>
        </pc:inkChg>
        <pc:inkChg chg="add reco">
          <ac:chgData name="Venkatasubramanian, Mani V." userId="fbe5ce37-0145-4c31-b84a-b36f8beac5f3" providerId="ADAL" clId="{D2199866-58AB-7241-8373-BF44D1221CD6}" dt="2023-04-07T15:21:05.174" v="1714"/>
          <ac:inkMkLst>
            <pc:docMk/>
            <pc:sldMk cId="3255075845" sldId="280"/>
            <ac:inkMk id="200" creationId="{5F44B35F-1029-9F26-7461-DB1F7785479D}"/>
          </ac:inkMkLst>
        </pc:inkChg>
        <pc:inkChg chg="add">
          <ac:chgData name="Venkatasubramanian, Mani V." userId="fbe5ce37-0145-4c31-b84a-b36f8beac5f3" providerId="ADAL" clId="{D2199866-58AB-7241-8373-BF44D1221CD6}" dt="2023-04-07T15:21:12.561" v="1715"/>
          <ac:inkMkLst>
            <pc:docMk/>
            <pc:sldMk cId="3255075845" sldId="280"/>
            <ac:inkMk id="201" creationId="{FC27898C-3701-7216-9986-7BC3B480C101}"/>
          </ac:inkMkLst>
        </pc:inkChg>
        <pc:inkChg chg="add">
          <ac:chgData name="Venkatasubramanian, Mani V." userId="fbe5ce37-0145-4c31-b84a-b36f8beac5f3" providerId="ADAL" clId="{D2199866-58AB-7241-8373-BF44D1221CD6}" dt="2023-04-07T15:21:12.811" v="1716"/>
          <ac:inkMkLst>
            <pc:docMk/>
            <pc:sldMk cId="3255075845" sldId="280"/>
            <ac:inkMk id="202" creationId="{7388B213-C2E4-3811-E2CB-9BE845A99A08}"/>
          </ac:inkMkLst>
        </pc:inkChg>
        <pc:inkChg chg="add">
          <ac:chgData name="Venkatasubramanian, Mani V." userId="fbe5ce37-0145-4c31-b84a-b36f8beac5f3" providerId="ADAL" clId="{D2199866-58AB-7241-8373-BF44D1221CD6}" dt="2023-04-07T15:21:13.027" v="1717"/>
          <ac:inkMkLst>
            <pc:docMk/>
            <pc:sldMk cId="3255075845" sldId="280"/>
            <ac:inkMk id="203" creationId="{2D6F6A06-54DA-EC49-4247-CB62AB52E0A3}"/>
          </ac:inkMkLst>
        </pc:inkChg>
        <pc:inkChg chg="add">
          <ac:chgData name="Venkatasubramanian, Mani V." userId="fbe5ce37-0145-4c31-b84a-b36f8beac5f3" providerId="ADAL" clId="{D2199866-58AB-7241-8373-BF44D1221CD6}" dt="2023-04-07T15:21:13.476" v="1718"/>
          <ac:inkMkLst>
            <pc:docMk/>
            <pc:sldMk cId="3255075845" sldId="280"/>
            <ac:inkMk id="204" creationId="{18ED2514-27BD-D477-27D6-F521DCEBA1E4}"/>
          </ac:inkMkLst>
        </pc:inkChg>
        <pc:inkChg chg="add">
          <ac:chgData name="Venkatasubramanian, Mani V." userId="fbe5ce37-0145-4c31-b84a-b36f8beac5f3" providerId="ADAL" clId="{D2199866-58AB-7241-8373-BF44D1221CD6}" dt="2023-04-07T15:21:13.743" v="1719"/>
          <ac:inkMkLst>
            <pc:docMk/>
            <pc:sldMk cId="3255075845" sldId="280"/>
            <ac:inkMk id="205" creationId="{6BE42CE5-DF5A-BDA9-0531-05E61FCFE6DA}"/>
          </ac:inkMkLst>
        </pc:inkChg>
        <pc:inkChg chg="add">
          <ac:chgData name="Venkatasubramanian, Mani V." userId="fbe5ce37-0145-4c31-b84a-b36f8beac5f3" providerId="ADAL" clId="{D2199866-58AB-7241-8373-BF44D1221CD6}" dt="2023-04-07T15:21:14.210" v="1720"/>
          <ac:inkMkLst>
            <pc:docMk/>
            <pc:sldMk cId="3255075845" sldId="280"/>
            <ac:inkMk id="206" creationId="{01338C84-EA61-B478-B71E-853B1B453CAA}"/>
          </ac:inkMkLst>
        </pc:inkChg>
        <pc:inkChg chg="add">
          <ac:chgData name="Venkatasubramanian, Mani V." userId="fbe5ce37-0145-4c31-b84a-b36f8beac5f3" providerId="ADAL" clId="{D2199866-58AB-7241-8373-BF44D1221CD6}" dt="2023-04-07T15:21:14.493" v="1721"/>
          <ac:inkMkLst>
            <pc:docMk/>
            <pc:sldMk cId="3255075845" sldId="280"/>
            <ac:inkMk id="207" creationId="{9EFC49C2-F124-FFDA-CC7F-F9DF46C04D6C}"/>
          </ac:inkMkLst>
        </pc:inkChg>
        <pc:inkChg chg="add">
          <ac:chgData name="Venkatasubramanian, Mani V." userId="fbe5ce37-0145-4c31-b84a-b36f8beac5f3" providerId="ADAL" clId="{D2199866-58AB-7241-8373-BF44D1221CD6}" dt="2023-04-07T15:21:14.677" v="1722"/>
          <ac:inkMkLst>
            <pc:docMk/>
            <pc:sldMk cId="3255075845" sldId="280"/>
            <ac:inkMk id="208" creationId="{210AD224-05BE-3734-7F17-A24D2A185222}"/>
          </ac:inkMkLst>
        </pc:inkChg>
        <pc:inkChg chg="add">
          <ac:chgData name="Venkatasubramanian, Mani V." userId="fbe5ce37-0145-4c31-b84a-b36f8beac5f3" providerId="ADAL" clId="{D2199866-58AB-7241-8373-BF44D1221CD6}" dt="2023-04-07T15:21:14.810" v="1723"/>
          <ac:inkMkLst>
            <pc:docMk/>
            <pc:sldMk cId="3255075845" sldId="280"/>
            <ac:inkMk id="209" creationId="{505010E7-00A8-83A2-DADE-A94C8B07DD61}"/>
          </ac:inkMkLst>
        </pc:inkChg>
        <pc:inkChg chg="add">
          <ac:chgData name="Venkatasubramanian, Mani V." userId="fbe5ce37-0145-4c31-b84a-b36f8beac5f3" providerId="ADAL" clId="{D2199866-58AB-7241-8373-BF44D1221CD6}" dt="2023-04-07T15:21:15.077" v="1724"/>
          <ac:inkMkLst>
            <pc:docMk/>
            <pc:sldMk cId="3255075845" sldId="280"/>
            <ac:inkMk id="210" creationId="{7F5EB3AE-DF08-333E-066C-F6BA471EEEFA}"/>
          </ac:inkMkLst>
        </pc:inkChg>
        <pc:inkChg chg="add">
          <ac:chgData name="Venkatasubramanian, Mani V." userId="fbe5ce37-0145-4c31-b84a-b36f8beac5f3" providerId="ADAL" clId="{D2199866-58AB-7241-8373-BF44D1221CD6}" dt="2023-04-07T15:21:15.723" v="1725"/>
          <ac:inkMkLst>
            <pc:docMk/>
            <pc:sldMk cId="3255075845" sldId="280"/>
            <ac:inkMk id="211" creationId="{155BFC8E-6ABE-F66E-E433-0580D3563D6D}"/>
          </ac:inkMkLst>
        </pc:inkChg>
        <pc:inkChg chg="add">
          <ac:chgData name="Venkatasubramanian, Mani V." userId="fbe5ce37-0145-4c31-b84a-b36f8beac5f3" providerId="ADAL" clId="{D2199866-58AB-7241-8373-BF44D1221CD6}" dt="2023-04-07T15:21:15.923" v="1726"/>
          <ac:inkMkLst>
            <pc:docMk/>
            <pc:sldMk cId="3255075845" sldId="280"/>
            <ac:inkMk id="212" creationId="{0C43CD8C-F162-A109-5BF9-96091CC3C107}"/>
          </ac:inkMkLst>
        </pc:inkChg>
        <pc:inkChg chg="add">
          <ac:chgData name="Venkatasubramanian, Mani V." userId="fbe5ce37-0145-4c31-b84a-b36f8beac5f3" providerId="ADAL" clId="{D2199866-58AB-7241-8373-BF44D1221CD6}" dt="2023-04-07T15:21:16.211" v="1727"/>
          <ac:inkMkLst>
            <pc:docMk/>
            <pc:sldMk cId="3255075845" sldId="280"/>
            <ac:inkMk id="213" creationId="{F028D290-601F-C20D-5F0F-9AA19269D80D}"/>
          </ac:inkMkLst>
        </pc:inkChg>
        <pc:inkChg chg="add del">
          <ac:chgData name="Venkatasubramanian, Mani V." userId="fbe5ce37-0145-4c31-b84a-b36f8beac5f3" providerId="ADAL" clId="{D2199866-58AB-7241-8373-BF44D1221CD6}" dt="2023-04-07T15:21:19.325" v="1732"/>
          <ac:inkMkLst>
            <pc:docMk/>
            <pc:sldMk cId="3255075845" sldId="280"/>
            <ac:inkMk id="216" creationId="{05E8320C-D66B-E993-41A5-9EA0F37750D5}"/>
          </ac:inkMkLst>
        </pc:inkChg>
        <pc:inkChg chg="add del">
          <ac:chgData name="Venkatasubramanian, Mani V." userId="fbe5ce37-0145-4c31-b84a-b36f8beac5f3" providerId="ADAL" clId="{D2199866-58AB-7241-8373-BF44D1221CD6}" dt="2023-04-07T15:21:19.325" v="1732"/>
          <ac:inkMkLst>
            <pc:docMk/>
            <pc:sldMk cId="3255075845" sldId="280"/>
            <ac:inkMk id="217" creationId="{4F35FFAD-8269-52B7-5B24-6C9AEC39F88B}"/>
          </ac:inkMkLst>
        </pc:inkChg>
        <pc:inkChg chg="add del">
          <ac:chgData name="Venkatasubramanian, Mani V." userId="fbe5ce37-0145-4c31-b84a-b36f8beac5f3" providerId="ADAL" clId="{D2199866-58AB-7241-8373-BF44D1221CD6}" dt="2023-04-07T15:21:19.325" v="1732"/>
          <ac:inkMkLst>
            <pc:docMk/>
            <pc:sldMk cId="3255075845" sldId="280"/>
            <ac:inkMk id="218" creationId="{804ED8F7-8300-93D3-EE61-B883890E5FE2}"/>
          </ac:inkMkLst>
        </pc:inkChg>
        <pc:inkChg chg="add del">
          <ac:chgData name="Venkatasubramanian, Mani V." userId="fbe5ce37-0145-4c31-b84a-b36f8beac5f3" providerId="ADAL" clId="{D2199866-58AB-7241-8373-BF44D1221CD6}" dt="2023-04-07T15:21:19.325" v="1732"/>
          <ac:inkMkLst>
            <pc:docMk/>
            <pc:sldMk cId="3255075845" sldId="280"/>
            <ac:inkMk id="219" creationId="{7CBCEDC7-9860-52E8-E6A2-E88E7EA975D8}"/>
          </ac:inkMkLst>
        </pc:inkChg>
        <pc:inkChg chg="add reco">
          <ac:chgData name="Venkatasubramanian, Mani V." userId="fbe5ce37-0145-4c31-b84a-b36f8beac5f3" providerId="ADAL" clId="{D2199866-58AB-7241-8373-BF44D1221CD6}" dt="2023-04-07T15:21:19.325" v="1732"/>
          <ac:inkMkLst>
            <pc:docMk/>
            <pc:sldMk cId="3255075845" sldId="280"/>
            <ac:inkMk id="220" creationId="{DFC9348A-8112-1CEC-890C-390C23177FF1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23:45.692" v="1860"/>
        <pc:sldMkLst>
          <pc:docMk/>
          <pc:sldMk cId="302795284" sldId="281"/>
        </pc:sldMkLst>
        <pc:inkChg chg="add del">
          <ac:chgData name="Venkatasubramanian, Mani V." userId="fbe5ce37-0145-4c31-b84a-b36f8beac5f3" providerId="ADAL" clId="{D2199866-58AB-7241-8373-BF44D1221CD6}" dt="2023-04-07T15:21:38.108" v="1741"/>
          <ac:inkMkLst>
            <pc:docMk/>
            <pc:sldMk cId="302795284" sldId="281"/>
            <ac:inkMk id="2" creationId="{46C2209E-417A-FCB4-82A4-C515F3B3C12A}"/>
          </ac:inkMkLst>
        </pc:inkChg>
        <pc:inkChg chg="add del">
          <ac:chgData name="Venkatasubramanian, Mani V." userId="fbe5ce37-0145-4c31-b84a-b36f8beac5f3" providerId="ADAL" clId="{D2199866-58AB-7241-8373-BF44D1221CD6}" dt="2023-04-07T15:21:38.108" v="1741"/>
          <ac:inkMkLst>
            <pc:docMk/>
            <pc:sldMk cId="302795284" sldId="281"/>
            <ac:inkMk id="3" creationId="{A6282768-76CB-54A3-0B28-C2F1E1CEB541}"/>
          </ac:inkMkLst>
        </pc:inkChg>
        <pc:inkChg chg="add del">
          <ac:chgData name="Venkatasubramanian, Mani V." userId="fbe5ce37-0145-4c31-b84a-b36f8beac5f3" providerId="ADAL" clId="{D2199866-58AB-7241-8373-BF44D1221CD6}" dt="2023-04-07T15:21:38.108" v="1741"/>
          <ac:inkMkLst>
            <pc:docMk/>
            <pc:sldMk cId="302795284" sldId="281"/>
            <ac:inkMk id="4" creationId="{4D62D1D2-920C-AE61-A81D-34AB3B9C1963}"/>
          </ac:inkMkLst>
        </pc:inkChg>
        <pc:inkChg chg="add del">
          <ac:chgData name="Venkatasubramanian, Mani V." userId="fbe5ce37-0145-4c31-b84a-b36f8beac5f3" providerId="ADAL" clId="{D2199866-58AB-7241-8373-BF44D1221CD6}" dt="2023-04-07T15:21:38.108" v="1741"/>
          <ac:inkMkLst>
            <pc:docMk/>
            <pc:sldMk cId="302795284" sldId="281"/>
            <ac:inkMk id="5" creationId="{7CF87F0D-7236-B277-EA1D-DE4C7F8C8F2F}"/>
          </ac:inkMkLst>
        </pc:inkChg>
        <pc:inkChg chg="add del">
          <ac:chgData name="Venkatasubramanian, Mani V." userId="fbe5ce37-0145-4c31-b84a-b36f8beac5f3" providerId="ADAL" clId="{D2199866-58AB-7241-8373-BF44D1221CD6}" dt="2023-04-07T15:21:38.108" v="1741"/>
          <ac:inkMkLst>
            <pc:docMk/>
            <pc:sldMk cId="302795284" sldId="281"/>
            <ac:inkMk id="6" creationId="{081F6E97-17F2-F5A9-1634-BDFD8AEC377B}"/>
          </ac:inkMkLst>
        </pc:inkChg>
        <pc:inkChg chg="add del">
          <ac:chgData name="Venkatasubramanian, Mani V." userId="fbe5ce37-0145-4c31-b84a-b36f8beac5f3" providerId="ADAL" clId="{D2199866-58AB-7241-8373-BF44D1221CD6}" dt="2023-04-07T15:21:38.108" v="1741"/>
          <ac:inkMkLst>
            <pc:docMk/>
            <pc:sldMk cId="302795284" sldId="281"/>
            <ac:inkMk id="7" creationId="{8D1DB0C9-311D-ACDE-BDD8-413C7EAAE518}"/>
          </ac:inkMkLst>
        </pc:inkChg>
        <pc:inkChg chg="add del">
          <ac:chgData name="Venkatasubramanian, Mani V." userId="fbe5ce37-0145-4c31-b84a-b36f8beac5f3" providerId="ADAL" clId="{D2199866-58AB-7241-8373-BF44D1221CD6}" dt="2023-04-07T15:21:38.108" v="1741"/>
          <ac:inkMkLst>
            <pc:docMk/>
            <pc:sldMk cId="302795284" sldId="281"/>
            <ac:inkMk id="8" creationId="{5A14B10A-73A9-083E-D4D0-BDBBF77437E0}"/>
          </ac:inkMkLst>
        </pc:inkChg>
        <pc:inkChg chg="add del">
          <ac:chgData name="Venkatasubramanian, Mani V." userId="fbe5ce37-0145-4c31-b84a-b36f8beac5f3" providerId="ADAL" clId="{D2199866-58AB-7241-8373-BF44D1221CD6}" dt="2023-04-07T15:21:38.108" v="1741"/>
          <ac:inkMkLst>
            <pc:docMk/>
            <pc:sldMk cId="302795284" sldId="281"/>
            <ac:inkMk id="9" creationId="{40927DA8-8A4A-2165-D68C-6BF7416F6B52}"/>
          </ac:inkMkLst>
        </pc:inkChg>
        <pc:inkChg chg="add reco">
          <ac:chgData name="Venkatasubramanian, Mani V." userId="fbe5ce37-0145-4c31-b84a-b36f8beac5f3" providerId="ADAL" clId="{D2199866-58AB-7241-8373-BF44D1221CD6}" dt="2023-04-07T15:21:38.108" v="1741"/>
          <ac:inkMkLst>
            <pc:docMk/>
            <pc:sldMk cId="302795284" sldId="281"/>
            <ac:inkMk id="10" creationId="{D7D7CEED-3554-D150-7DF5-8BA63420C27D}"/>
          </ac:inkMkLst>
        </pc:inkChg>
        <pc:inkChg chg="add del">
          <ac:chgData name="Venkatasubramanian, Mani V." userId="fbe5ce37-0145-4c31-b84a-b36f8beac5f3" providerId="ADAL" clId="{D2199866-58AB-7241-8373-BF44D1221CD6}" dt="2023-04-07T15:21:40.619" v="1747"/>
          <ac:inkMkLst>
            <pc:docMk/>
            <pc:sldMk cId="302795284" sldId="281"/>
            <ac:inkMk id="11" creationId="{F6071F0F-DC10-13C3-9E34-6528AE25CDD8}"/>
          </ac:inkMkLst>
        </pc:inkChg>
        <pc:inkChg chg="add del">
          <ac:chgData name="Venkatasubramanian, Mani V." userId="fbe5ce37-0145-4c31-b84a-b36f8beac5f3" providerId="ADAL" clId="{D2199866-58AB-7241-8373-BF44D1221CD6}" dt="2023-04-07T15:21:40.619" v="1747"/>
          <ac:inkMkLst>
            <pc:docMk/>
            <pc:sldMk cId="302795284" sldId="281"/>
            <ac:inkMk id="12" creationId="{B5E9E4F1-E36E-882E-8C6B-D82554D754A8}"/>
          </ac:inkMkLst>
        </pc:inkChg>
        <pc:inkChg chg="add del">
          <ac:chgData name="Venkatasubramanian, Mani V." userId="fbe5ce37-0145-4c31-b84a-b36f8beac5f3" providerId="ADAL" clId="{D2199866-58AB-7241-8373-BF44D1221CD6}" dt="2023-04-07T15:21:40.619" v="1747"/>
          <ac:inkMkLst>
            <pc:docMk/>
            <pc:sldMk cId="302795284" sldId="281"/>
            <ac:inkMk id="13" creationId="{09947989-ED1B-0236-8391-B46BD3BD0FCB}"/>
          </ac:inkMkLst>
        </pc:inkChg>
        <pc:inkChg chg="add del">
          <ac:chgData name="Venkatasubramanian, Mani V." userId="fbe5ce37-0145-4c31-b84a-b36f8beac5f3" providerId="ADAL" clId="{D2199866-58AB-7241-8373-BF44D1221CD6}" dt="2023-04-07T15:21:40.619" v="1747"/>
          <ac:inkMkLst>
            <pc:docMk/>
            <pc:sldMk cId="302795284" sldId="281"/>
            <ac:inkMk id="14" creationId="{3FD4C48D-1691-0FDC-F611-D0DBB9EC9653}"/>
          </ac:inkMkLst>
        </pc:inkChg>
        <pc:inkChg chg="add del">
          <ac:chgData name="Venkatasubramanian, Mani V." userId="fbe5ce37-0145-4c31-b84a-b36f8beac5f3" providerId="ADAL" clId="{D2199866-58AB-7241-8373-BF44D1221CD6}" dt="2023-04-07T15:21:40.619" v="1747"/>
          <ac:inkMkLst>
            <pc:docMk/>
            <pc:sldMk cId="302795284" sldId="281"/>
            <ac:inkMk id="15" creationId="{55F00FE1-A54A-CA30-B50C-6BFDC348F137}"/>
          </ac:inkMkLst>
        </pc:inkChg>
        <pc:inkChg chg="add reco">
          <ac:chgData name="Venkatasubramanian, Mani V." userId="fbe5ce37-0145-4c31-b84a-b36f8beac5f3" providerId="ADAL" clId="{D2199866-58AB-7241-8373-BF44D1221CD6}" dt="2023-04-07T15:21:40.619" v="1747"/>
          <ac:inkMkLst>
            <pc:docMk/>
            <pc:sldMk cId="302795284" sldId="281"/>
            <ac:inkMk id="16" creationId="{4D633EC2-5260-C424-E03E-9BD4B72544D6}"/>
          </ac:inkMkLst>
        </pc:inkChg>
        <pc:inkChg chg="add reco">
          <ac:chgData name="Venkatasubramanian, Mani V." userId="fbe5ce37-0145-4c31-b84a-b36f8beac5f3" providerId="ADAL" clId="{D2199866-58AB-7241-8373-BF44D1221CD6}" dt="2023-04-07T15:21:40.619" v="1747"/>
          <ac:inkMkLst>
            <pc:docMk/>
            <pc:sldMk cId="302795284" sldId="281"/>
            <ac:inkMk id="17" creationId="{9024787A-A46A-289C-ACEE-1AF799C6C737}"/>
          </ac:inkMkLst>
        </pc:inkChg>
        <pc:inkChg chg="add del">
          <ac:chgData name="Venkatasubramanian, Mani V." userId="fbe5ce37-0145-4c31-b84a-b36f8beac5f3" providerId="ADAL" clId="{D2199866-58AB-7241-8373-BF44D1221CD6}" dt="2023-04-07T15:21:42.465" v="1752"/>
          <ac:inkMkLst>
            <pc:docMk/>
            <pc:sldMk cId="302795284" sldId="281"/>
            <ac:inkMk id="18" creationId="{472F20E0-A1AB-D1DA-C620-53A4479BBC5F}"/>
          </ac:inkMkLst>
        </pc:inkChg>
        <pc:inkChg chg="add del">
          <ac:chgData name="Venkatasubramanian, Mani V." userId="fbe5ce37-0145-4c31-b84a-b36f8beac5f3" providerId="ADAL" clId="{D2199866-58AB-7241-8373-BF44D1221CD6}" dt="2023-04-07T15:21:42.465" v="1752"/>
          <ac:inkMkLst>
            <pc:docMk/>
            <pc:sldMk cId="302795284" sldId="281"/>
            <ac:inkMk id="19" creationId="{CE153F40-0786-EBB2-F5F5-9DC020E0AF65}"/>
          </ac:inkMkLst>
        </pc:inkChg>
        <pc:inkChg chg="add del">
          <ac:chgData name="Venkatasubramanian, Mani V." userId="fbe5ce37-0145-4c31-b84a-b36f8beac5f3" providerId="ADAL" clId="{D2199866-58AB-7241-8373-BF44D1221CD6}" dt="2023-04-07T15:21:42.465" v="1752"/>
          <ac:inkMkLst>
            <pc:docMk/>
            <pc:sldMk cId="302795284" sldId="281"/>
            <ac:inkMk id="20" creationId="{2532F681-D4CC-9F88-F4A2-0BF56FC8076B}"/>
          </ac:inkMkLst>
        </pc:inkChg>
        <pc:inkChg chg="add del">
          <ac:chgData name="Venkatasubramanian, Mani V." userId="fbe5ce37-0145-4c31-b84a-b36f8beac5f3" providerId="ADAL" clId="{D2199866-58AB-7241-8373-BF44D1221CD6}" dt="2023-04-07T15:21:42.465" v="1752"/>
          <ac:inkMkLst>
            <pc:docMk/>
            <pc:sldMk cId="302795284" sldId="281"/>
            <ac:inkMk id="21" creationId="{DAA48C00-105A-7141-44EE-1CB54BE748DC}"/>
          </ac:inkMkLst>
        </pc:inkChg>
        <pc:inkChg chg="add reco">
          <ac:chgData name="Venkatasubramanian, Mani V." userId="fbe5ce37-0145-4c31-b84a-b36f8beac5f3" providerId="ADAL" clId="{D2199866-58AB-7241-8373-BF44D1221CD6}" dt="2023-04-07T15:21:42.465" v="1752"/>
          <ac:inkMkLst>
            <pc:docMk/>
            <pc:sldMk cId="302795284" sldId="281"/>
            <ac:inkMk id="22" creationId="{E9F0C73C-BB11-BBB5-FD78-8CF66937D9FB}"/>
          </ac:inkMkLst>
        </pc:inkChg>
        <pc:inkChg chg="add reco">
          <ac:chgData name="Venkatasubramanian, Mani V." userId="fbe5ce37-0145-4c31-b84a-b36f8beac5f3" providerId="ADAL" clId="{D2199866-58AB-7241-8373-BF44D1221CD6}" dt="2023-04-07T15:21:42.465" v="1752"/>
          <ac:inkMkLst>
            <pc:docMk/>
            <pc:sldMk cId="302795284" sldId="281"/>
            <ac:inkMk id="23" creationId="{8EA0E73E-9FAA-7196-2583-99FAA6FB0F9F}"/>
          </ac:inkMkLst>
        </pc:inkChg>
        <pc:inkChg chg="add del">
          <ac:chgData name="Venkatasubramanian, Mani V." userId="fbe5ce37-0145-4c31-b84a-b36f8beac5f3" providerId="ADAL" clId="{D2199866-58AB-7241-8373-BF44D1221CD6}" dt="2023-04-07T15:21:46.150" v="1759"/>
          <ac:inkMkLst>
            <pc:docMk/>
            <pc:sldMk cId="302795284" sldId="281"/>
            <ac:inkMk id="24" creationId="{886481D5-1C5F-25E5-52CA-4AFFA969615B}"/>
          </ac:inkMkLst>
        </pc:inkChg>
        <pc:inkChg chg="add del">
          <ac:chgData name="Venkatasubramanian, Mani V." userId="fbe5ce37-0145-4c31-b84a-b36f8beac5f3" providerId="ADAL" clId="{D2199866-58AB-7241-8373-BF44D1221CD6}" dt="2023-04-07T15:21:46.150" v="1759"/>
          <ac:inkMkLst>
            <pc:docMk/>
            <pc:sldMk cId="302795284" sldId="281"/>
            <ac:inkMk id="25" creationId="{EE08B0EB-B433-909A-24FD-930841143EF5}"/>
          </ac:inkMkLst>
        </pc:inkChg>
        <pc:inkChg chg="add del">
          <ac:chgData name="Venkatasubramanian, Mani V." userId="fbe5ce37-0145-4c31-b84a-b36f8beac5f3" providerId="ADAL" clId="{D2199866-58AB-7241-8373-BF44D1221CD6}" dt="2023-04-07T15:21:46.150" v="1759"/>
          <ac:inkMkLst>
            <pc:docMk/>
            <pc:sldMk cId="302795284" sldId="281"/>
            <ac:inkMk id="26" creationId="{A6D74690-2BEA-C9CC-CEFC-EEB20455AFEF}"/>
          </ac:inkMkLst>
        </pc:inkChg>
        <pc:inkChg chg="add del">
          <ac:chgData name="Venkatasubramanian, Mani V." userId="fbe5ce37-0145-4c31-b84a-b36f8beac5f3" providerId="ADAL" clId="{D2199866-58AB-7241-8373-BF44D1221CD6}" dt="2023-04-07T15:21:46.150" v="1759"/>
          <ac:inkMkLst>
            <pc:docMk/>
            <pc:sldMk cId="302795284" sldId="281"/>
            <ac:inkMk id="27" creationId="{43C8E05A-4B51-8F9D-FFC1-683EB5D0C872}"/>
          </ac:inkMkLst>
        </pc:inkChg>
        <pc:inkChg chg="add del">
          <ac:chgData name="Venkatasubramanian, Mani V." userId="fbe5ce37-0145-4c31-b84a-b36f8beac5f3" providerId="ADAL" clId="{D2199866-58AB-7241-8373-BF44D1221CD6}" dt="2023-04-07T15:21:46.150" v="1759"/>
          <ac:inkMkLst>
            <pc:docMk/>
            <pc:sldMk cId="302795284" sldId="281"/>
            <ac:inkMk id="28" creationId="{CE3F7767-F37B-8630-BE4C-C218F9063BBD}"/>
          </ac:inkMkLst>
        </pc:inkChg>
        <pc:inkChg chg="add del">
          <ac:chgData name="Venkatasubramanian, Mani V." userId="fbe5ce37-0145-4c31-b84a-b36f8beac5f3" providerId="ADAL" clId="{D2199866-58AB-7241-8373-BF44D1221CD6}" dt="2023-04-07T15:21:46.150" v="1759"/>
          <ac:inkMkLst>
            <pc:docMk/>
            <pc:sldMk cId="302795284" sldId="281"/>
            <ac:inkMk id="29" creationId="{EA0D12FF-42F7-67CC-F0F9-0AFB621A2BFC}"/>
          </ac:inkMkLst>
        </pc:inkChg>
        <pc:inkChg chg="add reco">
          <ac:chgData name="Venkatasubramanian, Mani V." userId="fbe5ce37-0145-4c31-b84a-b36f8beac5f3" providerId="ADAL" clId="{D2199866-58AB-7241-8373-BF44D1221CD6}" dt="2023-04-07T15:21:46.150" v="1759"/>
          <ac:inkMkLst>
            <pc:docMk/>
            <pc:sldMk cId="302795284" sldId="281"/>
            <ac:inkMk id="30" creationId="{EFF2831C-5305-5C96-E291-F9411BA8E45D}"/>
          </ac:inkMkLst>
        </pc:inkChg>
        <pc:inkChg chg="add">
          <ac:chgData name="Venkatasubramanian, Mani V." userId="fbe5ce37-0145-4c31-b84a-b36f8beac5f3" providerId="ADAL" clId="{D2199866-58AB-7241-8373-BF44D1221CD6}" dt="2023-04-07T15:21:47.636" v="1760"/>
          <ac:inkMkLst>
            <pc:docMk/>
            <pc:sldMk cId="302795284" sldId="281"/>
            <ac:inkMk id="31" creationId="{0FBA8E86-B622-31AA-FE20-9AA23D5FEB74}"/>
          </ac:inkMkLst>
        </pc:inkChg>
        <pc:inkChg chg="add del">
          <ac:chgData name="Venkatasubramanian, Mani V." userId="fbe5ce37-0145-4c31-b84a-b36f8beac5f3" providerId="ADAL" clId="{D2199866-58AB-7241-8373-BF44D1221CD6}" dt="2023-04-07T15:21:52.351" v="1768"/>
          <ac:inkMkLst>
            <pc:docMk/>
            <pc:sldMk cId="302795284" sldId="281"/>
            <ac:inkMk id="32" creationId="{DA94DF6A-1CB1-8E20-B559-E1D50EBCFFD8}"/>
          </ac:inkMkLst>
        </pc:inkChg>
        <pc:inkChg chg="add del">
          <ac:chgData name="Venkatasubramanian, Mani V." userId="fbe5ce37-0145-4c31-b84a-b36f8beac5f3" providerId="ADAL" clId="{D2199866-58AB-7241-8373-BF44D1221CD6}" dt="2023-04-07T15:21:52.351" v="1768"/>
          <ac:inkMkLst>
            <pc:docMk/>
            <pc:sldMk cId="302795284" sldId="281"/>
            <ac:inkMk id="33" creationId="{F42509C4-DFBD-87DC-FC3A-1B1932EC8FFB}"/>
          </ac:inkMkLst>
        </pc:inkChg>
        <pc:inkChg chg="add del">
          <ac:chgData name="Venkatasubramanian, Mani V." userId="fbe5ce37-0145-4c31-b84a-b36f8beac5f3" providerId="ADAL" clId="{D2199866-58AB-7241-8373-BF44D1221CD6}" dt="2023-04-07T15:21:52.351" v="1768"/>
          <ac:inkMkLst>
            <pc:docMk/>
            <pc:sldMk cId="302795284" sldId="281"/>
            <ac:inkMk id="34" creationId="{58FDA20A-DE7A-F675-10B9-56A0E7A9FE03}"/>
          </ac:inkMkLst>
        </pc:inkChg>
        <pc:inkChg chg="add del">
          <ac:chgData name="Venkatasubramanian, Mani V." userId="fbe5ce37-0145-4c31-b84a-b36f8beac5f3" providerId="ADAL" clId="{D2199866-58AB-7241-8373-BF44D1221CD6}" dt="2023-04-07T15:21:52.351" v="1768"/>
          <ac:inkMkLst>
            <pc:docMk/>
            <pc:sldMk cId="302795284" sldId="281"/>
            <ac:inkMk id="35" creationId="{CEC3134D-92DE-3BC8-D441-3EBF964B7C89}"/>
          </ac:inkMkLst>
        </pc:inkChg>
        <pc:inkChg chg="add del">
          <ac:chgData name="Venkatasubramanian, Mani V." userId="fbe5ce37-0145-4c31-b84a-b36f8beac5f3" providerId="ADAL" clId="{D2199866-58AB-7241-8373-BF44D1221CD6}" dt="2023-04-07T15:21:52.351" v="1768"/>
          <ac:inkMkLst>
            <pc:docMk/>
            <pc:sldMk cId="302795284" sldId="281"/>
            <ac:inkMk id="36" creationId="{E1A05F2B-7CEE-5CE7-BE7C-E9E6DB5C5FC7}"/>
          </ac:inkMkLst>
        </pc:inkChg>
        <pc:inkChg chg="add del">
          <ac:chgData name="Venkatasubramanian, Mani V." userId="fbe5ce37-0145-4c31-b84a-b36f8beac5f3" providerId="ADAL" clId="{D2199866-58AB-7241-8373-BF44D1221CD6}" dt="2023-04-07T15:21:52.351" v="1768"/>
          <ac:inkMkLst>
            <pc:docMk/>
            <pc:sldMk cId="302795284" sldId="281"/>
            <ac:inkMk id="37" creationId="{7500BA2D-7E8C-64A9-0CA5-782F662C442A}"/>
          </ac:inkMkLst>
        </pc:inkChg>
        <pc:inkChg chg="add del">
          <ac:chgData name="Venkatasubramanian, Mani V." userId="fbe5ce37-0145-4c31-b84a-b36f8beac5f3" providerId="ADAL" clId="{D2199866-58AB-7241-8373-BF44D1221CD6}" dt="2023-04-07T15:21:52.351" v="1768"/>
          <ac:inkMkLst>
            <pc:docMk/>
            <pc:sldMk cId="302795284" sldId="281"/>
            <ac:inkMk id="38" creationId="{564DBB51-8CFE-8364-3F1E-D3ADBA6563A8}"/>
          </ac:inkMkLst>
        </pc:inkChg>
        <pc:inkChg chg="add reco">
          <ac:chgData name="Venkatasubramanian, Mani V." userId="fbe5ce37-0145-4c31-b84a-b36f8beac5f3" providerId="ADAL" clId="{D2199866-58AB-7241-8373-BF44D1221CD6}" dt="2023-04-07T15:21:52.351" v="1768"/>
          <ac:inkMkLst>
            <pc:docMk/>
            <pc:sldMk cId="302795284" sldId="281"/>
            <ac:inkMk id="39" creationId="{C8982190-9CD8-DB89-1728-CCA555542BEB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40" creationId="{944FD04D-7B00-61CB-6CE5-31BBE1B42EB8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41" creationId="{CFA797AF-F69C-AE02-ADEC-6B30841127EF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42" creationId="{1A704132-8EC9-DB3C-90BC-BC0A37C54E18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43" creationId="{899286B3-BE49-929C-A3CD-6970EF412D94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44" creationId="{57BE8A0E-1D2E-FD8D-5DB4-1DE6F96F3A52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45" creationId="{BEB89F6B-2873-E1F2-794E-1555D8490D59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46" creationId="{40BE0A4C-1CE5-0D27-8757-06E5C55C8FD6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47" creationId="{8992018A-D2FA-7150-A7B3-43ACCE008FD6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48" creationId="{A37E1102-691B-93B4-590E-4E3E847E12BE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49" creationId="{6835CF7A-DB9E-97AB-B814-DA7EE5989D34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50" creationId="{268CA6E7-7846-7D35-8F47-6F55C8E984C5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51" creationId="{27645C03-43BA-E389-6AF0-7EC4CCB0F4CE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52" creationId="{A94787FB-C339-E9DE-A603-BD6BEBC42050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53" creationId="{27F6582D-E5CC-76EE-9062-2D5A96DFBCD9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54" creationId="{81BB7D4E-B2E8-F699-FB82-A4F991236422}"/>
          </ac:inkMkLst>
        </pc:inkChg>
        <pc:inkChg chg="add del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55" creationId="{F15EB5B3-5DC8-8991-E794-DAE43E06D161}"/>
          </ac:inkMkLst>
        </pc:inkChg>
        <pc:inkChg chg="add reco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56" creationId="{35E7C68D-D2FF-1A47-A002-97D6CFB6C44B}"/>
          </ac:inkMkLst>
        </pc:inkChg>
        <pc:inkChg chg="add reco">
          <ac:chgData name="Venkatasubramanian, Mani V." userId="fbe5ce37-0145-4c31-b84a-b36f8beac5f3" providerId="ADAL" clId="{D2199866-58AB-7241-8373-BF44D1221CD6}" dt="2023-04-07T15:21:58.909" v="1785"/>
          <ac:inkMkLst>
            <pc:docMk/>
            <pc:sldMk cId="302795284" sldId="281"/>
            <ac:inkMk id="57" creationId="{13DB5FE7-8781-3901-680B-87FBBF3C5B93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58" creationId="{42EEFEE1-923F-52AF-2D40-8EB9D6A2DB9B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59" creationId="{A77DF2E3-07F3-82BB-023D-AE8CA895CD75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60" creationId="{89A5D711-05DB-A6DC-AB7D-F8310BFBC33F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61" creationId="{EE80FAE2-F076-51A3-72B0-75E142C5F01C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62" creationId="{72189936-E634-1CA3-3728-BB885115B988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63" creationId="{1B61E272-30CB-1236-C8DB-2E78BAF1F60A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64" creationId="{AE1AD633-07D7-4FBC-7277-1966A0FDCE2B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65" creationId="{3EF57134-13C6-0840-29C4-AA3041ABC2F2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66" creationId="{2039B7AF-1E28-B7B5-E155-C0DF2695494D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67" creationId="{4B22087E-D6B4-9E28-ABA6-ACA0EC540E4C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68" creationId="{2EBA7400-4ADB-CD53-0D90-044CC5692B0D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69" creationId="{6267E2A2-C044-5319-C88D-500059A3F75A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70" creationId="{DB6EE6CA-4994-4914-F4B1-F89C43506027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71" creationId="{0FC67A6F-49E6-807E-8F6C-A1D3FDDEFF79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72" creationId="{A41D9F2E-7BF5-0DC9-D75C-9E1B4B92FAF4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73" creationId="{B225ED79-7FC6-9033-6CE1-96E4DE28CEFE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74" creationId="{218F11B9-05F4-7B3A-09C5-185110423D52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75" creationId="{10DC8F73-1667-54EB-988F-B391420C6FC4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76" creationId="{D4707CE0-CF71-69DB-FD3B-187339801CE7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77" creationId="{C48DFAB2-0D9F-D3DE-595C-E3391EE66A79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78" creationId="{E69EC0CD-CAD1-8945-B3C9-9591218F39DA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79" creationId="{B6713483-7B1F-1CA6-1EA2-9A2C96E28DDB}"/>
          </ac:inkMkLst>
        </pc:inkChg>
        <pc:inkChg chg="add del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80" creationId="{A44362C8-C716-BD62-EA71-15DF06B5E802}"/>
          </ac:inkMkLst>
        </pc:inkChg>
        <pc:inkChg chg="add reco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81" creationId="{345580A0-1C68-C59E-283C-7432E6E6018F}"/>
          </ac:inkMkLst>
        </pc:inkChg>
        <pc:inkChg chg="add reco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82" creationId="{F8CBC40C-AAAA-1D73-FF5F-7D11F2C0819D}"/>
          </ac:inkMkLst>
        </pc:inkChg>
        <pc:inkChg chg="add reco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83" creationId="{EF15ED1F-E8A1-6708-2D00-308374D4D8DC}"/>
          </ac:inkMkLst>
        </pc:inkChg>
        <pc:inkChg chg="add reco">
          <ac:chgData name="Venkatasubramanian, Mani V." userId="fbe5ce37-0145-4c31-b84a-b36f8beac5f3" providerId="ADAL" clId="{D2199866-58AB-7241-8373-BF44D1221CD6}" dt="2023-04-07T15:22:09.859" v="1809"/>
          <ac:inkMkLst>
            <pc:docMk/>
            <pc:sldMk cId="302795284" sldId="281"/>
            <ac:inkMk id="84" creationId="{0F4F398E-641D-D46F-89E4-7454AA45F662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85" creationId="{43C3584B-0BA0-6ACA-82C1-F47B2CFCB082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86" creationId="{9C43C83E-2235-1BF3-6951-32BC35C3075F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87" creationId="{5A2C8D07-29AE-E86E-FAAA-8822B6EDE0AD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88" creationId="{3EB6C348-555C-0C75-E83D-902EDA803838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89" creationId="{9A90487D-180F-6BB2-0814-D24210CE8685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90" creationId="{1489CB37-EA61-539C-2BE4-5C3D5D766940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91" creationId="{425C4049-1247-5D7C-54C7-1A4459A31BB9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92" creationId="{5A4ACB82-D7AC-ACD8-AE6A-E6C5C285A313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93" creationId="{1C4402F3-6D72-39EB-E7A1-A2FBD28B81CE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94" creationId="{CA1ED176-3853-A9B3-D350-68799755609C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95" creationId="{BC1F4B21-0313-098F-3C04-108593794939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96" creationId="{AB74C63B-2390-9ADD-6111-8BF6EA4BD9B4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97" creationId="{03B54272-E218-6F05-7431-B81C621F1149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98" creationId="{E8835415-27D9-886E-29E9-46A913E7CACA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99" creationId="{A5AFFE3A-9135-1797-770F-99778BB41062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100" creationId="{36484EDF-4761-71DF-4C36-5445B60B9951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101" creationId="{4A72DE57-153C-A100-F03D-4886AF010B01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102" creationId="{89A0EBDA-CA0C-3F3C-EA69-6B61E2241F5A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103" creationId="{7580906F-1054-A931-E33F-6CA580A1121E}"/>
          </ac:inkMkLst>
        </pc:inkChg>
        <pc:inkChg chg="add del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104" creationId="{82F26D03-B637-76DA-A1DB-8DA77D436AD7}"/>
          </ac:inkMkLst>
        </pc:inkChg>
        <pc:inkChg chg="add reco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105" creationId="{55D9875B-71E6-A70B-6D20-6FD4C2C27DEF}"/>
          </ac:inkMkLst>
        </pc:inkChg>
        <pc:inkChg chg="add reco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106" creationId="{6F7A5C2E-D462-D251-D1EA-934526098A31}"/>
          </ac:inkMkLst>
        </pc:inkChg>
        <pc:inkChg chg="add reco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107" creationId="{65F1DE38-5331-F3C6-7993-309F8DBCD2AB}"/>
          </ac:inkMkLst>
        </pc:inkChg>
        <pc:inkChg chg="add reco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108" creationId="{4F1E99E0-1AA5-4CD2-83B1-1F8CD03FB8E3}"/>
          </ac:inkMkLst>
        </pc:inkChg>
        <pc:inkChg chg="add reco">
          <ac:chgData name="Venkatasubramanian, Mani V." userId="fbe5ce37-0145-4c31-b84a-b36f8beac5f3" providerId="ADAL" clId="{D2199866-58AB-7241-8373-BF44D1221CD6}" dt="2023-04-07T15:23:08.375" v="1830"/>
          <ac:inkMkLst>
            <pc:docMk/>
            <pc:sldMk cId="302795284" sldId="281"/>
            <ac:inkMk id="109" creationId="{BAF8A3FE-8B24-A628-6C44-259D7DD3C9A3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10" creationId="{D1F7723B-9536-08CC-2F85-EA763FE9B0B2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11" creationId="{5D793A58-3965-1ECC-9C15-011D87FF44CE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12" creationId="{CA595528-4616-7DF8-6F3F-6B5676A7085C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13" creationId="{B1F0BF15-0AE2-9399-44F8-0791C3459D2C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14" creationId="{7020FA40-988C-C3CA-A782-208DA767E180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15" creationId="{AB2C910B-11DF-0C6F-A3D7-44E0C301839F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16" creationId="{BFFE03E4-64F6-D1E3-C9B2-2417DBF5157C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17" creationId="{5D0563C5-5347-FE57-22A9-E1DBBF35CBF3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18" creationId="{761945C1-FC34-1451-7D0C-CDF539A08B84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19" creationId="{A184FB9B-16F0-97B2-EA6D-4CB6F3CCCBF6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20" creationId="{9D7E18FE-C3E6-0898-3524-17090AD186D0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21" creationId="{13AC468F-3628-151D-5051-DAF1200AC7D5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22" creationId="{86355978-0B17-F9C2-9130-3A4C627DC676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23" creationId="{DC6A35A6-F95C-E1E4-1354-252B5C95CD04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24" creationId="{1CF1D055-5BD8-2E48-E828-578010822461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25" creationId="{B20FDC94-2542-4619-1465-A27D708D587E}"/>
          </ac:inkMkLst>
        </pc:inkChg>
        <pc:inkChg chg="add del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26" creationId="{6ADE157B-FBA5-9334-34CF-5221B5D983B0}"/>
          </ac:inkMkLst>
        </pc:inkChg>
        <pc:inkChg chg="add reco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27" creationId="{BD470658-9805-2DF5-D0AA-0B7BD7305122}"/>
          </ac:inkMkLst>
        </pc:inkChg>
        <pc:inkChg chg="add reco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28" creationId="{E4E3A105-F2FD-D2B1-AD96-E03CAF53599C}"/>
          </ac:inkMkLst>
        </pc:inkChg>
        <pc:inkChg chg="add reco">
          <ac:chgData name="Venkatasubramanian, Mani V." userId="fbe5ce37-0145-4c31-b84a-b36f8beac5f3" providerId="ADAL" clId="{D2199866-58AB-7241-8373-BF44D1221CD6}" dt="2023-04-07T15:23:14.065" v="1848"/>
          <ac:inkMkLst>
            <pc:docMk/>
            <pc:sldMk cId="302795284" sldId="281"/>
            <ac:inkMk id="129" creationId="{46C4A9AC-5D5A-5A4D-BD8F-E865A22ADD9A}"/>
          </ac:inkMkLst>
        </pc:inkChg>
        <pc:inkChg chg="add del">
          <ac:chgData name="Venkatasubramanian, Mani V." userId="fbe5ce37-0145-4c31-b84a-b36f8beac5f3" providerId="ADAL" clId="{D2199866-58AB-7241-8373-BF44D1221CD6}" dt="2023-04-07T15:23:28.560" v="1858"/>
          <ac:inkMkLst>
            <pc:docMk/>
            <pc:sldMk cId="302795284" sldId="281"/>
            <ac:inkMk id="130" creationId="{74691E3B-321E-DDFF-876E-B9937FEC03A6}"/>
          </ac:inkMkLst>
        </pc:inkChg>
        <pc:inkChg chg="add del">
          <ac:chgData name="Venkatasubramanian, Mani V." userId="fbe5ce37-0145-4c31-b84a-b36f8beac5f3" providerId="ADAL" clId="{D2199866-58AB-7241-8373-BF44D1221CD6}" dt="2023-04-07T15:23:28.560" v="1858"/>
          <ac:inkMkLst>
            <pc:docMk/>
            <pc:sldMk cId="302795284" sldId="281"/>
            <ac:inkMk id="131" creationId="{A4B7A118-370C-52D1-533E-C96090320459}"/>
          </ac:inkMkLst>
        </pc:inkChg>
        <pc:inkChg chg="add del">
          <ac:chgData name="Venkatasubramanian, Mani V." userId="fbe5ce37-0145-4c31-b84a-b36f8beac5f3" providerId="ADAL" clId="{D2199866-58AB-7241-8373-BF44D1221CD6}" dt="2023-04-07T15:23:28.560" v="1858"/>
          <ac:inkMkLst>
            <pc:docMk/>
            <pc:sldMk cId="302795284" sldId="281"/>
            <ac:inkMk id="132" creationId="{91CA7340-F826-F086-E15A-9ECBEA783AAF}"/>
          </ac:inkMkLst>
        </pc:inkChg>
        <pc:inkChg chg="add del">
          <ac:chgData name="Venkatasubramanian, Mani V." userId="fbe5ce37-0145-4c31-b84a-b36f8beac5f3" providerId="ADAL" clId="{D2199866-58AB-7241-8373-BF44D1221CD6}" dt="2023-04-07T15:23:28.560" v="1858"/>
          <ac:inkMkLst>
            <pc:docMk/>
            <pc:sldMk cId="302795284" sldId="281"/>
            <ac:inkMk id="133" creationId="{AB651F3F-1D00-C2E6-ACB3-FE2B8F2C954B}"/>
          </ac:inkMkLst>
        </pc:inkChg>
        <pc:inkChg chg="add del">
          <ac:chgData name="Venkatasubramanian, Mani V." userId="fbe5ce37-0145-4c31-b84a-b36f8beac5f3" providerId="ADAL" clId="{D2199866-58AB-7241-8373-BF44D1221CD6}" dt="2023-04-07T15:23:28.560" v="1858"/>
          <ac:inkMkLst>
            <pc:docMk/>
            <pc:sldMk cId="302795284" sldId="281"/>
            <ac:inkMk id="134" creationId="{2C47F4EB-5E6B-2108-B53E-ADE5B8F08546}"/>
          </ac:inkMkLst>
        </pc:inkChg>
        <pc:inkChg chg="add del">
          <ac:chgData name="Venkatasubramanian, Mani V." userId="fbe5ce37-0145-4c31-b84a-b36f8beac5f3" providerId="ADAL" clId="{D2199866-58AB-7241-8373-BF44D1221CD6}" dt="2023-04-07T15:23:28.560" v="1858"/>
          <ac:inkMkLst>
            <pc:docMk/>
            <pc:sldMk cId="302795284" sldId="281"/>
            <ac:inkMk id="135" creationId="{AFD3183F-5265-4762-7125-FF3F8FD0AB84}"/>
          </ac:inkMkLst>
        </pc:inkChg>
        <pc:inkChg chg="add del">
          <ac:chgData name="Venkatasubramanian, Mani V." userId="fbe5ce37-0145-4c31-b84a-b36f8beac5f3" providerId="ADAL" clId="{D2199866-58AB-7241-8373-BF44D1221CD6}" dt="2023-04-07T15:23:28.560" v="1858"/>
          <ac:inkMkLst>
            <pc:docMk/>
            <pc:sldMk cId="302795284" sldId="281"/>
            <ac:inkMk id="136" creationId="{462F8BD9-216B-FE11-C98F-DA9DD1A2DB55}"/>
          </ac:inkMkLst>
        </pc:inkChg>
        <pc:inkChg chg="add del">
          <ac:chgData name="Venkatasubramanian, Mani V." userId="fbe5ce37-0145-4c31-b84a-b36f8beac5f3" providerId="ADAL" clId="{D2199866-58AB-7241-8373-BF44D1221CD6}" dt="2023-04-07T15:23:28.560" v="1858"/>
          <ac:inkMkLst>
            <pc:docMk/>
            <pc:sldMk cId="302795284" sldId="281"/>
            <ac:inkMk id="137" creationId="{A65962A4-FD26-EAF9-E54F-6FD149978410}"/>
          </ac:inkMkLst>
        </pc:inkChg>
        <pc:inkChg chg="add del">
          <ac:chgData name="Venkatasubramanian, Mani V." userId="fbe5ce37-0145-4c31-b84a-b36f8beac5f3" providerId="ADAL" clId="{D2199866-58AB-7241-8373-BF44D1221CD6}" dt="2023-04-07T15:23:28.560" v="1858"/>
          <ac:inkMkLst>
            <pc:docMk/>
            <pc:sldMk cId="302795284" sldId="281"/>
            <ac:inkMk id="138" creationId="{11200EA7-3956-4B0A-2632-E611842B3509}"/>
          </ac:inkMkLst>
        </pc:inkChg>
        <pc:inkChg chg="add reco">
          <ac:chgData name="Venkatasubramanian, Mani V." userId="fbe5ce37-0145-4c31-b84a-b36f8beac5f3" providerId="ADAL" clId="{D2199866-58AB-7241-8373-BF44D1221CD6}" dt="2023-04-07T15:23:28.560" v="1858"/>
          <ac:inkMkLst>
            <pc:docMk/>
            <pc:sldMk cId="302795284" sldId="281"/>
            <ac:inkMk id="139" creationId="{45E73451-8062-9058-7EEF-DD4C3E8D4009}"/>
          </ac:inkMkLst>
        </pc:inkChg>
        <pc:inkChg chg="add reco">
          <ac:chgData name="Venkatasubramanian, Mani V." userId="fbe5ce37-0145-4c31-b84a-b36f8beac5f3" providerId="ADAL" clId="{D2199866-58AB-7241-8373-BF44D1221CD6}" dt="2023-04-07T15:23:28.560" v="1858"/>
          <ac:inkMkLst>
            <pc:docMk/>
            <pc:sldMk cId="302795284" sldId="281"/>
            <ac:inkMk id="140" creationId="{1DE55D50-8A6C-53F5-9CB5-E42D26E37A47}"/>
          </ac:inkMkLst>
        </pc:inkChg>
        <pc:inkChg chg="add">
          <ac:chgData name="Venkatasubramanian, Mani V." userId="fbe5ce37-0145-4c31-b84a-b36f8beac5f3" providerId="ADAL" clId="{D2199866-58AB-7241-8373-BF44D1221CD6}" dt="2023-04-07T15:23:36.944" v="1859"/>
          <ac:inkMkLst>
            <pc:docMk/>
            <pc:sldMk cId="302795284" sldId="281"/>
            <ac:inkMk id="141" creationId="{54037CDA-563A-7AC6-F52D-D3F7B3809A77}"/>
          </ac:inkMkLst>
        </pc:inkChg>
        <pc:inkChg chg="add">
          <ac:chgData name="Venkatasubramanian, Mani V." userId="fbe5ce37-0145-4c31-b84a-b36f8beac5f3" providerId="ADAL" clId="{D2199866-58AB-7241-8373-BF44D1221CD6}" dt="2023-04-07T15:23:45.692" v="1860"/>
          <ac:inkMkLst>
            <pc:docMk/>
            <pc:sldMk cId="302795284" sldId="281"/>
            <ac:inkMk id="142" creationId="{D51F9FC9-3543-5FB1-F21D-82CF4C988442}"/>
          </ac:inkMkLst>
        </pc:inkChg>
      </pc:sldChg>
      <pc:sldChg chg="addSp delSp modSp">
        <pc:chgData name="Venkatasubramanian, Mani V." userId="fbe5ce37-0145-4c31-b84a-b36f8beac5f3" providerId="ADAL" clId="{D2199866-58AB-7241-8373-BF44D1221CD6}" dt="2023-04-07T15:28:58.394" v="2046"/>
        <pc:sldMkLst>
          <pc:docMk/>
          <pc:sldMk cId="3552601502" sldId="282"/>
        </pc:sldMkLst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2" creationId="{935ED7C6-6C16-9304-82C0-DC153E252991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3" creationId="{78A337E8-8425-A169-89DA-347DE2AA4382}"/>
          </ac:inkMkLst>
        </pc:inkChg>
        <pc:inkChg chg="add">
          <ac:chgData name="Venkatasubramanian, Mani V." userId="fbe5ce37-0145-4c31-b84a-b36f8beac5f3" providerId="ADAL" clId="{D2199866-58AB-7241-8373-BF44D1221CD6}" dt="2023-04-07T15:24:42.757" v="1863"/>
          <ac:inkMkLst>
            <pc:docMk/>
            <pc:sldMk cId="3552601502" sldId="282"/>
            <ac:inkMk id="4" creationId="{FEB20BFB-A99E-85F7-8703-8C7F9FBD8D2B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5" creationId="{693FFB72-B08C-941D-A985-4BE9E044059A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6" creationId="{FF2F9DC3-64AE-3F03-14FC-91FD917DA606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7" creationId="{94A39010-EA14-9722-6BDC-91350374926E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8" creationId="{8C9E8BF2-4360-12D7-84AD-40245CCE724C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9" creationId="{FA9A8577-9C26-1A76-6A9E-B96E07190937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10" creationId="{CD50511F-72F5-74C9-0078-5DD19A86C8CD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11" creationId="{81233F6E-3A12-E850-8697-2FE48ABC4975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12" creationId="{92E2E6F3-BBB0-F973-4D18-DE95F36CAF6D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13" creationId="{2ED24223-EFB1-FF2B-EB91-6CAE1CB13C0F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14" creationId="{AA0DFED6-7505-D4EE-0C86-A8F93306FA15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15" creationId="{478B1686-09CA-EB8D-87F5-7E9FA9CB070A}"/>
          </ac:inkMkLst>
        </pc:inkChg>
        <pc:inkChg chg="add del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16" creationId="{C6481969-A81A-877E-11DC-C4595573E446}"/>
          </ac:inkMkLst>
        </pc:inkChg>
        <pc:inkChg chg="add reco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17" creationId="{D775E81B-0105-D4DF-8C06-CDDC7149DEFC}"/>
          </ac:inkMkLst>
        </pc:inkChg>
        <pc:inkChg chg="add reco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18" creationId="{E20943B2-2D27-D88A-CD3C-C65CA74AF314}"/>
          </ac:inkMkLst>
        </pc:inkChg>
        <pc:inkChg chg="add reco">
          <ac:chgData name="Venkatasubramanian, Mani V." userId="fbe5ce37-0145-4c31-b84a-b36f8beac5f3" providerId="ADAL" clId="{D2199866-58AB-7241-8373-BF44D1221CD6}" dt="2023-04-07T15:24:47.753" v="1876"/>
          <ac:inkMkLst>
            <pc:docMk/>
            <pc:sldMk cId="3552601502" sldId="282"/>
            <ac:inkMk id="19" creationId="{0E62131C-4B2A-CC01-D15E-E26DD3CE84F5}"/>
          </ac:inkMkLst>
        </pc:inkChg>
        <pc:inkChg chg="add del">
          <ac:chgData name="Venkatasubramanian, Mani V." userId="fbe5ce37-0145-4c31-b84a-b36f8beac5f3" providerId="ADAL" clId="{D2199866-58AB-7241-8373-BF44D1221CD6}" dt="2023-04-07T15:24:52.416" v="1886"/>
          <ac:inkMkLst>
            <pc:docMk/>
            <pc:sldMk cId="3552601502" sldId="282"/>
            <ac:inkMk id="20" creationId="{5E9080C9-237B-2BA0-8DAE-384613D99ABF}"/>
          </ac:inkMkLst>
        </pc:inkChg>
        <pc:inkChg chg="add del">
          <ac:chgData name="Venkatasubramanian, Mani V." userId="fbe5ce37-0145-4c31-b84a-b36f8beac5f3" providerId="ADAL" clId="{D2199866-58AB-7241-8373-BF44D1221CD6}" dt="2023-04-07T15:24:52.416" v="1886"/>
          <ac:inkMkLst>
            <pc:docMk/>
            <pc:sldMk cId="3552601502" sldId="282"/>
            <ac:inkMk id="21" creationId="{EB8D02EB-EB85-D0D0-B6AC-CE6D46EFEF99}"/>
          </ac:inkMkLst>
        </pc:inkChg>
        <pc:inkChg chg="add del">
          <ac:chgData name="Venkatasubramanian, Mani V." userId="fbe5ce37-0145-4c31-b84a-b36f8beac5f3" providerId="ADAL" clId="{D2199866-58AB-7241-8373-BF44D1221CD6}" dt="2023-04-07T15:24:52.416" v="1886"/>
          <ac:inkMkLst>
            <pc:docMk/>
            <pc:sldMk cId="3552601502" sldId="282"/>
            <ac:inkMk id="22" creationId="{846E9CE1-70A0-63A9-0DE3-005D8DEB4F99}"/>
          </ac:inkMkLst>
        </pc:inkChg>
        <pc:inkChg chg="add del">
          <ac:chgData name="Venkatasubramanian, Mani V." userId="fbe5ce37-0145-4c31-b84a-b36f8beac5f3" providerId="ADAL" clId="{D2199866-58AB-7241-8373-BF44D1221CD6}" dt="2023-04-07T15:24:52.416" v="1886"/>
          <ac:inkMkLst>
            <pc:docMk/>
            <pc:sldMk cId="3552601502" sldId="282"/>
            <ac:inkMk id="23" creationId="{63F2A4B5-4A89-EBA9-50B7-9F3585FC7B60}"/>
          </ac:inkMkLst>
        </pc:inkChg>
        <pc:inkChg chg="add del">
          <ac:chgData name="Venkatasubramanian, Mani V." userId="fbe5ce37-0145-4c31-b84a-b36f8beac5f3" providerId="ADAL" clId="{D2199866-58AB-7241-8373-BF44D1221CD6}" dt="2023-04-07T15:24:52.416" v="1886"/>
          <ac:inkMkLst>
            <pc:docMk/>
            <pc:sldMk cId="3552601502" sldId="282"/>
            <ac:inkMk id="24" creationId="{8E0675B8-1BA7-C7C9-BF18-36ABEBCF8C54}"/>
          </ac:inkMkLst>
        </pc:inkChg>
        <pc:inkChg chg="add del">
          <ac:chgData name="Venkatasubramanian, Mani V." userId="fbe5ce37-0145-4c31-b84a-b36f8beac5f3" providerId="ADAL" clId="{D2199866-58AB-7241-8373-BF44D1221CD6}" dt="2023-04-07T15:24:52.416" v="1886"/>
          <ac:inkMkLst>
            <pc:docMk/>
            <pc:sldMk cId="3552601502" sldId="282"/>
            <ac:inkMk id="25" creationId="{54E76EFC-CFE7-1FBB-AFA0-C95BED41FCDB}"/>
          </ac:inkMkLst>
        </pc:inkChg>
        <pc:inkChg chg="add del">
          <ac:chgData name="Venkatasubramanian, Mani V." userId="fbe5ce37-0145-4c31-b84a-b36f8beac5f3" providerId="ADAL" clId="{D2199866-58AB-7241-8373-BF44D1221CD6}" dt="2023-04-07T15:24:52.416" v="1886"/>
          <ac:inkMkLst>
            <pc:docMk/>
            <pc:sldMk cId="3552601502" sldId="282"/>
            <ac:inkMk id="26" creationId="{2E96514E-2484-949F-CA72-8CCC175C5689}"/>
          </ac:inkMkLst>
        </pc:inkChg>
        <pc:inkChg chg="add del">
          <ac:chgData name="Venkatasubramanian, Mani V." userId="fbe5ce37-0145-4c31-b84a-b36f8beac5f3" providerId="ADAL" clId="{D2199866-58AB-7241-8373-BF44D1221CD6}" dt="2023-04-07T15:24:52.416" v="1886"/>
          <ac:inkMkLst>
            <pc:docMk/>
            <pc:sldMk cId="3552601502" sldId="282"/>
            <ac:inkMk id="27" creationId="{84F81282-FD36-F6C3-664E-D28C7D597775}"/>
          </ac:inkMkLst>
        </pc:inkChg>
        <pc:inkChg chg="add del">
          <ac:chgData name="Venkatasubramanian, Mani V." userId="fbe5ce37-0145-4c31-b84a-b36f8beac5f3" providerId="ADAL" clId="{D2199866-58AB-7241-8373-BF44D1221CD6}" dt="2023-04-07T15:24:52.416" v="1886"/>
          <ac:inkMkLst>
            <pc:docMk/>
            <pc:sldMk cId="3552601502" sldId="282"/>
            <ac:inkMk id="28" creationId="{597DA2D3-7437-FDF6-5A92-0C850A5F70C0}"/>
          </ac:inkMkLst>
        </pc:inkChg>
        <pc:inkChg chg="add reco">
          <ac:chgData name="Venkatasubramanian, Mani V." userId="fbe5ce37-0145-4c31-b84a-b36f8beac5f3" providerId="ADAL" clId="{D2199866-58AB-7241-8373-BF44D1221CD6}" dt="2023-04-07T15:24:52.416" v="1886"/>
          <ac:inkMkLst>
            <pc:docMk/>
            <pc:sldMk cId="3552601502" sldId="282"/>
            <ac:inkMk id="29" creationId="{08C957BB-E45F-CF72-241D-DCB5DC9E8DB9}"/>
          </ac:inkMkLst>
        </pc:inkChg>
        <pc:inkChg chg="add reco">
          <ac:chgData name="Venkatasubramanian, Mani V." userId="fbe5ce37-0145-4c31-b84a-b36f8beac5f3" providerId="ADAL" clId="{D2199866-58AB-7241-8373-BF44D1221CD6}" dt="2023-04-07T15:24:52.416" v="1886"/>
          <ac:inkMkLst>
            <pc:docMk/>
            <pc:sldMk cId="3552601502" sldId="282"/>
            <ac:inkMk id="30" creationId="{B0E911A4-AF9B-D6CA-E05D-D8D410F98435}"/>
          </ac:inkMkLst>
        </pc:inkChg>
        <pc:inkChg chg="add del">
          <ac:chgData name="Venkatasubramanian, Mani V." userId="fbe5ce37-0145-4c31-b84a-b36f8beac5f3" providerId="ADAL" clId="{D2199866-58AB-7241-8373-BF44D1221CD6}" dt="2023-04-07T15:24:56.416" v="1896"/>
          <ac:inkMkLst>
            <pc:docMk/>
            <pc:sldMk cId="3552601502" sldId="282"/>
            <ac:inkMk id="31" creationId="{844288FF-BE65-24DA-E0FC-BD8F65F42437}"/>
          </ac:inkMkLst>
        </pc:inkChg>
        <pc:inkChg chg="add del">
          <ac:chgData name="Venkatasubramanian, Mani V." userId="fbe5ce37-0145-4c31-b84a-b36f8beac5f3" providerId="ADAL" clId="{D2199866-58AB-7241-8373-BF44D1221CD6}" dt="2023-04-07T15:24:56.416" v="1896"/>
          <ac:inkMkLst>
            <pc:docMk/>
            <pc:sldMk cId="3552601502" sldId="282"/>
            <ac:inkMk id="32" creationId="{0A0BC1DF-8DE4-C450-B843-57C8DA352CA6}"/>
          </ac:inkMkLst>
        </pc:inkChg>
        <pc:inkChg chg="add del">
          <ac:chgData name="Venkatasubramanian, Mani V." userId="fbe5ce37-0145-4c31-b84a-b36f8beac5f3" providerId="ADAL" clId="{D2199866-58AB-7241-8373-BF44D1221CD6}" dt="2023-04-07T15:24:56.416" v="1896"/>
          <ac:inkMkLst>
            <pc:docMk/>
            <pc:sldMk cId="3552601502" sldId="282"/>
            <ac:inkMk id="33" creationId="{D3EAB11C-B2B9-754C-0B3D-E5B42FB5097E}"/>
          </ac:inkMkLst>
        </pc:inkChg>
        <pc:inkChg chg="add del">
          <ac:chgData name="Venkatasubramanian, Mani V." userId="fbe5ce37-0145-4c31-b84a-b36f8beac5f3" providerId="ADAL" clId="{D2199866-58AB-7241-8373-BF44D1221CD6}" dt="2023-04-07T15:24:56.416" v="1896"/>
          <ac:inkMkLst>
            <pc:docMk/>
            <pc:sldMk cId="3552601502" sldId="282"/>
            <ac:inkMk id="34" creationId="{1CE48951-E41D-BB78-C3DD-24186AFF7661}"/>
          </ac:inkMkLst>
        </pc:inkChg>
        <pc:inkChg chg="add del">
          <ac:chgData name="Venkatasubramanian, Mani V." userId="fbe5ce37-0145-4c31-b84a-b36f8beac5f3" providerId="ADAL" clId="{D2199866-58AB-7241-8373-BF44D1221CD6}" dt="2023-04-07T15:24:56.416" v="1896"/>
          <ac:inkMkLst>
            <pc:docMk/>
            <pc:sldMk cId="3552601502" sldId="282"/>
            <ac:inkMk id="35" creationId="{1D14D23B-B843-0A35-3BF0-53B5911EB165}"/>
          </ac:inkMkLst>
        </pc:inkChg>
        <pc:inkChg chg="add del">
          <ac:chgData name="Venkatasubramanian, Mani V." userId="fbe5ce37-0145-4c31-b84a-b36f8beac5f3" providerId="ADAL" clId="{D2199866-58AB-7241-8373-BF44D1221CD6}" dt="2023-04-07T15:24:56.416" v="1896"/>
          <ac:inkMkLst>
            <pc:docMk/>
            <pc:sldMk cId="3552601502" sldId="282"/>
            <ac:inkMk id="36" creationId="{0949721C-DEE1-4C2E-DC72-F6BD49FF2300}"/>
          </ac:inkMkLst>
        </pc:inkChg>
        <pc:inkChg chg="add del">
          <ac:chgData name="Venkatasubramanian, Mani V." userId="fbe5ce37-0145-4c31-b84a-b36f8beac5f3" providerId="ADAL" clId="{D2199866-58AB-7241-8373-BF44D1221CD6}" dt="2023-04-07T15:24:56.416" v="1896"/>
          <ac:inkMkLst>
            <pc:docMk/>
            <pc:sldMk cId="3552601502" sldId="282"/>
            <ac:inkMk id="37" creationId="{FE506700-BF18-85C0-19A8-E0A496FE518F}"/>
          </ac:inkMkLst>
        </pc:inkChg>
        <pc:inkChg chg="add del">
          <ac:chgData name="Venkatasubramanian, Mani V." userId="fbe5ce37-0145-4c31-b84a-b36f8beac5f3" providerId="ADAL" clId="{D2199866-58AB-7241-8373-BF44D1221CD6}" dt="2023-04-07T15:24:56.416" v="1896"/>
          <ac:inkMkLst>
            <pc:docMk/>
            <pc:sldMk cId="3552601502" sldId="282"/>
            <ac:inkMk id="38" creationId="{6E0EF883-91F7-DC61-BBA8-39C0797FBB30}"/>
          </ac:inkMkLst>
        </pc:inkChg>
        <pc:inkChg chg="add del">
          <ac:chgData name="Venkatasubramanian, Mani V." userId="fbe5ce37-0145-4c31-b84a-b36f8beac5f3" providerId="ADAL" clId="{D2199866-58AB-7241-8373-BF44D1221CD6}" dt="2023-04-07T15:24:56.416" v="1896"/>
          <ac:inkMkLst>
            <pc:docMk/>
            <pc:sldMk cId="3552601502" sldId="282"/>
            <ac:inkMk id="39" creationId="{A2BEC815-EC9D-C36C-9C37-6A15ED83870D}"/>
          </ac:inkMkLst>
        </pc:inkChg>
        <pc:inkChg chg="add reco">
          <ac:chgData name="Venkatasubramanian, Mani V." userId="fbe5ce37-0145-4c31-b84a-b36f8beac5f3" providerId="ADAL" clId="{D2199866-58AB-7241-8373-BF44D1221CD6}" dt="2023-04-07T15:24:56.416" v="1896"/>
          <ac:inkMkLst>
            <pc:docMk/>
            <pc:sldMk cId="3552601502" sldId="282"/>
            <ac:inkMk id="40" creationId="{35386AB2-0462-E997-7828-A269ED270176}"/>
          </ac:inkMkLst>
        </pc:inkChg>
        <pc:inkChg chg="add reco">
          <ac:chgData name="Venkatasubramanian, Mani V." userId="fbe5ce37-0145-4c31-b84a-b36f8beac5f3" providerId="ADAL" clId="{D2199866-58AB-7241-8373-BF44D1221CD6}" dt="2023-04-07T15:24:56.416" v="1896"/>
          <ac:inkMkLst>
            <pc:docMk/>
            <pc:sldMk cId="3552601502" sldId="282"/>
            <ac:inkMk id="41" creationId="{2BA2FA8B-AEE2-C1B3-CF02-5B84DB7FA70F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42" creationId="{BBD38103-158A-8EAC-822E-072A084D4372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43" creationId="{54184007-4006-3C52-7D2E-483CB6A345EA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44" creationId="{F372AEBB-21A6-C5A1-327D-5122B134FAB8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45" creationId="{4CEAAEAB-2254-2B32-DE08-51582281C9A0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46" creationId="{405D0577-C844-8B1E-9ABA-A9A6A05F9ACD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47" creationId="{E8FC9506-4284-5AB2-F188-38790836E9FB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48" creationId="{4316D675-0EEE-4BF6-795A-BA14A9B3A7CE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49" creationId="{6773A5E0-2076-F784-2D13-0266F5AAA7D4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50" creationId="{01CFF6BC-7551-FB38-5AD0-7929806A4431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51" creationId="{62299198-4AE4-8338-F0E9-CEDD97F6B80A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52" creationId="{5E0491CF-D273-BE4D-0403-AC97BADEF7F1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53" creationId="{FC15E0F6-B37F-06F0-2E13-2CB2A0D3DCE6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54" creationId="{FA625857-2B4D-AF75-A960-5FEA1C066269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55" creationId="{CCEFB14E-E40B-0362-918C-1FB7BF4AE09F}"/>
          </ac:inkMkLst>
        </pc:inkChg>
        <pc:inkChg chg="add del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56" creationId="{162194F9-BB0B-74FB-EB27-77408E646E7A}"/>
          </ac:inkMkLst>
        </pc:inkChg>
        <pc:inkChg chg="add reco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57" creationId="{F76DB524-5A3E-94E4-5651-BC554328ED25}"/>
          </ac:inkMkLst>
        </pc:inkChg>
        <pc:inkChg chg="add reco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58" creationId="{B471773E-1F77-936D-4DA7-BF3686273E4A}"/>
          </ac:inkMkLst>
        </pc:inkChg>
        <pc:inkChg chg="add reco">
          <ac:chgData name="Venkatasubramanian, Mani V." userId="fbe5ce37-0145-4c31-b84a-b36f8beac5f3" providerId="ADAL" clId="{D2199866-58AB-7241-8373-BF44D1221CD6}" dt="2023-04-07T15:25:10.450" v="1912"/>
          <ac:inkMkLst>
            <pc:docMk/>
            <pc:sldMk cId="3552601502" sldId="282"/>
            <ac:inkMk id="59" creationId="{5494DEA2-DA1C-1AAC-AC3B-A33C658A5341}"/>
          </ac:inkMkLst>
        </pc:inkChg>
        <pc:inkChg chg="add del">
          <ac:chgData name="Venkatasubramanian, Mani V." userId="fbe5ce37-0145-4c31-b84a-b36f8beac5f3" providerId="ADAL" clId="{D2199866-58AB-7241-8373-BF44D1221CD6}" dt="2023-04-07T15:25:15.528" v="1916"/>
          <ac:inkMkLst>
            <pc:docMk/>
            <pc:sldMk cId="3552601502" sldId="282"/>
            <ac:inkMk id="60" creationId="{5C73B1F8-CBB1-7831-1517-10D5D5FB86E5}"/>
          </ac:inkMkLst>
        </pc:inkChg>
        <pc:inkChg chg="add del">
          <ac:chgData name="Venkatasubramanian, Mani V." userId="fbe5ce37-0145-4c31-b84a-b36f8beac5f3" providerId="ADAL" clId="{D2199866-58AB-7241-8373-BF44D1221CD6}" dt="2023-04-07T15:25:15.528" v="1916"/>
          <ac:inkMkLst>
            <pc:docMk/>
            <pc:sldMk cId="3552601502" sldId="282"/>
            <ac:inkMk id="61" creationId="{9D38CEA6-DA70-9FCD-ADA8-7CF0D43FB394}"/>
          </ac:inkMkLst>
        </pc:inkChg>
        <pc:inkChg chg="add del">
          <ac:chgData name="Venkatasubramanian, Mani V." userId="fbe5ce37-0145-4c31-b84a-b36f8beac5f3" providerId="ADAL" clId="{D2199866-58AB-7241-8373-BF44D1221CD6}" dt="2023-04-07T15:25:15.528" v="1916"/>
          <ac:inkMkLst>
            <pc:docMk/>
            <pc:sldMk cId="3552601502" sldId="282"/>
            <ac:inkMk id="62" creationId="{B116B7B7-B2DB-A2CA-A5B1-45A18A063426}"/>
          </ac:inkMkLst>
        </pc:inkChg>
        <pc:inkChg chg="add reco">
          <ac:chgData name="Venkatasubramanian, Mani V." userId="fbe5ce37-0145-4c31-b84a-b36f8beac5f3" providerId="ADAL" clId="{D2199866-58AB-7241-8373-BF44D1221CD6}" dt="2023-04-07T15:25:15.528" v="1916"/>
          <ac:inkMkLst>
            <pc:docMk/>
            <pc:sldMk cId="3552601502" sldId="282"/>
            <ac:inkMk id="63" creationId="{9112EF83-7DBD-178A-17D3-9355F74F0A7E}"/>
          </ac:inkMkLst>
        </pc:inkChg>
        <pc:inkChg chg="add del">
          <ac:chgData name="Venkatasubramanian, Mani V." userId="fbe5ce37-0145-4c31-b84a-b36f8beac5f3" providerId="ADAL" clId="{D2199866-58AB-7241-8373-BF44D1221CD6}" dt="2023-04-07T15:25:18.433" v="1920"/>
          <ac:inkMkLst>
            <pc:docMk/>
            <pc:sldMk cId="3552601502" sldId="282"/>
            <ac:inkMk id="64" creationId="{E54E31B9-8FD1-2D95-10BF-CCB0ED1F752D}"/>
          </ac:inkMkLst>
        </pc:inkChg>
        <pc:inkChg chg="add del">
          <ac:chgData name="Venkatasubramanian, Mani V." userId="fbe5ce37-0145-4c31-b84a-b36f8beac5f3" providerId="ADAL" clId="{D2199866-58AB-7241-8373-BF44D1221CD6}" dt="2023-04-07T15:25:18.433" v="1920"/>
          <ac:inkMkLst>
            <pc:docMk/>
            <pc:sldMk cId="3552601502" sldId="282"/>
            <ac:inkMk id="65" creationId="{731B46B0-84B6-615E-F972-04E7BBAA6DE5}"/>
          </ac:inkMkLst>
        </pc:inkChg>
        <pc:inkChg chg="add del">
          <ac:chgData name="Venkatasubramanian, Mani V." userId="fbe5ce37-0145-4c31-b84a-b36f8beac5f3" providerId="ADAL" clId="{D2199866-58AB-7241-8373-BF44D1221CD6}" dt="2023-04-07T15:25:18.433" v="1920"/>
          <ac:inkMkLst>
            <pc:docMk/>
            <pc:sldMk cId="3552601502" sldId="282"/>
            <ac:inkMk id="66" creationId="{ACD7ACDD-D161-7AEB-7460-4FE677FA3BE6}"/>
          </ac:inkMkLst>
        </pc:inkChg>
        <pc:inkChg chg="add reco">
          <ac:chgData name="Venkatasubramanian, Mani V." userId="fbe5ce37-0145-4c31-b84a-b36f8beac5f3" providerId="ADAL" clId="{D2199866-58AB-7241-8373-BF44D1221CD6}" dt="2023-04-07T15:25:18.433" v="1920"/>
          <ac:inkMkLst>
            <pc:docMk/>
            <pc:sldMk cId="3552601502" sldId="282"/>
            <ac:inkMk id="67" creationId="{3136D3F5-A359-F0C5-F24F-C58B9EA364B3}"/>
          </ac:inkMkLst>
        </pc:inkChg>
        <pc:inkChg chg="add del">
          <ac:chgData name="Venkatasubramanian, Mani V." userId="fbe5ce37-0145-4c31-b84a-b36f8beac5f3" providerId="ADAL" clId="{D2199866-58AB-7241-8373-BF44D1221CD6}" dt="2023-04-07T15:25:24.667" v="1931"/>
          <ac:inkMkLst>
            <pc:docMk/>
            <pc:sldMk cId="3552601502" sldId="282"/>
            <ac:inkMk id="68" creationId="{D8ECB70F-E4B8-C594-E52F-C2CB5C04FD21}"/>
          </ac:inkMkLst>
        </pc:inkChg>
        <pc:inkChg chg="add del">
          <ac:chgData name="Venkatasubramanian, Mani V." userId="fbe5ce37-0145-4c31-b84a-b36f8beac5f3" providerId="ADAL" clId="{D2199866-58AB-7241-8373-BF44D1221CD6}" dt="2023-04-07T15:25:24.667" v="1931"/>
          <ac:inkMkLst>
            <pc:docMk/>
            <pc:sldMk cId="3552601502" sldId="282"/>
            <ac:inkMk id="69" creationId="{511C0B8F-0668-5C73-5A54-E4CCE1FBC2DF}"/>
          </ac:inkMkLst>
        </pc:inkChg>
        <pc:inkChg chg="add del">
          <ac:chgData name="Venkatasubramanian, Mani V." userId="fbe5ce37-0145-4c31-b84a-b36f8beac5f3" providerId="ADAL" clId="{D2199866-58AB-7241-8373-BF44D1221CD6}" dt="2023-04-07T15:25:24.667" v="1931"/>
          <ac:inkMkLst>
            <pc:docMk/>
            <pc:sldMk cId="3552601502" sldId="282"/>
            <ac:inkMk id="70" creationId="{4B270443-FA9B-E537-CBD0-C7CA9322B693}"/>
          </ac:inkMkLst>
        </pc:inkChg>
        <pc:inkChg chg="add del">
          <ac:chgData name="Venkatasubramanian, Mani V." userId="fbe5ce37-0145-4c31-b84a-b36f8beac5f3" providerId="ADAL" clId="{D2199866-58AB-7241-8373-BF44D1221CD6}" dt="2023-04-07T15:25:24.667" v="1931"/>
          <ac:inkMkLst>
            <pc:docMk/>
            <pc:sldMk cId="3552601502" sldId="282"/>
            <ac:inkMk id="71" creationId="{6C58754E-7A6C-F154-47FA-792AF3BC2780}"/>
          </ac:inkMkLst>
        </pc:inkChg>
        <pc:inkChg chg="add del">
          <ac:chgData name="Venkatasubramanian, Mani V." userId="fbe5ce37-0145-4c31-b84a-b36f8beac5f3" providerId="ADAL" clId="{D2199866-58AB-7241-8373-BF44D1221CD6}" dt="2023-04-07T15:25:24.667" v="1931"/>
          <ac:inkMkLst>
            <pc:docMk/>
            <pc:sldMk cId="3552601502" sldId="282"/>
            <ac:inkMk id="72" creationId="{2306BE2D-4AD0-37D1-E85B-E12577CEAD42}"/>
          </ac:inkMkLst>
        </pc:inkChg>
        <pc:inkChg chg="add del">
          <ac:chgData name="Venkatasubramanian, Mani V." userId="fbe5ce37-0145-4c31-b84a-b36f8beac5f3" providerId="ADAL" clId="{D2199866-58AB-7241-8373-BF44D1221CD6}" dt="2023-04-07T15:25:24.667" v="1931"/>
          <ac:inkMkLst>
            <pc:docMk/>
            <pc:sldMk cId="3552601502" sldId="282"/>
            <ac:inkMk id="73" creationId="{3E9EF079-81EA-C296-D5EE-A19DB983808B}"/>
          </ac:inkMkLst>
        </pc:inkChg>
        <pc:inkChg chg="add del">
          <ac:chgData name="Venkatasubramanian, Mani V." userId="fbe5ce37-0145-4c31-b84a-b36f8beac5f3" providerId="ADAL" clId="{D2199866-58AB-7241-8373-BF44D1221CD6}" dt="2023-04-07T15:25:24.667" v="1931"/>
          <ac:inkMkLst>
            <pc:docMk/>
            <pc:sldMk cId="3552601502" sldId="282"/>
            <ac:inkMk id="74" creationId="{40999706-7D53-674F-6D0B-151BABB73EA7}"/>
          </ac:inkMkLst>
        </pc:inkChg>
        <pc:inkChg chg="add del">
          <ac:chgData name="Venkatasubramanian, Mani V." userId="fbe5ce37-0145-4c31-b84a-b36f8beac5f3" providerId="ADAL" clId="{D2199866-58AB-7241-8373-BF44D1221CD6}" dt="2023-04-07T15:25:24.667" v="1931"/>
          <ac:inkMkLst>
            <pc:docMk/>
            <pc:sldMk cId="3552601502" sldId="282"/>
            <ac:inkMk id="75" creationId="{B47769F0-D837-2B25-DF9D-37B9588AC42C}"/>
          </ac:inkMkLst>
        </pc:inkChg>
        <pc:inkChg chg="add del">
          <ac:chgData name="Venkatasubramanian, Mani V." userId="fbe5ce37-0145-4c31-b84a-b36f8beac5f3" providerId="ADAL" clId="{D2199866-58AB-7241-8373-BF44D1221CD6}" dt="2023-04-07T15:25:24.667" v="1931"/>
          <ac:inkMkLst>
            <pc:docMk/>
            <pc:sldMk cId="3552601502" sldId="282"/>
            <ac:inkMk id="76" creationId="{F5CBDC57-0F82-1609-4930-A480937A405B}"/>
          </ac:inkMkLst>
        </pc:inkChg>
        <pc:inkChg chg="add del">
          <ac:chgData name="Venkatasubramanian, Mani V." userId="fbe5ce37-0145-4c31-b84a-b36f8beac5f3" providerId="ADAL" clId="{D2199866-58AB-7241-8373-BF44D1221CD6}" dt="2023-04-07T15:25:24.667" v="1931"/>
          <ac:inkMkLst>
            <pc:docMk/>
            <pc:sldMk cId="3552601502" sldId="282"/>
            <ac:inkMk id="77" creationId="{4EA201EC-FBD8-BCE2-F6B9-D6BABA21FA16}"/>
          </ac:inkMkLst>
        </pc:inkChg>
        <pc:inkChg chg="add mod reco modStrokes">
          <ac:chgData name="Venkatasubramanian, Mani V." userId="fbe5ce37-0145-4c31-b84a-b36f8beac5f3" providerId="ADAL" clId="{D2199866-58AB-7241-8373-BF44D1221CD6}" dt="2023-04-07T15:27:31.483" v="1991"/>
          <ac:inkMkLst>
            <pc:docMk/>
            <pc:sldMk cId="3552601502" sldId="282"/>
            <ac:inkMk id="78" creationId="{BB311B3A-A9FB-5E94-2E43-18DEB8E39A31}"/>
          </ac:inkMkLst>
        </pc:inkChg>
        <pc:inkChg chg="add del">
          <ac:chgData name="Venkatasubramanian, Mani V." userId="fbe5ce37-0145-4c31-b84a-b36f8beac5f3" providerId="ADAL" clId="{D2199866-58AB-7241-8373-BF44D1221CD6}" dt="2023-04-07T15:25:26.660" v="1936"/>
          <ac:inkMkLst>
            <pc:docMk/>
            <pc:sldMk cId="3552601502" sldId="282"/>
            <ac:inkMk id="79" creationId="{F830850F-22C5-10D0-8B01-4A58BA668004}"/>
          </ac:inkMkLst>
        </pc:inkChg>
        <pc:inkChg chg="add del">
          <ac:chgData name="Venkatasubramanian, Mani V." userId="fbe5ce37-0145-4c31-b84a-b36f8beac5f3" providerId="ADAL" clId="{D2199866-58AB-7241-8373-BF44D1221CD6}" dt="2023-04-07T15:25:26.660" v="1936"/>
          <ac:inkMkLst>
            <pc:docMk/>
            <pc:sldMk cId="3552601502" sldId="282"/>
            <ac:inkMk id="80" creationId="{C5CDF212-E69E-2AC0-D1D8-1882C186A50F}"/>
          </ac:inkMkLst>
        </pc:inkChg>
        <pc:inkChg chg="add del">
          <ac:chgData name="Venkatasubramanian, Mani V." userId="fbe5ce37-0145-4c31-b84a-b36f8beac5f3" providerId="ADAL" clId="{D2199866-58AB-7241-8373-BF44D1221CD6}" dt="2023-04-07T15:25:26.660" v="1936"/>
          <ac:inkMkLst>
            <pc:docMk/>
            <pc:sldMk cId="3552601502" sldId="282"/>
            <ac:inkMk id="81" creationId="{535E8299-0CEE-FB32-2C6B-69833DD572F7}"/>
          </ac:inkMkLst>
        </pc:inkChg>
        <pc:inkChg chg="add del">
          <ac:chgData name="Venkatasubramanian, Mani V." userId="fbe5ce37-0145-4c31-b84a-b36f8beac5f3" providerId="ADAL" clId="{D2199866-58AB-7241-8373-BF44D1221CD6}" dt="2023-04-07T15:25:26.660" v="1936"/>
          <ac:inkMkLst>
            <pc:docMk/>
            <pc:sldMk cId="3552601502" sldId="282"/>
            <ac:inkMk id="82" creationId="{3D29AEBA-81F3-0FB9-08CA-28357CBD75F8}"/>
          </ac:inkMkLst>
        </pc:inkChg>
        <pc:inkChg chg="add mod reco modStrokes">
          <ac:chgData name="Venkatasubramanian, Mani V." userId="fbe5ce37-0145-4c31-b84a-b36f8beac5f3" providerId="ADAL" clId="{D2199866-58AB-7241-8373-BF44D1221CD6}" dt="2023-04-07T15:27:32.582" v="1992"/>
          <ac:inkMkLst>
            <pc:docMk/>
            <pc:sldMk cId="3552601502" sldId="282"/>
            <ac:inkMk id="83" creationId="{AC2ABC72-855A-C774-77C1-6D05B08589C5}"/>
          </ac:inkMkLst>
        </pc:inkChg>
        <pc:inkChg chg="add del">
          <ac:chgData name="Venkatasubramanian, Mani V." userId="fbe5ce37-0145-4c31-b84a-b36f8beac5f3" providerId="ADAL" clId="{D2199866-58AB-7241-8373-BF44D1221CD6}" dt="2023-04-07T15:25:30.830" v="1946"/>
          <ac:inkMkLst>
            <pc:docMk/>
            <pc:sldMk cId="3552601502" sldId="282"/>
            <ac:inkMk id="84" creationId="{F850EDD9-75D2-4309-5F21-03173A88C85E}"/>
          </ac:inkMkLst>
        </pc:inkChg>
        <pc:inkChg chg="add del">
          <ac:chgData name="Venkatasubramanian, Mani V." userId="fbe5ce37-0145-4c31-b84a-b36f8beac5f3" providerId="ADAL" clId="{D2199866-58AB-7241-8373-BF44D1221CD6}" dt="2023-04-07T15:25:30.830" v="1946"/>
          <ac:inkMkLst>
            <pc:docMk/>
            <pc:sldMk cId="3552601502" sldId="282"/>
            <ac:inkMk id="85" creationId="{3590EBAC-4067-DB3B-E715-0DC7A9B1E5F2}"/>
          </ac:inkMkLst>
        </pc:inkChg>
        <pc:inkChg chg="add del">
          <ac:chgData name="Venkatasubramanian, Mani V." userId="fbe5ce37-0145-4c31-b84a-b36f8beac5f3" providerId="ADAL" clId="{D2199866-58AB-7241-8373-BF44D1221CD6}" dt="2023-04-07T15:25:30.830" v="1946"/>
          <ac:inkMkLst>
            <pc:docMk/>
            <pc:sldMk cId="3552601502" sldId="282"/>
            <ac:inkMk id="86" creationId="{76123AD6-28AE-2F85-8376-2E7ACA7F903D}"/>
          </ac:inkMkLst>
        </pc:inkChg>
        <pc:inkChg chg="add del">
          <ac:chgData name="Venkatasubramanian, Mani V." userId="fbe5ce37-0145-4c31-b84a-b36f8beac5f3" providerId="ADAL" clId="{D2199866-58AB-7241-8373-BF44D1221CD6}" dt="2023-04-07T15:25:30.830" v="1946"/>
          <ac:inkMkLst>
            <pc:docMk/>
            <pc:sldMk cId="3552601502" sldId="282"/>
            <ac:inkMk id="87" creationId="{F898394C-C436-50F1-6BF7-05FA0E9C3092}"/>
          </ac:inkMkLst>
        </pc:inkChg>
        <pc:inkChg chg="add del">
          <ac:chgData name="Venkatasubramanian, Mani V." userId="fbe5ce37-0145-4c31-b84a-b36f8beac5f3" providerId="ADAL" clId="{D2199866-58AB-7241-8373-BF44D1221CD6}" dt="2023-04-07T15:25:30.830" v="1946"/>
          <ac:inkMkLst>
            <pc:docMk/>
            <pc:sldMk cId="3552601502" sldId="282"/>
            <ac:inkMk id="88" creationId="{E45D745A-9584-8F35-7241-C5D3A6741271}"/>
          </ac:inkMkLst>
        </pc:inkChg>
        <pc:inkChg chg="add del">
          <ac:chgData name="Venkatasubramanian, Mani V." userId="fbe5ce37-0145-4c31-b84a-b36f8beac5f3" providerId="ADAL" clId="{D2199866-58AB-7241-8373-BF44D1221CD6}" dt="2023-04-07T15:25:30.830" v="1946"/>
          <ac:inkMkLst>
            <pc:docMk/>
            <pc:sldMk cId="3552601502" sldId="282"/>
            <ac:inkMk id="89" creationId="{E9115572-EFFD-2BF9-A4E8-B9C83327F581}"/>
          </ac:inkMkLst>
        </pc:inkChg>
        <pc:inkChg chg="add del">
          <ac:chgData name="Venkatasubramanian, Mani V." userId="fbe5ce37-0145-4c31-b84a-b36f8beac5f3" providerId="ADAL" clId="{D2199866-58AB-7241-8373-BF44D1221CD6}" dt="2023-04-07T15:25:30.830" v="1946"/>
          <ac:inkMkLst>
            <pc:docMk/>
            <pc:sldMk cId="3552601502" sldId="282"/>
            <ac:inkMk id="90" creationId="{895B0BF7-8DE2-6609-930E-42D4CCFF4935}"/>
          </ac:inkMkLst>
        </pc:inkChg>
        <pc:inkChg chg="add del">
          <ac:chgData name="Venkatasubramanian, Mani V." userId="fbe5ce37-0145-4c31-b84a-b36f8beac5f3" providerId="ADAL" clId="{D2199866-58AB-7241-8373-BF44D1221CD6}" dt="2023-04-07T15:25:30.830" v="1946"/>
          <ac:inkMkLst>
            <pc:docMk/>
            <pc:sldMk cId="3552601502" sldId="282"/>
            <ac:inkMk id="91" creationId="{3DA0F0CB-9547-81ED-C193-614A30D1F831}"/>
          </ac:inkMkLst>
        </pc:inkChg>
        <pc:inkChg chg="add del">
          <ac:chgData name="Venkatasubramanian, Mani V." userId="fbe5ce37-0145-4c31-b84a-b36f8beac5f3" providerId="ADAL" clId="{D2199866-58AB-7241-8373-BF44D1221CD6}" dt="2023-04-07T15:25:30.830" v="1946"/>
          <ac:inkMkLst>
            <pc:docMk/>
            <pc:sldMk cId="3552601502" sldId="282"/>
            <ac:inkMk id="92" creationId="{995FDB99-3529-B74C-D413-71ED9660926B}"/>
          </ac:inkMkLst>
        </pc:inkChg>
        <pc:inkChg chg="add reco">
          <ac:chgData name="Venkatasubramanian, Mani V." userId="fbe5ce37-0145-4c31-b84a-b36f8beac5f3" providerId="ADAL" clId="{D2199866-58AB-7241-8373-BF44D1221CD6}" dt="2023-04-07T15:25:30.830" v="1946"/>
          <ac:inkMkLst>
            <pc:docMk/>
            <pc:sldMk cId="3552601502" sldId="282"/>
            <ac:inkMk id="93" creationId="{03862996-7AF7-74A2-8EEE-74EA6B0F62A5}"/>
          </ac:inkMkLst>
        </pc:inkChg>
        <pc:inkChg chg="add reco">
          <ac:chgData name="Venkatasubramanian, Mani V." userId="fbe5ce37-0145-4c31-b84a-b36f8beac5f3" providerId="ADAL" clId="{D2199866-58AB-7241-8373-BF44D1221CD6}" dt="2023-04-07T15:25:30.830" v="1946"/>
          <ac:inkMkLst>
            <pc:docMk/>
            <pc:sldMk cId="3552601502" sldId="282"/>
            <ac:inkMk id="94" creationId="{62F82819-CF65-7757-DF99-3F0E3033850E}"/>
          </ac:inkMkLst>
        </pc:inkChg>
        <pc:inkChg chg="add del">
          <ac:chgData name="Venkatasubramanian, Mani V." userId="fbe5ce37-0145-4c31-b84a-b36f8beac5f3" providerId="ADAL" clId="{D2199866-58AB-7241-8373-BF44D1221CD6}" dt="2023-04-07T15:25:40.484" v="1949"/>
          <ac:inkMkLst>
            <pc:docMk/>
            <pc:sldMk cId="3552601502" sldId="282"/>
            <ac:inkMk id="95" creationId="{F2304338-2AB2-E187-F965-377B29E98578}"/>
          </ac:inkMkLst>
        </pc:inkChg>
        <pc:inkChg chg="add del">
          <ac:chgData name="Venkatasubramanian, Mani V." userId="fbe5ce37-0145-4c31-b84a-b36f8beac5f3" providerId="ADAL" clId="{D2199866-58AB-7241-8373-BF44D1221CD6}" dt="2023-04-07T15:25:40.484" v="1949"/>
          <ac:inkMkLst>
            <pc:docMk/>
            <pc:sldMk cId="3552601502" sldId="282"/>
            <ac:inkMk id="96" creationId="{BDDC97A7-50B8-739D-7BD6-44B83AB7E165}"/>
          </ac:inkMkLst>
        </pc:inkChg>
        <pc:inkChg chg="add reco">
          <ac:chgData name="Venkatasubramanian, Mani V." userId="fbe5ce37-0145-4c31-b84a-b36f8beac5f3" providerId="ADAL" clId="{D2199866-58AB-7241-8373-BF44D1221CD6}" dt="2023-04-07T15:25:40.484" v="1949"/>
          <ac:inkMkLst>
            <pc:docMk/>
            <pc:sldMk cId="3552601502" sldId="282"/>
            <ac:inkMk id="97" creationId="{8756EDC5-C699-837D-4BBC-B41C7D4ED063}"/>
          </ac:inkMkLst>
        </pc:inkChg>
        <pc:inkChg chg="add del">
          <ac:chgData name="Venkatasubramanian, Mani V." userId="fbe5ce37-0145-4c31-b84a-b36f8beac5f3" providerId="ADAL" clId="{D2199866-58AB-7241-8373-BF44D1221CD6}" dt="2023-04-07T15:25:50.626" v="1958"/>
          <ac:inkMkLst>
            <pc:docMk/>
            <pc:sldMk cId="3552601502" sldId="282"/>
            <ac:inkMk id="98" creationId="{5CF5C4B9-41FA-978A-E269-57D371D232BA}"/>
          </ac:inkMkLst>
        </pc:inkChg>
        <pc:inkChg chg="add del">
          <ac:chgData name="Venkatasubramanian, Mani V." userId="fbe5ce37-0145-4c31-b84a-b36f8beac5f3" providerId="ADAL" clId="{D2199866-58AB-7241-8373-BF44D1221CD6}" dt="2023-04-07T15:25:50.626" v="1958"/>
          <ac:inkMkLst>
            <pc:docMk/>
            <pc:sldMk cId="3552601502" sldId="282"/>
            <ac:inkMk id="99" creationId="{D5414100-F936-6F7D-6103-85819C5DD6F8}"/>
          </ac:inkMkLst>
        </pc:inkChg>
        <pc:inkChg chg="add del">
          <ac:chgData name="Venkatasubramanian, Mani V." userId="fbe5ce37-0145-4c31-b84a-b36f8beac5f3" providerId="ADAL" clId="{D2199866-58AB-7241-8373-BF44D1221CD6}" dt="2023-04-07T15:25:50.626" v="1958"/>
          <ac:inkMkLst>
            <pc:docMk/>
            <pc:sldMk cId="3552601502" sldId="282"/>
            <ac:inkMk id="100" creationId="{CF376035-F2D0-61D0-762E-7D6ABE7F1178}"/>
          </ac:inkMkLst>
        </pc:inkChg>
        <pc:inkChg chg="add del">
          <ac:chgData name="Venkatasubramanian, Mani V." userId="fbe5ce37-0145-4c31-b84a-b36f8beac5f3" providerId="ADAL" clId="{D2199866-58AB-7241-8373-BF44D1221CD6}" dt="2023-04-07T15:25:46.665" v="1956"/>
          <ac:inkMkLst>
            <pc:docMk/>
            <pc:sldMk cId="3552601502" sldId="282"/>
            <ac:inkMk id="101" creationId="{7352C3B4-A1DD-4515-33AE-FB2B54E1D2B6}"/>
          </ac:inkMkLst>
        </pc:inkChg>
        <pc:inkChg chg="add del">
          <ac:chgData name="Venkatasubramanian, Mani V." userId="fbe5ce37-0145-4c31-b84a-b36f8beac5f3" providerId="ADAL" clId="{D2199866-58AB-7241-8373-BF44D1221CD6}" dt="2023-04-07T15:25:46.665" v="1956"/>
          <ac:inkMkLst>
            <pc:docMk/>
            <pc:sldMk cId="3552601502" sldId="282"/>
            <ac:inkMk id="102" creationId="{5911E671-B85E-768B-A4E4-323BE3DD4F76}"/>
          </ac:inkMkLst>
        </pc:inkChg>
        <pc:inkChg chg="add del">
          <ac:chgData name="Venkatasubramanian, Mani V." userId="fbe5ce37-0145-4c31-b84a-b36f8beac5f3" providerId="ADAL" clId="{D2199866-58AB-7241-8373-BF44D1221CD6}" dt="2023-04-07T15:25:46.665" v="1956"/>
          <ac:inkMkLst>
            <pc:docMk/>
            <pc:sldMk cId="3552601502" sldId="282"/>
            <ac:inkMk id="103" creationId="{077FB257-F31F-AA07-865A-E6DFAE3937EB}"/>
          </ac:inkMkLst>
        </pc:inkChg>
        <pc:inkChg chg="add reco">
          <ac:chgData name="Venkatasubramanian, Mani V." userId="fbe5ce37-0145-4c31-b84a-b36f8beac5f3" providerId="ADAL" clId="{D2199866-58AB-7241-8373-BF44D1221CD6}" dt="2023-04-07T15:25:46.665" v="1956"/>
          <ac:inkMkLst>
            <pc:docMk/>
            <pc:sldMk cId="3552601502" sldId="282"/>
            <ac:inkMk id="104" creationId="{BDBA488F-6146-3E9B-1C71-75E5A1F824A8}"/>
          </ac:inkMkLst>
        </pc:inkChg>
        <pc:inkChg chg="add del">
          <ac:chgData name="Venkatasubramanian, Mani V." userId="fbe5ce37-0145-4c31-b84a-b36f8beac5f3" providerId="ADAL" clId="{D2199866-58AB-7241-8373-BF44D1221CD6}" dt="2023-04-07T15:25:50.626" v="1958"/>
          <ac:inkMkLst>
            <pc:docMk/>
            <pc:sldMk cId="3552601502" sldId="282"/>
            <ac:inkMk id="105" creationId="{659FDCC0-A627-9091-FA32-A2CB6BE84637}"/>
          </ac:inkMkLst>
        </pc:inkChg>
        <pc:inkChg chg="add reco">
          <ac:chgData name="Venkatasubramanian, Mani V." userId="fbe5ce37-0145-4c31-b84a-b36f8beac5f3" providerId="ADAL" clId="{D2199866-58AB-7241-8373-BF44D1221CD6}" dt="2023-04-07T15:25:50.626" v="1958"/>
          <ac:inkMkLst>
            <pc:docMk/>
            <pc:sldMk cId="3552601502" sldId="282"/>
            <ac:inkMk id="106" creationId="{52C76B8B-C015-C1A9-A3D6-BCBC8CB00FFD}"/>
          </ac:inkMkLst>
        </pc:inkChg>
        <pc:inkChg chg="add">
          <ac:chgData name="Venkatasubramanian, Mani V." userId="fbe5ce37-0145-4c31-b84a-b36f8beac5f3" providerId="ADAL" clId="{D2199866-58AB-7241-8373-BF44D1221CD6}" dt="2023-04-07T15:25:54.728" v="1959"/>
          <ac:inkMkLst>
            <pc:docMk/>
            <pc:sldMk cId="3552601502" sldId="282"/>
            <ac:inkMk id="107" creationId="{C74F7B1D-40EB-A990-4427-A3333327DD4A}"/>
          </ac:inkMkLst>
        </pc:inkChg>
        <pc:inkChg chg="add">
          <ac:chgData name="Venkatasubramanian, Mani V." userId="fbe5ce37-0145-4c31-b84a-b36f8beac5f3" providerId="ADAL" clId="{D2199866-58AB-7241-8373-BF44D1221CD6}" dt="2023-04-07T15:25:54.910" v="1960"/>
          <ac:inkMkLst>
            <pc:docMk/>
            <pc:sldMk cId="3552601502" sldId="282"/>
            <ac:inkMk id="108" creationId="{B94E2327-9FA2-A2D7-CE6A-E3D483587AFE}"/>
          </ac:inkMkLst>
        </pc:inkChg>
        <pc:inkChg chg="add">
          <ac:chgData name="Venkatasubramanian, Mani V." userId="fbe5ce37-0145-4c31-b84a-b36f8beac5f3" providerId="ADAL" clId="{D2199866-58AB-7241-8373-BF44D1221CD6}" dt="2023-04-07T15:25:55.043" v="1961"/>
          <ac:inkMkLst>
            <pc:docMk/>
            <pc:sldMk cId="3552601502" sldId="282"/>
            <ac:inkMk id="109" creationId="{7FDDF20D-B5D0-B500-002D-FB4584B9C1E9}"/>
          </ac:inkMkLst>
        </pc:inkChg>
        <pc:inkChg chg="add">
          <ac:chgData name="Venkatasubramanian, Mani V." userId="fbe5ce37-0145-4c31-b84a-b36f8beac5f3" providerId="ADAL" clId="{D2199866-58AB-7241-8373-BF44D1221CD6}" dt="2023-04-07T15:25:55.194" v="1962"/>
          <ac:inkMkLst>
            <pc:docMk/>
            <pc:sldMk cId="3552601502" sldId="282"/>
            <ac:inkMk id="110" creationId="{579874BE-985C-0DF0-2B19-BE2C3791D185}"/>
          </ac:inkMkLst>
        </pc:inkChg>
        <pc:inkChg chg="add">
          <ac:chgData name="Venkatasubramanian, Mani V." userId="fbe5ce37-0145-4c31-b84a-b36f8beac5f3" providerId="ADAL" clId="{D2199866-58AB-7241-8373-BF44D1221CD6}" dt="2023-04-07T15:25:55.346" v="1963"/>
          <ac:inkMkLst>
            <pc:docMk/>
            <pc:sldMk cId="3552601502" sldId="282"/>
            <ac:inkMk id="111" creationId="{9234F777-4AB0-76C8-6A93-BA28CCDFF7EF}"/>
          </ac:inkMkLst>
        </pc:inkChg>
        <pc:inkChg chg="add del">
          <ac:chgData name="Venkatasubramanian, Mani V." userId="fbe5ce37-0145-4c31-b84a-b36f8beac5f3" providerId="ADAL" clId="{D2199866-58AB-7241-8373-BF44D1221CD6}" dt="2023-04-07T15:25:56.296" v="1966"/>
          <ac:inkMkLst>
            <pc:docMk/>
            <pc:sldMk cId="3552601502" sldId="282"/>
            <ac:inkMk id="112" creationId="{632CEF00-00E4-31F8-6B07-0C065E2DC49F}"/>
          </ac:inkMkLst>
        </pc:inkChg>
        <pc:inkChg chg="add del">
          <ac:chgData name="Venkatasubramanian, Mani V." userId="fbe5ce37-0145-4c31-b84a-b36f8beac5f3" providerId="ADAL" clId="{D2199866-58AB-7241-8373-BF44D1221CD6}" dt="2023-04-07T15:25:56.296" v="1966"/>
          <ac:inkMkLst>
            <pc:docMk/>
            <pc:sldMk cId="3552601502" sldId="282"/>
            <ac:inkMk id="113" creationId="{269411F3-6156-A115-7D75-E173117E754A}"/>
          </ac:inkMkLst>
        </pc:inkChg>
        <pc:inkChg chg="add reco">
          <ac:chgData name="Venkatasubramanian, Mani V." userId="fbe5ce37-0145-4c31-b84a-b36f8beac5f3" providerId="ADAL" clId="{D2199866-58AB-7241-8373-BF44D1221CD6}" dt="2023-04-07T15:25:56.296" v="1966"/>
          <ac:inkMkLst>
            <pc:docMk/>
            <pc:sldMk cId="3552601502" sldId="282"/>
            <ac:inkMk id="114" creationId="{56E89F7F-A17D-B388-8ADC-F9C24F85B6D2}"/>
          </ac:inkMkLst>
        </pc:inkChg>
        <pc:inkChg chg="add">
          <ac:chgData name="Venkatasubramanian, Mani V." userId="fbe5ce37-0145-4c31-b84a-b36f8beac5f3" providerId="ADAL" clId="{D2199866-58AB-7241-8373-BF44D1221CD6}" dt="2023-04-07T15:25:56.448" v="1967"/>
          <ac:inkMkLst>
            <pc:docMk/>
            <pc:sldMk cId="3552601502" sldId="282"/>
            <ac:inkMk id="115" creationId="{64243D5A-ACBC-2BFA-318F-519FB74A4B64}"/>
          </ac:inkMkLst>
        </pc:inkChg>
        <pc:inkChg chg="add">
          <ac:chgData name="Venkatasubramanian, Mani V." userId="fbe5ce37-0145-4c31-b84a-b36f8beac5f3" providerId="ADAL" clId="{D2199866-58AB-7241-8373-BF44D1221CD6}" dt="2023-04-07T15:25:56.572" v="1968"/>
          <ac:inkMkLst>
            <pc:docMk/>
            <pc:sldMk cId="3552601502" sldId="282"/>
            <ac:inkMk id="116" creationId="{A4B98E97-AD6D-252E-AB4B-4C0DC5C3A210}"/>
          </ac:inkMkLst>
        </pc:inkChg>
        <pc:inkChg chg="add del">
          <ac:chgData name="Venkatasubramanian, Mani V." userId="fbe5ce37-0145-4c31-b84a-b36f8beac5f3" providerId="ADAL" clId="{D2199866-58AB-7241-8373-BF44D1221CD6}" dt="2023-04-07T15:25:59.637" v="1975"/>
          <ac:inkMkLst>
            <pc:docMk/>
            <pc:sldMk cId="3552601502" sldId="282"/>
            <ac:inkMk id="117" creationId="{8D493CE6-F583-4952-1846-5FA3FA0B4117}"/>
          </ac:inkMkLst>
        </pc:inkChg>
        <pc:inkChg chg="add del">
          <ac:chgData name="Venkatasubramanian, Mani V." userId="fbe5ce37-0145-4c31-b84a-b36f8beac5f3" providerId="ADAL" clId="{D2199866-58AB-7241-8373-BF44D1221CD6}" dt="2023-04-07T15:25:59.637" v="1975"/>
          <ac:inkMkLst>
            <pc:docMk/>
            <pc:sldMk cId="3552601502" sldId="282"/>
            <ac:inkMk id="118" creationId="{A26A3B7F-8640-EB1F-494A-B73494019FED}"/>
          </ac:inkMkLst>
        </pc:inkChg>
        <pc:inkChg chg="add del">
          <ac:chgData name="Venkatasubramanian, Mani V." userId="fbe5ce37-0145-4c31-b84a-b36f8beac5f3" providerId="ADAL" clId="{D2199866-58AB-7241-8373-BF44D1221CD6}" dt="2023-04-07T15:25:59.637" v="1975"/>
          <ac:inkMkLst>
            <pc:docMk/>
            <pc:sldMk cId="3552601502" sldId="282"/>
            <ac:inkMk id="119" creationId="{643D997F-173D-F888-D27D-CA828644607F}"/>
          </ac:inkMkLst>
        </pc:inkChg>
        <pc:inkChg chg="add del">
          <ac:chgData name="Venkatasubramanian, Mani V." userId="fbe5ce37-0145-4c31-b84a-b36f8beac5f3" providerId="ADAL" clId="{D2199866-58AB-7241-8373-BF44D1221CD6}" dt="2023-04-07T15:25:59.637" v="1975"/>
          <ac:inkMkLst>
            <pc:docMk/>
            <pc:sldMk cId="3552601502" sldId="282"/>
            <ac:inkMk id="120" creationId="{1051AE9B-C6AE-3EB7-5B63-21A58C0B8BEA}"/>
          </ac:inkMkLst>
        </pc:inkChg>
        <pc:inkChg chg="add del">
          <ac:chgData name="Venkatasubramanian, Mani V." userId="fbe5ce37-0145-4c31-b84a-b36f8beac5f3" providerId="ADAL" clId="{D2199866-58AB-7241-8373-BF44D1221CD6}" dt="2023-04-07T15:25:59.637" v="1975"/>
          <ac:inkMkLst>
            <pc:docMk/>
            <pc:sldMk cId="3552601502" sldId="282"/>
            <ac:inkMk id="121" creationId="{16D1BCDE-B905-57ED-CDA8-2B61EEC5D0AE}"/>
          </ac:inkMkLst>
        </pc:inkChg>
        <pc:inkChg chg="add del">
          <ac:chgData name="Venkatasubramanian, Mani V." userId="fbe5ce37-0145-4c31-b84a-b36f8beac5f3" providerId="ADAL" clId="{D2199866-58AB-7241-8373-BF44D1221CD6}" dt="2023-04-07T15:25:59.637" v="1975"/>
          <ac:inkMkLst>
            <pc:docMk/>
            <pc:sldMk cId="3552601502" sldId="282"/>
            <ac:inkMk id="122" creationId="{0180BE60-D533-604B-641C-6FDB9E1DC7A1}"/>
          </ac:inkMkLst>
        </pc:inkChg>
        <pc:inkChg chg="add reco">
          <ac:chgData name="Venkatasubramanian, Mani V." userId="fbe5ce37-0145-4c31-b84a-b36f8beac5f3" providerId="ADAL" clId="{D2199866-58AB-7241-8373-BF44D1221CD6}" dt="2023-04-07T15:25:59.637" v="1975"/>
          <ac:inkMkLst>
            <pc:docMk/>
            <pc:sldMk cId="3552601502" sldId="282"/>
            <ac:inkMk id="123" creationId="{803EEC70-16AC-CDD5-9050-DC8D533E22FA}"/>
          </ac:inkMkLst>
        </pc:inkChg>
        <pc:inkChg chg="add">
          <ac:chgData name="Venkatasubramanian, Mani V." userId="fbe5ce37-0145-4c31-b84a-b36f8beac5f3" providerId="ADAL" clId="{D2199866-58AB-7241-8373-BF44D1221CD6}" dt="2023-04-07T15:26:01.644" v="1976"/>
          <ac:inkMkLst>
            <pc:docMk/>
            <pc:sldMk cId="3552601502" sldId="282"/>
            <ac:inkMk id="124" creationId="{E3C2C650-1D01-795A-DCC7-89A913D3EBAD}"/>
          </ac:inkMkLst>
        </pc:inkChg>
        <pc:inkChg chg="add">
          <ac:chgData name="Venkatasubramanian, Mani V." userId="fbe5ce37-0145-4c31-b84a-b36f8beac5f3" providerId="ADAL" clId="{D2199866-58AB-7241-8373-BF44D1221CD6}" dt="2023-04-07T15:26:02.238" v="1977"/>
          <ac:inkMkLst>
            <pc:docMk/>
            <pc:sldMk cId="3552601502" sldId="282"/>
            <ac:inkMk id="125" creationId="{CFE535B9-70D0-6121-3ADF-32AAD3DEC57B}"/>
          </ac:inkMkLst>
        </pc:inkChg>
        <pc:inkChg chg="add">
          <ac:chgData name="Venkatasubramanian, Mani V." userId="fbe5ce37-0145-4c31-b84a-b36f8beac5f3" providerId="ADAL" clId="{D2199866-58AB-7241-8373-BF44D1221CD6}" dt="2023-04-07T15:26:02.538" v="1978"/>
          <ac:inkMkLst>
            <pc:docMk/>
            <pc:sldMk cId="3552601502" sldId="282"/>
            <ac:inkMk id="126" creationId="{01FA3360-BDDA-A08E-8CB3-C4242EE9ACF5}"/>
          </ac:inkMkLst>
        </pc:inkChg>
        <pc:inkChg chg="add">
          <ac:chgData name="Venkatasubramanian, Mani V." userId="fbe5ce37-0145-4c31-b84a-b36f8beac5f3" providerId="ADAL" clId="{D2199866-58AB-7241-8373-BF44D1221CD6}" dt="2023-04-07T15:26:03.221" v="1979"/>
          <ac:inkMkLst>
            <pc:docMk/>
            <pc:sldMk cId="3552601502" sldId="282"/>
            <ac:inkMk id="127" creationId="{234CCF4A-1E12-8AC2-C696-163C78F6B559}"/>
          </ac:inkMkLst>
        </pc:inkChg>
        <pc:inkChg chg="add">
          <ac:chgData name="Venkatasubramanian, Mani V." userId="fbe5ce37-0145-4c31-b84a-b36f8beac5f3" providerId="ADAL" clId="{D2199866-58AB-7241-8373-BF44D1221CD6}" dt="2023-04-07T15:26:16.758" v="1980"/>
          <ac:inkMkLst>
            <pc:docMk/>
            <pc:sldMk cId="3552601502" sldId="282"/>
            <ac:inkMk id="130" creationId="{CBE31641-009E-CB98-43BF-534AE3D6B88D}"/>
          </ac:inkMkLst>
        </pc:inkChg>
        <pc:inkChg chg="add">
          <ac:chgData name="Venkatasubramanian, Mani V." userId="fbe5ce37-0145-4c31-b84a-b36f8beac5f3" providerId="ADAL" clId="{D2199866-58AB-7241-8373-BF44D1221CD6}" dt="2023-04-07T15:26:18.286" v="1981"/>
          <ac:inkMkLst>
            <pc:docMk/>
            <pc:sldMk cId="3552601502" sldId="282"/>
            <ac:inkMk id="131" creationId="{2DABFB2E-57D5-6B6D-1EDA-9211BF151CE5}"/>
          </ac:inkMkLst>
        </pc:inkChg>
        <pc:inkChg chg="add del">
          <ac:chgData name="Venkatasubramanian, Mani V." userId="fbe5ce37-0145-4c31-b84a-b36f8beac5f3" providerId="ADAL" clId="{D2199866-58AB-7241-8373-BF44D1221CD6}" dt="2023-04-07T15:26:28.205" v="1984"/>
          <ac:inkMkLst>
            <pc:docMk/>
            <pc:sldMk cId="3552601502" sldId="282"/>
            <ac:inkMk id="132" creationId="{340E30D6-F5C4-8612-1AB3-BE90F7CEB056}"/>
          </ac:inkMkLst>
        </pc:inkChg>
        <pc:inkChg chg="add del">
          <ac:chgData name="Venkatasubramanian, Mani V." userId="fbe5ce37-0145-4c31-b84a-b36f8beac5f3" providerId="ADAL" clId="{D2199866-58AB-7241-8373-BF44D1221CD6}" dt="2023-04-07T15:26:28.205" v="1984"/>
          <ac:inkMkLst>
            <pc:docMk/>
            <pc:sldMk cId="3552601502" sldId="282"/>
            <ac:inkMk id="133" creationId="{9EA70DE8-0E4B-52DF-FA3A-5669B1EA5B52}"/>
          </ac:inkMkLst>
        </pc:inkChg>
        <pc:inkChg chg="add reco">
          <ac:chgData name="Venkatasubramanian, Mani V." userId="fbe5ce37-0145-4c31-b84a-b36f8beac5f3" providerId="ADAL" clId="{D2199866-58AB-7241-8373-BF44D1221CD6}" dt="2023-04-07T15:26:28.205" v="1984"/>
          <ac:inkMkLst>
            <pc:docMk/>
            <pc:sldMk cId="3552601502" sldId="282"/>
            <ac:inkMk id="134" creationId="{2B0A7063-7CFB-1516-36DF-D0918D914893}"/>
          </ac:inkMkLst>
        </pc:inkChg>
        <pc:inkChg chg="add del">
          <ac:chgData name="Venkatasubramanian, Mani V." userId="fbe5ce37-0145-4c31-b84a-b36f8beac5f3" providerId="ADAL" clId="{D2199866-58AB-7241-8373-BF44D1221CD6}" dt="2023-04-07T15:26:30.471" v="1987"/>
          <ac:inkMkLst>
            <pc:docMk/>
            <pc:sldMk cId="3552601502" sldId="282"/>
            <ac:inkMk id="135" creationId="{A5E2C865-9115-9274-C169-7A79A05DE45B}"/>
          </ac:inkMkLst>
        </pc:inkChg>
        <pc:inkChg chg="add del">
          <ac:chgData name="Venkatasubramanian, Mani V." userId="fbe5ce37-0145-4c31-b84a-b36f8beac5f3" providerId="ADAL" clId="{D2199866-58AB-7241-8373-BF44D1221CD6}" dt="2023-04-07T15:26:30.471" v="1987"/>
          <ac:inkMkLst>
            <pc:docMk/>
            <pc:sldMk cId="3552601502" sldId="282"/>
            <ac:inkMk id="136" creationId="{BD9ED459-0977-81CF-1F0B-00C39CA5DA8F}"/>
          </ac:inkMkLst>
        </pc:inkChg>
        <pc:inkChg chg="add reco">
          <ac:chgData name="Venkatasubramanian, Mani V." userId="fbe5ce37-0145-4c31-b84a-b36f8beac5f3" providerId="ADAL" clId="{D2199866-58AB-7241-8373-BF44D1221CD6}" dt="2023-04-07T15:26:30.471" v="1987"/>
          <ac:inkMkLst>
            <pc:docMk/>
            <pc:sldMk cId="3552601502" sldId="282"/>
            <ac:inkMk id="137" creationId="{105DC8AB-A374-2BF6-7F03-1DF952586023}"/>
          </ac:inkMkLst>
        </pc:inkChg>
        <pc:inkChg chg="add del">
          <ac:chgData name="Venkatasubramanian, Mani V." userId="fbe5ce37-0145-4c31-b84a-b36f8beac5f3" providerId="ADAL" clId="{D2199866-58AB-7241-8373-BF44D1221CD6}" dt="2023-04-07T15:26:55.038" v="1990"/>
          <ac:inkMkLst>
            <pc:docMk/>
            <pc:sldMk cId="3552601502" sldId="282"/>
            <ac:inkMk id="138" creationId="{776ACAA1-460A-0171-1095-DC66A433BB1F}"/>
          </ac:inkMkLst>
        </pc:inkChg>
        <pc:inkChg chg="add del">
          <ac:chgData name="Venkatasubramanian, Mani V." userId="fbe5ce37-0145-4c31-b84a-b36f8beac5f3" providerId="ADAL" clId="{D2199866-58AB-7241-8373-BF44D1221CD6}" dt="2023-04-07T15:26:55.038" v="1990"/>
          <ac:inkMkLst>
            <pc:docMk/>
            <pc:sldMk cId="3552601502" sldId="282"/>
            <ac:inkMk id="139" creationId="{C6904FB7-7E56-BDC1-92B9-DF9E21A19962}"/>
          </ac:inkMkLst>
        </pc:inkChg>
        <pc:inkChg chg="add reco">
          <ac:chgData name="Venkatasubramanian, Mani V." userId="fbe5ce37-0145-4c31-b84a-b36f8beac5f3" providerId="ADAL" clId="{D2199866-58AB-7241-8373-BF44D1221CD6}" dt="2023-04-07T15:26:55.038" v="1990"/>
          <ac:inkMkLst>
            <pc:docMk/>
            <pc:sldMk cId="3552601502" sldId="282"/>
            <ac:inkMk id="140" creationId="{4E3BBE03-DE4A-AAE9-6B52-3569F94341F5}"/>
          </ac:inkMkLst>
        </pc:inkChg>
        <pc:inkChg chg="add">
          <ac:chgData name="Venkatasubramanian, Mani V." userId="fbe5ce37-0145-4c31-b84a-b36f8beac5f3" providerId="ADAL" clId="{D2199866-58AB-7241-8373-BF44D1221CD6}" dt="2023-04-07T15:27:37.264" v="1993"/>
          <ac:inkMkLst>
            <pc:docMk/>
            <pc:sldMk cId="3552601502" sldId="282"/>
            <ac:inkMk id="141" creationId="{9A05DC4C-790C-40CC-4F46-CB8F5D10F8E6}"/>
          </ac:inkMkLst>
        </pc:inkChg>
        <pc:inkChg chg="add">
          <ac:chgData name="Venkatasubramanian, Mani V." userId="fbe5ce37-0145-4c31-b84a-b36f8beac5f3" providerId="ADAL" clId="{D2199866-58AB-7241-8373-BF44D1221CD6}" dt="2023-04-07T15:27:38.760" v="1994"/>
          <ac:inkMkLst>
            <pc:docMk/>
            <pc:sldMk cId="3552601502" sldId="282"/>
            <ac:inkMk id="142" creationId="{5018EF6D-B9EF-FE70-2DD3-AAAC7356A671}"/>
          </ac:inkMkLst>
        </pc:inkChg>
        <pc:inkChg chg="add">
          <ac:chgData name="Venkatasubramanian, Mani V." userId="fbe5ce37-0145-4c31-b84a-b36f8beac5f3" providerId="ADAL" clId="{D2199866-58AB-7241-8373-BF44D1221CD6}" dt="2023-04-07T15:27:47.148" v="1995"/>
          <ac:inkMkLst>
            <pc:docMk/>
            <pc:sldMk cId="3552601502" sldId="282"/>
            <ac:inkMk id="143" creationId="{D140BA88-ADC7-0C5D-78D9-D4429341E4E7}"/>
          </ac:inkMkLst>
        </pc:inkChg>
        <pc:inkChg chg="add del">
          <ac:chgData name="Venkatasubramanian, Mani V." userId="fbe5ce37-0145-4c31-b84a-b36f8beac5f3" providerId="ADAL" clId="{D2199866-58AB-7241-8373-BF44D1221CD6}" dt="2023-04-07T15:27:56.458" v="1998"/>
          <ac:inkMkLst>
            <pc:docMk/>
            <pc:sldMk cId="3552601502" sldId="282"/>
            <ac:inkMk id="144" creationId="{7E8D6458-1BA6-DF52-AF4C-4E1E6C6BDE67}"/>
          </ac:inkMkLst>
        </pc:inkChg>
        <pc:inkChg chg="add del">
          <ac:chgData name="Venkatasubramanian, Mani V." userId="fbe5ce37-0145-4c31-b84a-b36f8beac5f3" providerId="ADAL" clId="{D2199866-58AB-7241-8373-BF44D1221CD6}" dt="2023-04-07T15:27:56.458" v="1998"/>
          <ac:inkMkLst>
            <pc:docMk/>
            <pc:sldMk cId="3552601502" sldId="282"/>
            <ac:inkMk id="145" creationId="{8B660F95-4EFE-5288-E912-4FC0F45E602F}"/>
          </ac:inkMkLst>
        </pc:inkChg>
        <pc:inkChg chg="add reco">
          <ac:chgData name="Venkatasubramanian, Mani V." userId="fbe5ce37-0145-4c31-b84a-b36f8beac5f3" providerId="ADAL" clId="{D2199866-58AB-7241-8373-BF44D1221CD6}" dt="2023-04-07T15:27:56.458" v="1998"/>
          <ac:inkMkLst>
            <pc:docMk/>
            <pc:sldMk cId="3552601502" sldId="282"/>
            <ac:inkMk id="146" creationId="{F2A5519D-D4DA-F460-60CB-4A1EEB974EC4}"/>
          </ac:inkMkLst>
        </pc:inkChg>
        <pc:inkChg chg="add del">
          <ac:chgData name="Venkatasubramanian, Mani V." userId="fbe5ce37-0145-4c31-b84a-b36f8beac5f3" providerId="ADAL" clId="{D2199866-58AB-7241-8373-BF44D1221CD6}" dt="2023-04-07T15:27:59.626" v="2005"/>
          <ac:inkMkLst>
            <pc:docMk/>
            <pc:sldMk cId="3552601502" sldId="282"/>
            <ac:inkMk id="147" creationId="{34659A28-BC0D-CC1F-A927-E937FECFF8B7}"/>
          </ac:inkMkLst>
        </pc:inkChg>
        <pc:inkChg chg="add del">
          <ac:chgData name="Venkatasubramanian, Mani V." userId="fbe5ce37-0145-4c31-b84a-b36f8beac5f3" providerId="ADAL" clId="{D2199866-58AB-7241-8373-BF44D1221CD6}" dt="2023-04-07T15:27:59.626" v="2005"/>
          <ac:inkMkLst>
            <pc:docMk/>
            <pc:sldMk cId="3552601502" sldId="282"/>
            <ac:inkMk id="148" creationId="{E73C076B-CB65-AE48-6324-DB64E06AF32E}"/>
          </ac:inkMkLst>
        </pc:inkChg>
        <pc:inkChg chg="add del">
          <ac:chgData name="Venkatasubramanian, Mani V." userId="fbe5ce37-0145-4c31-b84a-b36f8beac5f3" providerId="ADAL" clId="{D2199866-58AB-7241-8373-BF44D1221CD6}" dt="2023-04-07T15:27:59.626" v="2005"/>
          <ac:inkMkLst>
            <pc:docMk/>
            <pc:sldMk cId="3552601502" sldId="282"/>
            <ac:inkMk id="149" creationId="{EF69649A-901D-93DD-77CE-0EA2E832C909}"/>
          </ac:inkMkLst>
        </pc:inkChg>
        <pc:inkChg chg="add del">
          <ac:chgData name="Venkatasubramanian, Mani V." userId="fbe5ce37-0145-4c31-b84a-b36f8beac5f3" providerId="ADAL" clId="{D2199866-58AB-7241-8373-BF44D1221CD6}" dt="2023-04-07T15:27:59.626" v="2005"/>
          <ac:inkMkLst>
            <pc:docMk/>
            <pc:sldMk cId="3552601502" sldId="282"/>
            <ac:inkMk id="150" creationId="{1E8DEF3B-93B7-D1D9-7CF5-9CE0FAE8737F}"/>
          </ac:inkMkLst>
        </pc:inkChg>
        <pc:inkChg chg="add del">
          <ac:chgData name="Venkatasubramanian, Mani V." userId="fbe5ce37-0145-4c31-b84a-b36f8beac5f3" providerId="ADAL" clId="{D2199866-58AB-7241-8373-BF44D1221CD6}" dt="2023-04-07T15:27:59.626" v="2005"/>
          <ac:inkMkLst>
            <pc:docMk/>
            <pc:sldMk cId="3552601502" sldId="282"/>
            <ac:inkMk id="151" creationId="{F9592125-2D93-93EC-1804-592B2C8C5ADD}"/>
          </ac:inkMkLst>
        </pc:inkChg>
        <pc:inkChg chg="add del">
          <ac:chgData name="Venkatasubramanian, Mani V." userId="fbe5ce37-0145-4c31-b84a-b36f8beac5f3" providerId="ADAL" clId="{D2199866-58AB-7241-8373-BF44D1221CD6}" dt="2023-04-07T15:27:59.626" v="2005"/>
          <ac:inkMkLst>
            <pc:docMk/>
            <pc:sldMk cId="3552601502" sldId="282"/>
            <ac:inkMk id="152" creationId="{7A1CF39F-CA8B-085B-13F6-ED4608AEFC81}"/>
          </ac:inkMkLst>
        </pc:inkChg>
        <pc:inkChg chg="add reco">
          <ac:chgData name="Venkatasubramanian, Mani V." userId="fbe5ce37-0145-4c31-b84a-b36f8beac5f3" providerId="ADAL" clId="{D2199866-58AB-7241-8373-BF44D1221CD6}" dt="2023-04-07T15:27:59.626" v="2005"/>
          <ac:inkMkLst>
            <pc:docMk/>
            <pc:sldMk cId="3552601502" sldId="282"/>
            <ac:inkMk id="153" creationId="{D176C5D9-6DB5-07E3-6170-6B86E7CE9CAB}"/>
          </ac:inkMkLst>
        </pc:inkChg>
        <pc:inkChg chg="add del">
          <ac:chgData name="Venkatasubramanian, Mani V." userId="fbe5ce37-0145-4c31-b84a-b36f8beac5f3" providerId="ADAL" clId="{D2199866-58AB-7241-8373-BF44D1221CD6}" dt="2023-04-07T15:28:06.757" v="2008"/>
          <ac:inkMkLst>
            <pc:docMk/>
            <pc:sldMk cId="3552601502" sldId="282"/>
            <ac:inkMk id="154" creationId="{9C23BE9B-1D7E-28CC-5C9E-BD2685152B7E}"/>
          </ac:inkMkLst>
        </pc:inkChg>
        <pc:inkChg chg="add del">
          <ac:chgData name="Venkatasubramanian, Mani V." userId="fbe5ce37-0145-4c31-b84a-b36f8beac5f3" providerId="ADAL" clId="{D2199866-58AB-7241-8373-BF44D1221CD6}" dt="2023-04-07T15:28:06.757" v="2008"/>
          <ac:inkMkLst>
            <pc:docMk/>
            <pc:sldMk cId="3552601502" sldId="282"/>
            <ac:inkMk id="155" creationId="{9E148233-A373-445B-6532-ED16781A722A}"/>
          </ac:inkMkLst>
        </pc:inkChg>
        <pc:inkChg chg="add reco">
          <ac:chgData name="Venkatasubramanian, Mani V." userId="fbe5ce37-0145-4c31-b84a-b36f8beac5f3" providerId="ADAL" clId="{D2199866-58AB-7241-8373-BF44D1221CD6}" dt="2023-04-07T15:28:06.757" v="2008"/>
          <ac:inkMkLst>
            <pc:docMk/>
            <pc:sldMk cId="3552601502" sldId="282"/>
            <ac:inkMk id="156" creationId="{58F7E9B4-CF88-E8DA-90B6-C9F418DC5945}"/>
          </ac:inkMkLst>
        </pc:inkChg>
        <pc:inkChg chg="add del">
          <ac:chgData name="Venkatasubramanian, Mani V." userId="fbe5ce37-0145-4c31-b84a-b36f8beac5f3" providerId="ADAL" clId="{D2199866-58AB-7241-8373-BF44D1221CD6}" dt="2023-04-07T15:28:10.759" v="2017"/>
          <ac:inkMkLst>
            <pc:docMk/>
            <pc:sldMk cId="3552601502" sldId="282"/>
            <ac:inkMk id="157" creationId="{F543CC65-2A11-4900-08C8-67B76B7915A6}"/>
          </ac:inkMkLst>
        </pc:inkChg>
        <pc:inkChg chg="add del">
          <ac:chgData name="Venkatasubramanian, Mani V." userId="fbe5ce37-0145-4c31-b84a-b36f8beac5f3" providerId="ADAL" clId="{D2199866-58AB-7241-8373-BF44D1221CD6}" dt="2023-04-07T15:28:10.759" v="2017"/>
          <ac:inkMkLst>
            <pc:docMk/>
            <pc:sldMk cId="3552601502" sldId="282"/>
            <ac:inkMk id="158" creationId="{BD9CE1DA-D4D7-6A87-62F6-87ABF5BDF1BB}"/>
          </ac:inkMkLst>
        </pc:inkChg>
        <pc:inkChg chg="add del">
          <ac:chgData name="Venkatasubramanian, Mani V." userId="fbe5ce37-0145-4c31-b84a-b36f8beac5f3" providerId="ADAL" clId="{D2199866-58AB-7241-8373-BF44D1221CD6}" dt="2023-04-07T15:28:10.759" v="2017"/>
          <ac:inkMkLst>
            <pc:docMk/>
            <pc:sldMk cId="3552601502" sldId="282"/>
            <ac:inkMk id="159" creationId="{70794788-0252-1A3B-787A-EBD554B447CE}"/>
          </ac:inkMkLst>
        </pc:inkChg>
        <pc:inkChg chg="add del">
          <ac:chgData name="Venkatasubramanian, Mani V." userId="fbe5ce37-0145-4c31-b84a-b36f8beac5f3" providerId="ADAL" clId="{D2199866-58AB-7241-8373-BF44D1221CD6}" dt="2023-04-07T15:28:10.759" v="2017"/>
          <ac:inkMkLst>
            <pc:docMk/>
            <pc:sldMk cId="3552601502" sldId="282"/>
            <ac:inkMk id="160" creationId="{D5305596-1538-C7F2-62C0-96226C6555C5}"/>
          </ac:inkMkLst>
        </pc:inkChg>
        <pc:inkChg chg="add del">
          <ac:chgData name="Venkatasubramanian, Mani V." userId="fbe5ce37-0145-4c31-b84a-b36f8beac5f3" providerId="ADAL" clId="{D2199866-58AB-7241-8373-BF44D1221CD6}" dt="2023-04-07T15:28:10.759" v="2017"/>
          <ac:inkMkLst>
            <pc:docMk/>
            <pc:sldMk cId="3552601502" sldId="282"/>
            <ac:inkMk id="161" creationId="{8B1E4E9C-5DF2-48F4-CFC5-63C0C67A709E}"/>
          </ac:inkMkLst>
        </pc:inkChg>
        <pc:inkChg chg="add del">
          <ac:chgData name="Venkatasubramanian, Mani V." userId="fbe5ce37-0145-4c31-b84a-b36f8beac5f3" providerId="ADAL" clId="{D2199866-58AB-7241-8373-BF44D1221CD6}" dt="2023-04-07T15:28:10.759" v="2017"/>
          <ac:inkMkLst>
            <pc:docMk/>
            <pc:sldMk cId="3552601502" sldId="282"/>
            <ac:inkMk id="162" creationId="{64044CF6-AE7C-7466-96F9-C6B88117BDA7}"/>
          </ac:inkMkLst>
        </pc:inkChg>
        <pc:inkChg chg="add del">
          <ac:chgData name="Venkatasubramanian, Mani V." userId="fbe5ce37-0145-4c31-b84a-b36f8beac5f3" providerId="ADAL" clId="{D2199866-58AB-7241-8373-BF44D1221CD6}" dt="2023-04-07T15:28:10.759" v="2017"/>
          <ac:inkMkLst>
            <pc:docMk/>
            <pc:sldMk cId="3552601502" sldId="282"/>
            <ac:inkMk id="163" creationId="{270F82DB-5198-839B-48F4-2CB3906CB2D3}"/>
          </ac:inkMkLst>
        </pc:inkChg>
        <pc:inkChg chg="add del">
          <ac:chgData name="Venkatasubramanian, Mani V." userId="fbe5ce37-0145-4c31-b84a-b36f8beac5f3" providerId="ADAL" clId="{D2199866-58AB-7241-8373-BF44D1221CD6}" dt="2023-04-07T15:28:10.759" v="2017"/>
          <ac:inkMkLst>
            <pc:docMk/>
            <pc:sldMk cId="3552601502" sldId="282"/>
            <ac:inkMk id="164" creationId="{B0056604-9519-5C5F-B1A4-C3617B3FFBB4}"/>
          </ac:inkMkLst>
        </pc:inkChg>
        <pc:inkChg chg="add reco">
          <ac:chgData name="Venkatasubramanian, Mani V." userId="fbe5ce37-0145-4c31-b84a-b36f8beac5f3" providerId="ADAL" clId="{D2199866-58AB-7241-8373-BF44D1221CD6}" dt="2023-04-07T15:28:10.759" v="2017"/>
          <ac:inkMkLst>
            <pc:docMk/>
            <pc:sldMk cId="3552601502" sldId="282"/>
            <ac:inkMk id="165" creationId="{11492248-7B4E-B3D3-9834-3EB92020FB3C}"/>
          </ac:inkMkLst>
        </pc:inkChg>
        <pc:inkChg chg="add del">
          <ac:chgData name="Venkatasubramanian, Mani V." userId="fbe5ce37-0145-4c31-b84a-b36f8beac5f3" providerId="ADAL" clId="{D2199866-58AB-7241-8373-BF44D1221CD6}" dt="2023-04-07T15:28:21.306" v="2020"/>
          <ac:inkMkLst>
            <pc:docMk/>
            <pc:sldMk cId="3552601502" sldId="282"/>
            <ac:inkMk id="166" creationId="{02CD6174-9A68-C6E4-637C-9E861F369CF0}"/>
          </ac:inkMkLst>
        </pc:inkChg>
        <pc:inkChg chg="add del">
          <ac:chgData name="Venkatasubramanian, Mani V." userId="fbe5ce37-0145-4c31-b84a-b36f8beac5f3" providerId="ADAL" clId="{D2199866-58AB-7241-8373-BF44D1221CD6}" dt="2023-04-07T15:28:21.306" v="2020"/>
          <ac:inkMkLst>
            <pc:docMk/>
            <pc:sldMk cId="3552601502" sldId="282"/>
            <ac:inkMk id="167" creationId="{DE36979E-F10B-6B5C-1F7E-4B1E9F690BF8}"/>
          </ac:inkMkLst>
        </pc:inkChg>
        <pc:inkChg chg="add reco">
          <ac:chgData name="Venkatasubramanian, Mani V." userId="fbe5ce37-0145-4c31-b84a-b36f8beac5f3" providerId="ADAL" clId="{D2199866-58AB-7241-8373-BF44D1221CD6}" dt="2023-04-07T15:28:21.306" v="2020"/>
          <ac:inkMkLst>
            <pc:docMk/>
            <pc:sldMk cId="3552601502" sldId="282"/>
            <ac:inkMk id="168" creationId="{C13F063A-AEE3-6300-A34D-A1810E237059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69" creationId="{CF55F5EC-EAF1-11A4-83EA-6E58A4F51E21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70" creationId="{00E3ABCD-F672-B47E-F890-F286EE92C2D6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71" creationId="{40B42145-807F-3027-8C36-EB0A8D855E88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72" creationId="{A2F388D8-5953-A7B7-C7FE-F192E583250D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73" creationId="{C944AB28-93B5-443F-4748-532F1A653115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74" creationId="{5532E620-221B-01A0-BD2C-8F5A0E6620F2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75" creationId="{C7B1F735-479C-BCE6-4549-7EF4FD68004A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76" creationId="{0DF0FEAF-F62E-C9C0-11B1-110AC0A1F31C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77" creationId="{99AB9607-AB93-88CF-9AD7-AE256E482FD1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78" creationId="{A7CA721B-4D29-8357-ED1B-440F924EAD62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79" creationId="{4DD04323-C265-60D9-CA15-D746F07A50C3}"/>
          </ac:inkMkLst>
        </pc:inkChg>
        <pc:inkChg chg="add del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80" creationId="{2959B747-B3E7-F37F-82AC-9DDB6FA13B44}"/>
          </ac:inkMkLst>
        </pc:inkChg>
        <pc:inkChg chg="add reco">
          <ac:chgData name="Venkatasubramanian, Mani V." userId="fbe5ce37-0145-4c31-b84a-b36f8beac5f3" providerId="ADAL" clId="{D2199866-58AB-7241-8373-BF44D1221CD6}" dt="2023-04-07T15:28:53.009" v="2033"/>
          <ac:inkMkLst>
            <pc:docMk/>
            <pc:sldMk cId="3552601502" sldId="282"/>
            <ac:inkMk id="181" creationId="{2BFF35C5-EADC-3A15-C404-FD41CBD0593D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82" creationId="{520EBCB2-F1D7-7625-F457-401A544CEEF6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83" creationId="{97F77541-D54A-E35D-C802-DCFA628C4107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84" creationId="{D492DC60-5084-72CC-993B-A950A35CC5CA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85" creationId="{BDD712C5-2FB1-0AA3-F3B0-E7C03DC6FDED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86" creationId="{B8B01515-60D9-0FAB-8594-3AD1427B72BC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87" creationId="{5DDCBFB6-A1FC-7228-93C0-0E0C31B9B37E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88" creationId="{39E3F191-A4D8-1074-1127-8FDC1D9E481F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89" creationId="{36118E5A-59D0-7DEB-CCFE-E763DB241577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90" creationId="{C90BA312-FE78-8E1D-9F58-B98CAFF131AA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91" creationId="{2AA02C0E-19E8-F9F0-6030-AF1731B7793F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92" creationId="{06FC47CD-131D-F37E-47DE-42FC42EAB3B9}"/>
          </ac:inkMkLst>
        </pc:inkChg>
        <pc:inkChg chg="add del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93" creationId="{D529620A-1DCD-F8B1-791C-C61B8666B7AD}"/>
          </ac:inkMkLst>
        </pc:inkChg>
        <pc:inkChg chg="add reco">
          <ac:chgData name="Venkatasubramanian, Mani V." userId="fbe5ce37-0145-4c31-b84a-b36f8beac5f3" providerId="ADAL" clId="{D2199866-58AB-7241-8373-BF44D1221CD6}" dt="2023-04-07T15:28:58.394" v="2046"/>
          <ac:inkMkLst>
            <pc:docMk/>
            <pc:sldMk cId="3552601502" sldId="282"/>
            <ac:inkMk id="194" creationId="{CDB3F91B-346D-B8F7-F9F0-C290C42BE798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39:19.781" v="2558"/>
        <pc:sldMkLst>
          <pc:docMk/>
          <pc:sldMk cId="877126840" sldId="283"/>
        </pc:sldMkLst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2" creationId="{20BDA22C-86E9-8BF3-6553-D0F9389FC66E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3" creationId="{497AA842-3389-0D50-E3BD-E6CFC1F5A830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4" creationId="{76925AAD-6817-3FAC-0253-B6EA32332DFB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5" creationId="{2BD633F3-923F-8843-2355-AA34F2C6AEB7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6" creationId="{5FD6EF58-606F-B75C-C637-6FB1EE925A1C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7" creationId="{773D8F3E-EC8F-FA3D-8C45-B7796661DA72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8" creationId="{1402F4B4-7C74-D0D3-AD76-FB7AC28B918A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9" creationId="{BD46BD14-BA58-DFB7-101E-EAD203ACFD6C}"/>
          </ac:inkMkLst>
        </pc:inkChg>
        <pc:inkChg chg="add">
          <ac:chgData name="Venkatasubramanian, Mani V." userId="fbe5ce37-0145-4c31-b84a-b36f8beac5f3" providerId="ADAL" clId="{D2199866-58AB-7241-8373-BF44D1221CD6}" dt="2023-04-07T15:29:26.130" v="2055"/>
          <ac:inkMkLst>
            <pc:docMk/>
            <pc:sldMk cId="877126840" sldId="283"/>
            <ac:inkMk id="10" creationId="{B950FCEA-683B-F339-09E5-2D492D16B6CF}"/>
          </ac:inkMkLst>
        </pc:inkChg>
        <pc:inkChg chg="add">
          <ac:chgData name="Venkatasubramanian, Mani V." userId="fbe5ce37-0145-4c31-b84a-b36f8beac5f3" providerId="ADAL" clId="{D2199866-58AB-7241-8373-BF44D1221CD6}" dt="2023-04-07T15:29:26.305" v="2056"/>
          <ac:inkMkLst>
            <pc:docMk/>
            <pc:sldMk cId="877126840" sldId="283"/>
            <ac:inkMk id="11" creationId="{80638358-28B0-2FC6-A9DB-E800B1EA0E6C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12" creationId="{50077F97-65BE-59BC-ADEA-0B8667E2D17F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13" creationId="{D34419FA-1E6B-FAD6-A9D4-9465479C4BC9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14" creationId="{6F0D3EE7-CA89-29E6-CC17-F5699B195667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15" creationId="{83ACB5EE-689D-D5AD-FEB9-1F3C100E7C55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16" creationId="{B9A01328-1786-2233-45F5-0580A3189BEF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17" creationId="{47F49EC4-3FBA-8285-6DCB-752AF1C6BF2C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18" creationId="{BF788862-AC08-96B2-2744-406E636A3CF0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19" creationId="{FBD113EC-23D0-7CC0-2185-3E67A168777E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20" creationId="{2B9B8DA3-1CA7-7483-38A9-4013F2F5A0B7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21" creationId="{8BD0693C-D37B-E3B5-F797-2B3DD1ADB35F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22" creationId="{4AE1F313-B56D-1812-4EAE-2415578B1759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23" creationId="{E1F33EE7-BC43-C41B-D7E9-D3C81CD8F8F6}"/>
          </ac:inkMkLst>
        </pc:inkChg>
        <pc:inkChg chg="add del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24" creationId="{6A05D1BC-F5C6-FC87-0BBD-BFC41E896FBE}"/>
          </ac:inkMkLst>
        </pc:inkChg>
        <pc:inkChg chg="add reco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25" creationId="{013D5B81-E954-D9A6-CB49-698DC56655F4}"/>
          </ac:inkMkLst>
        </pc:inkChg>
        <pc:inkChg chg="add reco">
          <ac:chgData name="Venkatasubramanian, Mani V." userId="fbe5ce37-0145-4c31-b84a-b36f8beac5f3" providerId="ADAL" clId="{D2199866-58AB-7241-8373-BF44D1221CD6}" dt="2023-04-07T15:29:31.521" v="2070"/>
          <ac:inkMkLst>
            <pc:docMk/>
            <pc:sldMk cId="877126840" sldId="283"/>
            <ac:inkMk id="26" creationId="{5CBD0FB6-0788-9092-5124-CBFBECC274E4}"/>
          </ac:inkMkLst>
        </pc:inkChg>
        <pc:inkChg chg="add del">
          <ac:chgData name="Venkatasubramanian, Mani V." userId="fbe5ce37-0145-4c31-b84a-b36f8beac5f3" providerId="ADAL" clId="{D2199866-58AB-7241-8373-BF44D1221CD6}" dt="2023-04-07T15:29:34.564" v="2080"/>
          <ac:inkMkLst>
            <pc:docMk/>
            <pc:sldMk cId="877126840" sldId="283"/>
            <ac:inkMk id="27" creationId="{60EBB15E-FF38-B734-69F1-C2C7F9542436}"/>
          </ac:inkMkLst>
        </pc:inkChg>
        <pc:inkChg chg="add del">
          <ac:chgData name="Venkatasubramanian, Mani V." userId="fbe5ce37-0145-4c31-b84a-b36f8beac5f3" providerId="ADAL" clId="{D2199866-58AB-7241-8373-BF44D1221CD6}" dt="2023-04-07T15:29:34.564" v="2080"/>
          <ac:inkMkLst>
            <pc:docMk/>
            <pc:sldMk cId="877126840" sldId="283"/>
            <ac:inkMk id="28" creationId="{FC60A21D-A9A6-8BE0-2025-DCB8EC18C6EA}"/>
          </ac:inkMkLst>
        </pc:inkChg>
        <pc:inkChg chg="add del">
          <ac:chgData name="Venkatasubramanian, Mani V." userId="fbe5ce37-0145-4c31-b84a-b36f8beac5f3" providerId="ADAL" clId="{D2199866-58AB-7241-8373-BF44D1221CD6}" dt="2023-04-07T15:29:34.564" v="2080"/>
          <ac:inkMkLst>
            <pc:docMk/>
            <pc:sldMk cId="877126840" sldId="283"/>
            <ac:inkMk id="29" creationId="{F3033215-A44F-9C5C-CDDC-519A66609C38}"/>
          </ac:inkMkLst>
        </pc:inkChg>
        <pc:inkChg chg="add del">
          <ac:chgData name="Venkatasubramanian, Mani V." userId="fbe5ce37-0145-4c31-b84a-b36f8beac5f3" providerId="ADAL" clId="{D2199866-58AB-7241-8373-BF44D1221CD6}" dt="2023-04-07T15:29:34.564" v="2080"/>
          <ac:inkMkLst>
            <pc:docMk/>
            <pc:sldMk cId="877126840" sldId="283"/>
            <ac:inkMk id="30" creationId="{9A56C84B-6BE7-6B3E-EC30-06F347CFBF94}"/>
          </ac:inkMkLst>
        </pc:inkChg>
        <pc:inkChg chg="add del">
          <ac:chgData name="Venkatasubramanian, Mani V." userId="fbe5ce37-0145-4c31-b84a-b36f8beac5f3" providerId="ADAL" clId="{D2199866-58AB-7241-8373-BF44D1221CD6}" dt="2023-04-07T15:29:34.564" v="2080"/>
          <ac:inkMkLst>
            <pc:docMk/>
            <pc:sldMk cId="877126840" sldId="283"/>
            <ac:inkMk id="31" creationId="{2D6D94F1-EF7D-E4AC-09DD-6014560C0D42}"/>
          </ac:inkMkLst>
        </pc:inkChg>
        <pc:inkChg chg="add del">
          <ac:chgData name="Venkatasubramanian, Mani V." userId="fbe5ce37-0145-4c31-b84a-b36f8beac5f3" providerId="ADAL" clId="{D2199866-58AB-7241-8373-BF44D1221CD6}" dt="2023-04-07T15:29:34.564" v="2080"/>
          <ac:inkMkLst>
            <pc:docMk/>
            <pc:sldMk cId="877126840" sldId="283"/>
            <ac:inkMk id="32" creationId="{5546A428-6918-40F1-84A4-535A59E12796}"/>
          </ac:inkMkLst>
        </pc:inkChg>
        <pc:inkChg chg="add del">
          <ac:chgData name="Venkatasubramanian, Mani V." userId="fbe5ce37-0145-4c31-b84a-b36f8beac5f3" providerId="ADAL" clId="{D2199866-58AB-7241-8373-BF44D1221CD6}" dt="2023-04-07T15:29:34.564" v="2080"/>
          <ac:inkMkLst>
            <pc:docMk/>
            <pc:sldMk cId="877126840" sldId="283"/>
            <ac:inkMk id="33" creationId="{EA6AB04F-696F-15AF-9645-24E67F7DC280}"/>
          </ac:inkMkLst>
        </pc:inkChg>
        <pc:inkChg chg="add del">
          <ac:chgData name="Venkatasubramanian, Mani V." userId="fbe5ce37-0145-4c31-b84a-b36f8beac5f3" providerId="ADAL" clId="{D2199866-58AB-7241-8373-BF44D1221CD6}" dt="2023-04-07T15:29:34.564" v="2080"/>
          <ac:inkMkLst>
            <pc:docMk/>
            <pc:sldMk cId="877126840" sldId="283"/>
            <ac:inkMk id="34" creationId="{7FFF7DC1-3983-DF3D-E57A-BD4C57AB9700}"/>
          </ac:inkMkLst>
        </pc:inkChg>
        <pc:inkChg chg="add del">
          <ac:chgData name="Venkatasubramanian, Mani V." userId="fbe5ce37-0145-4c31-b84a-b36f8beac5f3" providerId="ADAL" clId="{D2199866-58AB-7241-8373-BF44D1221CD6}" dt="2023-04-07T15:29:34.564" v="2080"/>
          <ac:inkMkLst>
            <pc:docMk/>
            <pc:sldMk cId="877126840" sldId="283"/>
            <ac:inkMk id="35" creationId="{7A3B0828-9715-22E2-9546-F1402774CAA5}"/>
          </ac:inkMkLst>
        </pc:inkChg>
        <pc:inkChg chg="add reco">
          <ac:chgData name="Venkatasubramanian, Mani V." userId="fbe5ce37-0145-4c31-b84a-b36f8beac5f3" providerId="ADAL" clId="{D2199866-58AB-7241-8373-BF44D1221CD6}" dt="2023-04-07T15:29:34.564" v="2080"/>
          <ac:inkMkLst>
            <pc:docMk/>
            <pc:sldMk cId="877126840" sldId="283"/>
            <ac:inkMk id="36" creationId="{934D05CF-1025-F96A-D3AD-C32210D8DDFE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37" creationId="{93E4E2F0-6EE5-BBD8-FACC-D1444B3B22A2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38" creationId="{2C503BB4-2753-E262-0151-243FDA07046C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39" creationId="{3798F2DE-CDD6-DEC8-5E58-CC72CC97D791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40" creationId="{D637C10E-7D29-9B3B-0100-9BE65DF6E019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41" creationId="{ED435F04-865E-2233-B5FB-352EEA4B76F0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42" creationId="{867BE9A7-1853-7E49-74A4-2C09E1E8C5B5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43" creationId="{B675DE88-3F40-59F7-BB72-8F73F84E562F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44" creationId="{2BCF796E-7758-88AA-AEEA-0FC739195BDF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45" creationId="{5F953B9E-342B-8AF0-F12C-1C3770659D49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46" creationId="{2FF29282-ACC8-15E4-2DF6-3753D56D0CF9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47" creationId="{342815B8-94AF-7162-0C33-82C52FB7689A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48" creationId="{FDE4D43E-1EF6-0578-1417-A4E540A43E50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49" creationId="{5398348F-4C8D-AD5A-5994-E7374184107B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50" creationId="{EC4402ED-FD31-8E63-FB42-9FE30A0EF4A8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51" creationId="{432FAE3E-17A3-0FED-4982-BCEE24F6F9D7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52" creationId="{973E5098-D699-9EC2-A2DD-046FB7CF7ACB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53" creationId="{75E812F5-BE85-D91B-9A01-A3A540693FDC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54" creationId="{C3391E1B-399A-0368-AC20-20C275882B43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55" creationId="{8B37D470-3031-60ED-1AE2-BB738CD5E98B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56" creationId="{F2787AA9-196D-C128-2634-5EACE02F0D65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57" creationId="{73781C73-29E8-90FC-5923-BABF01DE6D9C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58" creationId="{64E87617-C3D0-D7D6-1A37-1935E153A00E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59" creationId="{11ED0A32-97A9-CB48-CC38-A88C3B36B415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60" creationId="{3F6F81CD-0BB4-61B4-35CB-2C74B0D49BD3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61" creationId="{57F366C9-4626-B03C-5E75-240145CEDEDD}"/>
          </ac:inkMkLst>
        </pc:inkChg>
        <pc:inkChg chg="add del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62" creationId="{5CA0DE4F-ED4D-A6F0-3283-7AE4B1AA44D2}"/>
          </ac:inkMkLst>
        </pc:inkChg>
        <pc:inkChg chg="add reco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63" creationId="{DE30A1E6-58DE-4321-0BB6-D294E1176B5E}"/>
          </ac:inkMkLst>
        </pc:inkChg>
        <pc:inkChg chg="add reco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64" creationId="{C3E1F9AA-4B62-7A13-407E-1747862E9915}"/>
          </ac:inkMkLst>
        </pc:inkChg>
        <pc:inkChg chg="add reco">
          <ac:chgData name="Venkatasubramanian, Mani V." userId="fbe5ce37-0145-4c31-b84a-b36f8beac5f3" providerId="ADAL" clId="{D2199866-58AB-7241-8373-BF44D1221CD6}" dt="2023-04-07T15:29:45.057" v="2107"/>
          <ac:inkMkLst>
            <pc:docMk/>
            <pc:sldMk cId="877126840" sldId="283"/>
            <ac:inkMk id="65" creationId="{23420738-9177-F897-2FEA-106E83ABEF78}"/>
          </ac:inkMkLst>
        </pc:inkChg>
        <pc:inkChg chg="add del">
          <ac:chgData name="Venkatasubramanian, Mani V." userId="fbe5ce37-0145-4c31-b84a-b36f8beac5f3" providerId="ADAL" clId="{D2199866-58AB-7241-8373-BF44D1221CD6}" dt="2023-04-07T15:30:13.602" v="2110"/>
          <ac:inkMkLst>
            <pc:docMk/>
            <pc:sldMk cId="877126840" sldId="283"/>
            <ac:inkMk id="66" creationId="{C4F2354D-F29B-69EB-8C6F-6B769CD0AD77}"/>
          </ac:inkMkLst>
        </pc:inkChg>
        <pc:inkChg chg="add del">
          <ac:chgData name="Venkatasubramanian, Mani V." userId="fbe5ce37-0145-4c31-b84a-b36f8beac5f3" providerId="ADAL" clId="{D2199866-58AB-7241-8373-BF44D1221CD6}" dt="2023-04-07T15:30:13.602" v="2110"/>
          <ac:inkMkLst>
            <pc:docMk/>
            <pc:sldMk cId="877126840" sldId="283"/>
            <ac:inkMk id="67" creationId="{1892CA2C-C59D-C1F9-7FC3-5DF7D4998262}"/>
          </ac:inkMkLst>
        </pc:inkChg>
        <pc:inkChg chg="add reco">
          <ac:chgData name="Venkatasubramanian, Mani V." userId="fbe5ce37-0145-4c31-b84a-b36f8beac5f3" providerId="ADAL" clId="{D2199866-58AB-7241-8373-BF44D1221CD6}" dt="2023-04-07T15:30:13.602" v="2110"/>
          <ac:inkMkLst>
            <pc:docMk/>
            <pc:sldMk cId="877126840" sldId="283"/>
            <ac:inkMk id="68" creationId="{048B4BE9-9FAA-5623-5094-EFDD06611667}"/>
          </ac:inkMkLst>
        </pc:inkChg>
        <pc:inkChg chg="add del">
          <ac:chgData name="Venkatasubramanian, Mani V." userId="fbe5ce37-0145-4c31-b84a-b36f8beac5f3" providerId="ADAL" clId="{D2199866-58AB-7241-8373-BF44D1221CD6}" dt="2023-04-07T15:30:19.841" v="2113"/>
          <ac:inkMkLst>
            <pc:docMk/>
            <pc:sldMk cId="877126840" sldId="283"/>
            <ac:inkMk id="69" creationId="{F26A7625-EA7A-E69A-214C-BC164A5337E5}"/>
          </ac:inkMkLst>
        </pc:inkChg>
        <pc:inkChg chg="add del">
          <ac:chgData name="Venkatasubramanian, Mani V." userId="fbe5ce37-0145-4c31-b84a-b36f8beac5f3" providerId="ADAL" clId="{D2199866-58AB-7241-8373-BF44D1221CD6}" dt="2023-04-07T15:30:19.841" v="2113"/>
          <ac:inkMkLst>
            <pc:docMk/>
            <pc:sldMk cId="877126840" sldId="283"/>
            <ac:inkMk id="70" creationId="{9595C444-DA96-F516-4A3D-38E4B67DF197}"/>
          </ac:inkMkLst>
        </pc:inkChg>
        <pc:inkChg chg="add reco">
          <ac:chgData name="Venkatasubramanian, Mani V." userId="fbe5ce37-0145-4c31-b84a-b36f8beac5f3" providerId="ADAL" clId="{D2199866-58AB-7241-8373-BF44D1221CD6}" dt="2023-04-07T15:30:19.841" v="2113"/>
          <ac:inkMkLst>
            <pc:docMk/>
            <pc:sldMk cId="877126840" sldId="283"/>
            <ac:inkMk id="71" creationId="{9B0C58B9-9BD4-707B-D749-D3B08950122C}"/>
          </ac:inkMkLst>
        </pc:inkChg>
        <pc:inkChg chg="add">
          <ac:chgData name="Venkatasubramanian, Mani V." userId="fbe5ce37-0145-4c31-b84a-b36f8beac5f3" providerId="ADAL" clId="{D2199866-58AB-7241-8373-BF44D1221CD6}" dt="2023-04-07T15:30:21.423" v="2114"/>
          <ac:inkMkLst>
            <pc:docMk/>
            <pc:sldMk cId="877126840" sldId="283"/>
            <ac:inkMk id="72" creationId="{A3DDF741-1316-F6FE-E9BC-327800B0BA9B}"/>
          </ac:inkMkLst>
        </pc:inkChg>
        <pc:inkChg chg="add">
          <ac:chgData name="Venkatasubramanian, Mani V." userId="fbe5ce37-0145-4c31-b84a-b36f8beac5f3" providerId="ADAL" clId="{D2199866-58AB-7241-8373-BF44D1221CD6}" dt="2023-04-07T15:30:21.573" v="2115"/>
          <ac:inkMkLst>
            <pc:docMk/>
            <pc:sldMk cId="877126840" sldId="283"/>
            <ac:inkMk id="73" creationId="{709406FD-610D-060F-FC3D-82AF2DB6A8C9}"/>
          </ac:inkMkLst>
        </pc:inkChg>
        <pc:inkChg chg="add">
          <ac:chgData name="Venkatasubramanian, Mani V." userId="fbe5ce37-0145-4c31-b84a-b36f8beac5f3" providerId="ADAL" clId="{D2199866-58AB-7241-8373-BF44D1221CD6}" dt="2023-04-07T15:30:21.744" v="2116"/>
          <ac:inkMkLst>
            <pc:docMk/>
            <pc:sldMk cId="877126840" sldId="283"/>
            <ac:inkMk id="74" creationId="{D958EE10-5337-4A82-582C-93340BE09275}"/>
          </ac:inkMkLst>
        </pc:inkChg>
        <pc:inkChg chg="add">
          <ac:chgData name="Venkatasubramanian, Mani V." userId="fbe5ce37-0145-4c31-b84a-b36f8beac5f3" providerId="ADAL" clId="{D2199866-58AB-7241-8373-BF44D1221CD6}" dt="2023-04-07T15:30:21.911" v="2117"/>
          <ac:inkMkLst>
            <pc:docMk/>
            <pc:sldMk cId="877126840" sldId="283"/>
            <ac:inkMk id="75" creationId="{DE79EDDE-C0E3-EA20-0946-B75E2F03D6E9}"/>
          </ac:inkMkLst>
        </pc:inkChg>
        <pc:inkChg chg="add">
          <ac:chgData name="Venkatasubramanian, Mani V." userId="fbe5ce37-0145-4c31-b84a-b36f8beac5f3" providerId="ADAL" clId="{D2199866-58AB-7241-8373-BF44D1221CD6}" dt="2023-04-07T15:30:22.060" v="2118"/>
          <ac:inkMkLst>
            <pc:docMk/>
            <pc:sldMk cId="877126840" sldId="283"/>
            <ac:inkMk id="76" creationId="{2E31CCFD-6933-4FDB-3966-E3990F21219E}"/>
          </ac:inkMkLst>
        </pc:inkChg>
        <pc:inkChg chg="add">
          <ac:chgData name="Venkatasubramanian, Mani V." userId="fbe5ce37-0145-4c31-b84a-b36f8beac5f3" providerId="ADAL" clId="{D2199866-58AB-7241-8373-BF44D1221CD6}" dt="2023-04-07T15:30:22.855" v="2119"/>
          <ac:inkMkLst>
            <pc:docMk/>
            <pc:sldMk cId="877126840" sldId="283"/>
            <ac:inkMk id="77" creationId="{F264203E-D5A2-5F7E-31FB-3ABE13233166}"/>
          </ac:inkMkLst>
        </pc:inkChg>
        <pc:inkChg chg="add">
          <ac:chgData name="Venkatasubramanian, Mani V." userId="fbe5ce37-0145-4c31-b84a-b36f8beac5f3" providerId="ADAL" clId="{D2199866-58AB-7241-8373-BF44D1221CD6}" dt="2023-04-07T15:30:23.006" v="2120"/>
          <ac:inkMkLst>
            <pc:docMk/>
            <pc:sldMk cId="877126840" sldId="283"/>
            <ac:inkMk id="78" creationId="{7F11FDC7-2381-EC0F-AD5E-4C7DAFE14653}"/>
          </ac:inkMkLst>
        </pc:inkChg>
        <pc:inkChg chg="add">
          <ac:chgData name="Venkatasubramanian, Mani V." userId="fbe5ce37-0145-4c31-b84a-b36f8beac5f3" providerId="ADAL" clId="{D2199866-58AB-7241-8373-BF44D1221CD6}" dt="2023-04-07T15:30:23.156" v="2121"/>
          <ac:inkMkLst>
            <pc:docMk/>
            <pc:sldMk cId="877126840" sldId="283"/>
            <ac:inkMk id="79" creationId="{8A09F6D1-5846-0A88-8ACC-501B3106D369}"/>
          </ac:inkMkLst>
        </pc:inkChg>
        <pc:inkChg chg="add">
          <ac:chgData name="Venkatasubramanian, Mani V." userId="fbe5ce37-0145-4c31-b84a-b36f8beac5f3" providerId="ADAL" clId="{D2199866-58AB-7241-8373-BF44D1221CD6}" dt="2023-04-07T15:30:23.260" v="2122"/>
          <ac:inkMkLst>
            <pc:docMk/>
            <pc:sldMk cId="877126840" sldId="283"/>
            <ac:inkMk id="80" creationId="{8CC38780-D5A8-7A2B-7364-28247AA09DD6}"/>
          </ac:inkMkLst>
        </pc:inkChg>
        <pc:inkChg chg="add del">
          <ac:chgData name="Venkatasubramanian, Mani V." userId="fbe5ce37-0145-4c31-b84a-b36f8beac5f3" providerId="ADAL" clId="{D2199866-58AB-7241-8373-BF44D1221CD6}" dt="2023-04-07T15:30:29.868" v="2132"/>
          <ac:inkMkLst>
            <pc:docMk/>
            <pc:sldMk cId="877126840" sldId="283"/>
            <ac:inkMk id="81" creationId="{0DC26B7E-732B-DE09-73B1-29A722BF0110}"/>
          </ac:inkMkLst>
        </pc:inkChg>
        <pc:inkChg chg="add del">
          <ac:chgData name="Venkatasubramanian, Mani V." userId="fbe5ce37-0145-4c31-b84a-b36f8beac5f3" providerId="ADAL" clId="{D2199866-58AB-7241-8373-BF44D1221CD6}" dt="2023-04-07T15:30:29.868" v="2132"/>
          <ac:inkMkLst>
            <pc:docMk/>
            <pc:sldMk cId="877126840" sldId="283"/>
            <ac:inkMk id="82" creationId="{07E410E3-7F79-3FD1-C3A0-DC40830DBAC5}"/>
          </ac:inkMkLst>
        </pc:inkChg>
        <pc:inkChg chg="add del">
          <ac:chgData name="Venkatasubramanian, Mani V." userId="fbe5ce37-0145-4c31-b84a-b36f8beac5f3" providerId="ADAL" clId="{D2199866-58AB-7241-8373-BF44D1221CD6}" dt="2023-04-07T15:30:29.868" v="2132"/>
          <ac:inkMkLst>
            <pc:docMk/>
            <pc:sldMk cId="877126840" sldId="283"/>
            <ac:inkMk id="83" creationId="{75426194-BDF0-6E12-B593-05093AFFA579}"/>
          </ac:inkMkLst>
        </pc:inkChg>
        <pc:inkChg chg="add del">
          <ac:chgData name="Venkatasubramanian, Mani V." userId="fbe5ce37-0145-4c31-b84a-b36f8beac5f3" providerId="ADAL" clId="{D2199866-58AB-7241-8373-BF44D1221CD6}" dt="2023-04-07T15:30:29.868" v="2132"/>
          <ac:inkMkLst>
            <pc:docMk/>
            <pc:sldMk cId="877126840" sldId="283"/>
            <ac:inkMk id="84" creationId="{63442AC6-65CF-D127-3C51-D65F3CC4EBFB}"/>
          </ac:inkMkLst>
        </pc:inkChg>
        <pc:inkChg chg="add del">
          <ac:chgData name="Venkatasubramanian, Mani V." userId="fbe5ce37-0145-4c31-b84a-b36f8beac5f3" providerId="ADAL" clId="{D2199866-58AB-7241-8373-BF44D1221CD6}" dt="2023-04-07T15:30:29.868" v="2132"/>
          <ac:inkMkLst>
            <pc:docMk/>
            <pc:sldMk cId="877126840" sldId="283"/>
            <ac:inkMk id="85" creationId="{828983B0-84B9-DF37-1348-07D82AB7EE29}"/>
          </ac:inkMkLst>
        </pc:inkChg>
        <pc:inkChg chg="add del">
          <ac:chgData name="Venkatasubramanian, Mani V." userId="fbe5ce37-0145-4c31-b84a-b36f8beac5f3" providerId="ADAL" clId="{D2199866-58AB-7241-8373-BF44D1221CD6}" dt="2023-04-07T15:30:29.868" v="2132"/>
          <ac:inkMkLst>
            <pc:docMk/>
            <pc:sldMk cId="877126840" sldId="283"/>
            <ac:inkMk id="86" creationId="{AA39EF14-52BD-5BE7-777A-BDC6963D49E4}"/>
          </ac:inkMkLst>
        </pc:inkChg>
        <pc:inkChg chg="add del">
          <ac:chgData name="Venkatasubramanian, Mani V." userId="fbe5ce37-0145-4c31-b84a-b36f8beac5f3" providerId="ADAL" clId="{D2199866-58AB-7241-8373-BF44D1221CD6}" dt="2023-04-07T15:30:29.868" v="2132"/>
          <ac:inkMkLst>
            <pc:docMk/>
            <pc:sldMk cId="877126840" sldId="283"/>
            <ac:inkMk id="87" creationId="{80458506-1F6F-0707-B880-B701BE7A557F}"/>
          </ac:inkMkLst>
        </pc:inkChg>
        <pc:inkChg chg="add del">
          <ac:chgData name="Venkatasubramanian, Mani V." userId="fbe5ce37-0145-4c31-b84a-b36f8beac5f3" providerId="ADAL" clId="{D2199866-58AB-7241-8373-BF44D1221CD6}" dt="2023-04-07T15:30:29.868" v="2132"/>
          <ac:inkMkLst>
            <pc:docMk/>
            <pc:sldMk cId="877126840" sldId="283"/>
            <ac:inkMk id="88" creationId="{CA333DBE-638F-7844-C587-7C593B62845F}"/>
          </ac:inkMkLst>
        </pc:inkChg>
        <pc:inkChg chg="add del">
          <ac:chgData name="Venkatasubramanian, Mani V." userId="fbe5ce37-0145-4c31-b84a-b36f8beac5f3" providerId="ADAL" clId="{D2199866-58AB-7241-8373-BF44D1221CD6}" dt="2023-04-07T15:30:29.868" v="2132"/>
          <ac:inkMkLst>
            <pc:docMk/>
            <pc:sldMk cId="877126840" sldId="283"/>
            <ac:inkMk id="89" creationId="{2EB23225-2127-0870-0633-E5477312840E}"/>
          </ac:inkMkLst>
        </pc:inkChg>
        <pc:inkChg chg="add reco">
          <ac:chgData name="Venkatasubramanian, Mani V." userId="fbe5ce37-0145-4c31-b84a-b36f8beac5f3" providerId="ADAL" clId="{D2199866-58AB-7241-8373-BF44D1221CD6}" dt="2023-04-07T15:30:29.868" v="2132"/>
          <ac:inkMkLst>
            <pc:docMk/>
            <pc:sldMk cId="877126840" sldId="283"/>
            <ac:inkMk id="90" creationId="{1E5707BA-6301-1D2B-ACF7-02961930BF65}"/>
          </ac:inkMkLst>
        </pc:inkChg>
        <pc:inkChg chg="add del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91" creationId="{9A6CC004-707F-0BA3-976B-BB41B4CA0AA5}"/>
          </ac:inkMkLst>
        </pc:inkChg>
        <pc:inkChg chg="add del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92" creationId="{A9FD0FF3-4EF6-0CCB-0BBC-E93913797D3D}"/>
          </ac:inkMkLst>
        </pc:inkChg>
        <pc:inkChg chg="add del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93" creationId="{2DE85FDB-171A-22F9-21FC-F6D8122CDD98}"/>
          </ac:inkMkLst>
        </pc:inkChg>
        <pc:inkChg chg="add del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94" creationId="{955EFACA-05D7-96F9-45C2-2FFE3F59A310}"/>
          </ac:inkMkLst>
        </pc:inkChg>
        <pc:inkChg chg="add del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95" creationId="{F63ABE19-7920-AABE-7768-59E43BDEBFFA}"/>
          </ac:inkMkLst>
        </pc:inkChg>
        <pc:inkChg chg="add del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96" creationId="{BC10E2B6-5A42-EE8E-95BA-2263CD5C0E66}"/>
          </ac:inkMkLst>
        </pc:inkChg>
        <pc:inkChg chg="add del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97" creationId="{ACEDACED-9851-9FDD-B437-9C40E23F6BD7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98" creationId="{D5E3F726-C8C9-E215-B3AF-C49131DC18BA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99" creationId="{13AEAEC3-AFB7-9EDB-5EA1-685EDDEEF889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00" creationId="{C3117BA7-339C-98C1-E00B-D605DB4D4B0D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01" creationId="{B41F7D44-98B0-DD77-E7BA-4696C25EFD73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02" creationId="{E6EB1BBE-1E66-D929-2A2C-7ED2B7DC416E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03" creationId="{A9ECC01D-F3B4-5438-9A01-337593F649DD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04" creationId="{9212110D-EBFA-6702-F171-01992991ED86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05" creationId="{CC0C8DAA-8ED4-E74F-5723-CCC5795EDABF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06" creationId="{627B67E9-69E9-D6BC-E166-90A3B163F90D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07" creationId="{11A4FEC6-50EC-538D-093D-A1C94B192F42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08" creationId="{345DC68E-2611-239A-4D64-914329D2B15C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09" creationId="{8FEFE092-F4A6-39BB-80E6-F15E8F4F1E1B}"/>
          </ac:inkMkLst>
        </pc:inkChg>
        <pc:inkChg chg="add del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10" creationId="{ABED72DB-0064-DA5B-31E1-B4401A12610F}"/>
          </ac:inkMkLst>
        </pc:inkChg>
        <pc:inkChg chg="add reco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11" creationId="{372B7239-0ABD-8743-D96C-90BC9F143D3A}"/>
          </ac:inkMkLst>
        </pc:inkChg>
        <pc:inkChg chg="add reco">
          <ac:chgData name="Venkatasubramanian, Mani V." userId="fbe5ce37-0145-4c31-b84a-b36f8beac5f3" providerId="ADAL" clId="{D2199866-58AB-7241-8373-BF44D1221CD6}" dt="2023-04-07T15:30:35.927" v="2153"/>
          <ac:inkMkLst>
            <pc:docMk/>
            <pc:sldMk cId="877126840" sldId="283"/>
            <ac:inkMk id="112" creationId="{F4A9588A-E78D-611F-EC86-9E304340AA89}"/>
          </ac:inkMkLst>
        </pc:inkChg>
        <pc:inkChg chg="add del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113" creationId="{CA34897F-B0D1-B860-9D23-3BC74AD0BB79}"/>
          </ac:inkMkLst>
        </pc:inkChg>
        <pc:inkChg chg="add del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114" creationId="{5B1F508F-A836-525F-2192-F31177737DEC}"/>
          </ac:inkMkLst>
        </pc:inkChg>
        <pc:inkChg chg="add del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115" creationId="{74660403-3BB0-7C8E-7118-6C30DCAEC177}"/>
          </ac:inkMkLst>
        </pc:inkChg>
        <pc:inkChg chg="add del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116" creationId="{AE541CBE-A66F-B639-74DF-8AC93530D8CE}"/>
          </ac:inkMkLst>
        </pc:inkChg>
        <pc:inkChg chg="add reco">
          <ac:chgData name="Venkatasubramanian, Mani V." userId="fbe5ce37-0145-4c31-b84a-b36f8beac5f3" providerId="ADAL" clId="{D2199866-58AB-7241-8373-BF44D1221CD6}" dt="2023-04-07T15:30:57.073" v="2158"/>
          <ac:inkMkLst>
            <pc:docMk/>
            <pc:sldMk cId="877126840" sldId="283"/>
            <ac:inkMk id="117" creationId="{F7AD04DB-850C-C5D8-B9C5-EE4C9015D921}"/>
          </ac:inkMkLst>
        </pc:inkChg>
        <pc:inkChg chg="add del">
          <ac:chgData name="Venkatasubramanian, Mani V." userId="fbe5ce37-0145-4c31-b84a-b36f8beac5f3" providerId="ADAL" clId="{D2199866-58AB-7241-8373-BF44D1221CD6}" dt="2023-04-07T15:35:30.600" v="2392"/>
          <ac:inkMkLst>
            <pc:docMk/>
            <pc:sldMk cId="877126840" sldId="283"/>
            <ac:inkMk id="118" creationId="{7C7C09F6-9692-6860-3A05-6CEE38A06F45}"/>
          </ac:inkMkLst>
        </pc:inkChg>
        <pc:inkChg chg="add del">
          <ac:chgData name="Venkatasubramanian, Mani V." userId="fbe5ce37-0145-4c31-b84a-b36f8beac5f3" providerId="ADAL" clId="{D2199866-58AB-7241-8373-BF44D1221CD6}" dt="2023-04-07T15:35:30.600" v="2392"/>
          <ac:inkMkLst>
            <pc:docMk/>
            <pc:sldMk cId="877126840" sldId="283"/>
            <ac:inkMk id="119" creationId="{F3E3A2E5-ECFE-E571-5AC0-24E4DFBEC581}"/>
          </ac:inkMkLst>
        </pc:inkChg>
        <pc:inkChg chg="add del">
          <ac:chgData name="Venkatasubramanian, Mani V." userId="fbe5ce37-0145-4c31-b84a-b36f8beac5f3" providerId="ADAL" clId="{D2199866-58AB-7241-8373-BF44D1221CD6}" dt="2023-04-07T15:35:30.600" v="2392"/>
          <ac:inkMkLst>
            <pc:docMk/>
            <pc:sldMk cId="877126840" sldId="283"/>
            <ac:inkMk id="120" creationId="{398E8C05-A7B9-1FF7-2336-10C0D851E2CC}"/>
          </ac:inkMkLst>
        </pc:inkChg>
        <pc:inkChg chg="add">
          <ac:chgData name="Venkatasubramanian, Mani V." userId="fbe5ce37-0145-4c31-b84a-b36f8beac5f3" providerId="ADAL" clId="{D2199866-58AB-7241-8373-BF44D1221CD6}" dt="2023-04-07T15:31:00.956" v="2162"/>
          <ac:inkMkLst>
            <pc:docMk/>
            <pc:sldMk cId="877126840" sldId="283"/>
            <ac:inkMk id="121" creationId="{A3C174CD-60C9-6673-39DE-E1B9F97E5B3C}"/>
          </ac:inkMkLst>
        </pc:inkChg>
        <pc:inkChg chg="add">
          <ac:chgData name="Venkatasubramanian, Mani V." userId="fbe5ce37-0145-4c31-b84a-b36f8beac5f3" providerId="ADAL" clId="{D2199866-58AB-7241-8373-BF44D1221CD6}" dt="2023-04-07T15:31:01.122" v="2163"/>
          <ac:inkMkLst>
            <pc:docMk/>
            <pc:sldMk cId="877126840" sldId="283"/>
            <ac:inkMk id="122" creationId="{95619332-179E-8F6E-269E-93FEAFDDEB0C}"/>
          </ac:inkMkLst>
        </pc:inkChg>
        <pc:inkChg chg="add">
          <ac:chgData name="Venkatasubramanian, Mani V." userId="fbe5ce37-0145-4c31-b84a-b36f8beac5f3" providerId="ADAL" clId="{D2199866-58AB-7241-8373-BF44D1221CD6}" dt="2023-04-07T15:31:01.272" v="2164"/>
          <ac:inkMkLst>
            <pc:docMk/>
            <pc:sldMk cId="877126840" sldId="283"/>
            <ac:inkMk id="123" creationId="{B165C733-C85B-ECFD-7A36-5F248A923699}"/>
          </ac:inkMkLst>
        </pc:inkChg>
        <pc:inkChg chg="add del">
          <ac:chgData name="Venkatasubramanian, Mani V." userId="fbe5ce37-0145-4c31-b84a-b36f8beac5f3" providerId="ADAL" clId="{D2199866-58AB-7241-8373-BF44D1221CD6}" dt="2023-04-07T15:31:04.336" v="2170"/>
          <ac:inkMkLst>
            <pc:docMk/>
            <pc:sldMk cId="877126840" sldId="283"/>
            <ac:inkMk id="124" creationId="{8C74BD16-49AC-448C-B55A-3C16D54568CB}"/>
          </ac:inkMkLst>
        </pc:inkChg>
        <pc:inkChg chg="add del">
          <ac:chgData name="Venkatasubramanian, Mani V." userId="fbe5ce37-0145-4c31-b84a-b36f8beac5f3" providerId="ADAL" clId="{D2199866-58AB-7241-8373-BF44D1221CD6}" dt="2023-04-07T15:31:04.336" v="2170"/>
          <ac:inkMkLst>
            <pc:docMk/>
            <pc:sldMk cId="877126840" sldId="283"/>
            <ac:inkMk id="125" creationId="{9B6476FD-6DAE-5826-D5D2-A9366FA585D8}"/>
          </ac:inkMkLst>
        </pc:inkChg>
        <pc:inkChg chg="add del">
          <ac:chgData name="Venkatasubramanian, Mani V." userId="fbe5ce37-0145-4c31-b84a-b36f8beac5f3" providerId="ADAL" clId="{D2199866-58AB-7241-8373-BF44D1221CD6}" dt="2023-04-07T15:31:04.336" v="2170"/>
          <ac:inkMkLst>
            <pc:docMk/>
            <pc:sldMk cId="877126840" sldId="283"/>
            <ac:inkMk id="126" creationId="{834F0066-E639-F770-EA92-5FBF185F7827}"/>
          </ac:inkMkLst>
        </pc:inkChg>
        <pc:inkChg chg="add del">
          <ac:chgData name="Venkatasubramanian, Mani V." userId="fbe5ce37-0145-4c31-b84a-b36f8beac5f3" providerId="ADAL" clId="{D2199866-58AB-7241-8373-BF44D1221CD6}" dt="2023-04-07T15:31:04.336" v="2170"/>
          <ac:inkMkLst>
            <pc:docMk/>
            <pc:sldMk cId="877126840" sldId="283"/>
            <ac:inkMk id="127" creationId="{1F62CCA3-CAB6-8A0A-C403-1099F130FF16}"/>
          </ac:inkMkLst>
        </pc:inkChg>
        <pc:inkChg chg="add del">
          <ac:chgData name="Venkatasubramanian, Mani V." userId="fbe5ce37-0145-4c31-b84a-b36f8beac5f3" providerId="ADAL" clId="{D2199866-58AB-7241-8373-BF44D1221CD6}" dt="2023-04-07T15:31:04.336" v="2170"/>
          <ac:inkMkLst>
            <pc:docMk/>
            <pc:sldMk cId="877126840" sldId="283"/>
            <ac:inkMk id="128" creationId="{3F6277FE-286A-14B8-4824-5AA250378EE0}"/>
          </ac:inkMkLst>
        </pc:inkChg>
        <pc:inkChg chg="add reco">
          <ac:chgData name="Venkatasubramanian, Mani V." userId="fbe5ce37-0145-4c31-b84a-b36f8beac5f3" providerId="ADAL" clId="{D2199866-58AB-7241-8373-BF44D1221CD6}" dt="2023-04-07T15:31:04.336" v="2170"/>
          <ac:inkMkLst>
            <pc:docMk/>
            <pc:sldMk cId="877126840" sldId="283"/>
            <ac:inkMk id="129" creationId="{6AF52AAE-58F9-404C-91A3-25AFB5DEDB25}"/>
          </ac:inkMkLst>
        </pc:inkChg>
        <pc:inkChg chg="add del">
          <ac:chgData name="Venkatasubramanian, Mani V." userId="fbe5ce37-0145-4c31-b84a-b36f8beac5f3" providerId="ADAL" clId="{D2199866-58AB-7241-8373-BF44D1221CD6}" dt="2023-04-07T15:31:11.742" v="2173"/>
          <ac:inkMkLst>
            <pc:docMk/>
            <pc:sldMk cId="877126840" sldId="283"/>
            <ac:inkMk id="130" creationId="{2C87ABB8-C7E8-6E30-0993-1EEC737FB499}"/>
          </ac:inkMkLst>
        </pc:inkChg>
        <pc:inkChg chg="add del">
          <ac:chgData name="Venkatasubramanian, Mani V." userId="fbe5ce37-0145-4c31-b84a-b36f8beac5f3" providerId="ADAL" clId="{D2199866-58AB-7241-8373-BF44D1221CD6}" dt="2023-04-07T15:31:11.742" v="2173"/>
          <ac:inkMkLst>
            <pc:docMk/>
            <pc:sldMk cId="877126840" sldId="283"/>
            <ac:inkMk id="131" creationId="{DB9351A0-3162-F1A8-84A9-E2554D507A63}"/>
          </ac:inkMkLst>
        </pc:inkChg>
        <pc:inkChg chg="add reco">
          <ac:chgData name="Venkatasubramanian, Mani V." userId="fbe5ce37-0145-4c31-b84a-b36f8beac5f3" providerId="ADAL" clId="{D2199866-58AB-7241-8373-BF44D1221CD6}" dt="2023-04-07T15:31:11.742" v="2173"/>
          <ac:inkMkLst>
            <pc:docMk/>
            <pc:sldMk cId="877126840" sldId="283"/>
            <ac:inkMk id="132" creationId="{96459D17-4F09-131C-1A46-6B3216E14858}"/>
          </ac:inkMkLst>
        </pc:inkChg>
        <pc:inkChg chg="add del">
          <ac:chgData name="Venkatasubramanian, Mani V." userId="fbe5ce37-0145-4c31-b84a-b36f8beac5f3" providerId="ADAL" clId="{D2199866-58AB-7241-8373-BF44D1221CD6}" dt="2023-04-07T15:32:28.989" v="2299"/>
          <ac:inkMkLst>
            <pc:docMk/>
            <pc:sldMk cId="877126840" sldId="283"/>
            <ac:inkMk id="133" creationId="{47E26743-FEBC-4F21-E43A-5462998F19D2}"/>
          </ac:inkMkLst>
        </pc:inkChg>
        <pc:inkChg chg="add del">
          <ac:chgData name="Venkatasubramanian, Mani V." userId="fbe5ce37-0145-4c31-b84a-b36f8beac5f3" providerId="ADAL" clId="{D2199866-58AB-7241-8373-BF44D1221CD6}" dt="2023-04-07T15:35:30.600" v="2392"/>
          <ac:inkMkLst>
            <pc:docMk/>
            <pc:sldMk cId="877126840" sldId="283"/>
            <ac:inkMk id="134" creationId="{B6D5E741-B3DE-72F5-2D13-E14EEFEC3BD4}"/>
          </ac:inkMkLst>
        </pc:inkChg>
        <pc:inkChg chg="add del">
          <ac:chgData name="Venkatasubramanian, Mani V." userId="fbe5ce37-0145-4c31-b84a-b36f8beac5f3" providerId="ADAL" clId="{D2199866-58AB-7241-8373-BF44D1221CD6}" dt="2023-04-07T15:35:30.600" v="2392"/>
          <ac:inkMkLst>
            <pc:docMk/>
            <pc:sldMk cId="877126840" sldId="283"/>
            <ac:inkMk id="135" creationId="{02B31129-ACC4-3A05-019E-FB71C9D4FB94}"/>
          </ac:inkMkLst>
        </pc:inkChg>
        <pc:inkChg chg="add del">
          <ac:chgData name="Venkatasubramanian, Mani V." userId="fbe5ce37-0145-4c31-b84a-b36f8beac5f3" providerId="ADAL" clId="{D2199866-58AB-7241-8373-BF44D1221CD6}" dt="2023-04-07T15:32:28.989" v="2299"/>
          <ac:inkMkLst>
            <pc:docMk/>
            <pc:sldMk cId="877126840" sldId="283"/>
            <ac:inkMk id="136" creationId="{08DB7587-EBB2-3653-1FCB-77357609F924}"/>
          </ac:inkMkLst>
        </pc:inkChg>
        <pc:inkChg chg="add">
          <ac:chgData name="Venkatasubramanian, Mani V." userId="fbe5ce37-0145-4c31-b84a-b36f8beac5f3" providerId="ADAL" clId="{D2199866-58AB-7241-8373-BF44D1221CD6}" dt="2023-04-07T15:32:26.339" v="2296"/>
          <ac:inkMkLst>
            <pc:docMk/>
            <pc:sldMk cId="877126840" sldId="283"/>
            <ac:inkMk id="137" creationId="{998EEC91-726A-D4ED-F0D6-A86F0D75E80B}"/>
          </ac:inkMkLst>
        </pc:inkChg>
        <pc:inkChg chg="add">
          <ac:chgData name="Venkatasubramanian, Mani V." userId="fbe5ce37-0145-4c31-b84a-b36f8beac5f3" providerId="ADAL" clId="{D2199866-58AB-7241-8373-BF44D1221CD6}" dt="2023-04-07T15:32:26.502" v="2297"/>
          <ac:inkMkLst>
            <pc:docMk/>
            <pc:sldMk cId="877126840" sldId="283"/>
            <ac:inkMk id="138" creationId="{3C9968CE-51B2-E483-4209-F1C3FD3BCA8F}"/>
          </ac:inkMkLst>
        </pc:inkChg>
        <pc:inkChg chg="add del">
          <ac:chgData name="Venkatasubramanian, Mani V." userId="fbe5ce37-0145-4c31-b84a-b36f8beac5f3" providerId="ADAL" clId="{D2199866-58AB-7241-8373-BF44D1221CD6}" dt="2023-04-07T15:32:28.989" v="2299"/>
          <ac:inkMkLst>
            <pc:docMk/>
            <pc:sldMk cId="877126840" sldId="283"/>
            <ac:inkMk id="139" creationId="{31A74FFB-07EB-37FA-5DC4-9CF87687FC6F}"/>
          </ac:inkMkLst>
        </pc:inkChg>
        <pc:inkChg chg="add reco">
          <ac:chgData name="Venkatasubramanian, Mani V." userId="fbe5ce37-0145-4c31-b84a-b36f8beac5f3" providerId="ADAL" clId="{D2199866-58AB-7241-8373-BF44D1221CD6}" dt="2023-04-07T15:32:28.989" v="2299"/>
          <ac:inkMkLst>
            <pc:docMk/>
            <pc:sldMk cId="877126840" sldId="283"/>
            <ac:inkMk id="140" creationId="{F5AD8AA5-1CED-1454-E497-5E27C3AE0E9C}"/>
          </ac:inkMkLst>
        </pc:inkChg>
        <pc:inkChg chg="add del">
          <ac:chgData name="Venkatasubramanian, Mani V." userId="fbe5ce37-0145-4c31-b84a-b36f8beac5f3" providerId="ADAL" clId="{D2199866-58AB-7241-8373-BF44D1221CD6}" dt="2023-04-07T15:32:37.455" v="2303"/>
          <ac:inkMkLst>
            <pc:docMk/>
            <pc:sldMk cId="877126840" sldId="283"/>
            <ac:inkMk id="141" creationId="{97948F5F-8EDB-8054-27D2-558984040FC0}"/>
          </ac:inkMkLst>
        </pc:inkChg>
        <pc:inkChg chg="add del">
          <ac:chgData name="Venkatasubramanian, Mani V." userId="fbe5ce37-0145-4c31-b84a-b36f8beac5f3" providerId="ADAL" clId="{D2199866-58AB-7241-8373-BF44D1221CD6}" dt="2023-04-07T15:32:37.455" v="2303"/>
          <ac:inkMkLst>
            <pc:docMk/>
            <pc:sldMk cId="877126840" sldId="283"/>
            <ac:inkMk id="142" creationId="{737CD0B2-922B-D18E-F8D6-D150F71AB38B}"/>
          </ac:inkMkLst>
        </pc:inkChg>
        <pc:inkChg chg="add del">
          <ac:chgData name="Venkatasubramanian, Mani V." userId="fbe5ce37-0145-4c31-b84a-b36f8beac5f3" providerId="ADAL" clId="{D2199866-58AB-7241-8373-BF44D1221CD6}" dt="2023-04-07T15:32:37.455" v="2303"/>
          <ac:inkMkLst>
            <pc:docMk/>
            <pc:sldMk cId="877126840" sldId="283"/>
            <ac:inkMk id="143" creationId="{9FC6DA68-3403-CB6D-19BE-FBCFD42E945F}"/>
          </ac:inkMkLst>
        </pc:inkChg>
        <pc:inkChg chg="add reco">
          <ac:chgData name="Venkatasubramanian, Mani V." userId="fbe5ce37-0145-4c31-b84a-b36f8beac5f3" providerId="ADAL" clId="{D2199866-58AB-7241-8373-BF44D1221CD6}" dt="2023-04-07T15:32:37.455" v="2303"/>
          <ac:inkMkLst>
            <pc:docMk/>
            <pc:sldMk cId="877126840" sldId="283"/>
            <ac:inkMk id="144" creationId="{A7522257-DD01-42F1-D91E-BA9EC8CDB8DD}"/>
          </ac:inkMkLst>
        </pc:inkChg>
        <pc:inkChg chg="add del">
          <ac:chgData name="Venkatasubramanian, Mani V." userId="fbe5ce37-0145-4c31-b84a-b36f8beac5f3" providerId="ADAL" clId="{D2199866-58AB-7241-8373-BF44D1221CD6}" dt="2023-04-07T15:34:11.101" v="2352"/>
          <ac:inkMkLst>
            <pc:docMk/>
            <pc:sldMk cId="877126840" sldId="283"/>
            <ac:inkMk id="145" creationId="{B3270AB3-CAFB-0B31-2708-33F689C80FEF}"/>
          </ac:inkMkLst>
        </pc:inkChg>
        <pc:inkChg chg="add del">
          <ac:chgData name="Venkatasubramanian, Mani V." userId="fbe5ce37-0145-4c31-b84a-b36f8beac5f3" providerId="ADAL" clId="{D2199866-58AB-7241-8373-BF44D1221CD6}" dt="2023-04-07T15:34:11.101" v="2352"/>
          <ac:inkMkLst>
            <pc:docMk/>
            <pc:sldMk cId="877126840" sldId="283"/>
            <ac:inkMk id="146" creationId="{0879D6C4-CAD6-EE71-B2C5-9F40ECCB0000}"/>
          </ac:inkMkLst>
        </pc:inkChg>
        <pc:inkChg chg="add del">
          <ac:chgData name="Venkatasubramanian, Mani V." userId="fbe5ce37-0145-4c31-b84a-b36f8beac5f3" providerId="ADAL" clId="{D2199866-58AB-7241-8373-BF44D1221CD6}" dt="2023-04-07T15:34:11.101" v="2352"/>
          <ac:inkMkLst>
            <pc:docMk/>
            <pc:sldMk cId="877126840" sldId="283"/>
            <ac:inkMk id="147" creationId="{34C6361B-7BAE-98F0-3AC8-F92F097CD722}"/>
          </ac:inkMkLst>
        </pc:inkChg>
        <pc:inkChg chg="add reco">
          <ac:chgData name="Venkatasubramanian, Mani V." userId="fbe5ce37-0145-4c31-b84a-b36f8beac5f3" providerId="ADAL" clId="{D2199866-58AB-7241-8373-BF44D1221CD6}" dt="2023-04-07T15:34:11.101" v="2352"/>
          <ac:inkMkLst>
            <pc:docMk/>
            <pc:sldMk cId="877126840" sldId="283"/>
            <ac:inkMk id="148" creationId="{0D5BDC43-11FA-E4F2-9C73-BDC88F462FC9}"/>
          </ac:inkMkLst>
        </pc:inkChg>
        <pc:inkChg chg="add del">
          <ac:chgData name="Venkatasubramanian, Mani V." userId="fbe5ce37-0145-4c31-b84a-b36f8beac5f3" providerId="ADAL" clId="{D2199866-58AB-7241-8373-BF44D1221CD6}" dt="2023-04-07T15:34:34.992" v="2357"/>
          <ac:inkMkLst>
            <pc:docMk/>
            <pc:sldMk cId="877126840" sldId="283"/>
            <ac:inkMk id="149" creationId="{3E0B4331-C19B-D094-10EE-1DC4E7A60FC8}"/>
          </ac:inkMkLst>
        </pc:inkChg>
        <pc:inkChg chg="add del">
          <ac:chgData name="Venkatasubramanian, Mani V." userId="fbe5ce37-0145-4c31-b84a-b36f8beac5f3" providerId="ADAL" clId="{D2199866-58AB-7241-8373-BF44D1221CD6}" dt="2023-04-07T15:34:34.992" v="2357"/>
          <ac:inkMkLst>
            <pc:docMk/>
            <pc:sldMk cId="877126840" sldId="283"/>
            <ac:inkMk id="150" creationId="{244667F5-259C-A658-1D41-A2F250368A62}"/>
          </ac:inkMkLst>
        </pc:inkChg>
        <pc:inkChg chg="add del">
          <ac:chgData name="Venkatasubramanian, Mani V." userId="fbe5ce37-0145-4c31-b84a-b36f8beac5f3" providerId="ADAL" clId="{D2199866-58AB-7241-8373-BF44D1221CD6}" dt="2023-04-07T15:34:34.992" v="2357"/>
          <ac:inkMkLst>
            <pc:docMk/>
            <pc:sldMk cId="877126840" sldId="283"/>
            <ac:inkMk id="151" creationId="{0185ED43-C3C1-F636-57EA-5D00F0469B83}"/>
          </ac:inkMkLst>
        </pc:inkChg>
        <pc:inkChg chg="add del">
          <ac:chgData name="Venkatasubramanian, Mani V." userId="fbe5ce37-0145-4c31-b84a-b36f8beac5f3" providerId="ADAL" clId="{D2199866-58AB-7241-8373-BF44D1221CD6}" dt="2023-04-07T15:34:34.992" v="2357"/>
          <ac:inkMkLst>
            <pc:docMk/>
            <pc:sldMk cId="877126840" sldId="283"/>
            <ac:inkMk id="152" creationId="{32C92A30-047E-6595-3AEF-528AA2B34BF1}"/>
          </ac:inkMkLst>
        </pc:inkChg>
        <pc:inkChg chg="add reco">
          <ac:chgData name="Venkatasubramanian, Mani V." userId="fbe5ce37-0145-4c31-b84a-b36f8beac5f3" providerId="ADAL" clId="{D2199866-58AB-7241-8373-BF44D1221CD6}" dt="2023-04-07T15:34:34.992" v="2357"/>
          <ac:inkMkLst>
            <pc:docMk/>
            <pc:sldMk cId="877126840" sldId="283"/>
            <ac:inkMk id="153" creationId="{58D2620B-760A-3D99-2315-155B2E503EA0}"/>
          </ac:inkMkLst>
        </pc:inkChg>
        <pc:inkChg chg="add del">
          <ac:chgData name="Venkatasubramanian, Mani V." userId="fbe5ce37-0145-4c31-b84a-b36f8beac5f3" providerId="ADAL" clId="{D2199866-58AB-7241-8373-BF44D1221CD6}" dt="2023-04-07T15:34:38.407" v="2362"/>
          <ac:inkMkLst>
            <pc:docMk/>
            <pc:sldMk cId="877126840" sldId="283"/>
            <ac:inkMk id="154" creationId="{72A64168-11A9-7CEB-B11E-1525E14409D8}"/>
          </ac:inkMkLst>
        </pc:inkChg>
        <pc:inkChg chg="add del">
          <ac:chgData name="Venkatasubramanian, Mani V." userId="fbe5ce37-0145-4c31-b84a-b36f8beac5f3" providerId="ADAL" clId="{D2199866-58AB-7241-8373-BF44D1221CD6}" dt="2023-04-07T15:34:38.407" v="2362"/>
          <ac:inkMkLst>
            <pc:docMk/>
            <pc:sldMk cId="877126840" sldId="283"/>
            <ac:inkMk id="155" creationId="{6CDF37AE-3F1F-24A9-0AE8-0D824094FD19}"/>
          </ac:inkMkLst>
        </pc:inkChg>
        <pc:inkChg chg="add del">
          <ac:chgData name="Venkatasubramanian, Mani V." userId="fbe5ce37-0145-4c31-b84a-b36f8beac5f3" providerId="ADAL" clId="{D2199866-58AB-7241-8373-BF44D1221CD6}" dt="2023-04-07T15:34:38.407" v="2362"/>
          <ac:inkMkLst>
            <pc:docMk/>
            <pc:sldMk cId="877126840" sldId="283"/>
            <ac:inkMk id="156" creationId="{EACAE7CB-8C59-297F-2835-E54DC0A237D2}"/>
          </ac:inkMkLst>
        </pc:inkChg>
        <pc:inkChg chg="add del">
          <ac:chgData name="Venkatasubramanian, Mani V." userId="fbe5ce37-0145-4c31-b84a-b36f8beac5f3" providerId="ADAL" clId="{D2199866-58AB-7241-8373-BF44D1221CD6}" dt="2023-04-07T15:34:38.407" v="2362"/>
          <ac:inkMkLst>
            <pc:docMk/>
            <pc:sldMk cId="877126840" sldId="283"/>
            <ac:inkMk id="157" creationId="{025B8256-FD84-0E13-0468-4A14EDDA93B4}"/>
          </ac:inkMkLst>
        </pc:inkChg>
        <pc:inkChg chg="add reco">
          <ac:chgData name="Venkatasubramanian, Mani V." userId="fbe5ce37-0145-4c31-b84a-b36f8beac5f3" providerId="ADAL" clId="{D2199866-58AB-7241-8373-BF44D1221CD6}" dt="2023-04-07T15:34:38.407" v="2362"/>
          <ac:inkMkLst>
            <pc:docMk/>
            <pc:sldMk cId="877126840" sldId="283"/>
            <ac:inkMk id="158" creationId="{FF2E7AC3-891C-DB69-FA46-D24D0B91B5B9}"/>
          </ac:inkMkLst>
        </pc:inkChg>
        <pc:inkChg chg="add del">
          <ac:chgData name="Venkatasubramanian, Mani V." userId="fbe5ce37-0145-4c31-b84a-b36f8beac5f3" providerId="ADAL" clId="{D2199866-58AB-7241-8373-BF44D1221CD6}" dt="2023-04-07T15:35:30.600" v="2392"/>
          <ac:inkMkLst>
            <pc:docMk/>
            <pc:sldMk cId="877126840" sldId="283"/>
            <ac:inkMk id="159" creationId="{46F7CC72-0418-B12B-9079-30C6076C592B}"/>
          </ac:inkMkLst>
        </pc:inkChg>
        <pc:inkChg chg="add reco">
          <ac:chgData name="Venkatasubramanian, Mani V." userId="fbe5ce37-0145-4c31-b84a-b36f8beac5f3" providerId="ADAL" clId="{D2199866-58AB-7241-8373-BF44D1221CD6}" dt="2023-04-07T15:35:30.600" v="2392"/>
          <ac:inkMkLst>
            <pc:docMk/>
            <pc:sldMk cId="877126840" sldId="283"/>
            <ac:inkMk id="160" creationId="{1654A78B-BB1C-CCC8-627C-64573F91A5FF}"/>
          </ac:inkMkLst>
        </pc:inkChg>
        <pc:inkChg chg="add del">
          <ac:chgData name="Venkatasubramanian, Mani V." userId="fbe5ce37-0145-4c31-b84a-b36f8beac5f3" providerId="ADAL" clId="{D2199866-58AB-7241-8373-BF44D1221CD6}" dt="2023-04-07T15:35:33.663" v="2395"/>
          <ac:inkMkLst>
            <pc:docMk/>
            <pc:sldMk cId="877126840" sldId="283"/>
            <ac:inkMk id="161" creationId="{CC199479-38B4-2967-1E13-EBA0FF15A829}"/>
          </ac:inkMkLst>
        </pc:inkChg>
        <pc:inkChg chg="add del">
          <ac:chgData name="Venkatasubramanian, Mani V." userId="fbe5ce37-0145-4c31-b84a-b36f8beac5f3" providerId="ADAL" clId="{D2199866-58AB-7241-8373-BF44D1221CD6}" dt="2023-04-07T15:35:33.663" v="2395"/>
          <ac:inkMkLst>
            <pc:docMk/>
            <pc:sldMk cId="877126840" sldId="283"/>
            <ac:inkMk id="162" creationId="{C6DBC810-F7DE-0B83-BED6-EB58A9FC1F68}"/>
          </ac:inkMkLst>
        </pc:inkChg>
        <pc:inkChg chg="add reco">
          <ac:chgData name="Venkatasubramanian, Mani V." userId="fbe5ce37-0145-4c31-b84a-b36f8beac5f3" providerId="ADAL" clId="{D2199866-58AB-7241-8373-BF44D1221CD6}" dt="2023-04-07T15:35:33.663" v="2395"/>
          <ac:inkMkLst>
            <pc:docMk/>
            <pc:sldMk cId="877126840" sldId="283"/>
            <ac:inkMk id="163" creationId="{D36F3F48-4D47-13CE-343B-11A1D2C991F2}"/>
          </ac:inkMkLst>
        </pc:inkChg>
        <pc:inkChg chg="add del">
          <ac:chgData name="Venkatasubramanian, Mani V." userId="fbe5ce37-0145-4c31-b84a-b36f8beac5f3" providerId="ADAL" clId="{D2199866-58AB-7241-8373-BF44D1221CD6}" dt="2023-04-07T15:35:51.488" v="2398"/>
          <ac:inkMkLst>
            <pc:docMk/>
            <pc:sldMk cId="877126840" sldId="283"/>
            <ac:inkMk id="164" creationId="{E42C01CC-A75B-D603-8C59-87EC23496C0D}"/>
          </ac:inkMkLst>
        </pc:inkChg>
        <pc:inkChg chg="add del">
          <ac:chgData name="Venkatasubramanian, Mani V." userId="fbe5ce37-0145-4c31-b84a-b36f8beac5f3" providerId="ADAL" clId="{D2199866-58AB-7241-8373-BF44D1221CD6}" dt="2023-04-07T15:35:51.488" v="2398"/>
          <ac:inkMkLst>
            <pc:docMk/>
            <pc:sldMk cId="877126840" sldId="283"/>
            <ac:inkMk id="165" creationId="{6F6A4776-AA71-404D-BA7E-B76035976999}"/>
          </ac:inkMkLst>
        </pc:inkChg>
        <pc:inkChg chg="add reco">
          <ac:chgData name="Venkatasubramanian, Mani V." userId="fbe5ce37-0145-4c31-b84a-b36f8beac5f3" providerId="ADAL" clId="{D2199866-58AB-7241-8373-BF44D1221CD6}" dt="2023-04-07T15:35:51.488" v="2398"/>
          <ac:inkMkLst>
            <pc:docMk/>
            <pc:sldMk cId="877126840" sldId="283"/>
            <ac:inkMk id="166" creationId="{58718AAE-CDC8-2944-A520-88C47CE4B228}"/>
          </ac:inkMkLst>
        </pc:inkChg>
        <pc:inkChg chg="add">
          <ac:chgData name="Venkatasubramanian, Mani V." userId="fbe5ce37-0145-4c31-b84a-b36f8beac5f3" providerId="ADAL" clId="{D2199866-58AB-7241-8373-BF44D1221CD6}" dt="2023-04-07T15:35:53.131" v="2399"/>
          <ac:inkMkLst>
            <pc:docMk/>
            <pc:sldMk cId="877126840" sldId="283"/>
            <ac:inkMk id="167" creationId="{6F879DF4-E0AA-75D5-78B3-5BC0A09EBCDD}"/>
          </ac:inkMkLst>
        </pc:inkChg>
        <pc:inkChg chg="add del">
          <ac:chgData name="Venkatasubramanian, Mani V." userId="fbe5ce37-0145-4c31-b84a-b36f8beac5f3" providerId="ADAL" clId="{D2199866-58AB-7241-8373-BF44D1221CD6}" dt="2023-04-07T15:38:33.391" v="2535"/>
          <ac:inkMkLst>
            <pc:docMk/>
            <pc:sldMk cId="877126840" sldId="283"/>
            <ac:inkMk id="168" creationId="{0E6C293B-8707-3EFE-3B77-793F98A5552B}"/>
          </ac:inkMkLst>
        </pc:inkChg>
        <pc:inkChg chg="add del">
          <ac:chgData name="Venkatasubramanian, Mani V." userId="fbe5ce37-0145-4c31-b84a-b36f8beac5f3" providerId="ADAL" clId="{D2199866-58AB-7241-8373-BF44D1221CD6}" dt="2023-04-07T15:38:33.391" v="2535"/>
          <ac:inkMkLst>
            <pc:docMk/>
            <pc:sldMk cId="877126840" sldId="283"/>
            <ac:inkMk id="169" creationId="{52876240-5BB2-52EF-AC08-8B79526832E9}"/>
          </ac:inkMkLst>
        </pc:inkChg>
        <pc:inkChg chg="add">
          <ac:chgData name="Venkatasubramanian, Mani V." userId="fbe5ce37-0145-4c31-b84a-b36f8beac5f3" providerId="ADAL" clId="{D2199866-58AB-7241-8373-BF44D1221CD6}" dt="2023-04-07T15:35:57.985" v="2402"/>
          <ac:inkMkLst>
            <pc:docMk/>
            <pc:sldMk cId="877126840" sldId="283"/>
            <ac:inkMk id="170" creationId="{96C9BA4C-9761-58F4-1890-1DD2FB8625E8}"/>
          </ac:inkMkLst>
        </pc:inkChg>
        <pc:inkChg chg="add">
          <ac:chgData name="Venkatasubramanian, Mani V." userId="fbe5ce37-0145-4c31-b84a-b36f8beac5f3" providerId="ADAL" clId="{D2199866-58AB-7241-8373-BF44D1221CD6}" dt="2023-04-07T15:35:58.186" v="2403"/>
          <ac:inkMkLst>
            <pc:docMk/>
            <pc:sldMk cId="877126840" sldId="283"/>
            <ac:inkMk id="171" creationId="{FC7701CF-DBC6-DEA9-F874-BC5D0CFE413D}"/>
          </ac:inkMkLst>
        </pc:inkChg>
        <pc:inkChg chg="add del">
          <ac:chgData name="Venkatasubramanian, Mani V." userId="fbe5ce37-0145-4c31-b84a-b36f8beac5f3" providerId="ADAL" clId="{D2199866-58AB-7241-8373-BF44D1221CD6}" dt="2023-04-07T15:36:00.182" v="2407"/>
          <ac:inkMkLst>
            <pc:docMk/>
            <pc:sldMk cId="877126840" sldId="283"/>
            <ac:inkMk id="172" creationId="{5F545BC8-4B5E-ECCE-06E5-D7A82DB6FFBD}"/>
          </ac:inkMkLst>
        </pc:inkChg>
        <pc:inkChg chg="add del">
          <ac:chgData name="Venkatasubramanian, Mani V." userId="fbe5ce37-0145-4c31-b84a-b36f8beac5f3" providerId="ADAL" clId="{D2199866-58AB-7241-8373-BF44D1221CD6}" dt="2023-04-07T15:36:00.182" v="2407"/>
          <ac:inkMkLst>
            <pc:docMk/>
            <pc:sldMk cId="877126840" sldId="283"/>
            <ac:inkMk id="173" creationId="{F3E04B8A-A140-DE3D-70CF-80F0E69902EF}"/>
          </ac:inkMkLst>
        </pc:inkChg>
        <pc:inkChg chg="add del">
          <ac:chgData name="Venkatasubramanian, Mani V." userId="fbe5ce37-0145-4c31-b84a-b36f8beac5f3" providerId="ADAL" clId="{D2199866-58AB-7241-8373-BF44D1221CD6}" dt="2023-04-07T15:36:00.182" v="2407"/>
          <ac:inkMkLst>
            <pc:docMk/>
            <pc:sldMk cId="877126840" sldId="283"/>
            <ac:inkMk id="174" creationId="{26E63683-A3A6-B14B-039E-1B8A66976566}"/>
          </ac:inkMkLst>
        </pc:inkChg>
        <pc:inkChg chg="add reco">
          <ac:chgData name="Venkatasubramanian, Mani V." userId="fbe5ce37-0145-4c31-b84a-b36f8beac5f3" providerId="ADAL" clId="{D2199866-58AB-7241-8373-BF44D1221CD6}" dt="2023-04-07T15:36:00.182" v="2407"/>
          <ac:inkMkLst>
            <pc:docMk/>
            <pc:sldMk cId="877126840" sldId="283"/>
            <ac:inkMk id="175" creationId="{43F20B26-6DC6-A700-CD8C-0D6BDB8AAC90}"/>
          </ac:inkMkLst>
        </pc:inkChg>
        <pc:inkChg chg="add del">
          <ac:chgData name="Venkatasubramanian, Mani V." userId="fbe5ce37-0145-4c31-b84a-b36f8beac5f3" providerId="ADAL" clId="{D2199866-58AB-7241-8373-BF44D1221CD6}" dt="2023-04-07T15:36:06.337" v="2418"/>
          <ac:inkMkLst>
            <pc:docMk/>
            <pc:sldMk cId="877126840" sldId="283"/>
            <ac:inkMk id="176" creationId="{70CC14C9-1BC2-4E8C-C552-0BD32570427A}"/>
          </ac:inkMkLst>
        </pc:inkChg>
        <pc:inkChg chg="add del">
          <ac:chgData name="Venkatasubramanian, Mani V." userId="fbe5ce37-0145-4c31-b84a-b36f8beac5f3" providerId="ADAL" clId="{D2199866-58AB-7241-8373-BF44D1221CD6}" dt="2023-04-07T15:36:06.337" v="2418"/>
          <ac:inkMkLst>
            <pc:docMk/>
            <pc:sldMk cId="877126840" sldId="283"/>
            <ac:inkMk id="177" creationId="{A1EB0F20-36DE-0A68-DA7E-3C6BEC47CB79}"/>
          </ac:inkMkLst>
        </pc:inkChg>
        <pc:inkChg chg="add del">
          <ac:chgData name="Venkatasubramanian, Mani V." userId="fbe5ce37-0145-4c31-b84a-b36f8beac5f3" providerId="ADAL" clId="{D2199866-58AB-7241-8373-BF44D1221CD6}" dt="2023-04-07T15:36:06.337" v="2418"/>
          <ac:inkMkLst>
            <pc:docMk/>
            <pc:sldMk cId="877126840" sldId="283"/>
            <ac:inkMk id="178" creationId="{E6845E89-B73B-9318-9952-ECAAAE71F0E3}"/>
          </ac:inkMkLst>
        </pc:inkChg>
        <pc:inkChg chg="add del">
          <ac:chgData name="Venkatasubramanian, Mani V." userId="fbe5ce37-0145-4c31-b84a-b36f8beac5f3" providerId="ADAL" clId="{D2199866-58AB-7241-8373-BF44D1221CD6}" dt="2023-04-07T15:36:06.337" v="2418"/>
          <ac:inkMkLst>
            <pc:docMk/>
            <pc:sldMk cId="877126840" sldId="283"/>
            <ac:inkMk id="179" creationId="{E6F6F414-C9F2-6D26-4B45-05EDF749193E}"/>
          </ac:inkMkLst>
        </pc:inkChg>
        <pc:inkChg chg="add del">
          <ac:chgData name="Venkatasubramanian, Mani V." userId="fbe5ce37-0145-4c31-b84a-b36f8beac5f3" providerId="ADAL" clId="{D2199866-58AB-7241-8373-BF44D1221CD6}" dt="2023-04-07T15:36:06.337" v="2418"/>
          <ac:inkMkLst>
            <pc:docMk/>
            <pc:sldMk cId="877126840" sldId="283"/>
            <ac:inkMk id="180" creationId="{B1768D71-F5D3-F4D2-88BF-DBA0C4B9A5CA}"/>
          </ac:inkMkLst>
        </pc:inkChg>
        <pc:inkChg chg="add del">
          <ac:chgData name="Venkatasubramanian, Mani V." userId="fbe5ce37-0145-4c31-b84a-b36f8beac5f3" providerId="ADAL" clId="{D2199866-58AB-7241-8373-BF44D1221CD6}" dt="2023-04-07T15:36:06.337" v="2418"/>
          <ac:inkMkLst>
            <pc:docMk/>
            <pc:sldMk cId="877126840" sldId="283"/>
            <ac:inkMk id="181" creationId="{38028E1C-C15D-B66B-CEC0-6D3475060A75}"/>
          </ac:inkMkLst>
        </pc:inkChg>
        <pc:inkChg chg="add del">
          <ac:chgData name="Venkatasubramanian, Mani V." userId="fbe5ce37-0145-4c31-b84a-b36f8beac5f3" providerId="ADAL" clId="{D2199866-58AB-7241-8373-BF44D1221CD6}" dt="2023-04-07T15:36:06.337" v="2418"/>
          <ac:inkMkLst>
            <pc:docMk/>
            <pc:sldMk cId="877126840" sldId="283"/>
            <ac:inkMk id="182" creationId="{EF018BD8-F0A7-392D-3F59-64FFB386DD25}"/>
          </ac:inkMkLst>
        </pc:inkChg>
        <pc:inkChg chg="add del">
          <ac:chgData name="Venkatasubramanian, Mani V." userId="fbe5ce37-0145-4c31-b84a-b36f8beac5f3" providerId="ADAL" clId="{D2199866-58AB-7241-8373-BF44D1221CD6}" dt="2023-04-07T15:36:06.337" v="2418"/>
          <ac:inkMkLst>
            <pc:docMk/>
            <pc:sldMk cId="877126840" sldId="283"/>
            <ac:inkMk id="183" creationId="{73437A44-81EB-361C-5884-B9E90AD1A7D8}"/>
          </ac:inkMkLst>
        </pc:inkChg>
        <pc:inkChg chg="add del">
          <ac:chgData name="Venkatasubramanian, Mani V." userId="fbe5ce37-0145-4c31-b84a-b36f8beac5f3" providerId="ADAL" clId="{D2199866-58AB-7241-8373-BF44D1221CD6}" dt="2023-04-07T15:36:06.337" v="2418"/>
          <ac:inkMkLst>
            <pc:docMk/>
            <pc:sldMk cId="877126840" sldId="283"/>
            <ac:inkMk id="184" creationId="{5E16966D-8BF6-0036-9E65-EE3611E96B8A}"/>
          </ac:inkMkLst>
        </pc:inkChg>
        <pc:inkChg chg="add">
          <ac:chgData name="Venkatasubramanian, Mani V." userId="fbe5ce37-0145-4c31-b84a-b36f8beac5f3" providerId="ADAL" clId="{D2199866-58AB-7241-8373-BF44D1221CD6}" dt="2023-04-07T15:36:05.368" v="2417"/>
          <ac:inkMkLst>
            <pc:docMk/>
            <pc:sldMk cId="877126840" sldId="283"/>
            <ac:inkMk id="185" creationId="{7403A907-6AFC-0A5C-5C44-AD4ADEE6CF8F}"/>
          </ac:inkMkLst>
        </pc:inkChg>
        <pc:inkChg chg="add reco">
          <ac:chgData name="Venkatasubramanian, Mani V." userId="fbe5ce37-0145-4c31-b84a-b36f8beac5f3" providerId="ADAL" clId="{D2199866-58AB-7241-8373-BF44D1221CD6}" dt="2023-04-07T15:36:06.337" v="2418"/>
          <ac:inkMkLst>
            <pc:docMk/>
            <pc:sldMk cId="877126840" sldId="283"/>
            <ac:inkMk id="186" creationId="{71E5323F-6A3A-98C1-7BF9-FC8A1A34AC5E}"/>
          </ac:inkMkLst>
        </pc:inkChg>
        <pc:inkChg chg="add reco">
          <ac:chgData name="Venkatasubramanian, Mani V." userId="fbe5ce37-0145-4c31-b84a-b36f8beac5f3" providerId="ADAL" clId="{D2199866-58AB-7241-8373-BF44D1221CD6}" dt="2023-04-07T15:36:06.337" v="2418"/>
          <ac:inkMkLst>
            <pc:docMk/>
            <pc:sldMk cId="877126840" sldId="283"/>
            <ac:inkMk id="187" creationId="{2DF96D05-0893-2D34-2519-D1DAFB4D6009}"/>
          </ac:inkMkLst>
        </pc:inkChg>
        <pc:inkChg chg="add del">
          <ac:chgData name="Venkatasubramanian, Mani V." userId="fbe5ce37-0145-4c31-b84a-b36f8beac5f3" providerId="ADAL" clId="{D2199866-58AB-7241-8373-BF44D1221CD6}" dt="2023-04-07T15:36:11.439" v="2421"/>
          <ac:inkMkLst>
            <pc:docMk/>
            <pc:sldMk cId="877126840" sldId="283"/>
            <ac:inkMk id="188" creationId="{0CDE181A-553A-025F-2A89-785C2C2FA410}"/>
          </ac:inkMkLst>
        </pc:inkChg>
        <pc:inkChg chg="add del">
          <ac:chgData name="Venkatasubramanian, Mani V." userId="fbe5ce37-0145-4c31-b84a-b36f8beac5f3" providerId="ADAL" clId="{D2199866-58AB-7241-8373-BF44D1221CD6}" dt="2023-04-07T15:36:11.439" v="2421"/>
          <ac:inkMkLst>
            <pc:docMk/>
            <pc:sldMk cId="877126840" sldId="283"/>
            <ac:inkMk id="189" creationId="{D6025F09-D5E3-016D-4F2E-72FBFA478890}"/>
          </ac:inkMkLst>
        </pc:inkChg>
        <pc:inkChg chg="add reco">
          <ac:chgData name="Venkatasubramanian, Mani V." userId="fbe5ce37-0145-4c31-b84a-b36f8beac5f3" providerId="ADAL" clId="{D2199866-58AB-7241-8373-BF44D1221CD6}" dt="2023-04-07T15:36:11.439" v="2421"/>
          <ac:inkMkLst>
            <pc:docMk/>
            <pc:sldMk cId="877126840" sldId="283"/>
            <ac:inkMk id="190" creationId="{D0F5749B-FCEC-F04D-13A6-CC5130BEB534}"/>
          </ac:inkMkLst>
        </pc:inkChg>
        <pc:inkChg chg="add">
          <ac:chgData name="Venkatasubramanian, Mani V." userId="fbe5ce37-0145-4c31-b84a-b36f8beac5f3" providerId="ADAL" clId="{D2199866-58AB-7241-8373-BF44D1221CD6}" dt="2023-04-07T15:36:13.835" v="2422"/>
          <ac:inkMkLst>
            <pc:docMk/>
            <pc:sldMk cId="877126840" sldId="283"/>
            <ac:inkMk id="191" creationId="{9FDA721F-D824-6888-C142-2969D8F8D3BE}"/>
          </ac:inkMkLst>
        </pc:inkChg>
        <pc:inkChg chg="add del">
          <ac:chgData name="Venkatasubramanian, Mani V." userId="fbe5ce37-0145-4c31-b84a-b36f8beac5f3" providerId="ADAL" clId="{D2199866-58AB-7241-8373-BF44D1221CD6}" dt="2023-04-07T15:36:19.812" v="2425"/>
          <ac:inkMkLst>
            <pc:docMk/>
            <pc:sldMk cId="877126840" sldId="283"/>
            <ac:inkMk id="192" creationId="{D098CCDD-BBEC-DFFC-AB3B-E5CD83E384F4}"/>
          </ac:inkMkLst>
        </pc:inkChg>
        <pc:inkChg chg="add del">
          <ac:chgData name="Venkatasubramanian, Mani V." userId="fbe5ce37-0145-4c31-b84a-b36f8beac5f3" providerId="ADAL" clId="{D2199866-58AB-7241-8373-BF44D1221CD6}" dt="2023-04-07T15:36:19.812" v="2425"/>
          <ac:inkMkLst>
            <pc:docMk/>
            <pc:sldMk cId="877126840" sldId="283"/>
            <ac:inkMk id="193" creationId="{291FD1E3-9C1E-94F6-015A-3C81F2A9B63E}"/>
          </ac:inkMkLst>
        </pc:inkChg>
        <pc:inkChg chg="add reco">
          <ac:chgData name="Venkatasubramanian, Mani V." userId="fbe5ce37-0145-4c31-b84a-b36f8beac5f3" providerId="ADAL" clId="{D2199866-58AB-7241-8373-BF44D1221CD6}" dt="2023-04-07T15:36:19.812" v="2425"/>
          <ac:inkMkLst>
            <pc:docMk/>
            <pc:sldMk cId="877126840" sldId="283"/>
            <ac:inkMk id="194" creationId="{6059FC03-F699-BC90-3702-BB6248F1B01C}"/>
          </ac:inkMkLst>
        </pc:inkChg>
        <pc:inkChg chg="add">
          <ac:chgData name="Venkatasubramanian, Mani V." userId="fbe5ce37-0145-4c31-b84a-b36f8beac5f3" providerId="ADAL" clId="{D2199866-58AB-7241-8373-BF44D1221CD6}" dt="2023-04-07T15:36:20.412" v="2426"/>
          <ac:inkMkLst>
            <pc:docMk/>
            <pc:sldMk cId="877126840" sldId="283"/>
            <ac:inkMk id="195" creationId="{96C443FE-B3BE-2444-E901-E8ED6CA41993}"/>
          </ac:inkMkLst>
        </pc:inkChg>
        <pc:inkChg chg="add del">
          <ac:chgData name="Venkatasubramanian, Mani V." userId="fbe5ce37-0145-4c31-b84a-b36f8beac5f3" providerId="ADAL" clId="{D2199866-58AB-7241-8373-BF44D1221CD6}" dt="2023-04-07T15:38:33.391" v="2535"/>
          <ac:inkMkLst>
            <pc:docMk/>
            <pc:sldMk cId="877126840" sldId="283"/>
            <ac:inkMk id="196" creationId="{5CD8D011-6CBE-7519-3919-AEA220155338}"/>
          </ac:inkMkLst>
        </pc:inkChg>
        <pc:inkChg chg="add del">
          <ac:chgData name="Venkatasubramanian, Mani V." userId="fbe5ce37-0145-4c31-b84a-b36f8beac5f3" providerId="ADAL" clId="{D2199866-58AB-7241-8373-BF44D1221CD6}" dt="2023-04-07T15:38:33.391" v="2535"/>
          <ac:inkMkLst>
            <pc:docMk/>
            <pc:sldMk cId="877126840" sldId="283"/>
            <ac:inkMk id="197" creationId="{A1EB34F7-16D1-C3D5-29E3-0BA47CF962A3}"/>
          </ac:inkMkLst>
        </pc:inkChg>
        <pc:inkChg chg="add reco">
          <ac:chgData name="Venkatasubramanian, Mani V." userId="fbe5ce37-0145-4c31-b84a-b36f8beac5f3" providerId="ADAL" clId="{D2199866-58AB-7241-8373-BF44D1221CD6}" dt="2023-04-07T15:38:33.391" v="2535"/>
          <ac:inkMkLst>
            <pc:docMk/>
            <pc:sldMk cId="877126840" sldId="283"/>
            <ac:inkMk id="198" creationId="{AD2082D6-F675-949C-D78A-48D76A072F5A}"/>
          </ac:inkMkLst>
        </pc:inkChg>
        <pc:inkChg chg="add del">
          <ac:chgData name="Venkatasubramanian, Mani V." userId="fbe5ce37-0145-4c31-b84a-b36f8beac5f3" providerId="ADAL" clId="{D2199866-58AB-7241-8373-BF44D1221CD6}" dt="2023-04-07T15:38:37.424" v="2540"/>
          <ac:inkMkLst>
            <pc:docMk/>
            <pc:sldMk cId="877126840" sldId="283"/>
            <ac:inkMk id="199" creationId="{855ED4B1-CE97-E083-276B-D0597778E863}"/>
          </ac:inkMkLst>
        </pc:inkChg>
        <pc:inkChg chg="add del">
          <ac:chgData name="Venkatasubramanian, Mani V." userId="fbe5ce37-0145-4c31-b84a-b36f8beac5f3" providerId="ADAL" clId="{D2199866-58AB-7241-8373-BF44D1221CD6}" dt="2023-04-07T15:38:37.424" v="2540"/>
          <ac:inkMkLst>
            <pc:docMk/>
            <pc:sldMk cId="877126840" sldId="283"/>
            <ac:inkMk id="200" creationId="{F579A9B0-4844-9C98-94D5-6D742973BA36}"/>
          </ac:inkMkLst>
        </pc:inkChg>
        <pc:inkChg chg="add del">
          <ac:chgData name="Venkatasubramanian, Mani V." userId="fbe5ce37-0145-4c31-b84a-b36f8beac5f3" providerId="ADAL" clId="{D2199866-58AB-7241-8373-BF44D1221CD6}" dt="2023-04-07T15:38:37.424" v="2540"/>
          <ac:inkMkLst>
            <pc:docMk/>
            <pc:sldMk cId="877126840" sldId="283"/>
            <ac:inkMk id="201" creationId="{E61F3926-1A97-7CDA-0676-A51432EDE4D1}"/>
          </ac:inkMkLst>
        </pc:inkChg>
        <pc:inkChg chg="add del">
          <ac:chgData name="Venkatasubramanian, Mani V." userId="fbe5ce37-0145-4c31-b84a-b36f8beac5f3" providerId="ADAL" clId="{D2199866-58AB-7241-8373-BF44D1221CD6}" dt="2023-04-07T15:38:37.424" v="2540"/>
          <ac:inkMkLst>
            <pc:docMk/>
            <pc:sldMk cId="877126840" sldId="283"/>
            <ac:inkMk id="202" creationId="{F926EBD3-75B1-BE5F-82DC-1AE6169B295D}"/>
          </ac:inkMkLst>
        </pc:inkChg>
        <pc:inkChg chg="add reco">
          <ac:chgData name="Venkatasubramanian, Mani V." userId="fbe5ce37-0145-4c31-b84a-b36f8beac5f3" providerId="ADAL" clId="{D2199866-58AB-7241-8373-BF44D1221CD6}" dt="2023-04-07T15:38:37.424" v="2540"/>
          <ac:inkMkLst>
            <pc:docMk/>
            <pc:sldMk cId="877126840" sldId="283"/>
            <ac:inkMk id="203" creationId="{E098B545-F65A-6B15-1623-09E11E142FCF}"/>
          </ac:inkMkLst>
        </pc:inkChg>
        <pc:inkChg chg="add del">
          <ac:chgData name="Venkatasubramanian, Mani V." userId="fbe5ce37-0145-4c31-b84a-b36f8beac5f3" providerId="ADAL" clId="{D2199866-58AB-7241-8373-BF44D1221CD6}" dt="2023-04-07T15:38:47.985" v="2543"/>
          <ac:inkMkLst>
            <pc:docMk/>
            <pc:sldMk cId="877126840" sldId="283"/>
            <ac:inkMk id="204" creationId="{166BBBE3-C534-2B91-7722-D23F8E76ACFE}"/>
          </ac:inkMkLst>
        </pc:inkChg>
        <pc:inkChg chg="add del">
          <ac:chgData name="Venkatasubramanian, Mani V." userId="fbe5ce37-0145-4c31-b84a-b36f8beac5f3" providerId="ADAL" clId="{D2199866-58AB-7241-8373-BF44D1221CD6}" dt="2023-04-07T15:38:47.985" v="2543"/>
          <ac:inkMkLst>
            <pc:docMk/>
            <pc:sldMk cId="877126840" sldId="283"/>
            <ac:inkMk id="205" creationId="{2A548FF0-1DAF-6DF9-3EC8-DE1AEA2628AA}"/>
          </ac:inkMkLst>
        </pc:inkChg>
        <pc:inkChg chg="add reco">
          <ac:chgData name="Venkatasubramanian, Mani V." userId="fbe5ce37-0145-4c31-b84a-b36f8beac5f3" providerId="ADAL" clId="{D2199866-58AB-7241-8373-BF44D1221CD6}" dt="2023-04-07T15:38:47.985" v="2543"/>
          <ac:inkMkLst>
            <pc:docMk/>
            <pc:sldMk cId="877126840" sldId="283"/>
            <ac:inkMk id="206" creationId="{F81CDE16-0E10-0425-F82F-CCAA5BD1B2E2}"/>
          </ac:inkMkLst>
        </pc:inkChg>
        <pc:inkChg chg="add del">
          <ac:chgData name="Venkatasubramanian, Mani V." userId="fbe5ce37-0145-4c31-b84a-b36f8beac5f3" providerId="ADAL" clId="{D2199866-58AB-7241-8373-BF44D1221CD6}" dt="2023-04-07T15:39:08.039" v="2552"/>
          <ac:inkMkLst>
            <pc:docMk/>
            <pc:sldMk cId="877126840" sldId="283"/>
            <ac:inkMk id="207" creationId="{72C132C2-9F0D-2AD1-93B7-67CDC3FD099D}"/>
          </ac:inkMkLst>
        </pc:inkChg>
        <pc:inkChg chg="add del">
          <ac:chgData name="Venkatasubramanian, Mani V." userId="fbe5ce37-0145-4c31-b84a-b36f8beac5f3" providerId="ADAL" clId="{D2199866-58AB-7241-8373-BF44D1221CD6}" dt="2023-04-07T15:39:08.039" v="2552"/>
          <ac:inkMkLst>
            <pc:docMk/>
            <pc:sldMk cId="877126840" sldId="283"/>
            <ac:inkMk id="208" creationId="{EB5B5F2A-69A6-2272-5C22-D2E387A0590C}"/>
          </ac:inkMkLst>
        </pc:inkChg>
        <pc:inkChg chg="add del">
          <ac:chgData name="Venkatasubramanian, Mani V." userId="fbe5ce37-0145-4c31-b84a-b36f8beac5f3" providerId="ADAL" clId="{D2199866-58AB-7241-8373-BF44D1221CD6}" dt="2023-04-07T15:39:08.039" v="2552"/>
          <ac:inkMkLst>
            <pc:docMk/>
            <pc:sldMk cId="877126840" sldId="283"/>
            <ac:inkMk id="209" creationId="{4311C39B-4D82-77E9-9C4D-EBC2EF977845}"/>
          </ac:inkMkLst>
        </pc:inkChg>
        <pc:inkChg chg="add del">
          <ac:chgData name="Venkatasubramanian, Mani V." userId="fbe5ce37-0145-4c31-b84a-b36f8beac5f3" providerId="ADAL" clId="{D2199866-58AB-7241-8373-BF44D1221CD6}" dt="2023-04-07T15:39:08.039" v="2552"/>
          <ac:inkMkLst>
            <pc:docMk/>
            <pc:sldMk cId="877126840" sldId="283"/>
            <ac:inkMk id="210" creationId="{C7BCFCDA-8A9C-3EA0-9EF5-6B7FD234E3CE}"/>
          </ac:inkMkLst>
        </pc:inkChg>
        <pc:inkChg chg="add del">
          <ac:chgData name="Venkatasubramanian, Mani V." userId="fbe5ce37-0145-4c31-b84a-b36f8beac5f3" providerId="ADAL" clId="{D2199866-58AB-7241-8373-BF44D1221CD6}" dt="2023-04-07T15:39:08.039" v="2552"/>
          <ac:inkMkLst>
            <pc:docMk/>
            <pc:sldMk cId="877126840" sldId="283"/>
            <ac:inkMk id="211" creationId="{831BC4C7-ACF6-A3C2-24B9-88A06CBF72AD}"/>
          </ac:inkMkLst>
        </pc:inkChg>
        <pc:inkChg chg="add del">
          <ac:chgData name="Venkatasubramanian, Mani V." userId="fbe5ce37-0145-4c31-b84a-b36f8beac5f3" providerId="ADAL" clId="{D2199866-58AB-7241-8373-BF44D1221CD6}" dt="2023-04-07T15:39:08.039" v="2552"/>
          <ac:inkMkLst>
            <pc:docMk/>
            <pc:sldMk cId="877126840" sldId="283"/>
            <ac:inkMk id="212" creationId="{DA777F61-416E-DF85-0FB1-79A284F55585}"/>
          </ac:inkMkLst>
        </pc:inkChg>
        <pc:inkChg chg="add del">
          <ac:chgData name="Venkatasubramanian, Mani V." userId="fbe5ce37-0145-4c31-b84a-b36f8beac5f3" providerId="ADAL" clId="{D2199866-58AB-7241-8373-BF44D1221CD6}" dt="2023-04-07T15:39:08.039" v="2552"/>
          <ac:inkMkLst>
            <pc:docMk/>
            <pc:sldMk cId="877126840" sldId="283"/>
            <ac:inkMk id="213" creationId="{6D24ACA4-6330-CD24-AA47-869F5A5DE96A}"/>
          </ac:inkMkLst>
        </pc:inkChg>
        <pc:inkChg chg="add del">
          <ac:chgData name="Venkatasubramanian, Mani V." userId="fbe5ce37-0145-4c31-b84a-b36f8beac5f3" providerId="ADAL" clId="{D2199866-58AB-7241-8373-BF44D1221CD6}" dt="2023-04-07T15:39:08.039" v="2552"/>
          <ac:inkMkLst>
            <pc:docMk/>
            <pc:sldMk cId="877126840" sldId="283"/>
            <ac:inkMk id="214" creationId="{353984C3-AFFC-51F2-36F6-AD4EAF39BA06}"/>
          </ac:inkMkLst>
        </pc:inkChg>
        <pc:inkChg chg="add reco">
          <ac:chgData name="Venkatasubramanian, Mani V." userId="fbe5ce37-0145-4c31-b84a-b36f8beac5f3" providerId="ADAL" clId="{D2199866-58AB-7241-8373-BF44D1221CD6}" dt="2023-04-07T15:39:08.039" v="2552"/>
          <ac:inkMkLst>
            <pc:docMk/>
            <pc:sldMk cId="877126840" sldId="283"/>
            <ac:inkMk id="215" creationId="{8C151346-56C1-5413-D57F-86988BE5561D}"/>
          </ac:inkMkLst>
        </pc:inkChg>
        <pc:inkChg chg="add">
          <ac:chgData name="Venkatasubramanian, Mani V." userId="fbe5ce37-0145-4c31-b84a-b36f8beac5f3" providerId="ADAL" clId="{D2199866-58AB-7241-8373-BF44D1221CD6}" dt="2023-04-07T15:39:14.733" v="2553"/>
          <ac:inkMkLst>
            <pc:docMk/>
            <pc:sldMk cId="877126840" sldId="283"/>
            <ac:inkMk id="216" creationId="{99F03506-E242-E322-68DE-423BC669FBE7}"/>
          </ac:inkMkLst>
        </pc:inkChg>
        <pc:inkChg chg="add del">
          <ac:chgData name="Venkatasubramanian, Mani V." userId="fbe5ce37-0145-4c31-b84a-b36f8beac5f3" providerId="ADAL" clId="{D2199866-58AB-7241-8373-BF44D1221CD6}" dt="2023-04-07T15:39:17.434" v="2557"/>
          <ac:inkMkLst>
            <pc:docMk/>
            <pc:sldMk cId="877126840" sldId="283"/>
            <ac:inkMk id="217" creationId="{4E1900B8-F79D-F0E0-8250-91091B45EDFF}"/>
          </ac:inkMkLst>
        </pc:inkChg>
        <pc:inkChg chg="add del">
          <ac:chgData name="Venkatasubramanian, Mani V." userId="fbe5ce37-0145-4c31-b84a-b36f8beac5f3" providerId="ADAL" clId="{D2199866-58AB-7241-8373-BF44D1221CD6}" dt="2023-04-07T15:39:17.434" v="2557"/>
          <ac:inkMkLst>
            <pc:docMk/>
            <pc:sldMk cId="877126840" sldId="283"/>
            <ac:inkMk id="218" creationId="{C835A67A-A4CE-9115-5FE2-AFE27D321322}"/>
          </ac:inkMkLst>
        </pc:inkChg>
        <pc:inkChg chg="add del">
          <ac:chgData name="Venkatasubramanian, Mani V." userId="fbe5ce37-0145-4c31-b84a-b36f8beac5f3" providerId="ADAL" clId="{D2199866-58AB-7241-8373-BF44D1221CD6}" dt="2023-04-07T15:39:17.434" v="2557"/>
          <ac:inkMkLst>
            <pc:docMk/>
            <pc:sldMk cId="877126840" sldId="283"/>
            <ac:inkMk id="219" creationId="{B4B8D0E3-9D61-4BC8-E04F-DAC56A789747}"/>
          </ac:inkMkLst>
        </pc:inkChg>
        <pc:inkChg chg="add reco">
          <ac:chgData name="Venkatasubramanian, Mani V." userId="fbe5ce37-0145-4c31-b84a-b36f8beac5f3" providerId="ADAL" clId="{D2199866-58AB-7241-8373-BF44D1221CD6}" dt="2023-04-07T15:39:17.434" v="2557"/>
          <ac:inkMkLst>
            <pc:docMk/>
            <pc:sldMk cId="877126840" sldId="283"/>
            <ac:inkMk id="220" creationId="{9075E311-ACEE-D8EA-35DA-58FAE3B5F728}"/>
          </ac:inkMkLst>
        </pc:inkChg>
        <pc:inkChg chg="add">
          <ac:chgData name="Venkatasubramanian, Mani V." userId="fbe5ce37-0145-4c31-b84a-b36f8beac5f3" providerId="ADAL" clId="{D2199866-58AB-7241-8373-BF44D1221CD6}" dt="2023-04-07T15:39:19.781" v="2558"/>
          <ac:inkMkLst>
            <pc:docMk/>
            <pc:sldMk cId="877126840" sldId="283"/>
            <ac:inkMk id="221" creationId="{520C6778-D102-987F-6581-C1D40D60B388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35:17.441" v="2390"/>
        <pc:sldMkLst>
          <pc:docMk/>
          <pc:sldMk cId="2873985189" sldId="284"/>
        </pc:sldMkLst>
        <pc:inkChg chg="add del">
          <ac:chgData name="Venkatasubramanian, Mani V." userId="fbe5ce37-0145-4c31-b84a-b36f8beac5f3" providerId="ADAL" clId="{D2199866-58AB-7241-8373-BF44D1221CD6}" dt="2023-04-07T15:31:20.435" v="2183"/>
          <ac:inkMkLst>
            <pc:docMk/>
            <pc:sldMk cId="2873985189" sldId="284"/>
            <ac:inkMk id="2" creationId="{CC6BDF0E-65F4-2F84-C1A6-3C26FCA8C267}"/>
          </ac:inkMkLst>
        </pc:inkChg>
        <pc:inkChg chg="add del">
          <ac:chgData name="Venkatasubramanian, Mani V." userId="fbe5ce37-0145-4c31-b84a-b36f8beac5f3" providerId="ADAL" clId="{D2199866-58AB-7241-8373-BF44D1221CD6}" dt="2023-04-07T15:31:20.435" v="2183"/>
          <ac:inkMkLst>
            <pc:docMk/>
            <pc:sldMk cId="2873985189" sldId="284"/>
            <ac:inkMk id="3" creationId="{2E65F9D7-E704-E4E0-3D85-FD1B4900CF59}"/>
          </ac:inkMkLst>
        </pc:inkChg>
        <pc:inkChg chg="add del">
          <ac:chgData name="Venkatasubramanian, Mani V." userId="fbe5ce37-0145-4c31-b84a-b36f8beac5f3" providerId="ADAL" clId="{D2199866-58AB-7241-8373-BF44D1221CD6}" dt="2023-04-07T15:31:20.435" v="2183"/>
          <ac:inkMkLst>
            <pc:docMk/>
            <pc:sldMk cId="2873985189" sldId="284"/>
            <ac:inkMk id="4" creationId="{CA4F817A-601D-68E5-F73D-20A729F844FF}"/>
          </ac:inkMkLst>
        </pc:inkChg>
        <pc:inkChg chg="add del">
          <ac:chgData name="Venkatasubramanian, Mani V." userId="fbe5ce37-0145-4c31-b84a-b36f8beac5f3" providerId="ADAL" clId="{D2199866-58AB-7241-8373-BF44D1221CD6}" dt="2023-04-07T15:31:20.435" v="2183"/>
          <ac:inkMkLst>
            <pc:docMk/>
            <pc:sldMk cId="2873985189" sldId="284"/>
            <ac:inkMk id="5" creationId="{6AAE92C6-BD57-18D3-58F3-8317F54EA41E}"/>
          </ac:inkMkLst>
        </pc:inkChg>
        <pc:inkChg chg="add del">
          <ac:chgData name="Venkatasubramanian, Mani V." userId="fbe5ce37-0145-4c31-b84a-b36f8beac5f3" providerId="ADAL" clId="{D2199866-58AB-7241-8373-BF44D1221CD6}" dt="2023-04-07T15:31:20.435" v="2183"/>
          <ac:inkMkLst>
            <pc:docMk/>
            <pc:sldMk cId="2873985189" sldId="284"/>
            <ac:inkMk id="6" creationId="{F8266326-706A-180D-A66F-A309B9F7A8A2}"/>
          </ac:inkMkLst>
        </pc:inkChg>
        <pc:inkChg chg="add del">
          <ac:chgData name="Venkatasubramanian, Mani V." userId="fbe5ce37-0145-4c31-b84a-b36f8beac5f3" providerId="ADAL" clId="{D2199866-58AB-7241-8373-BF44D1221CD6}" dt="2023-04-07T15:31:20.435" v="2183"/>
          <ac:inkMkLst>
            <pc:docMk/>
            <pc:sldMk cId="2873985189" sldId="284"/>
            <ac:inkMk id="7" creationId="{D505EDE8-A292-295C-2CB9-8C32274CBFD3}"/>
          </ac:inkMkLst>
        </pc:inkChg>
        <pc:inkChg chg="add del">
          <ac:chgData name="Venkatasubramanian, Mani V." userId="fbe5ce37-0145-4c31-b84a-b36f8beac5f3" providerId="ADAL" clId="{D2199866-58AB-7241-8373-BF44D1221CD6}" dt="2023-04-07T15:31:20.435" v="2183"/>
          <ac:inkMkLst>
            <pc:docMk/>
            <pc:sldMk cId="2873985189" sldId="284"/>
            <ac:inkMk id="8" creationId="{231E567E-F056-7534-D577-D339A783CDD7}"/>
          </ac:inkMkLst>
        </pc:inkChg>
        <pc:inkChg chg="add">
          <ac:chgData name="Venkatasubramanian, Mani V." userId="fbe5ce37-0145-4c31-b84a-b36f8beac5f3" providerId="ADAL" clId="{D2199866-58AB-7241-8373-BF44D1221CD6}" dt="2023-04-07T15:31:19.704" v="2181"/>
          <ac:inkMkLst>
            <pc:docMk/>
            <pc:sldMk cId="2873985189" sldId="284"/>
            <ac:inkMk id="9" creationId="{AFCCDB03-7051-29D0-BD29-FB9A75ED40AE}"/>
          </ac:inkMkLst>
        </pc:inkChg>
        <pc:inkChg chg="add">
          <ac:chgData name="Venkatasubramanian, Mani V." userId="fbe5ce37-0145-4c31-b84a-b36f8beac5f3" providerId="ADAL" clId="{D2199866-58AB-7241-8373-BF44D1221CD6}" dt="2023-04-07T15:31:19.837" v="2182"/>
          <ac:inkMkLst>
            <pc:docMk/>
            <pc:sldMk cId="2873985189" sldId="284"/>
            <ac:inkMk id="10" creationId="{499F493D-DB5F-0A3A-C545-4A41677E3B24}"/>
          </ac:inkMkLst>
        </pc:inkChg>
        <pc:inkChg chg="add reco">
          <ac:chgData name="Venkatasubramanian, Mani V." userId="fbe5ce37-0145-4c31-b84a-b36f8beac5f3" providerId="ADAL" clId="{D2199866-58AB-7241-8373-BF44D1221CD6}" dt="2023-04-07T15:31:20.435" v="2183"/>
          <ac:inkMkLst>
            <pc:docMk/>
            <pc:sldMk cId="2873985189" sldId="284"/>
            <ac:inkMk id="11" creationId="{9B7FC718-7D36-DC11-9740-0108C12AB634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12" creationId="{7422D691-589E-CA1D-06A9-7E32C91208FB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13" creationId="{9CC01A0F-8FB7-A4FB-F5B7-D3A9EEC96546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14" creationId="{C2CFB042-1213-03B3-C06C-92AD9E530101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15" creationId="{2CDC0F8B-797E-1875-B9ED-36963BF7C28B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16" creationId="{5382654E-D34F-6C6A-3450-DA09FA3A8DDC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17" creationId="{1C535CFC-45F7-DF48-B7C1-5DABE0C89526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18" creationId="{9DA74CC9-B222-795E-5189-B914519C8A4E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19" creationId="{BE28E592-8973-B1E3-CB4B-89BF0F8C9330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20" creationId="{DC6832D1-E769-0074-26AE-15F344826002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21" creationId="{FA310F50-E151-002D-E241-54510EB8A381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22" creationId="{7DB46035-95D4-4B21-CFA4-7E02ABAEFF03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23" creationId="{455DF548-45E1-475C-FBA1-C796145DD02E}"/>
          </ac:inkMkLst>
        </pc:inkChg>
        <pc:inkChg chg="add del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24" creationId="{692D2180-D3B8-5DC2-A050-C3C2972549CB}"/>
          </ac:inkMkLst>
        </pc:inkChg>
        <pc:inkChg chg="add reco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25" creationId="{5DE95004-F76C-EF61-0D6C-92F5179223D1}"/>
          </ac:inkMkLst>
        </pc:inkChg>
        <pc:inkChg chg="add reco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26" creationId="{F19A20AD-BF65-2D18-1D7F-AC7BC18C7902}"/>
          </ac:inkMkLst>
        </pc:inkChg>
        <pc:inkChg chg="add reco">
          <ac:chgData name="Venkatasubramanian, Mani V." userId="fbe5ce37-0145-4c31-b84a-b36f8beac5f3" providerId="ADAL" clId="{D2199866-58AB-7241-8373-BF44D1221CD6}" dt="2023-04-07T15:31:25.563" v="2197"/>
          <ac:inkMkLst>
            <pc:docMk/>
            <pc:sldMk cId="2873985189" sldId="284"/>
            <ac:inkMk id="27" creationId="{78EB8C36-F009-5124-5ABA-868940D86602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28" creationId="{1ED331BE-8B65-A908-35A3-A3AAF78CCDAD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29" creationId="{DED0C006-F804-DF0F-4479-7C1471151937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30" creationId="{4F8DEEAE-9AC2-333E-9A73-61569D0DCBB6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31" creationId="{4C147468-97DE-AFBB-F362-BA80E8DEFEF1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32" creationId="{DB2AF8EC-7A76-4F4C-8D82-0352C6320D0C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33" creationId="{B865FB5A-DC11-FC4D-A424-1C91F241193F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34" creationId="{7030DC50-48DB-A05F-C206-F79C9ABFCDD8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35" creationId="{EF063102-6885-E4E9-E2F6-7E01AAF10ED7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36" creationId="{390D22AE-7861-40B3-CD47-98589429D2AD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37" creationId="{253BF459-7A86-CFBD-FCB5-A626C63BDE58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38" creationId="{33D2143D-0627-8F92-367B-1997C932A213}"/>
          </ac:inkMkLst>
        </pc:inkChg>
        <pc:inkChg chg="add del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39" creationId="{5AC0C6D8-664C-467F-FC72-A2F8429B2BD3}"/>
          </ac:inkMkLst>
        </pc:inkChg>
        <pc:inkChg chg="add reco">
          <ac:chgData name="Venkatasubramanian, Mani V." userId="fbe5ce37-0145-4c31-b84a-b36f8beac5f3" providerId="ADAL" clId="{D2199866-58AB-7241-8373-BF44D1221CD6}" dt="2023-04-07T15:31:32.286" v="2210"/>
          <ac:inkMkLst>
            <pc:docMk/>
            <pc:sldMk cId="2873985189" sldId="284"/>
            <ac:inkMk id="40" creationId="{431BD23F-D509-9A0D-8215-2D05D70C4469}"/>
          </ac:inkMkLst>
        </pc:inkChg>
        <pc:inkChg chg="add del">
          <ac:chgData name="Venkatasubramanian, Mani V." userId="fbe5ce37-0145-4c31-b84a-b36f8beac5f3" providerId="ADAL" clId="{D2199866-58AB-7241-8373-BF44D1221CD6}" dt="2023-04-07T15:31:35.849" v="2220"/>
          <ac:inkMkLst>
            <pc:docMk/>
            <pc:sldMk cId="2873985189" sldId="284"/>
            <ac:inkMk id="41" creationId="{AC143E3D-0FEF-D9D6-1581-535BE993A3F7}"/>
          </ac:inkMkLst>
        </pc:inkChg>
        <pc:inkChg chg="add del">
          <ac:chgData name="Venkatasubramanian, Mani V." userId="fbe5ce37-0145-4c31-b84a-b36f8beac5f3" providerId="ADAL" clId="{D2199866-58AB-7241-8373-BF44D1221CD6}" dt="2023-04-07T15:31:35.849" v="2220"/>
          <ac:inkMkLst>
            <pc:docMk/>
            <pc:sldMk cId="2873985189" sldId="284"/>
            <ac:inkMk id="42" creationId="{E16255F7-9DA8-69E9-AC88-D5267C432FC2}"/>
          </ac:inkMkLst>
        </pc:inkChg>
        <pc:inkChg chg="add del">
          <ac:chgData name="Venkatasubramanian, Mani V." userId="fbe5ce37-0145-4c31-b84a-b36f8beac5f3" providerId="ADAL" clId="{D2199866-58AB-7241-8373-BF44D1221CD6}" dt="2023-04-07T15:31:35.849" v="2220"/>
          <ac:inkMkLst>
            <pc:docMk/>
            <pc:sldMk cId="2873985189" sldId="284"/>
            <ac:inkMk id="43" creationId="{DE29405A-69AE-34F8-2471-19FAB658C69F}"/>
          </ac:inkMkLst>
        </pc:inkChg>
        <pc:inkChg chg="add del">
          <ac:chgData name="Venkatasubramanian, Mani V." userId="fbe5ce37-0145-4c31-b84a-b36f8beac5f3" providerId="ADAL" clId="{D2199866-58AB-7241-8373-BF44D1221CD6}" dt="2023-04-07T15:31:35.849" v="2220"/>
          <ac:inkMkLst>
            <pc:docMk/>
            <pc:sldMk cId="2873985189" sldId="284"/>
            <ac:inkMk id="44" creationId="{A70ABC28-B907-92DE-4F65-92DA53335674}"/>
          </ac:inkMkLst>
        </pc:inkChg>
        <pc:inkChg chg="add del">
          <ac:chgData name="Venkatasubramanian, Mani V." userId="fbe5ce37-0145-4c31-b84a-b36f8beac5f3" providerId="ADAL" clId="{D2199866-58AB-7241-8373-BF44D1221CD6}" dt="2023-04-07T15:31:35.849" v="2220"/>
          <ac:inkMkLst>
            <pc:docMk/>
            <pc:sldMk cId="2873985189" sldId="284"/>
            <ac:inkMk id="45" creationId="{0A78A874-D342-8D66-37A9-4D247EF74EF1}"/>
          </ac:inkMkLst>
        </pc:inkChg>
        <pc:inkChg chg="add del">
          <ac:chgData name="Venkatasubramanian, Mani V." userId="fbe5ce37-0145-4c31-b84a-b36f8beac5f3" providerId="ADAL" clId="{D2199866-58AB-7241-8373-BF44D1221CD6}" dt="2023-04-07T15:31:35.849" v="2220"/>
          <ac:inkMkLst>
            <pc:docMk/>
            <pc:sldMk cId="2873985189" sldId="284"/>
            <ac:inkMk id="46" creationId="{9858228C-4728-7471-2EEC-6772B9510BAB}"/>
          </ac:inkMkLst>
        </pc:inkChg>
        <pc:inkChg chg="add del">
          <ac:chgData name="Venkatasubramanian, Mani V." userId="fbe5ce37-0145-4c31-b84a-b36f8beac5f3" providerId="ADAL" clId="{D2199866-58AB-7241-8373-BF44D1221CD6}" dt="2023-04-07T15:31:35.849" v="2220"/>
          <ac:inkMkLst>
            <pc:docMk/>
            <pc:sldMk cId="2873985189" sldId="284"/>
            <ac:inkMk id="47" creationId="{BB5D4380-155C-1B03-8477-9BCB0D1071B9}"/>
          </ac:inkMkLst>
        </pc:inkChg>
        <pc:inkChg chg="add">
          <ac:chgData name="Venkatasubramanian, Mani V." userId="fbe5ce37-0145-4c31-b84a-b36f8beac5f3" providerId="ADAL" clId="{D2199866-58AB-7241-8373-BF44D1221CD6}" dt="2023-04-07T15:31:34.835" v="2218"/>
          <ac:inkMkLst>
            <pc:docMk/>
            <pc:sldMk cId="2873985189" sldId="284"/>
            <ac:inkMk id="48" creationId="{8B1585C0-41EE-0A5C-C228-F0313B7B91ED}"/>
          </ac:inkMkLst>
        </pc:inkChg>
        <pc:inkChg chg="add">
          <ac:chgData name="Venkatasubramanian, Mani V." userId="fbe5ce37-0145-4c31-b84a-b36f8beac5f3" providerId="ADAL" clId="{D2199866-58AB-7241-8373-BF44D1221CD6}" dt="2023-04-07T15:31:34.981" v="2219"/>
          <ac:inkMkLst>
            <pc:docMk/>
            <pc:sldMk cId="2873985189" sldId="284"/>
            <ac:inkMk id="49" creationId="{570FBC66-CEE1-C01C-2935-08CC6EB0C4CD}"/>
          </ac:inkMkLst>
        </pc:inkChg>
        <pc:inkChg chg="add reco">
          <ac:chgData name="Venkatasubramanian, Mani V." userId="fbe5ce37-0145-4c31-b84a-b36f8beac5f3" providerId="ADAL" clId="{D2199866-58AB-7241-8373-BF44D1221CD6}" dt="2023-04-07T15:31:35.849" v="2220"/>
          <ac:inkMkLst>
            <pc:docMk/>
            <pc:sldMk cId="2873985189" sldId="284"/>
            <ac:inkMk id="50" creationId="{5A454B07-02DC-61FF-7328-3D5B091DF622}"/>
          </ac:inkMkLst>
        </pc:inkChg>
        <pc:inkChg chg="add del">
          <ac:chgData name="Venkatasubramanian, Mani V." userId="fbe5ce37-0145-4c31-b84a-b36f8beac5f3" providerId="ADAL" clId="{D2199866-58AB-7241-8373-BF44D1221CD6}" dt="2023-04-07T15:31:39.164" v="2229"/>
          <ac:inkMkLst>
            <pc:docMk/>
            <pc:sldMk cId="2873985189" sldId="284"/>
            <ac:inkMk id="51" creationId="{B94B92BC-48BC-C331-0612-67EAD150A2FD}"/>
          </ac:inkMkLst>
        </pc:inkChg>
        <pc:inkChg chg="add del">
          <ac:chgData name="Venkatasubramanian, Mani V." userId="fbe5ce37-0145-4c31-b84a-b36f8beac5f3" providerId="ADAL" clId="{D2199866-58AB-7241-8373-BF44D1221CD6}" dt="2023-04-07T15:31:39.164" v="2229"/>
          <ac:inkMkLst>
            <pc:docMk/>
            <pc:sldMk cId="2873985189" sldId="284"/>
            <ac:inkMk id="52" creationId="{B5C50540-B06C-7EA0-3E7E-46798284708B}"/>
          </ac:inkMkLst>
        </pc:inkChg>
        <pc:inkChg chg="add del">
          <ac:chgData name="Venkatasubramanian, Mani V." userId="fbe5ce37-0145-4c31-b84a-b36f8beac5f3" providerId="ADAL" clId="{D2199866-58AB-7241-8373-BF44D1221CD6}" dt="2023-04-07T15:31:39.164" v="2229"/>
          <ac:inkMkLst>
            <pc:docMk/>
            <pc:sldMk cId="2873985189" sldId="284"/>
            <ac:inkMk id="53" creationId="{DBD94BBE-02CD-906C-1FB6-68B82B7E1D7C}"/>
          </ac:inkMkLst>
        </pc:inkChg>
        <pc:inkChg chg="add del">
          <ac:chgData name="Venkatasubramanian, Mani V." userId="fbe5ce37-0145-4c31-b84a-b36f8beac5f3" providerId="ADAL" clId="{D2199866-58AB-7241-8373-BF44D1221CD6}" dt="2023-04-07T15:31:39.164" v="2229"/>
          <ac:inkMkLst>
            <pc:docMk/>
            <pc:sldMk cId="2873985189" sldId="284"/>
            <ac:inkMk id="54" creationId="{AB47487F-56C6-F53D-B086-653E509F465F}"/>
          </ac:inkMkLst>
        </pc:inkChg>
        <pc:inkChg chg="add del">
          <ac:chgData name="Venkatasubramanian, Mani V." userId="fbe5ce37-0145-4c31-b84a-b36f8beac5f3" providerId="ADAL" clId="{D2199866-58AB-7241-8373-BF44D1221CD6}" dt="2023-04-07T15:31:39.164" v="2229"/>
          <ac:inkMkLst>
            <pc:docMk/>
            <pc:sldMk cId="2873985189" sldId="284"/>
            <ac:inkMk id="55" creationId="{21806F60-8E09-13F0-C8B5-2B175DB3E4D6}"/>
          </ac:inkMkLst>
        </pc:inkChg>
        <pc:inkChg chg="add del">
          <ac:chgData name="Venkatasubramanian, Mani V." userId="fbe5ce37-0145-4c31-b84a-b36f8beac5f3" providerId="ADAL" clId="{D2199866-58AB-7241-8373-BF44D1221CD6}" dt="2023-04-07T15:31:39.164" v="2229"/>
          <ac:inkMkLst>
            <pc:docMk/>
            <pc:sldMk cId="2873985189" sldId="284"/>
            <ac:inkMk id="56" creationId="{DC5D908F-87B4-7998-8BB9-BAF47463E393}"/>
          </ac:inkMkLst>
        </pc:inkChg>
        <pc:inkChg chg="add del">
          <ac:chgData name="Venkatasubramanian, Mani V." userId="fbe5ce37-0145-4c31-b84a-b36f8beac5f3" providerId="ADAL" clId="{D2199866-58AB-7241-8373-BF44D1221CD6}" dt="2023-04-07T15:31:39.164" v="2229"/>
          <ac:inkMkLst>
            <pc:docMk/>
            <pc:sldMk cId="2873985189" sldId="284"/>
            <ac:inkMk id="57" creationId="{D8A0614A-36AA-FDFA-2A9A-020553B790EA}"/>
          </ac:inkMkLst>
        </pc:inkChg>
        <pc:inkChg chg="add del">
          <ac:chgData name="Venkatasubramanian, Mani V." userId="fbe5ce37-0145-4c31-b84a-b36f8beac5f3" providerId="ADAL" clId="{D2199866-58AB-7241-8373-BF44D1221CD6}" dt="2023-04-07T15:31:39.164" v="2229"/>
          <ac:inkMkLst>
            <pc:docMk/>
            <pc:sldMk cId="2873985189" sldId="284"/>
            <ac:inkMk id="58" creationId="{0453290D-91CA-ABED-C5F2-CEB3C968B521}"/>
          </ac:inkMkLst>
        </pc:inkChg>
        <pc:inkChg chg="add reco">
          <ac:chgData name="Venkatasubramanian, Mani V." userId="fbe5ce37-0145-4c31-b84a-b36f8beac5f3" providerId="ADAL" clId="{D2199866-58AB-7241-8373-BF44D1221CD6}" dt="2023-04-07T15:31:39.164" v="2229"/>
          <ac:inkMkLst>
            <pc:docMk/>
            <pc:sldMk cId="2873985189" sldId="284"/>
            <ac:inkMk id="59" creationId="{4E9D1863-145D-C1ED-0513-2DCACDEDCF95}"/>
          </ac:inkMkLst>
        </pc:inkChg>
        <pc:inkChg chg="add del">
          <ac:chgData name="Venkatasubramanian, Mani V." userId="fbe5ce37-0145-4c31-b84a-b36f8beac5f3" providerId="ADAL" clId="{D2199866-58AB-7241-8373-BF44D1221CD6}" dt="2023-04-07T15:31:43.392" v="2236"/>
          <ac:inkMkLst>
            <pc:docMk/>
            <pc:sldMk cId="2873985189" sldId="284"/>
            <ac:inkMk id="60" creationId="{C532FB8F-7AC0-1ED9-698C-59902F7127F5}"/>
          </ac:inkMkLst>
        </pc:inkChg>
        <pc:inkChg chg="add del">
          <ac:chgData name="Venkatasubramanian, Mani V." userId="fbe5ce37-0145-4c31-b84a-b36f8beac5f3" providerId="ADAL" clId="{D2199866-58AB-7241-8373-BF44D1221CD6}" dt="2023-04-07T15:31:43.392" v="2236"/>
          <ac:inkMkLst>
            <pc:docMk/>
            <pc:sldMk cId="2873985189" sldId="284"/>
            <ac:inkMk id="61" creationId="{2B76D675-A8BC-EEF1-0241-7694DA056E38}"/>
          </ac:inkMkLst>
        </pc:inkChg>
        <pc:inkChg chg="add del">
          <ac:chgData name="Venkatasubramanian, Mani V." userId="fbe5ce37-0145-4c31-b84a-b36f8beac5f3" providerId="ADAL" clId="{D2199866-58AB-7241-8373-BF44D1221CD6}" dt="2023-04-07T15:31:43.392" v="2236"/>
          <ac:inkMkLst>
            <pc:docMk/>
            <pc:sldMk cId="2873985189" sldId="284"/>
            <ac:inkMk id="62" creationId="{EB119DC3-DDD5-2095-5938-37874EB326F3}"/>
          </ac:inkMkLst>
        </pc:inkChg>
        <pc:inkChg chg="add del">
          <ac:chgData name="Venkatasubramanian, Mani V." userId="fbe5ce37-0145-4c31-b84a-b36f8beac5f3" providerId="ADAL" clId="{D2199866-58AB-7241-8373-BF44D1221CD6}" dt="2023-04-07T15:31:43.392" v="2236"/>
          <ac:inkMkLst>
            <pc:docMk/>
            <pc:sldMk cId="2873985189" sldId="284"/>
            <ac:inkMk id="63" creationId="{98B54505-0C4C-83A9-F225-ED183FBA6AD2}"/>
          </ac:inkMkLst>
        </pc:inkChg>
        <pc:inkChg chg="add del">
          <ac:chgData name="Venkatasubramanian, Mani V." userId="fbe5ce37-0145-4c31-b84a-b36f8beac5f3" providerId="ADAL" clId="{D2199866-58AB-7241-8373-BF44D1221CD6}" dt="2023-04-07T15:31:43.392" v="2236"/>
          <ac:inkMkLst>
            <pc:docMk/>
            <pc:sldMk cId="2873985189" sldId="284"/>
            <ac:inkMk id="64" creationId="{EEAD109A-0D7A-B5BA-B378-6A4DF42616E0}"/>
          </ac:inkMkLst>
        </pc:inkChg>
        <pc:inkChg chg="add del">
          <ac:chgData name="Venkatasubramanian, Mani V." userId="fbe5ce37-0145-4c31-b84a-b36f8beac5f3" providerId="ADAL" clId="{D2199866-58AB-7241-8373-BF44D1221CD6}" dt="2023-04-07T15:31:43.392" v="2236"/>
          <ac:inkMkLst>
            <pc:docMk/>
            <pc:sldMk cId="2873985189" sldId="284"/>
            <ac:inkMk id="65" creationId="{8AD1E12D-1B0A-3A28-CA3C-182419C6E091}"/>
          </ac:inkMkLst>
        </pc:inkChg>
        <pc:inkChg chg="add reco">
          <ac:chgData name="Venkatasubramanian, Mani V." userId="fbe5ce37-0145-4c31-b84a-b36f8beac5f3" providerId="ADAL" clId="{D2199866-58AB-7241-8373-BF44D1221CD6}" dt="2023-04-07T15:31:43.392" v="2236"/>
          <ac:inkMkLst>
            <pc:docMk/>
            <pc:sldMk cId="2873985189" sldId="284"/>
            <ac:inkMk id="66" creationId="{9C7455E1-7913-3E04-B8DC-447EFA02296F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67" creationId="{248D6082-903D-50BF-EE69-1B172A10FC3E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68" creationId="{7280210E-C706-9A66-32F5-332BB092A6E9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69" creationId="{D81082B3-6A00-DD06-4077-962D9DC17213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70" creationId="{A4998DD8-FA25-DACD-1D10-192910CED8B9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71" creationId="{0C082E53-0EC9-24C9-F2BC-A2582D27074E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72" creationId="{3B2E7BA8-3C28-24EE-F75F-9011BCEA9960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73" creationId="{26516071-D97B-D3FE-556F-33F07DE067E3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74" creationId="{58094FC0-2559-0F95-67B0-2C3BE23B94D9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75" creationId="{DC3BF907-189B-60B2-23EB-788EFAAE8256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76" creationId="{1CE71163-38C0-F201-2F40-2775934A4703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77" creationId="{4AA58FAC-31AD-CB6E-7914-F48634F80644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78" creationId="{0F338B00-2503-C160-5C0B-25D930A3BAE1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79" creationId="{A162A295-881D-9331-986E-4B6016732728}"/>
          </ac:inkMkLst>
        </pc:inkChg>
        <pc:inkChg chg="add del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80" creationId="{AE4134A7-E0B3-C849-0666-0C25F18FE8BA}"/>
          </ac:inkMkLst>
        </pc:inkChg>
        <pc:inkChg chg="add reco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81" creationId="{541DEA9D-3364-E75E-570A-A2840E4D8AD3}"/>
          </ac:inkMkLst>
        </pc:inkChg>
        <pc:inkChg chg="add reco">
          <ac:chgData name="Venkatasubramanian, Mani V." userId="fbe5ce37-0145-4c31-b84a-b36f8beac5f3" providerId="ADAL" clId="{D2199866-58AB-7241-8373-BF44D1221CD6}" dt="2023-04-07T15:31:48.987" v="2251"/>
          <ac:inkMkLst>
            <pc:docMk/>
            <pc:sldMk cId="2873985189" sldId="284"/>
            <ac:inkMk id="82" creationId="{85327A60-E974-D01E-9AEA-0F0930654BD2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83" creationId="{B77E9832-6888-BE6F-2879-9AA5D4EE8A28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84" creationId="{0B4830D3-9B7E-81B6-11A4-9BB3A5796231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85" creationId="{B894A067-BEC2-A283-0A3D-7B55787A56F6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86" creationId="{4E36EC94-054B-CD40-3403-6505F6DAA8AB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87" creationId="{140E1E39-142D-E625-C15C-FA3B5BD0200E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88" creationId="{7F6668A4-7780-71BA-34B9-C1AE2FCF762B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89" creationId="{D7CA3F13-DE23-D468-D7A6-76CC55C6B9C8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90" creationId="{636E41B0-C262-7EE1-7A3F-633C233EA5C2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91" creationId="{EA4EC51B-502B-F7C3-FAD2-5D17B53FC294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92" creationId="{3477AF69-2ED5-F613-E8D1-EFA196D9B968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93" creationId="{4A62981B-6AFD-2305-D5E9-BBEDC7F70E9F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94" creationId="{2926DAC5-4E97-5995-63C0-F9468300FCD0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95" creationId="{79A3D405-8B1F-8AA9-A14F-1B53D2ECF78D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96" creationId="{C488C063-409F-5358-7951-9619B5B1F2C1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97" creationId="{4A0E5363-A1E9-601E-5868-E4C2367C65BB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98" creationId="{F507F917-911C-0DED-AA0A-71B8128C8A7E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99" creationId="{5B5D0373-C101-5A47-FDAC-9FEB4D3492F6}"/>
          </ac:inkMkLst>
        </pc:inkChg>
        <pc:inkChg chg="add del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100" creationId="{88CD41C9-1EA7-6E93-5CA3-49E68D3AC1B1}"/>
          </ac:inkMkLst>
        </pc:inkChg>
        <pc:inkChg chg="add reco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101" creationId="{61177C5E-D007-A272-F8D3-7472703D3782}"/>
          </ac:inkMkLst>
        </pc:inkChg>
        <pc:inkChg chg="add reco">
          <ac:chgData name="Venkatasubramanian, Mani V." userId="fbe5ce37-0145-4c31-b84a-b36f8beac5f3" providerId="ADAL" clId="{D2199866-58AB-7241-8373-BF44D1221CD6}" dt="2023-04-07T15:31:57.819" v="2270"/>
          <ac:inkMkLst>
            <pc:docMk/>
            <pc:sldMk cId="2873985189" sldId="284"/>
            <ac:inkMk id="102" creationId="{51F7982C-E6F2-5EC6-1F57-D0808B10076D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03" creationId="{F04CECA2-B564-2E14-0704-4819970B9B14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04" creationId="{94231D15-EC6D-5D3B-3D10-66F9C48A9E0A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05" creationId="{59AEF18D-DCB8-A070-973A-37389F113C1E}"/>
          </ac:inkMkLst>
        </pc:inkChg>
        <pc:inkChg chg="add">
          <ac:chgData name="Venkatasubramanian, Mani V." userId="fbe5ce37-0145-4c31-b84a-b36f8beac5f3" providerId="ADAL" clId="{D2199866-58AB-7241-8373-BF44D1221CD6}" dt="2023-04-07T15:32:01.234" v="2274"/>
          <ac:inkMkLst>
            <pc:docMk/>
            <pc:sldMk cId="2873985189" sldId="284"/>
            <ac:inkMk id="106" creationId="{5D5EFD3E-EEB9-3BD2-109E-B8234AA62FF8}"/>
          </ac:inkMkLst>
        </pc:inkChg>
        <pc:inkChg chg="add">
          <ac:chgData name="Venkatasubramanian, Mani V." userId="fbe5ce37-0145-4c31-b84a-b36f8beac5f3" providerId="ADAL" clId="{D2199866-58AB-7241-8373-BF44D1221CD6}" dt="2023-04-07T15:32:01.344" v="2275"/>
          <ac:inkMkLst>
            <pc:docMk/>
            <pc:sldMk cId="2873985189" sldId="284"/>
            <ac:inkMk id="107" creationId="{BA538B41-C156-F264-C0EC-32C8AC1045E5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08" creationId="{5F4C39EE-9F65-5DA9-7ADE-8069D7DFACEA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09" creationId="{B7719288-B795-ED1D-9F45-2FFB2066863E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10" creationId="{2F6A9818-476F-0C95-3AE7-F117353607C1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11" creationId="{BDB360C6-BA6F-A1CE-86B2-414E7D186FC7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12" creationId="{7F5144F1-21E1-A3E3-A007-C593428A3AD6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13" creationId="{D77947AB-A22B-4405-FAF4-99547AD59BEF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14" creationId="{380532FC-D027-0E22-08F1-5306D0D8710E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15" creationId="{CCB142C5-BD27-8D8F-F766-9603881DE7AB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16" creationId="{4799627F-2A83-99B8-F7D1-5A36E582574C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17" creationId="{44990E27-1779-9C53-B786-A8F2D26B9480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18" creationId="{4EE62443-9F5F-5CD7-2C86-42D7DCD3BB92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19" creationId="{FB7DED69-3DC0-7104-5C7A-7F2D602E30FA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20" creationId="{E3A4A54C-29D3-615F-6777-2E861D4C9777}"/>
          </ac:inkMkLst>
        </pc:inkChg>
        <pc:inkChg chg="add del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21" creationId="{F2C76DC2-BEDA-0ECC-05A0-A30CE7944558}"/>
          </ac:inkMkLst>
        </pc:inkChg>
        <pc:inkChg chg="add">
          <ac:chgData name="Venkatasubramanian, Mani V." userId="fbe5ce37-0145-4c31-b84a-b36f8beac5f3" providerId="ADAL" clId="{D2199866-58AB-7241-8373-BF44D1221CD6}" dt="2023-04-07T15:32:07.044" v="2290"/>
          <ac:inkMkLst>
            <pc:docMk/>
            <pc:sldMk cId="2873985189" sldId="284"/>
            <ac:inkMk id="122" creationId="{E5BFCA26-E43E-E2DE-9482-E2F552067427}"/>
          </ac:inkMkLst>
        </pc:inkChg>
        <pc:inkChg chg="add reco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23" creationId="{64E65F0A-6187-029D-E4DA-150A1928BE68}"/>
          </ac:inkMkLst>
        </pc:inkChg>
        <pc:inkChg chg="add reco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24" creationId="{4EFFD394-9431-179A-C6A2-916DFAA83380}"/>
          </ac:inkMkLst>
        </pc:inkChg>
        <pc:inkChg chg="add reco">
          <ac:chgData name="Venkatasubramanian, Mani V." userId="fbe5ce37-0145-4c31-b84a-b36f8beac5f3" providerId="ADAL" clId="{D2199866-58AB-7241-8373-BF44D1221CD6}" dt="2023-04-07T15:32:07.918" v="2291"/>
          <ac:inkMkLst>
            <pc:docMk/>
            <pc:sldMk cId="2873985189" sldId="284"/>
            <ac:inkMk id="125" creationId="{59EB5795-949F-2ABA-5623-5D1410897C87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26" creationId="{A0E2ABDE-6F6E-C234-406A-D72312DBC2B2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27" creationId="{C22A3EE4-322A-7F0C-D286-E7EA4B83BE99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28" creationId="{3C2D1186-E851-E084-A50A-B9969D5449BF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29" creationId="{514C3A86-5B5E-E35A-8598-125BF3A43B33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30" creationId="{41B04FD5-4A8B-CEDE-BC43-872B951A3660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31" creationId="{F0590C5F-3053-05A3-4A1A-B8720ACEF650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32" creationId="{AF3CADCB-76BE-00F6-7D07-961D1F99D046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33" creationId="{D2C844F9-EACF-38C2-CBD6-7A56388E5752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34" creationId="{DFE2DCA9-B555-EF94-5E9D-8180E0D59F4D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35" creationId="{521BE60D-7FCE-534F-ACE6-D4A2C82D2A0B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36" creationId="{B855320D-9AC5-A358-9526-F928DD1E1148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37" creationId="{51FAA049-424A-A0F3-9A35-7422A9CB3F8F}"/>
          </ac:inkMkLst>
        </pc:inkChg>
        <pc:inkChg chg="add del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38" creationId="{26509796-15D8-CECE-4C62-07C5EA5B00AA}"/>
          </ac:inkMkLst>
        </pc:inkChg>
        <pc:inkChg chg="add reco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39" creationId="{44737160-3E63-334B-B185-96C17AFE9EBB}"/>
          </ac:inkMkLst>
        </pc:inkChg>
        <pc:inkChg chg="add reco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40" creationId="{31C15040-4BCE-15E3-5ADA-B13255DC1DD5}"/>
          </ac:inkMkLst>
        </pc:inkChg>
        <pc:inkChg chg="add reco">
          <ac:chgData name="Venkatasubramanian, Mani V." userId="fbe5ce37-0145-4c31-b84a-b36f8beac5f3" providerId="ADAL" clId="{D2199866-58AB-7241-8373-BF44D1221CD6}" dt="2023-04-07T15:32:52.072" v="2317"/>
          <ac:inkMkLst>
            <pc:docMk/>
            <pc:sldMk cId="2873985189" sldId="284"/>
            <ac:inkMk id="141" creationId="{9D50E190-CE6D-F0C5-FE75-6BB664B2C772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42" creationId="{A81E368E-5084-B1B3-CCB6-56A00195AD5E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43" creationId="{23136F17-352F-9BE3-340C-B240804FD55A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44" creationId="{C1E8A244-72FE-64C1-7F63-5BA5A59C6BBC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45" creationId="{4B1CBDD8-F7A0-3163-8113-5238AAFF738C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46" creationId="{BF0F99FB-201C-75CF-69DC-FB954397B7B6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47" creationId="{E59C5EB9-7E94-E58B-0746-DC46BDFEFE14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48" creationId="{40BF946D-C645-515E-157D-F07510712F1D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49" creationId="{1E765D8E-DD6F-6815-B9F9-0FEEA4EE019B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50" creationId="{2C39326A-013C-BE89-FDAF-8B016758BCE8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51" creationId="{FDE629DA-465D-5C7B-61F3-99F29AC813D4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52" creationId="{4E346819-3E66-410A-0EF2-FBF7C7AB33C4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53" creationId="{65928745-71B0-F2B4-80BD-BD037B4B46E9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54" creationId="{B7D36BFA-4D3B-3EBE-8620-60CF809D22F8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55" creationId="{DBF0BA1D-C06F-9825-D6E4-66154A2B1CF8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56" creationId="{9DF298C5-3160-B917-8EF9-A0FF83D50543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57" creationId="{674CF501-189C-8F5E-276C-555B096C68A9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58" creationId="{59BBAACA-9267-0AA2-A50A-712922107306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59" creationId="{A7B8DF7F-2736-AEC4-21F8-61B899C1E9B9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60" creationId="{DD50C965-F731-9580-20C1-1552E070851F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61" creationId="{367E9819-DCCB-5C74-AA5A-7F8BA5843D6A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62" creationId="{83F4F644-E173-E302-A88C-32CC2B99578B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63" creationId="{78B7A068-731E-72A4-03B9-38A851D2936F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64" creationId="{2A33A0B7-B79F-89D1-52D7-3BAA4D587340}"/>
          </ac:inkMkLst>
        </pc:inkChg>
        <pc:inkChg chg="add del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65" creationId="{6BEC731B-AC1C-DC89-26D6-2C65BBC4367B}"/>
          </ac:inkMkLst>
        </pc:inkChg>
        <pc:inkChg chg="add reco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66" creationId="{6FD523AE-E5C9-430F-B804-8E9FF89EE9E7}"/>
          </ac:inkMkLst>
        </pc:inkChg>
        <pc:inkChg chg="add reco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67" creationId="{0BF1AF06-9817-6F3D-B5C5-18BBEFD532CE}"/>
          </ac:inkMkLst>
        </pc:inkChg>
        <pc:inkChg chg="add reco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68" creationId="{264EB0B1-3BCE-ECC3-E097-A0022EB14C2B}"/>
          </ac:inkMkLst>
        </pc:inkChg>
        <pc:inkChg chg="add reco">
          <ac:chgData name="Venkatasubramanian, Mani V." userId="fbe5ce37-0145-4c31-b84a-b36f8beac5f3" providerId="ADAL" clId="{D2199866-58AB-7241-8373-BF44D1221CD6}" dt="2023-04-07T15:33:02.656" v="2342"/>
          <ac:inkMkLst>
            <pc:docMk/>
            <pc:sldMk cId="2873985189" sldId="284"/>
            <ac:inkMk id="169" creationId="{B44FB002-CE8A-5E8E-8FF5-ACB4D3A1C8EC}"/>
          </ac:inkMkLst>
        </pc:inkChg>
        <pc:inkChg chg="add del">
          <ac:chgData name="Venkatasubramanian, Mani V." userId="fbe5ce37-0145-4c31-b84a-b36f8beac5f3" providerId="ADAL" clId="{D2199866-58AB-7241-8373-BF44D1221CD6}" dt="2023-04-07T15:33:43.529" v="2348"/>
          <ac:inkMkLst>
            <pc:docMk/>
            <pc:sldMk cId="2873985189" sldId="284"/>
            <ac:inkMk id="170" creationId="{A51D6572-7ADF-165D-A055-12E22F6EF7DE}"/>
          </ac:inkMkLst>
        </pc:inkChg>
        <pc:inkChg chg="add del">
          <ac:chgData name="Venkatasubramanian, Mani V." userId="fbe5ce37-0145-4c31-b84a-b36f8beac5f3" providerId="ADAL" clId="{D2199866-58AB-7241-8373-BF44D1221CD6}" dt="2023-04-07T15:33:43.529" v="2348"/>
          <ac:inkMkLst>
            <pc:docMk/>
            <pc:sldMk cId="2873985189" sldId="284"/>
            <ac:inkMk id="171" creationId="{792ED633-1ACB-2876-132D-F7535E6C502A}"/>
          </ac:inkMkLst>
        </pc:inkChg>
        <pc:inkChg chg="add del">
          <ac:chgData name="Venkatasubramanian, Mani V." userId="fbe5ce37-0145-4c31-b84a-b36f8beac5f3" providerId="ADAL" clId="{D2199866-58AB-7241-8373-BF44D1221CD6}" dt="2023-04-07T15:33:43.529" v="2348"/>
          <ac:inkMkLst>
            <pc:docMk/>
            <pc:sldMk cId="2873985189" sldId="284"/>
            <ac:inkMk id="172" creationId="{ED4A557E-8288-7B29-9ED6-E5D732C59B5F}"/>
          </ac:inkMkLst>
        </pc:inkChg>
        <pc:inkChg chg="add">
          <ac:chgData name="Venkatasubramanian, Mani V." userId="fbe5ce37-0145-4c31-b84a-b36f8beac5f3" providerId="ADAL" clId="{D2199866-58AB-7241-8373-BF44D1221CD6}" dt="2023-04-07T15:33:42.261" v="2346"/>
          <ac:inkMkLst>
            <pc:docMk/>
            <pc:sldMk cId="2873985189" sldId="284"/>
            <ac:inkMk id="173" creationId="{F38A2E64-BD18-4C9B-1D4D-3CD741E5FCBF}"/>
          </ac:inkMkLst>
        </pc:inkChg>
        <pc:inkChg chg="add">
          <ac:chgData name="Venkatasubramanian, Mani V." userId="fbe5ce37-0145-4c31-b84a-b36f8beac5f3" providerId="ADAL" clId="{D2199866-58AB-7241-8373-BF44D1221CD6}" dt="2023-04-07T15:33:42.494" v="2347"/>
          <ac:inkMkLst>
            <pc:docMk/>
            <pc:sldMk cId="2873985189" sldId="284"/>
            <ac:inkMk id="174" creationId="{C3C26DBE-89BE-2386-20F5-E22CA367888C}"/>
          </ac:inkMkLst>
        </pc:inkChg>
        <pc:inkChg chg="add reco">
          <ac:chgData name="Venkatasubramanian, Mani V." userId="fbe5ce37-0145-4c31-b84a-b36f8beac5f3" providerId="ADAL" clId="{D2199866-58AB-7241-8373-BF44D1221CD6}" dt="2023-04-07T15:33:43.529" v="2348"/>
          <ac:inkMkLst>
            <pc:docMk/>
            <pc:sldMk cId="2873985189" sldId="284"/>
            <ac:inkMk id="175" creationId="{F839130C-5B8C-0BF7-B56F-063C0EA9E32F}"/>
          </ac:inkMkLst>
        </pc:inkChg>
        <pc:inkChg chg="add del">
          <ac:chgData name="Venkatasubramanian, Mani V." userId="fbe5ce37-0145-4c31-b84a-b36f8beac5f3" providerId="ADAL" clId="{D2199866-58AB-7241-8373-BF44D1221CD6}" dt="2023-04-07T15:34:46.942" v="2372"/>
          <ac:inkMkLst>
            <pc:docMk/>
            <pc:sldMk cId="2873985189" sldId="284"/>
            <ac:inkMk id="176" creationId="{3AAB3EFD-B472-9B5F-48A8-B0DACC3CA6C4}"/>
          </ac:inkMkLst>
        </pc:inkChg>
        <pc:inkChg chg="add del">
          <ac:chgData name="Venkatasubramanian, Mani V." userId="fbe5ce37-0145-4c31-b84a-b36f8beac5f3" providerId="ADAL" clId="{D2199866-58AB-7241-8373-BF44D1221CD6}" dt="2023-04-07T15:34:46.942" v="2372"/>
          <ac:inkMkLst>
            <pc:docMk/>
            <pc:sldMk cId="2873985189" sldId="284"/>
            <ac:inkMk id="177" creationId="{C0B12F2F-9300-9B17-FCE5-24B1C647B43C}"/>
          </ac:inkMkLst>
        </pc:inkChg>
        <pc:inkChg chg="add del">
          <ac:chgData name="Venkatasubramanian, Mani V." userId="fbe5ce37-0145-4c31-b84a-b36f8beac5f3" providerId="ADAL" clId="{D2199866-58AB-7241-8373-BF44D1221CD6}" dt="2023-04-07T15:34:46.942" v="2372"/>
          <ac:inkMkLst>
            <pc:docMk/>
            <pc:sldMk cId="2873985189" sldId="284"/>
            <ac:inkMk id="178" creationId="{2D86657F-2DDE-4032-0E33-FFF621C064AD}"/>
          </ac:inkMkLst>
        </pc:inkChg>
        <pc:inkChg chg="add del">
          <ac:chgData name="Venkatasubramanian, Mani V." userId="fbe5ce37-0145-4c31-b84a-b36f8beac5f3" providerId="ADAL" clId="{D2199866-58AB-7241-8373-BF44D1221CD6}" dt="2023-04-07T15:34:46.942" v="2372"/>
          <ac:inkMkLst>
            <pc:docMk/>
            <pc:sldMk cId="2873985189" sldId="284"/>
            <ac:inkMk id="179" creationId="{82A1FCB9-A91F-64A2-BC0D-4FA0F156F224}"/>
          </ac:inkMkLst>
        </pc:inkChg>
        <pc:inkChg chg="add del">
          <ac:chgData name="Venkatasubramanian, Mani V." userId="fbe5ce37-0145-4c31-b84a-b36f8beac5f3" providerId="ADAL" clId="{D2199866-58AB-7241-8373-BF44D1221CD6}" dt="2023-04-07T15:34:46.942" v="2372"/>
          <ac:inkMkLst>
            <pc:docMk/>
            <pc:sldMk cId="2873985189" sldId="284"/>
            <ac:inkMk id="180" creationId="{D7F501F2-80AE-BD11-19D2-7ED2F6C3082F}"/>
          </ac:inkMkLst>
        </pc:inkChg>
        <pc:inkChg chg="add del">
          <ac:chgData name="Venkatasubramanian, Mani V." userId="fbe5ce37-0145-4c31-b84a-b36f8beac5f3" providerId="ADAL" clId="{D2199866-58AB-7241-8373-BF44D1221CD6}" dt="2023-04-07T15:34:46.942" v="2372"/>
          <ac:inkMkLst>
            <pc:docMk/>
            <pc:sldMk cId="2873985189" sldId="284"/>
            <ac:inkMk id="181" creationId="{F9AD7C5A-6D9E-0C7C-1D61-5C8ACECFD9EA}"/>
          </ac:inkMkLst>
        </pc:inkChg>
        <pc:inkChg chg="add del">
          <ac:chgData name="Venkatasubramanian, Mani V." userId="fbe5ce37-0145-4c31-b84a-b36f8beac5f3" providerId="ADAL" clId="{D2199866-58AB-7241-8373-BF44D1221CD6}" dt="2023-04-07T15:34:46.942" v="2372"/>
          <ac:inkMkLst>
            <pc:docMk/>
            <pc:sldMk cId="2873985189" sldId="284"/>
            <ac:inkMk id="182" creationId="{C3A84B70-F6C5-987C-DFD1-3353F4136CA7}"/>
          </ac:inkMkLst>
        </pc:inkChg>
        <pc:inkChg chg="add del">
          <ac:chgData name="Venkatasubramanian, Mani V." userId="fbe5ce37-0145-4c31-b84a-b36f8beac5f3" providerId="ADAL" clId="{D2199866-58AB-7241-8373-BF44D1221CD6}" dt="2023-04-07T15:34:46.942" v="2372"/>
          <ac:inkMkLst>
            <pc:docMk/>
            <pc:sldMk cId="2873985189" sldId="284"/>
            <ac:inkMk id="183" creationId="{32E9E9C3-315B-B68B-9887-EAB7E7B7DA09}"/>
          </ac:inkMkLst>
        </pc:inkChg>
        <pc:inkChg chg="add del">
          <ac:chgData name="Venkatasubramanian, Mani V." userId="fbe5ce37-0145-4c31-b84a-b36f8beac5f3" providerId="ADAL" clId="{D2199866-58AB-7241-8373-BF44D1221CD6}" dt="2023-04-07T15:34:46.942" v="2372"/>
          <ac:inkMkLst>
            <pc:docMk/>
            <pc:sldMk cId="2873985189" sldId="284"/>
            <ac:inkMk id="184" creationId="{D8FF6A81-6175-C0E7-A4A0-25305340C27D}"/>
          </ac:inkMkLst>
        </pc:inkChg>
        <pc:inkChg chg="add reco">
          <ac:chgData name="Venkatasubramanian, Mani V." userId="fbe5ce37-0145-4c31-b84a-b36f8beac5f3" providerId="ADAL" clId="{D2199866-58AB-7241-8373-BF44D1221CD6}" dt="2023-04-07T15:34:46.942" v="2372"/>
          <ac:inkMkLst>
            <pc:docMk/>
            <pc:sldMk cId="2873985189" sldId="284"/>
            <ac:inkMk id="185" creationId="{0F5A147C-5DF4-0A05-0891-2948140DC197}"/>
          </ac:inkMkLst>
        </pc:inkChg>
        <pc:inkChg chg="add reco">
          <ac:chgData name="Venkatasubramanian, Mani V." userId="fbe5ce37-0145-4c31-b84a-b36f8beac5f3" providerId="ADAL" clId="{D2199866-58AB-7241-8373-BF44D1221CD6}" dt="2023-04-07T15:34:46.942" v="2372"/>
          <ac:inkMkLst>
            <pc:docMk/>
            <pc:sldMk cId="2873985189" sldId="284"/>
            <ac:inkMk id="186" creationId="{73038E3B-F7FE-582D-0834-50F9E952CCC7}"/>
          </ac:inkMkLst>
        </pc:inkChg>
        <pc:inkChg chg="add del">
          <ac:chgData name="Venkatasubramanian, Mani V." userId="fbe5ce37-0145-4c31-b84a-b36f8beac5f3" providerId="ADAL" clId="{D2199866-58AB-7241-8373-BF44D1221CD6}" dt="2023-04-07T15:34:54.457" v="2375"/>
          <ac:inkMkLst>
            <pc:docMk/>
            <pc:sldMk cId="2873985189" sldId="284"/>
            <ac:inkMk id="187" creationId="{D3D3C775-D977-4715-73F1-4372EF9BF982}"/>
          </ac:inkMkLst>
        </pc:inkChg>
        <pc:inkChg chg="add del">
          <ac:chgData name="Venkatasubramanian, Mani V." userId="fbe5ce37-0145-4c31-b84a-b36f8beac5f3" providerId="ADAL" clId="{D2199866-58AB-7241-8373-BF44D1221CD6}" dt="2023-04-07T15:34:54.457" v="2375"/>
          <ac:inkMkLst>
            <pc:docMk/>
            <pc:sldMk cId="2873985189" sldId="284"/>
            <ac:inkMk id="188" creationId="{929FA6FF-1069-7A29-5F4C-BE3F0FF042F1}"/>
          </ac:inkMkLst>
        </pc:inkChg>
        <pc:inkChg chg="add reco">
          <ac:chgData name="Venkatasubramanian, Mani V." userId="fbe5ce37-0145-4c31-b84a-b36f8beac5f3" providerId="ADAL" clId="{D2199866-58AB-7241-8373-BF44D1221CD6}" dt="2023-04-07T15:34:54.457" v="2375"/>
          <ac:inkMkLst>
            <pc:docMk/>
            <pc:sldMk cId="2873985189" sldId="284"/>
            <ac:inkMk id="189" creationId="{3C84D2EA-3B2B-FEAF-2A4A-B458655E553E}"/>
          </ac:inkMkLst>
        </pc:inkChg>
        <pc:inkChg chg="add del">
          <ac:chgData name="Venkatasubramanian, Mani V." userId="fbe5ce37-0145-4c31-b84a-b36f8beac5f3" providerId="ADAL" clId="{D2199866-58AB-7241-8373-BF44D1221CD6}" dt="2023-04-07T15:35:03.844" v="2381"/>
          <ac:inkMkLst>
            <pc:docMk/>
            <pc:sldMk cId="2873985189" sldId="284"/>
            <ac:inkMk id="190" creationId="{B3EF2F14-45BD-E44F-8F09-E52D9816B341}"/>
          </ac:inkMkLst>
        </pc:inkChg>
        <pc:inkChg chg="add del">
          <ac:chgData name="Venkatasubramanian, Mani V." userId="fbe5ce37-0145-4c31-b84a-b36f8beac5f3" providerId="ADAL" clId="{D2199866-58AB-7241-8373-BF44D1221CD6}" dt="2023-04-07T15:35:03.844" v="2381"/>
          <ac:inkMkLst>
            <pc:docMk/>
            <pc:sldMk cId="2873985189" sldId="284"/>
            <ac:inkMk id="191" creationId="{8F1F8BDE-9D79-5B2C-B5FE-0096CBE6DBB4}"/>
          </ac:inkMkLst>
        </pc:inkChg>
        <pc:inkChg chg="add del">
          <ac:chgData name="Venkatasubramanian, Mani V." userId="fbe5ce37-0145-4c31-b84a-b36f8beac5f3" providerId="ADAL" clId="{D2199866-58AB-7241-8373-BF44D1221CD6}" dt="2023-04-07T15:35:03.844" v="2381"/>
          <ac:inkMkLst>
            <pc:docMk/>
            <pc:sldMk cId="2873985189" sldId="284"/>
            <ac:inkMk id="192" creationId="{D022800E-531D-B979-BDBC-762B127DAA83}"/>
          </ac:inkMkLst>
        </pc:inkChg>
        <pc:inkChg chg="add del">
          <ac:chgData name="Venkatasubramanian, Mani V." userId="fbe5ce37-0145-4c31-b84a-b36f8beac5f3" providerId="ADAL" clId="{D2199866-58AB-7241-8373-BF44D1221CD6}" dt="2023-04-07T15:35:03.844" v="2381"/>
          <ac:inkMkLst>
            <pc:docMk/>
            <pc:sldMk cId="2873985189" sldId="284"/>
            <ac:inkMk id="193" creationId="{A6B3E38D-3C37-87C9-5C17-BD745CEFA4C4}"/>
          </ac:inkMkLst>
        </pc:inkChg>
        <pc:inkChg chg="add del">
          <ac:chgData name="Venkatasubramanian, Mani V." userId="fbe5ce37-0145-4c31-b84a-b36f8beac5f3" providerId="ADAL" clId="{D2199866-58AB-7241-8373-BF44D1221CD6}" dt="2023-04-07T15:35:03.844" v="2381"/>
          <ac:inkMkLst>
            <pc:docMk/>
            <pc:sldMk cId="2873985189" sldId="284"/>
            <ac:inkMk id="194" creationId="{AF04BCFD-5AF5-6362-7D3C-2A6240C6E906}"/>
          </ac:inkMkLst>
        </pc:inkChg>
        <pc:inkChg chg="add reco">
          <ac:chgData name="Venkatasubramanian, Mani V." userId="fbe5ce37-0145-4c31-b84a-b36f8beac5f3" providerId="ADAL" clId="{D2199866-58AB-7241-8373-BF44D1221CD6}" dt="2023-04-07T15:35:03.844" v="2381"/>
          <ac:inkMkLst>
            <pc:docMk/>
            <pc:sldMk cId="2873985189" sldId="284"/>
            <ac:inkMk id="195" creationId="{85D6E01F-FE9E-9AD4-5F55-09D4C51689D5}"/>
          </ac:inkMkLst>
        </pc:inkChg>
        <pc:inkChg chg="add del">
          <ac:chgData name="Venkatasubramanian, Mani V." userId="fbe5ce37-0145-4c31-b84a-b36f8beac5f3" providerId="ADAL" clId="{D2199866-58AB-7241-8373-BF44D1221CD6}" dt="2023-04-07T15:35:17.441" v="2390"/>
          <ac:inkMkLst>
            <pc:docMk/>
            <pc:sldMk cId="2873985189" sldId="284"/>
            <ac:inkMk id="196" creationId="{C81E2282-9B55-EA68-AA78-58CAC9D88469}"/>
          </ac:inkMkLst>
        </pc:inkChg>
        <pc:inkChg chg="add del">
          <ac:chgData name="Venkatasubramanian, Mani V." userId="fbe5ce37-0145-4c31-b84a-b36f8beac5f3" providerId="ADAL" clId="{D2199866-58AB-7241-8373-BF44D1221CD6}" dt="2023-04-07T15:35:17.441" v="2390"/>
          <ac:inkMkLst>
            <pc:docMk/>
            <pc:sldMk cId="2873985189" sldId="284"/>
            <ac:inkMk id="197" creationId="{2C56C3D7-311E-7C25-9255-825706505345}"/>
          </ac:inkMkLst>
        </pc:inkChg>
        <pc:inkChg chg="add del">
          <ac:chgData name="Venkatasubramanian, Mani V." userId="fbe5ce37-0145-4c31-b84a-b36f8beac5f3" providerId="ADAL" clId="{D2199866-58AB-7241-8373-BF44D1221CD6}" dt="2023-04-07T15:35:17.441" v="2390"/>
          <ac:inkMkLst>
            <pc:docMk/>
            <pc:sldMk cId="2873985189" sldId="284"/>
            <ac:inkMk id="198" creationId="{BD14B499-7325-0A7C-855D-B79D11121937}"/>
          </ac:inkMkLst>
        </pc:inkChg>
        <pc:inkChg chg="add del">
          <ac:chgData name="Venkatasubramanian, Mani V." userId="fbe5ce37-0145-4c31-b84a-b36f8beac5f3" providerId="ADAL" clId="{D2199866-58AB-7241-8373-BF44D1221CD6}" dt="2023-04-07T15:35:17.441" v="2390"/>
          <ac:inkMkLst>
            <pc:docMk/>
            <pc:sldMk cId="2873985189" sldId="284"/>
            <ac:inkMk id="199" creationId="{4CB923BD-7D60-8FAF-6934-0388CF2D8317}"/>
          </ac:inkMkLst>
        </pc:inkChg>
        <pc:inkChg chg="add del">
          <ac:chgData name="Venkatasubramanian, Mani V." userId="fbe5ce37-0145-4c31-b84a-b36f8beac5f3" providerId="ADAL" clId="{D2199866-58AB-7241-8373-BF44D1221CD6}" dt="2023-04-07T15:35:17.441" v="2390"/>
          <ac:inkMkLst>
            <pc:docMk/>
            <pc:sldMk cId="2873985189" sldId="284"/>
            <ac:inkMk id="200" creationId="{45303E3F-1DD3-4189-E1A8-9A6AA6021B15}"/>
          </ac:inkMkLst>
        </pc:inkChg>
        <pc:inkChg chg="add del">
          <ac:chgData name="Venkatasubramanian, Mani V." userId="fbe5ce37-0145-4c31-b84a-b36f8beac5f3" providerId="ADAL" clId="{D2199866-58AB-7241-8373-BF44D1221CD6}" dt="2023-04-07T15:35:17.441" v="2390"/>
          <ac:inkMkLst>
            <pc:docMk/>
            <pc:sldMk cId="2873985189" sldId="284"/>
            <ac:inkMk id="201" creationId="{138313F8-A2FB-A8C6-6D10-AD98876F48A0}"/>
          </ac:inkMkLst>
        </pc:inkChg>
        <pc:inkChg chg="add del">
          <ac:chgData name="Venkatasubramanian, Mani V." userId="fbe5ce37-0145-4c31-b84a-b36f8beac5f3" providerId="ADAL" clId="{D2199866-58AB-7241-8373-BF44D1221CD6}" dt="2023-04-07T15:35:17.441" v="2390"/>
          <ac:inkMkLst>
            <pc:docMk/>
            <pc:sldMk cId="2873985189" sldId="284"/>
            <ac:inkMk id="202" creationId="{74CAAE3E-4550-4792-7C6C-B15CBF501018}"/>
          </ac:inkMkLst>
        </pc:inkChg>
        <pc:inkChg chg="add del">
          <ac:chgData name="Venkatasubramanian, Mani V." userId="fbe5ce37-0145-4c31-b84a-b36f8beac5f3" providerId="ADAL" clId="{D2199866-58AB-7241-8373-BF44D1221CD6}" dt="2023-04-07T15:35:17.441" v="2390"/>
          <ac:inkMkLst>
            <pc:docMk/>
            <pc:sldMk cId="2873985189" sldId="284"/>
            <ac:inkMk id="203" creationId="{AD5585B7-A1A5-A661-2E14-9B5734D29119}"/>
          </ac:inkMkLst>
        </pc:inkChg>
        <pc:inkChg chg="add reco">
          <ac:chgData name="Venkatasubramanian, Mani V." userId="fbe5ce37-0145-4c31-b84a-b36f8beac5f3" providerId="ADAL" clId="{D2199866-58AB-7241-8373-BF44D1221CD6}" dt="2023-04-07T15:35:17.441" v="2390"/>
          <ac:inkMkLst>
            <pc:docMk/>
            <pc:sldMk cId="2873985189" sldId="284"/>
            <ac:inkMk id="204" creationId="{A7BC871C-B9D4-80DD-E7BC-EAD89325ACF8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40:52.572" v="2667"/>
        <pc:sldMkLst>
          <pc:docMk/>
          <pc:sldMk cId="2196166827" sldId="285"/>
        </pc:sldMkLst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2" creationId="{F8E57418-C9D9-CB7A-B9B6-CF38898126C9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3" creationId="{0FD5D4D6-750B-B70D-F7DC-E1BD1FBACAD4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4" creationId="{2064888E-5FEC-4CCE-E96F-D8EEA525507B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5" creationId="{AFDE1A76-4ACA-D1F6-B2B3-3B9F9B402B42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6" creationId="{F8C486F9-EED6-3E43-5519-A41A3FA3DD68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7" creationId="{BAEABD28-5547-2F6E-3A90-83429B5E3A97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8" creationId="{D9B3AA94-D98C-6C19-664E-8A09710D8FAD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9" creationId="{F3726781-A5BF-A8EA-17D4-759970231CDA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10" creationId="{AC909628-122F-3E85-18CE-EFDA70E84569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11" creationId="{07EAEC35-7CC7-18C3-9C48-9962665992A7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12" creationId="{D99B6A42-CE40-2507-DC85-B8C04E5A97BE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13" creationId="{F5863C15-671E-535E-BC42-EE6E0CB4D1F9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14" creationId="{6DFE94F4-A705-E652-02C6-19EEC68A5350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15" creationId="{0F20F4A2-A999-963B-BCB1-BF9FEBB4360C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16" creationId="{116A0DC5-8F9F-891C-BDCE-33C6532F0D50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17" creationId="{2AF7FF61-8F6F-6161-F113-B5D3B330C9E9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18" creationId="{5932E012-2617-0C79-52A2-885270A0E413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19" creationId="{35FEBBAF-702A-02EE-1FCA-C80363E7FFE0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20" creationId="{A8BF6670-6682-D15D-15FF-894B3D66C94A}"/>
          </ac:inkMkLst>
        </pc:inkChg>
        <pc:inkChg chg="add del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21" creationId="{1D8A0C96-4E52-12FE-FEEF-ECC1C6143337}"/>
          </ac:inkMkLst>
        </pc:inkChg>
        <pc:inkChg chg="add reco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22" creationId="{3F0753D6-84B3-36A9-FC94-30642B5E1795}"/>
          </ac:inkMkLst>
        </pc:inkChg>
        <pc:inkChg chg="add reco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23" creationId="{F716ADE5-61CC-11FB-7D46-21A7666330F6}"/>
          </ac:inkMkLst>
        </pc:inkChg>
        <pc:inkChg chg="add reco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24" creationId="{F8BEA3EF-AA4C-078C-55E8-0A2737863FAA}"/>
          </ac:inkMkLst>
        </pc:inkChg>
        <pc:inkChg chg="add reco">
          <ac:chgData name="Venkatasubramanian, Mani V." userId="fbe5ce37-0145-4c31-b84a-b36f8beac5f3" providerId="ADAL" clId="{D2199866-58AB-7241-8373-BF44D1221CD6}" dt="2023-04-07T15:36:32.611" v="2447"/>
          <ac:inkMkLst>
            <pc:docMk/>
            <pc:sldMk cId="2196166827" sldId="285"/>
            <ac:inkMk id="25" creationId="{130D802D-348B-3437-63C5-4B8E3E348E59}"/>
          </ac:inkMkLst>
        </pc:inkChg>
        <pc:inkChg chg="add">
          <ac:chgData name="Venkatasubramanian, Mani V." userId="fbe5ce37-0145-4c31-b84a-b36f8beac5f3" providerId="ADAL" clId="{D2199866-58AB-7241-8373-BF44D1221CD6}" dt="2023-04-07T15:36:33.764" v="2448"/>
          <ac:inkMkLst>
            <pc:docMk/>
            <pc:sldMk cId="2196166827" sldId="285"/>
            <ac:inkMk id="26" creationId="{D312FD50-E6E1-9E41-D6B5-0C7A5D0810A8}"/>
          </ac:inkMkLst>
        </pc:inkChg>
        <pc:inkChg chg="add del">
          <ac:chgData name="Venkatasubramanian, Mani V." userId="fbe5ce37-0145-4c31-b84a-b36f8beac5f3" providerId="ADAL" clId="{D2199866-58AB-7241-8373-BF44D1221CD6}" dt="2023-04-07T15:36:36.626" v="2452"/>
          <ac:inkMkLst>
            <pc:docMk/>
            <pc:sldMk cId="2196166827" sldId="285"/>
            <ac:inkMk id="27" creationId="{0B682E15-150E-B9C3-F763-6C7FD98ABA32}"/>
          </ac:inkMkLst>
        </pc:inkChg>
        <pc:inkChg chg="add del">
          <ac:chgData name="Venkatasubramanian, Mani V." userId="fbe5ce37-0145-4c31-b84a-b36f8beac5f3" providerId="ADAL" clId="{D2199866-58AB-7241-8373-BF44D1221CD6}" dt="2023-04-07T15:36:36.626" v="2452"/>
          <ac:inkMkLst>
            <pc:docMk/>
            <pc:sldMk cId="2196166827" sldId="285"/>
            <ac:inkMk id="28" creationId="{90EF9112-61D9-DD3E-B905-F0D35ABE6907}"/>
          </ac:inkMkLst>
        </pc:inkChg>
        <pc:inkChg chg="add del">
          <ac:chgData name="Venkatasubramanian, Mani V." userId="fbe5ce37-0145-4c31-b84a-b36f8beac5f3" providerId="ADAL" clId="{D2199866-58AB-7241-8373-BF44D1221CD6}" dt="2023-04-07T15:36:36.626" v="2452"/>
          <ac:inkMkLst>
            <pc:docMk/>
            <pc:sldMk cId="2196166827" sldId="285"/>
            <ac:inkMk id="29" creationId="{F2AC2A6F-58F8-BD3E-19F2-60A75962F42A}"/>
          </ac:inkMkLst>
        </pc:inkChg>
        <pc:inkChg chg="add reco">
          <ac:chgData name="Venkatasubramanian, Mani V." userId="fbe5ce37-0145-4c31-b84a-b36f8beac5f3" providerId="ADAL" clId="{D2199866-58AB-7241-8373-BF44D1221CD6}" dt="2023-04-07T15:36:36.626" v="2452"/>
          <ac:inkMkLst>
            <pc:docMk/>
            <pc:sldMk cId="2196166827" sldId="285"/>
            <ac:inkMk id="30" creationId="{E3EEB5F8-FE0D-6876-1B42-2FE6346610BE}"/>
          </ac:inkMkLst>
        </pc:inkChg>
        <pc:inkChg chg="add del">
          <ac:chgData name="Venkatasubramanian, Mani V." userId="fbe5ce37-0145-4c31-b84a-b36f8beac5f3" providerId="ADAL" clId="{D2199866-58AB-7241-8373-BF44D1221CD6}" dt="2023-04-07T15:36:45.546" v="2463"/>
          <ac:inkMkLst>
            <pc:docMk/>
            <pc:sldMk cId="2196166827" sldId="285"/>
            <ac:inkMk id="31" creationId="{8B45ED62-1CF2-1D3B-EE2F-AEE610237DFB}"/>
          </ac:inkMkLst>
        </pc:inkChg>
        <pc:inkChg chg="add del">
          <ac:chgData name="Venkatasubramanian, Mani V." userId="fbe5ce37-0145-4c31-b84a-b36f8beac5f3" providerId="ADAL" clId="{D2199866-58AB-7241-8373-BF44D1221CD6}" dt="2023-04-07T15:36:45.546" v="2463"/>
          <ac:inkMkLst>
            <pc:docMk/>
            <pc:sldMk cId="2196166827" sldId="285"/>
            <ac:inkMk id="32" creationId="{B578B190-5056-B3DC-EDCF-BBF95654FAD7}"/>
          </ac:inkMkLst>
        </pc:inkChg>
        <pc:inkChg chg="add del">
          <ac:chgData name="Venkatasubramanian, Mani V." userId="fbe5ce37-0145-4c31-b84a-b36f8beac5f3" providerId="ADAL" clId="{D2199866-58AB-7241-8373-BF44D1221CD6}" dt="2023-04-07T15:36:45.546" v="2463"/>
          <ac:inkMkLst>
            <pc:docMk/>
            <pc:sldMk cId="2196166827" sldId="285"/>
            <ac:inkMk id="33" creationId="{EFDE48F6-1B37-EB58-E51D-8BB9C4A87783}"/>
          </ac:inkMkLst>
        </pc:inkChg>
        <pc:inkChg chg="add del">
          <ac:chgData name="Venkatasubramanian, Mani V." userId="fbe5ce37-0145-4c31-b84a-b36f8beac5f3" providerId="ADAL" clId="{D2199866-58AB-7241-8373-BF44D1221CD6}" dt="2023-04-07T15:36:45.546" v="2463"/>
          <ac:inkMkLst>
            <pc:docMk/>
            <pc:sldMk cId="2196166827" sldId="285"/>
            <ac:inkMk id="34" creationId="{C6206DAE-ABAC-5046-2579-27C9C84FB7CF}"/>
          </ac:inkMkLst>
        </pc:inkChg>
        <pc:inkChg chg="add del">
          <ac:chgData name="Venkatasubramanian, Mani V." userId="fbe5ce37-0145-4c31-b84a-b36f8beac5f3" providerId="ADAL" clId="{D2199866-58AB-7241-8373-BF44D1221CD6}" dt="2023-04-07T15:36:45.546" v="2463"/>
          <ac:inkMkLst>
            <pc:docMk/>
            <pc:sldMk cId="2196166827" sldId="285"/>
            <ac:inkMk id="35" creationId="{8F7945B9-1EEA-735D-33A4-D95325321609}"/>
          </ac:inkMkLst>
        </pc:inkChg>
        <pc:inkChg chg="add del">
          <ac:chgData name="Venkatasubramanian, Mani V." userId="fbe5ce37-0145-4c31-b84a-b36f8beac5f3" providerId="ADAL" clId="{D2199866-58AB-7241-8373-BF44D1221CD6}" dt="2023-04-07T15:36:45.546" v="2463"/>
          <ac:inkMkLst>
            <pc:docMk/>
            <pc:sldMk cId="2196166827" sldId="285"/>
            <ac:inkMk id="36" creationId="{EAA4499D-FE50-81A4-C102-AE578113A3D8}"/>
          </ac:inkMkLst>
        </pc:inkChg>
        <pc:inkChg chg="add del">
          <ac:chgData name="Venkatasubramanian, Mani V." userId="fbe5ce37-0145-4c31-b84a-b36f8beac5f3" providerId="ADAL" clId="{D2199866-58AB-7241-8373-BF44D1221CD6}" dt="2023-04-07T15:36:45.546" v="2463"/>
          <ac:inkMkLst>
            <pc:docMk/>
            <pc:sldMk cId="2196166827" sldId="285"/>
            <ac:inkMk id="37" creationId="{A00A8E22-14E9-5136-F9DE-3A10C59D3EC2}"/>
          </ac:inkMkLst>
        </pc:inkChg>
        <pc:inkChg chg="add del">
          <ac:chgData name="Venkatasubramanian, Mani V." userId="fbe5ce37-0145-4c31-b84a-b36f8beac5f3" providerId="ADAL" clId="{D2199866-58AB-7241-8373-BF44D1221CD6}" dt="2023-04-07T15:36:45.546" v="2463"/>
          <ac:inkMkLst>
            <pc:docMk/>
            <pc:sldMk cId="2196166827" sldId="285"/>
            <ac:inkMk id="38" creationId="{2FEA1617-1BB2-AA51-302E-ECB8927D14F8}"/>
          </ac:inkMkLst>
        </pc:inkChg>
        <pc:inkChg chg="add del">
          <ac:chgData name="Venkatasubramanian, Mani V." userId="fbe5ce37-0145-4c31-b84a-b36f8beac5f3" providerId="ADAL" clId="{D2199866-58AB-7241-8373-BF44D1221CD6}" dt="2023-04-07T15:36:45.546" v="2463"/>
          <ac:inkMkLst>
            <pc:docMk/>
            <pc:sldMk cId="2196166827" sldId="285"/>
            <ac:inkMk id="39" creationId="{0757DE5D-9903-8C97-CA02-C2FAD6FCC083}"/>
          </ac:inkMkLst>
        </pc:inkChg>
        <pc:inkChg chg="add del">
          <ac:chgData name="Venkatasubramanian, Mani V." userId="fbe5ce37-0145-4c31-b84a-b36f8beac5f3" providerId="ADAL" clId="{D2199866-58AB-7241-8373-BF44D1221CD6}" dt="2023-04-07T15:36:45.546" v="2463"/>
          <ac:inkMkLst>
            <pc:docMk/>
            <pc:sldMk cId="2196166827" sldId="285"/>
            <ac:inkMk id="40" creationId="{5C92AD6D-EB05-6A53-CEDC-50F9C84EF3F2}"/>
          </ac:inkMkLst>
        </pc:inkChg>
        <pc:inkChg chg="add reco">
          <ac:chgData name="Venkatasubramanian, Mani V." userId="fbe5ce37-0145-4c31-b84a-b36f8beac5f3" providerId="ADAL" clId="{D2199866-58AB-7241-8373-BF44D1221CD6}" dt="2023-04-07T15:36:45.546" v="2463"/>
          <ac:inkMkLst>
            <pc:docMk/>
            <pc:sldMk cId="2196166827" sldId="285"/>
            <ac:inkMk id="41" creationId="{7D66308F-2C75-3A94-58A3-CBE9C0AAEF77}"/>
          </ac:inkMkLst>
        </pc:inkChg>
        <pc:inkChg chg="add del">
          <ac:chgData name="Venkatasubramanian, Mani V." userId="fbe5ce37-0145-4c31-b84a-b36f8beac5f3" providerId="ADAL" clId="{D2199866-58AB-7241-8373-BF44D1221CD6}" dt="2023-04-07T15:36:52.997" v="2473"/>
          <ac:inkMkLst>
            <pc:docMk/>
            <pc:sldMk cId="2196166827" sldId="285"/>
            <ac:inkMk id="42" creationId="{5546BEC1-0DAB-A0A6-96E5-1FC8C68CB0CE}"/>
          </ac:inkMkLst>
        </pc:inkChg>
        <pc:inkChg chg="add del">
          <ac:chgData name="Venkatasubramanian, Mani V." userId="fbe5ce37-0145-4c31-b84a-b36f8beac5f3" providerId="ADAL" clId="{D2199866-58AB-7241-8373-BF44D1221CD6}" dt="2023-04-07T15:36:52.997" v="2473"/>
          <ac:inkMkLst>
            <pc:docMk/>
            <pc:sldMk cId="2196166827" sldId="285"/>
            <ac:inkMk id="43" creationId="{093ACF7B-5843-88D8-19A8-BDAF9449F010}"/>
          </ac:inkMkLst>
        </pc:inkChg>
        <pc:inkChg chg="add del">
          <ac:chgData name="Venkatasubramanian, Mani V." userId="fbe5ce37-0145-4c31-b84a-b36f8beac5f3" providerId="ADAL" clId="{D2199866-58AB-7241-8373-BF44D1221CD6}" dt="2023-04-07T15:36:52.997" v="2473"/>
          <ac:inkMkLst>
            <pc:docMk/>
            <pc:sldMk cId="2196166827" sldId="285"/>
            <ac:inkMk id="44" creationId="{0A8BBCF9-947B-2B3E-F093-5C11F7F79473}"/>
          </ac:inkMkLst>
        </pc:inkChg>
        <pc:inkChg chg="add del">
          <ac:chgData name="Venkatasubramanian, Mani V." userId="fbe5ce37-0145-4c31-b84a-b36f8beac5f3" providerId="ADAL" clId="{D2199866-58AB-7241-8373-BF44D1221CD6}" dt="2023-04-07T15:36:52.997" v="2473"/>
          <ac:inkMkLst>
            <pc:docMk/>
            <pc:sldMk cId="2196166827" sldId="285"/>
            <ac:inkMk id="45" creationId="{D28A5966-42AE-34EB-8935-104C36BC747F}"/>
          </ac:inkMkLst>
        </pc:inkChg>
        <pc:inkChg chg="add del">
          <ac:chgData name="Venkatasubramanian, Mani V." userId="fbe5ce37-0145-4c31-b84a-b36f8beac5f3" providerId="ADAL" clId="{D2199866-58AB-7241-8373-BF44D1221CD6}" dt="2023-04-07T15:36:52.997" v="2473"/>
          <ac:inkMkLst>
            <pc:docMk/>
            <pc:sldMk cId="2196166827" sldId="285"/>
            <ac:inkMk id="46" creationId="{94A57D27-F988-8856-A5EF-7091663F3EF3}"/>
          </ac:inkMkLst>
        </pc:inkChg>
        <pc:inkChg chg="add del">
          <ac:chgData name="Venkatasubramanian, Mani V." userId="fbe5ce37-0145-4c31-b84a-b36f8beac5f3" providerId="ADAL" clId="{D2199866-58AB-7241-8373-BF44D1221CD6}" dt="2023-04-07T15:36:52.997" v="2473"/>
          <ac:inkMkLst>
            <pc:docMk/>
            <pc:sldMk cId="2196166827" sldId="285"/>
            <ac:inkMk id="47" creationId="{927DA1AB-3E91-9159-E146-8A6BC70B4C9E}"/>
          </ac:inkMkLst>
        </pc:inkChg>
        <pc:inkChg chg="add del">
          <ac:chgData name="Venkatasubramanian, Mani V." userId="fbe5ce37-0145-4c31-b84a-b36f8beac5f3" providerId="ADAL" clId="{D2199866-58AB-7241-8373-BF44D1221CD6}" dt="2023-04-07T15:36:52.997" v="2473"/>
          <ac:inkMkLst>
            <pc:docMk/>
            <pc:sldMk cId="2196166827" sldId="285"/>
            <ac:inkMk id="48" creationId="{C5AE3768-A011-A4FB-76C7-90E1D8DACF62}"/>
          </ac:inkMkLst>
        </pc:inkChg>
        <pc:inkChg chg="add del">
          <ac:chgData name="Venkatasubramanian, Mani V." userId="fbe5ce37-0145-4c31-b84a-b36f8beac5f3" providerId="ADAL" clId="{D2199866-58AB-7241-8373-BF44D1221CD6}" dt="2023-04-07T15:36:52.997" v="2473"/>
          <ac:inkMkLst>
            <pc:docMk/>
            <pc:sldMk cId="2196166827" sldId="285"/>
            <ac:inkMk id="49" creationId="{4E0E91D7-FE64-AD5F-8EAB-F6A13DEB0700}"/>
          </ac:inkMkLst>
        </pc:inkChg>
        <pc:inkChg chg="add del">
          <ac:chgData name="Venkatasubramanian, Mani V." userId="fbe5ce37-0145-4c31-b84a-b36f8beac5f3" providerId="ADAL" clId="{D2199866-58AB-7241-8373-BF44D1221CD6}" dt="2023-04-07T15:36:52.997" v="2473"/>
          <ac:inkMkLst>
            <pc:docMk/>
            <pc:sldMk cId="2196166827" sldId="285"/>
            <ac:inkMk id="50" creationId="{732A1048-9AAC-91AC-BEA1-2A749EED7D13}"/>
          </ac:inkMkLst>
        </pc:inkChg>
        <pc:inkChg chg="add reco">
          <ac:chgData name="Venkatasubramanian, Mani V." userId="fbe5ce37-0145-4c31-b84a-b36f8beac5f3" providerId="ADAL" clId="{D2199866-58AB-7241-8373-BF44D1221CD6}" dt="2023-04-07T15:36:52.997" v="2473"/>
          <ac:inkMkLst>
            <pc:docMk/>
            <pc:sldMk cId="2196166827" sldId="285"/>
            <ac:inkMk id="51" creationId="{1587E965-20E4-E35A-1E45-0880561F87C8}"/>
          </ac:inkMkLst>
        </pc:inkChg>
        <pc:inkChg chg="add reco">
          <ac:chgData name="Venkatasubramanian, Mani V." userId="fbe5ce37-0145-4c31-b84a-b36f8beac5f3" providerId="ADAL" clId="{D2199866-58AB-7241-8373-BF44D1221CD6}" dt="2023-04-07T15:36:52.997" v="2473"/>
          <ac:inkMkLst>
            <pc:docMk/>
            <pc:sldMk cId="2196166827" sldId="285"/>
            <ac:inkMk id="52" creationId="{24A3CA64-4730-2F8D-2F9B-E91042C51CC1}"/>
          </ac:inkMkLst>
        </pc:inkChg>
        <pc:inkChg chg="add del">
          <ac:chgData name="Venkatasubramanian, Mani V." userId="fbe5ce37-0145-4c31-b84a-b36f8beac5f3" providerId="ADAL" clId="{D2199866-58AB-7241-8373-BF44D1221CD6}" dt="2023-04-07T15:36:57.634" v="2483"/>
          <ac:inkMkLst>
            <pc:docMk/>
            <pc:sldMk cId="2196166827" sldId="285"/>
            <ac:inkMk id="53" creationId="{4C35B31D-D059-5DA3-2F2C-DB1D830ED596}"/>
          </ac:inkMkLst>
        </pc:inkChg>
        <pc:inkChg chg="add del">
          <ac:chgData name="Venkatasubramanian, Mani V." userId="fbe5ce37-0145-4c31-b84a-b36f8beac5f3" providerId="ADAL" clId="{D2199866-58AB-7241-8373-BF44D1221CD6}" dt="2023-04-07T15:36:57.634" v="2483"/>
          <ac:inkMkLst>
            <pc:docMk/>
            <pc:sldMk cId="2196166827" sldId="285"/>
            <ac:inkMk id="54" creationId="{32948E14-1A61-41AA-690A-D0EF5A8F65EA}"/>
          </ac:inkMkLst>
        </pc:inkChg>
        <pc:inkChg chg="add del">
          <ac:chgData name="Venkatasubramanian, Mani V." userId="fbe5ce37-0145-4c31-b84a-b36f8beac5f3" providerId="ADAL" clId="{D2199866-58AB-7241-8373-BF44D1221CD6}" dt="2023-04-07T15:36:57.634" v="2483"/>
          <ac:inkMkLst>
            <pc:docMk/>
            <pc:sldMk cId="2196166827" sldId="285"/>
            <ac:inkMk id="55" creationId="{D6327BDF-1CB6-0DE9-3FAE-B62376DAE390}"/>
          </ac:inkMkLst>
        </pc:inkChg>
        <pc:inkChg chg="add del">
          <ac:chgData name="Venkatasubramanian, Mani V." userId="fbe5ce37-0145-4c31-b84a-b36f8beac5f3" providerId="ADAL" clId="{D2199866-58AB-7241-8373-BF44D1221CD6}" dt="2023-04-07T15:36:57.634" v="2483"/>
          <ac:inkMkLst>
            <pc:docMk/>
            <pc:sldMk cId="2196166827" sldId="285"/>
            <ac:inkMk id="56" creationId="{D45E3B37-2ED5-0D14-0720-D2F7DD87A3CF}"/>
          </ac:inkMkLst>
        </pc:inkChg>
        <pc:inkChg chg="add del">
          <ac:chgData name="Venkatasubramanian, Mani V." userId="fbe5ce37-0145-4c31-b84a-b36f8beac5f3" providerId="ADAL" clId="{D2199866-58AB-7241-8373-BF44D1221CD6}" dt="2023-04-07T15:36:57.634" v="2483"/>
          <ac:inkMkLst>
            <pc:docMk/>
            <pc:sldMk cId="2196166827" sldId="285"/>
            <ac:inkMk id="57" creationId="{4F7F5D16-9691-A610-953A-D162C8037A85}"/>
          </ac:inkMkLst>
        </pc:inkChg>
        <pc:inkChg chg="add del">
          <ac:chgData name="Venkatasubramanian, Mani V." userId="fbe5ce37-0145-4c31-b84a-b36f8beac5f3" providerId="ADAL" clId="{D2199866-58AB-7241-8373-BF44D1221CD6}" dt="2023-04-07T15:36:57.634" v="2483"/>
          <ac:inkMkLst>
            <pc:docMk/>
            <pc:sldMk cId="2196166827" sldId="285"/>
            <ac:inkMk id="58" creationId="{B5ADD8D1-CD8F-A54C-036A-FA509536F8FC}"/>
          </ac:inkMkLst>
        </pc:inkChg>
        <pc:inkChg chg="add del">
          <ac:chgData name="Venkatasubramanian, Mani V." userId="fbe5ce37-0145-4c31-b84a-b36f8beac5f3" providerId="ADAL" clId="{D2199866-58AB-7241-8373-BF44D1221CD6}" dt="2023-04-07T15:36:57.634" v="2483"/>
          <ac:inkMkLst>
            <pc:docMk/>
            <pc:sldMk cId="2196166827" sldId="285"/>
            <ac:inkMk id="59" creationId="{A62546CC-FDEB-AE13-C2A9-295A32DB0FFB}"/>
          </ac:inkMkLst>
        </pc:inkChg>
        <pc:inkChg chg="add del">
          <ac:chgData name="Venkatasubramanian, Mani V." userId="fbe5ce37-0145-4c31-b84a-b36f8beac5f3" providerId="ADAL" clId="{D2199866-58AB-7241-8373-BF44D1221CD6}" dt="2023-04-07T15:36:57.634" v="2483"/>
          <ac:inkMkLst>
            <pc:docMk/>
            <pc:sldMk cId="2196166827" sldId="285"/>
            <ac:inkMk id="60" creationId="{AA502BFF-3CEE-DEB2-B4FC-0D11E73AA4CC}"/>
          </ac:inkMkLst>
        </pc:inkChg>
        <pc:inkChg chg="add del">
          <ac:chgData name="Venkatasubramanian, Mani V." userId="fbe5ce37-0145-4c31-b84a-b36f8beac5f3" providerId="ADAL" clId="{D2199866-58AB-7241-8373-BF44D1221CD6}" dt="2023-04-07T15:36:57.634" v="2483"/>
          <ac:inkMkLst>
            <pc:docMk/>
            <pc:sldMk cId="2196166827" sldId="285"/>
            <ac:inkMk id="61" creationId="{3AF81996-D155-9742-73CE-33EBBEB36008}"/>
          </ac:inkMkLst>
        </pc:inkChg>
        <pc:inkChg chg="add reco">
          <ac:chgData name="Venkatasubramanian, Mani V." userId="fbe5ce37-0145-4c31-b84a-b36f8beac5f3" providerId="ADAL" clId="{D2199866-58AB-7241-8373-BF44D1221CD6}" dt="2023-04-07T15:36:57.634" v="2483"/>
          <ac:inkMkLst>
            <pc:docMk/>
            <pc:sldMk cId="2196166827" sldId="285"/>
            <ac:inkMk id="62" creationId="{39860DD3-5CF6-23BD-3267-3F6D780B10B3}"/>
          </ac:inkMkLst>
        </pc:inkChg>
        <pc:inkChg chg="add reco">
          <ac:chgData name="Venkatasubramanian, Mani V." userId="fbe5ce37-0145-4c31-b84a-b36f8beac5f3" providerId="ADAL" clId="{D2199866-58AB-7241-8373-BF44D1221CD6}" dt="2023-04-07T15:36:57.634" v="2483"/>
          <ac:inkMkLst>
            <pc:docMk/>
            <pc:sldMk cId="2196166827" sldId="285"/>
            <ac:inkMk id="63" creationId="{2B58BEE8-018E-8373-5916-9E5552D08BB8}"/>
          </ac:inkMkLst>
        </pc:inkChg>
        <pc:inkChg chg="add del">
          <ac:chgData name="Venkatasubramanian, Mani V." userId="fbe5ce37-0145-4c31-b84a-b36f8beac5f3" providerId="ADAL" clId="{D2199866-58AB-7241-8373-BF44D1221CD6}" dt="2023-04-07T15:37:01.043" v="2489"/>
          <ac:inkMkLst>
            <pc:docMk/>
            <pc:sldMk cId="2196166827" sldId="285"/>
            <ac:inkMk id="64" creationId="{371F6C9D-7CCB-C763-46E7-FE15BAD934F0}"/>
          </ac:inkMkLst>
        </pc:inkChg>
        <pc:inkChg chg="add del">
          <ac:chgData name="Venkatasubramanian, Mani V." userId="fbe5ce37-0145-4c31-b84a-b36f8beac5f3" providerId="ADAL" clId="{D2199866-58AB-7241-8373-BF44D1221CD6}" dt="2023-04-07T15:37:01.043" v="2489"/>
          <ac:inkMkLst>
            <pc:docMk/>
            <pc:sldMk cId="2196166827" sldId="285"/>
            <ac:inkMk id="65" creationId="{A8D0B789-A343-0928-162A-89A9D6724297}"/>
          </ac:inkMkLst>
        </pc:inkChg>
        <pc:inkChg chg="add del">
          <ac:chgData name="Venkatasubramanian, Mani V." userId="fbe5ce37-0145-4c31-b84a-b36f8beac5f3" providerId="ADAL" clId="{D2199866-58AB-7241-8373-BF44D1221CD6}" dt="2023-04-07T15:37:01.043" v="2489"/>
          <ac:inkMkLst>
            <pc:docMk/>
            <pc:sldMk cId="2196166827" sldId="285"/>
            <ac:inkMk id="66" creationId="{DF64FE14-2E1C-EF39-F5DD-E732FEC362BA}"/>
          </ac:inkMkLst>
        </pc:inkChg>
        <pc:inkChg chg="add del">
          <ac:chgData name="Venkatasubramanian, Mani V." userId="fbe5ce37-0145-4c31-b84a-b36f8beac5f3" providerId="ADAL" clId="{D2199866-58AB-7241-8373-BF44D1221CD6}" dt="2023-04-07T15:37:01.043" v="2489"/>
          <ac:inkMkLst>
            <pc:docMk/>
            <pc:sldMk cId="2196166827" sldId="285"/>
            <ac:inkMk id="67" creationId="{228135C2-70D8-B8CD-9DF2-9F8E2FDCF2E3}"/>
          </ac:inkMkLst>
        </pc:inkChg>
        <pc:inkChg chg="add del">
          <ac:chgData name="Venkatasubramanian, Mani V." userId="fbe5ce37-0145-4c31-b84a-b36f8beac5f3" providerId="ADAL" clId="{D2199866-58AB-7241-8373-BF44D1221CD6}" dt="2023-04-07T15:37:01.043" v="2489"/>
          <ac:inkMkLst>
            <pc:docMk/>
            <pc:sldMk cId="2196166827" sldId="285"/>
            <ac:inkMk id="68" creationId="{3D130870-1E51-2F8D-868A-31B14A879154}"/>
          </ac:inkMkLst>
        </pc:inkChg>
        <pc:inkChg chg="add reco">
          <ac:chgData name="Venkatasubramanian, Mani V." userId="fbe5ce37-0145-4c31-b84a-b36f8beac5f3" providerId="ADAL" clId="{D2199866-58AB-7241-8373-BF44D1221CD6}" dt="2023-04-07T15:37:01.043" v="2489"/>
          <ac:inkMkLst>
            <pc:docMk/>
            <pc:sldMk cId="2196166827" sldId="285"/>
            <ac:inkMk id="69" creationId="{B1A3546B-E74C-5DF7-307D-94EE8C6DFE45}"/>
          </ac:inkMkLst>
        </pc:inkChg>
        <pc:inkChg chg="add del">
          <ac:chgData name="Venkatasubramanian, Mani V." userId="fbe5ce37-0145-4c31-b84a-b36f8beac5f3" providerId="ADAL" clId="{D2199866-58AB-7241-8373-BF44D1221CD6}" dt="2023-04-07T15:37:23.590" v="2492"/>
          <ac:inkMkLst>
            <pc:docMk/>
            <pc:sldMk cId="2196166827" sldId="285"/>
            <ac:inkMk id="70" creationId="{C0626FF2-21E4-990B-490E-9EA9CF9735A7}"/>
          </ac:inkMkLst>
        </pc:inkChg>
        <pc:inkChg chg="add del">
          <ac:chgData name="Venkatasubramanian, Mani V." userId="fbe5ce37-0145-4c31-b84a-b36f8beac5f3" providerId="ADAL" clId="{D2199866-58AB-7241-8373-BF44D1221CD6}" dt="2023-04-07T15:37:23.590" v="2492"/>
          <ac:inkMkLst>
            <pc:docMk/>
            <pc:sldMk cId="2196166827" sldId="285"/>
            <ac:inkMk id="71" creationId="{B9A64C8F-0BEF-806F-A3BB-C8D763005A82}"/>
          </ac:inkMkLst>
        </pc:inkChg>
        <pc:inkChg chg="add reco">
          <ac:chgData name="Venkatasubramanian, Mani V." userId="fbe5ce37-0145-4c31-b84a-b36f8beac5f3" providerId="ADAL" clId="{D2199866-58AB-7241-8373-BF44D1221CD6}" dt="2023-04-07T15:37:23.590" v="2492"/>
          <ac:inkMkLst>
            <pc:docMk/>
            <pc:sldMk cId="2196166827" sldId="285"/>
            <ac:inkMk id="72" creationId="{DE4738E7-546A-D209-92ED-AE382E4370DC}"/>
          </ac:inkMkLst>
        </pc:inkChg>
        <pc:inkChg chg="add del">
          <ac:chgData name="Venkatasubramanian, Mani V." userId="fbe5ce37-0145-4c31-b84a-b36f8beac5f3" providerId="ADAL" clId="{D2199866-58AB-7241-8373-BF44D1221CD6}" dt="2023-04-07T15:37:26.582" v="2496"/>
          <ac:inkMkLst>
            <pc:docMk/>
            <pc:sldMk cId="2196166827" sldId="285"/>
            <ac:inkMk id="73" creationId="{D4A06838-E39D-DAF2-06AD-CA19856B292F}"/>
          </ac:inkMkLst>
        </pc:inkChg>
        <pc:inkChg chg="add del">
          <ac:chgData name="Venkatasubramanian, Mani V." userId="fbe5ce37-0145-4c31-b84a-b36f8beac5f3" providerId="ADAL" clId="{D2199866-58AB-7241-8373-BF44D1221CD6}" dt="2023-04-07T15:37:26.582" v="2496"/>
          <ac:inkMkLst>
            <pc:docMk/>
            <pc:sldMk cId="2196166827" sldId="285"/>
            <ac:inkMk id="74" creationId="{B86500DB-038E-92DC-EE26-62C197F5CDC5}"/>
          </ac:inkMkLst>
        </pc:inkChg>
        <pc:inkChg chg="add del">
          <ac:chgData name="Venkatasubramanian, Mani V." userId="fbe5ce37-0145-4c31-b84a-b36f8beac5f3" providerId="ADAL" clId="{D2199866-58AB-7241-8373-BF44D1221CD6}" dt="2023-04-07T15:37:26.582" v="2496"/>
          <ac:inkMkLst>
            <pc:docMk/>
            <pc:sldMk cId="2196166827" sldId="285"/>
            <ac:inkMk id="75" creationId="{6305E030-062D-07A9-2DFA-DCB4E7BE2700}"/>
          </ac:inkMkLst>
        </pc:inkChg>
        <pc:inkChg chg="add reco">
          <ac:chgData name="Venkatasubramanian, Mani V." userId="fbe5ce37-0145-4c31-b84a-b36f8beac5f3" providerId="ADAL" clId="{D2199866-58AB-7241-8373-BF44D1221CD6}" dt="2023-04-07T15:37:26.582" v="2496"/>
          <ac:inkMkLst>
            <pc:docMk/>
            <pc:sldMk cId="2196166827" sldId="285"/>
            <ac:inkMk id="76" creationId="{9DC082A5-6C63-54F0-DB02-F39DC9ADB9B4}"/>
          </ac:inkMkLst>
        </pc:inkChg>
        <pc:inkChg chg="add del">
          <ac:chgData name="Venkatasubramanian, Mani V." userId="fbe5ce37-0145-4c31-b84a-b36f8beac5f3" providerId="ADAL" clId="{D2199866-58AB-7241-8373-BF44D1221CD6}" dt="2023-04-07T15:37:45.417" v="2503"/>
          <ac:inkMkLst>
            <pc:docMk/>
            <pc:sldMk cId="2196166827" sldId="285"/>
            <ac:inkMk id="77" creationId="{1FC484F7-B996-DA88-C5DF-1D6998B34C3A}"/>
          </ac:inkMkLst>
        </pc:inkChg>
        <pc:inkChg chg="add del">
          <ac:chgData name="Venkatasubramanian, Mani V." userId="fbe5ce37-0145-4c31-b84a-b36f8beac5f3" providerId="ADAL" clId="{D2199866-58AB-7241-8373-BF44D1221CD6}" dt="2023-04-07T15:37:45.417" v="2503"/>
          <ac:inkMkLst>
            <pc:docMk/>
            <pc:sldMk cId="2196166827" sldId="285"/>
            <ac:inkMk id="78" creationId="{F7B1AA32-D333-802B-DEC6-925922497708}"/>
          </ac:inkMkLst>
        </pc:inkChg>
        <pc:inkChg chg="add del">
          <ac:chgData name="Venkatasubramanian, Mani V." userId="fbe5ce37-0145-4c31-b84a-b36f8beac5f3" providerId="ADAL" clId="{D2199866-58AB-7241-8373-BF44D1221CD6}" dt="2023-04-07T15:37:45.417" v="2503"/>
          <ac:inkMkLst>
            <pc:docMk/>
            <pc:sldMk cId="2196166827" sldId="285"/>
            <ac:inkMk id="79" creationId="{B6E25276-250F-7E34-A996-D8A437D91207}"/>
          </ac:inkMkLst>
        </pc:inkChg>
        <pc:inkChg chg="add del">
          <ac:chgData name="Venkatasubramanian, Mani V." userId="fbe5ce37-0145-4c31-b84a-b36f8beac5f3" providerId="ADAL" clId="{D2199866-58AB-7241-8373-BF44D1221CD6}" dt="2023-04-07T15:37:45.417" v="2503"/>
          <ac:inkMkLst>
            <pc:docMk/>
            <pc:sldMk cId="2196166827" sldId="285"/>
            <ac:inkMk id="80" creationId="{DA9ACFA3-3AD6-5D8A-1765-3537D0D20998}"/>
          </ac:inkMkLst>
        </pc:inkChg>
        <pc:inkChg chg="add del">
          <ac:chgData name="Venkatasubramanian, Mani V." userId="fbe5ce37-0145-4c31-b84a-b36f8beac5f3" providerId="ADAL" clId="{D2199866-58AB-7241-8373-BF44D1221CD6}" dt="2023-04-07T15:37:45.417" v="2503"/>
          <ac:inkMkLst>
            <pc:docMk/>
            <pc:sldMk cId="2196166827" sldId="285"/>
            <ac:inkMk id="81" creationId="{536E3A86-CAFC-43FC-53B3-54E10840DC9F}"/>
          </ac:inkMkLst>
        </pc:inkChg>
        <pc:inkChg chg="add del">
          <ac:chgData name="Venkatasubramanian, Mani V." userId="fbe5ce37-0145-4c31-b84a-b36f8beac5f3" providerId="ADAL" clId="{D2199866-58AB-7241-8373-BF44D1221CD6}" dt="2023-04-07T15:37:45.417" v="2503"/>
          <ac:inkMkLst>
            <pc:docMk/>
            <pc:sldMk cId="2196166827" sldId="285"/>
            <ac:inkMk id="82" creationId="{42E15E35-907D-0E3B-9448-E984B090F5A6}"/>
          </ac:inkMkLst>
        </pc:inkChg>
        <pc:inkChg chg="add reco">
          <ac:chgData name="Venkatasubramanian, Mani V." userId="fbe5ce37-0145-4c31-b84a-b36f8beac5f3" providerId="ADAL" clId="{D2199866-58AB-7241-8373-BF44D1221CD6}" dt="2023-04-07T15:37:45.417" v="2503"/>
          <ac:inkMkLst>
            <pc:docMk/>
            <pc:sldMk cId="2196166827" sldId="285"/>
            <ac:inkMk id="83" creationId="{795E3C6F-00DF-5939-9388-C69655E2BB75}"/>
          </ac:inkMkLst>
        </pc:inkChg>
        <pc:inkChg chg="add">
          <ac:chgData name="Venkatasubramanian, Mani V." userId="fbe5ce37-0145-4c31-b84a-b36f8beac5f3" providerId="ADAL" clId="{D2199866-58AB-7241-8373-BF44D1221CD6}" dt="2023-04-07T15:37:49.440" v="2504"/>
          <ac:inkMkLst>
            <pc:docMk/>
            <pc:sldMk cId="2196166827" sldId="285"/>
            <ac:inkMk id="84" creationId="{56E12B1C-7081-156B-BAEC-A34A2C481970}"/>
          </ac:inkMkLst>
        </pc:inkChg>
        <pc:inkChg chg="add">
          <ac:chgData name="Venkatasubramanian, Mani V." userId="fbe5ce37-0145-4c31-b84a-b36f8beac5f3" providerId="ADAL" clId="{D2199866-58AB-7241-8373-BF44D1221CD6}" dt="2023-04-07T15:37:52.673" v="2505"/>
          <ac:inkMkLst>
            <pc:docMk/>
            <pc:sldMk cId="2196166827" sldId="285"/>
            <ac:inkMk id="85" creationId="{61B0F0C9-7EC4-6AFB-C7CA-FB43EA1C4FF7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86" creationId="{302C395D-5EC9-45E8-128C-3353CE5A1BB4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87" creationId="{438F62F4-40F0-CAB3-20B4-D3424F4452A9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88" creationId="{C7FE8A69-35BD-7EFD-1BF6-FA88A685BBD4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89" creationId="{8B87C37C-DF93-FC96-6006-A0600031939D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90" creationId="{61D04BB1-2D34-6F61-9DE7-E145A9146111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91" creationId="{E45D1BE0-3EB7-82D7-9B3A-DC5258371987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92" creationId="{E47134B4-9F47-44CA-F6DD-297F83026178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93" creationId="{0D362228-F7C8-688D-70DE-312CB9D88AA3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94" creationId="{4BE5F0CA-2EA8-CF51-DC63-E1AC5CEC6FC4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95" creationId="{BFF42651-710A-5D19-6EF2-ABA91826926F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96" creationId="{0F5E21A5-47A3-2461-7B86-A713F5EA0A89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97" creationId="{EEFE98AE-1580-AD81-53A7-A262918446E9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98" creationId="{E16A3D3A-6CF6-A03D-455E-93BBDE01E3CC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99" creationId="{225E82F0-F4D9-5CBD-F922-D746FDCEF5BC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100" creationId="{8338BF2B-FE74-4248-93AC-BB64CFC10FA6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101" creationId="{8A297249-DDA1-81AE-7736-11760B10813B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102" creationId="{475ED62D-4D23-9BFC-F7D0-A6CC9E3A7EAD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103" creationId="{939DEAC2-AB63-7009-3266-51967283D3B7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104" creationId="{E58B16C7-B0FB-6C8A-6D29-451E156EFD68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105" creationId="{1B7ADF68-48D2-3E8F-C0A6-10439BEBDF7B}"/>
          </ac:inkMkLst>
        </pc:inkChg>
        <pc:inkChg chg="add del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106" creationId="{CF0E0138-4688-7AD6-F368-CA88F2420871}"/>
          </ac:inkMkLst>
        </pc:inkChg>
        <pc:inkChg chg="add reco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107" creationId="{C0F5EC0D-3250-31EA-D0D3-848560757E54}"/>
          </ac:inkMkLst>
        </pc:inkChg>
        <pc:inkChg chg="add reco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108" creationId="{1A151529-9706-75B3-2E69-871F812BC02F}"/>
          </ac:inkMkLst>
        </pc:inkChg>
        <pc:inkChg chg="add reco">
          <ac:chgData name="Venkatasubramanian, Mani V." userId="fbe5ce37-0145-4c31-b84a-b36f8beac5f3" providerId="ADAL" clId="{D2199866-58AB-7241-8373-BF44D1221CD6}" dt="2023-04-07T15:38:00.444" v="2527"/>
          <ac:inkMkLst>
            <pc:docMk/>
            <pc:sldMk cId="2196166827" sldId="285"/>
            <ac:inkMk id="109" creationId="{62940E55-79E3-34CE-3EFE-57E66D2C650E}"/>
          </ac:inkMkLst>
        </pc:inkChg>
        <pc:inkChg chg="add del">
          <ac:chgData name="Venkatasubramanian, Mani V." userId="fbe5ce37-0145-4c31-b84a-b36f8beac5f3" providerId="ADAL" clId="{D2199866-58AB-7241-8373-BF44D1221CD6}" dt="2023-04-07T15:38:16.368" v="2532"/>
          <ac:inkMkLst>
            <pc:docMk/>
            <pc:sldMk cId="2196166827" sldId="285"/>
            <ac:inkMk id="110" creationId="{115F3C04-9BF0-49C0-D6D0-CCA6E5F2C9DE}"/>
          </ac:inkMkLst>
        </pc:inkChg>
        <pc:inkChg chg="add del">
          <ac:chgData name="Venkatasubramanian, Mani V." userId="fbe5ce37-0145-4c31-b84a-b36f8beac5f3" providerId="ADAL" clId="{D2199866-58AB-7241-8373-BF44D1221CD6}" dt="2023-04-07T15:38:16.368" v="2532"/>
          <ac:inkMkLst>
            <pc:docMk/>
            <pc:sldMk cId="2196166827" sldId="285"/>
            <ac:inkMk id="111" creationId="{B9A602CB-7966-CB0D-C0B7-8C116FB54BA3}"/>
          </ac:inkMkLst>
        </pc:inkChg>
        <pc:inkChg chg="add del">
          <ac:chgData name="Venkatasubramanian, Mani V." userId="fbe5ce37-0145-4c31-b84a-b36f8beac5f3" providerId="ADAL" clId="{D2199866-58AB-7241-8373-BF44D1221CD6}" dt="2023-04-07T15:38:16.368" v="2532"/>
          <ac:inkMkLst>
            <pc:docMk/>
            <pc:sldMk cId="2196166827" sldId="285"/>
            <ac:inkMk id="112" creationId="{74CDD578-08F2-8E8C-8F2A-07237A3FBF75}"/>
          </ac:inkMkLst>
        </pc:inkChg>
        <pc:inkChg chg="add del">
          <ac:chgData name="Venkatasubramanian, Mani V." userId="fbe5ce37-0145-4c31-b84a-b36f8beac5f3" providerId="ADAL" clId="{D2199866-58AB-7241-8373-BF44D1221CD6}" dt="2023-04-07T15:38:16.368" v="2532"/>
          <ac:inkMkLst>
            <pc:docMk/>
            <pc:sldMk cId="2196166827" sldId="285"/>
            <ac:inkMk id="113" creationId="{6C8BF0FE-402C-FB5C-55E0-C5C283D27C6D}"/>
          </ac:inkMkLst>
        </pc:inkChg>
        <pc:inkChg chg="add reco">
          <ac:chgData name="Venkatasubramanian, Mani V." userId="fbe5ce37-0145-4c31-b84a-b36f8beac5f3" providerId="ADAL" clId="{D2199866-58AB-7241-8373-BF44D1221CD6}" dt="2023-04-07T15:38:16.368" v="2532"/>
          <ac:inkMkLst>
            <pc:docMk/>
            <pc:sldMk cId="2196166827" sldId="285"/>
            <ac:inkMk id="114" creationId="{363808EB-B9A4-1993-E42C-99F2FDD86034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15" creationId="{C20BBFBF-7F03-1D18-FA84-C1ADF8EB6D07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16" creationId="{53469341-6F94-9B2B-8175-6A2C57A50A80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17" creationId="{89B4C696-19E4-D85D-4B7E-D6E6F9F60D71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18" creationId="{87C92A0D-C29A-EBD7-A3DB-F51CA05B9071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19" creationId="{083678F0-0206-BFAA-48CB-6D297E38B7D5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20" creationId="{5DEF9209-91AD-591E-9803-C2C8A4B7C5E3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21" creationId="{A71B6A54-9CD1-3970-6724-303BF8D7A873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22" creationId="{89320EDE-DDAC-1A9F-624F-AACB3AA9738A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23" creationId="{7DCAEF15-A13F-1756-5E20-83AFCAF77014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24" creationId="{211F6252-BB6E-DB34-B08C-8645F58A4C01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25" creationId="{184E964F-BBBA-4C5B-2724-731DE45577BE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26" creationId="{8806260C-9C0E-DC6B-1CA1-5AC467DFCCD6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27" creationId="{3D70C918-E729-DBC3-DFC5-A5D7BC8EAA4D}"/>
          </ac:inkMkLst>
        </pc:inkChg>
        <pc:inkChg chg="add del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28" creationId="{520963DC-DE67-46AD-829C-7E0ED88353AA}"/>
          </ac:inkMkLst>
        </pc:inkChg>
        <pc:inkChg chg="add reco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29" creationId="{4FEA9EDB-57B6-F720-25F1-58B7144FA07B}"/>
          </ac:inkMkLst>
        </pc:inkChg>
        <pc:inkChg chg="add reco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30" creationId="{C2019F74-CAD8-2F28-E15F-C08FDDCDB317}"/>
          </ac:inkMkLst>
        </pc:inkChg>
        <pc:inkChg chg="add reco">
          <ac:chgData name="Venkatasubramanian, Mani V." userId="fbe5ce37-0145-4c31-b84a-b36f8beac5f3" providerId="ADAL" clId="{D2199866-58AB-7241-8373-BF44D1221CD6}" dt="2023-04-07T15:40:01.540" v="2573"/>
          <ac:inkMkLst>
            <pc:docMk/>
            <pc:sldMk cId="2196166827" sldId="285"/>
            <ac:inkMk id="131" creationId="{1E3B41FC-406F-D23A-4793-ABD56FE54187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32" creationId="{63410F0B-9570-575C-8B48-1770C9247DB0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33" creationId="{E17C92B8-D9AA-3448-E3CB-35588B8F8830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34" creationId="{E0715F3E-B0D5-EA8C-A8E3-F505D1A60039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35" creationId="{6264CCA1-B205-4257-4F6B-CCB654F7F4EB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36" creationId="{C73143FA-5410-9918-1CE2-84297DBEF117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37" creationId="{4F4598D8-0004-1A48-4394-D029C2C97F11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38" creationId="{9217FE45-8A5A-626D-6235-AB383BA807D2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39" creationId="{71D7E352-D00D-5431-E832-A98BD288D959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40" creationId="{C8ACE753-B00F-870B-7780-1A668114799A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41" creationId="{4CE9E29C-71B1-1AC8-F105-E8D4A0595DAB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42" creationId="{E8E6DA09-1405-0936-362C-3A674A5537CC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43" creationId="{A35DF385-17D6-9DB5-E474-C44AC1DF4E20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44" creationId="{84DFA616-0CE1-22DF-4105-C14CB300A095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45" creationId="{26FB0157-AC1B-EAC2-8BBE-CC699CCA4585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46" creationId="{7B76E4B9-9BDB-B26A-B46B-71A9088DEFDE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47" creationId="{FBC19137-B030-CD65-62FD-02F96990768E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48" creationId="{54F50E84-EC80-77F9-C890-80FA40C228E7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49" creationId="{114EBA6D-95BD-D1D3-47F0-FF27A1A58EC7}"/>
          </ac:inkMkLst>
        </pc:inkChg>
        <pc:inkChg chg="add del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50" creationId="{4F2B79E0-5AE6-4314-F9DE-CF1CD714A088}"/>
          </ac:inkMkLst>
        </pc:inkChg>
        <pc:inkChg chg="add reco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51" creationId="{5AC56372-3A11-F435-0E98-685DBA814B6F}"/>
          </ac:inkMkLst>
        </pc:inkChg>
        <pc:inkChg chg="add reco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52" creationId="{4E66DB09-1A97-A667-19FE-A584ADD45C64}"/>
          </ac:inkMkLst>
        </pc:inkChg>
        <pc:inkChg chg="add reco">
          <ac:chgData name="Venkatasubramanian, Mani V." userId="fbe5ce37-0145-4c31-b84a-b36f8beac5f3" providerId="ADAL" clId="{D2199866-58AB-7241-8373-BF44D1221CD6}" dt="2023-04-07T15:40:10.914" v="2593"/>
          <ac:inkMkLst>
            <pc:docMk/>
            <pc:sldMk cId="2196166827" sldId="285"/>
            <ac:inkMk id="153" creationId="{45734486-3AD8-46C6-7B8A-52188AD326E9}"/>
          </ac:inkMkLst>
        </pc:inkChg>
        <pc:inkChg chg="add">
          <ac:chgData name="Venkatasubramanian, Mani V." userId="fbe5ce37-0145-4c31-b84a-b36f8beac5f3" providerId="ADAL" clId="{D2199866-58AB-7241-8373-BF44D1221CD6}" dt="2023-04-07T15:40:12.528" v="2594"/>
          <ac:inkMkLst>
            <pc:docMk/>
            <pc:sldMk cId="2196166827" sldId="285"/>
            <ac:inkMk id="154" creationId="{5B810261-3C53-E0A2-5748-16FB142E1A76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55" creationId="{7B4D39CB-54C2-BF50-E571-DDD85C6E4E01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56" creationId="{633B256A-A712-16EB-FEDD-387D8EEF6E10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57" creationId="{23EECFF4-7F97-3A5B-94A8-EEA76F68051F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58" creationId="{85F40988-7D75-DF94-BDDF-E5844C3FE91E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59" creationId="{F9053C15-1D8C-169B-CA49-D95EFAF930B1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60" creationId="{0CD4DA95-1799-FDCA-0CF7-3F65FCBA3C86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61" creationId="{B0007950-591B-8411-6A0D-6396389F7CB4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62" creationId="{F062A399-A4F9-F34B-5BC4-872CB12D0207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63" creationId="{B3CD54C8-32C4-2275-9AA3-59D6CB0A557E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64" creationId="{27A30C7E-7602-FACE-DA75-34BF51D576FE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65" creationId="{7018D971-81F3-9227-3795-967E8405BB9A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66" creationId="{FCFE2B7D-E89A-9B8B-96A5-B79CAFE3469D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67" creationId="{7B20EC02-0A89-D411-3F78-94E9EC9F3BF4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68" creationId="{5E67C593-1838-95AF-755A-E6F0EEF3CC47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69" creationId="{B0D74252-C9E9-D2F3-65F6-6110ACB294A0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70" creationId="{90D79A6A-3E41-D8F5-553E-5527D6744BCC}"/>
          </ac:inkMkLst>
        </pc:inkChg>
        <pc:inkChg chg="add del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71" creationId="{7B287154-C8FE-3625-F40A-0282CE67D3B7}"/>
          </ac:inkMkLst>
        </pc:inkChg>
        <pc:inkChg chg="add reco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72" creationId="{659903A6-C268-7D28-7348-66EE16BA5D18}"/>
          </ac:inkMkLst>
        </pc:inkChg>
        <pc:inkChg chg="add reco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73" creationId="{2758A472-3EC2-10F9-CE36-F2B54FE64852}"/>
          </ac:inkMkLst>
        </pc:inkChg>
        <pc:inkChg chg="add reco">
          <ac:chgData name="Venkatasubramanian, Mani V." userId="fbe5ce37-0145-4c31-b84a-b36f8beac5f3" providerId="ADAL" clId="{D2199866-58AB-7241-8373-BF44D1221CD6}" dt="2023-04-07T15:40:19.423" v="2612"/>
          <ac:inkMkLst>
            <pc:docMk/>
            <pc:sldMk cId="2196166827" sldId="285"/>
            <ac:inkMk id="174" creationId="{80FE8AA6-DA41-2259-2BA9-5B11F0AAA20E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75" creationId="{0114B920-F515-A50F-740C-BAC834970829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76" creationId="{A6A11467-B6E8-D5F8-6904-8D07D8A156F6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77" creationId="{63173604-EC6D-F39D-9218-6906C04258B4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78" creationId="{D7D6007E-4B67-A44D-7106-80E57D66E6E6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79" creationId="{01D75C48-9B21-6B83-7D52-D6EF9564C325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80" creationId="{E3D9F0A2-402F-ED73-295A-6B3CAEDD9218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81" creationId="{0A44DE99-2DDC-5066-E43B-447103FDC233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82" creationId="{020D38AF-7880-2921-5757-24BAF4E53117}"/>
          </ac:inkMkLst>
        </pc:inkChg>
        <pc:inkChg chg="add">
          <ac:chgData name="Venkatasubramanian, Mani V." userId="fbe5ce37-0145-4c31-b84a-b36f8beac5f3" providerId="ADAL" clId="{D2199866-58AB-7241-8373-BF44D1221CD6}" dt="2023-04-07T15:40:25.287" v="2621"/>
          <ac:inkMkLst>
            <pc:docMk/>
            <pc:sldMk cId="2196166827" sldId="285"/>
            <ac:inkMk id="183" creationId="{5A762134-82DD-EB21-E100-83C6919540E4}"/>
          </ac:inkMkLst>
        </pc:inkChg>
        <pc:inkChg chg="add">
          <ac:chgData name="Venkatasubramanian, Mani V." userId="fbe5ce37-0145-4c31-b84a-b36f8beac5f3" providerId="ADAL" clId="{D2199866-58AB-7241-8373-BF44D1221CD6}" dt="2023-04-07T15:40:25.437" v="2622"/>
          <ac:inkMkLst>
            <pc:docMk/>
            <pc:sldMk cId="2196166827" sldId="285"/>
            <ac:inkMk id="184" creationId="{D6AE7A97-8017-2DCC-CECB-693D53A353C0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85" creationId="{3E39B972-06C3-4C72-1C96-95F297A8B804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86" creationId="{AD347D1F-46FF-0EF4-E568-1C018BA18CB7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87" creationId="{61D0D350-C6B0-5278-8547-FBAED2FEFC99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88" creationId="{A0B58A63-F480-6F49-3E10-F8F7BEDCBBCB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89" creationId="{A3418A38-2996-3B79-23FB-839E603D1A3B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90" creationId="{0F166980-808B-FEE4-95B2-113F3A75333F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91" creationId="{D19C41AD-7436-998D-CA4D-09E997B67025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92" creationId="{03E6EF42-0791-BF90-2E33-CAB7AA60D890}"/>
          </ac:inkMkLst>
        </pc:inkChg>
        <pc:inkChg chg="add del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93" creationId="{3CD0544B-9E68-1C94-A9D3-5FDECB0CC55E}"/>
          </ac:inkMkLst>
        </pc:inkChg>
        <pc:inkChg chg="add reco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94" creationId="{9EACC197-6688-977E-E7AE-C7BBD6A58236}"/>
          </ac:inkMkLst>
        </pc:inkChg>
        <pc:inkChg chg="add reco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95" creationId="{B1FC929B-1484-47E7-B684-BFF345178606}"/>
          </ac:inkMkLst>
        </pc:inkChg>
        <pc:inkChg chg="add reco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96" creationId="{C8BC373A-2A02-0EE5-34AD-915F719C91E2}"/>
          </ac:inkMkLst>
        </pc:inkChg>
        <pc:inkChg chg="add reco">
          <ac:chgData name="Venkatasubramanian, Mani V." userId="fbe5ce37-0145-4c31-b84a-b36f8beac5f3" providerId="ADAL" clId="{D2199866-58AB-7241-8373-BF44D1221CD6}" dt="2023-04-07T15:40:29.420" v="2632"/>
          <ac:inkMkLst>
            <pc:docMk/>
            <pc:sldMk cId="2196166827" sldId="285"/>
            <ac:inkMk id="197" creationId="{85EDE28D-1DED-5679-2C5B-6C6897DE1635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198" creationId="{4344E602-CFD6-0EA7-B9CE-7F48534A3186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199" creationId="{6F70CB0A-65C1-FE84-5805-AE47C782962D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00" creationId="{16768867-094D-F668-4889-3B76719751C5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01" creationId="{D516B793-5989-71DE-281A-FABDE16438DA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02" creationId="{2450C24F-C1A6-5FAA-C83F-90F68B57B90C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03" creationId="{C2BA7721-C3B6-A6B1-8502-537AB31DCEAF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04" creationId="{0DFFABA7-59AB-6B17-A26A-41783867306B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05" creationId="{9820973D-DE04-AF66-E752-10DFA13B650D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06" creationId="{0440CF04-9D4B-7E89-09A4-A890CD6BD980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07" creationId="{A7817011-7762-82E6-799F-EB4EE035D65E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08" creationId="{34A281CD-D4A4-A300-092F-AD130CDBBF95}"/>
          </ac:inkMkLst>
        </pc:inkChg>
        <pc:inkChg chg="add del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09" creationId="{F0C53ED0-5647-9D00-E3BA-05DE883A4DBC}"/>
          </ac:inkMkLst>
        </pc:inkChg>
        <pc:inkChg chg="add reco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10" creationId="{EBA5ADBE-121B-9CF0-B894-41FF1B72DABA}"/>
          </ac:inkMkLst>
        </pc:inkChg>
        <pc:inkChg chg="add reco">
          <ac:chgData name="Venkatasubramanian, Mani V." userId="fbe5ce37-0145-4c31-b84a-b36f8beac5f3" providerId="ADAL" clId="{D2199866-58AB-7241-8373-BF44D1221CD6}" dt="2023-04-07T15:40:35.158" v="2645"/>
          <ac:inkMkLst>
            <pc:docMk/>
            <pc:sldMk cId="2196166827" sldId="285"/>
            <ac:inkMk id="211" creationId="{A957F9F0-CA84-7E14-7F33-1FC0E5658917}"/>
          </ac:inkMkLst>
        </pc:inkChg>
        <pc:inkChg chg="add del">
          <ac:chgData name="Venkatasubramanian, Mani V." userId="fbe5ce37-0145-4c31-b84a-b36f8beac5f3" providerId="ADAL" clId="{D2199866-58AB-7241-8373-BF44D1221CD6}" dt="2023-04-07T15:40:48.087" v="2654"/>
          <ac:inkMkLst>
            <pc:docMk/>
            <pc:sldMk cId="2196166827" sldId="285"/>
            <ac:inkMk id="212" creationId="{3334432A-E0F2-2545-193C-51D2A818EDB9}"/>
          </ac:inkMkLst>
        </pc:inkChg>
        <pc:inkChg chg="add del">
          <ac:chgData name="Venkatasubramanian, Mani V." userId="fbe5ce37-0145-4c31-b84a-b36f8beac5f3" providerId="ADAL" clId="{D2199866-58AB-7241-8373-BF44D1221CD6}" dt="2023-04-07T15:40:48.087" v="2654"/>
          <ac:inkMkLst>
            <pc:docMk/>
            <pc:sldMk cId="2196166827" sldId="285"/>
            <ac:inkMk id="213" creationId="{92BFECDA-D0C1-C713-4791-FC4A68FED57E}"/>
          </ac:inkMkLst>
        </pc:inkChg>
        <pc:inkChg chg="add del">
          <ac:chgData name="Venkatasubramanian, Mani V." userId="fbe5ce37-0145-4c31-b84a-b36f8beac5f3" providerId="ADAL" clId="{D2199866-58AB-7241-8373-BF44D1221CD6}" dt="2023-04-07T15:40:48.087" v="2654"/>
          <ac:inkMkLst>
            <pc:docMk/>
            <pc:sldMk cId="2196166827" sldId="285"/>
            <ac:inkMk id="214" creationId="{40741CA1-75FF-18BA-4C6C-F25E56BEA0E6}"/>
          </ac:inkMkLst>
        </pc:inkChg>
        <pc:inkChg chg="add del">
          <ac:chgData name="Venkatasubramanian, Mani V." userId="fbe5ce37-0145-4c31-b84a-b36f8beac5f3" providerId="ADAL" clId="{D2199866-58AB-7241-8373-BF44D1221CD6}" dt="2023-04-07T15:40:48.087" v="2654"/>
          <ac:inkMkLst>
            <pc:docMk/>
            <pc:sldMk cId="2196166827" sldId="285"/>
            <ac:inkMk id="215" creationId="{8D73FA08-27CA-211E-44CE-F5B2C9C18BFF}"/>
          </ac:inkMkLst>
        </pc:inkChg>
        <pc:inkChg chg="add del">
          <ac:chgData name="Venkatasubramanian, Mani V." userId="fbe5ce37-0145-4c31-b84a-b36f8beac5f3" providerId="ADAL" clId="{D2199866-58AB-7241-8373-BF44D1221CD6}" dt="2023-04-07T15:40:48.087" v="2654"/>
          <ac:inkMkLst>
            <pc:docMk/>
            <pc:sldMk cId="2196166827" sldId="285"/>
            <ac:inkMk id="216" creationId="{EE1F975F-C090-F5BC-DBD6-F1889C72F73E}"/>
          </ac:inkMkLst>
        </pc:inkChg>
        <pc:inkChg chg="add del">
          <ac:chgData name="Venkatasubramanian, Mani V." userId="fbe5ce37-0145-4c31-b84a-b36f8beac5f3" providerId="ADAL" clId="{D2199866-58AB-7241-8373-BF44D1221CD6}" dt="2023-04-07T15:40:48.087" v="2654"/>
          <ac:inkMkLst>
            <pc:docMk/>
            <pc:sldMk cId="2196166827" sldId="285"/>
            <ac:inkMk id="217" creationId="{89158225-1D1C-A3B5-86AA-EEFDF2C9506D}"/>
          </ac:inkMkLst>
        </pc:inkChg>
        <pc:inkChg chg="add del">
          <ac:chgData name="Venkatasubramanian, Mani V." userId="fbe5ce37-0145-4c31-b84a-b36f8beac5f3" providerId="ADAL" clId="{D2199866-58AB-7241-8373-BF44D1221CD6}" dt="2023-04-07T15:40:48.087" v="2654"/>
          <ac:inkMkLst>
            <pc:docMk/>
            <pc:sldMk cId="2196166827" sldId="285"/>
            <ac:inkMk id="218" creationId="{F8C859AA-9776-A1C8-5229-D6CCE6406BA8}"/>
          </ac:inkMkLst>
        </pc:inkChg>
        <pc:inkChg chg="add del">
          <ac:chgData name="Venkatasubramanian, Mani V." userId="fbe5ce37-0145-4c31-b84a-b36f8beac5f3" providerId="ADAL" clId="{D2199866-58AB-7241-8373-BF44D1221CD6}" dt="2023-04-07T15:40:48.087" v="2654"/>
          <ac:inkMkLst>
            <pc:docMk/>
            <pc:sldMk cId="2196166827" sldId="285"/>
            <ac:inkMk id="219" creationId="{66715E4F-73DE-885C-C763-BEF1D94F4E93}"/>
          </ac:inkMkLst>
        </pc:inkChg>
        <pc:inkChg chg="add reco">
          <ac:chgData name="Venkatasubramanian, Mani V." userId="fbe5ce37-0145-4c31-b84a-b36f8beac5f3" providerId="ADAL" clId="{D2199866-58AB-7241-8373-BF44D1221CD6}" dt="2023-04-07T15:40:48.087" v="2654"/>
          <ac:inkMkLst>
            <pc:docMk/>
            <pc:sldMk cId="2196166827" sldId="285"/>
            <ac:inkMk id="220" creationId="{6241B96F-1671-EDAB-B9A4-0E7796F5D5EA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21" creationId="{D07D5BAE-2EAE-74A1-3093-F7872E17ABA8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22" creationId="{98C21672-813D-9E53-FAA6-4CBFFBE6C2E9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23" creationId="{33102CD9-E164-C1D5-7939-D8F70A24329F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24" creationId="{B97690F2-E763-50D5-E590-C49F9C165F7C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25" creationId="{0E0389FF-F2C7-90E4-E632-F54BB1F768AB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26" creationId="{D05F15F7-769D-0A38-4737-1495CA1DF528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27" creationId="{4D5528B2-A026-CD63-CB13-63FA8F1A1C2A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28" creationId="{9A0B337B-28DF-6CFD-8F38-6A80FEAEADF2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29" creationId="{8507DF34-8CCE-5F6C-347D-E47A42DE6EE2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30" creationId="{9087109D-F300-61AE-0820-A07414A60737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31" creationId="{1B0DB6D7-C655-EF54-665E-B15C98A47BBC}"/>
          </ac:inkMkLst>
        </pc:inkChg>
        <pc:inkChg chg="add del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32" creationId="{86CFB88B-FFDB-82AA-BD65-7607B2A66E41}"/>
          </ac:inkMkLst>
        </pc:inkChg>
        <pc:inkChg chg="add reco">
          <ac:chgData name="Venkatasubramanian, Mani V." userId="fbe5ce37-0145-4c31-b84a-b36f8beac5f3" providerId="ADAL" clId="{D2199866-58AB-7241-8373-BF44D1221CD6}" dt="2023-04-07T15:40:52.572" v="2667"/>
          <ac:inkMkLst>
            <pc:docMk/>
            <pc:sldMk cId="2196166827" sldId="285"/>
            <ac:inkMk id="233" creationId="{3C7F9CD8-E344-472C-C1D4-CC24CA57A5C4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42:56.472" v="2798"/>
        <pc:sldMkLst>
          <pc:docMk/>
          <pc:sldMk cId="2697508580" sldId="286"/>
        </pc:sldMkLst>
        <pc:inkChg chg="add del">
          <ac:chgData name="Venkatasubramanian, Mani V." userId="fbe5ce37-0145-4c31-b84a-b36f8beac5f3" providerId="ADAL" clId="{D2199866-58AB-7241-8373-BF44D1221CD6}" dt="2023-04-07T15:41:00.751" v="2670"/>
          <ac:inkMkLst>
            <pc:docMk/>
            <pc:sldMk cId="2697508580" sldId="286"/>
            <ac:inkMk id="2" creationId="{FBD53229-727C-7674-79D7-F534FDF27073}"/>
          </ac:inkMkLst>
        </pc:inkChg>
        <pc:inkChg chg="add del">
          <ac:chgData name="Venkatasubramanian, Mani V." userId="fbe5ce37-0145-4c31-b84a-b36f8beac5f3" providerId="ADAL" clId="{D2199866-58AB-7241-8373-BF44D1221CD6}" dt="2023-04-07T15:41:00.751" v="2670"/>
          <ac:inkMkLst>
            <pc:docMk/>
            <pc:sldMk cId="2697508580" sldId="286"/>
            <ac:inkMk id="3" creationId="{F0C423BB-8C70-CBEC-3764-C73A4BB92801}"/>
          </ac:inkMkLst>
        </pc:inkChg>
        <pc:inkChg chg="add reco">
          <ac:chgData name="Venkatasubramanian, Mani V." userId="fbe5ce37-0145-4c31-b84a-b36f8beac5f3" providerId="ADAL" clId="{D2199866-58AB-7241-8373-BF44D1221CD6}" dt="2023-04-07T15:41:00.751" v="2670"/>
          <ac:inkMkLst>
            <pc:docMk/>
            <pc:sldMk cId="2697508580" sldId="286"/>
            <ac:inkMk id="4" creationId="{3C2E0A65-E78D-D5CE-9D36-EEDF66D10402}"/>
          </ac:inkMkLst>
        </pc:inkChg>
        <pc:inkChg chg="add del">
          <ac:chgData name="Venkatasubramanian, Mani V." userId="fbe5ce37-0145-4c31-b84a-b36f8beac5f3" providerId="ADAL" clId="{D2199866-58AB-7241-8373-BF44D1221CD6}" dt="2023-04-07T15:41:06.119" v="2673"/>
          <ac:inkMkLst>
            <pc:docMk/>
            <pc:sldMk cId="2697508580" sldId="286"/>
            <ac:inkMk id="5" creationId="{F7C406B0-0601-22E1-074D-321F931F7077}"/>
          </ac:inkMkLst>
        </pc:inkChg>
        <pc:inkChg chg="add del">
          <ac:chgData name="Venkatasubramanian, Mani V." userId="fbe5ce37-0145-4c31-b84a-b36f8beac5f3" providerId="ADAL" clId="{D2199866-58AB-7241-8373-BF44D1221CD6}" dt="2023-04-07T15:41:06.119" v="2673"/>
          <ac:inkMkLst>
            <pc:docMk/>
            <pc:sldMk cId="2697508580" sldId="286"/>
            <ac:inkMk id="6" creationId="{AF31CA6F-307B-C35A-D787-0F9643AF7B82}"/>
          </ac:inkMkLst>
        </pc:inkChg>
        <pc:inkChg chg="add reco">
          <ac:chgData name="Venkatasubramanian, Mani V." userId="fbe5ce37-0145-4c31-b84a-b36f8beac5f3" providerId="ADAL" clId="{D2199866-58AB-7241-8373-BF44D1221CD6}" dt="2023-04-07T15:41:06.119" v="2673"/>
          <ac:inkMkLst>
            <pc:docMk/>
            <pc:sldMk cId="2697508580" sldId="286"/>
            <ac:inkMk id="7" creationId="{3E525C93-4EC6-612A-06D0-59929F65DD33}"/>
          </ac:inkMkLst>
        </pc:inkChg>
        <pc:inkChg chg="add del">
          <ac:chgData name="Venkatasubramanian, Mani V." userId="fbe5ce37-0145-4c31-b84a-b36f8beac5f3" providerId="ADAL" clId="{D2199866-58AB-7241-8373-BF44D1221CD6}" dt="2023-04-07T15:41:13.333" v="2678"/>
          <ac:inkMkLst>
            <pc:docMk/>
            <pc:sldMk cId="2697508580" sldId="286"/>
            <ac:inkMk id="8" creationId="{88F34C99-F80E-E139-FAF9-92B68EACDDD0}"/>
          </ac:inkMkLst>
        </pc:inkChg>
        <pc:inkChg chg="add del">
          <ac:chgData name="Venkatasubramanian, Mani V." userId="fbe5ce37-0145-4c31-b84a-b36f8beac5f3" providerId="ADAL" clId="{D2199866-58AB-7241-8373-BF44D1221CD6}" dt="2023-04-07T15:41:13.333" v="2678"/>
          <ac:inkMkLst>
            <pc:docMk/>
            <pc:sldMk cId="2697508580" sldId="286"/>
            <ac:inkMk id="9" creationId="{1804EDE9-7842-328A-28EF-F396212C0F4A}"/>
          </ac:inkMkLst>
        </pc:inkChg>
        <pc:inkChg chg="add del">
          <ac:chgData name="Venkatasubramanian, Mani V." userId="fbe5ce37-0145-4c31-b84a-b36f8beac5f3" providerId="ADAL" clId="{D2199866-58AB-7241-8373-BF44D1221CD6}" dt="2023-04-07T15:41:13.333" v="2678"/>
          <ac:inkMkLst>
            <pc:docMk/>
            <pc:sldMk cId="2697508580" sldId="286"/>
            <ac:inkMk id="10" creationId="{C990A6F1-985F-F9C8-754A-9C6171D2DDE1}"/>
          </ac:inkMkLst>
        </pc:inkChg>
        <pc:inkChg chg="add del">
          <ac:chgData name="Venkatasubramanian, Mani V." userId="fbe5ce37-0145-4c31-b84a-b36f8beac5f3" providerId="ADAL" clId="{D2199866-58AB-7241-8373-BF44D1221CD6}" dt="2023-04-07T15:41:13.333" v="2678"/>
          <ac:inkMkLst>
            <pc:docMk/>
            <pc:sldMk cId="2697508580" sldId="286"/>
            <ac:inkMk id="11" creationId="{8FC8D226-BBBA-ED70-51A5-8375D5677561}"/>
          </ac:inkMkLst>
        </pc:inkChg>
        <pc:inkChg chg="add reco">
          <ac:chgData name="Venkatasubramanian, Mani V." userId="fbe5ce37-0145-4c31-b84a-b36f8beac5f3" providerId="ADAL" clId="{D2199866-58AB-7241-8373-BF44D1221CD6}" dt="2023-04-07T15:41:13.333" v="2678"/>
          <ac:inkMkLst>
            <pc:docMk/>
            <pc:sldMk cId="2697508580" sldId="286"/>
            <ac:inkMk id="12" creationId="{10011039-DDA4-BDA6-CE02-D305ADB4F4CC}"/>
          </ac:inkMkLst>
        </pc:inkChg>
        <pc:inkChg chg="add">
          <ac:chgData name="Venkatasubramanian, Mani V." userId="fbe5ce37-0145-4c31-b84a-b36f8beac5f3" providerId="ADAL" clId="{D2199866-58AB-7241-8373-BF44D1221CD6}" dt="2023-04-07T15:41:20.586" v="2679"/>
          <ac:inkMkLst>
            <pc:docMk/>
            <pc:sldMk cId="2697508580" sldId="286"/>
            <ac:inkMk id="13" creationId="{3FB03E99-31EE-286F-6A6E-982236DFD98D}"/>
          </ac:inkMkLst>
        </pc:inkChg>
        <pc:inkChg chg="add">
          <ac:chgData name="Venkatasubramanian, Mani V." userId="fbe5ce37-0145-4c31-b84a-b36f8beac5f3" providerId="ADAL" clId="{D2199866-58AB-7241-8373-BF44D1221CD6}" dt="2023-04-07T15:41:20.769" v="2680"/>
          <ac:inkMkLst>
            <pc:docMk/>
            <pc:sldMk cId="2697508580" sldId="286"/>
            <ac:inkMk id="14" creationId="{904CF6AF-BD89-C16D-7559-D60A4403CF20}"/>
          </ac:inkMkLst>
        </pc:inkChg>
        <pc:inkChg chg="add">
          <ac:chgData name="Venkatasubramanian, Mani V." userId="fbe5ce37-0145-4c31-b84a-b36f8beac5f3" providerId="ADAL" clId="{D2199866-58AB-7241-8373-BF44D1221CD6}" dt="2023-04-07T15:41:20.970" v="2681"/>
          <ac:inkMkLst>
            <pc:docMk/>
            <pc:sldMk cId="2697508580" sldId="286"/>
            <ac:inkMk id="15" creationId="{647240E5-1134-1976-D5BF-23583845CFA0}"/>
          </ac:inkMkLst>
        </pc:inkChg>
        <pc:inkChg chg="add">
          <ac:chgData name="Venkatasubramanian, Mani V." userId="fbe5ce37-0145-4c31-b84a-b36f8beac5f3" providerId="ADAL" clId="{D2199866-58AB-7241-8373-BF44D1221CD6}" dt="2023-04-07T15:41:21.103" v="2682"/>
          <ac:inkMkLst>
            <pc:docMk/>
            <pc:sldMk cId="2697508580" sldId="286"/>
            <ac:inkMk id="16" creationId="{759D6DE5-85E7-9114-B746-7C06E88F2D3B}"/>
          </ac:inkMkLst>
        </pc:inkChg>
        <pc:inkChg chg="add">
          <ac:chgData name="Venkatasubramanian, Mani V." userId="fbe5ce37-0145-4c31-b84a-b36f8beac5f3" providerId="ADAL" clId="{D2199866-58AB-7241-8373-BF44D1221CD6}" dt="2023-04-07T15:41:21.269" v="2683"/>
          <ac:inkMkLst>
            <pc:docMk/>
            <pc:sldMk cId="2697508580" sldId="286"/>
            <ac:inkMk id="17" creationId="{162F78A8-EDFF-5A43-6FA4-A43586B5D2A8}"/>
          </ac:inkMkLst>
        </pc:inkChg>
        <pc:inkChg chg="add">
          <ac:chgData name="Venkatasubramanian, Mani V." userId="fbe5ce37-0145-4c31-b84a-b36f8beac5f3" providerId="ADAL" clId="{D2199866-58AB-7241-8373-BF44D1221CD6}" dt="2023-04-07T15:41:22.031" v="2684"/>
          <ac:inkMkLst>
            <pc:docMk/>
            <pc:sldMk cId="2697508580" sldId="286"/>
            <ac:inkMk id="18" creationId="{BE8F3A61-CFB6-FE64-58D6-783A94EC6EE6}"/>
          </ac:inkMkLst>
        </pc:inkChg>
        <pc:inkChg chg="add">
          <ac:chgData name="Venkatasubramanian, Mani V." userId="fbe5ce37-0145-4c31-b84a-b36f8beac5f3" providerId="ADAL" clId="{D2199866-58AB-7241-8373-BF44D1221CD6}" dt="2023-04-07T15:41:22.181" v="2685"/>
          <ac:inkMkLst>
            <pc:docMk/>
            <pc:sldMk cId="2697508580" sldId="286"/>
            <ac:inkMk id="19" creationId="{2A611767-CE7F-7B4E-EDFE-11332488CEFA}"/>
          </ac:inkMkLst>
        </pc:inkChg>
        <pc:inkChg chg="add">
          <ac:chgData name="Venkatasubramanian, Mani V." userId="fbe5ce37-0145-4c31-b84a-b36f8beac5f3" providerId="ADAL" clId="{D2199866-58AB-7241-8373-BF44D1221CD6}" dt="2023-04-07T15:41:22.298" v="2686"/>
          <ac:inkMkLst>
            <pc:docMk/>
            <pc:sldMk cId="2697508580" sldId="286"/>
            <ac:inkMk id="20" creationId="{8501EE3D-40EA-6C14-CE75-BAFEB206EDC2}"/>
          </ac:inkMkLst>
        </pc:inkChg>
        <pc:inkChg chg="add del">
          <ac:chgData name="Venkatasubramanian, Mani V." userId="fbe5ce37-0145-4c31-b84a-b36f8beac5f3" providerId="ADAL" clId="{D2199866-58AB-7241-8373-BF44D1221CD6}" dt="2023-04-07T15:41:25.834" v="2696"/>
          <ac:inkMkLst>
            <pc:docMk/>
            <pc:sldMk cId="2697508580" sldId="286"/>
            <ac:inkMk id="21" creationId="{04A5EA7D-893C-255A-C890-0CD25C98E4C4}"/>
          </ac:inkMkLst>
        </pc:inkChg>
        <pc:inkChg chg="add del">
          <ac:chgData name="Venkatasubramanian, Mani V." userId="fbe5ce37-0145-4c31-b84a-b36f8beac5f3" providerId="ADAL" clId="{D2199866-58AB-7241-8373-BF44D1221CD6}" dt="2023-04-07T15:41:25.834" v="2696"/>
          <ac:inkMkLst>
            <pc:docMk/>
            <pc:sldMk cId="2697508580" sldId="286"/>
            <ac:inkMk id="22" creationId="{4A0A08CD-FE02-1E94-DF75-C5C66A02FDD0}"/>
          </ac:inkMkLst>
        </pc:inkChg>
        <pc:inkChg chg="add del">
          <ac:chgData name="Venkatasubramanian, Mani V." userId="fbe5ce37-0145-4c31-b84a-b36f8beac5f3" providerId="ADAL" clId="{D2199866-58AB-7241-8373-BF44D1221CD6}" dt="2023-04-07T15:41:25.834" v="2696"/>
          <ac:inkMkLst>
            <pc:docMk/>
            <pc:sldMk cId="2697508580" sldId="286"/>
            <ac:inkMk id="23" creationId="{0A085F93-4D9F-274D-6330-726F6A9CD69C}"/>
          </ac:inkMkLst>
        </pc:inkChg>
        <pc:inkChg chg="add del">
          <ac:chgData name="Venkatasubramanian, Mani V." userId="fbe5ce37-0145-4c31-b84a-b36f8beac5f3" providerId="ADAL" clId="{D2199866-58AB-7241-8373-BF44D1221CD6}" dt="2023-04-07T15:41:25.834" v="2696"/>
          <ac:inkMkLst>
            <pc:docMk/>
            <pc:sldMk cId="2697508580" sldId="286"/>
            <ac:inkMk id="24" creationId="{F9C72F5C-8BBF-6B6F-D9C0-43FA8F6DBBFF}"/>
          </ac:inkMkLst>
        </pc:inkChg>
        <pc:inkChg chg="add del">
          <ac:chgData name="Venkatasubramanian, Mani V." userId="fbe5ce37-0145-4c31-b84a-b36f8beac5f3" providerId="ADAL" clId="{D2199866-58AB-7241-8373-BF44D1221CD6}" dt="2023-04-07T15:41:25.834" v="2696"/>
          <ac:inkMkLst>
            <pc:docMk/>
            <pc:sldMk cId="2697508580" sldId="286"/>
            <ac:inkMk id="25" creationId="{4B49B097-84E1-328E-CF97-9FF7491D6BE6}"/>
          </ac:inkMkLst>
        </pc:inkChg>
        <pc:inkChg chg="add del">
          <ac:chgData name="Venkatasubramanian, Mani V." userId="fbe5ce37-0145-4c31-b84a-b36f8beac5f3" providerId="ADAL" clId="{D2199866-58AB-7241-8373-BF44D1221CD6}" dt="2023-04-07T15:41:25.834" v="2696"/>
          <ac:inkMkLst>
            <pc:docMk/>
            <pc:sldMk cId="2697508580" sldId="286"/>
            <ac:inkMk id="26" creationId="{4936DF0D-21E1-8988-60A7-20B5254D0062}"/>
          </ac:inkMkLst>
        </pc:inkChg>
        <pc:inkChg chg="add del">
          <ac:chgData name="Venkatasubramanian, Mani V." userId="fbe5ce37-0145-4c31-b84a-b36f8beac5f3" providerId="ADAL" clId="{D2199866-58AB-7241-8373-BF44D1221CD6}" dt="2023-04-07T15:41:25.834" v="2696"/>
          <ac:inkMkLst>
            <pc:docMk/>
            <pc:sldMk cId="2697508580" sldId="286"/>
            <ac:inkMk id="27" creationId="{37918384-0427-1B0E-01FD-3D86A0A65732}"/>
          </ac:inkMkLst>
        </pc:inkChg>
        <pc:inkChg chg="add del">
          <ac:chgData name="Venkatasubramanian, Mani V." userId="fbe5ce37-0145-4c31-b84a-b36f8beac5f3" providerId="ADAL" clId="{D2199866-58AB-7241-8373-BF44D1221CD6}" dt="2023-04-07T15:41:25.834" v="2696"/>
          <ac:inkMkLst>
            <pc:docMk/>
            <pc:sldMk cId="2697508580" sldId="286"/>
            <ac:inkMk id="28" creationId="{9587A7E4-1F96-5C7F-D656-DDF44DB25C7F}"/>
          </ac:inkMkLst>
        </pc:inkChg>
        <pc:inkChg chg="add del">
          <ac:chgData name="Venkatasubramanian, Mani V." userId="fbe5ce37-0145-4c31-b84a-b36f8beac5f3" providerId="ADAL" clId="{D2199866-58AB-7241-8373-BF44D1221CD6}" dt="2023-04-07T15:41:25.834" v="2696"/>
          <ac:inkMkLst>
            <pc:docMk/>
            <pc:sldMk cId="2697508580" sldId="286"/>
            <ac:inkMk id="29" creationId="{79ACC075-083F-28F9-8A30-7F32544766FE}"/>
          </ac:inkMkLst>
        </pc:inkChg>
        <pc:inkChg chg="add reco">
          <ac:chgData name="Venkatasubramanian, Mani V." userId="fbe5ce37-0145-4c31-b84a-b36f8beac5f3" providerId="ADAL" clId="{D2199866-58AB-7241-8373-BF44D1221CD6}" dt="2023-04-07T15:41:25.834" v="2696"/>
          <ac:inkMkLst>
            <pc:docMk/>
            <pc:sldMk cId="2697508580" sldId="286"/>
            <ac:inkMk id="30" creationId="{CC1C8178-D4B5-7C75-23E2-2E597FE38156}"/>
          </ac:inkMkLst>
        </pc:inkChg>
        <pc:inkChg chg="add">
          <ac:chgData name="Venkatasubramanian, Mani V." userId="fbe5ce37-0145-4c31-b84a-b36f8beac5f3" providerId="ADAL" clId="{D2199866-58AB-7241-8373-BF44D1221CD6}" dt="2023-04-07T15:41:26.314" v="2697"/>
          <ac:inkMkLst>
            <pc:docMk/>
            <pc:sldMk cId="2697508580" sldId="286"/>
            <ac:inkMk id="31" creationId="{FEC19B5B-4D95-B53E-8806-D615F461E1D8}"/>
          </ac:inkMkLst>
        </pc:inkChg>
        <pc:inkChg chg="add">
          <ac:chgData name="Venkatasubramanian, Mani V." userId="fbe5ce37-0145-4c31-b84a-b36f8beac5f3" providerId="ADAL" clId="{D2199866-58AB-7241-8373-BF44D1221CD6}" dt="2023-04-07T15:41:26.485" v="2698"/>
          <ac:inkMkLst>
            <pc:docMk/>
            <pc:sldMk cId="2697508580" sldId="286"/>
            <ac:inkMk id="32" creationId="{458FC823-2958-F03E-5E26-EE827E05EEFF}"/>
          </ac:inkMkLst>
        </pc:inkChg>
        <pc:inkChg chg="add">
          <ac:chgData name="Venkatasubramanian, Mani V." userId="fbe5ce37-0145-4c31-b84a-b36f8beac5f3" providerId="ADAL" clId="{D2199866-58AB-7241-8373-BF44D1221CD6}" dt="2023-04-07T15:41:26.653" v="2699"/>
          <ac:inkMkLst>
            <pc:docMk/>
            <pc:sldMk cId="2697508580" sldId="286"/>
            <ac:inkMk id="33" creationId="{E8A2E69F-728E-AA70-4FB9-FEE8E5256A3C}"/>
          </ac:inkMkLst>
        </pc:inkChg>
        <pc:inkChg chg="add">
          <ac:chgData name="Venkatasubramanian, Mani V." userId="fbe5ce37-0145-4c31-b84a-b36f8beac5f3" providerId="ADAL" clId="{D2199866-58AB-7241-8373-BF44D1221CD6}" dt="2023-04-07T15:41:26.814" v="2700"/>
          <ac:inkMkLst>
            <pc:docMk/>
            <pc:sldMk cId="2697508580" sldId="286"/>
            <ac:inkMk id="34" creationId="{9E7712CF-F824-D444-1993-DBD48BFBA03C}"/>
          </ac:inkMkLst>
        </pc:inkChg>
        <pc:inkChg chg="add">
          <ac:chgData name="Venkatasubramanian, Mani V." userId="fbe5ce37-0145-4c31-b84a-b36f8beac5f3" providerId="ADAL" clId="{D2199866-58AB-7241-8373-BF44D1221CD6}" dt="2023-04-07T15:41:27.381" v="2701"/>
          <ac:inkMkLst>
            <pc:docMk/>
            <pc:sldMk cId="2697508580" sldId="286"/>
            <ac:inkMk id="35" creationId="{FAAB31CF-3E1A-5226-555A-F4D5DA1F4793}"/>
          </ac:inkMkLst>
        </pc:inkChg>
        <pc:inkChg chg="add">
          <ac:chgData name="Venkatasubramanian, Mani V." userId="fbe5ce37-0145-4c31-b84a-b36f8beac5f3" providerId="ADAL" clId="{D2199866-58AB-7241-8373-BF44D1221CD6}" dt="2023-04-07T15:41:27.547" v="2702"/>
          <ac:inkMkLst>
            <pc:docMk/>
            <pc:sldMk cId="2697508580" sldId="286"/>
            <ac:inkMk id="36" creationId="{A1C3B93E-B6CC-C9D2-CD23-53FADA12211D}"/>
          </ac:inkMkLst>
        </pc:inkChg>
        <pc:inkChg chg="add">
          <ac:chgData name="Venkatasubramanian, Mani V." userId="fbe5ce37-0145-4c31-b84a-b36f8beac5f3" providerId="ADAL" clId="{D2199866-58AB-7241-8373-BF44D1221CD6}" dt="2023-04-07T15:41:27.697" v="2703"/>
          <ac:inkMkLst>
            <pc:docMk/>
            <pc:sldMk cId="2697508580" sldId="286"/>
            <ac:inkMk id="37" creationId="{61F4E333-EB38-F852-576C-9AC1463B4AF1}"/>
          </ac:inkMkLst>
        </pc:inkChg>
        <pc:inkChg chg="add">
          <ac:chgData name="Venkatasubramanian, Mani V." userId="fbe5ce37-0145-4c31-b84a-b36f8beac5f3" providerId="ADAL" clId="{D2199866-58AB-7241-8373-BF44D1221CD6}" dt="2023-04-07T15:41:27.864" v="2704"/>
          <ac:inkMkLst>
            <pc:docMk/>
            <pc:sldMk cId="2697508580" sldId="286"/>
            <ac:inkMk id="38" creationId="{AFC1254F-D511-6353-FC81-A50E60787E75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39" creationId="{E6D30DE2-20A0-1922-1E86-ABC9304426D1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40" creationId="{A1F99326-CD4D-7A01-9748-7BFFB0D09CC0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41" creationId="{55111CCC-AEAE-C4BF-5611-3D1064BA164C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42" creationId="{4C13FB3B-7D73-D2F2-9C21-822CC8A712DC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43" creationId="{0CB146F0-FC7E-99A0-8CE1-F54643F4BCF4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44" creationId="{DAB67C36-D518-B9B9-984B-1D1EC8E0E145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45" creationId="{FA9CCD30-C9BE-8E7F-6C18-EB6A79B33E1D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46" creationId="{E27D0891-BC72-5D8E-13D8-2FA1140C56FC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47" creationId="{F3671274-358E-82A0-BADF-080A2CFF892A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48" creationId="{8B49A11F-64C5-B47C-E1C2-77C44ED8A2ED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49" creationId="{CFA6C579-F6AC-F602-C93E-7815DE4910EE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50" creationId="{4223BD88-F8DC-FA58-9714-EEC24F12DC2D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51" creationId="{099ECAE3-10ED-D807-F326-C111ED83971F}"/>
          </ac:inkMkLst>
        </pc:inkChg>
        <pc:inkChg chg="add del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52" creationId="{56EE1F06-45D2-991B-8B1A-A39FE708264F}"/>
          </ac:inkMkLst>
        </pc:inkChg>
        <pc:inkChg chg="add reco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53" creationId="{3D478ECC-D15E-26E2-1E0D-D5098B39E43F}"/>
          </ac:inkMkLst>
        </pc:inkChg>
        <pc:inkChg chg="add reco">
          <ac:chgData name="Venkatasubramanian, Mani V." userId="fbe5ce37-0145-4c31-b84a-b36f8beac5f3" providerId="ADAL" clId="{D2199866-58AB-7241-8373-BF44D1221CD6}" dt="2023-04-07T15:41:32.103" v="2719"/>
          <ac:inkMkLst>
            <pc:docMk/>
            <pc:sldMk cId="2697508580" sldId="286"/>
            <ac:inkMk id="54" creationId="{DB7256A3-732D-B37C-0928-BAD9ACA8B2C0}"/>
          </ac:inkMkLst>
        </pc:inkChg>
        <pc:inkChg chg="add">
          <ac:chgData name="Venkatasubramanian, Mani V." userId="fbe5ce37-0145-4c31-b84a-b36f8beac5f3" providerId="ADAL" clId="{D2199866-58AB-7241-8373-BF44D1221CD6}" dt="2023-04-07T15:41:35.835" v="2720"/>
          <ac:inkMkLst>
            <pc:docMk/>
            <pc:sldMk cId="2697508580" sldId="286"/>
            <ac:inkMk id="55" creationId="{7489B8F1-C870-3BBF-D212-4446714C87C3}"/>
          </ac:inkMkLst>
        </pc:inkChg>
        <pc:inkChg chg="add del">
          <ac:chgData name="Venkatasubramanian, Mani V." userId="fbe5ce37-0145-4c31-b84a-b36f8beac5f3" providerId="ADAL" clId="{D2199866-58AB-7241-8373-BF44D1221CD6}" dt="2023-04-07T15:41:41.963" v="2723"/>
          <ac:inkMkLst>
            <pc:docMk/>
            <pc:sldMk cId="2697508580" sldId="286"/>
            <ac:inkMk id="56" creationId="{DE74DF74-51E9-1963-4CC2-868314ED1351}"/>
          </ac:inkMkLst>
        </pc:inkChg>
        <pc:inkChg chg="add del">
          <ac:chgData name="Venkatasubramanian, Mani V." userId="fbe5ce37-0145-4c31-b84a-b36f8beac5f3" providerId="ADAL" clId="{D2199866-58AB-7241-8373-BF44D1221CD6}" dt="2023-04-07T15:41:41.963" v="2723"/>
          <ac:inkMkLst>
            <pc:docMk/>
            <pc:sldMk cId="2697508580" sldId="286"/>
            <ac:inkMk id="57" creationId="{FACCEF89-E0C0-1D1F-C16F-66F6FABED2D1}"/>
          </ac:inkMkLst>
        </pc:inkChg>
        <pc:inkChg chg="add reco">
          <ac:chgData name="Venkatasubramanian, Mani V." userId="fbe5ce37-0145-4c31-b84a-b36f8beac5f3" providerId="ADAL" clId="{D2199866-58AB-7241-8373-BF44D1221CD6}" dt="2023-04-07T15:41:41.963" v="2723"/>
          <ac:inkMkLst>
            <pc:docMk/>
            <pc:sldMk cId="2697508580" sldId="286"/>
            <ac:inkMk id="58" creationId="{4B9620C1-09BC-520D-F4DF-75E1A08C1C98}"/>
          </ac:inkMkLst>
        </pc:inkChg>
        <pc:inkChg chg="add">
          <ac:chgData name="Venkatasubramanian, Mani V." userId="fbe5ce37-0145-4c31-b84a-b36f8beac5f3" providerId="ADAL" clId="{D2199866-58AB-7241-8373-BF44D1221CD6}" dt="2023-04-07T15:41:42.466" v="2724"/>
          <ac:inkMkLst>
            <pc:docMk/>
            <pc:sldMk cId="2697508580" sldId="286"/>
            <ac:inkMk id="59" creationId="{B33988C1-A2F6-09C4-5FAF-B9EAE43C2419}"/>
          </ac:inkMkLst>
        </pc:inkChg>
        <pc:inkChg chg="add">
          <ac:chgData name="Venkatasubramanian, Mani V." userId="fbe5ce37-0145-4c31-b84a-b36f8beac5f3" providerId="ADAL" clId="{D2199866-58AB-7241-8373-BF44D1221CD6}" dt="2023-04-07T15:41:42.634" v="2725"/>
          <ac:inkMkLst>
            <pc:docMk/>
            <pc:sldMk cId="2697508580" sldId="286"/>
            <ac:inkMk id="60" creationId="{2BBB0B06-0732-D0F0-3D0E-B60D01F45CB4}"/>
          </ac:inkMkLst>
        </pc:inkChg>
        <pc:inkChg chg="add">
          <ac:chgData name="Venkatasubramanian, Mani V." userId="fbe5ce37-0145-4c31-b84a-b36f8beac5f3" providerId="ADAL" clId="{D2199866-58AB-7241-8373-BF44D1221CD6}" dt="2023-04-07T15:41:42.812" v="2726"/>
          <ac:inkMkLst>
            <pc:docMk/>
            <pc:sldMk cId="2697508580" sldId="286"/>
            <ac:inkMk id="61" creationId="{2C3F63F3-2E88-6794-CFC3-5144B73C3F02}"/>
          </ac:inkMkLst>
        </pc:inkChg>
        <pc:inkChg chg="add">
          <ac:chgData name="Venkatasubramanian, Mani V." userId="fbe5ce37-0145-4c31-b84a-b36f8beac5f3" providerId="ADAL" clId="{D2199866-58AB-7241-8373-BF44D1221CD6}" dt="2023-04-07T15:41:42.962" v="2727"/>
          <ac:inkMkLst>
            <pc:docMk/>
            <pc:sldMk cId="2697508580" sldId="286"/>
            <ac:inkMk id="62" creationId="{CE14EC33-9012-DC9B-8866-FA77365F5A39}"/>
          </ac:inkMkLst>
        </pc:inkChg>
        <pc:inkChg chg="add del">
          <ac:chgData name="Venkatasubramanian, Mani V." userId="fbe5ce37-0145-4c31-b84a-b36f8beac5f3" providerId="ADAL" clId="{D2199866-58AB-7241-8373-BF44D1221CD6}" dt="2023-04-07T15:41:46.678" v="2735"/>
          <ac:inkMkLst>
            <pc:docMk/>
            <pc:sldMk cId="2697508580" sldId="286"/>
            <ac:inkMk id="63" creationId="{C5D9A63C-3461-2B43-ABA3-2CF39A489DBC}"/>
          </ac:inkMkLst>
        </pc:inkChg>
        <pc:inkChg chg="add del">
          <ac:chgData name="Venkatasubramanian, Mani V." userId="fbe5ce37-0145-4c31-b84a-b36f8beac5f3" providerId="ADAL" clId="{D2199866-58AB-7241-8373-BF44D1221CD6}" dt="2023-04-07T15:41:46.678" v="2735"/>
          <ac:inkMkLst>
            <pc:docMk/>
            <pc:sldMk cId="2697508580" sldId="286"/>
            <ac:inkMk id="64" creationId="{BF97AE68-2D86-92A0-8E3E-379535FCE152}"/>
          </ac:inkMkLst>
        </pc:inkChg>
        <pc:inkChg chg="add">
          <ac:chgData name="Venkatasubramanian, Mani V." userId="fbe5ce37-0145-4c31-b84a-b36f8beac5f3" providerId="ADAL" clId="{D2199866-58AB-7241-8373-BF44D1221CD6}" dt="2023-04-07T15:41:43.434" v="2730"/>
          <ac:inkMkLst>
            <pc:docMk/>
            <pc:sldMk cId="2697508580" sldId="286"/>
            <ac:inkMk id="65" creationId="{4E43A0EF-D9A1-D1BF-B3F2-E688FAF90CA9}"/>
          </ac:inkMkLst>
        </pc:inkChg>
        <pc:inkChg chg="add del">
          <ac:chgData name="Venkatasubramanian, Mani V." userId="fbe5ce37-0145-4c31-b84a-b36f8beac5f3" providerId="ADAL" clId="{D2199866-58AB-7241-8373-BF44D1221CD6}" dt="2023-04-07T15:41:46.678" v="2735"/>
          <ac:inkMkLst>
            <pc:docMk/>
            <pc:sldMk cId="2697508580" sldId="286"/>
            <ac:inkMk id="66" creationId="{FE1A72C0-0EFF-5A24-0FE0-3675DED240B7}"/>
          </ac:inkMkLst>
        </pc:inkChg>
        <pc:inkChg chg="add del">
          <ac:chgData name="Venkatasubramanian, Mani V." userId="fbe5ce37-0145-4c31-b84a-b36f8beac5f3" providerId="ADAL" clId="{D2199866-58AB-7241-8373-BF44D1221CD6}" dt="2023-04-07T15:41:46.678" v="2735"/>
          <ac:inkMkLst>
            <pc:docMk/>
            <pc:sldMk cId="2697508580" sldId="286"/>
            <ac:inkMk id="67" creationId="{25623CB3-68A0-F900-C972-B9876C8FD34A}"/>
          </ac:inkMkLst>
        </pc:inkChg>
        <pc:inkChg chg="add del">
          <ac:chgData name="Venkatasubramanian, Mani V." userId="fbe5ce37-0145-4c31-b84a-b36f8beac5f3" providerId="ADAL" clId="{D2199866-58AB-7241-8373-BF44D1221CD6}" dt="2023-04-07T15:41:46.678" v="2735"/>
          <ac:inkMkLst>
            <pc:docMk/>
            <pc:sldMk cId="2697508580" sldId="286"/>
            <ac:inkMk id="68" creationId="{A48A3721-42AF-1563-FF7D-0A5141BABBF3}"/>
          </ac:inkMkLst>
        </pc:inkChg>
        <pc:inkChg chg="add del">
          <ac:chgData name="Venkatasubramanian, Mani V." userId="fbe5ce37-0145-4c31-b84a-b36f8beac5f3" providerId="ADAL" clId="{D2199866-58AB-7241-8373-BF44D1221CD6}" dt="2023-04-07T15:41:46.678" v="2735"/>
          <ac:inkMkLst>
            <pc:docMk/>
            <pc:sldMk cId="2697508580" sldId="286"/>
            <ac:inkMk id="69" creationId="{D630B865-7A49-1CA0-74F8-BC9BDC97D955}"/>
          </ac:inkMkLst>
        </pc:inkChg>
        <pc:inkChg chg="add reco">
          <ac:chgData name="Venkatasubramanian, Mani V." userId="fbe5ce37-0145-4c31-b84a-b36f8beac5f3" providerId="ADAL" clId="{D2199866-58AB-7241-8373-BF44D1221CD6}" dt="2023-04-07T15:41:46.678" v="2735"/>
          <ac:inkMkLst>
            <pc:docMk/>
            <pc:sldMk cId="2697508580" sldId="286"/>
            <ac:inkMk id="70" creationId="{B803E5BF-AE97-8D3C-B78C-B773744D1FF1}"/>
          </ac:inkMkLst>
        </pc:inkChg>
        <pc:inkChg chg="add reco">
          <ac:chgData name="Venkatasubramanian, Mani V." userId="fbe5ce37-0145-4c31-b84a-b36f8beac5f3" providerId="ADAL" clId="{D2199866-58AB-7241-8373-BF44D1221CD6}" dt="2023-04-07T15:41:46.678" v="2735"/>
          <ac:inkMkLst>
            <pc:docMk/>
            <pc:sldMk cId="2697508580" sldId="286"/>
            <ac:inkMk id="71" creationId="{EDC63171-FE0C-389A-5702-06EE5ED36E3C}"/>
          </ac:inkMkLst>
        </pc:inkChg>
        <pc:inkChg chg="add del">
          <ac:chgData name="Venkatasubramanian, Mani V." userId="fbe5ce37-0145-4c31-b84a-b36f8beac5f3" providerId="ADAL" clId="{D2199866-58AB-7241-8373-BF44D1221CD6}" dt="2023-04-07T15:42:08.365" v="2744"/>
          <ac:inkMkLst>
            <pc:docMk/>
            <pc:sldMk cId="2697508580" sldId="286"/>
            <ac:inkMk id="72" creationId="{568CB79D-436D-A30F-2662-E1B2172C8569}"/>
          </ac:inkMkLst>
        </pc:inkChg>
        <pc:inkChg chg="add del">
          <ac:chgData name="Venkatasubramanian, Mani V." userId="fbe5ce37-0145-4c31-b84a-b36f8beac5f3" providerId="ADAL" clId="{D2199866-58AB-7241-8373-BF44D1221CD6}" dt="2023-04-07T15:42:08.365" v="2744"/>
          <ac:inkMkLst>
            <pc:docMk/>
            <pc:sldMk cId="2697508580" sldId="286"/>
            <ac:inkMk id="73" creationId="{219F12D5-19E3-7F6D-E6C6-0A4E96D02058}"/>
          </ac:inkMkLst>
        </pc:inkChg>
        <pc:inkChg chg="add del">
          <ac:chgData name="Venkatasubramanian, Mani V." userId="fbe5ce37-0145-4c31-b84a-b36f8beac5f3" providerId="ADAL" clId="{D2199866-58AB-7241-8373-BF44D1221CD6}" dt="2023-04-07T15:42:08.365" v="2744"/>
          <ac:inkMkLst>
            <pc:docMk/>
            <pc:sldMk cId="2697508580" sldId="286"/>
            <ac:inkMk id="74" creationId="{61EBE325-DF10-016D-8AED-5CAC407A9D8D}"/>
          </ac:inkMkLst>
        </pc:inkChg>
        <pc:inkChg chg="add del">
          <ac:chgData name="Venkatasubramanian, Mani V." userId="fbe5ce37-0145-4c31-b84a-b36f8beac5f3" providerId="ADAL" clId="{D2199866-58AB-7241-8373-BF44D1221CD6}" dt="2023-04-07T15:42:08.365" v="2744"/>
          <ac:inkMkLst>
            <pc:docMk/>
            <pc:sldMk cId="2697508580" sldId="286"/>
            <ac:inkMk id="75" creationId="{C990E925-AB78-C18F-C962-DEC7955FDE9D}"/>
          </ac:inkMkLst>
        </pc:inkChg>
        <pc:inkChg chg="add del">
          <ac:chgData name="Venkatasubramanian, Mani V." userId="fbe5ce37-0145-4c31-b84a-b36f8beac5f3" providerId="ADAL" clId="{D2199866-58AB-7241-8373-BF44D1221CD6}" dt="2023-04-07T15:42:08.365" v="2744"/>
          <ac:inkMkLst>
            <pc:docMk/>
            <pc:sldMk cId="2697508580" sldId="286"/>
            <ac:inkMk id="76" creationId="{088FCD23-2D18-C193-6BE7-65C0E6D57AEC}"/>
          </ac:inkMkLst>
        </pc:inkChg>
        <pc:inkChg chg="add del">
          <ac:chgData name="Venkatasubramanian, Mani V." userId="fbe5ce37-0145-4c31-b84a-b36f8beac5f3" providerId="ADAL" clId="{D2199866-58AB-7241-8373-BF44D1221CD6}" dt="2023-04-07T15:42:08.365" v="2744"/>
          <ac:inkMkLst>
            <pc:docMk/>
            <pc:sldMk cId="2697508580" sldId="286"/>
            <ac:inkMk id="77" creationId="{E8551E10-18A5-0A4E-D7FF-E91FC095D37E}"/>
          </ac:inkMkLst>
        </pc:inkChg>
        <pc:inkChg chg="add del">
          <ac:chgData name="Venkatasubramanian, Mani V." userId="fbe5ce37-0145-4c31-b84a-b36f8beac5f3" providerId="ADAL" clId="{D2199866-58AB-7241-8373-BF44D1221CD6}" dt="2023-04-07T15:42:08.365" v="2744"/>
          <ac:inkMkLst>
            <pc:docMk/>
            <pc:sldMk cId="2697508580" sldId="286"/>
            <ac:inkMk id="78" creationId="{4BA58DEF-083A-E09C-5C0F-0F8152B76E63}"/>
          </ac:inkMkLst>
        </pc:inkChg>
        <pc:inkChg chg="add del">
          <ac:chgData name="Venkatasubramanian, Mani V." userId="fbe5ce37-0145-4c31-b84a-b36f8beac5f3" providerId="ADAL" clId="{D2199866-58AB-7241-8373-BF44D1221CD6}" dt="2023-04-07T15:42:08.365" v="2744"/>
          <ac:inkMkLst>
            <pc:docMk/>
            <pc:sldMk cId="2697508580" sldId="286"/>
            <ac:inkMk id="79" creationId="{F77E215C-3446-293F-FCDB-3F6C30A8BD67}"/>
          </ac:inkMkLst>
        </pc:inkChg>
        <pc:inkChg chg="add reco">
          <ac:chgData name="Venkatasubramanian, Mani V." userId="fbe5ce37-0145-4c31-b84a-b36f8beac5f3" providerId="ADAL" clId="{D2199866-58AB-7241-8373-BF44D1221CD6}" dt="2023-04-07T15:42:08.365" v="2744"/>
          <ac:inkMkLst>
            <pc:docMk/>
            <pc:sldMk cId="2697508580" sldId="286"/>
            <ac:inkMk id="80" creationId="{A4D30FC0-1B05-9AD5-C316-0413F4DC7220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81" creationId="{C36DAFB5-AF0A-EDEE-B5B0-5D4AEA7AB419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82" creationId="{7C2F1EEE-346B-A1FF-E496-BA58FE95519F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83" creationId="{43D8A986-012F-0EDB-E619-0FB4B39AFA95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84" creationId="{7F32458D-1E0A-5DE5-48D3-BB12B8FECE11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85" creationId="{A4D58678-80E9-7CC3-2AEF-C07762EDA87C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86" creationId="{60ED41D4-88DB-36B2-2343-0C6F64F5FE2B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87" creationId="{1C6E2FE3-5089-221F-0563-66CA6D48AA60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88" creationId="{2619E3B6-FBF4-62EC-A1DB-205E6A0B57BA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89" creationId="{E12C0E41-0D32-6442-B797-62E7EE8F2F81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90" creationId="{D3D49736-EED1-C832-F000-AA72970A459D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91" creationId="{6F0AAE93-BFE3-E58E-DBAA-AE511142719F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92" creationId="{1BEB731D-3C1A-F00C-A7C2-29B14AB97072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93" creationId="{270D8F8E-0CF6-6F58-D96F-B889C4795144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94" creationId="{1A54D4AC-5C9D-B6B2-33DF-599A8B998F64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95" creationId="{E1603206-623D-5B0E-8D6C-8D48AB815E28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96" creationId="{0C0A00F6-9EBC-DA3C-C83C-6AA37518240B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97" creationId="{42512779-A3C7-4508-67F2-8D02330A570F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98" creationId="{418A2D59-DAD0-6BC6-C1CE-6F9727159174}"/>
          </ac:inkMkLst>
        </pc:inkChg>
        <pc:inkChg chg="add del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99" creationId="{596BB07A-25A5-D1D6-6EF0-48429ADF5A44}"/>
          </ac:inkMkLst>
        </pc:inkChg>
        <pc:inkChg chg="add reco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100" creationId="{CF9E3E79-C4D0-BFF5-D6C8-3E433DAF09AE}"/>
          </ac:inkMkLst>
        </pc:inkChg>
        <pc:inkChg chg="add reco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101" creationId="{C7FD5FA7-09D4-4E02-F044-A32DFBC19283}"/>
          </ac:inkMkLst>
        </pc:inkChg>
        <pc:inkChg chg="add reco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102" creationId="{5AD287C0-2E6E-F561-EAD4-F4F144F72E84}"/>
          </ac:inkMkLst>
        </pc:inkChg>
        <pc:inkChg chg="add reco">
          <ac:chgData name="Venkatasubramanian, Mani V." userId="fbe5ce37-0145-4c31-b84a-b36f8beac5f3" providerId="ADAL" clId="{D2199866-58AB-7241-8373-BF44D1221CD6}" dt="2023-04-07T15:42:15.086" v="2764"/>
          <ac:inkMkLst>
            <pc:docMk/>
            <pc:sldMk cId="2697508580" sldId="286"/>
            <ac:inkMk id="103" creationId="{BB70EA60-3A53-0D99-7C41-BB2C994A2272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04" creationId="{91A26C8D-8CCC-43EC-563D-F6B0190EFD20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05" creationId="{AA2CB2ED-876E-C4B0-DF1F-0984FCD61BD7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06" creationId="{B37FFEBA-1960-F378-AA6B-C588D3478449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07" creationId="{99B8705E-E448-D3FB-031F-D3D9C8766081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08" creationId="{C064E1BF-8DF4-B232-100E-A2CD4FCE800C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09" creationId="{623042D0-232B-6760-CF1B-FD5A1B17B53E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10" creationId="{9226B923-DE47-29F5-482B-36B5675B1709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11" creationId="{96E74B43-9A38-2AAC-BE8D-7224FF9E6F58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12" creationId="{218F4D9E-C938-BEBE-3789-0EF38EF3F25E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13" creationId="{4C508648-7089-FD93-FAD7-34CFD3E5D881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14" creationId="{6D96D0D1-98C0-912B-90FB-77F8AE508087}"/>
          </ac:inkMkLst>
        </pc:inkChg>
        <pc:inkChg chg="add del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15" creationId="{20B3DE3E-C095-DFF9-8102-10C99AAF8839}"/>
          </ac:inkMkLst>
        </pc:inkChg>
        <pc:inkChg chg="add reco">
          <ac:chgData name="Venkatasubramanian, Mani V." userId="fbe5ce37-0145-4c31-b84a-b36f8beac5f3" providerId="ADAL" clId="{D2199866-58AB-7241-8373-BF44D1221CD6}" dt="2023-04-07T15:42:18.929" v="2777"/>
          <ac:inkMkLst>
            <pc:docMk/>
            <pc:sldMk cId="2697508580" sldId="286"/>
            <ac:inkMk id="116" creationId="{26413AF9-1E27-E6E0-9685-F726F378192B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17" creationId="{C3ED6405-63B7-7674-3ED8-13E9FD657D5D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18" creationId="{FC20C616-BCF6-8C8F-19D1-367C16BB3E70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19" creationId="{3D6B1C7A-02D6-AE5F-852F-E50950567779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20" creationId="{A61B9A77-378D-225E-7F23-DA56663474D2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21" creationId="{FA3E9E86-1C0B-F0D3-15C6-6A8BC5D399DF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22" creationId="{4E5E536C-66DB-3AC1-F4F7-051C3282A8CE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23" creationId="{F1239439-91F8-94F4-95ED-8813F623BE97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24" creationId="{2E2E328E-AFCE-7325-605A-3EF93D8000FF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25" creationId="{E307D8B1-D504-35A4-5CB8-5463B002BD47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26" creationId="{DB007395-0EF1-492D-83B2-B2F5FFC41702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27" creationId="{A9BB3B11-6C7B-9FBD-822D-4912FD0A2DCF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28" creationId="{DC107972-FFD6-A12D-C11C-A9CD23F937C4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29" creationId="{EB740570-71EC-B11D-AE86-EADCA93B49E3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30" creationId="{913DF252-C54C-7503-5FF0-91B3850752FC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31" creationId="{C181A25C-2EE2-4FFC-60B9-25CA9FEDA32E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32" creationId="{CEDDBE11-EC40-27D2-205E-6205A20BA70C}"/>
          </ac:inkMkLst>
        </pc:inkChg>
        <pc:inkChg chg="add del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33" creationId="{47F77A86-FFAF-6AFB-DD20-13CD5B45DB93}"/>
          </ac:inkMkLst>
        </pc:inkChg>
        <pc:inkChg chg="add reco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34" creationId="{6FCF6870-15CD-C4DC-B3C3-925EF28FCE6A}"/>
          </ac:inkMkLst>
        </pc:inkChg>
        <pc:inkChg chg="add reco">
          <ac:chgData name="Venkatasubramanian, Mani V." userId="fbe5ce37-0145-4c31-b84a-b36f8beac5f3" providerId="ADAL" clId="{D2199866-58AB-7241-8373-BF44D1221CD6}" dt="2023-04-07T15:42:41.469" v="2795"/>
          <ac:inkMkLst>
            <pc:docMk/>
            <pc:sldMk cId="2697508580" sldId="286"/>
            <ac:inkMk id="135" creationId="{7F0F82C7-7B9E-87D8-68C1-2F562743110D}"/>
          </ac:inkMkLst>
        </pc:inkChg>
        <pc:inkChg chg="add del">
          <ac:chgData name="Venkatasubramanian, Mani V." userId="fbe5ce37-0145-4c31-b84a-b36f8beac5f3" providerId="ADAL" clId="{D2199866-58AB-7241-8373-BF44D1221CD6}" dt="2023-04-07T15:42:56.472" v="2798"/>
          <ac:inkMkLst>
            <pc:docMk/>
            <pc:sldMk cId="2697508580" sldId="286"/>
            <ac:inkMk id="136" creationId="{8F110266-3206-26E4-3213-7EA45B83F9ED}"/>
          </ac:inkMkLst>
        </pc:inkChg>
        <pc:inkChg chg="add del">
          <ac:chgData name="Venkatasubramanian, Mani V." userId="fbe5ce37-0145-4c31-b84a-b36f8beac5f3" providerId="ADAL" clId="{D2199866-58AB-7241-8373-BF44D1221CD6}" dt="2023-04-07T15:42:56.472" v="2798"/>
          <ac:inkMkLst>
            <pc:docMk/>
            <pc:sldMk cId="2697508580" sldId="286"/>
            <ac:inkMk id="137" creationId="{85638BD4-457E-6EC1-CAFA-B1CA64FE8F48}"/>
          </ac:inkMkLst>
        </pc:inkChg>
        <pc:inkChg chg="add reco">
          <ac:chgData name="Venkatasubramanian, Mani V." userId="fbe5ce37-0145-4c31-b84a-b36f8beac5f3" providerId="ADAL" clId="{D2199866-58AB-7241-8373-BF44D1221CD6}" dt="2023-04-07T15:42:56.472" v="2798"/>
          <ac:inkMkLst>
            <pc:docMk/>
            <pc:sldMk cId="2697508580" sldId="286"/>
            <ac:inkMk id="138" creationId="{27BB211F-653E-5121-1AD7-540CB5A87A32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45:13.114" v="2906"/>
        <pc:sldMkLst>
          <pc:docMk/>
          <pc:sldMk cId="1133807899" sldId="287"/>
        </pc:sldMkLst>
        <pc:inkChg chg="add del">
          <ac:chgData name="Venkatasubramanian, Mani V." userId="fbe5ce37-0145-4c31-b84a-b36f8beac5f3" providerId="ADAL" clId="{D2199866-58AB-7241-8373-BF44D1221CD6}" dt="2023-04-07T15:43:10.006" v="2803"/>
          <ac:inkMkLst>
            <pc:docMk/>
            <pc:sldMk cId="1133807899" sldId="287"/>
            <ac:inkMk id="2" creationId="{E4F2C3D6-5564-F19D-3940-4C30F887AD0C}"/>
          </ac:inkMkLst>
        </pc:inkChg>
        <pc:inkChg chg="add del">
          <ac:chgData name="Venkatasubramanian, Mani V." userId="fbe5ce37-0145-4c31-b84a-b36f8beac5f3" providerId="ADAL" clId="{D2199866-58AB-7241-8373-BF44D1221CD6}" dt="2023-04-07T15:43:10.006" v="2803"/>
          <ac:inkMkLst>
            <pc:docMk/>
            <pc:sldMk cId="1133807899" sldId="287"/>
            <ac:inkMk id="3" creationId="{E7507680-BA0A-F51D-8875-B5D0792E91B3}"/>
          </ac:inkMkLst>
        </pc:inkChg>
        <pc:inkChg chg="add del">
          <ac:chgData name="Venkatasubramanian, Mani V." userId="fbe5ce37-0145-4c31-b84a-b36f8beac5f3" providerId="ADAL" clId="{D2199866-58AB-7241-8373-BF44D1221CD6}" dt="2023-04-07T15:43:10.006" v="2803"/>
          <ac:inkMkLst>
            <pc:docMk/>
            <pc:sldMk cId="1133807899" sldId="287"/>
            <ac:inkMk id="4" creationId="{EC1A6110-04A4-171C-AE60-2E5DE282880A}"/>
          </ac:inkMkLst>
        </pc:inkChg>
        <pc:inkChg chg="add del">
          <ac:chgData name="Venkatasubramanian, Mani V." userId="fbe5ce37-0145-4c31-b84a-b36f8beac5f3" providerId="ADAL" clId="{D2199866-58AB-7241-8373-BF44D1221CD6}" dt="2023-04-07T15:43:10.006" v="2803"/>
          <ac:inkMkLst>
            <pc:docMk/>
            <pc:sldMk cId="1133807899" sldId="287"/>
            <ac:inkMk id="5" creationId="{53B16C8F-667E-6761-AE49-BAB6E19075C1}"/>
          </ac:inkMkLst>
        </pc:inkChg>
        <pc:inkChg chg="add reco">
          <ac:chgData name="Venkatasubramanian, Mani V." userId="fbe5ce37-0145-4c31-b84a-b36f8beac5f3" providerId="ADAL" clId="{D2199866-58AB-7241-8373-BF44D1221CD6}" dt="2023-04-07T15:43:10.006" v="2803"/>
          <ac:inkMkLst>
            <pc:docMk/>
            <pc:sldMk cId="1133807899" sldId="287"/>
            <ac:inkMk id="6" creationId="{31E48DB1-3FBE-7B0D-D672-E02FEEC8B77D}"/>
          </ac:inkMkLst>
        </pc:inkChg>
        <pc:inkChg chg="add">
          <ac:chgData name="Venkatasubramanian, Mani V." userId="fbe5ce37-0145-4c31-b84a-b36f8beac5f3" providerId="ADAL" clId="{D2199866-58AB-7241-8373-BF44D1221CD6}" dt="2023-04-07T15:43:12.642" v="2804"/>
          <ac:inkMkLst>
            <pc:docMk/>
            <pc:sldMk cId="1133807899" sldId="287"/>
            <ac:inkMk id="7" creationId="{64496BA3-C510-BD49-8934-ADF88FE9FF65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8" creationId="{E21302DA-FA66-9ACA-F0A0-4847B8AD4DBC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9" creationId="{73290B8D-2F10-A2F6-34D9-3B26C7EC3D02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10" creationId="{70F7BC61-937C-C33E-0D62-916438114141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11" creationId="{5B5BC77B-7D62-6974-E9F7-239022D7D16F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12" creationId="{B398BCE0-D4C1-A105-6F74-F19AD1A4A5A5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13" creationId="{B7B270CC-ABF3-E51D-B2D6-9713F68B33CD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14" creationId="{39C5C534-C6B5-B40E-A7D1-D2A76AC8421E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15" creationId="{62F869D7-0251-0C3D-7395-66394248673A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16" creationId="{2C63D250-DDAD-6F52-942C-24508191B462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17" creationId="{064E1E0C-2B19-143C-1D04-1A2BC32FE7AD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18" creationId="{2852A35B-2CF5-34A5-F97A-287257641409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19" creationId="{F0C53D49-D33E-1B36-9273-E7AC453D0BB3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20" creationId="{A3B3F7C1-8376-FC58-004E-48E170771AC6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21" creationId="{29D4AB94-90EC-9F2F-F44E-23EE75FA9360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22" creationId="{5F1614BE-CBD5-5CC5-57E0-3F0853A4A77C}"/>
          </ac:inkMkLst>
        </pc:inkChg>
        <pc:inkChg chg="add del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23" creationId="{1ED80457-C43D-F182-4DCC-B234A9875C2A}"/>
          </ac:inkMkLst>
        </pc:inkChg>
        <pc:inkChg chg="add reco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24" creationId="{6C8248B7-4B69-9452-65CA-12115C46D16C}"/>
          </ac:inkMkLst>
        </pc:inkChg>
        <pc:inkChg chg="add reco">
          <ac:chgData name="Venkatasubramanian, Mani V." userId="fbe5ce37-0145-4c31-b84a-b36f8beac5f3" providerId="ADAL" clId="{D2199866-58AB-7241-8373-BF44D1221CD6}" dt="2023-04-07T15:43:26.379" v="2821"/>
          <ac:inkMkLst>
            <pc:docMk/>
            <pc:sldMk cId="1133807899" sldId="287"/>
            <ac:inkMk id="25" creationId="{00D0EEF2-FC5A-EA0B-65C1-8A7BE8B8A15E}"/>
          </ac:inkMkLst>
        </pc:inkChg>
        <pc:inkChg chg="add del">
          <ac:chgData name="Venkatasubramanian, Mani V." userId="fbe5ce37-0145-4c31-b84a-b36f8beac5f3" providerId="ADAL" clId="{D2199866-58AB-7241-8373-BF44D1221CD6}" dt="2023-04-07T15:43:33.391" v="2824"/>
          <ac:inkMkLst>
            <pc:docMk/>
            <pc:sldMk cId="1133807899" sldId="287"/>
            <ac:inkMk id="26" creationId="{0A44CF68-69D5-CE99-B5E5-431FA2F0D665}"/>
          </ac:inkMkLst>
        </pc:inkChg>
        <pc:inkChg chg="add del">
          <ac:chgData name="Venkatasubramanian, Mani V." userId="fbe5ce37-0145-4c31-b84a-b36f8beac5f3" providerId="ADAL" clId="{D2199866-58AB-7241-8373-BF44D1221CD6}" dt="2023-04-07T15:43:33.391" v="2824"/>
          <ac:inkMkLst>
            <pc:docMk/>
            <pc:sldMk cId="1133807899" sldId="287"/>
            <ac:inkMk id="27" creationId="{F066E226-569D-D242-42D0-EA4700B71A4D}"/>
          </ac:inkMkLst>
        </pc:inkChg>
        <pc:inkChg chg="add reco">
          <ac:chgData name="Venkatasubramanian, Mani V." userId="fbe5ce37-0145-4c31-b84a-b36f8beac5f3" providerId="ADAL" clId="{D2199866-58AB-7241-8373-BF44D1221CD6}" dt="2023-04-07T15:43:33.391" v="2824"/>
          <ac:inkMkLst>
            <pc:docMk/>
            <pc:sldMk cId="1133807899" sldId="287"/>
            <ac:inkMk id="28" creationId="{3BC55465-CDEB-B645-C0EC-516A17596F35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29" creationId="{2ECBBF75-522E-D6EF-72A8-6892BBAF7A92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30" creationId="{CA44868D-672C-2D6C-D486-46B267EE718C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31" creationId="{F7799379-6B06-F8E0-9818-2C60BF3384B3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32" creationId="{F7F87A2E-278F-AAB4-67D1-C120C0B45768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33" creationId="{231F8403-D2CE-C937-0C94-385D7BC7B440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34" creationId="{5C59969A-B547-EA18-71A6-F7D6EE09EE1C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35" creationId="{246BC695-13BB-736A-8EA4-EB89A9793CBA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36" creationId="{7E90DEA5-534C-A7F0-EA6E-DA8C5758D9A2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37" creationId="{D368D4E0-2131-948F-57A7-A720AB595A6B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38" creationId="{2858169F-7E47-2C37-DE1F-42E01B047546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39" creationId="{17856AE2-F3E9-4CE8-7865-9788BBDF924E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40" creationId="{10E48F63-6824-21CB-77A6-6C91C47A792C}"/>
          </ac:inkMkLst>
        </pc:inkChg>
        <pc:inkChg chg="add del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41" creationId="{79AC2D3C-3241-E19D-2A85-0AA4F554A1C8}"/>
          </ac:inkMkLst>
        </pc:inkChg>
        <pc:inkChg chg="add reco">
          <ac:chgData name="Venkatasubramanian, Mani V." userId="fbe5ce37-0145-4c31-b84a-b36f8beac5f3" providerId="ADAL" clId="{D2199866-58AB-7241-8373-BF44D1221CD6}" dt="2023-04-07T15:43:40.838" v="2838"/>
          <ac:inkMkLst>
            <pc:docMk/>
            <pc:sldMk cId="1133807899" sldId="287"/>
            <ac:inkMk id="42" creationId="{228A1BA8-0D78-69BD-D734-A010219778B5}"/>
          </ac:inkMkLst>
        </pc:inkChg>
        <pc:inkChg chg="add del">
          <ac:chgData name="Venkatasubramanian, Mani V." userId="fbe5ce37-0145-4c31-b84a-b36f8beac5f3" providerId="ADAL" clId="{D2199866-58AB-7241-8373-BF44D1221CD6}" dt="2023-04-07T15:43:45.380" v="2841"/>
          <ac:inkMkLst>
            <pc:docMk/>
            <pc:sldMk cId="1133807899" sldId="287"/>
            <ac:inkMk id="43" creationId="{F6A44F07-C878-459F-F238-647264346630}"/>
          </ac:inkMkLst>
        </pc:inkChg>
        <pc:inkChg chg="add del">
          <ac:chgData name="Venkatasubramanian, Mani V." userId="fbe5ce37-0145-4c31-b84a-b36f8beac5f3" providerId="ADAL" clId="{D2199866-58AB-7241-8373-BF44D1221CD6}" dt="2023-04-07T15:43:45.380" v="2841"/>
          <ac:inkMkLst>
            <pc:docMk/>
            <pc:sldMk cId="1133807899" sldId="287"/>
            <ac:inkMk id="44" creationId="{18B177DB-1E25-E96B-D3E7-787EC0D11EC3}"/>
          </ac:inkMkLst>
        </pc:inkChg>
        <pc:inkChg chg="add reco">
          <ac:chgData name="Venkatasubramanian, Mani V." userId="fbe5ce37-0145-4c31-b84a-b36f8beac5f3" providerId="ADAL" clId="{D2199866-58AB-7241-8373-BF44D1221CD6}" dt="2023-04-07T15:43:45.380" v="2841"/>
          <ac:inkMkLst>
            <pc:docMk/>
            <pc:sldMk cId="1133807899" sldId="287"/>
            <ac:inkMk id="45" creationId="{7AE95A8E-39C6-1976-4F54-54CE0BFEB457}"/>
          </ac:inkMkLst>
        </pc:inkChg>
        <pc:inkChg chg="add del">
          <ac:chgData name="Venkatasubramanian, Mani V." userId="fbe5ce37-0145-4c31-b84a-b36f8beac5f3" providerId="ADAL" clId="{D2199866-58AB-7241-8373-BF44D1221CD6}" dt="2023-04-07T15:43:54.583" v="2846"/>
          <ac:inkMkLst>
            <pc:docMk/>
            <pc:sldMk cId="1133807899" sldId="287"/>
            <ac:inkMk id="46" creationId="{8283B833-0EC9-A412-48EE-AB8B43C1EFDD}"/>
          </ac:inkMkLst>
        </pc:inkChg>
        <pc:inkChg chg="add del">
          <ac:chgData name="Venkatasubramanian, Mani V." userId="fbe5ce37-0145-4c31-b84a-b36f8beac5f3" providerId="ADAL" clId="{D2199866-58AB-7241-8373-BF44D1221CD6}" dt="2023-04-07T15:43:54.583" v="2846"/>
          <ac:inkMkLst>
            <pc:docMk/>
            <pc:sldMk cId="1133807899" sldId="287"/>
            <ac:inkMk id="47" creationId="{A3F1080C-6C9A-E983-0A1B-C53FA897F52C}"/>
          </ac:inkMkLst>
        </pc:inkChg>
        <pc:inkChg chg="add del">
          <ac:chgData name="Venkatasubramanian, Mani V." userId="fbe5ce37-0145-4c31-b84a-b36f8beac5f3" providerId="ADAL" clId="{D2199866-58AB-7241-8373-BF44D1221CD6}" dt="2023-04-07T15:43:54.583" v="2846"/>
          <ac:inkMkLst>
            <pc:docMk/>
            <pc:sldMk cId="1133807899" sldId="287"/>
            <ac:inkMk id="48" creationId="{EA440CA3-2595-6719-B305-0CC0DAE76E6A}"/>
          </ac:inkMkLst>
        </pc:inkChg>
        <pc:inkChg chg="add del">
          <ac:chgData name="Venkatasubramanian, Mani V." userId="fbe5ce37-0145-4c31-b84a-b36f8beac5f3" providerId="ADAL" clId="{D2199866-58AB-7241-8373-BF44D1221CD6}" dt="2023-04-07T15:43:54.583" v="2846"/>
          <ac:inkMkLst>
            <pc:docMk/>
            <pc:sldMk cId="1133807899" sldId="287"/>
            <ac:inkMk id="49" creationId="{74BE59DD-3E1C-138A-6D91-CE316F62594C}"/>
          </ac:inkMkLst>
        </pc:inkChg>
        <pc:inkChg chg="add reco">
          <ac:chgData name="Venkatasubramanian, Mani V." userId="fbe5ce37-0145-4c31-b84a-b36f8beac5f3" providerId="ADAL" clId="{D2199866-58AB-7241-8373-BF44D1221CD6}" dt="2023-04-07T15:43:54.583" v="2846"/>
          <ac:inkMkLst>
            <pc:docMk/>
            <pc:sldMk cId="1133807899" sldId="287"/>
            <ac:inkMk id="50" creationId="{33F1CD2E-DAAA-2469-CD50-B0409B7417E1}"/>
          </ac:inkMkLst>
        </pc:inkChg>
        <pc:inkChg chg="add">
          <ac:chgData name="Venkatasubramanian, Mani V." userId="fbe5ce37-0145-4c31-b84a-b36f8beac5f3" providerId="ADAL" clId="{D2199866-58AB-7241-8373-BF44D1221CD6}" dt="2023-04-07T15:43:57.154" v="2847"/>
          <ac:inkMkLst>
            <pc:docMk/>
            <pc:sldMk cId="1133807899" sldId="287"/>
            <ac:inkMk id="51" creationId="{8863569C-F9E1-B483-84E7-E900DA595DEC}"/>
          </ac:inkMkLst>
        </pc:inkChg>
        <pc:inkChg chg="add del">
          <ac:chgData name="Venkatasubramanian, Mani V." userId="fbe5ce37-0145-4c31-b84a-b36f8beac5f3" providerId="ADAL" clId="{D2199866-58AB-7241-8373-BF44D1221CD6}" dt="2023-04-07T15:44:10.249" v="2853"/>
          <ac:inkMkLst>
            <pc:docMk/>
            <pc:sldMk cId="1133807899" sldId="287"/>
            <ac:inkMk id="52" creationId="{F0A002EF-34FE-46D9-E99A-B778AABDA4EF}"/>
          </ac:inkMkLst>
        </pc:inkChg>
        <pc:inkChg chg="add del">
          <ac:chgData name="Venkatasubramanian, Mani V." userId="fbe5ce37-0145-4c31-b84a-b36f8beac5f3" providerId="ADAL" clId="{D2199866-58AB-7241-8373-BF44D1221CD6}" dt="2023-04-07T15:44:10.249" v="2853"/>
          <ac:inkMkLst>
            <pc:docMk/>
            <pc:sldMk cId="1133807899" sldId="287"/>
            <ac:inkMk id="53" creationId="{0968A0A4-9C1E-A8BC-647D-23E78170BCB0}"/>
          </ac:inkMkLst>
        </pc:inkChg>
        <pc:inkChg chg="add del">
          <ac:chgData name="Venkatasubramanian, Mani V." userId="fbe5ce37-0145-4c31-b84a-b36f8beac5f3" providerId="ADAL" clId="{D2199866-58AB-7241-8373-BF44D1221CD6}" dt="2023-04-07T15:44:10.249" v="2853"/>
          <ac:inkMkLst>
            <pc:docMk/>
            <pc:sldMk cId="1133807899" sldId="287"/>
            <ac:inkMk id="54" creationId="{F99998E1-48BE-9AB9-C147-7EC97348D327}"/>
          </ac:inkMkLst>
        </pc:inkChg>
        <pc:inkChg chg="add del">
          <ac:chgData name="Venkatasubramanian, Mani V." userId="fbe5ce37-0145-4c31-b84a-b36f8beac5f3" providerId="ADAL" clId="{D2199866-58AB-7241-8373-BF44D1221CD6}" dt="2023-04-07T15:44:10.249" v="2853"/>
          <ac:inkMkLst>
            <pc:docMk/>
            <pc:sldMk cId="1133807899" sldId="287"/>
            <ac:inkMk id="55" creationId="{C8545002-8316-406F-C6C2-AB5B75743F75}"/>
          </ac:inkMkLst>
        </pc:inkChg>
        <pc:inkChg chg="add del">
          <ac:chgData name="Venkatasubramanian, Mani V." userId="fbe5ce37-0145-4c31-b84a-b36f8beac5f3" providerId="ADAL" clId="{D2199866-58AB-7241-8373-BF44D1221CD6}" dt="2023-04-07T15:44:10.249" v="2853"/>
          <ac:inkMkLst>
            <pc:docMk/>
            <pc:sldMk cId="1133807899" sldId="287"/>
            <ac:inkMk id="56" creationId="{0B21C701-E9CC-DA6A-93B3-71E7A35AA2C4}"/>
          </ac:inkMkLst>
        </pc:inkChg>
        <pc:inkChg chg="add reco">
          <ac:chgData name="Venkatasubramanian, Mani V." userId="fbe5ce37-0145-4c31-b84a-b36f8beac5f3" providerId="ADAL" clId="{D2199866-58AB-7241-8373-BF44D1221CD6}" dt="2023-04-07T15:44:10.249" v="2853"/>
          <ac:inkMkLst>
            <pc:docMk/>
            <pc:sldMk cId="1133807899" sldId="287"/>
            <ac:inkMk id="57" creationId="{1F6CC2AB-DA0F-90FF-4716-322E61051C34}"/>
          </ac:inkMkLst>
        </pc:inkChg>
        <pc:inkChg chg="add del">
          <ac:chgData name="Venkatasubramanian, Mani V." userId="fbe5ce37-0145-4c31-b84a-b36f8beac5f3" providerId="ADAL" clId="{D2199866-58AB-7241-8373-BF44D1221CD6}" dt="2023-04-07T15:44:12.355" v="2856"/>
          <ac:inkMkLst>
            <pc:docMk/>
            <pc:sldMk cId="1133807899" sldId="287"/>
            <ac:inkMk id="58" creationId="{DEBCF38D-5392-C7FA-8768-2D3893AE6CE0}"/>
          </ac:inkMkLst>
        </pc:inkChg>
        <pc:inkChg chg="add del">
          <ac:chgData name="Venkatasubramanian, Mani V." userId="fbe5ce37-0145-4c31-b84a-b36f8beac5f3" providerId="ADAL" clId="{D2199866-58AB-7241-8373-BF44D1221CD6}" dt="2023-04-07T15:44:12.355" v="2856"/>
          <ac:inkMkLst>
            <pc:docMk/>
            <pc:sldMk cId="1133807899" sldId="287"/>
            <ac:inkMk id="59" creationId="{47AABB49-9BFD-733F-8FF8-1F351562BF9C}"/>
          </ac:inkMkLst>
        </pc:inkChg>
        <pc:inkChg chg="add reco">
          <ac:chgData name="Venkatasubramanian, Mani V." userId="fbe5ce37-0145-4c31-b84a-b36f8beac5f3" providerId="ADAL" clId="{D2199866-58AB-7241-8373-BF44D1221CD6}" dt="2023-04-07T15:44:12.355" v="2856"/>
          <ac:inkMkLst>
            <pc:docMk/>
            <pc:sldMk cId="1133807899" sldId="287"/>
            <ac:inkMk id="60" creationId="{8F453408-FB1A-3D25-DB90-9F3A3FD6AEB8}"/>
          </ac:inkMkLst>
        </pc:inkChg>
        <pc:inkChg chg="add del">
          <ac:chgData name="Venkatasubramanian, Mani V." userId="fbe5ce37-0145-4c31-b84a-b36f8beac5f3" providerId="ADAL" clId="{D2199866-58AB-7241-8373-BF44D1221CD6}" dt="2023-04-07T15:44:19.748" v="2863"/>
          <ac:inkMkLst>
            <pc:docMk/>
            <pc:sldMk cId="1133807899" sldId="287"/>
            <ac:inkMk id="61" creationId="{07B2A24E-F034-0F8D-4E89-B8E81C5E6317}"/>
          </ac:inkMkLst>
        </pc:inkChg>
        <pc:inkChg chg="add del">
          <ac:chgData name="Venkatasubramanian, Mani V." userId="fbe5ce37-0145-4c31-b84a-b36f8beac5f3" providerId="ADAL" clId="{D2199866-58AB-7241-8373-BF44D1221CD6}" dt="2023-04-07T15:44:19.748" v="2863"/>
          <ac:inkMkLst>
            <pc:docMk/>
            <pc:sldMk cId="1133807899" sldId="287"/>
            <ac:inkMk id="62" creationId="{3BD39D69-DE77-1821-0F64-3DC614701753}"/>
          </ac:inkMkLst>
        </pc:inkChg>
        <pc:inkChg chg="add">
          <ac:chgData name="Venkatasubramanian, Mani V." userId="fbe5ce37-0145-4c31-b84a-b36f8beac5f3" providerId="ADAL" clId="{D2199866-58AB-7241-8373-BF44D1221CD6}" dt="2023-04-07T15:44:17.864" v="2859"/>
          <ac:inkMkLst>
            <pc:docMk/>
            <pc:sldMk cId="1133807899" sldId="287"/>
            <ac:inkMk id="63" creationId="{153516A5-A07D-CBED-E4FA-9F052897A451}"/>
          </ac:inkMkLst>
        </pc:inkChg>
        <pc:inkChg chg="add">
          <ac:chgData name="Venkatasubramanian, Mani V." userId="fbe5ce37-0145-4c31-b84a-b36f8beac5f3" providerId="ADAL" clId="{D2199866-58AB-7241-8373-BF44D1221CD6}" dt="2023-04-07T15:44:18.036" v="2860"/>
          <ac:inkMkLst>
            <pc:docMk/>
            <pc:sldMk cId="1133807899" sldId="287"/>
            <ac:inkMk id="64" creationId="{238B96E7-E3A9-5A6B-515C-092A626FB014}"/>
          </ac:inkMkLst>
        </pc:inkChg>
        <pc:inkChg chg="add">
          <ac:chgData name="Venkatasubramanian, Mani V." userId="fbe5ce37-0145-4c31-b84a-b36f8beac5f3" providerId="ADAL" clId="{D2199866-58AB-7241-8373-BF44D1221CD6}" dt="2023-04-07T15:44:18.130" v="2861"/>
          <ac:inkMkLst>
            <pc:docMk/>
            <pc:sldMk cId="1133807899" sldId="287"/>
            <ac:inkMk id="65" creationId="{02474ABE-809F-FAED-4E1D-31614B0C9342}"/>
          </ac:inkMkLst>
        </pc:inkChg>
        <pc:inkChg chg="add del">
          <ac:chgData name="Venkatasubramanian, Mani V." userId="fbe5ce37-0145-4c31-b84a-b36f8beac5f3" providerId="ADAL" clId="{D2199866-58AB-7241-8373-BF44D1221CD6}" dt="2023-04-07T15:44:22.669" v="2871"/>
          <ac:inkMkLst>
            <pc:docMk/>
            <pc:sldMk cId="1133807899" sldId="287"/>
            <ac:inkMk id="66" creationId="{64DB2C02-9D31-542C-C5CD-BD440B1197CF}"/>
          </ac:inkMkLst>
        </pc:inkChg>
        <pc:inkChg chg="add reco">
          <ac:chgData name="Venkatasubramanian, Mani V." userId="fbe5ce37-0145-4c31-b84a-b36f8beac5f3" providerId="ADAL" clId="{D2199866-58AB-7241-8373-BF44D1221CD6}" dt="2023-04-07T15:44:19.748" v="2863"/>
          <ac:inkMkLst>
            <pc:docMk/>
            <pc:sldMk cId="1133807899" sldId="287"/>
            <ac:inkMk id="67" creationId="{7D609E09-3098-5FAA-4927-E5BD5D90DD60}"/>
          </ac:inkMkLst>
        </pc:inkChg>
        <pc:inkChg chg="add del">
          <ac:chgData name="Venkatasubramanian, Mani V." userId="fbe5ce37-0145-4c31-b84a-b36f8beac5f3" providerId="ADAL" clId="{D2199866-58AB-7241-8373-BF44D1221CD6}" dt="2023-04-07T15:44:22.669" v="2871"/>
          <ac:inkMkLst>
            <pc:docMk/>
            <pc:sldMk cId="1133807899" sldId="287"/>
            <ac:inkMk id="68" creationId="{9F482E2B-3F76-509B-5A27-20FE19E3AD0F}"/>
          </ac:inkMkLst>
        </pc:inkChg>
        <pc:inkChg chg="add del">
          <ac:chgData name="Venkatasubramanian, Mani V." userId="fbe5ce37-0145-4c31-b84a-b36f8beac5f3" providerId="ADAL" clId="{D2199866-58AB-7241-8373-BF44D1221CD6}" dt="2023-04-07T15:44:22.669" v="2871"/>
          <ac:inkMkLst>
            <pc:docMk/>
            <pc:sldMk cId="1133807899" sldId="287"/>
            <ac:inkMk id="69" creationId="{7733F4C7-6A68-6C5C-0B85-F6093D210F83}"/>
          </ac:inkMkLst>
        </pc:inkChg>
        <pc:inkChg chg="add del">
          <ac:chgData name="Venkatasubramanian, Mani V." userId="fbe5ce37-0145-4c31-b84a-b36f8beac5f3" providerId="ADAL" clId="{D2199866-58AB-7241-8373-BF44D1221CD6}" dt="2023-04-07T15:44:22.669" v="2871"/>
          <ac:inkMkLst>
            <pc:docMk/>
            <pc:sldMk cId="1133807899" sldId="287"/>
            <ac:inkMk id="70" creationId="{EC7183EC-0340-8B33-DA89-CD9D26C3ED4D}"/>
          </ac:inkMkLst>
        </pc:inkChg>
        <pc:inkChg chg="add del">
          <ac:chgData name="Venkatasubramanian, Mani V." userId="fbe5ce37-0145-4c31-b84a-b36f8beac5f3" providerId="ADAL" clId="{D2199866-58AB-7241-8373-BF44D1221CD6}" dt="2023-04-07T15:44:22.669" v="2871"/>
          <ac:inkMkLst>
            <pc:docMk/>
            <pc:sldMk cId="1133807899" sldId="287"/>
            <ac:inkMk id="71" creationId="{3E8BE2A3-7436-E2C3-78C3-C481027330CC}"/>
          </ac:inkMkLst>
        </pc:inkChg>
        <pc:inkChg chg="add del">
          <ac:chgData name="Venkatasubramanian, Mani V." userId="fbe5ce37-0145-4c31-b84a-b36f8beac5f3" providerId="ADAL" clId="{D2199866-58AB-7241-8373-BF44D1221CD6}" dt="2023-04-07T15:44:22.669" v="2871"/>
          <ac:inkMkLst>
            <pc:docMk/>
            <pc:sldMk cId="1133807899" sldId="287"/>
            <ac:inkMk id="72" creationId="{CF5EC9BD-8E88-7FCA-5172-CBF13E97D2FA}"/>
          </ac:inkMkLst>
        </pc:inkChg>
        <pc:inkChg chg="add del">
          <ac:chgData name="Venkatasubramanian, Mani V." userId="fbe5ce37-0145-4c31-b84a-b36f8beac5f3" providerId="ADAL" clId="{D2199866-58AB-7241-8373-BF44D1221CD6}" dt="2023-04-07T15:44:22.669" v="2871"/>
          <ac:inkMkLst>
            <pc:docMk/>
            <pc:sldMk cId="1133807899" sldId="287"/>
            <ac:inkMk id="73" creationId="{A9193681-F08E-3699-799D-AF50CC987EBA}"/>
          </ac:inkMkLst>
        </pc:inkChg>
        <pc:inkChg chg="add">
          <ac:chgData name="Venkatasubramanian, Mani V." userId="fbe5ce37-0145-4c31-b84a-b36f8beac5f3" providerId="ADAL" clId="{D2199866-58AB-7241-8373-BF44D1221CD6}" dt="2023-04-07T15:44:21.783" v="2870"/>
          <ac:inkMkLst>
            <pc:docMk/>
            <pc:sldMk cId="1133807899" sldId="287"/>
            <ac:inkMk id="74" creationId="{C6525867-663E-4593-9BB6-48D806A5D1E1}"/>
          </ac:inkMkLst>
        </pc:inkChg>
        <pc:inkChg chg="add reco">
          <ac:chgData name="Venkatasubramanian, Mani V." userId="fbe5ce37-0145-4c31-b84a-b36f8beac5f3" providerId="ADAL" clId="{D2199866-58AB-7241-8373-BF44D1221CD6}" dt="2023-04-07T15:44:22.669" v="2871"/>
          <ac:inkMkLst>
            <pc:docMk/>
            <pc:sldMk cId="1133807899" sldId="287"/>
            <ac:inkMk id="75" creationId="{EE9B0717-CA2B-4DAE-EC37-501DD2A1ECA4}"/>
          </ac:inkMkLst>
        </pc:inkChg>
        <pc:inkChg chg="add">
          <ac:chgData name="Venkatasubramanian, Mani V." userId="fbe5ce37-0145-4c31-b84a-b36f8beac5f3" providerId="ADAL" clId="{D2199866-58AB-7241-8373-BF44D1221CD6}" dt="2023-04-07T15:44:24.613" v="2872"/>
          <ac:inkMkLst>
            <pc:docMk/>
            <pc:sldMk cId="1133807899" sldId="287"/>
            <ac:inkMk id="76" creationId="{43DA8A36-EC1A-D7E7-4C16-C523B9651371}"/>
          </ac:inkMkLst>
        </pc:inkChg>
        <pc:inkChg chg="add del">
          <ac:chgData name="Venkatasubramanian, Mani V." userId="fbe5ce37-0145-4c31-b84a-b36f8beac5f3" providerId="ADAL" clId="{D2199866-58AB-7241-8373-BF44D1221CD6}" dt="2023-04-07T15:44:32.258" v="2876"/>
          <ac:inkMkLst>
            <pc:docMk/>
            <pc:sldMk cId="1133807899" sldId="287"/>
            <ac:inkMk id="77" creationId="{63F819C8-4D01-DF25-5388-4376275ADEA7}"/>
          </ac:inkMkLst>
        </pc:inkChg>
        <pc:inkChg chg="add del">
          <ac:chgData name="Venkatasubramanian, Mani V." userId="fbe5ce37-0145-4c31-b84a-b36f8beac5f3" providerId="ADAL" clId="{D2199866-58AB-7241-8373-BF44D1221CD6}" dt="2023-04-07T15:44:32.258" v="2876"/>
          <ac:inkMkLst>
            <pc:docMk/>
            <pc:sldMk cId="1133807899" sldId="287"/>
            <ac:inkMk id="78" creationId="{7F114A4A-F693-C57B-CC50-FB6466D74F46}"/>
          </ac:inkMkLst>
        </pc:inkChg>
        <pc:inkChg chg="add del">
          <ac:chgData name="Venkatasubramanian, Mani V." userId="fbe5ce37-0145-4c31-b84a-b36f8beac5f3" providerId="ADAL" clId="{D2199866-58AB-7241-8373-BF44D1221CD6}" dt="2023-04-07T15:44:32.258" v="2876"/>
          <ac:inkMkLst>
            <pc:docMk/>
            <pc:sldMk cId="1133807899" sldId="287"/>
            <ac:inkMk id="79" creationId="{C9094B39-1020-2F39-E59C-F26165E6CC2F}"/>
          </ac:inkMkLst>
        </pc:inkChg>
        <pc:inkChg chg="add reco">
          <ac:chgData name="Venkatasubramanian, Mani V." userId="fbe5ce37-0145-4c31-b84a-b36f8beac5f3" providerId="ADAL" clId="{D2199866-58AB-7241-8373-BF44D1221CD6}" dt="2023-04-07T15:44:32.258" v="2876"/>
          <ac:inkMkLst>
            <pc:docMk/>
            <pc:sldMk cId="1133807899" sldId="287"/>
            <ac:inkMk id="80" creationId="{E193B8D4-44F9-96EA-256A-028BBC21EBA5}"/>
          </ac:inkMkLst>
        </pc:inkChg>
        <pc:inkChg chg="add del">
          <ac:chgData name="Venkatasubramanian, Mani V." userId="fbe5ce37-0145-4c31-b84a-b36f8beac5f3" providerId="ADAL" clId="{D2199866-58AB-7241-8373-BF44D1221CD6}" dt="2023-04-07T15:44:52.095" v="2882"/>
          <ac:inkMkLst>
            <pc:docMk/>
            <pc:sldMk cId="1133807899" sldId="287"/>
            <ac:inkMk id="81" creationId="{77CD8486-CBD6-7B60-0FDA-4BA9260B83E1}"/>
          </ac:inkMkLst>
        </pc:inkChg>
        <pc:inkChg chg="add del">
          <ac:chgData name="Venkatasubramanian, Mani V." userId="fbe5ce37-0145-4c31-b84a-b36f8beac5f3" providerId="ADAL" clId="{D2199866-58AB-7241-8373-BF44D1221CD6}" dt="2023-04-07T15:44:52.095" v="2882"/>
          <ac:inkMkLst>
            <pc:docMk/>
            <pc:sldMk cId="1133807899" sldId="287"/>
            <ac:inkMk id="82" creationId="{E8E94450-F1E5-C520-CE69-6EE0DD4ED2DD}"/>
          </ac:inkMkLst>
        </pc:inkChg>
        <pc:inkChg chg="add del">
          <ac:chgData name="Venkatasubramanian, Mani V." userId="fbe5ce37-0145-4c31-b84a-b36f8beac5f3" providerId="ADAL" clId="{D2199866-58AB-7241-8373-BF44D1221CD6}" dt="2023-04-07T15:44:52.095" v="2882"/>
          <ac:inkMkLst>
            <pc:docMk/>
            <pc:sldMk cId="1133807899" sldId="287"/>
            <ac:inkMk id="83" creationId="{EAA4555B-9BA5-735B-8F95-23F2A66B7961}"/>
          </ac:inkMkLst>
        </pc:inkChg>
        <pc:inkChg chg="add del">
          <ac:chgData name="Venkatasubramanian, Mani V." userId="fbe5ce37-0145-4c31-b84a-b36f8beac5f3" providerId="ADAL" clId="{D2199866-58AB-7241-8373-BF44D1221CD6}" dt="2023-04-07T15:44:52.095" v="2882"/>
          <ac:inkMkLst>
            <pc:docMk/>
            <pc:sldMk cId="1133807899" sldId="287"/>
            <ac:inkMk id="84" creationId="{9A3EA9C8-6584-6A3A-9B25-3FF91A024315}"/>
          </ac:inkMkLst>
        </pc:inkChg>
        <pc:inkChg chg="add del">
          <ac:chgData name="Venkatasubramanian, Mani V." userId="fbe5ce37-0145-4c31-b84a-b36f8beac5f3" providerId="ADAL" clId="{D2199866-58AB-7241-8373-BF44D1221CD6}" dt="2023-04-07T15:44:52.095" v="2882"/>
          <ac:inkMkLst>
            <pc:docMk/>
            <pc:sldMk cId="1133807899" sldId="287"/>
            <ac:inkMk id="85" creationId="{E201259D-9987-50E3-65B2-9272551C32D5}"/>
          </ac:inkMkLst>
        </pc:inkChg>
        <pc:inkChg chg="add reco">
          <ac:chgData name="Venkatasubramanian, Mani V." userId="fbe5ce37-0145-4c31-b84a-b36f8beac5f3" providerId="ADAL" clId="{D2199866-58AB-7241-8373-BF44D1221CD6}" dt="2023-04-07T15:44:52.095" v="2882"/>
          <ac:inkMkLst>
            <pc:docMk/>
            <pc:sldMk cId="1133807899" sldId="287"/>
            <ac:inkMk id="86" creationId="{EA7E7ECB-384B-5EBA-2C39-43E73BB60B44}"/>
          </ac:inkMkLst>
        </pc:inkChg>
        <pc:inkChg chg="add del">
          <ac:chgData name="Venkatasubramanian, Mani V." userId="fbe5ce37-0145-4c31-b84a-b36f8beac5f3" providerId="ADAL" clId="{D2199866-58AB-7241-8373-BF44D1221CD6}" dt="2023-04-07T15:45:04.660" v="2888"/>
          <ac:inkMkLst>
            <pc:docMk/>
            <pc:sldMk cId="1133807899" sldId="287"/>
            <ac:inkMk id="87" creationId="{E57735F2-FFB1-105F-0502-0225478DA1E7}"/>
          </ac:inkMkLst>
        </pc:inkChg>
        <pc:inkChg chg="add del">
          <ac:chgData name="Venkatasubramanian, Mani V." userId="fbe5ce37-0145-4c31-b84a-b36f8beac5f3" providerId="ADAL" clId="{D2199866-58AB-7241-8373-BF44D1221CD6}" dt="2023-04-07T15:45:04.660" v="2888"/>
          <ac:inkMkLst>
            <pc:docMk/>
            <pc:sldMk cId="1133807899" sldId="287"/>
            <ac:inkMk id="88" creationId="{2A416618-280A-73B9-F428-19FD1969C4FE}"/>
          </ac:inkMkLst>
        </pc:inkChg>
        <pc:inkChg chg="add del">
          <ac:chgData name="Venkatasubramanian, Mani V." userId="fbe5ce37-0145-4c31-b84a-b36f8beac5f3" providerId="ADAL" clId="{D2199866-58AB-7241-8373-BF44D1221CD6}" dt="2023-04-07T15:45:04.660" v="2888"/>
          <ac:inkMkLst>
            <pc:docMk/>
            <pc:sldMk cId="1133807899" sldId="287"/>
            <ac:inkMk id="89" creationId="{EDB1E3C4-020B-F73B-25BF-3200B54147E6}"/>
          </ac:inkMkLst>
        </pc:inkChg>
        <pc:inkChg chg="add del">
          <ac:chgData name="Venkatasubramanian, Mani V." userId="fbe5ce37-0145-4c31-b84a-b36f8beac5f3" providerId="ADAL" clId="{D2199866-58AB-7241-8373-BF44D1221CD6}" dt="2023-04-07T15:45:04.660" v="2888"/>
          <ac:inkMkLst>
            <pc:docMk/>
            <pc:sldMk cId="1133807899" sldId="287"/>
            <ac:inkMk id="90" creationId="{F3D261C9-0142-45E7-EAF9-34E7D2F19AF9}"/>
          </ac:inkMkLst>
        </pc:inkChg>
        <pc:inkChg chg="add del">
          <ac:chgData name="Venkatasubramanian, Mani V." userId="fbe5ce37-0145-4c31-b84a-b36f8beac5f3" providerId="ADAL" clId="{D2199866-58AB-7241-8373-BF44D1221CD6}" dt="2023-04-07T15:45:04.660" v="2888"/>
          <ac:inkMkLst>
            <pc:docMk/>
            <pc:sldMk cId="1133807899" sldId="287"/>
            <ac:inkMk id="91" creationId="{687C6B65-BA43-D5ED-1C1A-A86324082BC3}"/>
          </ac:inkMkLst>
        </pc:inkChg>
        <pc:inkChg chg="add reco">
          <ac:chgData name="Venkatasubramanian, Mani V." userId="fbe5ce37-0145-4c31-b84a-b36f8beac5f3" providerId="ADAL" clId="{D2199866-58AB-7241-8373-BF44D1221CD6}" dt="2023-04-07T15:45:04.660" v="2888"/>
          <ac:inkMkLst>
            <pc:docMk/>
            <pc:sldMk cId="1133807899" sldId="287"/>
            <ac:inkMk id="92" creationId="{F4C7385F-ACE9-FD1A-65F0-9F544E0A3076}"/>
          </ac:inkMkLst>
        </pc:inkChg>
        <pc:inkChg chg="add del">
          <ac:chgData name="Venkatasubramanian, Mani V." userId="fbe5ce37-0145-4c31-b84a-b36f8beac5f3" providerId="ADAL" clId="{D2199866-58AB-7241-8373-BF44D1221CD6}" dt="2023-04-07T15:45:07.340" v="2893"/>
          <ac:inkMkLst>
            <pc:docMk/>
            <pc:sldMk cId="1133807899" sldId="287"/>
            <ac:inkMk id="93" creationId="{0B89190D-34BB-EE88-C495-AB457B75B396}"/>
          </ac:inkMkLst>
        </pc:inkChg>
        <pc:inkChg chg="add del">
          <ac:chgData name="Venkatasubramanian, Mani V." userId="fbe5ce37-0145-4c31-b84a-b36f8beac5f3" providerId="ADAL" clId="{D2199866-58AB-7241-8373-BF44D1221CD6}" dt="2023-04-07T15:45:07.340" v="2893"/>
          <ac:inkMkLst>
            <pc:docMk/>
            <pc:sldMk cId="1133807899" sldId="287"/>
            <ac:inkMk id="94" creationId="{6DCD0D50-9D84-E6D5-83E9-6070B816B273}"/>
          </ac:inkMkLst>
        </pc:inkChg>
        <pc:inkChg chg="add del">
          <ac:chgData name="Venkatasubramanian, Mani V." userId="fbe5ce37-0145-4c31-b84a-b36f8beac5f3" providerId="ADAL" clId="{D2199866-58AB-7241-8373-BF44D1221CD6}" dt="2023-04-07T15:45:07.340" v="2893"/>
          <ac:inkMkLst>
            <pc:docMk/>
            <pc:sldMk cId="1133807899" sldId="287"/>
            <ac:inkMk id="95" creationId="{D27C7125-2E68-938F-A60F-2D341315D86D}"/>
          </ac:inkMkLst>
        </pc:inkChg>
        <pc:inkChg chg="add del">
          <ac:chgData name="Venkatasubramanian, Mani V." userId="fbe5ce37-0145-4c31-b84a-b36f8beac5f3" providerId="ADAL" clId="{D2199866-58AB-7241-8373-BF44D1221CD6}" dt="2023-04-07T15:45:07.340" v="2893"/>
          <ac:inkMkLst>
            <pc:docMk/>
            <pc:sldMk cId="1133807899" sldId="287"/>
            <ac:inkMk id="96" creationId="{8A6C46B5-7463-36D1-FDE8-BB0805B77933}"/>
          </ac:inkMkLst>
        </pc:inkChg>
        <pc:inkChg chg="add reco">
          <ac:chgData name="Venkatasubramanian, Mani V." userId="fbe5ce37-0145-4c31-b84a-b36f8beac5f3" providerId="ADAL" clId="{D2199866-58AB-7241-8373-BF44D1221CD6}" dt="2023-04-07T15:45:07.340" v="2893"/>
          <ac:inkMkLst>
            <pc:docMk/>
            <pc:sldMk cId="1133807899" sldId="287"/>
            <ac:inkMk id="97" creationId="{6746F047-49D8-39C6-BF87-0B374A674828}"/>
          </ac:inkMkLst>
        </pc:inkChg>
        <pc:inkChg chg="add del">
          <ac:chgData name="Venkatasubramanian, Mani V." userId="fbe5ce37-0145-4c31-b84a-b36f8beac5f3" providerId="ADAL" clId="{D2199866-58AB-7241-8373-BF44D1221CD6}" dt="2023-04-07T15:45:13.114" v="2906"/>
          <ac:inkMkLst>
            <pc:docMk/>
            <pc:sldMk cId="1133807899" sldId="287"/>
            <ac:inkMk id="98" creationId="{55F989D2-3805-6435-8F41-4C6D8955339C}"/>
          </ac:inkMkLst>
        </pc:inkChg>
        <pc:inkChg chg="add del">
          <ac:chgData name="Venkatasubramanian, Mani V." userId="fbe5ce37-0145-4c31-b84a-b36f8beac5f3" providerId="ADAL" clId="{D2199866-58AB-7241-8373-BF44D1221CD6}" dt="2023-04-07T15:45:13.114" v="2906"/>
          <ac:inkMkLst>
            <pc:docMk/>
            <pc:sldMk cId="1133807899" sldId="287"/>
            <ac:inkMk id="99" creationId="{04CFC955-3D87-B1A5-1E17-5829722C94A2}"/>
          </ac:inkMkLst>
        </pc:inkChg>
        <pc:inkChg chg="add">
          <ac:chgData name="Venkatasubramanian, Mani V." userId="fbe5ce37-0145-4c31-b84a-b36f8beac5f3" providerId="ADAL" clId="{D2199866-58AB-7241-8373-BF44D1221CD6}" dt="2023-04-07T15:45:09.041" v="2896"/>
          <ac:inkMkLst>
            <pc:docMk/>
            <pc:sldMk cId="1133807899" sldId="287"/>
            <ac:inkMk id="100" creationId="{BDC0748C-415B-1885-E052-13D22689AD46}"/>
          </ac:inkMkLst>
        </pc:inkChg>
        <pc:inkChg chg="add">
          <ac:chgData name="Venkatasubramanian, Mani V." userId="fbe5ce37-0145-4c31-b84a-b36f8beac5f3" providerId="ADAL" clId="{D2199866-58AB-7241-8373-BF44D1221CD6}" dt="2023-04-07T15:45:09.192" v="2897"/>
          <ac:inkMkLst>
            <pc:docMk/>
            <pc:sldMk cId="1133807899" sldId="287"/>
            <ac:inkMk id="101" creationId="{6BA8228B-D1CA-E44D-06C5-0F0651C8E754}"/>
          </ac:inkMkLst>
        </pc:inkChg>
        <pc:inkChg chg="add">
          <ac:chgData name="Venkatasubramanian, Mani V." userId="fbe5ce37-0145-4c31-b84a-b36f8beac5f3" providerId="ADAL" clId="{D2199866-58AB-7241-8373-BF44D1221CD6}" dt="2023-04-07T15:45:09.324" v="2898"/>
          <ac:inkMkLst>
            <pc:docMk/>
            <pc:sldMk cId="1133807899" sldId="287"/>
            <ac:inkMk id="102" creationId="{D31ABADD-E619-EC4D-102C-BC00D2A40D6B}"/>
          </ac:inkMkLst>
        </pc:inkChg>
        <pc:inkChg chg="add del">
          <ac:chgData name="Venkatasubramanian, Mani V." userId="fbe5ce37-0145-4c31-b84a-b36f8beac5f3" providerId="ADAL" clId="{D2199866-58AB-7241-8373-BF44D1221CD6}" dt="2023-04-07T15:45:13.114" v="2906"/>
          <ac:inkMkLst>
            <pc:docMk/>
            <pc:sldMk cId="1133807899" sldId="287"/>
            <ac:inkMk id="103" creationId="{0CABB338-0EFE-389D-CC86-9458447EC5CB}"/>
          </ac:inkMkLst>
        </pc:inkChg>
        <pc:inkChg chg="add del">
          <ac:chgData name="Venkatasubramanian, Mani V." userId="fbe5ce37-0145-4c31-b84a-b36f8beac5f3" providerId="ADAL" clId="{D2199866-58AB-7241-8373-BF44D1221CD6}" dt="2023-04-07T15:45:13.114" v="2906"/>
          <ac:inkMkLst>
            <pc:docMk/>
            <pc:sldMk cId="1133807899" sldId="287"/>
            <ac:inkMk id="104" creationId="{EFE78981-6F9F-F30C-D83A-F97C8DB7C209}"/>
          </ac:inkMkLst>
        </pc:inkChg>
        <pc:inkChg chg="add del">
          <ac:chgData name="Venkatasubramanian, Mani V." userId="fbe5ce37-0145-4c31-b84a-b36f8beac5f3" providerId="ADAL" clId="{D2199866-58AB-7241-8373-BF44D1221CD6}" dt="2023-04-07T15:45:13.114" v="2906"/>
          <ac:inkMkLst>
            <pc:docMk/>
            <pc:sldMk cId="1133807899" sldId="287"/>
            <ac:inkMk id="105" creationId="{796C721F-C166-F123-D3FF-C3EC803D45DB}"/>
          </ac:inkMkLst>
        </pc:inkChg>
        <pc:inkChg chg="add del">
          <ac:chgData name="Venkatasubramanian, Mani V." userId="fbe5ce37-0145-4c31-b84a-b36f8beac5f3" providerId="ADAL" clId="{D2199866-58AB-7241-8373-BF44D1221CD6}" dt="2023-04-07T15:45:13.114" v="2906"/>
          <ac:inkMkLst>
            <pc:docMk/>
            <pc:sldMk cId="1133807899" sldId="287"/>
            <ac:inkMk id="106" creationId="{C2E1BF30-1DA3-2AC6-3F0C-9410D7120319}"/>
          </ac:inkMkLst>
        </pc:inkChg>
        <pc:inkChg chg="add del">
          <ac:chgData name="Venkatasubramanian, Mani V." userId="fbe5ce37-0145-4c31-b84a-b36f8beac5f3" providerId="ADAL" clId="{D2199866-58AB-7241-8373-BF44D1221CD6}" dt="2023-04-07T15:45:13.114" v="2906"/>
          <ac:inkMkLst>
            <pc:docMk/>
            <pc:sldMk cId="1133807899" sldId="287"/>
            <ac:inkMk id="107" creationId="{7E25BBD0-8B00-1304-5D43-185908E18F6D}"/>
          </ac:inkMkLst>
        </pc:inkChg>
        <pc:inkChg chg="add del">
          <ac:chgData name="Venkatasubramanian, Mani V." userId="fbe5ce37-0145-4c31-b84a-b36f8beac5f3" providerId="ADAL" clId="{D2199866-58AB-7241-8373-BF44D1221CD6}" dt="2023-04-07T15:45:13.114" v="2906"/>
          <ac:inkMkLst>
            <pc:docMk/>
            <pc:sldMk cId="1133807899" sldId="287"/>
            <ac:inkMk id="108" creationId="{0BE0BA67-7DF2-73C4-795B-6E58F7ADD6FA}"/>
          </ac:inkMkLst>
        </pc:inkChg>
        <pc:inkChg chg="add del">
          <ac:chgData name="Venkatasubramanian, Mani V." userId="fbe5ce37-0145-4c31-b84a-b36f8beac5f3" providerId="ADAL" clId="{D2199866-58AB-7241-8373-BF44D1221CD6}" dt="2023-04-07T15:45:13.114" v="2906"/>
          <ac:inkMkLst>
            <pc:docMk/>
            <pc:sldMk cId="1133807899" sldId="287"/>
            <ac:inkMk id="109" creationId="{6E2525FC-4E83-8AAB-5588-00F32B6DEC83}"/>
          </ac:inkMkLst>
        </pc:inkChg>
        <pc:inkChg chg="add reco">
          <ac:chgData name="Venkatasubramanian, Mani V." userId="fbe5ce37-0145-4c31-b84a-b36f8beac5f3" providerId="ADAL" clId="{D2199866-58AB-7241-8373-BF44D1221CD6}" dt="2023-04-07T15:45:13.114" v="2906"/>
          <ac:inkMkLst>
            <pc:docMk/>
            <pc:sldMk cId="1133807899" sldId="287"/>
            <ac:inkMk id="110" creationId="{A696EE70-EA03-30E6-7592-0A29D3F1CE67}"/>
          </ac:inkMkLst>
        </pc:inkChg>
        <pc:inkChg chg="add reco">
          <ac:chgData name="Venkatasubramanian, Mani V." userId="fbe5ce37-0145-4c31-b84a-b36f8beac5f3" providerId="ADAL" clId="{D2199866-58AB-7241-8373-BF44D1221CD6}" dt="2023-04-07T15:45:13.114" v="2906"/>
          <ac:inkMkLst>
            <pc:docMk/>
            <pc:sldMk cId="1133807899" sldId="287"/>
            <ac:inkMk id="111" creationId="{B1A45CF7-5400-8ED4-1247-1034145DA699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47:12.999" v="2994"/>
        <pc:sldMkLst>
          <pc:docMk/>
          <pc:sldMk cId="1834855499" sldId="288"/>
        </pc:sldMkLst>
        <pc:inkChg chg="add del">
          <ac:chgData name="Venkatasubramanian, Mani V." userId="fbe5ce37-0145-4c31-b84a-b36f8beac5f3" providerId="ADAL" clId="{D2199866-58AB-7241-8373-BF44D1221CD6}" dt="2023-04-07T15:45:33.573" v="2910"/>
          <ac:inkMkLst>
            <pc:docMk/>
            <pc:sldMk cId="1834855499" sldId="288"/>
            <ac:inkMk id="2" creationId="{7FF3E7B9-A862-6CFF-080C-CD626D5F85B4}"/>
          </ac:inkMkLst>
        </pc:inkChg>
        <pc:inkChg chg="add del">
          <ac:chgData name="Venkatasubramanian, Mani V." userId="fbe5ce37-0145-4c31-b84a-b36f8beac5f3" providerId="ADAL" clId="{D2199866-58AB-7241-8373-BF44D1221CD6}" dt="2023-04-07T15:45:33.573" v="2910"/>
          <ac:inkMkLst>
            <pc:docMk/>
            <pc:sldMk cId="1834855499" sldId="288"/>
            <ac:inkMk id="3" creationId="{D69A9B4A-27D5-EF32-0E53-38CCBBC0CAAF}"/>
          </ac:inkMkLst>
        </pc:inkChg>
        <pc:inkChg chg="add del">
          <ac:chgData name="Venkatasubramanian, Mani V." userId="fbe5ce37-0145-4c31-b84a-b36f8beac5f3" providerId="ADAL" clId="{D2199866-58AB-7241-8373-BF44D1221CD6}" dt="2023-04-07T15:45:33.573" v="2910"/>
          <ac:inkMkLst>
            <pc:docMk/>
            <pc:sldMk cId="1834855499" sldId="288"/>
            <ac:inkMk id="4" creationId="{474A2D6C-7D7A-DCFC-6C88-59956B8B669E}"/>
          </ac:inkMkLst>
        </pc:inkChg>
        <pc:inkChg chg="add reco">
          <ac:chgData name="Venkatasubramanian, Mani V." userId="fbe5ce37-0145-4c31-b84a-b36f8beac5f3" providerId="ADAL" clId="{D2199866-58AB-7241-8373-BF44D1221CD6}" dt="2023-04-07T15:45:33.573" v="2910"/>
          <ac:inkMkLst>
            <pc:docMk/>
            <pc:sldMk cId="1834855499" sldId="288"/>
            <ac:inkMk id="5" creationId="{8ED359A9-3E8A-EAD4-C790-2901924A7DF7}"/>
          </ac:inkMkLst>
        </pc:inkChg>
        <pc:inkChg chg="add del">
          <ac:chgData name="Venkatasubramanian, Mani V." userId="fbe5ce37-0145-4c31-b84a-b36f8beac5f3" providerId="ADAL" clId="{D2199866-58AB-7241-8373-BF44D1221CD6}" dt="2023-04-07T15:45:39.957" v="2920"/>
          <ac:inkMkLst>
            <pc:docMk/>
            <pc:sldMk cId="1834855499" sldId="288"/>
            <ac:inkMk id="6" creationId="{79B8CECC-98B1-1F79-B9A7-10BCEF0242F7}"/>
          </ac:inkMkLst>
        </pc:inkChg>
        <pc:inkChg chg="add del">
          <ac:chgData name="Venkatasubramanian, Mani V." userId="fbe5ce37-0145-4c31-b84a-b36f8beac5f3" providerId="ADAL" clId="{D2199866-58AB-7241-8373-BF44D1221CD6}" dt="2023-04-07T15:45:39.957" v="2920"/>
          <ac:inkMkLst>
            <pc:docMk/>
            <pc:sldMk cId="1834855499" sldId="288"/>
            <ac:inkMk id="7" creationId="{94DBAD19-086F-EEF8-47B6-1EAF9570A631}"/>
          </ac:inkMkLst>
        </pc:inkChg>
        <pc:inkChg chg="add del">
          <ac:chgData name="Venkatasubramanian, Mani V." userId="fbe5ce37-0145-4c31-b84a-b36f8beac5f3" providerId="ADAL" clId="{D2199866-58AB-7241-8373-BF44D1221CD6}" dt="2023-04-07T15:45:39.957" v="2920"/>
          <ac:inkMkLst>
            <pc:docMk/>
            <pc:sldMk cId="1834855499" sldId="288"/>
            <ac:inkMk id="8" creationId="{B3998AF4-5403-D9CE-0DE0-DF2C38516CDC}"/>
          </ac:inkMkLst>
        </pc:inkChg>
        <pc:inkChg chg="add del">
          <ac:chgData name="Venkatasubramanian, Mani V." userId="fbe5ce37-0145-4c31-b84a-b36f8beac5f3" providerId="ADAL" clId="{D2199866-58AB-7241-8373-BF44D1221CD6}" dt="2023-04-07T15:45:39.957" v="2920"/>
          <ac:inkMkLst>
            <pc:docMk/>
            <pc:sldMk cId="1834855499" sldId="288"/>
            <ac:inkMk id="9" creationId="{0AFFEACF-373E-E8A7-CE35-92EF3D74DFC6}"/>
          </ac:inkMkLst>
        </pc:inkChg>
        <pc:inkChg chg="add del">
          <ac:chgData name="Venkatasubramanian, Mani V." userId="fbe5ce37-0145-4c31-b84a-b36f8beac5f3" providerId="ADAL" clId="{D2199866-58AB-7241-8373-BF44D1221CD6}" dt="2023-04-07T15:45:39.957" v="2920"/>
          <ac:inkMkLst>
            <pc:docMk/>
            <pc:sldMk cId="1834855499" sldId="288"/>
            <ac:inkMk id="10" creationId="{7D755ACB-0FD3-3E28-1069-C2333DB00B0A}"/>
          </ac:inkMkLst>
        </pc:inkChg>
        <pc:inkChg chg="add del">
          <ac:chgData name="Venkatasubramanian, Mani V." userId="fbe5ce37-0145-4c31-b84a-b36f8beac5f3" providerId="ADAL" clId="{D2199866-58AB-7241-8373-BF44D1221CD6}" dt="2023-04-07T15:45:39.957" v="2920"/>
          <ac:inkMkLst>
            <pc:docMk/>
            <pc:sldMk cId="1834855499" sldId="288"/>
            <ac:inkMk id="11" creationId="{88725307-655E-40B0-F7B3-EE8B0BE34ACB}"/>
          </ac:inkMkLst>
        </pc:inkChg>
        <pc:inkChg chg="add del">
          <ac:chgData name="Venkatasubramanian, Mani V." userId="fbe5ce37-0145-4c31-b84a-b36f8beac5f3" providerId="ADAL" clId="{D2199866-58AB-7241-8373-BF44D1221CD6}" dt="2023-04-07T15:45:39.957" v="2920"/>
          <ac:inkMkLst>
            <pc:docMk/>
            <pc:sldMk cId="1834855499" sldId="288"/>
            <ac:inkMk id="12" creationId="{A77124CF-E0C2-9505-B1A5-E5441929B4DB}"/>
          </ac:inkMkLst>
        </pc:inkChg>
        <pc:inkChg chg="add del">
          <ac:chgData name="Venkatasubramanian, Mani V." userId="fbe5ce37-0145-4c31-b84a-b36f8beac5f3" providerId="ADAL" clId="{D2199866-58AB-7241-8373-BF44D1221CD6}" dt="2023-04-07T15:45:39.957" v="2920"/>
          <ac:inkMkLst>
            <pc:docMk/>
            <pc:sldMk cId="1834855499" sldId="288"/>
            <ac:inkMk id="13" creationId="{2D55FD49-94EA-FA0A-3FFB-46EEA200FA65}"/>
          </ac:inkMkLst>
        </pc:inkChg>
        <pc:inkChg chg="add del">
          <ac:chgData name="Venkatasubramanian, Mani V." userId="fbe5ce37-0145-4c31-b84a-b36f8beac5f3" providerId="ADAL" clId="{D2199866-58AB-7241-8373-BF44D1221CD6}" dt="2023-04-07T15:45:39.957" v="2920"/>
          <ac:inkMkLst>
            <pc:docMk/>
            <pc:sldMk cId="1834855499" sldId="288"/>
            <ac:inkMk id="14" creationId="{95D62417-F057-CD29-2823-3C122F564A55}"/>
          </ac:inkMkLst>
        </pc:inkChg>
        <pc:inkChg chg="add reco">
          <ac:chgData name="Venkatasubramanian, Mani V." userId="fbe5ce37-0145-4c31-b84a-b36f8beac5f3" providerId="ADAL" clId="{D2199866-58AB-7241-8373-BF44D1221CD6}" dt="2023-04-07T15:45:39.957" v="2920"/>
          <ac:inkMkLst>
            <pc:docMk/>
            <pc:sldMk cId="1834855499" sldId="288"/>
            <ac:inkMk id="15" creationId="{7C9B7592-B9FE-A821-286B-E1135E418146}"/>
          </ac:inkMkLst>
        </pc:inkChg>
        <pc:inkChg chg="add del">
          <ac:chgData name="Venkatasubramanian, Mani V." userId="fbe5ce37-0145-4c31-b84a-b36f8beac5f3" providerId="ADAL" clId="{D2199866-58AB-7241-8373-BF44D1221CD6}" dt="2023-04-07T15:45:47.196" v="2923"/>
          <ac:inkMkLst>
            <pc:docMk/>
            <pc:sldMk cId="1834855499" sldId="288"/>
            <ac:inkMk id="16" creationId="{C18F50FA-EF4E-B375-67C6-4D935C644077}"/>
          </ac:inkMkLst>
        </pc:inkChg>
        <pc:inkChg chg="add del">
          <ac:chgData name="Venkatasubramanian, Mani V." userId="fbe5ce37-0145-4c31-b84a-b36f8beac5f3" providerId="ADAL" clId="{D2199866-58AB-7241-8373-BF44D1221CD6}" dt="2023-04-07T15:45:47.196" v="2923"/>
          <ac:inkMkLst>
            <pc:docMk/>
            <pc:sldMk cId="1834855499" sldId="288"/>
            <ac:inkMk id="17" creationId="{0227A81D-5AC5-91A8-EF6E-C7C4430DDFFC}"/>
          </ac:inkMkLst>
        </pc:inkChg>
        <pc:inkChg chg="add reco">
          <ac:chgData name="Venkatasubramanian, Mani V." userId="fbe5ce37-0145-4c31-b84a-b36f8beac5f3" providerId="ADAL" clId="{D2199866-58AB-7241-8373-BF44D1221CD6}" dt="2023-04-07T15:45:47.196" v="2923"/>
          <ac:inkMkLst>
            <pc:docMk/>
            <pc:sldMk cId="1834855499" sldId="288"/>
            <ac:inkMk id="18" creationId="{6181FEF4-ADD1-FDA7-19CD-C98F12B24DFC}"/>
          </ac:inkMkLst>
        </pc:inkChg>
        <pc:inkChg chg="add del">
          <ac:chgData name="Venkatasubramanian, Mani V." userId="fbe5ce37-0145-4c31-b84a-b36f8beac5f3" providerId="ADAL" clId="{D2199866-58AB-7241-8373-BF44D1221CD6}" dt="2023-04-07T15:45:53.189" v="2934"/>
          <ac:inkMkLst>
            <pc:docMk/>
            <pc:sldMk cId="1834855499" sldId="288"/>
            <ac:inkMk id="19" creationId="{1596B208-7CEE-596E-D446-91A9EC041A4D}"/>
          </ac:inkMkLst>
        </pc:inkChg>
        <pc:inkChg chg="add del">
          <ac:chgData name="Venkatasubramanian, Mani V." userId="fbe5ce37-0145-4c31-b84a-b36f8beac5f3" providerId="ADAL" clId="{D2199866-58AB-7241-8373-BF44D1221CD6}" dt="2023-04-07T15:45:53.189" v="2934"/>
          <ac:inkMkLst>
            <pc:docMk/>
            <pc:sldMk cId="1834855499" sldId="288"/>
            <ac:inkMk id="20" creationId="{F764AC73-2BEF-AB57-BDE6-70A33CB36454}"/>
          </ac:inkMkLst>
        </pc:inkChg>
        <pc:inkChg chg="add del">
          <ac:chgData name="Venkatasubramanian, Mani V." userId="fbe5ce37-0145-4c31-b84a-b36f8beac5f3" providerId="ADAL" clId="{D2199866-58AB-7241-8373-BF44D1221CD6}" dt="2023-04-07T15:45:53.189" v="2934"/>
          <ac:inkMkLst>
            <pc:docMk/>
            <pc:sldMk cId="1834855499" sldId="288"/>
            <ac:inkMk id="21" creationId="{7A86425F-D4A3-FED9-E1A1-D1207B3A5D8E}"/>
          </ac:inkMkLst>
        </pc:inkChg>
        <pc:inkChg chg="add del">
          <ac:chgData name="Venkatasubramanian, Mani V." userId="fbe5ce37-0145-4c31-b84a-b36f8beac5f3" providerId="ADAL" clId="{D2199866-58AB-7241-8373-BF44D1221CD6}" dt="2023-04-07T15:45:53.189" v="2934"/>
          <ac:inkMkLst>
            <pc:docMk/>
            <pc:sldMk cId="1834855499" sldId="288"/>
            <ac:inkMk id="22" creationId="{0C60AF3E-C075-A97D-8C31-9470FE7941B2}"/>
          </ac:inkMkLst>
        </pc:inkChg>
        <pc:inkChg chg="add del">
          <ac:chgData name="Venkatasubramanian, Mani V." userId="fbe5ce37-0145-4c31-b84a-b36f8beac5f3" providerId="ADAL" clId="{D2199866-58AB-7241-8373-BF44D1221CD6}" dt="2023-04-07T15:45:53.189" v="2934"/>
          <ac:inkMkLst>
            <pc:docMk/>
            <pc:sldMk cId="1834855499" sldId="288"/>
            <ac:inkMk id="23" creationId="{6B4F007A-9AF2-B57D-C640-E7D88D16F82D}"/>
          </ac:inkMkLst>
        </pc:inkChg>
        <pc:inkChg chg="add del">
          <ac:chgData name="Venkatasubramanian, Mani V." userId="fbe5ce37-0145-4c31-b84a-b36f8beac5f3" providerId="ADAL" clId="{D2199866-58AB-7241-8373-BF44D1221CD6}" dt="2023-04-07T15:45:53.189" v="2934"/>
          <ac:inkMkLst>
            <pc:docMk/>
            <pc:sldMk cId="1834855499" sldId="288"/>
            <ac:inkMk id="24" creationId="{EDC27ECD-1927-2E35-389D-653CC4553AAD}"/>
          </ac:inkMkLst>
        </pc:inkChg>
        <pc:inkChg chg="add del">
          <ac:chgData name="Venkatasubramanian, Mani V." userId="fbe5ce37-0145-4c31-b84a-b36f8beac5f3" providerId="ADAL" clId="{D2199866-58AB-7241-8373-BF44D1221CD6}" dt="2023-04-07T15:45:53.189" v="2934"/>
          <ac:inkMkLst>
            <pc:docMk/>
            <pc:sldMk cId="1834855499" sldId="288"/>
            <ac:inkMk id="25" creationId="{7890CFAB-0F68-0E94-0DB4-138EF3B6F70A}"/>
          </ac:inkMkLst>
        </pc:inkChg>
        <pc:inkChg chg="add del">
          <ac:chgData name="Venkatasubramanian, Mani V." userId="fbe5ce37-0145-4c31-b84a-b36f8beac5f3" providerId="ADAL" clId="{D2199866-58AB-7241-8373-BF44D1221CD6}" dt="2023-04-07T15:45:53.189" v="2934"/>
          <ac:inkMkLst>
            <pc:docMk/>
            <pc:sldMk cId="1834855499" sldId="288"/>
            <ac:inkMk id="26" creationId="{F03C5483-3804-69D6-878F-AC6170017DEC}"/>
          </ac:inkMkLst>
        </pc:inkChg>
        <pc:inkChg chg="add del">
          <ac:chgData name="Venkatasubramanian, Mani V." userId="fbe5ce37-0145-4c31-b84a-b36f8beac5f3" providerId="ADAL" clId="{D2199866-58AB-7241-8373-BF44D1221CD6}" dt="2023-04-07T15:45:53.189" v="2934"/>
          <ac:inkMkLst>
            <pc:docMk/>
            <pc:sldMk cId="1834855499" sldId="288"/>
            <ac:inkMk id="27" creationId="{449726C0-9B37-0CBF-C94B-E3065CADA3DF}"/>
          </ac:inkMkLst>
        </pc:inkChg>
        <pc:inkChg chg="add">
          <ac:chgData name="Venkatasubramanian, Mani V." userId="fbe5ce37-0145-4c31-b84a-b36f8beac5f3" providerId="ADAL" clId="{D2199866-58AB-7241-8373-BF44D1221CD6}" dt="2023-04-07T15:45:52.557" v="2933"/>
          <ac:inkMkLst>
            <pc:docMk/>
            <pc:sldMk cId="1834855499" sldId="288"/>
            <ac:inkMk id="28" creationId="{5203442A-539E-96EB-FED9-532AE1E3A240}"/>
          </ac:inkMkLst>
        </pc:inkChg>
        <pc:inkChg chg="add reco">
          <ac:chgData name="Venkatasubramanian, Mani V." userId="fbe5ce37-0145-4c31-b84a-b36f8beac5f3" providerId="ADAL" clId="{D2199866-58AB-7241-8373-BF44D1221CD6}" dt="2023-04-07T15:45:53.189" v="2934"/>
          <ac:inkMkLst>
            <pc:docMk/>
            <pc:sldMk cId="1834855499" sldId="288"/>
            <ac:inkMk id="29" creationId="{43C15E73-DB68-03CE-006D-074E9F5229BC}"/>
          </ac:inkMkLst>
        </pc:inkChg>
        <pc:inkChg chg="add del">
          <ac:chgData name="Venkatasubramanian, Mani V." userId="fbe5ce37-0145-4c31-b84a-b36f8beac5f3" providerId="ADAL" clId="{D2199866-58AB-7241-8373-BF44D1221CD6}" dt="2023-04-07T15:45:57.055" v="2940"/>
          <ac:inkMkLst>
            <pc:docMk/>
            <pc:sldMk cId="1834855499" sldId="288"/>
            <ac:inkMk id="30" creationId="{A856FFC8-20BF-F8DF-1F9C-A00557BC276B}"/>
          </ac:inkMkLst>
        </pc:inkChg>
        <pc:inkChg chg="add del">
          <ac:chgData name="Venkatasubramanian, Mani V." userId="fbe5ce37-0145-4c31-b84a-b36f8beac5f3" providerId="ADAL" clId="{D2199866-58AB-7241-8373-BF44D1221CD6}" dt="2023-04-07T15:45:57.055" v="2940"/>
          <ac:inkMkLst>
            <pc:docMk/>
            <pc:sldMk cId="1834855499" sldId="288"/>
            <ac:inkMk id="31" creationId="{94E85416-78D6-8FA6-DD38-F1F0C5C6A284}"/>
          </ac:inkMkLst>
        </pc:inkChg>
        <pc:inkChg chg="add del">
          <ac:chgData name="Venkatasubramanian, Mani V." userId="fbe5ce37-0145-4c31-b84a-b36f8beac5f3" providerId="ADAL" clId="{D2199866-58AB-7241-8373-BF44D1221CD6}" dt="2023-04-07T15:45:57.055" v="2940"/>
          <ac:inkMkLst>
            <pc:docMk/>
            <pc:sldMk cId="1834855499" sldId="288"/>
            <ac:inkMk id="32" creationId="{989340A6-310F-9F43-1B35-387D72754199}"/>
          </ac:inkMkLst>
        </pc:inkChg>
        <pc:inkChg chg="add del">
          <ac:chgData name="Venkatasubramanian, Mani V." userId="fbe5ce37-0145-4c31-b84a-b36f8beac5f3" providerId="ADAL" clId="{D2199866-58AB-7241-8373-BF44D1221CD6}" dt="2023-04-07T15:45:57.055" v="2940"/>
          <ac:inkMkLst>
            <pc:docMk/>
            <pc:sldMk cId="1834855499" sldId="288"/>
            <ac:inkMk id="33" creationId="{8900EE65-E7B5-5977-98FA-468B4E13AC5E}"/>
          </ac:inkMkLst>
        </pc:inkChg>
        <pc:inkChg chg="add del">
          <ac:chgData name="Venkatasubramanian, Mani V." userId="fbe5ce37-0145-4c31-b84a-b36f8beac5f3" providerId="ADAL" clId="{D2199866-58AB-7241-8373-BF44D1221CD6}" dt="2023-04-07T15:45:57.055" v="2940"/>
          <ac:inkMkLst>
            <pc:docMk/>
            <pc:sldMk cId="1834855499" sldId="288"/>
            <ac:inkMk id="34" creationId="{59DE1427-F6E0-AF0E-AA75-1BB8019CE00A}"/>
          </ac:inkMkLst>
        </pc:inkChg>
        <pc:inkChg chg="add reco">
          <ac:chgData name="Venkatasubramanian, Mani V." userId="fbe5ce37-0145-4c31-b84a-b36f8beac5f3" providerId="ADAL" clId="{D2199866-58AB-7241-8373-BF44D1221CD6}" dt="2023-04-07T15:45:57.055" v="2940"/>
          <ac:inkMkLst>
            <pc:docMk/>
            <pc:sldMk cId="1834855499" sldId="288"/>
            <ac:inkMk id="35" creationId="{E9E58987-56BB-3228-6C40-CB7F94ACB27F}"/>
          </ac:inkMkLst>
        </pc:inkChg>
        <pc:inkChg chg="add">
          <ac:chgData name="Venkatasubramanian, Mani V." userId="fbe5ce37-0145-4c31-b84a-b36f8beac5f3" providerId="ADAL" clId="{D2199866-58AB-7241-8373-BF44D1221CD6}" dt="2023-04-07T15:46:07.523" v="2941"/>
          <ac:inkMkLst>
            <pc:docMk/>
            <pc:sldMk cId="1834855499" sldId="288"/>
            <ac:inkMk id="36" creationId="{1B7F7765-500A-0C14-9B91-07FA29828391}"/>
          </ac:inkMkLst>
        </pc:inkChg>
        <pc:inkChg chg="add">
          <ac:chgData name="Venkatasubramanian, Mani V." userId="fbe5ce37-0145-4c31-b84a-b36f8beac5f3" providerId="ADAL" clId="{D2199866-58AB-7241-8373-BF44D1221CD6}" dt="2023-04-07T15:46:07.689" v="2942"/>
          <ac:inkMkLst>
            <pc:docMk/>
            <pc:sldMk cId="1834855499" sldId="288"/>
            <ac:inkMk id="37" creationId="{A55CFE5E-4CF5-B076-D73B-A93CE20C231E}"/>
          </ac:inkMkLst>
        </pc:inkChg>
        <pc:inkChg chg="add">
          <ac:chgData name="Venkatasubramanian, Mani V." userId="fbe5ce37-0145-4c31-b84a-b36f8beac5f3" providerId="ADAL" clId="{D2199866-58AB-7241-8373-BF44D1221CD6}" dt="2023-04-07T15:46:07.839" v="2943"/>
          <ac:inkMkLst>
            <pc:docMk/>
            <pc:sldMk cId="1834855499" sldId="288"/>
            <ac:inkMk id="38" creationId="{5AB70A5F-F431-D6F5-9477-444F2445B783}"/>
          </ac:inkMkLst>
        </pc:inkChg>
        <pc:inkChg chg="add">
          <ac:chgData name="Venkatasubramanian, Mani V." userId="fbe5ce37-0145-4c31-b84a-b36f8beac5f3" providerId="ADAL" clId="{D2199866-58AB-7241-8373-BF44D1221CD6}" dt="2023-04-07T15:46:08.005" v="2944"/>
          <ac:inkMkLst>
            <pc:docMk/>
            <pc:sldMk cId="1834855499" sldId="288"/>
            <ac:inkMk id="39" creationId="{076BBBF2-60E5-E9A1-0C01-86EC44A685BF}"/>
          </ac:inkMkLst>
        </pc:inkChg>
        <pc:inkChg chg="add del">
          <ac:chgData name="Venkatasubramanian, Mani V." userId="fbe5ce37-0145-4c31-b84a-b36f8beac5f3" providerId="ADAL" clId="{D2199866-58AB-7241-8373-BF44D1221CD6}" dt="2023-04-07T15:46:10.848" v="2950"/>
          <ac:inkMkLst>
            <pc:docMk/>
            <pc:sldMk cId="1834855499" sldId="288"/>
            <ac:inkMk id="40" creationId="{C7C0267D-3B00-D121-B1B1-AF3968AAE965}"/>
          </ac:inkMkLst>
        </pc:inkChg>
        <pc:inkChg chg="add del">
          <ac:chgData name="Venkatasubramanian, Mani V." userId="fbe5ce37-0145-4c31-b84a-b36f8beac5f3" providerId="ADAL" clId="{D2199866-58AB-7241-8373-BF44D1221CD6}" dt="2023-04-07T15:46:10.848" v="2950"/>
          <ac:inkMkLst>
            <pc:docMk/>
            <pc:sldMk cId="1834855499" sldId="288"/>
            <ac:inkMk id="41" creationId="{F8A62E4D-C08A-33E0-B605-20A3ADEB0C01}"/>
          </ac:inkMkLst>
        </pc:inkChg>
        <pc:inkChg chg="add del">
          <ac:chgData name="Venkatasubramanian, Mani V." userId="fbe5ce37-0145-4c31-b84a-b36f8beac5f3" providerId="ADAL" clId="{D2199866-58AB-7241-8373-BF44D1221CD6}" dt="2023-04-07T15:46:10.848" v="2950"/>
          <ac:inkMkLst>
            <pc:docMk/>
            <pc:sldMk cId="1834855499" sldId="288"/>
            <ac:inkMk id="42" creationId="{F3E7F7B1-8B53-34CB-B6DB-B4AD429A24A0}"/>
          </ac:inkMkLst>
        </pc:inkChg>
        <pc:inkChg chg="add del">
          <ac:chgData name="Venkatasubramanian, Mani V." userId="fbe5ce37-0145-4c31-b84a-b36f8beac5f3" providerId="ADAL" clId="{D2199866-58AB-7241-8373-BF44D1221CD6}" dt="2023-04-07T15:46:10.848" v="2950"/>
          <ac:inkMkLst>
            <pc:docMk/>
            <pc:sldMk cId="1834855499" sldId="288"/>
            <ac:inkMk id="43" creationId="{4222B5F3-FA02-5FE4-0CF0-706195B38DB5}"/>
          </ac:inkMkLst>
        </pc:inkChg>
        <pc:inkChg chg="add del">
          <ac:chgData name="Venkatasubramanian, Mani V." userId="fbe5ce37-0145-4c31-b84a-b36f8beac5f3" providerId="ADAL" clId="{D2199866-58AB-7241-8373-BF44D1221CD6}" dt="2023-04-07T15:46:10.848" v="2950"/>
          <ac:inkMkLst>
            <pc:docMk/>
            <pc:sldMk cId="1834855499" sldId="288"/>
            <ac:inkMk id="44" creationId="{AE2C09B3-8B27-0C4A-4A1D-A7D186C22A54}"/>
          </ac:inkMkLst>
        </pc:inkChg>
        <pc:inkChg chg="add reco">
          <ac:chgData name="Venkatasubramanian, Mani V." userId="fbe5ce37-0145-4c31-b84a-b36f8beac5f3" providerId="ADAL" clId="{D2199866-58AB-7241-8373-BF44D1221CD6}" dt="2023-04-07T15:46:10.848" v="2950"/>
          <ac:inkMkLst>
            <pc:docMk/>
            <pc:sldMk cId="1834855499" sldId="288"/>
            <ac:inkMk id="45" creationId="{6942CBD9-586B-553B-61E5-C7A92CD30545}"/>
          </ac:inkMkLst>
        </pc:inkChg>
        <pc:inkChg chg="add del">
          <ac:chgData name="Venkatasubramanian, Mani V." userId="fbe5ce37-0145-4c31-b84a-b36f8beac5f3" providerId="ADAL" clId="{D2199866-58AB-7241-8373-BF44D1221CD6}" dt="2023-04-07T15:46:42.702" v="2973"/>
          <ac:inkMkLst>
            <pc:docMk/>
            <pc:sldMk cId="1834855499" sldId="288"/>
            <ac:inkMk id="46" creationId="{500107BA-A382-148A-145B-2A37C67DF314}"/>
          </ac:inkMkLst>
        </pc:inkChg>
        <pc:inkChg chg="add del">
          <ac:chgData name="Venkatasubramanian, Mani V." userId="fbe5ce37-0145-4c31-b84a-b36f8beac5f3" providerId="ADAL" clId="{D2199866-58AB-7241-8373-BF44D1221CD6}" dt="2023-04-07T15:46:42.702" v="2973"/>
          <ac:inkMkLst>
            <pc:docMk/>
            <pc:sldMk cId="1834855499" sldId="288"/>
            <ac:inkMk id="47" creationId="{79D00D69-3184-366C-DE73-5D998BF279A0}"/>
          </ac:inkMkLst>
        </pc:inkChg>
        <pc:inkChg chg="add">
          <ac:chgData name="Venkatasubramanian, Mani V." userId="fbe5ce37-0145-4c31-b84a-b36f8beac5f3" providerId="ADAL" clId="{D2199866-58AB-7241-8373-BF44D1221CD6}" dt="2023-04-07T15:46:12.206" v="2953"/>
          <ac:inkMkLst>
            <pc:docMk/>
            <pc:sldMk cId="1834855499" sldId="288"/>
            <ac:inkMk id="48" creationId="{278E00AF-53F4-AC0E-15D2-59385FE9BBA6}"/>
          </ac:inkMkLst>
        </pc:inkChg>
        <pc:inkChg chg="add">
          <ac:chgData name="Venkatasubramanian, Mani V." userId="fbe5ce37-0145-4c31-b84a-b36f8beac5f3" providerId="ADAL" clId="{D2199866-58AB-7241-8373-BF44D1221CD6}" dt="2023-04-07T15:46:12.340" v="2954"/>
          <ac:inkMkLst>
            <pc:docMk/>
            <pc:sldMk cId="1834855499" sldId="288"/>
            <ac:inkMk id="49" creationId="{DE2C4717-AF0A-01EC-5E55-DF7247EE0E5B}"/>
          </ac:inkMkLst>
        </pc:inkChg>
        <pc:inkChg chg="add del">
          <ac:chgData name="Venkatasubramanian, Mani V." userId="fbe5ce37-0145-4c31-b84a-b36f8beac5f3" providerId="ADAL" clId="{D2199866-58AB-7241-8373-BF44D1221CD6}" dt="2023-04-07T15:46:14.769" v="2960"/>
          <ac:inkMkLst>
            <pc:docMk/>
            <pc:sldMk cId="1834855499" sldId="288"/>
            <ac:inkMk id="50" creationId="{939B412E-6CDD-31B6-0FFF-4163FC95050B}"/>
          </ac:inkMkLst>
        </pc:inkChg>
        <pc:inkChg chg="add del">
          <ac:chgData name="Venkatasubramanian, Mani V." userId="fbe5ce37-0145-4c31-b84a-b36f8beac5f3" providerId="ADAL" clId="{D2199866-58AB-7241-8373-BF44D1221CD6}" dt="2023-04-07T15:46:14.769" v="2960"/>
          <ac:inkMkLst>
            <pc:docMk/>
            <pc:sldMk cId="1834855499" sldId="288"/>
            <ac:inkMk id="51" creationId="{0E4ECB5B-473C-4F15-E6AB-315F94221AE7}"/>
          </ac:inkMkLst>
        </pc:inkChg>
        <pc:inkChg chg="add del">
          <ac:chgData name="Venkatasubramanian, Mani V." userId="fbe5ce37-0145-4c31-b84a-b36f8beac5f3" providerId="ADAL" clId="{D2199866-58AB-7241-8373-BF44D1221CD6}" dt="2023-04-07T15:46:14.769" v="2960"/>
          <ac:inkMkLst>
            <pc:docMk/>
            <pc:sldMk cId="1834855499" sldId="288"/>
            <ac:inkMk id="52" creationId="{716F0178-31C8-FD75-53A0-71A1BDECC63E}"/>
          </ac:inkMkLst>
        </pc:inkChg>
        <pc:inkChg chg="add del">
          <ac:chgData name="Venkatasubramanian, Mani V." userId="fbe5ce37-0145-4c31-b84a-b36f8beac5f3" providerId="ADAL" clId="{D2199866-58AB-7241-8373-BF44D1221CD6}" dt="2023-04-07T15:46:14.769" v="2960"/>
          <ac:inkMkLst>
            <pc:docMk/>
            <pc:sldMk cId="1834855499" sldId="288"/>
            <ac:inkMk id="53" creationId="{B559ABC9-62B4-D564-ECD9-0F87A1F611AE}"/>
          </ac:inkMkLst>
        </pc:inkChg>
        <pc:inkChg chg="add">
          <ac:chgData name="Venkatasubramanian, Mani V." userId="fbe5ce37-0145-4c31-b84a-b36f8beac5f3" providerId="ADAL" clId="{D2199866-58AB-7241-8373-BF44D1221CD6}" dt="2023-04-07T15:46:14.118" v="2959"/>
          <ac:inkMkLst>
            <pc:docMk/>
            <pc:sldMk cId="1834855499" sldId="288"/>
            <ac:inkMk id="54" creationId="{3EC12B78-88DD-A732-9701-1B058294BB60}"/>
          </ac:inkMkLst>
        </pc:inkChg>
        <pc:inkChg chg="add reco">
          <ac:chgData name="Venkatasubramanian, Mani V." userId="fbe5ce37-0145-4c31-b84a-b36f8beac5f3" providerId="ADAL" clId="{D2199866-58AB-7241-8373-BF44D1221CD6}" dt="2023-04-07T15:46:14.769" v="2960"/>
          <ac:inkMkLst>
            <pc:docMk/>
            <pc:sldMk cId="1834855499" sldId="288"/>
            <ac:inkMk id="55" creationId="{19AD16F2-0459-F9D3-18EF-4E3F74D404F8}"/>
          </ac:inkMkLst>
        </pc:inkChg>
        <pc:inkChg chg="add del">
          <ac:chgData name="Venkatasubramanian, Mani V." userId="fbe5ce37-0145-4c31-b84a-b36f8beac5f3" providerId="ADAL" clId="{D2199866-58AB-7241-8373-BF44D1221CD6}" dt="2023-04-07T15:46:27.552" v="2968"/>
          <ac:inkMkLst>
            <pc:docMk/>
            <pc:sldMk cId="1834855499" sldId="288"/>
            <ac:inkMk id="56" creationId="{B312A965-4DAF-D233-429E-1939CC248F6D}"/>
          </ac:inkMkLst>
        </pc:inkChg>
        <pc:inkChg chg="add del">
          <ac:chgData name="Venkatasubramanian, Mani V." userId="fbe5ce37-0145-4c31-b84a-b36f8beac5f3" providerId="ADAL" clId="{D2199866-58AB-7241-8373-BF44D1221CD6}" dt="2023-04-07T15:46:27.552" v="2968"/>
          <ac:inkMkLst>
            <pc:docMk/>
            <pc:sldMk cId="1834855499" sldId="288"/>
            <ac:inkMk id="57" creationId="{7241E955-4BB4-771F-57B5-09CD17836782}"/>
          </ac:inkMkLst>
        </pc:inkChg>
        <pc:inkChg chg="add del">
          <ac:chgData name="Venkatasubramanian, Mani V." userId="fbe5ce37-0145-4c31-b84a-b36f8beac5f3" providerId="ADAL" clId="{D2199866-58AB-7241-8373-BF44D1221CD6}" dt="2023-04-07T15:46:27.552" v="2968"/>
          <ac:inkMkLst>
            <pc:docMk/>
            <pc:sldMk cId="1834855499" sldId="288"/>
            <ac:inkMk id="58" creationId="{9CCC0445-2B4F-0744-9980-AA56B458FDA2}"/>
          </ac:inkMkLst>
        </pc:inkChg>
        <pc:inkChg chg="add del">
          <ac:chgData name="Venkatasubramanian, Mani V." userId="fbe5ce37-0145-4c31-b84a-b36f8beac5f3" providerId="ADAL" clId="{D2199866-58AB-7241-8373-BF44D1221CD6}" dt="2023-04-07T15:46:27.552" v="2968"/>
          <ac:inkMkLst>
            <pc:docMk/>
            <pc:sldMk cId="1834855499" sldId="288"/>
            <ac:inkMk id="59" creationId="{5C720880-A40B-555B-26B9-8AF38D7260C8}"/>
          </ac:inkMkLst>
        </pc:inkChg>
        <pc:inkChg chg="add del">
          <ac:chgData name="Venkatasubramanian, Mani V." userId="fbe5ce37-0145-4c31-b84a-b36f8beac5f3" providerId="ADAL" clId="{D2199866-58AB-7241-8373-BF44D1221CD6}" dt="2023-04-07T15:46:27.552" v="2968"/>
          <ac:inkMkLst>
            <pc:docMk/>
            <pc:sldMk cId="1834855499" sldId="288"/>
            <ac:inkMk id="60" creationId="{48CB5E5A-DCFC-3012-7EAD-D529EC681145}"/>
          </ac:inkMkLst>
        </pc:inkChg>
        <pc:inkChg chg="add del">
          <ac:chgData name="Venkatasubramanian, Mani V." userId="fbe5ce37-0145-4c31-b84a-b36f8beac5f3" providerId="ADAL" clId="{D2199866-58AB-7241-8373-BF44D1221CD6}" dt="2023-04-07T15:46:27.552" v="2968"/>
          <ac:inkMkLst>
            <pc:docMk/>
            <pc:sldMk cId="1834855499" sldId="288"/>
            <ac:inkMk id="61" creationId="{56D979DA-BF0E-0A28-BCCB-C993BE37B810}"/>
          </ac:inkMkLst>
        </pc:inkChg>
        <pc:inkChg chg="add del">
          <ac:chgData name="Venkatasubramanian, Mani V." userId="fbe5ce37-0145-4c31-b84a-b36f8beac5f3" providerId="ADAL" clId="{D2199866-58AB-7241-8373-BF44D1221CD6}" dt="2023-04-07T15:46:27.552" v="2968"/>
          <ac:inkMkLst>
            <pc:docMk/>
            <pc:sldMk cId="1834855499" sldId="288"/>
            <ac:inkMk id="62" creationId="{3B8B97DF-3D3A-2722-480D-B9CC854258D7}"/>
          </ac:inkMkLst>
        </pc:inkChg>
        <pc:inkChg chg="add reco">
          <ac:chgData name="Venkatasubramanian, Mani V." userId="fbe5ce37-0145-4c31-b84a-b36f8beac5f3" providerId="ADAL" clId="{D2199866-58AB-7241-8373-BF44D1221CD6}" dt="2023-04-07T15:46:27.552" v="2968"/>
          <ac:inkMkLst>
            <pc:docMk/>
            <pc:sldMk cId="1834855499" sldId="288"/>
            <ac:inkMk id="63" creationId="{8C618AB7-5CB0-551E-89C1-63C1AF83FC81}"/>
          </ac:inkMkLst>
        </pc:inkChg>
        <pc:inkChg chg="add del">
          <ac:chgData name="Venkatasubramanian, Mani V." userId="fbe5ce37-0145-4c31-b84a-b36f8beac5f3" providerId="ADAL" clId="{D2199866-58AB-7241-8373-BF44D1221CD6}" dt="2023-04-07T15:46:42.702" v="2973"/>
          <ac:inkMkLst>
            <pc:docMk/>
            <pc:sldMk cId="1834855499" sldId="288"/>
            <ac:inkMk id="64" creationId="{1C488405-1772-7486-9EA9-339754CC1908}"/>
          </ac:inkMkLst>
        </pc:inkChg>
        <pc:inkChg chg="add del">
          <ac:chgData name="Venkatasubramanian, Mani V." userId="fbe5ce37-0145-4c31-b84a-b36f8beac5f3" providerId="ADAL" clId="{D2199866-58AB-7241-8373-BF44D1221CD6}" dt="2023-04-07T15:46:42.702" v="2973"/>
          <ac:inkMkLst>
            <pc:docMk/>
            <pc:sldMk cId="1834855499" sldId="288"/>
            <ac:inkMk id="65" creationId="{5258C2CF-6CD0-8BD6-B14D-735C9510002D}"/>
          </ac:inkMkLst>
        </pc:inkChg>
        <pc:inkChg chg="add del">
          <ac:chgData name="Venkatasubramanian, Mani V." userId="fbe5ce37-0145-4c31-b84a-b36f8beac5f3" providerId="ADAL" clId="{D2199866-58AB-7241-8373-BF44D1221CD6}" dt="2023-04-07T15:46:42.702" v="2973"/>
          <ac:inkMkLst>
            <pc:docMk/>
            <pc:sldMk cId="1834855499" sldId="288"/>
            <ac:inkMk id="66" creationId="{0094B049-0B30-0864-71DA-A774F3A96BAA}"/>
          </ac:inkMkLst>
        </pc:inkChg>
        <pc:inkChg chg="add del">
          <ac:chgData name="Venkatasubramanian, Mani V." userId="fbe5ce37-0145-4c31-b84a-b36f8beac5f3" providerId="ADAL" clId="{D2199866-58AB-7241-8373-BF44D1221CD6}" dt="2023-04-07T15:46:42.702" v="2973"/>
          <ac:inkMkLst>
            <pc:docMk/>
            <pc:sldMk cId="1834855499" sldId="288"/>
            <ac:inkMk id="67" creationId="{DB18D08F-7C32-199E-355F-4A2F5454DC1E}"/>
          </ac:inkMkLst>
        </pc:inkChg>
        <pc:inkChg chg="add reco">
          <ac:chgData name="Venkatasubramanian, Mani V." userId="fbe5ce37-0145-4c31-b84a-b36f8beac5f3" providerId="ADAL" clId="{D2199866-58AB-7241-8373-BF44D1221CD6}" dt="2023-04-07T15:46:42.702" v="2973"/>
          <ac:inkMkLst>
            <pc:docMk/>
            <pc:sldMk cId="1834855499" sldId="288"/>
            <ac:inkMk id="68" creationId="{8F5D7281-EAA9-F1B9-CF93-12A485D96C4E}"/>
          </ac:inkMkLst>
        </pc:inkChg>
        <pc:inkChg chg="add del">
          <ac:chgData name="Venkatasubramanian, Mani V." userId="fbe5ce37-0145-4c31-b84a-b36f8beac5f3" providerId="ADAL" clId="{D2199866-58AB-7241-8373-BF44D1221CD6}" dt="2023-04-07T15:46:59.898" v="2978"/>
          <ac:inkMkLst>
            <pc:docMk/>
            <pc:sldMk cId="1834855499" sldId="288"/>
            <ac:inkMk id="69" creationId="{AF96164C-81F7-016F-ED49-1C5C6720F816}"/>
          </ac:inkMkLst>
        </pc:inkChg>
        <pc:inkChg chg="add del">
          <ac:chgData name="Venkatasubramanian, Mani V." userId="fbe5ce37-0145-4c31-b84a-b36f8beac5f3" providerId="ADAL" clId="{D2199866-58AB-7241-8373-BF44D1221CD6}" dt="2023-04-07T15:46:59.898" v="2978"/>
          <ac:inkMkLst>
            <pc:docMk/>
            <pc:sldMk cId="1834855499" sldId="288"/>
            <ac:inkMk id="70" creationId="{B1BFA34E-0743-818B-CB5E-D76AA0979955}"/>
          </ac:inkMkLst>
        </pc:inkChg>
        <pc:inkChg chg="add del">
          <ac:chgData name="Venkatasubramanian, Mani V." userId="fbe5ce37-0145-4c31-b84a-b36f8beac5f3" providerId="ADAL" clId="{D2199866-58AB-7241-8373-BF44D1221CD6}" dt="2023-04-07T15:46:59.898" v="2978"/>
          <ac:inkMkLst>
            <pc:docMk/>
            <pc:sldMk cId="1834855499" sldId="288"/>
            <ac:inkMk id="71" creationId="{DEDDBDA6-5C3A-3199-E313-4526BEE95A76}"/>
          </ac:inkMkLst>
        </pc:inkChg>
        <pc:inkChg chg="add del">
          <ac:chgData name="Venkatasubramanian, Mani V." userId="fbe5ce37-0145-4c31-b84a-b36f8beac5f3" providerId="ADAL" clId="{D2199866-58AB-7241-8373-BF44D1221CD6}" dt="2023-04-07T15:46:59.898" v="2978"/>
          <ac:inkMkLst>
            <pc:docMk/>
            <pc:sldMk cId="1834855499" sldId="288"/>
            <ac:inkMk id="72" creationId="{66BE0CBD-690A-181D-E84A-779122E1015E}"/>
          </ac:inkMkLst>
        </pc:inkChg>
        <pc:inkChg chg="add reco">
          <ac:chgData name="Venkatasubramanian, Mani V." userId="fbe5ce37-0145-4c31-b84a-b36f8beac5f3" providerId="ADAL" clId="{D2199866-58AB-7241-8373-BF44D1221CD6}" dt="2023-04-07T15:46:59.898" v="2978"/>
          <ac:inkMkLst>
            <pc:docMk/>
            <pc:sldMk cId="1834855499" sldId="288"/>
            <ac:inkMk id="73" creationId="{B30ADFCD-EDA0-372C-79E7-834C90A75BD0}"/>
          </ac:inkMkLst>
        </pc:inkChg>
        <pc:inkChg chg="add del">
          <ac:chgData name="Venkatasubramanian, Mani V." userId="fbe5ce37-0145-4c31-b84a-b36f8beac5f3" providerId="ADAL" clId="{D2199866-58AB-7241-8373-BF44D1221CD6}" dt="2023-04-07T15:47:04.714" v="2984"/>
          <ac:inkMkLst>
            <pc:docMk/>
            <pc:sldMk cId="1834855499" sldId="288"/>
            <ac:inkMk id="74" creationId="{753A3FF9-7A9B-3D85-4756-69D90EF67F00}"/>
          </ac:inkMkLst>
        </pc:inkChg>
        <pc:inkChg chg="add del">
          <ac:chgData name="Venkatasubramanian, Mani V." userId="fbe5ce37-0145-4c31-b84a-b36f8beac5f3" providerId="ADAL" clId="{D2199866-58AB-7241-8373-BF44D1221CD6}" dt="2023-04-07T15:47:04.714" v="2984"/>
          <ac:inkMkLst>
            <pc:docMk/>
            <pc:sldMk cId="1834855499" sldId="288"/>
            <ac:inkMk id="75" creationId="{B5A51C59-5BC3-646A-99E1-17C69028AE84}"/>
          </ac:inkMkLst>
        </pc:inkChg>
        <pc:inkChg chg="add del">
          <ac:chgData name="Venkatasubramanian, Mani V." userId="fbe5ce37-0145-4c31-b84a-b36f8beac5f3" providerId="ADAL" clId="{D2199866-58AB-7241-8373-BF44D1221CD6}" dt="2023-04-07T15:47:04.714" v="2984"/>
          <ac:inkMkLst>
            <pc:docMk/>
            <pc:sldMk cId="1834855499" sldId="288"/>
            <ac:inkMk id="76" creationId="{4E4C3377-AAC8-DD1F-ABDD-09A7AF456ED1}"/>
          </ac:inkMkLst>
        </pc:inkChg>
        <pc:inkChg chg="add del">
          <ac:chgData name="Venkatasubramanian, Mani V." userId="fbe5ce37-0145-4c31-b84a-b36f8beac5f3" providerId="ADAL" clId="{D2199866-58AB-7241-8373-BF44D1221CD6}" dt="2023-04-07T15:47:04.714" v="2984"/>
          <ac:inkMkLst>
            <pc:docMk/>
            <pc:sldMk cId="1834855499" sldId="288"/>
            <ac:inkMk id="77" creationId="{514A9700-D3AF-4317-C0A1-17FDEC89F07D}"/>
          </ac:inkMkLst>
        </pc:inkChg>
        <pc:inkChg chg="add del">
          <ac:chgData name="Venkatasubramanian, Mani V." userId="fbe5ce37-0145-4c31-b84a-b36f8beac5f3" providerId="ADAL" clId="{D2199866-58AB-7241-8373-BF44D1221CD6}" dt="2023-04-07T15:47:04.714" v="2984"/>
          <ac:inkMkLst>
            <pc:docMk/>
            <pc:sldMk cId="1834855499" sldId="288"/>
            <ac:inkMk id="78" creationId="{FAAF0823-14AA-AC57-EA10-7FD0E86BC512}"/>
          </ac:inkMkLst>
        </pc:inkChg>
        <pc:inkChg chg="add reco">
          <ac:chgData name="Venkatasubramanian, Mani V." userId="fbe5ce37-0145-4c31-b84a-b36f8beac5f3" providerId="ADAL" clId="{D2199866-58AB-7241-8373-BF44D1221CD6}" dt="2023-04-07T15:47:04.714" v="2984"/>
          <ac:inkMkLst>
            <pc:docMk/>
            <pc:sldMk cId="1834855499" sldId="288"/>
            <ac:inkMk id="79" creationId="{451B96CF-C3DB-7EC2-04E2-AC2F1A1A9261}"/>
          </ac:inkMkLst>
        </pc:inkChg>
        <pc:inkChg chg="add del">
          <ac:chgData name="Venkatasubramanian, Mani V." userId="fbe5ce37-0145-4c31-b84a-b36f8beac5f3" providerId="ADAL" clId="{D2199866-58AB-7241-8373-BF44D1221CD6}" dt="2023-04-07T15:47:12.999" v="2994"/>
          <ac:inkMkLst>
            <pc:docMk/>
            <pc:sldMk cId="1834855499" sldId="288"/>
            <ac:inkMk id="80" creationId="{350459C1-DB90-AE74-93F1-8ACF0716A5CD}"/>
          </ac:inkMkLst>
        </pc:inkChg>
        <pc:inkChg chg="add del">
          <ac:chgData name="Venkatasubramanian, Mani V." userId="fbe5ce37-0145-4c31-b84a-b36f8beac5f3" providerId="ADAL" clId="{D2199866-58AB-7241-8373-BF44D1221CD6}" dt="2023-04-07T15:47:12.999" v="2994"/>
          <ac:inkMkLst>
            <pc:docMk/>
            <pc:sldMk cId="1834855499" sldId="288"/>
            <ac:inkMk id="81" creationId="{CDC15A97-A3DF-1DE5-634E-D99D4EB1B1AA}"/>
          </ac:inkMkLst>
        </pc:inkChg>
        <pc:inkChg chg="add del">
          <ac:chgData name="Venkatasubramanian, Mani V." userId="fbe5ce37-0145-4c31-b84a-b36f8beac5f3" providerId="ADAL" clId="{D2199866-58AB-7241-8373-BF44D1221CD6}" dt="2023-04-07T15:47:12.999" v="2994"/>
          <ac:inkMkLst>
            <pc:docMk/>
            <pc:sldMk cId="1834855499" sldId="288"/>
            <ac:inkMk id="82" creationId="{9D76329E-B5D2-9420-E7DF-C313726584B3}"/>
          </ac:inkMkLst>
        </pc:inkChg>
        <pc:inkChg chg="add del">
          <ac:chgData name="Venkatasubramanian, Mani V." userId="fbe5ce37-0145-4c31-b84a-b36f8beac5f3" providerId="ADAL" clId="{D2199866-58AB-7241-8373-BF44D1221CD6}" dt="2023-04-07T15:47:12.999" v="2994"/>
          <ac:inkMkLst>
            <pc:docMk/>
            <pc:sldMk cId="1834855499" sldId="288"/>
            <ac:inkMk id="83" creationId="{7CDBEAFC-FC09-E379-9564-5A5417C43CBB}"/>
          </ac:inkMkLst>
        </pc:inkChg>
        <pc:inkChg chg="add del">
          <ac:chgData name="Venkatasubramanian, Mani V." userId="fbe5ce37-0145-4c31-b84a-b36f8beac5f3" providerId="ADAL" clId="{D2199866-58AB-7241-8373-BF44D1221CD6}" dt="2023-04-07T15:47:12.999" v="2994"/>
          <ac:inkMkLst>
            <pc:docMk/>
            <pc:sldMk cId="1834855499" sldId="288"/>
            <ac:inkMk id="84" creationId="{D580FACE-7A8D-CE11-BA5B-04FB9FC10D50}"/>
          </ac:inkMkLst>
        </pc:inkChg>
        <pc:inkChg chg="add del">
          <ac:chgData name="Venkatasubramanian, Mani V." userId="fbe5ce37-0145-4c31-b84a-b36f8beac5f3" providerId="ADAL" clId="{D2199866-58AB-7241-8373-BF44D1221CD6}" dt="2023-04-07T15:47:12.999" v="2994"/>
          <ac:inkMkLst>
            <pc:docMk/>
            <pc:sldMk cId="1834855499" sldId="288"/>
            <ac:inkMk id="85" creationId="{DAA7F646-4C6E-1672-0CE4-E94F1EC5E569}"/>
          </ac:inkMkLst>
        </pc:inkChg>
        <pc:inkChg chg="add del">
          <ac:chgData name="Venkatasubramanian, Mani V." userId="fbe5ce37-0145-4c31-b84a-b36f8beac5f3" providerId="ADAL" clId="{D2199866-58AB-7241-8373-BF44D1221CD6}" dt="2023-04-07T15:47:12.999" v="2994"/>
          <ac:inkMkLst>
            <pc:docMk/>
            <pc:sldMk cId="1834855499" sldId="288"/>
            <ac:inkMk id="86" creationId="{FB9CB06E-3B55-11C5-82DA-66EF453F0260}"/>
          </ac:inkMkLst>
        </pc:inkChg>
        <pc:inkChg chg="add del">
          <ac:chgData name="Venkatasubramanian, Mani V." userId="fbe5ce37-0145-4c31-b84a-b36f8beac5f3" providerId="ADAL" clId="{D2199866-58AB-7241-8373-BF44D1221CD6}" dt="2023-04-07T15:47:12.999" v="2994"/>
          <ac:inkMkLst>
            <pc:docMk/>
            <pc:sldMk cId="1834855499" sldId="288"/>
            <ac:inkMk id="87" creationId="{F8096068-D296-908F-65B9-EEA6D9CB72A7}"/>
          </ac:inkMkLst>
        </pc:inkChg>
        <pc:inkChg chg="add del">
          <ac:chgData name="Venkatasubramanian, Mani V." userId="fbe5ce37-0145-4c31-b84a-b36f8beac5f3" providerId="ADAL" clId="{D2199866-58AB-7241-8373-BF44D1221CD6}" dt="2023-04-07T15:47:12.999" v="2994"/>
          <ac:inkMkLst>
            <pc:docMk/>
            <pc:sldMk cId="1834855499" sldId="288"/>
            <ac:inkMk id="88" creationId="{ED883BFF-8293-BAC2-6B80-ABF2BE779EDE}"/>
          </ac:inkMkLst>
        </pc:inkChg>
        <pc:inkChg chg="add reco">
          <ac:chgData name="Venkatasubramanian, Mani V." userId="fbe5ce37-0145-4c31-b84a-b36f8beac5f3" providerId="ADAL" clId="{D2199866-58AB-7241-8373-BF44D1221CD6}" dt="2023-04-07T15:47:12.999" v="2994"/>
          <ac:inkMkLst>
            <pc:docMk/>
            <pc:sldMk cId="1834855499" sldId="288"/>
            <ac:inkMk id="89" creationId="{BC1CF3C8-99A4-13A9-F729-DEE9F73DA929}"/>
          </ac:inkMkLst>
        </pc:inkChg>
        <pc:inkChg chg="add reco">
          <ac:chgData name="Venkatasubramanian, Mani V." userId="fbe5ce37-0145-4c31-b84a-b36f8beac5f3" providerId="ADAL" clId="{D2199866-58AB-7241-8373-BF44D1221CD6}" dt="2023-04-07T15:47:12.999" v="2994"/>
          <ac:inkMkLst>
            <pc:docMk/>
            <pc:sldMk cId="1834855499" sldId="288"/>
            <ac:inkMk id="90" creationId="{7C222D20-71CF-47E2-4ACA-4A84830B2B4F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50:55.744" v="3221"/>
        <pc:sldMkLst>
          <pc:docMk/>
          <pc:sldMk cId="1704770122" sldId="289"/>
        </pc:sldMkLst>
        <pc:inkChg chg="add del">
          <ac:chgData name="Venkatasubramanian, Mani V." userId="fbe5ce37-0145-4c31-b84a-b36f8beac5f3" providerId="ADAL" clId="{D2199866-58AB-7241-8373-BF44D1221CD6}" dt="2023-04-07T15:47:28.528" v="2997"/>
          <ac:inkMkLst>
            <pc:docMk/>
            <pc:sldMk cId="1704770122" sldId="289"/>
            <ac:inkMk id="2" creationId="{29CB0621-2373-3EC2-A8F9-CE667E44D6D6}"/>
          </ac:inkMkLst>
        </pc:inkChg>
        <pc:inkChg chg="add del">
          <ac:chgData name="Venkatasubramanian, Mani V." userId="fbe5ce37-0145-4c31-b84a-b36f8beac5f3" providerId="ADAL" clId="{D2199866-58AB-7241-8373-BF44D1221CD6}" dt="2023-04-07T15:47:28.528" v="2997"/>
          <ac:inkMkLst>
            <pc:docMk/>
            <pc:sldMk cId="1704770122" sldId="289"/>
            <ac:inkMk id="3" creationId="{385E3427-BBA7-B05E-7463-32A385D21367}"/>
          </ac:inkMkLst>
        </pc:inkChg>
        <pc:inkChg chg="add reco">
          <ac:chgData name="Venkatasubramanian, Mani V." userId="fbe5ce37-0145-4c31-b84a-b36f8beac5f3" providerId="ADAL" clId="{D2199866-58AB-7241-8373-BF44D1221CD6}" dt="2023-04-07T15:47:28.528" v="2997"/>
          <ac:inkMkLst>
            <pc:docMk/>
            <pc:sldMk cId="1704770122" sldId="289"/>
            <ac:inkMk id="4" creationId="{AC233647-C648-20F5-DACC-FD58107AF982}"/>
          </ac:inkMkLst>
        </pc:inkChg>
        <pc:inkChg chg="add del">
          <ac:chgData name="Venkatasubramanian, Mani V." userId="fbe5ce37-0145-4c31-b84a-b36f8beac5f3" providerId="ADAL" clId="{D2199866-58AB-7241-8373-BF44D1221CD6}" dt="2023-04-07T15:47:33.281" v="3002"/>
          <ac:inkMkLst>
            <pc:docMk/>
            <pc:sldMk cId="1704770122" sldId="289"/>
            <ac:inkMk id="5" creationId="{719D5AFA-3669-1047-83DB-DD2E113C169B}"/>
          </ac:inkMkLst>
        </pc:inkChg>
        <pc:inkChg chg="add del">
          <ac:chgData name="Venkatasubramanian, Mani V." userId="fbe5ce37-0145-4c31-b84a-b36f8beac5f3" providerId="ADAL" clId="{D2199866-58AB-7241-8373-BF44D1221CD6}" dt="2023-04-07T15:47:33.281" v="3002"/>
          <ac:inkMkLst>
            <pc:docMk/>
            <pc:sldMk cId="1704770122" sldId="289"/>
            <ac:inkMk id="6" creationId="{5F545669-CB7B-C5C9-885A-7916AAFE1070}"/>
          </ac:inkMkLst>
        </pc:inkChg>
        <pc:inkChg chg="add del">
          <ac:chgData name="Venkatasubramanian, Mani V." userId="fbe5ce37-0145-4c31-b84a-b36f8beac5f3" providerId="ADAL" clId="{D2199866-58AB-7241-8373-BF44D1221CD6}" dt="2023-04-07T15:47:33.281" v="3002"/>
          <ac:inkMkLst>
            <pc:docMk/>
            <pc:sldMk cId="1704770122" sldId="289"/>
            <ac:inkMk id="7" creationId="{FA34D28A-3BD4-EE04-62D8-A9C0923A85E4}"/>
          </ac:inkMkLst>
        </pc:inkChg>
        <pc:inkChg chg="add del">
          <ac:chgData name="Venkatasubramanian, Mani V." userId="fbe5ce37-0145-4c31-b84a-b36f8beac5f3" providerId="ADAL" clId="{D2199866-58AB-7241-8373-BF44D1221CD6}" dt="2023-04-07T15:47:33.281" v="3002"/>
          <ac:inkMkLst>
            <pc:docMk/>
            <pc:sldMk cId="1704770122" sldId="289"/>
            <ac:inkMk id="8" creationId="{17A3D61C-6EF4-9803-7A7B-802E3B4D26CC}"/>
          </ac:inkMkLst>
        </pc:inkChg>
        <pc:inkChg chg="add reco">
          <ac:chgData name="Venkatasubramanian, Mani V." userId="fbe5ce37-0145-4c31-b84a-b36f8beac5f3" providerId="ADAL" clId="{D2199866-58AB-7241-8373-BF44D1221CD6}" dt="2023-04-07T15:47:33.281" v="3002"/>
          <ac:inkMkLst>
            <pc:docMk/>
            <pc:sldMk cId="1704770122" sldId="289"/>
            <ac:inkMk id="9" creationId="{C1AD6C47-C5F9-2BF3-102E-D0EB9D277172}"/>
          </ac:inkMkLst>
        </pc:inkChg>
        <pc:inkChg chg="add del">
          <ac:chgData name="Venkatasubramanian, Mani V." userId="fbe5ce37-0145-4c31-b84a-b36f8beac5f3" providerId="ADAL" clId="{D2199866-58AB-7241-8373-BF44D1221CD6}" dt="2023-04-07T15:47:35.727" v="3005"/>
          <ac:inkMkLst>
            <pc:docMk/>
            <pc:sldMk cId="1704770122" sldId="289"/>
            <ac:inkMk id="10" creationId="{9C2C65CF-089C-B588-2EB6-4C9CA18A602F}"/>
          </ac:inkMkLst>
        </pc:inkChg>
        <pc:inkChg chg="add del">
          <ac:chgData name="Venkatasubramanian, Mani V." userId="fbe5ce37-0145-4c31-b84a-b36f8beac5f3" providerId="ADAL" clId="{D2199866-58AB-7241-8373-BF44D1221CD6}" dt="2023-04-07T15:47:35.727" v="3005"/>
          <ac:inkMkLst>
            <pc:docMk/>
            <pc:sldMk cId="1704770122" sldId="289"/>
            <ac:inkMk id="11" creationId="{72EA113E-B5E8-ED02-FCD8-2A1F4D945DB3}"/>
          </ac:inkMkLst>
        </pc:inkChg>
        <pc:inkChg chg="add reco">
          <ac:chgData name="Venkatasubramanian, Mani V." userId="fbe5ce37-0145-4c31-b84a-b36f8beac5f3" providerId="ADAL" clId="{D2199866-58AB-7241-8373-BF44D1221CD6}" dt="2023-04-07T15:47:35.727" v="3005"/>
          <ac:inkMkLst>
            <pc:docMk/>
            <pc:sldMk cId="1704770122" sldId="289"/>
            <ac:inkMk id="12" creationId="{DA7309ED-D8DE-CD91-63EF-96FCEBE10196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13" creationId="{9BAE48A3-C7BF-9BA2-AEE0-AA8768E7BCA0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14" creationId="{7C932BD9-F93C-3044-7D9B-F1840C0B44F3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15" creationId="{0C743561-95DA-2FBE-045F-D18106C5AA8B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16" creationId="{28EBF055-8F61-3EF8-D0EB-EE2EAE2632AD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17" creationId="{57F02DDD-1C5E-F494-6D44-30035211AFB9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18" creationId="{EC804237-143C-5DAD-F028-095E22FD8675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19" creationId="{7B12F77D-18D0-649D-65F9-4DBB239FAFDF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20" creationId="{EDB7AF55-CE44-5848-19A7-E4ACC1A8D6DC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21" creationId="{5091D0DE-7514-A8EE-D396-EF7B5D7705BC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22" creationId="{D0C7F142-0BD7-C555-B0E6-D45C3E32581F}"/>
          </ac:inkMkLst>
        </pc:inkChg>
        <pc:inkChg chg="add">
          <ac:chgData name="Venkatasubramanian, Mani V." userId="fbe5ce37-0145-4c31-b84a-b36f8beac5f3" providerId="ADAL" clId="{D2199866-58AB-7241-8373-BF44D1221CD6}" dt="2023-04-07T15:47:41.426" v="3016"/>
          <ac:inkMkLst>
            <pc:docMk/>
            <pc:sldMk cId="1704770122" sldId="289"/>
            <ac:inkMk id="23" creationId="{41F44A0C-8425-B0CB-CB01-A9E9818065B2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24" creationId="{9BB0FC55-1952-0BE8-1BDB-2B6A415120DF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25" creationId="{AC903004-0201-1A1B-B5D1-2DCB7A289B9E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26" creationId="{FE4C84FC-E827-6440-7F88-65233CBB945D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27" creationId="{95FDA130-7606-3F2B-52E1-7332E8A1B6B1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28" creationId="{2F7B48FF-E537-9C22-7636-4E2050CBA592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29" creationId="{2A777572-DE87-C57C-F615-2BD402A3ED1B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30" creationId="{64B0B471-03B8-B1D8-3A90-34A1F7779985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31" creationId="{202B59D7-81E7-BDB8-DC75-18538732504C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32" creationId="{A4BB43B0-4674-BAC6-97B4-3052128CB861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33" creationId="{A80A7A20-59B0-F28F-6E91-4BEC166B6F41}"/>
          </ac:inkMkLst>
        </pc:inkChg>
        <pc:inkChg chg="add del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34" creationId="{7EF4B72E-3BF7-26DD-CFA3-326C0BEA45ED}"/>
          </ac:inkMkLst>
        </pc:inkChg>
        <pc:inkChg chg="add reco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35" creationId="{D7AE6CE5-0763-6712-1669-050E3D2F571F}"/>
          </ac:inkMkLst>
        </pc:inkChg>
        <pc:inkChg chg="add reco">
          <ac:chgData name="Venkatasubramanian, Mani V." userId="fbe5ce37-0145-4c31-b84a-b36f8beac5f3" providerId="ADAL" clId="{D2199866-58AB-7241-8373-BF44D1221CD6}" dt="2023-04-07T15:47:45.560" v="3028"/>
          <ac:inkMkLst>
            <pc:docMk/>
            <pc:sldMk cId="1704770122" sldId="289"/>
            <ac:inkMk id="36" creationId="{52842B67-47E2-D7F5-ED23-D245E07204AB}"/>
          </ac:inkMkLst>
        </pc:inkChg>
        <pc:inkChg chg="add del">
          <ac:chgData name="Venkatasubramanian, Mani V." userId="fbe5ce37-0145-4c31-b84a-b36f8beac5f3" providerId="ADAL" clId="{D2199866-58AB-7241-8373-BF44D1221CD6}" dt="2023-04-07T15:47:47.898" v="3033"/>
          <ac:inkMkLst>
            <pc:docMk/>
            <pc:sldMk cId="1704770122" sldId="289"/>
            <ac:inkMk id="37" creationId="{E0B8DD5E-3DBB-7285-9D07-47DD94D70562}"/>
          </ac:inkMkLst>
        </pc:inkChg>
        <pc:inkChg chg="add del">
          <ac:chgData name="Venkatasubramanian, Mani V." userId="fbe5ce37-0145-4c31-b84a-b36f8beac5f3" providerId="ADAL" clId="{D2199866-58AB-7241-8373-BF44D1221CD6}" dt="2023-04-07T15:47:47.898" v="3033"/>
          <ac:inkMkLst>
            <pc:docMk/>
            <pc:sldMk cId="1704770122" sldId="289"/>
            <ac:inkMk id="38" creationId="{336A7E55-6338-EF57-A7B4-D00BA9057C4F}"/>
          </ac:inkMkLst>
        </pc:inkChg>
        <pc:inkChg chg="add del">
          <ac:chgData name="Venkatasubramanian, Mani V." userId="fbe5ce37-0145-4c31-b84a-b36f8beac5f3" providerId="ADAL" clId="{D2199866-58AB-7241-8373-BF44D1221CD6}" dt="2023-04-07T15:47:47.898" v="3033"/>
          <ac:inkMkLst>
            <pc:docMk/>
            <pc:sldMk cId="1704770122" sldId="289"/>
            <ac:inkMk id="39" creationId="{5F96F122-2404-C65E-6D84-E4128A2A1D74}"/>
          </ac:inkMkLst>
        </pc:inkChg>
        <pc:inkChg chg="add del">
          <ac:chgData name="Venkatasubramanian, Mani V." userId="fbe5ce37-0145-4c31-b84a-b36f8beac5f3" providerId="ADAL" clId="{D2199866-58AB-7241-8373-BF44D1221CD6}" dt="2023-04-07T15:47:47.898" v="3033"/>
          <ac:inkMkLst>
            <pc:docMk/>
            <pc:sldMk cId="1704770122" sldId="289"/>
            <ac:inkMk id="40" creationId="{07501271-9B0F-503D-B86B-1DA06BB01312}"/>
          </ac:inkMkLst>
        </pc:inkChg>
        <pc:inkChg chg="add reco">
          <ac:chgData name="Venkatasubramanian, Mani V." userId="fbe5ce37-0145-4c31-b84a-b36f8beac5f3" providerId="ADAL" clId="{D2199866-58AB-7241-8373-BF44D1221CD6}" dt="2023-04-07T15:47:47.898" v="3033"/>
          <ac:inkMkLst>
            <pc:docMk/>
            <pc:sldMk cId="1704770122" sldId="289"/>
            <ac:inkMk id="41" creationId="{5A66E8EF-A2AB-4CDF-CFDD-2D82646C8A3A}"/>
          </ac:inkMkLst>
        </pc:inkChg>
        <pc:inkChg chg="add del">
          <ac:chgData name="Venkatasubramanian, Mani V." userId="fbe5ce37-0145-4c31-b84a-b36f8beac5f3" providerId="ADAL" clId="{D2199866-58AB-7241-8373-BF44D1221CD6}" dt="2023-04-07T15:47:53.674" v="3047"/>
          <ac:inkMkLst>
            <pc:docMk/>
            <pc:sldMk cId="1704770122" sldId="289"/>
            <ac:inkMk id="42" creationId="{AD7CDCA0-A193-8A68-F309-D403832C47C2}"/>
          </ac:inkMkLst>
        </pc:inkChg>
        <pc:inkChg chg="add del">
          <ac:chgData name="Venkatasubramanian, Mani V." userId="fbe5ce37-0145-4c31-b84a-b36f8beac5f3" providerId="ADAL" clId="{D2199866-58AB-7241-8373-BF44D1221CD6}" dt="2023-04-07T15:47:53.674" v="3047"/>
          <ac:inkMkLst>
            <pc:docMk/>
            <pc:sldMk cId="1704770122" sldId="289"/>
            <ac:inkMk id="43" creationId="{D97C2278-B55F-2068-7F8A-1AF94B10E08C}"/>
          </ac:inkMkLst>
        </pc:inkChg>
        <pc:inkChg chg="add">
          <ac:chgData name="Venkatasubramanian, Mani V." userId="fbe5ce37-0145-4c31-b84a-b36f8beac5f3" providerId="ADAL" clId="{D2199866-58AB-7241-8373-BF44D1221CD6}" dt="2023-04-07T15:47:49.431" v="3036"/>
          <ac:inkMkLst>
            <pc:docMk/>
            <pc:sldMk cId="1704770122" sldId="289"/>
            <ac:inkMk id="44" creationId="{FA6FF910-739F-A891-8A8F-5F69B6635B09}"/>
          </ac:inkMkLst>
        </pc:inkChg>
        <pc:inkChg chg="add">
          <ac:chgData name="Venkatasubramanian, Mani V." userId="fbe5ce37-0145-4c31-b84a-b36f8beac5f3" providerId="ADAL" clId="{D2199866-58AB-7241-8373-BF44D1221CD6}" dt="2023-04-07T15:47:49.559" v="3037"/>
          <ac:inkMkLst>
            <pc:docMk/>
            <pc:sldMk cId="1704770122" sldId="289"/>
            <ac:inkMk id="45" creationId="{D0085ABC-6445-D07F-5CC9-346B58430415}"/>
          </ac:inkMkLst>
        </pc:inkChg>
        <pc:inkChg chg="add">
          <ac:chgData name="Venkatasubramanian, Mani V." userId="fbe5ce37-0145-4c31-b84a-b36f8beac5f3" providerId="ADAL" clId="{D2199866-58AB-7241-8373-BF44D1221CD6}" dt="2023-04-07T15:47:49.726" v="3038"/>
          <ac:inkMkLst>
            <pc:docMk/>
            <pc:sldMk cId="1704770122" sldId="289"/>
            <ac:inkMk id="46" creationId="{AEA4D57B-4C02-126E-61C1-14CF7577748E}"/>
          </ac:inkMkLst>
        </pc:inkChg>
        <pc:inkChg chg="add del">
          <ac:chgData name="Venkatasubramanian, Mani V." userId="fbe5ce37-0145-4c31-b84a-b36f8beac5f3" providerId="ADAL" clId="{D2199866-58AB-7241-8373-BF44D1221CD6}" dt="2023-04-07T15:47:53.674" v="3047"/>
          <ac:inkMkLst>
            <pc:docMk/>
            <pc:sldMk cId="1704770122" sldId="289"/>
            <ac:inkMk id="47" creationId="{3954627A-C822-DA7B-61D1-C7E63A58DA7B}"/>
          </ac:inkMkLst>
        </pc:inkChg>
        <pc:inkChg chg="add del">
          <ac:chgData name="Venkatasubramanian, Mani V." userId="fbe5ce37-0145-4c31-b84a-b36f8beac5f3" providerId="ADAL" clId="{D2199866-58AB-7241-8373-BF44D1221CD6}" dt="2023-04-07T15:47:53.674" v="3047"/>
          <ac:inkMkLst>
            <pc:docMk/>
            <pc:sldMk cId="1704770122" sldId="289"/>
            <ac:inkMk id="48" creationId="{FF5023B1-1689-D516-9CC2-3E6156DBEB53}"/>
          </ac:inkMkLst>
        </pc:inkChg>
        <pc:inkChg chg="add del">
          <ac:chgData name="Venkatasubramanian, Mani V." userId="fbe5ce37-0145-4c31-b84a-b36f8beac5f3" providerId="ADAL" clId="{D2199866-58AB-7241-8373-BF44D1221CD6}" dt="2023-04-07T15:47:53.674" v="3047"/>
          <ac:inkMkLst>
            <pc:docMk/>
            <pc:sldMk cId="1704770122" sldId="289"/>
            <ac:inkMk id="49" creationId="{098B4230-C8AA-946B-B802-08E2530B7929}"/>
          </ac:inkMkLst>
        </pc:inkChg>
        <pc:inkChg chg="add del">
          <ac:chgData name="Venkatasubramanian, Mani V." userId="fbe5ce37-0145-4c31-b84a-b36f8beac5f3" providerId="ADAL" clId="{D2199866-58AB-7241-8373-BF44D1221CD6}" dt="2023-04-07T15:47:53.674" v="3047"/>
          <ac:inkMkLst>
            <pc:docMk/>
            <pc:sldMk cId="1704770122" sldId="289"/>
            <ac:inkMk id="50" creationId="{11D78D8E-91D7-5656-A275-0B2F71BC98AA}"/>
          </ac:inkMkLst>
        </pc:inkChg>
        <pc:inkChg chg="add del">
          <ac:chgData name="Venkatasubramanian, Mani V." userId="fbe5ce37-0145-4c31-b84a-b36f8beac5f3" providerId="ADAL" clId="{D2199866-58AB-7241-8373-BF44D1221CD6}" dt="2023-04-07T15:47:53.674" v="3047"/>
          <ac:inkMkLst>
            <pc:docMk/>
            <pc:sldMk cId="1704770122" sldId="289"/>
            <ac:inkMk id="51" creationId="{42A65057-D01C-2965-13E2-63BD845E54B0}"/>
          </ac:inkMkLst>
        </pc:inkChg>
        <pc:inkChg chg="add del">
          <ac:chgData name="Venkatasubramanian, Mani V." userId="fbe5ce37-0145-4c31-b84a-b36f8beac5f3" providerId="ADAL" clId="{D2199866-58AB-7241-8373-BF44D1221CD6}" dt="2023-04-07T15:47:53.674" v="3047"/>
          <ac:inkMkLst>
            <pc:docMk/>
            <pc:sldMk cId="1704770122" sldId="289"/>
            <ac:inkMk id="52" creationId="{81C1740C-D509-2036-6EED-B34A6A366CB1}"/>
          </ac:inkMkLst>
        </pc:inkChg>
        <pc:inkChg chg="add del">
          <ac:chgData name="Venkatasubramanian, Mani V." userId="fbe5ce37-0145-4c31-b84a-b36f8beac5f3" providerId="ADAL" clId="{D2199866-58AB-7241-8373-BF44D1221CD6}" dt="2023-04-07T15:47:53.674" v="3047"/>
          <ac:inkMkLst>
            <pc:docMk/>
            <pc:sldMk cId="1704770122" sldId="289"/>
            <ac:inkMk id="53" creationId="{E8634C10-F930-F132-A6C9-A6CA306884ED}"/>
          </ac:inkMkLst>
        </pc:inkChg>
        <pc:inkChg chg="add">
          <ac:chgData name="Venkatasubramanian, Mani V." userId="fbe5ce37-0145-4c31-b84a-b36f8beac5f3" providerId="ADAL" clId="{D2199866-58AB-7241-8373-BF44D1221CD6}" dt="2023-04-07T15:47:52.779" v="3046"/>
          <ac:inkMkLst>
            <pc:docMk/>
            <pc:sldMk cId="1704770122" sldId="289"/>
            <ac:inkMk id="54" creationId="{A0E7D444-AE9D-A1E5-6129-FC3D050826E1}"/>
          </ac:inkMkLst>
        </pc:inkChg>
        <pc:inkChg chg="add reco">
          <ac:chgData name="Venkatasubramanian, Mani V." userId="fbe5ce37-0145-4c31-b84a-b36f8beac5f3" providerId="ADAL" clId="{D2199866-58AB-7241-8373-BF44D1221CD6}" dt="2023-04-07T15:47:53.674" v="3047"/>
          <ac:inkMkLst>
            <pc:docMk/>
            <pc:sldMk cId="1704770122" sldId="289"/>
            <ac:inkMk id="55" creationId="{53DC375F-7AE1-5EDA-DEEC-F1E16D9229B9}"/>
          </ac:inkMkLst>
        </pc:inkChg>
        <pc:inkChg chg="add reco">
          <ac:chgData name="Venkatasubramanian, Mani V." userId="fbe5ce37-0145-4c31-b84a-b36f8beac5f3" providerId="ADAL" clId="{D2199866-58AB-7241-8373-BF44D1221CD6}" dt="2023-04-07T15:47:53.674" v="3047"/>
          <ac:inkMkLst>
            <pc:docMk/>
            <pc:sldMk cId="1704770122" sldId="289"/>
            <ac:inkMk id="56" creationId="{8B8B16BF-A746-9140-BD3E-BE35663FF607}"/>
          </ac:inkMkLst>
        </pc:inkChg>
        <pc:inkChg chg="add del">
          <ac:chgData name="Venkatasubramanian, Mani V." userId="fbe5ce37-0145-4c31-b84a-b36f8beac5f3" providerId="ADAL" clId="{D2199866-58AB-7241-8373-BF44D1221CD6}" dt="2023-04-07T15:47:57.141" v="3056"/>
          <ac:inkMkLst>
            <pc:docMk/>
            <pc:sldMk cId="1704770122" sldId="289"/>
            <ac:inkMk id="57" creationId="{F95AB6FC-AE0F-A740-D530-27BA7BC8BD85}"/>
          </ac:inkMkLst>
        </pc:inkChg>
        <pc:inkChg chg="add del">
          <ac:chgData name="Venkatasubramanian, Mani V." userId="fbe5ce37-0145-4c31-b84a-b36f8beac5f3" providerId="ADAL" clId="{D2199866-58AB-7241-8373-BF44D1221CD6}" dt="2023-04-07T15:47:57.141" v="3056"/>
          <ac:inkMkLst>
            <pc:docMk/>
            <pc:sldMk cId="1704770122" sldId="289"/>
            <ac:inkMk id="58" creationId="{FC747C6F-B4AB-39EE-B782-1F18EF97E75C}"/>
          </ac:inkMkLst>
        </pc:inkChg>
        <pc:inkChg chg="add del">
          <ac:chgData name="Venkatasubramanian, Mani V." userId="fbe5ce37-0145-4c31-b84a-b36f8beac5f3" providerId="ADAL" clId="{D2199866-58AB-7241-8373-BF44D1221CD6}" dt="2023-04-07T15:47:57.141" v="3056"/>
          <ac:inkMkLst>
            <pc:docMk/>
            <pc:sldMk cId="1704770122" sldId="289"/>
            <ac:inkMk id="59" creationId="{07150EE0-0DBC-F17F-2E71-4A5127EB6E91}"/>
          </ac:inkMkLst>
        </pc:inkChg>
        <pc:inkChg chg="add del">
          <ac:chgData name="Venkatasubramanian, Mani V." userId="fbe5ce37-0145-4c31-b84a-b36f8beac5f3" providerId="ADAL" clId="{D2199866-58AB-7241-8373-BF44D1221CD6}" dt="2023-04-07T15:47:57.141" v="3056"/>
          <ac:inkMkLst>
            <pc:docMk/>
            <pc:sldMk cId="1704770122" sldId="289"/>
            <ac:inkMk id="60" creationId="{D0254C58-2206-58CA-C266-FA02D57DA7B1}"/>
          </ac:inkMkLst>
        </pc:inkChg>
        <pc:inkChg chg="add del">
          <ac:chgData name="Venkatasubramanian, Mani V." userId="fbe5ce37-0145-4c31-b84a-b36f8beac5f3" providerId="ADAL" clId="{D2199866-58AB-7241-8373-BF44D1221CD6}" dt="2023-04-07T15:47:57.141" v="3056"/>
          <ac:inkMkLst>
            <pc:docMk/>
            <pc:sldMk cId="1704770122" sldId="289"/>
            <ac:inkMk id="61" creationId="{C1715735-5BB6-99C5-2F4B-F56A1046A7A7}"/>
          </ac:inkMkLst>
        </pc:inkChg>
        <pc:inkChg chg="add del">
          <ac:chgData name="Venkatasubramanian, Mani V." userId="fbe5ce37-0145-4c31-b84a-b36f8beac5f3" providerId="ADAL" clId="{D2199866-58AB-7241-8373-BF44D1221CD6}" dt="2023-04-07T15:47:57.141" v="3056"/>
          <ac:inkMkLst>
            <pc:docMk/>
            <pc:sldMk cId="1704770122" sldId="289"/>
            <ac:inkMk id="62" creationId="{C5E59BEB-5F30-C6E2-A40E-46B3AC0540FD}"/>
          </ac:inkMkLst>
        </pc:inkChg>
        <pc:inkChg chg="add del">
          <ac:chgData name="Venkatasubramanian, Mani V." userId="fbe5ce37-0145-4c31-b84a-b36f8beac5f3" providerId="ADAL" clId="{D2199866-58AB-7241-8373-BF44D1221CD6}" dt="2023-04-07T15:47:57.141" v="3056"/>
          <ac:inkMkLst>
            <pc:docMk/>
            <pc:sldMk cId="1704770122" sldId="289"/>
            <ac:inkMk id="63" creationId="{25913CC5-2B4A-F219-A375-BD7BD6FCE6CC}"/>
          </ac:inkMkLst>
        </pc:inkChg>
        <pc:inkChg chg="add del">
          <ac:chgData name="Venkatasubramanian, Mani V." userId="fbe5ce37-0145-4c31-b84a-b36f8beac5f3" providerId="ADAL" clId="{D2199866-58AB-7241-8373-BF44D1221CD6}" dt="2023-04-07T15:47:57.141" v="3056"/>
          <ac:inkMkLst>
            <pc:docMk/>
            <pc:sldMk cId="1704770122" sldId="289"/>
            <ac:inkMk id="64" creationId="{0F17B74C-74EC-7364-9AD4-80B3DC18BF09}"/>
          </ac:inkMkLst>
        </pc:inkChg>
        <pc:inkChg chg="add reco">
          <ac:chgData name="Venkatasubramanian, Mani V." userId="fbe5ce37-0145-4c31-b84a-b36f8beac5f3" providerId="ADAL" clId="{D2199866-58AB-7241-8373-BF44D1221CD6}" dt="2023-04-07T15:47:57.141" v="3056"/>
          <ac:inkMkLst>
            <pc:docMk/>
            <pc:sldMk cId="1704770122" sldId="289"/>
            <ac:inkMk id="65" creationId="{EAF4AE4E-4A37-100B-1905-C2EA69C4C51E}"/>
          </ac:inkMkLst>
        </pc:inkChg>
        <pc:inkChg chg="add del">
          <ac:chgData name="Venkatasubramanian, Mani V." userId="fbe5ce37-0145-4c31-b84a-b36f8beac5f3" providerId="ADAL" clId="{D2199866-58AB-7241-8373-BF44D1221CD6}" dt="2023-04-07T15:48:13.473" v="3065"/>
          <ac:inkMkLst>
            <pc:docMk/>
            <pc:sldMk cId="1704770122" sldId="289"/>
            <ac:inkMk id="66" creationId="{E8592B98-2E37-AEE2-1026-477E8DEB18E3}"/>
          </ac:inkMkLst>
        </pc:inkChg>
        <pc:inkChg chg="add del">
          <ac:chgData name="Venkatasubramanian, Mani V." userId="fbe5ce37-0145-4c31-b84a-b36f8beac5f3" providerId="ADAL" clId="{D2199866-58AB-7241-8373-BF44D1221CD6}" dt="2023-04-07T15:48:13.473" v="3065"/>
          <ac:inkMkLst>
            <pc:docMk/>
            <pc:sldMk cId="1704770122" sldId="289"/>
            <ac:inkMk id="67" creationId="{377C1293-2543-43D7-7324-8F993B709724}"/>
          </ac:inkMkLst>
        </pc:inkChg>
        <pc:inkChg chg="add del">
          <ac:chgData name="Venkatasubramanian, Mani V." userId="fbe5ce37-0145-4c31-b84a-b36f8beac5f3" providerId="ADAL" clId="{D2199866-58AB-7241-8373-BF44D1221CD6}" dt="2023-04-07T15:48:13.473" v="3065"/>
          <ac:inkMkLst>
            <pc:docMk/>
            <pc:sldMk cId="1704770122" sldId="289"/>
            <ac:inkMk id="68" creationId="{0CD76432-CD6C-95B4-6DEC-787E213947D4}"/>
          </ac:inkMkLst>
        </pc:inkChg>
        <pc:inkChg chg="add del">
          <ac:chgData name="Venkatasubramanian, Mani V." userId="fbe5ce37-0145-4c31-b84a-b36f8beac5f3" providerId="ADAL" clId="{D2199866-58AB-7241-8373-BF44D1221CD6}" dt="2023-04-07T15:48:13.473" v="3065"/>
          <ac:inkMkLst>
            <pc:docMk/>
            <pc:sldMk cId="1704770122" sldId="289"/>
            <ac:inkMk id="69" creationId="{0EE73E15-3627-D9FD-741C-324AB0262AD8}"/>
          </ac:inkMkLst>
        </pc:inkChg>
        <pc:inkChg chg="add del">
          <ac:chgData name="Venkatasubramanian, Mani V." userId="fbe5ce37-0145-4c31-b84a-b36f8beac5f3" providerId="ADAL" clId="{D2199866-58AB-7241-8373-BF44D1221CD6}" dt="2023-04-07T15:48:13.473" v="3065"/>
          <ac:inkMkLst>
            <pc:docMk/>
            <pc:sldMk cId="1704770122" sldId="289"/>
            <ac:inkMk id="70" creationId="{524719AC-51F1-86DE-6728-1370001ED311}"/>
          </ac:inkMkLst>
        </pc:inkChg>
        <pc:inkChg chg="add del">
          <ac:chgData name="Venkatasubramanian, Mani V." userId="fbe5ce37-0145-4c31-b84a-b36f8beac5f3" providerId="ADAL" clId="{D2199866-58AB-7241-8373-BF44D1221CD6}" dt="2023-04-07T15:48:13.473" v="3065"/>
          <ac:inkMkLst>
            <pc:docMk/>
            <pc:sldMk cId="1704770122" sldId="289"/>
            <ac:inkMk id="71" creationId="{7D32225C-934E-88E0-755D-0FF23C112BF3}"/>
          </ac:inkMkLst>
        </pc:inkChg>
        <pc:inkChg chg="add del">
          <ac:chgData name="Venkatasubramanian, Mani V." userId="fbe5ce37-0145-4c31-b84a-b36f8beac5f3" providerId="ADAL" clId="{D2199866-58AB-7241-8373-BF44D1221CD6}" dt="2023-04-07T15:48:13.473" v="3065"/>
          <ac:inkMkLst>
            <pc:docMk/>
            <pc:sldMk cId="1704770122" sldId="289"/>
            <ac:inkMk id="72" creationId="{6EAC1C04-283D-1220-8C9F-86377E21CFFC}"/>
          </ac:inkMkLst>
        </pc:inkChg>
        <pc:inkChg chg="add del">
          <ac:chgData name="Venkatasubramanian, Mani V." userId="fbe5ce37-0145-4c31-b84a-b36f8beac5f3" providerId="ADAL" clId="{D2199866-58AB-7241-8373-BF44D1221CD6}" dt="2023-04-07T15:48:18.159" v="3071"/>
          <ac:inkMkLst>
            <pc:docMk/>
            <pc:sldMk cId="1704770122" sldId="289"/>
            <ac:inkMk id="73" creationId="{2622CE14-533F-4C7F-DCD0-958AE682B542}"/>
          </ac:inkMkLst>
        </pc:inkChg>
        <pc:inkChg chg="add reco">
          <ac:chgData name="Venkatasubramanian, Mani V." userId="fbe5ce37-0145-4c31-b84a-b36f8beac5f3" providerId="ADAL" clId="{D2199866-58AB-7241-8373-BF44D1221CD6}" dt="2023-04-07T15:48:13.473" v="3065"/>
          <ac:inkMkLst>
            <pc:docMk/>
            <pc:sldMk cId="1704770122" sldId="289"/>
            <ac:inkMk id="74" creationId="{EC957289-0A97-168D-9C89-095EBC0AE4D0}"/>
          </ac:inkMkLst>
        </pc:inkChg>
        <pc:inkChg chg="add del">
          <ac:chgData name="Venkatasubramanian, Mani V." userId="fbe5ce37-0145-4c31-b84a-b36f8beac5f3" providerId="ADAL" clId="{D2199866-58AB-7241-8373-BF44D1221CD6}" dt="2023-04-07T15:48:18.159" v="3071"/>
          <ac:inkMkLst>
            <pc:docMk/>
            <pc:sldMk cId="1704770122" sldId="289"/>
            <ac:inkMk id="75" creationId="{A465EDCD-48AD-CC4C-4ADE-DFB4159C2D4C}"/>
          </ac:inkMkLst>
        </pc:inkChg>
        <pc:inkChg chg="add del">
          <ac:chgData name="Venkatasubramanian, Mani V." userId="fbe5ce37-0145-4c31-b84a-b36f8beac5f3" providerId="ADAL" clId="{D2199866-58AB-7241-8373-BF44D1221CD6}" dt="2023-04-07T15:48:18.159" v="3071"/>
          <ac:inkMkLst>
            <pc:docMk/>
            <pc:sldMk cId="1704770122" sldId="289"/>
            <ac:inkMk id="76" creationId="{5CFC5138-68D9-08B4-B1AD-D8CE66CF4F7D}"/>
          </ac:inkMkLst>
        </pc:inkChg>
        <pc:inkChg chg="add del">
          <ac:chgData name="Venkatasubramanian, Mani V." userId="fbe5ce37-0145-4c31-b84a-b36f8beac5f3" providerId="ADAL" clId="{D2199866-58AB-7241-8373-BF44D1221CD6}" dt="2023-04-07T15:48:18.159" v="3071"/>
          <ac:inkMkLst>
            <pc:docMk/>
            <pc:sldMk cId="1704770122" sldId="289"/>
            <ac:inkMk id="77" creationId="{869A3215-FCF1-DF33-C1BA-E4EBF4CDA095}"/>
          </ac:inkMkLst>
        </pc:inkChg>
        <pc:inkChg chg="add del">
          <ac:chgData name="Venkatasubramanian, Mani V." userId="fbe5ce37-0145-4c31-b84a-b36f8beac5f3" providerId="ADAL" clId="{D2199866-58AB-7241-8373-BF44D1221CD6}" dt="2023-04-07T15:48:18.159" v="3071"/>
          <ac:inkMkLst>
            <pc:docMk/>
            <pc:sldMk cId="1704770122" sldId="289"/>
            <ac:inkMk id="78" creationId="{1706C542-D39A-A0E6-E9D2-80A259D35307}"/>
          </ac:inkMkLst>
        </pc:inkChg>
        <pc:inkChg chg="add del">
          <ac:chgData name="Venkatasubramanian, Mani V." userId="fbe5ce37-0145-4c31-b84a-b36f8beac5f3" providerId="ADAL" clId="{D2199866-58AB-7241-8373-BF44D1221CD6}" dt="2023-04-07T15:48:18.159" v="3071"/>
          <ac:inkMkLst>
            <pc:docMk/>
            <pc:sldMk cId="1704770122" sldId="289"/>
            <ac:inkMk id="79" creationId="{E8CE6A13-6EC3-3571-C612-98D4052E1E48}"/>
          </ac:inkMkLst>
        </pc:inkChg>
        <pc:inkChg chg="add reco">
          <ac:chgData name="Venkatasubramanian, Mani V." userId="fbe5ce37-0145-4c31-b84a-b36f8beac5f3" providerId="ADAL" clId="{D2199866-58AB-7241-8373-BF44D1221CD6}" dt="2023-04-07T15:48:18.159" v="3071"/>
          <ac:inkMkLst>
            <pc:docMk/>
            <pc:sldMk cId="1704770122" sldId="289"/>
            <ac:inkMk id="80" creationId="{EE3FD74E-90AC-DCCD-569C-AAE76D079123}"/>
          </ac:inkMkLst>
        </pc:inkChg>
        <pc:inkChg chg="add del">
          <ac:chgData name="Venkatasubramanian, Mani V." userId="fbe5ce37-0145-4c31-b84a-b36f8beac5f3" providerId="ADAL" clId="{D2199866-58AB-7241-8373-BF44D1221CD6}" dt="2023-04-07T15:48:22.126" v="3080"/>
          <ac:inkMkLst>
            <pc:docMk/>
            <pc:sldMk cId="1704770122" sldId="289"/>
            <ac:inkMk id="81" creationId="{96F351BB-E2C5-66EC-9218-48F81A59DF97}"/>
          </ac:inkMkLst>
        </pc:inkChg>
        <pc:inkChg chg="add del">
          <ac:chgData name="Venkatasubramanian, Mani V." userId="fbe5ce37-0145-4c31-b84a-b36f8beac5f3" providerId="ADAL" clId="{D2199866-58AB-7241-8373-BF44D1221CD6}" dt="2023-04-07T15:48:22.126" v="3080"/>
          <ac:inkMkLst>
            <pc:docMk/>
            <pc:sldMk cId="1704770122" sldId="289"/>
            <ac:inkMk id="82" creationId="{4821817A-BD1B-6BD6-6465-44477396267D}"/>
          </ac:inkMkLst>
        </pc:inkChg>
        <pc:inkChg chg="add del">
          <ac:chgData name="Venkatasubramanian, Mani V." userId="fbe5ce37-0145-4c31-b84a-b36f8beac5f3" providerId="ADAL" clId="{D2199866-58AB-7241-8373-BF44D1221CD6}" dt="2023-04-07T15:48:22.126" v="3080"/>
          <ac:inkMkLst>
            <pc:docMk/>
            <pc:sldMk cId="1704770122" sldId="289"/>
            <ac:inkMk id="83" creationId="{20BEDD9B-EFC7-DE37-3DCD-2897E34129C3}"/>
          </ac:inkMkLst>
        </pc:inkChg>
        <pc:inkChg chg="add del">
          <ac:chgData name="Venkatasubramanian, Mani V." userId="fbe5ce37-0145-4c31-b84a-b36f8beac5f3" providerId="ADAL" clId="{D2199866-58AB-7241-8373-BF44D1221CD6}" dt="2023-04-07T15:48:22.126" v="3080"/>
          <ac:inkMkLst>
            <pc:docMk/>
            <pc:sldMk cId="1704770122" sldId="289"/>
            <ac:inkMk id="84" creationId="{B4D400AE-202F-59AA-6472-BA8BD628256D}"/>
          </ac:inkMkLst>
        </pc:inkChg>
        <pc:inkChg chg="add del">
          <ac:chgData name="Venkatasubramanian, Mani V." userId="fbe5ce37-0145-4c31-b84a-b36f8beac5f3" providerId="ADAL" clId="{D2199866-58AB-7241-8373-BF44D1221CD6}" dt="2023-04-07T15:48:22.126" v="3080"/>
          <ac:inkMkLst>
            <pc:docMk/>
            <pc:sldMk cId="1704770122" sldId="289"/>
            <ac:inkMk id="85" creationId="{6575C5C1-06B6-CF66-A99F-7CF091B8823D}"/>
          </ac:inkMkLst>
        </pc:inkChg>
        <pc:inkChg chg="add del">
          <ac:chgData name="Venkatasubramanian, Mani V." userId="fbe5ce37-0145-4c31-b84a-b36f8beac5f3" providerId="ADAL" clId="{D2199866-58AB-7241-8373-BF44D1221CD6}" dt="2023-04-07T15:48:22.126" v="3080"/>
          <ac:inkMkLst>
            <pc:docMk/>
            <pc:sldMk cId="1704770122" sldId="289"/>
            <ac:inkMk id="86" creationId="{C158B90E-E80F-DF5B-DA4B-41839C83BF6B}"/>
          </ac:inkMkLst>
        </pc:inkChg>
        <pc:inkChg chg="add del">
          <ac:chgData name="Venkatasubramanian, Mani V." userId="fbe5ce37-0145-4c31-b84a-b36f8beac5f3" providerId="ADAL" clId="{D2199866-58AB-7241-8373-BF44D1221CD6}" dt="2023-04-07T15:48:22.126" v="3080"/>
          <ac:inkMkLst>
            <pc:docMk/>
            <pc:sldMk cId="1704770122" sldId="289"/>
            <ac:inkMk id="87" creationId="{87769977-C61F-2ED8-DEAE-07C08D0692A1}"/>
          </ac:inkMkLst>
        </pc:inkChg>
        <pc:inkChg chg="add del">
          <ac:chgData name="Venkatasubramanian, Mani V." userId="fbe5ce37-0145-4c31-b84a-b36f8beac5f3" providerId="ADAL" clId="{D2199866-58AB-7241-8373-BF44D1221CD6}" dt="2023-04-07T15:48:22.126" v="3080"/>
          <ac:inkMkLst>
            <pc:docMk/>
            <pc:sldMk cId="1704770122" sldId="289"/>
            <ac:inkMk id="88" creationId="{2C5F588F-6B77-154C-84FA-B8B26914E74C}"/>
          </ac:inkMkLst>
        </pc:inkChg>
        <pc:inkChg chg="add reco">
          <ac:chgData name="Venkatasubramanian, Mani V." userId="fbe5ce37-0145-4c31-b84a-b36f8beac5f3" providerId="ADAL" clId="{D2199866-58AB-7241-8373-BF44D1221CD6}" dt="2023-04-07T15:48:22.126" v="3080"/>
          <ac:inkMkLst>
            <pc:docMk/>
            <pc:sldMk cId="1704770122" sldId="289"/>
            <ac:inkMk id="89" creationId="{E01FB056-0783-C5F6-8245-B16B0CD6DE1F}"/>
          </ac:inkMkLst>
        </pc:inkChg>
        <pc:inkChg chg="add del">
          <ac:chgData name="Venkatasubramanian, Mani V." userId="fbe5ce37-0145-4c31-b84a-b36f8beac5f3" providerId="ADAL" clId="{D2199866-58AB-7241-8373-BF44D1221CD6}" dt="2023-04-07T15:48:25.762" v="3084"/>
          <ac:inkMkLst>
            <pc:docMk/>
            <pc:sldMk cId="1704770122" sldId="289"/>
            <ac:inkMk id="90" creationId="{9614A0E5-F08D-F0B6-241D-15137AF5795C}"/>
          </ac:inkMkLst>
        </pc:inkChg>
        <pc:inkChg chg="add del">
          <ac:chgData name="Venkatasubramanian, Mani V." userId="fbe5ce37-0145-4c31-b84a-b36f8beac5f3" providerId="ADAL" clId="{D2199866-58AB-7241-8373-BF44D1221CD6}" dt="2023-04-07T15:48:25.762" v="3084"/>
          <ac:inkMkLst>
            <pc:docMk/>
            <pc:sldMk cId="1704770122" sldId="289"/>
            <ac:inkMk id="91" creationId="{921D1FB7-0906-FB76-5680-FA3B07E13CCC}"/>
          </ac:inkMkLst>
        </pc:inkChg>
        <pc:inkChg chg="add del">
          <ac:chgData name="Venkatasubramanian, Mani V." userId="fbe5ce37-0145-4c31-b84a-b36f8beac5f3" providerId="ADAL" clId="{D2199866-58AB-7241-8373-BF44D1221CD6}" dt="2023-04-07T15:48:25.762" v="3084"/>
          <ac:inkMkLst>
            <pc:docMk/>
            <pc:sldMk cId="1704770122" sldId="289"/>
            <ac:inkMk id="92" creationId="{71AAFCE4-EF55-2E48-4313-ED4CF59CAC6A}"/>
          </ac:inkMkLst>
        </pc:inkChg>
        <pc:inkChg chg="add reco">
          <ac:chgData name="Venkatasubramanian, Mani V." userId="fbe5ce37-0145-4c31-b84a-b36f8beac5f3" providerId="ADAL" clId="{D2199866-58AB-7241-8373-BF44D1221CD6}" dt="2023-04-07T15:48:25.762" v="3084"/>
          <ac:inkMkLst>
            <pc:docMk/>
            <pc:sldMk cId="1704770122" sldId="289"/>
            <ac:inkMk id="93" creationId="{77AA8113-5EF6-E7DE-6549-46737C5C5136}"/>
          </ac:inkMkLst>
        </pc:inkChg>
        <pc:inkChg chg="add del">
          <ac:chgData name="Venkatasubramanian, Mani V." userId="fbe5ce37-0145-4c31-b84a-b36f8beac5f3" providerId="ADAL" clId="{D2199866-58AB-7241-8373-BF44D1221CD6}" dt="2023-04-07T15:48:28.859" v="3089"/>
          <ac:inkMkLst>
            <pc:docMk/>
            <pc:sldMk cId="1704770122" sldId="289"/>
            <ac:inkMk id="94" creationId="{3CE75CFA-EB2A-1097-6CEC-ED7E17B7F993}"/>
          </ac:inkMkLst>
        </pc:inkChg>
        <pc:inkChg chg="add del">
          <ac:chgData name="Venkatasubramanian, Mani V." userId="fbe5ce37-0145-4c31-b84a-b36f8beac5f3" providerId="ADAL" clId="{D2199866-58AB-7241-8373-BF44D1221CD6}" dt="2023-04-07T15:48:28.859" v="3089"/>
          <ac:inkMkLst>
            <pc:docMk/>
            <pc:sldMk cId="1704770122" sldId="289"/>
            <ac:inkMk id="95" creationId="{3921F2EA-69EC-1CAA-B07E-1684C0B6BDFD}"/>
          </ac:inkMkLst>
        </pc:inkChg>
        <pc:inkChg chg="add del">
          <ac:chgData name="Venkatasubramanian, Mani V." userId="fbe5ce37-0145-4c31-b84a-b36f8beac5f3" providerId="ADAL" clId="{D2199866-58AB-7241-8373-BF44D1221CD6}" dt="2023-04-07T15:48:28.859" v="3089"/>
          <ac:inkMkLst>
            <pc:docMk/>
            <pc:sldMk cId="1704770122" sldId="289"/>
            <ac:inkMk id="96" creationId="{2A5616DB-A3EA-E9FA-329A-AE35CFF537D7}"/>
          </ac:inkMkLst>
        </pc:inkChg>
        <pc:inkChg chg="add del">
          <ac:chgData name="Venkatasubramanian, Mani V." userId="fbe5ce37-0145-4c31-b84a-b36f8beac5f3" providerId="ADAL" clId="{D2199866-58AB-7241-8373-BF44D1221CD6}" dt="2023-04-07T15:48:28.859" v="3089"/>
          <ac:inkMkLst>
            <pc:docMk/>
            <pc:sldMk cId="1704770122" sldId="289"/>
            <ac:inkMk id="97" creationId="{F62A3260-4A67-76AC-C40D-875BE5151912}"/>
          </ac:inkMkLst>
        </pc:inkChg>
        <pc:inkChg chg="add reco">
          <ac:chgData name="Venkatasubramanian, Mani V." userId="fbe5ce37-0145-4c31-b84a-b36f8beac5f3" providerId="ADAL" clId="{D2199866-58AB-7241-8373-BF44D1221CD6}" dt="2023-04-07T15:48:28.859" v="3089"/>
          <ac:inkMkLst>
            <pc:docMk/>
            <pc:sldMk cId="1704770122" sldId="289"/>
            <ac:inkMk id="98" creationId="{3ACC5AF7-E914-A340-85B2-84E912E9A7F4}"/>
          </ac:inkMkLst>
        </pc:inkChg>
        <pc:inkChg chg="add del">
          <ac:chgData name="Venkatasubramanian, Mani V." userId="fbe5ce37-0145-4c31-b84a-b36f8beac5f3" providerId="ADAL" clId="{D2199866-58AB-7241-8373-BF44D1221CD6}" dt="2023-04-07T15:48:33.960" v="3100"/>
          <ac:inkMkLst>
            <pc:docMk/>
            <pc:sldMk cId="1704770122" sldId="289"/>
            <ac:inkMk id="99" creationId="{6474519A-0003-6B28-C2A5-35D8CE5A3698}"/>
          </ac:inkMkLst>
        </pc:inkChg>
        <pc:inkChg chg="add del">
          <ac:chgData name="Venkatasubramanian, Mani V." userId="fbe5ce37-0145-4c31-b84a-b36f8beac5f3" providerId="ADAL" clId="{D2199866-58AB-7241-8373-BF44D1221CD6}" dt="2023-04-07T15:48:33.960" v="3100"/>
          <ac:inkMkLst>
            <pc:docMk/>
            <pc:sldMk cId="1704770122" sldId="289"/>
            <ac:inkMk id="100" creationId="{32AE0A63-6EBA-8CBA-B143-9ECC8C602143}"/>
          </ac:inkMkLst>
        </pc:inkChg>
        <pc:inkChg chg="add del">
          <ac:chgData name="Venkatasubramanian, Mani V." userId="fbe5ce37-0145-4c31-b84a-b36f8beac5f3" providerId="ADAL" clId="{D2199866-58AB-7241-8373-BF44D1221CD6}" dt="2023-04-07T15:48:33.960" v="3100"/>
          <ac:inkMkLst>
            <pc:docMk/>
            <pc:sldMk cId="1704770122" sldId="289"/>
            <ac:inkMk id="101" creationId="{67BB5E6E-72D2-10ED-0827-C5E24955ADE9}"/>
          </ac:inkMkLst>
        </pc:inkChg>
        <pc:inkChg chg="add del">
          <ac:chgData name="Venkatasubramanian, Mani V." userId="fbe5ce37-0145-4c31-b84a-b36f8beac5f3" providerId="ADAL" clId="{D2199866-58AB-7241-8373-BF44D1221CD6}" dt="2023-04-07T15:48:33.960" v="3100"/>
          <ac:inkMkLst>
            <pc:docMk/>
            <pc:sldMk cId="1704770122" sldId="289"/>
            <ac:inkMk id="102" creationId="{059A136C-E8AE-2D7E-3B3E-CE6A1EF28147}"/>
          </ac:inkMkLst>
        </pc:inkChg>
        <pc:inkChg chg="add del">
          <ac:chgData name="Venkatasubramanian, Mani V." userId="fbe5ce37-0145-4c31-b84a-b36f8beac5f3" providerId="ADAL" clId="{D2199866-58AB-7241-8373-BF44D1221CD6}" dt="2023-04-07T15:48:33.960" v="3100"/>
          <ac:inkMkLst>
            <pc:docMk/>
            <pc:sldMk cId="1704770122" sldId="289"/>
            <ac:inkMk id="103" creationId="{5ADFAF32-2F2A-AE65-1B18-50A46D967891}"/>
          </ac:inkMkLst>
        </pc:inkChg>
        <pc:inkChg chg="add del">
          <ac:chgData name="Venkatasubramanian, Mani V." userId="fbe5ce37-0145-4c31-b84a-b36f8beac5f3" providerId="ADAL" clId="{D2199866-58AB-7241-8373-BF44D1221CD6}" dt="2023-04-07T15:48:33.960" v="3100"/>
          <ac:inkMkLst>
            <pc:docMk/>
            <pc:sldMk cId="1704770122" sldId="289"/>
            <ac:inkMk id="104" creationId="{2603153D-F298-4C05-4BD1-FCAD131AFEC5}"/>
          </ac:inkMkLst>
        </pc:inkChg>
        <pc:inkChg chg="add del">
          <ac:chgData name="Venkatasubramanian, Mani V." userId="fbe5ce37-0145-4c31-b84a-b36f8beac5f3" providerId="ADAL" clId="{D2199866-58AB-7241-8373-BF44D1221CD6}" dt="2023-04-07T15:48:33.960" v="3100"/>
          <ac:inkMkLst>
            <pc:docMk/>
            <pc:sldMk cId="1704770122" sldId="289"/>
            <ac:inkMk id="105" creationId="{1E790D6A-C5A4-8D0E-0C04-338E7B01C624}"/>
          </ac:inkMkLst>
        </pc:inkChg>
        <pc:inkChg chg="add del">
          <ac:chgData name="Venkatasubramanian, Mani V." userId="fbe5ce37-0145-4c31-b84a-b36f8beac5f3" providerId="ADAL" clId="{D2199866-58AB-7241-8373-BF44D1221CD6}" dt="2023-04-07T15:48:33.960" v="3100"/>
          <ac:inkMkLst>
            <pc:docMk/>
            <pc:sldMk cId="1704770122" sldId="289"/>
            <ac:inkMk id="106" creationId="{A73B8521-842B-B2F4-0FC8-418DB63AD61C}"/>
          </ac:inkMkLst>
        </pc:inkChg>
        <pc:inkChg chg="add del">
          <ac:chgData name="Venkatasubramanian, Mani V." userId="fbe5ce37-0145-4c31-b84a-b36f8beac5f3" providerId="ADAL" clId="{D2199866-58AB-7241-8373-BF44D1221CD6}" dt="2023-04-07T15:48:35.945" v="3103"/>
          <ac:inkMkLst>
            <pc:docMk/>
            <pc:sldMk cId="1704770122" sldId="289"/>
            <ac:inkMk id="107" creationId="{3BCEE47E-A633-E618-B887-A01FF03ACE3A}"/>
          </ac:inkMkLst>
        </pc:inkChg>
        <pc:inkChg chg="add">
          <ac:chgData name="Venkatasubramanian, Mani V." userId="fbe5ce37-0145-4c31-b84a-b36f8beac5f3" providerId="ADAL" clId="{D2199866-58AB-7241-8373-BF44D1221CD6}" dt="2023-04-07T15:48:33.222" v="3099"/>
          <ac:inkMkLst>
            <pc:docMk/>
            <pc:sldMk cId="1704770122" sldId="289"/>
            <ac:inkMk id="108" creationId="{A12B2699-BF47-1EDD-6A6F-E3FF3D2EDE83}"/>
          </ac:inkMkLst>
        </pc:inkChg>
        <pc:inkChg chg="add reco">
          <ac:chgData name="Venkatasubramanian, Mani V." userId="fbe5ce37-0145-4c31-b84a-b36f8beac5f3" providerId="ADAL" clId="{D2199866-58AB-7241-8373-BF44D1221CD6}" dt="2023-04-07T15:48:33.960" v="3100"/>
          <ac:inkMkLst>
            <pc:docMk/>
            <pc:sldMk cId="1704770122" sldId="289"/>
            <ac:inkMk id="109" creationId="{46C137BA-0494-F115-5114-DB38F2A4AF58}"/>
          </ac:inkMkLst>
        </pc:inkChg>
        <pc:inkChg chg="add del">
          <ac:chgData name="Venkatasubramanian, Mani V." userId="fbe5ce37-0145-4c31-b84a-b36f8beac5f3" providerId="ADAL" clId="{D2199866-58AB-7241-8373-BF44D1221CD6}" dt="2023-04-07T15:48:35.945" v="3103"/>
          <ac:inkMkLst>
            <pc:docMk/>
            <pc:sldMk cId="1704770122" sldId="289"/>
            <ac:inkMk id="110" creationId="{1D9F9756-AAB0-B9D3-C55A-31AD16664E4F}"/>
          </ac:inkMkLst>
        </pc:inkChg>
        <pc:inkChg chg="add del">
          <ac:chgData name="Venkatasubramanian, Mani V." userId="fbe5ce37-0145-4c31-b84a-b36f8beac5f3" providerId="ADAL" clId="{D2199866-58AB-7241-8373-BF44D1221CD6}" dt="2023-04-07T15:48:35.945" v="3103"/>
          <ac:inkMkLst>
            <pc:docMk/>
            <pc:sldMk cId="1704770122" sldId="289"/>
            <ac:inkMk id="111" creationId="{E4278BCE-2F00-B1AD-9B8C-9AF420E59148}"/>
          </ac:inkMkLst>
        </pc:inkChg>
        <pc:inkChg chg="add reco">
          <ac:chgData name="Venkatasubramanian, Mani V." userId="fbe5ce37-0145-4c31-b84a-b36f8beac5f3" providerId="ADAL" clId="{D2199866-58AB-7241-8373-BF44D1221CD6}" dt="2023-04-07T15:48:35.945" v="3103"/>
          <ac:inkMkLst>
            <pc:docMk/>
            <pc:sldMk cId="1704770122" sldId="289"/>
            <ac:inkMk id="112" creationId="{25A21C2A-69D6-BDFA-2C46-7727F21B3FE8}"/>
          </ac:inkMkLst>
        </pc:inkChg>
        <pc:inkChg chg="add del">
          <ac:chgData name="Venkatasubramanian, Mani V." userId="fbe5ce37-0145-4c31-b84a-b36f8beac5f3" providerId="ADAL" clId="{D2199866-58AB-7241-8373-BF44D1221CD6}" dt="2023-04-07T15:48:42.475" v="3108"/>
          <ac:inkMkLst>
            <pc:docMk/>
            <pc:sldMk cId="1704770122" sldId="289"/>
            <ac:inkMk id="113" creationId="{4080A43A-C63B-A1A6-D766-7E0EE3D6B94A}"/>
          </ac:inkMkLst>
        </pc:inkChg>
        <pc:inkChg chg="add del">
          <ac:chgData name="Venkatasubramanian, Mani V." userId="fbe5ce37-0145-4c31-b84a-b36f8beac5f3" providerId="ADAL" clId="{D2199866-58AB-7241-8373-BF44D1221CD6}" dt="2023-04-07T15:48:42.475" v="3108"/>
          <ac:inkMkLst>
            <pc:docMk/>
            <pc:sldMk cId="1704770122" sldId="289"/>
            <ac:inkMk id="114" creationId="{6F75139A-56C3-4155-78AE-917F8E464D24}"/>
          </ac:inkMkLst>
        </pc:inkChg>
        <pc:inkChg chg="add del">
          <ac:chgData name="Venkatasubramanian, Mani V." userId="fbe5ce37-0145-4c31-b84a-b36f8beac5f3" providerId="ADAL" clId="{D2199866-58AB-7241-8373-BF44D1221CD6}" dt="2023-04-07T15:48:42.475" v="3108"/>
          <ac:inkMkLst>
            <pc:docMk/>
            <pc:sldMk cId="1704770122" sldId="289"/>
            <ac:inkMk id="115" creationId="{4835F256-F6BF-3E31-38BE-8EBEABF5C84A}"/>
          </ac:inkMkLst>
        </pc:inkChg>
        <pc:inkChg chg="add del">
          <ac:chgData name="Venkatasubramanian, Mani V." userId="fbe5ce37-0145-4c31-b84a-b36f8beac5f3" providerId="ADAL" clId="{D2199866-58AB-7241-8373-BF44D1221CD6}" dt="2023-04-07T15:48:42.475" v="3108"/>
          <ac:inkMkLst>
            <pc:docMk/>
            <pc:sldMk cId="1704770122" sldId="289"/>
            <ac:inkMk id="116" creationId="{A679720F-AC36-C767-81F1-C0D16ECEF965}"/>
          </ac:inkMkLst>
        </pc:inkChg>
        <pc:inkChg chg="add reco">
          <ac:chgData name="Venkatasubramanian, Mani V." userId="fbe5ce37-0145-4c31-b84a-b36f8beac5f3" providerId="ADAL" clId="{D2199866-58AB-7241-8373-BF44D1221CD6}" dt="2023-04-07T15:48:42.475" v="3108"/>
          <ac:inkMkLst>
            <pc:docMk/>
            <pc:sldMk cId="1704770122" sldId="289"/>
            <ac:inkMk id="117" creationId="{1BE65740-5A4E-7E51-DFC8-6AFE9D7F448E}"/>
          </ac:inkMkLst>
        </pc:inkChg>
        <pc:inkChg chg="add del">
          <ac:chgData name="Venkatasubramanian, Mani V." userId="fbe5ce37-0145-4c31-b84a-b36f8beac5f3" providerId="ADAL" clId="{D2199866-58AB-7241-8373-BF44D1221CD6}" dt="2023-04-07T15:48:45.371" v="3111"/>
          <ac:inkMkLst>
            <pc:docMk/>
            <pc:sldMk cId="1704770122" sldId="289"/>
            <ac:inkMk id="118" creationId="{FD214A51-7296-7CC6-F3AD-F3001EE9124C}"/>
          </ac:inkMkLst>
        </pc:inkChg>
        <pc:inkChg chg="add del">
          <ac:chgData name="Venkatasubramanian, Mani V." userId="fbe5ce37-0145-4c31-b84a-b36f8beac5f3" providerId="ADAL" clId="{D2199866-58AB-7241-8373-BF44D1221CD6}" dt="2023-04-07T15:48:45.371" v="3111"/>
          <ac:inkMkLst>
            <pc:docMk/>
            <pc:sldMk cId="1704770122" sldId="289"/>
            <ac:inkMk id="119" creationId="{9C7558FA-A6B0-213F-8572-43AE2E4CDBE5}"/>
          </ac:inkMkLst>
        </pc:inkChg>
        <pc:inkChg chg="add reco">
          <ac:chgData name="Venkatasubramanian, Mani V." userId="fbe5ce37-0145-4c31-b84a-b36f8beac5f3" providerId="ADAL" clId="{D2199866-58AB-7241-8373-BF44D1221CD6}" dt="2023-04-07T15:48:45.371" v="3111"/>
          <ac:inkMkLst>
            <pc:docMk/>
            <pc:sldMk cId="1704770122" sldId="289"/>
            <ac:inkMk id="120" creationId="{2315CE6E-55D7-4AAE-DE76-977405F10709}"/>
          </ac:inkMkLst>
        </pc:inkChg>
        <pc:inkChg chg="add del">
          <ac:chgData name="Venkatasubramanian, Mani V." userId="fbe5ce37-0145-4c31-b84a-b36f8beac5f3" providerId="ADAL" clId="{D2199866-58AB-7241-8373-BF44D1221CD6}" dt="2023-04-07T15:48:51.291" v="3123"/>
          <ac:inkMkLst>
            <pc:docMk/>
            <pc:sldMk cId="1704770122" sldId="289"/>
            <ac:inkMk id="121" creationId="{47FB96D4-820A-2135-D12D-CC9F2955BCD6}"/>
          </ac:inkMkLst>
        </pc:inkChg>
        <pc:inkChg chg="add del">
          <ac:chgData name="Venkatasubramanian, Mani V." userId="fbe5ce37-0145-4c31-b84a-b36f8beac5f3" providerId="ADAL" clId="{D2199866-58AB-7241-8373-BF44D1221CD6}" dt="2023-04-07T15:48:51.291" v="3123"/>
          <ac:inkMkLst>
            <pc:docMk/>
            <pc:sldMk cId="1704770122" sldId="289"/>
            <ac:inkMk id="122" creationId="{BA51BBA7-94B1-1FAB-D235-572ACCB74AB1}"/>
          </ac:inkMkLst>
        </pc:inkChg>
        <pc:inkChg chg="add del">
          <ac:chgData name="Venkatasubramanian, Mani V." userId="fbe5ce37-0145-4c31-b84a-b36f8beac5f3" providerId="ADAL" clId="{D2199866-58AB-7241-8373-BF44D1221CD6}" dt="2023-04-07T15:48:51.291" v="3123"/>
          <ac:inkMkLst>
            <pc:docMk/>
            <pc:sldMk cId="1704770122" sldId="289"/>
            <ac:inkMk id="123" creationId="{9565606F-71DD-22AC-356B-7227E64187B1}"/>
          </ac:inkMkLst>
        </pc:inkChg>
        <pc:inkChg chg="add del">
          <ac:chgData name="Venkatasubramanian, Mani V." userId="fbe5ce37-0145-4c31-b84a-b36f8beac5f3" providerId="ADAL" clId="{D2199866-58AB-7241-8373-BF44D1221CD6}" dt="2023-04-07T15:48:51.291" v="3123"/>
          <ac:inkMkLst>
            <pc:docMk/>
            <pc:sldMk cId="1704770122" sldId="289"/>
            <ac:inkMk id="124" creationId="{C3672DC2-481C-4E7E-B2FD-446B98D7D532}"/>
          </ac:inkMkLst>
        </pc:inkChg>
        <pc:inkChg chg="add del">
          <ac:chgData name="Venkatasubramanian, Mani V." userId="fbe5ce37-0145-4c31-b84a-b36f8beac5f3" providerId="ADAL" clId="{D2199866-58AB-7241-8373-BF44D1221CD6}" dt="2023-04-07T15:48:51.291" v="3123"/>
          <ac:inkMkLst>
            <pc:docMk/>
            <pc:sldMk cId="1704770122" sldId="289"/>
            <ac:inkMk id="125" creationId="{1DFDB0C0-DAE0-0E19-6188-A90BE1E6609B}"/>
          </ac:inkMkLst>
        </pc:inkChg>
        <pc:inkChg chg="add del">
          <ac:chgData name="Venkatasubramanian, Mani V." userId="fbe5ce37-0145-4c31-b84a-b36f8beac5f3" providerId="ADAL" clId="{D2199866-58AB-7241-8373-BF44D1221CD6}" dt="2023-04-07T15:48:51.291" v="3123"/>
          <ac:inkMkLst>
            <pc:docMk/>
            <pc:sldMk cId="1704770122" sldId="289"/>
            <ac:inkMk id="126" creationId="{9B5CADBF-8976-863F-2C17-E50235894C8A}"/>
          </ac:inkMkLst>
        </pc:inkChg>
        <pc:inkChg chg="add del">
          <ac:chgData name="Venkatasubramanian, Mani V." userId="fbe5ce37-0145-4c31-b84a-b36f8beac5f3" providerId="ADAL" clId="{D2199866-58AB-7241-8373-BF44D1221CD6}" dt="2023-04-07T15:48:51.291" v="3123"/>
          <ac:inkMkLst>
            <pc:docMk/>
            <pc:sldMk cId="1704770122" sldId="289"/>
            <ac:inkMk id="127" creationId="{C3A66DDD-AEE6-871A-9665-228D96E35E7D}"/>
          </ac:inkMkLst>
        </pc:inkChg>
        <pc:inkChg chg="add del">
          <ac:chgData name="Venkatasubramanian, Mani V." userId="fbe5ce37-0145-4c31-b84a-b36f8beac5f3" providerId="ADAL" clId="{D2199866-58AB-7241-8373-BF44D1221CD6}" dt="2023-04-07T15:48:51.291" v="3123"/>
          <ac:inkMkLst>
            <pc:docMk/>
            <pc:sldMk cId="1704770122" sldId="289"/>
            <ac:inkMk id="128" creationId="{CDACA357-012A-8DEF-3ACB-1B72F50372FC}"/>
          </ac:inkMkLst>
        </pc:inkChg>
        <pc:inkChg chg="add del">
          <ac:chgData name="Venkatasubramanian, Mani V." userId="fbe5ce37-0145-4c31-b84a-b36f8beac5f3" providerId="ADAL" clId="{D2199866-58AB-7241-8373-BF44D1221CD6}" dt="2023-04-07T15:48:51.291" v="3123"/>
          <ac:inkMkLst>
            <pc:docMk/>
            <pc:sldMk cId="1704770122" sldId="289"/>
            <ac:inkMk id="129" creationId="{38757D9A-7063-9D12-2751-DA0DE499D137}"/>
          </ac:inkMkLst>
        </pc:inkChg>
        <pc:inkChg chg="add">
          <ac:chgData name="Venkatasubramanian, Mani V." userId="fbe5ce37-0145-4c31-b84a-b36f8beac5f3" providerId="ADAL" clId="{D2199866-58AB-7241-8373-BF44D1221CD6}" dt="2023-04-07T15:48:50.388" v="3121"/>
          <ac:inkMkLst>
            <pc:docMk/>
            <pc:sldMk cId="1704770122" sldId="289"/>
            <ac:inkMk id="130" creationId="{BBCE9DB5-634C-7CE0-1F64-3366ECE5EE15}"/>
          </ac:inkMkLst>
        </pc:inkChg>
        <pc:inkChg chg="add">
          <ac:chgData name="Venkatasubramanian, Mani V." userId="fbe5ce37-0145-4c31-b84a-b36f8beac5f3" providerId="ADAL" clId="{D2199866-58AB-7241-8373-BF44D1221CD6}" dt="2023-04-07T15:48:50.554" v="3122"/>
          <ac:inkMkLst>
            <pc:docMk/>
            <pc:sldMk cId="1704770122" sldId="289"/>
            <ac:inkMk id="131" creationId="{8FD3857B-3BD4-BD6E-FD13-1CFBF7E4603F}"/>
          </ac:inkMkLst>
        </pc:inkChg>
        <pc:inkChg chg="add reco">
          <ac:chgData name="Venkatasubramanian, Mani V." userId="fbe5ce37-0145-4c31-b84a-b36f8beac5f3" providerId="ADAL" clId="{D2199866-58AB-7241-8373-BF44D1221CD6}" dt="2023-04-07T15:48:51.291" v="3123"/>
          <ac:inkMkLst>
            <pc:docMk/>
            <pc:sldMk cId="1704770122" sldId="289"/>
            <ac:inkMk id="132" creationId="{A03DAB80-AC5D-50D0-34B2-5F2E833B7AB6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33" creationId="{46C7B522-63BF-48A8-9B41-D8758B008517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34" creationId="{1AB33785-736F-960C-9729-C3F9DB719B77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35" creationId="{1286B985-4A60-58C2-1DFB-8E5CEF493614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36" creationId="{412182C6-4504-F1CC-529B-77D120E1E553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37" creationId="{C6A02425-A3A9-609A-35B7-54A19008FE7D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38" creationId="{8C39D380-DDC7-E46E-BA9C-E4F4A7D74C4C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39" creationId="{1DFD71FE-C01D-1EBD-F6BA-CB109422BD3C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40" creationId="{B2DB688C-F0D4-AC89-2894-756E7E1AB480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41" creationId="{3DD2B7C2-F629-0A2E-78E1-5065BE0F5A43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42" creationId="{BDEC034B-863C-2008-24A2-1DB4FAA6A1BB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43" creationId="{F2D96102-DD52-1F3A-8591-221B12C6F48F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44" creationId="{A03813F0-FD86-AB7A-ECE0-D8DF650472C8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45" creationId="{076D65B5-165B-5923-A09C-BACEBD746BEF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46" creationId="{DD614590-5BAB-9974-4842-19328CA187AC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47" creationId="{2D21E90F-D24F-8D66-1A75-01FF86CBCFF9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50" creationId="{EBCCBB0F-FA27-92DE-887B-43933F7F5DD4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51" creationId="{54616240-A708-A119-A730-81AF673BBC08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52" creationId="{2764C403-7BE5-646E-FA41-38EF5570A661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53" creationId="{2A6BF95D-FA30-83FC-9406-3325F5C4D2CB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54" creationId="{290B390F-BFFF-155B-8E3F-4655AC778F7B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55" creationId="{935DC850-EC28-9CA1-7374-BD482EF74CFE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56" creationId="{67BAC349-31A4-4284-A98A-040F10FDBD12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57" creationId="{6502226C-1306-189C-2948-162FF64865FD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58" creationId="{BAA172E0-9AA5-9BD2-393C-59142C31F0BD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59" creationId="{1659822D-D754-82C1-C58E-7143E872B414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60" creationId="{810051B2-1ADC-3FC9-E73E-DEFD112C68E1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61" creationId="{AC7CEE89-191C-353B-8C9A-81CB89A90D36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62" creationId="{775E17A1-B442-603F-864E-99CCA57630D1}"/>
          </ac:inkMkLst>
        </pc:inkChg>
        <pc:inkChg chg="add del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63" creationId="{CDC0B6E9-BA25-5922-A8F9-11228FDC1591}"/>
          </ac:inkMkLst>
        </pc:inkChg>
        <pc:inkChg chg="add reco">
          <ac:chgData name="Venkatasubramanian, Mani V." userId="fbe5ce37-0145-4c31-b84a-b36f8beac5f3" providerId="ADAL" clId="{D2199866-58AB-7241-8373-BF44D1221CD6}" dt="2023-04-07T15:49:08.365" v="3153"/>
          <ac:inkMkLst>
            <pc:docMk/>
            <pc:sldMk cId="1704770122" sldId="289"/>
            <ac:inkMk id="164" creationId="{2CC8CC87-47E6-B9F9-3F41-16F7C5042B36}"/>
          </ac:inkMkLst>
        </pc:inkChg>
        <pc:inkChg chg="add del">
          <ac:chgData name="Venkatasubramanian, Mani V." userId="fbe5ce37-0145-4c31-b84a-b36f8beac5f3" providerId="ADAL" clId="{D2199866-58AB-7241-8373-BF44D1221CD6}" dt="2023-04-07T15:49:09.743" v="3156"/>
          <ac:inkMkLst>
            <pc:docMk/>
            <pc:sldMk cId="1704770122" sldId="289"/>
            <ac:inkMk id="165" creationId="{76009C10-B601-36F2-1C8F-5870FB3E19AF}"/>
          </ac:inkMkLst>
        </pc:inkChg>
        <pc:inkChg chg="add del">
          <ac:chgData name="Venkatasubramanian, Mani V." userId="fbe5ce37-0145-4c31-b84a-b36f8beac5f3" providerId="ADAL" clId="{D2199866-58AB-7241-8373-BF44D1221CD6}" dt="2023-04-07T15:49:09.743" v="3156"/>
          <ac:inkMkLst>
            <pc:docMk/>
            <pc:sldMk cId="1704770122" sldId="289"/>
            <ac:inkMk id="166" creationId="{AD6CB30A-5E5A-EF47-F966-01AD3C8A5274}"/>
          </ac:inkMkLst>
        </pc:inkChg>
        <pc:inkChg chg="add reco">
          <ac:chgData name="Venkatasubramanian, Mani V." userId="fbe5ce37-0145-4c31-b84a-b36f8beac5f3" providerId="ADAL" clId="{D2199866-58AB-7241-8373-BF44D1221CD6}" dt="2023-04-07T15:49:09.743" v="3156"/>
          <ac:inkMkLst>
            <pc:docMk/>
            <pc:sldMk cId="1704770122" sldId="289"/>
            <ac:inkMk id="167" creationId="{42D4E4B6-CFCE-CD62-06B9-8F682D36B476}"/>
          </ac:inkMkLst>
        </pc:inkChg>
        <pc:inkChg chg="add del">
          <ac:chgData name="Venkatasubramanian, Mani V." userId="fbe5ce37-0145-4c31-b84a-b36f8beac5f3" providerId="ADAL" clId="{D2199866-58AB-7241-8373-BF44D1221CD6}" dt="2023-04-07T15:49:22.088" v="3165"/>
          <ac:inkMkLst>
            <pc:docMk/>
            <pc:sldMk cId="1704770122" sldId="289"/>
            <ac:inkMk id="168" creationId="{F0665A95-CC35-27AE-DCEE-C44E1C5F97BE}"/>
          </ac:inkMkLst>
        </pc:inkChg>
        <pc:inkChg chg="add del">
          <ac:chgData name="Venkatasubramanian, Mani V." userId="fbe5ce37-0145-4c31-b84a-b36f8beac5f3" providerId="ADAL" clId="{D2199866-58AB-7241-8373-BF44D1221CD6}" dt="2023-04-07T15:49:22.088" v="3165"/>
          <ac:inkMkLst>
            <pc:docMk/>
            <pc:sldMk cId="1704770122" sldId="289"/>
            <ac:inkMk id="169" creationId="{4A50079C-54A5-56E8-1B2B-AAA86341022E}"/>
          </ac:inkMkLst>
        </pc:inkChg>
        <pc:inkChg chg="add del">
          <ac:chgData name="Venkatasubramanian, Mani V." userId="fbe5ce37-0145-4c31-b84a-b36f8beac5f3" providerId="ADAL" clId="{D2199866-58AB-7241-8373-BF44D1221CD6}" dt="2023-04-07T15:49:22.088" v="3165"/>
          <ac:inkMkLst>
            <pc:docMk/>
            <pc:sldMk cId="1704770122" sldId="289"/>
            <ac:inkMk id="170" creationId="{DEB49B69-C416-E253-1E18-D3C160761ECB}"/>
          </ac:inkMkLst>
        </pc:inkChg>
        <pc:inkChg chg="add del">
          <ac:chgData name="Venkatasubramanian, Mani V." userId="fbe5ce37-0145-4c31-b84a-b36f8beac5f3" providerId="ADAL" clId="{D2199866-58AB-7241-8373-BF44D1221CD6}" dt="2023-04-07T15:49:22.088" v="3165"/>
          <ac:inkMkLst>
            <pc:docMk/>
            <pc:sldMk cId="1704770122" sldId="289"/>
            <ac:inkMk id="171" creationId="{BBE8EE0A-EF85-34F2-697A-060F7D67F0B9}"/>
          </ac:inkMkLst>
        </pc:inkChg>
        <pc:inkChg chg="add del">
          <ac:chgData name="Venkatasubramanian, Mani V." userId="fbe5ce37-0145-4c31-b84a-b36f8beac5f3" providerId="ADAL" clId="{D2199866-58AB-7241-8373-BF44D1221CD6}" dt="2023-04-07T15:49:22.088" v="3165"/>
          <ac:inkMkLst>
            <pc:docMk/>
            <pc:sldMk cId="1704770122" sldId="289"/>
            <ac:inkMk id="172" creationId="{18CBE713-F47E-406D-7ECD-F9C497589CBF}"/>
          </ac:inkMkLst>
        </pc:inkChg>
        <pc:inkChg chg="add del">
          <ac:chgData name="Venkatasubramanian, Mani V." userId="fbe5ce37-0145-4c31-b84a-b36f8beac5f3" providerId="ADAL" clId="{D2199866-58AB-7241-8373-BF44D1221CD6}" dt="2023-04-07T15:49:22.088" v="3165"/>
          <ac:inkMkLst>
            <pc:docMk/>
            <pc:sldMk cId="1704770122" sldId="289"/>
            <ac:inkMk id="173" creationId="{C2FC91C3-D1F3-7B05-BFB2-3885F15EF0A8}"/>
          </ac:inkMkLst>
        </pc:inkChg>
        <pc:inkChg chg="add del">
          <ac:chgData name="Venkatasubramanian, Mani V." userId="fbe5ce37-0145-4c31-b84a-b36f8beac5f3" providerId="ADAL" clId="{D2199866-58AB-7241-8373-BF44D1221CD6}" dt="2023-04-07T15:49:22.088" v="3165"/>
          <ac:inkMkLst>
            <pc:docMk/>
            <pc:sldMk cId="1704770122" sldId="289"/>
            <ac:inkMk id="174" creationId="{226A457A-5524-D1EC-7F3A-349138FD8FBE}"/>
          </ac:inkMkLst>
        </pc:inkChg>
        <pc:inkChg chg="add del">
          <ac:chgData name="Venkatasubramanian, Mani V." userId="fbe5ce37-0145-4c31-b84a-b36f8beac5f3" providerId="ADAL" clId="{D2199866-58AB-7241-8373-BF44D1221CD6}" dt="2023-04-07T15:49:22.088" v="3165"/>
          <ac:inkMkLst>
            <pc:docMk/>
            <pc:sldMk cId="1704770122" sldId="289"/>
            <ac:inkMk id="175" creationId="{9E2198BC-CA9C-072A-31B5-0CF8B28F5033}"/>
          </ac:inkMkLst>
        </pc:inkChg>
        <pc:inkChg chg="add reco">
          <ac:chgData name="Venkatasubramanian, Mani V." userId="fbe5ce37-0145-4c31-b84a-b36f8beac5f3" providerId="ADAL" clId="{D2199866-58AB-7241-8373-BF44D1221CD6}" dt="2023-04-07T15:49:22.088" v="3165"/>
          <ac:inkMkLst>
            <pc:docMk/>
            <pc:sldMk cId="1704770122" sldId="289"/>
            <ac:inkMk id="176" creationId="{7F7E1C34-925E-2116-E22D-8FCA4C0D0922}"/>
          </ac:inkMkLst>
        </pc:inkChg>
        <pc:inkChg chg="add del">
          <ac:chgData name="Venkatasubramanian, Mani V." userId="fbe5ce37-0145-4c31-b84a-b36f8beac5f3" providerId="ADAL" clId="{D2199866-58AB-7241-8373-BF44D1221CD6}" dt="2023-04-07T15:49:23.771" v="3169"/>
          <ac:inkMkLst>
            <pc:docMk/>
            <pc:sldMk cId="1704770122" sldId="289"/>
            <ac:inkMk id="177" creationId="{1154A163-5D79-89D4-9997-457F4F3DFA09}"/>
          </ac:inkMkLst>
        </pc:inkChg>
        <pc:inkChg chg="add del">
          <ac:chgData name="Venkatasubramanian, Mani V." userId="fbe5ce37-0145-4c31-b84a-b36f8beac5f3" providerId="ADAL" clId="{D2199866-58AB-7241-8373-BF44D1221CD6}" dt="2023-04-07T15:49:23.771" v="3169"/>
          <ac:inkMkLst>
            <pc:docMk/>
            <pc:sldMk cId="1704770122" sldId="289"/>
            <ac:inkMk id="178" creationId="{46091FBE-A330-F1ED-1B8C-4FA02AD76E75}"/>
          </ac:inkMkLst>
        </pc:inkChg>
        <pc:inkChg chg="add del">
          <ac:chgData name="Venkatasubramanian, Mani V." userId="fbe5ce37-0145-4c31-b84a-b36f8beac5f3" providerId="ADAL" clId="{D2199866-58AB-7241-8373-BF44D1221CD6}" dt="2023-04-07T15:49:23.771" v="3169"/>
          <ac:inkMkLst>
            <pc:docMk/>
            <pc:sldMk cId="1704770122" sldId="289"/>
            <ac:inkMk id="179" creationId="{C1E27001-AA06-B199-1F4B-C0B42F9C50E7}"/>
          </ac:inkMkLst>
        </pc:inkChg>
        <pc:inkChg chg="add reco">
          <ac:chgData name="Venkatasubramanian, Mani V." userId="fbe5ce37-0145-4c31-b84a-b36f8beac5f3" providerId="ADAL" clId="{D2199866-58AB-7241-8373-BF44D1221CD6}" dt="2023-04-07T15:49:23.771" v="3169"/>
          <ac:inkMkLst>
            <pc:docMk/>
            <pc:sldMk cId="1704770122" sldId="289"/>
            <ac:inkMk id="180" creationId="{BE95E4E0-400A-77AA-A79A-66D04DC14848}"/>
          </ac:inkMkLst>
        </pc:inkChg>
        <pc:inkChg chg="add del">
          <ac:chgData name="Venkatasubramanian, Mani V." userId="fbe5ce37-0145-4c31-b84a-b36f8beac5f3" providerId="ADAL" clId="{D2199866-58AB-7241-8373-BF44D1221CD6}" dt="2023-04-07T15:49:27.020" v="3177"/>
          <ac:inkMkLst>
            <pc:docMk/>
            <pc:sldMk cId="1704770122" sldId="289"/>
            <ac:inkMk id="181" creationId="{848FBD39-B9A7-7976-8768-527DFB160DE7}"/>
          </ac:inkMkLst>
        </pc:inkChg>
        <pc:inkChg chg="add del">
          <ac:chgData name="Venkatasubramanian, Mani V." userId="fbe5ce37-0145-4c31-b84a-b36f8beac5f3" providerId="ADAL" clId="{D2199866-58AB-7241-8373-BF44D1221CD6}" dt="2023-04-07T15:49:27.020" v="3177"/>
          <ac:inkMkLst>
            <pc:docMk/>
            <pc:sldMk cId="1704770122" sldId="289"/>
            <ac:inkMk id="182" creationId="{EA1A900F-E710-F5B2-E877-D293B7EB7F5F}"/>
          </ac:inkMkLst>
        </pc:inkChg>
        <pc:inkChg chg="add del">
          <ac:chgData name="Venkatasubramanian, Mani V." userId="fbe5ce37-0145-4c31-b84a-b36f8beac5f3" providerId="ADAL" clId="{D2199866-58AB-7241-8373-BF44D1221CD6}" dt="2023-04-07T15:49:27.020" v="3177"/>
          <ac:inkMkLst>
            <pc:docMk/>
            <pc:sldMk cId="1704770122" sldId="289"/>
            <ac:inkMk id="183" creationId="{C1F57AD5-C7EF-5FEC-6F68-E4DC48C1D573}"/>
          </ac:inkMkLst>
        </pc:inkChg>
        <pc:inkChg chg="add del">
          <ac:chgData name="Venkatasubramanian, Mani V." userId="fbe5ce37-0145-4c31-b84a-b36f8beac5f3" providerId="ADAL" clId="{D2199866-58AB-7241-8373-BF44D1221CD6}" dt="2023-04-07T15:49:27.020" v="3177"/>
          <ac:inkMkLst>
            <pc:docMk/>
            <pc:sldMk cId="1704770122" sldId="289"/>
            <ac:inkMk id="184" creationId="{F574AC35-5CA4-5E1A-463B-8710A95B5B20}"/>
          </ac:inkMkLst>
        </pc:inkChg>
        <pc:inkChg chg="add del">
          <ac:chgData name="Venkatasubramanian, Mani V." userId="fbe5ce37-0145-4c31-b84a-b36f8beac5f3" providerId="ADAL" clId="{D2199866-58AB-7241-8373-BF44D1221CD6}" dt="2023-04-07T15:49:27.020" v="3177"/>
          <ac:inkMkLst>
            <pc:docMk/>
            <pc:sldMk cId="1704770122" sldId="289"/>
            <ac:inkMk id="185" creationId="{6F34CD3B-EB08-19BB-9F6C-12E7BE6EDD94}"/>
          </ac:inkMkLst>
        </pc:inkChg>
        <pc:inkChg chg="add del">
          <ac:chgData name="Venkatasubramanian, Mani V." userId="fbe5ce37-0145-4c31-b84a-b36f8beac5f3" providerId="ADAL" clId="{D2199866-58AB-7241-8373-BF44D1221CD6}" dt="2023-04-07T15:49:27.020" v="3177"/>
          <ac:inkMkLst>
            <pc:docMk/>
            <pc:sldMk cId="1704770122" sldId="289"/>
            <ac:inkMk id="186" creationId="{C74D9A1C-9427-D7B1-C627-7D608078CD20}"/>
          </ac:inkMkLst>
        </pc:inkChg>
        <pc:inkChg chg="add del">
          <ac:chgData name="Venkatasubramanian, Mani V." userId="fbe5ce37-0145-4c31-b84a-b36f8beac5f3" providerId="ADAL" clId="{D2199866-58AB-7241-8373-BF44D1221CD6}" dt="2023-04-07T15:49:27.020" v="3177"/>
          <ac:inkMkLst>
            <pc:docMk/>
            <pc:sldMk cId="1704770122" sldId="289"/>
            <ac:inkMk id="187" creationId="{4FF5CFF6-0538-81F1-E3C1-D7AD57B70FFE}"/>
          </ac:inkMkLst>
        </pc:inkChg>
        <pc:inkChg chg="add reco">
          <ac:chgData name="Venkatasubramanian, Mani V." userId="fbe5ce37-0145-4c31-b84a-b36f8beac5f3" providerId="ADAL" clId="{D2199866-58AB-7241-8373-BF44D1221CD6}" dt="2023-04-07T15:49:27.020" v="3177"/>
          <ac:inkMkLst>
            <pc:docMk/>
            <pc:sldMk cId="1704770122" sldId="289"/>
            <ac:inkMk id="188" creationId="{83564455-70F3-937E-07FC-F2A7B3152257}"/>
          </ac:inkMkLst>
        </pc:inkChg>
        <pc:inkChg chg="add reco">
          <ac:chgData name="Venkatasubramanian, Mani V." userId="fbe5ce37-0145-4c31-b84a-b36f8beac5f3" providerId="ADAL" clId="{D2199866-58AB-7241-8373-BF44D1221CD6}" dt="2023-04-07T15:49:27.020" v="3177"/>
          <ac:inkMkLst>
            <pc:docMk/>
            <pc:sldMk cId="1704770122" sldId="289"/>
            <ac:inkMk id="189" creationId="{689E8CD5-891E-9E95-62C8-108700DE5CA8}"/>
          </ac:inkMkLst>
        </pc:inkChg>
        <pc:inkChg chg="add">
          <ac:chgData name="Venkatasubramanian, Mani V." userId="fbe5ce37-0145-4c31-b84a-b36f8beac5f3" providerId="ADAL" clId="{D2199866-58AB-7241-8373-BF44D1221CD6}" dt="2023-04-07T15:49:31.239" v="3178"/>
          <ac:inkMkLst>
            <pc:docMk/>
            <pc:sldMk cId="1704770122" sldId="289"/>
            <ac:inkMk id="190" creationId="{1AD9389F-E843-FB65-E425-BBA31050CEDB}"/>
          </ac:inkMkLst>
        </pc:inkChg>
        <pc:inkChg chg="add">
          <ac:chgData name="Venkatasubramanian, Mani V." userId="fbe5ce37-0145-4c31-b84a-b36f8beac5f3" providerId="ADAL" clId="{D2199866-58AB-7241-8373-BF44D1221CD6}" dt="2023-04-07T15:49:35.172" v="3179"/>
          <ac:inkMkLst>
            <pc:docMk/>
            <pc:sldMk cId="1704770122" sldId="289"/>
            <ac:inkMk id="191" creationId="{D4AD1B33-CB92-58E4-120E-71309A500622}"/>
          </ac:inkMkLst>
        </pc:inkChg>
        <pc:inkChg chg="add del">
          <ac:chgData name="Venkatasubramanian, Mani V." userId="fbe5ce37-0145-4c31-b84a-b36f8beac5f3" providerId="ADAL" clId="{D2199866-58AB-7241-8373-BF44D1221CD6}" dt="2023-04-07T15:49:42.995" v="3187"/>
          <ac:inkMkLst>
            <pc:docMk/>
            <pc:sldMk cId="1704770122" sldId="289"/>
            <ac:inkMk id="192" creationId="{BD557DD9-E60B-1C5C-80EC-CF34BDE795FB}"/>
          </ac:inkMkLst>
        </pc:inkChg>
        <pc:inkChg chg="add del">
          <ac:chgData name="Venkatasubramanian, Mani V." userId="fbe5ce37-0145-4c31-b84a-b36f8beac5f3" providerId="ADAL" clId="{D2199866-58AB-7241-8373-BF44D1221CD6}" dt="2023-04-07T15:49:42.995" v="3187"/>
          <ac:inkMkLst>
            <pc:docMk/>
            <pc:sldMk cId="1704770122" sldId="289"/>
            <ac:inkMk id="193" creationId="{C14F4CE2-11BD-8CA1-2F4E-545DE99ABA12}"/>
          </ac:inkMkLst>
        </pc:inkChg>
        <pc:inkChg chg="add del">
          <ac:chgData name="Venkatasubramanian, Mani V." userId="fbe5ce37-0145-4c31-b84a-b36f8beac5f3" providerId="ADAL" clId="{D2199866-58AB-7241-8373-BF44D1221CD6}" dt="2023-04-07T15:49:42.995" v="3187"/>
          <ac:inkMkLst>
            <pc:docMk/>
            <pc:sldMk cId="1704770122" sldId="289"/>
            <ac:inkMk id="194" creationId="{DF47FA6A-4403-7DD1-3954-2EC282115BC6}"/>
          </ac:inkMkLst>
        </pc:inkChg>
        <pc:inkChg chg="add del">
          <ac:chgData name="Venkatasubramanian, Mani V." userId="fbe5ce37-0145-4c31-b84a-b36f8beac5f3" providerId="ADAL" clId="{D2199866-58AB-7241-8373-BF44D1221CD6}" dt="2023-04-07T15:49:42.995" v="3187"/>
          <ac:inkMkLst>
            <pc:docMk/>
            <pc:sldMk cId="1704770122" sldId="289"/>
            <ac:inkMk id="195" creationId="{AF0E4500-3191-B377-CD75-6861CC4174D9}"/>
          </ac:inkMkLst>
        </pc:inkChg>
        <pc:inkChg chg="add del">
          <ac:chgData name="Venkatasubramanian, Mani V." userId="fbe5ce37-0145-4c31-b84a-b36f8beac5f3" providerId="ADAL" clId="{D2199866-58AB-7241-8373-BF44D1221CD6}" dt="2023-04-07T15:49:42.995" v="3187"/>
          <ac:inkMkLst>
            <pc:docMk/>
            <pc:sldMk cId="1704770122" sldId="289"/>
            <ac:inkMk id="196" creationId="{D0169D86-FA05-77CD-E806-8BE616C57772}"/>
          </ac:inkMkLst>
        </pc:inkChg>
        <pc:inkChg chg="add del">
          <ac:chgData name="Venkatasubramanian, Mani V." userId="fbe5ce37-0145-4c31-b84a-b36f8beac5f3" providerId="ADAL" clId="{D2199866-58AB-7241-8373-BF44D1221CD6}" dt="2023-04-07T15:49:42.995" v="3187"/>
          <ac:inkMkLst>
            <pc:docMk/>
            <pc:sldMk cId="1704770122" sldId="289"/>
            <ac:inkMk id="197" creationId="{6060C6B0-3324-164D-55F0-9E16C2693E21}"/>
          </ac:inkMkLst>
        </pc:inkChg>
        <pc:inkChg chg="add del">
          <ac:chgData name="Venkatasubramanian, Mani V." userId="fbe5ce37-0145-4c31-b84a-b36f8beac5f3" providerId="ADAL" clId="{D2199866-58AB-7241-8373-BF44D1221CD6}" dt="2023-04-07T15:49:42.995" v="3187"/>
          <ac:inkMkLst>
            <pc:docMk/>
            <pc:sldMk cId="1704770122" sldId="289"/>
            <ac:inkMk id="198" creationId="{1F763FAF-C074-14DF-CE84-B23B5F671367}"/>
          </ac:inkMkLst>
        </pc:inkChg>
        <pc:inkChg chg="add reco">
          <ac:chgData name="Venkatasubramanian, Mani V." userId="fbe5ce37-0145-4c31-b84a-b36f8beac5f3" providerId="ADAL" clId="{D2199866-58AB-7241-8373-BF44D1221CD6}" dt="2023-04-07T15:49:42.995" v="3187"/>
          <ac:inkMkLst>
            <pc:docMk/>
            <pc:sldMk cId="1704770122" sldId="289"/>
            <ac:inkMk id="199" creationId="{7B2F1065-F5FF-4132-AEE2-43312F31220A}"/>
          </ac:inkMkLst>
        </pc:inkChg>
        <pc:inkChg chg="add del">
          <ac:chgData name="Venkatasubramanian, Mani V." userId="fbe5ce37-0145-4c31-b84a-b36f8beac5f3" providerId="ADAL" clId="{D2199866-58AB-7241-8373-BF44D1221CD6}" dt="2023-04-07T15:49:46.784" v="3194"/>
          <ac:inkMkLst>
            <pc:docMk/>
            <pc:sldMk cId="1704770122" sldId="289"/>
            <ac:inkMk id="200" creationId="{913BD967-59AD-A9CB-EC09-569D4D020C96}"/>
          </ac:inkMkLst>
        </pc:inkChg>
        <pc:inkChg chg="add del">
          <ac:chgData name="Venkatasubramanian, Mani V." userId="fbe5ce37-0145-4c31-b84a-b36f8beac5f3" providerId="ADAL" clId="{D2199866-58AB-7241-8373-BF44D1221CD6}" dt="2023-04-07T15:49:46.784" v="3194"/>
          <ac:inkMkLst>
            <pc:docMk/>
            <pc:sldMk cId="1704770122" sldId="289"/>
            <ac:inkMk id="201" creationId="{2463BDF0-30EA-BBEB-35C8-1D04FDC30D9B}"/>
          </ac:inkMkLst>
        </pc:inkChg>
        <pc:inkChg chg="add del">
          <ac:chgData name="Venkatasubramanian, Mani V." userId="fbe5ce37-0145-4c31-b84a-b36f8beac5f3" providerId="ADAL" clId="{D2199866-58AB-7241-8373-BF44D1221CD6}" dt="2023-04-07T15:49:46.784" v="3194"/>
          <ac:inkMkLst>
            <pc:docMk/>
            <pc:sldMk cId="1704770122" sldId="289"/>
            <ac:inkMk id="202" creationId="{1DB1BAB9-E51E-ED0A-52EC-5FBDAFB9A165}"/>
          </ac:inkMkLst>
        </pc:inkChg>
        <pc:inkChg chg="add del">
          <ac:chgData name="Venkatasubramanian, Mani V." userId="fbe5ce37-0145-4c31-b84a-b36f8beac5f3" providerId="ADAL" clId="{D2199866-58AB-7241-8373-BF44D1221CD6}" dt="2023-04-07T15:49:46.784" v="3194"/>
          <ac:inkMkLst>
            <pc:docMk/>
            <pc:sldMk cId="1704770122" sldId="289"/>
            <ac:inkMk id="203" creationId="{71F06B0B-B1B3-5944-5E25-CFC778F44CD5}"/>
          </ac:inkMkLst>
        </pc:inkChg>
        <pc:inkChg chg="add del">
          <ac:chgData name="Venkatasubramanian, Mani V." userId="fbe5ce37-0145-4c31-b84a-b36f8beac5f3" providerId="ADAL" clId="{D2199866-58AB-7241-8373-BF44D1221CD6}" dt="2023-04-07T15:49:46.784" v="3194"/>
          <ac:inkMkLst>
            <pc:docMk/>
            <pc:sldMk cId="1704770122" sldId="289"/>
            <ac:inkMk id="204" creationId="{7250681B-D58A-5FA6-34F2-E4A19AD55BEC}"/>
          </ac:inkMkLst>
        </pc:inkChg>
        <pc:inkChg chg="add del">
          <ac:chgData name="Venkatasubramanian, Mani V." userId="fbe5ce37-0145-4c31-b84a-b36f8beac5f3" providerId="ADAL" clId="{D2199866-58AB-7241-8373-BF44D1221CD6}" dt="2023-04-07T15:49:46.784" v="3194"/>
          <ac:inkMkLst>
            <pc:docMk/>
            <pc:sldMk cId="1704770122" sldId="289"/>
            <ac:inkMk id="205" creationId="{F55515F6-E19D-1A7F-1FE5-F26B6D68BD2D}"/>
          </ac:inkMkLst>
        </pc:inkChg>
        <pc:inkChg chg="add reco">
          <ac:chgData name="Venkatasubramanian, Mani V." userId="fbe5ce37-0145-4c31-b84a-b36f8beac5f3" providerId="ADAL" clId="{D2199866-58AB-7241-8373-BF44D1221CD6}" dt="2023-04-07T15:49:46.784" v="3194"/>
          <ac:inkMkLst>
            <pc:docMk/>
            <pc:sldMk cId="1704770122" sldId="289"/>
            <ac:inkMk id="206" creationId="{EF1F8E4C-CAE3-C087-B8F8-A0E100E2E5AA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07" creationId="{F68DE2DE-4672-EE60-077C-698B647AEF34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08" creationId="{E1CD74C4-43DB-2730-4923-6BFA38E2ACF6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09" creationId="{53BA87E5-32D6-61C9-CEA2-56B2988DCBC8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10" creationId="{D06424D8-2562-B3F1-1A49-7315AA446A4B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11" creationId="{76197FDC-046C-C42A-6484-D7813D44C292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12" creationId="{EC8C7494-0747-9A55-7B61-D443FEF299A3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13" creationId="{3E52F0C5-E6CF-CCF0-E275-DAD399330F5D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14" creationId="{7A9EB714-5433-2ED5-FB03-D30A13463391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15" creationId="{E3171733-8AE2-9599-D02C-294FABB7CDF1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16" creationId="{B1B864D2-E76D-BB6B-065A-C4A6D2DA264D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17" creationId="{2B6689DF-AE4F-A9F6-1C49-1FC5E19DD5A3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18" creationId="{611E04AC-525D-1898-5A68-5E0B82F7651B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19" creationId="{4E1C901B-633E-1B69-F909-5DADD1DBC84D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20" creationId="{324984B7-9B69-9AF5-D37D-1C41ADF34BDC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21" creationId="{22FB3B71-6227-E172-6099-2E1DF1904368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22" creationId="{AE95C10B-1281-AA5A-1DF3-53FE7329DDAF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23" creationId="{0D778C57-726C-50E8-3932-A96DB7646B02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24" creationId="{949E5FFE-02CB-049C-F3F2-5B1BD68E4005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25" creationId="{EFFEBBFB-C824-48E4-9ED0-B0712A71308F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26" creationId="{09BD70D2-65CC-2183-E9BB-6D31ED71CD4E}"/>
          </ac:inkMkLst>
        </pc:inkChg>
        <pc:inkChg chg="add del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27" creationId="{46A5E2C4-1B5E-7893-B701-26D837CE0CAE}"/>
          </ac:inkMkLst>
        </pc:inkChg>
        <pc:inkChg chg="add reco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28" creationId="{0328AB7B-5F47-4A2F-AD6C-DF8597B17F90}"/>
          </ac:inkMkLst>
        </pc:inkChg>
        <pc:inkChg chg="add reco">
          <ac:chgData name="Venkatasubramanian, Mani V." userId="fbe5ce37-0145-4c31-b84a-b36f8beac5f3" providerId="ADAL" clId="{D2199866-58AB-7241-8373-BF44D1221CD6}" dt="2023-04-07T15:49:55.506" v="3216"/>
          <ac:inkMkLst>
            <pc:docMk/>
            <pc:sldMk cId="1704770122" sldId="289"/>
            <ac:inkMk id="229" creationId="{1E7366BD-282C-67F8-A540-2FEEE00AB328}"/>
          </ac:inkMkLst>
        </pc:inkChg>
        <pc:inkChg chg="add">
          <ac:chgData name="Venkatasubramanian, Mani V." userId="fbe5ce37-0145-4c31-b84a-b36f8beac5f3" providerId="ADAL" clId="{D2199866-58AB-7241-8373-BF44D1221CD6}" dt="2023-04-07T15:49:56.399" v="3217"/>
          <ac:inkMkLst>
            <pc:docMk/>
            <pc:sldMk cId="1704770122" sldId="289"/>
            <ac:inkMk id="230" creationId="{0E295058-5E1F-7B5A-4D76-31535E2F984D}"/>
          </ac:inkMkLst>
        </pc:inkChg>
        <pc:inkChg chg="add">
          <ac:chgData name="Venkatasubramanian, Mani V." userId="fbe5ce37-0145-4c31-b84a-b36f8beac5f3" providerId="ADAL" clId="{D2199866-58AB-7241-8373-BF44D1221CD6}" dt="2023-04-07T15:50:07.119" v="3218"/>
          <ac:inkMkLst>
            <pc:docMk/>
            <pc:sldMk cId="1704770122" sldId="289"/>
            <ac:inkMk id="231" creationId="{11B12F82-ABDC-8776-F15C-CF0AEC1C1275}"/>
          </ac:inkMkLst>
        </pc:inkChg>
        <pc:inkChg chg="add del">
          <ac:chgData name="Venkatasubramanian, Mani V." userId="fbe5ce37-0145-4c31-b84a-b36f8beac5f3" providerId="ADAL" clId="{D2199866-58AB-7241-8373-BF44D1221CD6}" dt="2023-04-07T15:50:55.744" v="3221"/>
          <ac:inkMkLst>
            <pc:docMk/>
            <pc:sldMk cId="1704770122" sldId="289"/>
            <ac:inkMk id="232" creationId="{C0FA02CD-7BA8-5BF6-1AA7-D66B9C169F2A}"/>
          </ac:inkMkLst>
        </pc:inkChg>
        <pc:inkChg chg="add del">
          <ac:chgData name="Venkatasubramanian, Mani V." userId="fbe5ce37-0145-4c31-b84a-b36f8beac5f3" providerId="ADAL" clId="{D2199866-58AB-7241-8373-BF44D1221CD6}" dt="2023-04-07T15:50:55.744" v="3221"/>
          <ac:inkMkLst>
            <pc:docMk/>
            <pc:sldMk cId="1704770122" sldId="289"/>
            <ac:inkMk id="233" creationId="{39D04F7D-AB5A-8F5E-1C58-D1615D4A09C0}"/>
          </ac:inkMkLst>
        </pc:inkChg>
        <pc:inkChg chg="add reco">
          <ac:chgData name="Venkatasubramanian, Mani V." userId="fbe5ce37-0145-4c31-b84a-b36f8beac5f3" providerId="ADAL" clId="{D2199866-58AB-7241-8373-BF44D1221CD6}" dt="2023-04-07T15:50:55.744" v="3221"/>
          <ac:inkMkLst>
            <pc:docMk/>
            <pc:sldMk cId="1704770122" sldId="289"/>
            <ac:inkMk id="234" creationId="{22E1D8E5-ADC3-4797-B288-BFE3610E0C88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5:54:58.363" v="3351"/>
        <pc:sldMkLst>
          <pc:docMk/>
          <pc:sldMk cId="1576865020" sldId="290"/>
        </pc:sldMkLst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2" creationId="{F095689D-C888-5B42-67D1-41966F1FD9D9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3" creationId="{3C526B49-923F-AA79-D5C4-B718B112CECF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4" creationId="{B7CD16F3-BB41-5883-42E2-870F0EF114A7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5" creationId="{39B12916-CA8E-CA7C-651C-E1F175BF0085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6" creationId="{485B6C60-BB11-8149-3D7B-637B6AD6392C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7" creationId="{AD2DF2A9-33ED-0853-BDBE-67538A0AE2FA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8" creationId="{D2A7D9C8-E135-795A-34D7-0D6FC183318A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9" creationId="{F964FE3D-4803-7D97-7C0D-FA05977ACBA9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10" creationId="{BA1C68D3-5535-89FB-0831-7236B0090C39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11" creationId="{10084DEE-B626-CEE0-BE2A-6615FA8AD990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12" creationId="{57565438-6D2E-C886-164F-FA2704AAEDC9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13" creationId="{05285F51-4ABA-18BE-024B-28289B765C62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14" creationId="{256EBC36-2FE6-1EF5-7D27-5E169B1F77CE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15" creationId="{C0561CF9-9333-4217-9126-9F24A56B91EC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16" creationId="{C0C4A12B-CA35-D432-C867-D9673AC2D2CA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17" creationId="{C617ED9D-26B7-EDEB-3071-A5AAAC160075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18" creationId="{D7184445-86D8-8F98-E092-39B599725EE5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19" creationId="{7671A072-DF64-4C32-F80C-5FFE646776B0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20" creationId="{60EBA0CD-006C-980E-45A1-CD3C5B532F8C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21" creationId="{6DFB1220-6543-A747-CBA1-002D0DDB439A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22" creationId="{A102F9CB-6105-CB95-C0AD-7E94AB6CFAAB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23" creationId="{B6199444-B254-BCC0-1015-A9A7AE679AA5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24" creationId="{907610DA-6486-CB46-45DB-92E2E5313442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25" creationId="{B1E85E4E-FAF1-8EED-BCCC-8B4F88253267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26" creationId="{155630DE-3FD3-F28B-882D-3E7BCAD686B5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27" creationId="{8462D032-2D51-55FB-1990-FC0C753D0363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28" creationId="{DAD5020A-9824-033D-C074-4B1FAFD672E2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29" creationId="{50F514B5-4900-98A5-A307-E965D20FE570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30" creationId="{9453422D-0C94-AA92-32E0-DBDB7C6692E8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31" creationId="{74CC96B4-440A-39B9-8286-9E0EC9348F21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32" creationId="{D5AABA2A-EDE4-F294-074C-73549DFE3A06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33" creationId="{4B6F01B5-393E-2886-2D8F-EF49478E5031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34" creationId="{2220E614-D4C3-FF4E-4FEA-B260D3EC5B4D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35" creationId="{312F4EA2-C292-C5CD-91B3-8A166E7CB120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36" creationId="{C8A9EEDE-4581-14F7-2DAB-9BCFAE618ECF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37" creationId="{51A50519-9D6F-6191-47F6-0986D389F547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38" creationId="{9D85AAC3-74C1-DB7F-DCAD-B2BCD5719012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39" creationId="{F96C1660-E0D6-B2B3-A505-A9E97B030FB2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40" creationId="{98C53091-A886-0A67-855A-965F429E9CEF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41" creationId="{09CD0FD8-CB29-F8A5-A8E9-0B140A51F75B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42" creationId="{62694082-ED12-9F14-D7F9-C02474D7C8D7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43" creationId="{5F79C515-1FEB-855B-56AC-BD4D00E8FCA5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44" creationId="{70725FC3-04D6-CDA5-29E2-67EA6A2EB805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45" creationId="{5A5AC358-CE1C-2890-2CE9-1E93FA1A7354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46" creationId="{0EDDD8CF-70E8-DAFD-A711-EC5601950CE8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50" creationId="{C9B67B77-DC8F-8131-1D83-EE542E4BD526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51" creationId="{4C16A0FD-F1E8-3E00-73E3-91562B4D80CB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52" creationId="{805B77EC-9FCF-5387-A370-B6C6BBA2C537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53" creationId="{80177C84-2354-BCA6-923A-9DC1F671EE5A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54" creationId="{0EDA1BDE-5C71-6B65-E927-DDD056D1DA08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55" creationId="{FA4E8FB9-F6A8-152E-14E9-1F8FED151EFC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56" creationId="{63E6C966-F2A2-C275-609E-2DBB97D55CD6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57" creationId="{C9B34E85-CB95-F346-9121-3FF20D8631D0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58" creationId="{71A6EB28-270A-EFF0-6AE5-AC1846C94F36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59" creationId="{6E4CBDD8-C768-2C38-02E4-458FD56B8606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60" creationId="{FA9912D1-2861-DA02-71C8-69DF382A6236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61" creationId="{E22210F0-4890-7C7E-22E2-F5D03E1297CE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62" creationId="{006574CB-1719-BF69-DB96-669BB6D67961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63" creationId="{93BD6722-68ED-4296-CF7F-8315A6E51DA0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64" creationId="{631CF6A0-5063-C8B4-721C-704E13124DD7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65" creationId="{22D6610E-45ED-64E5-B7EF-D079D464DE23}"/>
          </ac:inkMkLst>
        </pc:inkChg>
        <pc:inkChg chg="add del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66" creationId="{B8027F17-FF10-7601-5D47-495EE6F61550}"/>
          </ac:inkMkLst>
        </pc:inkChg>
        <pc:inkChg chg="add reco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67" creationId="{F45531D4-5F4B-8D3C-4A7A-D63DF6DB583E}"/>
          </ac:inkMkLst>
        </pc:inkChg>
        <pc:inkChg chg="add reco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68" creationId="{A365DBE9-B9F3-D618-CED8-3316BD8BB0FA}"/>
          </ac:inkMkLst>
        </pc:inkChg>
        <pc:inkChg chg="add reco">
          <ac:chgData name="Venkatasubramanian, Mani V." userId="fbe5ce37-0145-4c31-b84a-b36f8beac5f3" providerId="ADAL" clId="{D2199866-58AB-7241-8373-BF44D1221CD6}" dt="2023-04-07T15:53:09.659" v="3284"/>
          <ac:inkMkLst>
            <pc:docMk/>
            <pc:sldMk cId="1576865020" sldId="290"/>
            <ac:inkMk id="69" creationId="{86F2E8A0-8486-37C1-56BE-7795C726383F}"/>
          </ac:inkMkLst>
        </pc:inkChg>
        <pc:inkChg chg="add">
          <ac:chgData name="Venkatasubramanian, Mani V." userId="fbe5ce37-0145-4c31-b84a-b36f8beac5f3" providerId="ADAL" clId="{D2199866-58AB-7241-8373-BF44D1221CD6}" dt="2023-04-07T15:53:10.384" v="3285"/>
          <ac:inkMkLst>
            <pc:docMk/>
            <pc:sldMk cId="1576865020" sldId="290"/>
            <ac:inkMk id="70" creationId="{6E3C9111-8549-92E3-6DDA-A14D4F8CD85D}"/>
          </ac:inkMkLst>
        </pc:inkChg>
        <pc:inkChg chg="add">
          <ac:chgData name="Venkatasubramanian, Mani V." userId="fbe5ce37-0145-4c31-b84a-b36f8beac5f3" providerId="ADAL" clId="{D2199866-58AB-7241-8373-BF44D1221CD6}" dt="2023-04-07T15:53:10.900" v="3286"/>
          <ac:inkMkLst>
            <pc:docMk/>
            <pc:sldMk cId="1576865020" sldId="290"/>
            <ac:inkMk id="71" creationId="{7C52FA7C-6F77-D8DE-84F2-D2067ADF5517}"/>
          </ac:inkMkLst>
        </pc:inkChg>
        <pc:inkChg chg="add">
          <ac:chgData name="Venkatasubramanian, Mani V." userId="fbe5ce37-0145-4c31-b84a-b36f8beac5f3" providerId="ADAL" clId="{D2199866-58AB-7241-8373-BF44D1221CD6}" dt="2023-04-07T15:53:11.067" v="3287"/>
          <ac:inkMkLst>
            <pc:docMk/>
            <pc:sldMk cId="1576865020" sldId="290"/>
            <ac:inkMk id="72" creationId="{1B1E7316-398D-4522-3532-AAE33C16205D}"/>
          </ac:inkMkLst>
        </pc:inkChg>
        <pc:inkChg chg="add">
          <ac:chgData name="Venkatasubramanian, Mani V." userId="fbe5ce37-0145-4c31-b84a-b36f8beac5f3" providerId="ADAL" clId="{D2199866-58AB-7241-8373-BF44D1221CD6}" dt="2023-04-07T15:53:11.283" v="3288"/>
          <ac:inkMkLst>
            <pc:docMk/>
            <pc:sldMk cId="1576865020" sldId="290"/>
            <ac:inkMk id="73" creationId="{B4C57EA4-1ADF-4DA9-1A33-117B97CD122C}"/>
          </ac:inkMkLst>
        </pc:inkChg>
        <pc:inkChg chg="add">
          <ac:chgData name="Venkatasubramanian, Mani V." userId="fbe5ce37-0145-4c31-b84a-b36f8beac5f3" providerId="ADAL" clId="{D2199866-58AB-7241-8373-BF44D1221CD6}" dt="2023-04-07T15:53:11.834" v="3289"/>
          <ac:inkMkLst>
            <pc:docMk/>
            <pc:sldMk cId="1576865020" sldId="290"/>
            <ac:inkMk id="74" creationId="{E93499C2-80FB-3576-2D97-76A8A8AD463E}"/>
          </ac:inkMkLst>
        </pc:inkChg>
        <pc:inkChg chg="add">
          <ac:chgData name="Venkatasubramanian, Mani V." userId="fbe5ce37-0145-4c31-b84a-b36f8beac5f3" providerId="ADAL" clId="{D2199866-58AB-7241-8373-BF44D1221CD6}" dt="2023-04-07T15:53:12.133" v="3290"/>
          <ac:inkMkLst>
            <pc:docMk/>
            <pc:sldMk cId="1576865020" sldId="290"/>
            <ac:inkMk id="75" creationId="{47FCC0A9-A218-5C4E-17BB-85DB08069285}"/>
          </ac:inkMkLst>
        </pc:inkChg>
        <pc:inkChg chg="add">
          <ac:chgData name="Venkatasubramanian, Mani V." userId="fbe5ce37-0145-4c31-b84a-b36f8beac5f3" providerId="ADAL" clId="{D2199866-58AB-7241-8373-BF44D1221CD6}" dt="2023-04-07T15:53:12.350" v="3291"/>
          <ac:inkMkLst>
            <pc:docMk/>
            <pc:sldMk cId="1576865020" sldId="290"/>
            <ac:inkMk id="76" creationId="{EB8C4173-F163-60AF-F593-E7C4A79648D8}"/>
          </ac:inkMkLst>
        </pc:inkChg>
        <pc:inkChg chg="add">
          <ac:chgData name="Venkatasubramanian, Mani V." userId="fbe5ce37-0145-4c31-b84a-b36f8beac5f3" providerId="ADAL" clId="{D2199866-58AB-7241-8373-BF44D1221CD6}" dt="2023-04-07T15:53:12.588" v="3292"/>
          <ac:inkMkLst>
            <pc:docMk/>
            <pc:sldMk cId="1576865020" sldId="290"/>
            <ac:inkMk id="77" creationId="{A319C3A4-EA87-AA78-8DAE-092D3BC2CE33}"/>
          </ac:inkMkLst>
        </pc:inkChg>
        <pc:inkChg chg="add">
          <ac:chgData name="Venkatasubramanian, Mani V." userId="fbe5ce37-0145-4c31-b84a-b36f8beac5f3" providerId="ADAL" clId="{D2199866-58AB-7241-8373-BF44D1221CD6}" dt="2023-04-07T15:53:12.754" v="3293"/>
          <ac:inkMkLst>
            <pc:docMk/>
            <pc:sldMk cId="1576865020" sldId="290"/>
            <ac:inkMk id="78" creationId="{E8219406-7A27-ED2C-5D97-32C2BFF35D38}"/>
          </ac:inkMkLst>
        </pc:inkChg>
        <pc:inkChg chg="add">
          <ac:chgData name="Venkatasubramanian, Mani V." userId="fbe5ce37-0145-4c31-b84a-b36f8beac5f3" providerId="ADAL" clId="{D2199866-58AB-7241-8373-BF44D1221CD6}" dt="2023-04-07T15:53:12.904" v="3294"/>
          <ac:inkMkLst>
            <pc:docMk/>
            <pc:sldMk cId="1576865020" sldId="290"/>
            <ac:inkMk id="79" creationId="{E1BF3CC4-8498-BDAE-434F-17C585F5B14C}"/>
          </ac:inkMkLst>
        </pc:inkChg>
        <pc:inkChg chg="add">
          <ac:chgData name="Venkatasubramanian, Mani V." userId="fbe5ce37-0145-4c31-b84a-b36f8beac5f3" providerId="ADAL" clId="{D2199866-58AB-7241-8373-BF44D1221CD6}" dt="2023-04-07T15:53:13.167" v="3295"/>
          <ac:inkMkLst>
            <pc:docMk/>
            <pc:sldMk cId="1576865020" sldId="290"/>
            <ac:inkMk id="80" creationId="{98366E6D-9E3C-D3CE-FBF3-1806B8216400}"/>
          </ac:inkMkLst>
        </pc:inkChg>
        <pc:inkChg chg="add">
          <ac:chgData name="Venkatasubramanian, Mani V." userId="fbe5ce37-0145-4c31-b84a-b36f8beac5f3" providerId="ADAL" clId="{D2199866-58AB-7241-8373-BF44D1221CD6}" dt="2023-04-07T15:53:13.300" v="3296"/>
          <ac:inkMkLst>
            <pc:docMk/>
            <pc:sldMk cId="1576865020" sldId="290"/>
            <ac:inkMk id="81" creationId="{96A2FD9F-B69A-08E0-9853-1DDEEE9BA597}"/>
          </ac:inkMkLst>
        </pc:inkChg>
        <pc:inkChg chg="add">
          <ac:chgData name="Venkatasubramanian, Mani V." userId="fbe5ce37-0145-4c31-b84a-b36f8beac5f3" providerId="ADAL" clId="{D2199866-58AB-7241-8373-BF44D1221CD6}" dt="2023-04-07T15:53:13.900" v="3297"/>
          <ac:inkMkLst>
            <pc:docMk/>
            <pc:sldMk cId="1576865020" sldId="290"/>
            <ac:inkMk id="82" creationId="{DF651D5F-D5EE-C517-73F1-E9606AB06751}"/>
          </ac:inkMkLst>
        </pc:inkChg>
        <pc:inkChg chg="add">
          <ac:chgData name="Venkatasubramanian, Mani V." userId="fbe5ce37-0145-4c31-b84a-b36f8beac5f3" providerId="ADAL" clId="{D2199866-58AB-7241-8373-BF44D1221CD6}" dt="2023-04-07T15:53:14.117" v="3298"/>
          <ac:inkMkLst>
            <pc:docMk/>
            <pc:sldMk cId="1576865020" sldId="290"/>
            <ac:inkMk id="83" creationId="{0EA256D8-3788-FB63-171D-2566E7A48A28}"/>
          </ac:inkMkLst>
        </pc:inkChg>
        <pc:inkChg chg="add">
          <ac:chgData name="Venkatasubramanian, Mani V." userId="fbe5ce37-0145-4c31-b84a-b36f8beac5f3" providerId="ADAL" clId="{D2199866-58AB-7241-8373-BF44D1221CD6}" dt="2023-04-07T15:53:14.333" v="3299"/>
          <ac:inkMkLst>
            <pc:docMk/>
            <pc:sldMk cId="1576865020" sldId="290"/>
            <ac:inkMk id="84" creationId="{6253A387-EBB2-784A-131C-0124DE5CE1B1}"/>
          </ac:inkMkLst>
        </pc:inkChg>
        <pc:inkChg chg="add">
          <ac:chgData name="Venkatasubramanian, Mani V." userId="fbe5ce37-0145-4c31-b84a-b36f8beac5f3" providerId="ADAL" clId="{D2199866-58AB-7241-8373-BF44D1221CD6}" dt="2023-04-07T15:53:14.550" v="3300"/>
          <ac:inkMkLst>
            <pc:docMk/>
            <pc:sldMk cId="1576865020" sldId="290"/>
            <ac:inkMk id="85" creationId="{C95B68A3-4C34-8C13-668F-1C826626ED3F}"/>
          </ac:inkMkLst>
        </pc:inkChg>
        <pc:inkChg chg="add">
          <ac:chgData name="Venkatasubramanian, Mani V." userId="fbe5ce37-0145-4c31-b84a-b36f8beac5f3" providerId="ADAL" clId="{D2199866-58AB-7241-8373-BF44D1221CD6}" dt="2023-04-07T15:53:14.705" v="3301"/>
          <ac:inkMkLst>
            <pc:docMk/>
            <pc:sldMk cId="1576865020" sldId="290"/>
            <ac:inkMk id="86" creationId="{894BC40B-F94C-3570-2EC6-96CFFBE27B69}"/>
          </ac:inkMkLst>
        </pc:inkChg>
        <pc:inkChg chg="add">
          <ac:chgData name="Venkatasubramanian, Mani V." userId="fbe5ce37-0145-4c31-b84a-b36f8beac5f3" providerId="ADAL" clId="{D2199866-58AB-7241-8373-BF44D1221CD6}" dt="2023-04-07T15:53:14.871" v="3302"/>
          <ac:inkMkLst>
            <pc:docMk/>
            <pc:sldMk cId="1576865020" sldId="290"/>
            <ac:inkMk id="87" creationId="{6F0D0C2E-F853-F4A4-6E2E-6796BBBCE0E8}"/>
          </ac:inkMkLst>
        </pc:inkChg>
        <pc:inkChg chg="add">
          <ac:chgData name="Venkatasubramanian, Mani V." userId="fbe5ce37-0145-4c31-b84a-b36f8beac5f3" providerId="ADAL" clId="{D2199866-58AB-7241-8373-BF44D1221CD6}" dt="2023-04-07T15:53:15.117" v="3303"/>
          <ac:inkMkLst>
            <pc:docMk/>
            <pc:sldMk cId="1576865020" sldId="290"/>
            <ac:inkMk id="88" creationId="{2E16181D-53A2-54C4-B9A2-6E2D7DAC5246}"/>
          </ac:inkMkLst>
        </pc:inkChg>
        <pc:inkChg chg="add">
          <ac:chgData name="Venkatasubramanian, Mani V." userId="fbe5ce37-0145-4c31-b84a-b36f8beac5f3" providerId="ADAL" clId="{D2199866-58AB-7241-8373-BF44D1221CD6}" dt="2023-04-07T15:53:15.266" v="3304"/>
          <ac:inkMkLst>
            <pc:docMk/>
            <pc:sldMk cId="1576865020" sldId="290"/>
            <ac:inkMk id="89" creationId="{3FBD483F-C48B-8FBA-1CD9-EBF1B5B249A5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93" creationId="{6DB1EBB1-BA94-D52D-36DE-1000597E465E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94" creationId="{C8B9AF2A-F8E2-29ED-42B4-9B974E4DE440}"/>
          </ac:inkMkLst>
        </pc:inkChg>
        <pc:inkChg chg="add del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95" creationId="{08CF199C-0365-02DE-281F-56C1ACBDE323}"/>
          </ac:inkMkLst>
        </pc:inkChg>
        <pc:inkChg chg="add reco">
          <ac:chgData name="Venkatasubramanian, Mani V." userId="fbe5ce37-0145-4c31-b84a-b36f8beac5f3" providerId="ADAL" clId="{D2199866-58AB-7241-8373-BF44D1221CD6}" dt="2023-04-07T15:53:28.019" v="3308"/>
          <ac:inkMkLst>
            <pc:docMk/>
            <pc:sldMk cId="1576865020" sldId="290"/>
            <ac:inkMk id="96" creationId="{77966861-A736-793E-273F-D76AE5709F4B}"/>
          </ac:inkMkLst>
        </pc:inkChg>
        <pc:inkChg chg="add">
          <ac:chgData name="Venkatasubramanian, Mani V." userId="fbe5ce37-0145-4c31-b84a-b36f8beac5f3" providerId="ADAL" clId="{D2199866-58AB-7241-8373-BF44D1221CD6}" dt="2023-04-07T15:53:35.737" v="3309"/>
          <ac:inkMkLst>
            <pc:docMk/>
            <pc:sldMk cId="1576865020" sldId="290"/>
            <ac:inkMk id="97" creationId="{5033D676-C776-56F2-34FF-25917EE33081}"/>
          </ac:inkMkLst>
        </pc:inkChg>
        <pc:inkChg chg="add">
          <ac:chgData name="Venkatasubramanian, Mani V." userId="fbe5ce37-0145-4c31-b84a-b36f8beac5f3" providerId="ADAL" clId="{D2199866-58AB-7241-8373-BF44D1221CD6}" dt="2023-04-07T15:53:35.985" v="3310"/>
          <ac:inkMkLst>
            <pc:docMk/>
            <pc:sldMk cId="1576865020" sldId="290"/>
            <ac:inkMk id="98" creationId="{67F04A50-9598-6340-E6AA-B063FAA535AF}"/>
          </ac:inkMkLst>
        </pc:inkChg>
        <pc:inkChg chg="add del">
          <ac:chgData name="Venkatasubramanian, Mani V." userId="fbe5ce37-0145-4c31-b84a-b36f8beac5f3" providerId="ADAL" clId="{D2199866-58AB-7241-8373-BF44D1221CD6}" dt="2023-04-07T15:54:03.915" v="3314"/>
          <ac:inkMkLst>
            <pc:docMk/>
            <pc:sldMk cId="1576865020" sldId="290"/>
            <ac:inkMk id="99" creationId="{9B1E67FC-7F93-4618-8377-90967E5DA753}"/>
          </ac:inkMkLst>
        </pc:inkChg>
        <pc:inkChg chg="add del">
          <ac:chgData name="Venkatasubramanian, Mani V." userId="fbe5ce37-0145-4c31-b84a-b36f8beac5f3" providerId="ADAL" clId="{D2199866-58AB-7241-8373-BF44D1221CD6}" dt="2023-04-07T15:54:03.915" v="3314"/>
          <ac:inkMkLst>
            <pc:docMk/>
            <pc:sldMk cId="1576865020" sldId="290"/>
            <ac:inkMk id="100" creationId="{CF92D393-EA36-216A-8E2C-C9EFC0409877}"/>
          </ac:inkMkLst>
        </pc:inkChg>
        <pc:inkChg chg="add del">
          <ac:chgData name="Venkatasubramanian, Mani V." userId="fbe5ce37-0145-4c31-b84a-b36f8beac5f3" providerId="ADAL" clId="{D2199866-58AB-7241-8373-BF44D1221CD6}" dt="2023-04-07T15:54:03.915" v="3314"/>
          <ac:inkMkLst>
            <pc:docMk/>
            <pc:sldMk cId="1576865020" sldId="290"/>
            <ac:inkMk id="101" creationId="{2C091802-376A-FCD3-9D81-BF041114C059}"/>
          </ac:inkMkLst>
        </pc:inkChg>
        <pc:inkChg chg="add reco">
          <ac:chgData name="Venkatasubramanian, Mani V." userId="fbe5ce37-0145-4c31-b84a-b36f8beac5f3" providerId="ADAL" clId="{D2199866-58AB-7241-8373-BF44D1221CD6}" dt="2023-04-07T15:54:03.915" v="3314"/>
          <ac:inkMkLst>
            <pc:docMk/>
            <pc:sldMk cId="1576865020" sldId="290"/>
            <ac:inkMk id="102" creationId="{EE03845F-25BF-0484-02C4-55299CB0391B}"/>
          </ac:inkMkLst>
        </pc:inkChg>
        <pc:inkChg chg="add del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03" creationId="{080DDD1F-62DD-B0BC-26BD-536729A42F64}"/>
          </ac:inkMkLst>
        </pc:inkChg>
        <pc:inkChg chg="add del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04" creationId="{51C96B0D-3E46-040F-32DC-AE1114330785}"/>
          </ac:inkMkLst>
        </pc:inkChg>
        <pc:inkChg chg="add del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05" creationId="{6508D862-89BA-2841-1F24-1CF7EB626EBD}"/>
          </ac:inkMkLst>
        </pc:inkChg>
        <pc:inkChg chg="add del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06" creationId="{38CE624C-0F63-2D3C-4DC9-F70EAED7CD28}"/>
          </ac:inkMkLst>
        </pc:inkChg>
        <pc:inkChg chg="add del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07" creationId="{9B76B577-B5FE-BD7C-D5E6-B1A67887038C}"/>
          </ac:inkMkLst>
        </pc:inkChg>
        <pc:inkChg chg="add del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08" creationId="{6161A0BC-29A7-B9BA-708B-00D3483E9331}"/>
          </ac:inkMkLst>
        </pc:inkChg>
        <pc:inkChg chg="add del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09" creationId="{A33F780A-E52B-A51F-9521-1101FB0A8055}"/>
          </ac:inkMkLst>
        </pc:inkChg>
        <pc:inkChg chg="add del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10" creationId="{13312999-9EB3-75BB-3F8B-4542D7F04D0C}"/>
          </ac:inkMkLst>
        </pc:inkChg>
        <pc:inkChg chg="add del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11" creationId="{12AEDC37-4C48-8E20-B170-E6207795CEE8}"/>
          </ac:inkMkLst>
        </pc:inkChg>
        <pc:inkChg chg="add del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12" creationId="{12AE2992-950B-689F-5364-01E59A8AAE2A}"/>
          </ac:inkMkLst>
        </pc:inkChg>
        <pc:inkChg chg="add del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13" creationId="{0D398FA9-1FD6-2A51-1B25-A9B9A58C60C3}"/>
          </ac:inkMkLst>
        </pc:inkChg>
        <pc:inkChg chg="add reco">
          <ac:chgData name="Venkatasubramanian, Mani V." userId="fbe5ce37-0145-4c31-b84a-b36f8beac5f3" providerId="ADAL" clId="{D2199866-58AB-7241-8373-BF44D1221CD6}" dt="2023-04-07T15:54:19.208" v="3326"/>
          <ac:inkMkLst>
            <pc:docMk/>
            <pc:sldMk cId="1576865020" sldId="290"/>
            <ac:inkMk id="114" creationId="{D0554403-9F6A-73F2-3445-7E20AF91215B}"/>
          </ac:inkMkLst>
        </pc:inkChg>
        <pc:inkChg chg="add">
          <ac:chgData name="Venkatasubramanian, Mani V." userId="fbe5ce37-0145-4c31-b84a-b36f8beac5f3" providerId="ADAL" clId="{D2199866-58AB-7241-8373-BF44D1221CD6}" dt="2023-04-07T15:54:50.914" v="3327"/>
          <ac:inkMkLst>
            <pc:docMk/>
            <pc:sldMk cId="1576865020" sldId="290"/>
            <ac:inkMk id="115" creationId="{93783A04-3393-AEB5-D258-6F99C31FB58C}"/>
          </ac:inkMkLst>
        </pc:inkChg>
        <pc:inkChg chg="add">
          <ac:chgData name="Venkatasubramanian, Mani V." userId="fbe5ce37-0145-4c31-b84a-b36f8beac5f3" providerId="ADAL" clId="{D2199866-58AB-7241-8373-BF44D1221CD6}" dt="2023-04-07T15:54:51.180" v="3328"/>
          <ac:inkMkLst>
            <pc:docMk/>
            <pc:sldMk cId="1576865020" sldId="290"/>
            <ac:inkMk id="116" creationId="{A274049C-98FB-B9E9-0244-FD083CC1AE92}"/>
          </ac:inkMkLst>
        </pc:inkChg>
        <pc:inkChg chg="add">
          <ac:chgData name="Venkatasubramanian, Mani V." userId="fbe5ce37-0145-4c31-b84a-b36f8beac5f3" providerId="ADAL" clId="{D2199866-58AB-7241-8373-BF44D1221CD6}" dt="2023-04-07T15:54:51.397" v="3329"/>
          <ac:inkMkLst>
            <pc:docMk/>
            <pc:sldMk cId="1576865020" sldId="290"/>
            <ac:inkMk id="117" creationId="{CD6622F9-01C3-6986-F4D4-D1A38A4FD826}"/>
          </ac:inkMkLst>
        </pc:inkChg>
        <pc:inkChg chg="add">
          <ac:chgData name="Venkatasubramanian, Mani V." userId="fbe5ce37-0145-4c31-b84a-b36f8beac5f3" providerId="ADAL" clId="{D2199866-58AB-7241-8373-BF44D1221CD6}" dt="2023-04-07T15:54:51.665" v="3330"/>
          <ac:inkMkLst>
            <pc:docMk/>
            <pc:sldMk cId="1576865020" sldId="290"/>
            <ac:inkMk id="118" creationId="{5760C742-FB8A-B215-59B4-59D66CFC08FB}"/>
          </ac:inkMkLst>
        </pc:inkChg>
        <pc:inkChg chg="add">
          <ac:chgData name="Venkatasubramanian, Mani V." userId="fbe5ce37-0145-4c31-b84a-b36f8beac5f3" providerId="ADAL" clId="{D2199866-58AB-7241-8373-BF44D1221CD6}" dt="2023-04-07T15:54:51.963" v="3331"/>
          <ac:inkMkLst>
            <pc:docMk/>
            <pc:sldMk cId="1576865020" sldId="290"/>
            <ac:inkMk id="119" creationId="{B27F6239-B750-33EC-EEDD-48D0A5FF6B16}"/>
          </ac:inkMkLst>
        </pc:inkChg>
        <pc:inkChg chg="add">
          <ac:chgData name="Venkatasubramanian, Mani V." userId="fbe5ce37-0145-4c31-b84a-b36f8beac5f3" providerId="ADAL" clId="{D2199866-58AB-7241-8373-BF44D1221CD6}" dt="2023-04-07T15:54:52.331" v="3332"/>
          <ac:inkMkLst>
            <pc:docMk/>
            <pc:sldMk cId="1576865020" sldId="290"/>
            <ac:inkMk id="120" creationId="{EA5DACDF-780D-71C7-B9AB-6C9299F693E6}"/>
          </ac:inkMkLst>
        </pc:inkChg>
        <pc:inkChg chg="add">
          <ac:chgData name="Venkatasubramanian, Mani V." userId="fbe5ce37-0145-4c31-b84a-b36f8beac5f3" providerId="ADAL" clId="{D2199866-58AB-7241-8373-BF44D1221CD6}" dt="2023-04-07T15:54:52.464" v="3333"/>
          <ac:inkMkLst>
            <pc:docMk/>
            <pc:sldMk cId="1576865020" sldId="290"/>
            <ac:inkMk id="121" creationId="{B62F33E2-BE69-6EB1-CAEE-64A346C3E28C}"/>
          </ac:inkMkLst>
        </pc:inkChg>
        <pc:inkChg chg="add">
          <ac:chgData name="Venkatasubramanian, Mani V." userId="fbe5ce37-0145-4c31-b84a-b36f8beac5f3" providerId="ADAL" clId="{D2199866-58AB-7241-8373-BF44D1221CD6}" dt="2023-04-07T15:54:53.226" v="3334"/>
          <ac:inkMkLst>
            <pc:docMk/>
            <pc:sldMk cId="1576865020" sldId="290"/>
            <ac:inkMk id="122" creationId="{CF347E09-DEE8-6C32-309F-83F5C425C762}"/>
          </ac:inkMkLst>
        </pc:inkChg>
        <pc:inkChg chg="add">
          <ac:chgData name="Venkatasubramanian, Mani V." userId="fbe5ce37-0145-4c31-b84a-b36f8beac5f3" providerId="ADAL" clId="{D2199866-58AB-7241-8373-BF44D1221CD6}" dt="2023-04-07T15:54:53.361" v="3335"/>
          <ac:inkMkLst>
            <pc:docMk/>
            <pc:sldMk cId="1576865020" sldId="290"/>
            <ac:inkMk id="123" creationId="{B8F5821E-09FA-3F6C-F8F3-301FDB335C46}"/>
          </ac:inkMkLst>
        </pc:inkChg>
        <pc:inkChg chg="add">
          <ac:chgData name="Venkatasubramanian, Mani V." userId="fbe5ce37-0145-4c31-b84a-b36f8beac5f3" providerId="ADAL" clId="{D2199866-58AB-7241-8373-BF44D1221CD6}" dt="2023-04-07T15:54:53.779" v="3336"/>
          <ac:inkMkLst>
            <pc:docMk/>
            <pc:sldMk cId="1576865020" sldId="290"/>
            <ac:inkMk id="124" creationId="{9AE99922-9370-AF29-8DF4-3826E8186862}"/>
          </ac:inkMkLst>
        </pc:inkChg>
        <pc:inkChg chg="add">
          <ac:chgData name="Venkatasubramanian, Mani V." userId="fbe5ce37-0145-4c31-b84a-b36f8beac5f3" providerId="ADAL" clId="{D2199866-58AB-7241-8373-BF44D1221CD6}" dt="2023-04-07T15:54:54.159" v="3337"/>
          <ac:inkMkLst>
            <pc:docMk/>
            <pc:sldMk cId="1576865020" sldId="290"/>
            <ac:inkMk id="125" creationId="{43C5F44B-9BDC-70FE-66E0-EDBB1DC4A669}"/>
          </ac:inkMkLst>
        </pc:inkChg>
        <pc:inkChg chg="add">
          <ac:chgData name="Venkatasubramanian, Mani V." userId="fbe5ce37-0145-4c31-b84a-b36f8beac5f3" providerId="ADAL" clId="{D2199866-58AB-7241-8373-BF44D1221CD6}" dt="2023-04-07T15:54:54.326" v="3338"/>
          <ac:inkMkLst>
            <pc:docMk/>
            <pc:sldMk cId="1576865020" sldId="290"/>
            <ac:inkMk id="126" creationId="{C2E7A87D-65DB-3EC0-36EE-60463DBE8810}"/>
          </ac:inkMkLst>
        </pc:inkChg>
        <pc:inkChg chg="add">
          <ac:chgData name="Venkatasubramanian, Mani V." userId="fbe5ce37-0145-4c31-b84a-b36f8beac5f3" providerId="ADAL" clId="{D2199866-58AB-7241-8373-BF44D1221CD6}" dt="2023-04-07T15:54:54.530" v="3339"/>
          <ac:inkMkLst>
            <pc:docMk/>
            <pc:sldMk cId="1576865020" sldId="290"/>
            <ac:inkMk id="127" creationId="{26EEE5EB-CA12-0E20-4446-1B52EB0B6BE0}"/>
          </ac:inkMkLst>
        </pc:inkChg>
        <pc:inkChg chg="add">
          <ac:chgData name="Venkatasubramanian, Mani V." userId="fbe5ce37-0145-4c31-b84a-b36f8beac5f3" providerId="ADAL" clId="{D2199866-58AB-7241-8373-BF44D1221CD6}" dt="2023-04-07T15:54:54.715" v="3340"/>
          <ac:inkMkLst>
            <pc:docMk/>
            <pc:sldMk cId="1576865020" sldId="290"/>
            <ac:inkMk id="128" creationId="{01E72A5C-A560-EF77-45DB-C285AEFFFFA9}"/>
          </ac:inkMkLst>
        </pc:inkChg>
        <pc:inkChg chg="add">
          <ac:chgData name="Venkatasubramanian, Mani V." userId="fbe5ce37-0145-4c31-b84a-b36f8beac5f3" providerId="ADAL" clId="{D2199866-58AB-7241-8373-BF44D1221CD6}" dt="2023-04-07T15:54:54.930" v="3341"/>
          <ac:inkMkLst>
            <pc:docMk/>
            <pc:sldMk cId="1576865020" sldId="290"/>
            <ac:inkMk id="129" creationId="{809ECD89-0924-C583-D12D-715B4A154C05}"/>
          </ac:inkMkLst>
        </pc:inkChg>
        <pc:inkChg chg="add">
          <ac:chgData name="Venkatasubramanian, Mani V." userId="fbe5ce37-0145-4c31-b84a-b36f8beac5f3" providerId="ADAL" clId="{D2199866-58AB-7241-8373-BF44D1221CD6}" dt="2023-04-07T15:54:55.332" v="3342"/>
          <ac:inkMkLst>
            <pc:docMk/>
            <pc:sldMk cId="1576865020" sldId="290"/>
            <ac:inkMk id="130" creationId="{733956DB-1376-EF44-911B-4A798EB1309C}"/>
          </ac:inkMkLst>
        </pc:inkChg>
        <pc:inkChg chg="add">
          <ac:chgData name="Venkatasubramanian, Mani V." userId="fbe5ce37-0145-4c31-b84a-b36f8beac5f3" providerId="ADAL" clId="{D2199866-58AB-7241-8373-BF44D1221CD6}" dt="2023-04-07T15:54:55.529" v="3343"/>
          <ac:inkMkLst>
            <pc:docMk/>
            <pc:sldMk cId="1576865020" sldId="290"/>
            <ac:inkMk id="131" creationId="{3D1A85B5-4EE9-F6F3-FA8C-0C80C21812A4}"/>
          </ac:inkMkLst>
        </pc:inkChg>
        <pc:inkChg chg="add">
          <ac:chgData name="Venkatasubramanian, Mani V." userId="fbe5ce37-0145-4c31-b84a-b36f8beac5f3" providerId="ADAL" clId="{D2199866-58AB-7241-8373-BF44D1221CD6}" dt="2023-04-07T15:54:56.471" v="3344"/>
          <ac:inkMkLst>
            <pc:docMk/>
            <pc:sldMk cId="1576865020" sldId="290"/>
            <ac:inkMk id="132" creationId="{5CFB2F77-41EC-1992-7A6C-643786F9082D}"/>
          </ac:inkMkLst>
        </pc:inkChg>
        <pc:inkChg chg="add">
          <ac:chgData name="Venkatasubramanian, Mani V." userId="fbe5ce37-0145-4c31-b84a-b36f8beac5f3" providerId="ADAL" clId="{D2199866-58AB-7241-8373-BF44D1221CD6}" dt="2023-04-07T15:54:56.675" v="3345"/>
          <ac:inkMkLst>
            <pc:docMk/>
            <pc:sldMk cId="1576865020" sldId="290"/>
            <ac:inkMk id="133" creationId="{B7EDAA74-3420-A486-1FB4-519C97F4EC24}"/>
          </ac:inkMkLst>
        </pc:inkChg>
        <pc:inkChg chg="add">
          <ac:chgData name="Venkatasubramanian, Mani V." userId="fbe5ce37-0145-4c31-b84a-b36f8beac5f3" providerId="ADAL" clId="{D2199866-58AB-7241-8373-BF44D1221CD6}" dt="2023-04-07T15:54:56.879" v="3346"/>
          <ac:inkMkLst>
            <pc:docMk/>
            <pc:sldMk cId="1576865020" sldId="290"/>
            <ac:inkMk id="134" creationId="{96F35C2C-3FE4-064E-DE28-39F6748E0583}"/>
          </ac:inkMkLst>
        </pc:inkChg>
        <pc:inkChg chg="add">
          <ac:chgData name="Venkatasubramanian, Mani V." userId="fbe5ce37-0145-4c31-b84a-b36f8beac5f3" providerId="ADAL" clId="{D2199866-58AB-7241-8373-BF44D1221CD6}" dt="2023-04-07T15:54:57.242" v="3347"/>
          <ac:inkMkLst>
            <pc:docMk/>
            <pc:sldMk cId="1576865020" sldId="290"/>
            <ac:inkMk id="135" creationId="{137E0F3F-ADDE-9684-C65F-A94CBE3BDA3B}"/>
          </ac:inkMkLst>
        </pc:inkChg>
        <pc:inkChg chg="add">
          <ac:chgData name="Venkatasubramanian, Mani V." userId="fbe5ce37-0145-4c31-b84a-b36f8beac5f3" providerId="ADAL" clId="{D2199866-58AB-7241-8373-BF44D1221CD6}" dt="2023-04-07T15:54:57.509" v="3348"/>
          <ac:inkMkLst>
            <pc:docMk/>
            <pc:sldMk cId="1576865020" sldId="290"/>
            <ac:inkMk id="136" creationId="{50AC9549-B54B-F9C1-DB1E-186D9164854E}"/>
          </ac:inkMkLst>
        </pc:inkChg>
        <pc:inkChg chg="add">
          <ac:chgData name="Venkatasubramanian, Mani V." userId="fbe5ce37-0145-4c31-b84a-b36f8beac5f3" providerId="ADAL" clId="{D2199866-58AB-7241-8373-BF44D1221CD6}" dt="2023-04-07T15:54:57.896" v="3349"/>
          <ac:inkMkLst>
            <pc:docMk/>
            <pc:sldMk cId="1576865020" sldId="290"/>
            <ac:inkMk id="137" creationId="{2C2BA2C5-2B7D-03C6-E3A8-21CDC998C15F}"/>
          </ac:inkMkLst>
        </pc:inkChg>
        <pc:inkChg chg="add">
          <ac:chgData name="Venkatasubramanian, Mani V." userId="fbe5ce37-0145-4c31-b84a-b36f8beac5f3" providerId="ADAL" clId="{D2199866-58AB-7241-8373-BF44D1221CD6}" dt="2023-04-07T15:54:58.230" v="3350"/>
          <ac:inkMkLst>
            <pc:docMk/>
            <pc:sldMk cId="1576865020" sldId="290"/>
            <ac:inkMk id="138" creationId="{08FFD09A-C9B7-4731-C55A-CE013E2C4B68}"/>
          </ac:inkMkLst>
        </pc:inkChg>
        <pc:inkChg chg="add">
          <ac:chgData name="Venkatasubramanian, Mani V." userId="fbe5ce37-0145-4c31-b84a-b36f8beac5f3" providerId="ADAL" clId="{D2199866-58AB-7241-8373-BF44D1221CD6}" dt="2023-04-07T15:54:58.363" v="3351"/>
          <ac:inkMkLst>
            <pc:docMk/>
            <pc:sldMk cId="1576865020" sldId="290"/>
            <ac:inkMk id="139" creationId="{A0E8074E-4211-BEE0-8E59-0F53078D9003}"/>
          </ac:inkMkLst>
        </pc:inkChg>
      </pc:sldChg>
      <pc:sldChg chg="addSp delSp">
        <pc:chgData name="Venkatasubramanian, Mani V." userId="fbe5ce37-0145-4c31-b84a-b36f8beac5f3" providerId="ADAL" clId="{D2199866-58AB-7241-8373-BF44D1221CD6}" dt="2023-04-07T16:00:00.215" v="3460"/>
        <pc:sldMkLst>
          <pc:docMk/>
          <pc:sldMk cId="2543333979" sldId="291"/>
        </pc:sldMkLst>
        <pc:inkChg chg="add del">
          <ac:chgData name="Venkatasubramanian, Mani V." userId="fbe5ce37-0145-4c31-b84a-b36f8beac5f3" providerId="ADAL" clId="{D2199866-58AB-7241-8373-BF44D1221CD6}" dt="2023-04-07T15:55:44.840" v="3356"/>
          <ac:inkMkLst>
            <pc:docMk/>
            <pc:sldMk cId="2543333979" sldId="291"/>
            <ac:inkMk id="2" creationId="{B9BE9EDC-44D9-D917-6EB9-DF0459AFF9A9}"/>
          </ac:inkMkLst>
        </pc:inkChg>
        <pc:inkChg chg="add del">
          <ac:chgData name="Venkatasubramanian, Mani V." userId="fbe5ce37-0145-4c31-b84a-b36f8beac5f3" providerId="ADAL" clId="{D2199866-58AB-7241-8373-BF44D1221CD6}" dt="2023-04-07T15:55:44.840" v="3356"/>
          <ac:inkMkLst>
            <pc:docMk/>
            <pc:sldMk cId="2543333979" sldId="291"/>
            <ac:inkMk id="3" creationId="{871508E5-DB3F-E283-487F-BD59FD562E6A}"/>
          </ac:inkMkLst>
        </pc:inkChg>
        <pc:inkChg chg="add del">
          <ac:chgData name="Venkatasubramanian, Mani V." userId="fbe5ce37-0145-4c31-b84a-b36f8beac5f3" providerId="ADAL" clId="{D2199866-58AB-7241-8373-BF44D1221CD6}" dt="2023-04-07T15:55:44.840" v="3356"/>
          <ac:inkMkLst>
            <pc:docMk/>
            <pc:sldMk cId="2543333979" sldId="291"/>
            <ac:inkMk id="4" creationId="{FF2025F2-36A9-38B9-522A-14FE5E208EA0}"/>
          </ac:inkMkLst>
        </pc:inkChg>
        <pc:inkChg chg="add del">
          <ac:chgData name="Venkatasubramanian, Mani V." userId="fbe5ce37-0145-4c31-b84a-b36f8beac5f3" providerId="ADAL" clId="{D2199866-58AB-7241-8373-BF44D1221CD6}" dt="2023-04-07T15:55:44.840" v="3356"/>
          <ac:inkMkLst>
            <pc:docMk/>
            <pc:sldMk cId="2543333979" sldId="291"/>
            <ac:inkMk id="5" creationId="{F1B4AAAE-862B-85E3-F9D1-8CA0F9AE91CB}"/>
          </ac:inkMkLst>
        </pc:inkChg>
        <pc:inkChg chg="add reco">
          <ac:chgData name="Venkatasubramanian, Mani V." userId="fbe5ce37-0145-4c31-b84a-b36f8beac5f3" providerId="ADAL" clId="{D2199866-58AB-7241-8373-BF44D1221CD6}" dt="2023-04-07T15:55:44.840" v="3356"/>
          <ac:inkMkLst>
            <pc:docMk/>
            <pc:sldMk cId="2543333979" sldId="291"/>
            <ac:inkMk id="6" creationId="{03A6A046-5985-FED5-61F4-5669002931C2}"/>
          </ac:inkMkLst>
        </pc:inkChg>
        <pc:inkChg chg="add del">
          <ac:chgData name="Venkatasubramanian, Mani V." userId="fbe5ce37-0145-4c31-b84a-b36f8beac5f3" providerId="ADAL" clId="{D2199866-58AB-7241-8373-BF44D1221CD6}" dt="2023-04-07T15:55:46.133" v="3359"/>
          <ac:inkMkLst>
            <pc:docMk/>
            <pc:sldMk cId="2543333979" sldId="291"/>
            <ac:inkMk id="7" creationId="{BD6357D5-4009-3C5C-1DAE-806643CB4937}"/>
          </ac:inkMkLst>
        </pc:inkChg>
        <pc:inkChg chg="add del">
          <ac:chgData name="Venkatasubramanian, Mani V." userId="fbe5ce37-0145-4c31-b84a-b36f8beac5f3" providerId="ADAL" clId="{D2199866-58AB-7241-8373-BF44D1221CD6}" dt="2023-04-07T15:55:46.133" v="3359"/>
          <ac:inkMkLst>
            <pc:docMk/>
            <pc:sldMk cId="2543333979" sldId="291"/>
            <ac:inkMk id="8" creationId="{D989F073-6DF5-DA3B-C02B-0CF9B3DD9236}"/>
          </ac:inkMkLst>
        </pc:inkChg>
        <pc:inkChg chg="add reco">
          <ac:chgData name="Venkatasubramanian, Mani V." userId="fbe5ce37-0145-4c31-b84a-b36f8beac5f3" providerId="ADAL" clId="{D2199866-58AB-7241-8373-BF44D1221CD6}" dt="2023-04-07T15:55:46.133" v="3359"/>
          <ac:inkMkLst>
            <pc:docMk/>
            <pc:sldMk cId="2543333979" sldId="291"/>
            <ac:inkMk id="9" creationId="{C98FD1E9-4021-DDFB-D9B5-B93E876EEC99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10" creationId="{20278734-844D-0D6B-7137-D052459D43C7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11" creationId="{921A0963-5A52-B4BB-B620-87A37822BCC4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12" creationId="{B79CADCF-F5A3-65E1-3DB7-57373E516A5F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13" creationId="{99C628B8-C899-01F3-D647-A78D7519B582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14" creationId="{155B2C01-52DD-1560-8B9F-8C95233B5378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15" creationId="{334C6652-7BD5-BACA-CF6F-0ADB0011EBC4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16" creationId="{A80930C1-8A54-4A1F-EE60-E792534D4164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17" creationId="{50C62C5E-9815-7FE7-0D5B-0DB3B3D3CBCD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18" creationId="{23FD0B4C-370D-48C9-60AD-08523C5D0C31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19" creationId="{8BB0AB10-7C86-3557-632B-5B1002BF9B89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20" creationId="{6A00C2CB-C982-EF5C-AC02-BE00B37F8C0F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21" creationId="{BEBCA7B4-DAE9-7035-3A3D-CFCCF7651265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22" creationId="{FF2B4C1A-CFF3-11C8-7CF3-3C2F906DF5BB}"/>
          </ac:inkMkLst>
        </pc:inkChg>
        <pc:inkChg chg="add del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23" creationId="{087CB02F-B1EC-D0B2-4811-5CF4E85D3B7F}"/>
          </ac:inkMkLst>
        </pc:inkChg>
        <pc:inkChg chg="add reco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24" creationId="{B6306543-9805-57E6-DDAE-15B8FB5314E3}"/>
          </ac:inkMkLst>
        </pc:inkChg>
        <pc:inkChg chg="add reco">
          <ac:chgData name="Venkatasubramanian, Mani V." userId="fbe5ce37-0145-4c31-b84a-b36f8beac5f3" providerId="ADAL" clId="{D2199866-58AB-7241-8373-BF44D1221CD6}" dt="2023-04-07T15:56:10.692" v="3374"/>
          <ac:inkMkLst>
            <pc:docMk/>
            <pc:sldMk cId="2543333979" sldId="291"/>
            <ac:inkMk id="25" creationId="{935B0220-B99F-F482-B686-ABC1B624C6FC}"/>
          </ac:inkMkLst>
        </pc:inkChg>
        <pc:inkChg chg="add">
          <ac:chgData name="Venkatasubramanian, Mani V." userId="fbe5ce37-0145-4c31-b84a-b36f8beac5f3" providerId="ADAL" clId="{D2199866-58AB-7241-8373-BF44D1221CD6}" dt="2023-04-07T15:56:11.026" v="3375"/>
          <ac:inkMkLst>
            <pc:docMk/>
            <pc:sldMk cId="2543333979" sldId="291"/>
            <ac:inkMk id="26" creationId="{5CA2C493-DB69-DF00-1D33-A366ABCFB4AB}"/>
          </ac:inkMkLst>
        </pc:inkChg>
        <pc:inkChg chg="add del">
          <ac:chgData name="Venkatasubramanian, Mani V." userId="fbe5ce37-0145-4c31-b84a-b36f8beac5f3" providerId="ADAL" clId="{D2199866-58AB-7241-8373-BF44D1221CD6}" dt="2023-04-07T15:56:56.818" v="3381"/>
          <ac:inkMkLst>
            <pc:docMk/>
            <pc:sldMk cId="2543333979" sldId="291"/>
            <ac:inkMk id="27" creationId="{17A2678F-4F86-75DF-2F2C-D63F64D2586F}"/>
          </ac:inkMkLst>
        </pc:inkChg>
        <pc:inkChg chg="add del">
          <ac:chgData name="Venkatasubramanian, Mani V." userId="fbe5ce37-0145-4c31-b84a-b36f8beac5f3" providerId="ADAL" clId="{D2199866-58AB-7241-8373-BF44D1221CD6}" dt="2023-04-07T15:56:56.818" v="3381"/>
          <ac:inkMkLst>
            <pc:docMk/>
            <pc:sldMk cId="2543333979" sldId="291"/>
            <ac:inkMk id="28" creationId="{984B35D5-C255-E960-1957-16EAE8C3741A}"/>
          </ac:inkMkLst>
        </pc:inkChg>
        <pc:inkChg chg="add del">
          <ac:chgData name="Venkatasubramanian, Mani V." userId="fbe5ce37-0145-4c31-b84a-b36f8beac5f3" providerId="ADAL" clId="{D2199866-58AB-7241-8373-BF44D1221CD6}" dt="2023-04-07T15:56:56.818" v="3381"/>
          <ac:inkMkLst>
            <pc:docMk/>
            <pc:sldMk cId="2543333979" sldId="291"/>
            <ac:inkMk id="29" creationId="{71FAF8F5-5E67-E520-0F41-3D4BF524B4EF}"/>
          </ac:inkMkLst>
        </pc:inkChg>
        <pc:inkChg chg="add del">
          <ac:chgData name="Venkatasubramanian, Mani V." userId="fbe5ce37-0145-4c31-b84a-b36f8beac5f3" providerId="ADAL" clId="{D2199866-58AB-7241-8373-BF44D1221CD6}" dt="2023-04-07T15:56:56.818" v="3381"/>
          <ac:inkMkLst>
            <pc:docMk/>
            <pc:sldMk cId="2543333979" sldId="291"/>
            <ac:inkMk id="30" creationId="{82EB4CBF-265E-D84C-0B44-C6DF8663E5F0}"/>
          </ac:inkMkLst>
        </pc:inkChg>
        <pc:inkChg chg="add del">
          <ac:chgData name="Venkatasubramanian, Mani V." userId="fbe5ce37-0145-4c31-b84a-b36f8beac5f3" providerId="ADAL" clId="{D2199866-58AB-7241-8373-BF44D1221CD6}" dt="2023-04-07T15:56:56.818" v="3381"/>
          <ac:inkMkLst>
            <pc:docMk/>
            <pc:sldMk cId="2543333979" sldId="291"/>
            <ac:inkMk id="31" creationId="{932278A9-AC19-0F2F-22F7-937BD1F75EED}"/>
          </ac:inkMkLst>
        </pc:inkChg>
        <pc:inkChg chg="add reco">
          <ac:chgData name="Venkatasubramanian, Mani V." userId="fbe5ce37-0145-4c31-b84a-b36f8beac5f3" providerId="ADAL" clId="{D2199866-58AB-7241-8373-BF44D1221CD6}" dt="2023-04-07T15:56:56.818" v="3381"/>
          <ac:inkMkLst>
            <pc:docMk/>
            <pc:sldMk cId="2543333979" sldId="291"/>
            <ac:inkMk id="32" creationId="{ACC5A97F-1593-087B-BB4F-729084E6FF15}"/>
          </ac:inkMkLst>
        </pc:inkChg>
        <pc:inkChg chg="add del">
          <ac:chgData name="Venkatasubramanian, Mani V." userId="fbe5ce37-0145-4c31-b84a-b36f8beac5f3" providerId="ADAL" clId="{D2199866-58AB-7241-8373-BF44D1221CD6}" dt="2023-04-07T15:56:59.685" v="3387"/>
          <ac:inkMkLst>
            <pc:docMk/>
            <pc:sldMk cId="2543333979" sldId="291"/>
            <ac:inkMk id="33" creationId="{5D859D63-286B-BBDB-8DFB-D2B62918C1C1}"/>
          </ac:inkMkLst>
        </pc:inkChg>
        <pc:inkChg chg="add del">
          <ac:chgData name="Venkatasubramanian, Mani V." userId="fbe5ce37-0145-4c31-b84a-b36f8beac5f3" providerId="ADAL" clId="{D2199866-58AB-7241-8373-BF44D1221CD6}" dt="2023-04-07T15:56:59.685" v="3387"/>
          <ac:inkMkLst>
            <pc:docMk/>
            <pc:sldMk cId="2543333979" sldId="291"/>
            <ac:inkMk id="34" creationId="{2EFD4BFC-1351-E488-190E-31F2058A3A59}"/>
          </ac:inkMkLst>
        </pc:inkChg>
        <pc:inkChg chg="add del">
          <ac:chgData name="Venkatasubramanian, Mani V." userId="fbe5ce37-0145-4c31-b84a-b36f8beac5f3" providerId="ADAL" clId="{D2199866-58AB-7241-8373-BF44D1221CD6}" dt="2023-04-07T15:56:59.685" v="3387"/>
          <ac:inkMkLst>
            <pc:docMk/>
            <pc:sldMk cId="2543333979" sldId="291"/>
            <ac:inkMk id="35" creationId="{CD8EDD67-C6EE-A321-5B40-9A4567D76885}"/>
          </ac:inkMkLst>
        </pc:inkChg>
        <pc:inkChg chg="add del">
          <ac:chgData name="Venkatasubramanian, Mani V." userId="fbe5ce37-0145-4c31-b84a-b36f8beac5f3" providerId="ADAL" clId="{D2199866-58AB-7241-8373-BF44D1221CD6}" dt="2023-04-07T15:56:59.685" v="3387"/>
          <ac:inkMkLst>
            <pc:docMk/>
            <pc:sldMk cId="2543333979" sldId="291"/>
            <ac:inkMk id="36" creationId="{595179B6-E59F-E4A0-07CB-2B05A896F2BC}"/>
          </ac:inkMkLst>
        </pc:inkChg>
        <pc:inkChg chg="add del">
          <ac:chgData name="Venkatasubramanian, Mani V." userId="fbe5ce37-0145-4c31-b84a-b36f8beac5f3" providerId="ADAL" clId="{D2199866-58AB-7241-8373-BF44D1221CD6}" dt="2023-04-07T15:56:59.685" v="3387"/>
          <ac:inkMkLst>
            <pc:docMk/>
            <pc:sldMk cId="2543333979" sldId="291"/>
            <ac:inkMk id="37" creationId="{4C1084DC-D077-6228-4A5A-B93AD338E274}"/>
          </ac:inkMkLst>
        </pc:inkChg>
        <pc:inkChg chg="add reco">
          <ac:chgData name="Venkatasubramanian, Mani V." userId="fbe5ce37-0145-4c31-b84a-b36f8beac5f3" providerId="ADAL" clId="{D2199866-58AB-7241-8373-BF44D1221CD6}" dt="2023-04-07T15:56:59.685" v="3387"/>
          <ac:inkMkLst>
            <pc:docMk/>
            <pc:sldMk cId="2543333979" sldId="291"/>
            <ac:inkMk id="38" creationId="{5996F0DA-B253-531A-C262-4327CF102F9A}"/>
          </ac:inkMkLst>
        </pc:inkChg>
        <pc:inkChg chg="add">
          <ac:chgData name="Venkatasubramanian, Mani V." userId="fbe5ce37-0145-4c31-b84a-b36f8beac5f3" providerId="ADAL" clId="{D2199866-58AB-7241-8373-BF44D1221CD6}" dt="2023-04-07T15:57:00.350" v="3388"/>
          <ac:inkMkLst>
            <pc:docMk/>
            <pc:sldMk cId="2543333979" sldId="291"/>
            <ac:inkMk id="39" creationId="{6D3EC4FA-880A-12C0-162E-C7878EF56B9E}"/>
          </ac:inkMkLst>
        </pc:inkChg>
        <pc:inkChg chg="add del">
          <ac:chgData name="Venkatasubramanian, Mani V." userId="fbe5ce37-0145-4c31-b84a-b36f8beac5f3" providerId="ADAL" clId="{D2199866-58AB-7241-8373-BF44D1221CD6}" dt="2023-04-07T15:57:02.650" v="3393"/>
          <ac:inkMkLst>
            <pc:docMk/>
            <pc:sldMk cId="2543333979" sldId="291"/>
            <ac:inkMk id="40" creationId="{27CAA903-68C8-2C82-F79A-94B7BBB51733}"/>
          </ac:inkMkLst>
        </pc:inkChg>
        <pc:inkChg chg="add del">
          <ac:chgData name="Venkatasubramanian, Mani V." userId="fbe5ce37-0145-4c31-b84a-b36f8beac5f3" providerId="ADAL" clId="{D2199866-58AB-7241-8373-BF44D1221CD6}" dt="2023-04-07T15:57:02.650" v="3393"/>
          <ac:inkMkLst>
            <pc:docMk/>
            <pc:sldMk cId="2543333979" sldId="291"/>
            <ac:inkMk id="41" creationId="{D48AEE4E-1275-C8E4-B67D-03D6E30FFEFB}"/>
          </ac:inkMkLst>
        </pc:inkChg>
        <pc:inkChg chg="add del">
          <ac:chgData name="Venkatasubramanian, Mani V." userId="fbe5ce37-0145-4c31-b84a-b36f8beac5f3" providerId="ADAL" clId="{D2199866-58AB-7241-8373-BF44D1221CD6}" dt="2023-04-07T15:57:02.650" v="3393"/>
          <ac:inkMkLst>
            <pc:docMk/>
            <pc:sldMk cId="2543333979" sldId="291"/>
            <ac:inkMk id="42" creationId="{43054D1C-E893-2B94-73DE-872B193A5517}"/>
          </ac:inkMkLst>
        </pc:inkChg>
        <pc:inkChg chg="add del">
          <ac:chgData name="Venkatasubramanian, Mani V." userId="fbe5ce37-0145-4c31-b84a-b36f8beac5f3" providerId="ADAL" clId="{D2199866-58AB-7241-8373-BF44D1221CD6}" dt="2023-04-07T15:57:02.650" v="3393"/>
          <ac:inkMkLst>
            <pc:docMk/>
            <pc:sldMk cId="2543333979" sldId="291"/>
            <ac:inkMk id="43" creationId="{19D952A7-1570-7853-CE36-ED0DC02CF331}"/>
          </ac:inkMkLst>
        </pc:inkChg>
        <pc:inkChg chg="add reco">
          <ac:chgData name="Venkatasubramanian, Mani V." userId="fbe5ce37-0145-4c31-b84a-b36f8beac5f3" providerId="ADAL" clId="{D2199866-58AB-7241-8373-BF44D1221CD6}" dt="2023-04-07T15:57:02.650" v="3393"/>
          <ac:inkMkLst>
            <pc:docMk/>
            <pc:sldMk cId="2543333979" sldId="291"/>
            <ac:inkMk id="44" creationId="{6409D28A-5848-1CCF-286D-653C2DA814FA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45" creationId="{0D9D45A3-E430-660F-5D7B-50A03EB59386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46" creationId="{CB27069E-68E5-09E1-0946-A76CD1787195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47" creationId="{4ACD352B-9AAF-F0D6-9436-3AAA3ED3C9D2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48" creationId="{BC0557BA-E0F7-AFE1-B2BA-7529D16645A0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49" creationId="{9FA2CFB8-D0B1-9CAA-9080-8CC7849DA9EC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50" creationId="{DA8E849D-E8A2-D9D9-1C2C-050E8439FF9E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51" creationId="{53DEF4F8-6577-4BDF-6D5E-333C5847A704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52" creationId="{66CC19B0-AD46-B503-32EC-B725E86C43AB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53" creationId="{FF5F15FC-CD07-DF7B-9A06-799A9A4FC2DC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54" creationId="{FB781F84-82F1-8B68-E421-FF689644FEC8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55" creationId="{BFD43B3C-8650-875B-E4D9-34DBE9601201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56" creationId="{5C049C5B-AF7F-ADD1-E3CD-5C4A887B1115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57" creationId="{9DCC1CC8-2BA6-DED1-2EE1-9FB4271E2ADE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58" creationId="{79A5AE7E-983E-DC24-4ED4-943BA247146D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59" creationId="{D003F1D1-C836-B255-A969-31E858D97FE0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60" creationId="{E0FB38DB-58AF-E1D4-0EAD-AF2F7C6AE5F0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61" creationId="{77BA901F-1A67-7F60-0DA9-9276EF421E3E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62" creationId="{509DE99B-7102-8222-CB85-BE18920EF16B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63" creationId="{BDB64F92-90B1-4DB3-3CE7-F56451893CB6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64" creationId="{30873B61-CB75-8CC0-B59E-717E2D07EAA3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65" creationId="{FE0D2D39-10CD-E4AD-15EE-D297E23D7050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66" creationId="{6DBA8DD8-ED4A-0EFE-3FC9-70655B1DBC18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67" creationId="{9C9A6BA9-C22E-9691-9BD9-3C5DA6AD1705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68" creationId="{5BA17405-D317-1F2D-B64E-B332CB2529F9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69" creationId="{EAC50BAC-CBC5-FF79-81EB-E96C633C7208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70" creationId="{AFA5A83F-B5E2-E5B9-CE80-D9D84AB06243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71" creationId="{2F78186D-BD87-ABC2-03FD-82B1CEE027C0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72" creationId="{BDB0FDF6-4B41-4E1A-1E91-F089D0AC0809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73" creationId="{0F120E37-EB83-55FF-38AA-C6DCCDE5283C}"/>
          </ac:inkMkLst>
        </pc:inkChg>
        <pc:inkChg chg="add del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74" creationId="{E260A4E2-66CC-B862-D8CF-6C94E2D5BAA0}"/>
          </ac:inkMkLst>
        </pc:inkChg>
        <pc:inkChg chg="add reco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75" creationId="{A47CEEFF-8DCC-2C0C-53DB-E8899253D46B}"/>
          </ac:inkMkLst>
        </pc:inkChg>
        <pc:inkChg chg="add reco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76" creationId="{8825FA74-1320-C702-6E17-E076A7EFEAB2}"/>
          </ac:inkMkLst>
        </pc:inkChg>
        <pc:inkChg chg="add reco">
          <ac:chgData name="Venkatasubramanian, Mani V." userId="fbe5ce37-0145-4c31-b84a-b36f8beac5f3" providerId="ADAL" clId="{D2199866-58AB-7241-8373-BF44D1221CD6}" dt="2023-04-07T15:57:18.276" v="3424"/>
          <ac:inkMkLst>
            <pc:docMk/>
            <pc:sldMk cId="2543333979" sldId="291"/>
            <ac:inkMk id="77" creationId="{E153229F-ABAE-097A-81E2-2D4307406EEC}"/>
          </ac:inkMkLst>
        </pc:inkChg>
        <pc:inkChg chg="add del">
          <ac:chgData name="Venkatasubramanian, Mani V." userId="fbe5ce37-0145-4c31-b84a-b36f8beac5f3" providerId="ADAL" clId="{D2199866-58AB-7241-8373-BF44D1221CD6}" dt="2023-04-07T15:57:26.094" v="3430"/>
          <ac:inkMkLst>
            <pc:docMk/>
            <pc:sldMk cId="2543333979" sldId="291"/>
            <ac:inkMk id="78" creationId="{CD184B26-6A45-66C5-4C2D-9F237F029907}"/>
          </ac:inkMkLst>
        </pc:inkChg>
        <pc:inkChg chg="add del">
          <ac:chgData name="Venkatasubramanian, Mani V." userId="fbe5ce37-0145-4c31-b84a-b36f8beac5f3" providerId="ADAL" clId="{D2199866-58AB-7241-8373-BF44D1221CD6}" dt="2023-04-07T15:57:26.094" v="3430"/>
          <ac:inkMkLst>
            <pc:docMk/>
            <pc:sldMk cId="2543333979" sldId="291"/>
            <ac:inkMk id="79" creationId="{BF16917F-CF3B-8A62-A27E-0FB0E6B87F10}"/>
          </ac:inkMkLst>
        </pc:inkChg>
        <pc:inkChg chg="add del">
          <ac:chgData name="Venkatasubramanian, Mani V." userId="fbe5ce37-0145-4c31-b84a-b36f8beac5f3" providerId="ADAL" clId="{D2199866-58AB-7241-8373-BF44D1221CD6}" dt="2023-04-07T15:57:26.094" v="3430"/>
          <ac:inkMkLst>
            <pc:docMk/>
            <pc:sldMk cId="2543333979" sldId="291"/>
            <ac:inkMk id="80" creationId="{6239D8E0-63E1-3CB7-38BC-F952EE55A630}"/>
          </ac:inkMkLst>
        </pc:inkChg>
        <pc:inkChg chg="add del">
          <ac:chgData name="Venkatasubramanian, Mani V." userId="fbe5ce37-0145-4c31-b84a-b36f8beac5f3" providerId="ADAL" clId="{D2199866-58AB-7241-8373-BF44D1221CD6}" dt="2023-04-07T15:57:26.094" v="3430"/>
          <ac:inkMkLst>
            <pc:docMk/>
            <pc:sldMk cId="2543333979" sldId="291"/>
            <ac:inkMk id="81" creationId="{65A97A0A-AA76-E7E5-B6B7-C86267E0662A}"/>
          </ac:inkMkLst>
        </pc:inkChg>
        <pc:inkChg chg="add del">
          <ac:chgData name="Venkatasubramanian, Mani V." userId="fbe5ce37-0145-4c31-b84a-b36f8beac5f3" providerId="ADAL" clId="{D2199866-58AB-7241-8373-BF44D1221CD6}" dt="2023-04-07T15:57:26.094" v="3430"/>
          <ac:inkMkLst>
            <pc:docMk/>
            <pc:sldMk cId="2543333979" sldId="291"/>
            <ac:inkMk id="82" creationId="{86939B9C-9063-CB79-61A4-357CD7D496D5}"/>
          </ac:inkMkLst>
        </pc:inkChg>
        <pc:inkChg chg="add reco">
          <ac:chgData name="Venkatasubramanian, Mani V." userId="fbe5ce37-0145-4c31-b84a-b36f8beac5f3" providerId="ADAL" clId="{D2199866-58AB-7241-8373-BF44D1221CD6}" dt="2023-04-07T15:57:26.094" v="3430"/>
          <ac:inkMkLst>
            <pc:docMk/>
            <pc:sldMk cId="2543333979" sldId="291"/>
            <ac:inkMk id="83" creationId="{6458D7BF-B5FF-1C31-6EBF-BF2B3E624C3F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84" creationId="{96410B6B-1C03-AD83-D70E-80993B92129A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85" creationId="{B98C157A-7A94-EDFA-1144-EB855E8142DD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86" creationId="{4199FC0A-5321-ED8C-5CED-6EC683D546D6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87" creationId="{A95A59D8-7354-56A6-4183-76868F6F3996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88" creationId="{0C17C3E2-DF57-B08B-45AD-D682C723D4E1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89" creationId="{121A0D96-E6D2-3730-AA43-A8486C3AE4AC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90" creationId="{462BCC09-B4A0-882A-0B8A-4D7B87F11E91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91" creationId="{6CF4D359-0C8B-D4B6-9554-7BEDAB67EE34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92" creationId="{2233FFEC-C138-CE70-6B30-D87F34B6DECD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93" creationId="{C6997007-47FC-A026-391A-14DD108FB754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94" creationId="{65B91BAE-DD05-B20E-403F-568EEE49D174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95" creationId="{C41F914B-7782-3C0C-3244-1F0EB6B3D55E}"/>
          </ac:inkMkLst>
        </pc:inkChg>
        <pc:inkChg chg="add del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96" creationId="{02EE5571-0BC1-111F-1989-CFD6414E7FD5}"/>
          </ac:inkMkLst>
        </pc:inkChg>
        <pc:inkChg chg="add reco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97" creationId="{8D9372B6-1372-8FF4-1FA3-F140914A7FCC}"/>
          </ac:inkMkLst>
        </pc:inkChg>
        <pc:inkChg chg="add reco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98" creationId="{D6ADD427-C8DE-2BEB-2995-E6851EB3E691}"/>
          </ac:inkMkLst>
        </pc:inkChg>
        <pc:inkChg chg="add reco">
          <ac:chgData name="Venkatasubramanian, Mani V." userId="fbe5ce37-0145-4c31-b84a-b36f8beac5f3" providerId="ADAL" clId="{D2199866-58AB-7241-8373-BF44D1221CD6}" dt="2023-04-07T15:57:31.286" v="3444"/>
          <ac:inkMkLst>
            <pc:docMk/>
            <pc:sldMk cId="2543333979" sldId="291"/>
            <ac:inkMk id="99" creationId="{91BF7C21-57CA-ED74-4A75-1B6705575187}"/>
          </ac:inkMkLst>
        </pc:inkChg>
        <pc:inkChg chg="add del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00" creationId="{FA9B7F16-774A-AAFC-0D0C-A279BF75C485}"/>
          </ac:inkMkLst>
        </pc:inkChg>
        <pc:inkChg chg="add del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01" creationId="{1C0254A7-F5EB-483F-9EA3-E92798C82109}"/>
          </ac:inkMkLst>
        </pc:inkChg>
        <pc:inkChg chg="add del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02" creationId="{3D20DA21-824A-9294-2913-21D08C7AE9F6}"/>
          </ac:inkMkLst>
        </pc:inkChg>
        <pc:inkChg chg="add del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03" creationId="{65873A1E-A6B6-7CD0-8B7C-9C9A648942C4}"/>
          </ac:inkMkLst>
        </pc:inkChg>
        <pc:inkChg chg="add del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04" creationId="{87BF2E11-FC24-9EA0-DE58-BAE233AC30D6}"/>
          </ac:inkMkLst>
        </pc:inkChg>
        <pc:inkChg chg="add del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05" creationId="{10A44F2F-2858-606C-DFE0-5C76019CFD26}"/>
          </ac:inkMkLst>
        </pc:inkChg>
        <pc:inkChg chg="add del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06" creationId="{13B90647-E253-552D-F2F0-105CCF3E9B18}"/>
          </ac:inkMkLst>
        </pc:inkChg>
        <pc:inkChg chg="add del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07" creationId="{B67A4BC9-AF45-9D71-A8AB-DF5DBC4A2181}"/>
          </ac:inkMkLst>
        </pc:inkChg>
        <pc:inkChg chg="add del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08" creationId="{91EB3B1E-085B-4FAC-00FE-A95195E66ABB}"/>
          </ac:inkMkLst>
        </pc:inkChg>
        <pc:inkChg chg="add del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09" creationId="{8646BD80-73F8-90B3-60DA-EAAD7008A3D1}"/>
          </ac:inkMkLst>
        </pc:inkChg>
        <pc:inkChg chg="add del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10" creationId="{C9ED6C3D-2EBE-67AF-73E4-288826081FEC}"/>
          </ac:inkMkLst>
        </pc:inkChg>
        <pc:inkChg chg="add reco">
          <ac:chgData name="Venkatasubramanian, Mani V." userId="fbe5ce37-0145-4c31-b84a-b36f8beac5f3" providerId="ADAL" clId="{D2199866-58AB-7241-8373-BF44D1221CD6}" dt="2023-04-07T15:57:35.473" v="3456"/>
          <ac:inkMkLst>
            <pc:docMk/>
            <pc:sldMk cId="2543333979" sldId="291"/>
            <ac:inkMk id="111" creationId="{9D4779FA-83A1-614D-3628-C7D5EACD3AD3}"/>
          </ac:inkMkLst>
        </pc:inkChg>
        <pc:inkChg chg="add">
          <ac:chgData name="Venkatasubramanian, Mani V." userId="fbe5ce37-0145-4c31-b84a-b36f8beac5f3" providerId="ADAL" clId="{D2199866-58AB-7241-8373-BF44D1221CD6}" dt="2023-04-07T15:58:10.549" v="3457"/>
          <ac:inkMkLst>
            <pc:docMk/>
            <pc:sldMk cId="2543333979" sldId="291"/>
            <ac:inkMk id="112" creationId="{D0975221-5CDF-FD1F-3913-ED6A759BCBA5}"/>
          </ac:inkMkLst>
        </pc:inkChg>
        <pc:inkChg chg="add del">
          <ac:chgData name="Venkatasubramanian, Mani V." userId="fbe5ce37-0145-4c31-b84a-b36f8beac5f3" providerId="ADAL" clId="{D2199866-58AB-7241-8373-BF44D1221CD6}" dt="2023-04-07T16:00:00.215" v="3460"/>
          <ac:inkMkLst>
            <pc:docMk/>
            <pc:sldMk cId="2543333979" sldId="291"/>
            <ac:inkMk id="113" creationId="{CCE9C78A-7A0E-B943-29BA-3646CE8721EA}"/>
          </ac:inkMkLst>
        </pc:inkChg>
        <pc:inkChg chg="add del">
          <ac:chgData name="Venkatasubramanian, Mani V." userId="fbe5ce37-0145-4c31-b84a-b36f8beac5f3" providerId="ADAL" clId="{D2199866-58AB-7241-8373-BF44D1221CD6}" dt="2023-04-07T16:00:00.215" v="3460"/>
          <ac:inkMkLst>
            <pc:docMk/>
            <pc:sldMk cId="2543333979" sldId="291"/>
            <ac:inkMk id="114" creationId="{ED6CD656-4C34-BB5E-2ADA-884693A40D51}"/>
          </ac:inkMkLst>
        </pc:inkChg>
        <pc:inkChg chg="add reco">
          <ac:chgData name="Venkatasubramanian, Mani V." userId="fbe5ce37-0145-4c31-b84a-b36f8beac5f3" providerId="ADAL" clId="{D2199866-58AB-7241-8373-BF44D1221CD6}" dt="2023-04-07T16:00:00.215" v="3460"/>
          <ac:inkMkLst>
            <pc:docMk/>
            <pc:sldMk cId="2543333979" sldId="291"/>
            <ac:inkMk id="115" creationId="{3418DE81-2F62-F59A-86E2-4AD299F06792}"/>
          </ac:inkMkLst>
        </pc:inkChg>
      </pc:sldChg>
    </pc:docChg>
  </pc:docChgLst>
  <pc:docChgLst>
    <pc:chgData name="Venkatasubramanian, Mani V." userId="fbe5ce37-0145-4c31-b84a-b36f8beac5f3" providerId="ADAL" clId="{97DF347B-F76A-4849-BC5D-3E4183645A0B}"/>
    <pc:docChg chg="custSel modSld">
      <pc:chgData name="Venkatasubramanian, Mani V." userId="fbe5ce37-0145-4c31-b84a-b36f8beac5f3" providerId="ADAL" clId="{97DF347B-F76A-4849-BC5D-3E4183645A0B}" dt="2023-04-07T14:31:34.568" v="16" actId="478"/>
      <pc:docMkLst>
        <pc:docMk/>
      </pc:docMkLst>
      <pc:sldChg chg="delSp mod">
        <pc:chgData name="Venkatasubramanian, Mani V." userId="fbe5ce37-0145-4c31-b84a-b36f8beac5f3" providerId="ADAL" clId="{97DF347B-F76A-4849-BC5D-3E4183645A0B}" dt="2023-04-07T14:30:31.488" v="0" actId="478"/>
        <pc:sldMkLst>
          <pc:docMk/>
          <pc:sldMk cId="1027525787" sldId="274"/>
        </pc:sldMkLst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9" creationId="{E9802956-BA3B-A413-E5F3-8DE55C6C397A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0" creationId="{9E5638D3-9D68-2851-F927-47F7B069D997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1" creationId="{A7393088-45A5-E12D-07C3-E21A06E8F02F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43" creationId="{9336E74E-F597-EC0E-DB23-026A0D348209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54" creationId="{4372CFB3-A5B5-DD2B-AD79-2FEA1A1B8B30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68" creationId="{F5C37B23-D291-72E0-0779-E59D7FAD8C8A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69" creationId="{6A167E32-F444-AFBF-D3E8-5871E1D53BD3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74" creationId="{F4C12DFC-22A9-7EAF-44B4-11D2D8481E74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79" creationId="{406E9C31-55F5-156D-7432-55851DE6D4A3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93" creationId="{42D17609-02EE-8B0C-6EDB-1208B9731785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94" creationId="{243E7F06-4036-D6FB-C9B4-8F508C6BEA3D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12" creationId="{BD90DE28-90B8-2C4A-79EB-E3F4064A7D6E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13" creationId="{C9412F5E-C7D9-13D6-02C8-A8FEB6487A61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17" creationId="{F50A199E-0400-83AA-9BC0-A0C3FED4745B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29" creationId="{B0553FF8-B653-A0C9-DE0B-633A880C180C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32" creationId="{6364F2B9-4F29-DA70-A6F1-03F920D48DA6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39" creationId="{6883C295-9EF7-365D-59B0-E8A6166BF91F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48" creationId="{837E5049-78FD-B732-5145-14BBA2DC76A3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67" creationId="{C8B56213-0FDC-1A08-E3CD-C2F18EE0BE9F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71" creationId="{470D2035-D811-52D4-7DF8-BFABBA1CB965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76" creationId="{1D8EBC62-CFFA-12F7-0E11-9B807193B303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81" creationId="{29BEF020-3E76-FB03-EF03-606E9890F782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185" creationId="{DBFAA16C-FBEA-B1D5-FC49-965A9C4508EC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01" creationId="{FC8B0D1C-5228-4664-2F45-47EE0C01E0A5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02" creationId="{225A3A1D-4E37-28C0-F81F-057B95B8A724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24" creationId="{4E900C81-CFD8-5230-B7A4-40BFCE380732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28" creationId="{430F7B46-450B-5821-66FE-35D620775B72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37" creationId="{6FAA5657-1E57-E77C-02DA-681CC02DD13D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46" creationId="{AEFA25E2-7BCB-4F22-BE33-4D6A9B21F325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47" creationId="{8E24EFBB-8350-237F-882F-E207917CCF80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48" creationId="{34A14D72-2350-BC91-A1B5-B94673F7CDE8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49" creationId="{713DEB63-47A6-F7AB-76BA-3934E3142419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53" creationId="{1813CF19-FF9B-2571-1746-76677E5AF70E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64" creationId="{77831072-CA78-3A48-F4B1-776617D309C8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67" creationId="{81DDA96B-FD34-97A0-2A8C-8C73D1A558AD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273" creationId="{9E810119-89CE-6B10-D920-B1A072261609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10" creationId="{401DF292-C421-875F-48A9-D739E64B9544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18" creationId="{33B50F90-B4F4-D93A-CD11-4F60805FED4E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22" creationId="{6C0B902F-7C8A-A270-6B32-42E0644DB66F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27" creationId="{AD6ADBCE-DB9E-6EF8-60FE-CD6AD2872122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31" creationId="{75D38775-4244-0E06-0E76-9FFCE3B2FA52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35" creationId="{1F5D2C8F-2226-398F-D698-3B2A9CA4513D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46" creationId="{FFA7587D-9E4C-3EBB-6CC8-6EF7A3C2790E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47" creationId="{E92846C6-A983-46B1-1B97-01BC53F89FBC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51" creationId="{A7973123-FEF8-BEB6-DB84-239DA956ACAA}"/>
          </ac:inkMkLst>
        </pc:inkChg>
        <pc:inkChg chg="del">
          <ac:chgData name="Venkatasubramanian, Mani V." userId="fbe5ce37-0145-4c31-b84a-b36f8beac5f3" providerId="ADAL" clId="{97DF347B-F76A-4849-BC5D-3E4183645A0B}" dt="2023-04-07T14:30:31.488" v="0" actId="478"/>
          <ac:inkMkLst>
            <pc:docMk/>
            <pc:sldMk cId="1027525787" sldId="274"/>
            <ac:inkMk id="355" creationId="{B8670661-81A3-7B8E-55D8-B709238CD838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0:34.309" v="1" actId="478"/>
        <pc:sldMkLst>
          <pc:docMk/>
          <pc:sldMk cId="2131344938" sldId="275"/>
        </pc:sldMkLst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8" creationId="{08FCD71D-2247-D4F3-23F7-0A1BDA55D365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29" creationId="{49B2B5EA-D537-45F6-10BA-5CBFC886E0CE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30" creationId="{4BA0644A-5576-1387-1431-FFD199D71958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34" creationId="{3A6D6C0D-18F6-7683-9D3D-B9DFB0798F2B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35" creationId="{0CE17DBC-4E51-7A4F-11EB-597E36B53B17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36" creationId="{A3A9EDCA-CDF3-FC71-C14C-F471BA2C01D0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37" creationId="{58B90AEC-C556-4DE8-AF53-713AE233EFC0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38" creationId="{AFC253EF-15E2-FAE0-8E4B-1AA3B24F228A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51" creationId="{4354845E-66FC-4083-ACE8-B64232984D49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62" creationId="{5C334A55-8C61-0111-4A03-0180A9391B50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63" creationId="{1449900D-F3A6-1C73-B393-439948102F05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69" creationId="{D5443AF9-6D6A-FD66-C2D2-AA19EA8E4D19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70" creationId="{C66E7D27-090F-3D34-7510-B8A4FA39BC86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84" creationId="{70F3A603-2278-9415-50AA-C8E6C15A318C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02" creationId="{84201899-E69A-4764-88F3-77B9FE126864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03" creationId="{FB76A085-7F46-17F5-12E7-926F3CFE9926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04" creationId="{1F24626B-8F3F-4FF8-2B0F-7ACE2ABB34F5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05" creationId="{A76C5576-79A3-3350-6C04-F39B39DD1388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06" creationId="{B742D720-033A-26DD-0F05-DF207E039711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07" creationId="{5AD2F919-4695-7524-4B45-144E1A136556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08" creationId="{E9D83AFF-495E-F901-5F74-56B5A04706C2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09" creationId="{C78C81CB-8037-D99E-571A-6FD1F1DB5156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10" creationId="{55573B34-140A-16D7-5F66-CD6FE4F19D77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11" creationId="{618EDD86-4569-F7A8-F9D8-C1A1BCF25F69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12" creationId="{F6D1AC87-46D6-41C4-AB78-C78373BCA21E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13" creationId="{CC9CF116-F897-B363-CE69-2436EF662EC4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14" creationId="{C0E4CD70-165A-6EF4-2FCD-4799536E9E6A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15" creationId="{50D76797-BEDD-009E-33B9-09D6365A4124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16" creationId="{34512491-97EA-4FB8-AA87-B263B0476215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17" creationId="{9BF48A3F-4C44-E93A-128C-5F6920C8718C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18" creationId="{0E1C7B3C-CA8D-618C-FFFA-C79C1C75D948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19" creationId="{3EEDF9F6-0F69-B91C-4E8F-8C5AEED357A3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20" creationId="{C93C3A8B-6839-77C5-6150-78339D2B0A71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21" creationId="{9B90FCAB-8D50-C431-1C97-F71CD810B9A1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22" creationId="{82CDA824-2E9A-6B01-B9AD-82B563AA21C2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23" creationId="{E17E57F1-61BA-1309-B62E-5D883FF22554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24" creationId="{BB4DC3C9-88F7-0904-28C3-40C5AE30FD16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25" creationId="{DC7C4C2B-C8FC-907F-23F4-87F76B5C7B3C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26" creationId="{1F9440BB-AE36-9A16-8F4A-C79C3C950797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27" creationId="{66ABBD52-DDC6-6D12-4A5A-DEF883AD3B25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28" creationId="{15D22F9A-FD37-30B7-A9E9-87E18D95A654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29" creationId="{18E746BB-C6FB-2F8C-77DD-A9A51792F143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30" creationId="{3B6638FE-B3DB-7384-B1CD-9EC1A91AA980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31" creationId="{5E8F283A-93BA-8783-921F-C06752BF2CAE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35" creationId="{76605540-D4DA-4984-8777-FBFF7BD57A3C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36" creationId="{10210CCC-0228-2173-5AF8-65C03FCB64A4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37" creationId="{31186893-AB7C-FA78-B836-F60DEC2D76AE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38" creationId="{A17DDB76-7D55-A250-B4E3-378602BCD8B5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39" creationId="{24B23E1F-C4F2-91AD-F2EE-E4618E3B7AF9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40" creationId="{AF20434D-256D-9D6E-864F-E2A1F018D073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41" creationId="{A860B367-875A-3BDB-C617-FB6676CBA0B7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42" creationId="{50600415-6FE6-821B-0D79-033FEDAF9FF7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43" creationId="{878ABF8F-8789-A1C6-AB2D-EFEB9B7D0BC3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44" creationId="{887F966F-139F-B3A1-D1C3-738851F5E090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45" creationId="{A406ACE5-7342-7B70-3DED-8DE6FD257408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46" creationId="{E1DCE94F-A32C-685C-DDA2-9508947AFC8B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47" creationId="{6BF83156-54E9-C8AB-CD86-7699040B8FFE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48" creationId="{E86BB2B1-1704-E026-D13B-3814F0CECE6C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49" creationId="{8937C4B6-F35E-D3DB-94BE-07BDB2DE8352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50" creationId="{8A34A2AA-2F8A-1EE4-130B-41E069D1220C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51" creationId="{D03545A0-A129-21CD-13B7-AC7A0A6A2587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52" creationId="{F60184A2-844B-EA4B-E8A9-8EEFDF2E49B1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53" creationId="{79FB15F6-A7E6-B594-30CA-C64B87C486C4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54" creationId="{0E5DE518-A863-88F8-1DEB-9C965E9E983A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55" creationId="{EA49DA26-042D-CA1E-638E-00EFDD9A65DB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56" creationId="{6F8B8D56-31F8-15FF-1D58-25C86944D892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66" creationId="{1E14F636-66C0-172F-9A3B-DD0704A9C90B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67" creationId="{DDFBE8BD-DE68-7EB6-6741-C7D69E1754A7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68" creationId="{C286CA4D-41C9-50A0-94D2-3DE69861D400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75" creationId="{20003243-9DED-1DFD-88B4-934F63A41F56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76" creationId="{7E5C0427-2CAE-67BE-17A0-4FA7C8BE6680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79" creationId="{964BD80A-923A-BEC1-EEE2-21041424C3D1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82" creationId="{661E5C1D-E779-7321-092D-AF7789654DEC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83" creationId="{6D1FD40A-CB1F-AFEC-891F-D0999226C198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94" creationId="{AAE2298F-D22F-27DB-45D7-5756F021DF63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198" creationId="{E8DEEFF1-4F3D-1BE0-0BDB-A5F79AEDDE11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203" creationId="{0FE462F3-188D-117E-A813-27FA61ACEF1C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204" creationId="{F028CEF8-F2F9-D09F-BEE4-1D3B61180504}"/>
          </ac:inkMkLst>
        </pc:inkChg>
        <pc:inkChg chg="del">
          <ac:chgData name="Venkatasubramanian, Mani V." userId="fbe5ce37-0145-4c31-b84a-b36f8beac5f3" providerId="ADAL" clId="{97DF347B-F76A-4849-BC5D-3E4183645A0B}" dt="2023-04-07T14:30:34.309" v="1" actId="478"/>
          <ac:inkMkLst>
            <pc:docMk/>
            <pc:sldMk cId="2131344938" sldId="275"/>
            <ac:inkMk id="205" creationId="{DAFCF6C1-47E4-8C8E-B344-D2B16C36D452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0:37.088" v="2" actId="478"/>
        <pc:sldMkLst>
          <pc:docMk/>
          <pc:sldMk cId="3416270682" sldId="276"/>
        </pc:sldMkLst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8" creationId="{B171B5B9-21BD-666C-3132-2DED107DE2B3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6" creationId="{7E14F0B9-2939-8384-B431-C4DC2898C1C2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7" creationId="{FCA8F6F1-EC57-7CB2-7B1F-954638991560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2" creationId="{8F406D76-559E-A041-D8F6-7FE3526D7417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3" creationId="{46141291-8B6C-7D28-C34B-D8C3A5E8B368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4" creationId="{C4E9986B-08A4-3448-5F61-7265A377E7DE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8" creationId="{1D463194-66D7-17DE-D9AF-88FAC14E6621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9" creationId="{FD9AEB44-1610-315E-B47A-40F534FC1001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35" creationId="{EEA6266E-89FB-A522-1270-875E6BC801A2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50" creationId="{29DEA5E3-3366-87E0-DAB5-F7B2B15D2212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51" creationId="{E9042416-B609-A7BB-9E5A-D6952653707F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61" creationId="{0A7B354D-FA69-8CA5-9647-7071F6BB8843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62" creationId="{38A73CDE-984A-DB73-8AC4-76695C32ACF0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63" creationId="{102E6FE6-7BAE-85D7-4C95-9709DE7A3A81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69" creationId="{162B4ABF-3A07-DFEA-8219-762DB8D50F79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75" creationId="{4D2076F1-160F-74DA-97DA-65966B733CD9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78" creationId="{B35B714F-91A2-905F-F46C-BE8B8EABE33A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79" creationId="{63272E89-94A0-B167-3BB6-DFDC1AF9BFF7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80" creationId="{F8786E5F-C6E6-A963-DCFA-B9E01700B6BE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81" creationId="{2742D5D0-5FCA-0056-97F4-220B7168EAD8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82" creationId="{6CD980FD-819C-423D-3F5D-EB3F679B6016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83" creationId="{6A9BDE2B-D6A2-D607-F2CC-89DCC2F81BEC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84" creationId="{B4B94DF1-8270-98AC-5FA3-EAEB23341B3E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85" creationId="{287B6FEE-E34B-678A-2109-228D6FBD7DA0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06" creationId="{EB467429-D7E0-E28F-7A69-FE9E5A4D23BD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14" creationId="{35727481-0857-E7CE-9A33-B52EEFF18A34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19" creationId="{C2DA80A1-2149-5128-12A5-35ACBCB9EEC4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25" creationId="{94703DFA-5D53-B82C-A344-FC463AA09C6F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26" creationId="{88608B56-1FA7-1B0E-10B4-24539C200C6B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29" creationId="{A2F87C2C-3C18-6473-F883-071A53F17038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43" creationId="{3C116413-BA57-302D-0DE7-AE79226E57EA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44" creationId="{7ADC9284-EE52-A2B6-1B14-AD93F7730685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45" creationId="{36FD5468-C550-6025-44FB-F262B421761E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46" creationId="{6504CA79-7C9F-8D7F-2D8D-2D01FDFAD6DE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47" creationId="{FB421BA2-85FE-B085-4C34-408986AB122F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63" creationId="{EF167A4C-9CD7-D085-ABF1-2FC1D3040678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71" creationId="{CC1B88EE-6F9B-74FA-C577-685BABE3B257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172" creationId="{3836365A-A63C-1696-A878-4EC06CCBBDB7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01" creationId="{18CD8418-900F-7600-73AC-172EC3FD647A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02" creationId="{C86030F4-461F-9BA7-EC33-A915C5CB9FEF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03" creationId="{4CB4CD4E-B0A6-E7DF-87AC-71772882ABA3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04" creationId="{8169C113-5663-DB82-1523-A9A83062C2A6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05" creationId="{2FF5416A-88E9-F543-355C-BB7D9456BD89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06" creationId="{6FAEAB5C-86F6-34B1-8B25-417826FAD217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09" creationId="{D9570C6F-EE7B-225F-25A2-FA8B6B49167E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36" creationId="{D0AD989E-83CD-60FD-3F56-1EA40072C65F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37" creationId="{02EEF6DF-FF76-9310-1100-A719E12FE4A9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38" creationId="{D926893C-72BA-F98B-D23A-494478755FD2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39" creationId="{BE34CF25-2E3C-096D-ABCE-67195FE41063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40" creationId="{66420C3F-E841-551C-AF0B-4042BC2DF143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43" creationId="{39323FE2-40A0-DFFE-5921-472EA61DFACA}"/>
          </ac:inkMkLst>
        </pc:inkChg>
        <pc:inkChg chg="del">
          <ac:chgData name="Venkatasubramanian, Mani V." userId="fbe5ce37-0145-4c31-b84a-b36f8beac5f3" providerId="ADAL" clId="{97DF347B-F76A-4849-BC5D-3E4183645A0B}" dt="2023-04-07T14:30:37.088" v="2" actId="478"/>
          <ac:inkMkLst>
            <pc:docMk/>
            <pc:sldMk cId="3416270682" sldId="276"/>
            <ac:inkMk id="244" creationId="{C5A2EEB3-E32D-11ED-42B4-4E652A8BB2BD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0:40.357" v="3" actId="478"/>
        <pc:sldMkLst>
          <pc:docMk/>
          <pc:sldMk cId="2677137618" sldId="277"/>
        </pc:sldMkLst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9" creationId="{5B63CF41-DB03-B216-F036-59742ECB633C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38" creationId="{6BFBADAC-A7B4-C27F-FC74-216C04E5CEB2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39" creationId="{2F6B9D4E-5FFC-1924-C0ED-BA3A620D8D72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40" creationId="{EBDAD499-9C25-B596-9B1D-9AA86A71D8AD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41" creationId="{5BEF5AC8-FC72-E192-7CBA-C4D063A25DC4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44" creationId="{37AF554F-0D89-CCDB-2846-300C2BC19016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54" creationId="{20DD2057-48A6-EFE8-C993-2A1CD9DF3CA5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55" creationId="{2D56CCA9-AA7D-F662-969B-A18CD4B52418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56" creationId="{64336A1C-47BC-0086-09DB-F4E6252B012F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57" creationId="{2CE55BAE-C68D-BC64-4E81-CF7830D8584D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65" creationId="{90CEE7EA-75E4-1DC5-0F28-80DC18C9E71F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69" creationId="{FCB517CA-0CB7-C839-1765-609CF6815EAE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70" creationId="{437B395C-7E53-ED2E-DDB2-E37DB4A7414B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82" creationId="{68F9D812-5593-DC76-0149-F4E0E4CB1830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85" creationId="{47656EAB-E904-9754-F22C-B9A551455A49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97" creationId="{3418812C-9161-15D9-1CC2-221EB4C13887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10" creationId="{76968C52-27EC-2007-B9B2-AEF259D04ADE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14" creationId="{C01380F5-7168-4A05-0742-BECBF2AE6682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15" creationId="{C559F801-F5BC-313C-6899-E87F4B477008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16" creationId="{E52B63E5-3069-C753-D17C-AD4F39B5F54A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17" creationId="{B52F0D2D-C7A9-9B4F-FBE3-6CEDA7AC815D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29" creationId="{4A9FFCDE-6F64-1581-2490-94210B209A68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30" creationId="{2E0D9042-5D2A-F5B6-D912-3D4C57537628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43" creationId="{0292EFA8-2A64-6A8B-D541-5290D65B6531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44" creationId="{2DC6FC5F-DE6D-28DB-AD63-4D7C46C4549F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50" creationId="{F2C54996-DF15-EF05-9FC5-33C6E7EA2B78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54" creationId="{3DBB13A7-B2E6-142B-5A4D-82027A1B6A3A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74" creationId="{E07C6D7F-8F84-7B1A-8D29-9CD190267C61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75" creationId="{47F3755E-010C-6056-B742-3CDD2C9EC4DA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76" creationId="{0D4EB6EC-00CA-3B46-3246-2F69DD0ABD24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80" creationId="{0E6F7FA8-8CBC-A32B-774D-622B6A7862F0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96" creationId="{64C79ACE-09F5-9C51-8B6F-7FB2D02F5FFB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97" creationId="{5708E553-FD32-5E28-9BA9-9C7676E6D68F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98" creationId="{EA000968-5317-D0A9-1918-8172B0B388A9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199" creationId="{2FB0E070-3AD5-E384-FD4E-8F6F15623BF9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200" creationId="{7B0133E6-7DDE-C5A8-467D-2C779E220DEF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201" creationId="{E3948486-F4DC-7672-7A92-FEBAA93D8278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211" creationId="{0D01984F-D540-EC3A-EA4E-351CCFC900D0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258" creationId="{20635A8D-9C38-0CF1-4472-765E90CC6BE9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259" creationId="{BA9062FB-8E39-C497-4B77-45163B114FFA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260" creationId="{07E95C81-91FD-5B86-BAC0-8AAD446B137E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265" creationId="{B9F9B67E-538F-63D7-5BA6-EE9C9B965A6A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276" creationId="{BF1D8BCA-2F10-8654-E306-5F1FC5F6714D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283" creationId="{5F77966F-E981-FA0D-FCEE-51B1C66BEC87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287" creationId="{56B86875-4FBB-1860-EA4C-6FE0373B1215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294" creationId="{BB553557-6D1B-3E63-FEF8-673729FB2EF3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304" creationId="{EF48A8DC-75F9-2322-2207-9C511C43078C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305" creationId="{F56E45EB-7467-1FC9-0B32-7F917D9F9C21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308" creationId="{C7652351-2D28-03E4-53EF-ADF8AB749E21}"/>
          </ac:inkMkLst>
        </pc:inkChg>
        <pc:inkChg chg="del">
          <ac:chgData name="Venkatasubramanian, Mani V." userId="fbe5ce37-0145-4c31-b84a-b36f8beac5f3" providerId="ADAL" clId="{97DF347B-F76A-4849-BC5D-3E4183645A0B}" dt="2023-04-07T14:30:40.357" v="3" actId="478"/>
          <ac:inkMkLst>
            <pc:docMk/>
            <pc:sldMk cId="2677137618" sldId="277"/>
            <ac:inkMk id="317" creationId="{6F2B1454-1D07-C97A-5628-1E605631945A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0:43.756" v="4" actId="478"/>
        <pc:sldMkLst>
          <pc:docMk/>
          <pc:sldMk cId="1794343571" sldId="278"/>
        </pc:sldMkLst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4" creationId="{DB1FE46D-0291-0BE4-8246-7D3A69B2683C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6" creationId="{43E67C31-4A91-CE73-9498-15B71EAD9FA4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7" creationId="{58C11ACA-268E-2B6A-84B7-AE30B1C7ACD3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8" creationId="{E0B0D1F4-F485-15F9-7D25-9411D3849C57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3" creationId="{EC21A304-50A1-90E9-DFAC-16C61CD6D710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4" creationId="{3951FB23-A207-2F78-6ACF-071FF905753B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5" creationId="{3C3DA6A7-7569-1126-17E8-3E4D3F5532C9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9" creationId="{F377338D-5CBB-D43E-330F-41BBC8C8EFE7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0" creationId="{F6400477-E8E7-FA41-6451-99539661A312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1" creationId="{2CCE1206-AACD-180D-7FA8-4DC3D06A3598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2" creationId="{74DD7FF1-41AF-C7F1-6AC3-D39D33A2461B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3" creationId="{2EB3F35C-6AB9-70A4-EDF2-1BB2E2F3704C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4" creationId="{A20F5B83-B32D-30BE-88E0-E37A9228BE29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5" creationId="{7240534F-E77E-867C-CEEC-ADCC3C20F60D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6" creationId="{1EB2AFCE-3682-7A6B-0DC4-B2EF0E399AC7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7" creationId="{61C485AA-1C31-3846-E0B3-7DF8A590327A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8" creationId="{843E6951-9C5A-9697-E49B-8CD6656B6463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9" creationId="{967F4034-899A-A354-7A17-C5F1800FE939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40" creationId="{55395AD6-E36D-0DA5-27A9-A321759A3A2B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41" creationId="{6749A6C8-F67F-B1EC-D9E7-4AC02FD30ADE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42" creationId="{BF9B70A3-7587-F801-4E62-847EE74CAC97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43" creationId="{4700EBAF-6801-84B9-07D2-B053B85325D5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44" creationId="{5C789051-EA4A-2C44-F7F6-F7E154FBA44F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45" creationId="{52A16E83-9A47-B699-5CCC-D9E93E5F9166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46" creationId="{6F86371F-72A3-C433-F543-41F987BDD2E3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47" creationId="{1B0716FF-D25D-907E-4F96-8A2DF6FAB43F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48" creationId="{F35BEFB9-A153-193D-D0AF-E91927B5CE22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49" creationId="{805A193C-79D0-99FE-74AD-3FEAAB4C6C36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50" creationId="{9234FDBC-F87B-472E-6041-42AED525D6CF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51" creationId="{E7E23922-43F3-52BD-C52E-4BC935DE8086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66" creationId="{1643318A-7979-3BFC-F46F-4095F17822EE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74" creationId="{A9F39531-3DC8-EB0C-4089-45F157A48135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81" creationId="{E16DC74A-3E9D-AA6C-AC58-415B9FF0AE41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82" creationId="{D0CDC900-D314-EEC4-F0BC-D4A819A13C5F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92" creationId="{BBF2DB37-5975-A273-F931-9197E2DC3B40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99" creationId="{3DA60F1E-2C8E-E461-77C7-6C4AF00BB7DB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03" creationId="{C67D65D0-F1E5-F518-F153-2F14AD0F60AD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04" creationId="{69BC8373-F597-7B81-088D-2B04BF50C1C8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11" creationId="{E2CE2F83-21B0-7BAE-675C-FE2F902E3D05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12" creationId="{D7FFAD3C-5921-5D54-63A2-11012C3C09AB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19" creationId="{E6795545-CAA2-0F3D-3FF6-2CD22E9C0FDF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20" creationId="{F2AB427C-7D8E-AE2B-ED3C-8C9867104D13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27" creationId="{9B0021FA-555C-E469-D35D-5087D669F098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28" creationId="{F2DD4B54-B74E-6D12-1B09-CCD87DD7AA38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32" creationId="{527D19AB-6684-1829-9EF9-9A34C199A96E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37" creationId="{72FCAF17-896D-7E42-0B73-F79FF8F2133B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41" creationId="{FD83D999-D453-B311-8125-F3AA871E41AC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42" creationId="{A9FA915F-D61E-D87C-F2D1-D28E87B6B7F6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52" creationId="{C9684298-DECF-955A-D18E-CF12CD883D91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62" creationId="{3312A233-0D92-0CBF-1586-4C4DDED057F5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72" creationId="{8EF871D9-69D2-98D0-1568-F88C994BF4E5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73" creationId="{DC889A16-5A99-A8FD-CC84-FAB22505A795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80" creationId="{760EF755-6610-47B1-2744-EAFE5D28CB7E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88" creationId="{1C67F65A-CB35-CB4F-27D0-72DC677DCE88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193" creationId="{B4EB881D-2299-DCB1-D8CB-DB6F33782F27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05" creationId="{00B6FB14-C5DF-43B2-956B-BA70150C6B80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06" creationId="{7AB36394-4765-32FD-81AE-187823F4A97C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07" creationId="{1ED36F7A-EC06-21C7-87D0-EC6B233E04A9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16" creationId="{99AAC226-233F-6B62-BCAC-F8EE31D08B0E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28" creationId="{DDF2267B-E09F-93E2-43A8-8C6296B85B3C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42" creationId="{3777C806-0A05-621E-38FC-DFA059C4239B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46" creationId="{77EC58D0-85A9-0277-513B-E9CDC707CBE5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59" creationId="{3958116A-AAA4-1894-8987-7E457FE63D25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64" creationId="{7FB1F64C-FDDF-8930-A4EB-037DF340478D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65" creationId="{18E4E01B-FC5A-FAA3-F2CE-D761169A6396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80" creationId="{EA00CA79-C34F-4D48-7103-E4C5288E0D84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84" creationId="{EFC8FA67-E44B-DDE6-A73D-4D691BDA666F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299" creationId="{C9878444-71E6-CB89-EE66-10DDBC1B4551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00" creationId="{BA4586BC-4E69-822A-8F80-DA590CBAD299}"/>
          </ac:inkMkLst>
        </pc:inkChg>
        <pc:inkChg chg="del">
          <ac:chgData name="Venkatasubramanian, Mani V." userId="fbe5ce37-0145-4c31-b84a-b36f8beac5f3" providerId="ADAL" clId="{97DF347B-F76A-4849-BC5D-3E4183645A0B}" dt="2023-04-07T14:30:43.756" v="4" actId="478"/>
          <ac:inkMkLst>
            <pc:docMk/>
            <pc:sldMk cId="1794343571" sldId="278"/>
            <ac:inkMk id="302" creationId="{00186F28-30EE-6E64-B89B-57491ABC6F06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0:46.980" v="5" actId="478"/>
        <pc:sldMkLst>
          <pc:docMk/>
          <pc:sldMk cId="1998004111" sldId="279"/>
        </pc:sldMkLst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4" creationId="{1C6579BC-AA84-4E8F-4ED0-6628DA735744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72" creationId="{B6CE52C0-E2F2-9D6C-DB72-742532C79AAD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88" creationId="{E3A576AF-6449-DC0D-552B-A751627CE17F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89" creationId="{AADCC7F4-EA49-360B-D720-C11764D59AA7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90" creationId="{E38BD3DC-B9BA-E6FE-EA85-98522B3D6757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91" creationId="{A75BDA45-2310-84C9-7804-5C8F51ECA6A1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92" creationId="{C964A669-F6CF-20CF-B802-50672B545CED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05" creationId="{CA8B926C-07BC-253F-9980-A460D9196E99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06" creationId="{A75B6587-61C5-8377-AEEE-91C76203686A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15" creationId="{C0AE5772-425D-BDB8-6DC6-165E051DA55A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27" creationId="{EBCBE908-9688-97E8-1B12-A65855EECFC4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38" creationId="{0E3FAA5E-9AEA-76E9-A284-1877507480DC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50" creationId="{D464D8B6-93CB-088C-40AE-8C2D115D69E3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54" creationId="{CA22220A-078B-D6B6-13E3-DDA18ED04240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55" creationId="{512B3034-E4D0-3F10-2A20-8BDA51C339DC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56" creationId="{D4F9B5F5-F063-EA41-E5A5-0D883C3DFC21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61" creationId="{F13D5C98-E682-30E7-CE1C-73E4DCF74052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62" creationId="{87875EF8-9B30-BD0C-3EB8-928A94311226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168" creationId="{C0C763F7-BE72-2F4C-3A20-ACA184AFEACF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00" creationId="{1A105554-BD10-A4F5-97C5-8EA90CE32FB4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01" creationId="{F13B0DA7-0761-55B3-3289-3D7355C87C9D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02" creationId="{68C013E5-193A-A245-66A2-7601B173C772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03" creationId="{D1E4CE65-94D2-EDCD-8B7F-6B9052B503E6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06" creationId="{AE3BA18D-4C9E-3B7C-2A6F-0724D58F925D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10" creationId="{5C50FFC3-0DD8-17A5-AB62-ECEEB7D2C687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13" creationId="{A23FD37F-FCA1-FA40-370F-F172D2B067A3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18" creationId="{97E928A1-2140-C673-5488-5CDBFF7DA1A9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27" creationId="{71D09266-2ED3-D61D-5512-C760045B0ADD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28" creationId="{29A9987B-AA8F-30C1-E4EE-D0CC32166E27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51" creationId="{A7AD62D7-32AC-922C-97A4-59358C64390B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52" creationId="{54B85813-DF00-7314-4857-0B1B834E4476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60" creationId="{4797AB3B-9C30-1FB2-E299-C09580F04341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63" creationId="{B9C76D3E-8C6B-6943-A497-0F57D10B3300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78" creationId="{BFA19217-2BC8-6110-1667-8189AEBAE5BF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79" creationId="{CF77FAF3-9F3F-3256-FA71-019FDCD09A45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82" creationId="{AC01472F-EDE7-AEE4-9BE0-BF2058ED4803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88" creationId="{872D864D-0366-39FD-B6D5-78E91733FA5D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292" creationId="{9F3E34D7-366C-C672-42BE-26F703EB8A49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18" creationId="{A8313539-9CAD-AB63-5E0E-28885791BCA3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19" creationId="{7F1872E0-581B-FCE5-E6AD-2ACE1B452B50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30" creationId="{FC8B65C4-09E4-C43A-BDD0-18539BEA6F8C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31" creationId="{FAF4F1AE-C1BF-58BD-928D-6861FE66D47B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36" creationId="{CF179107-A532-5A35-98B2-99B339F324E3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37" creationId="{2C10F435-AAF7-8E49-871E-94F26192AC5B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60" creationId="{FEC1BB07-66D7-1DE7-F087-4847BA3A0547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71" creationId="{5BA54087-DE94-71FD-64B0-BE1B1E9546C1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81" creationId="{6A64AA3B-A015-2927-0520-BBB659A7977D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82" creationId="{6671E37F-451D-53BD-7C9A-4EB341C855A0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84" creationId="{3B445EA4-C01D-AD81-AC65-E0869735191C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393" creationId="{93EE8698-1AE0-C9D1-C5B2-F5D0D8814C8F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00" creationId="{23DA7B2C-ACED-CBF9-8DCB-A9BE73E8270E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06" creationId="{CACC7CF1-AB54-0C8C-72BA-5D87935A851A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07" creationId="{BDA257DB-CD6B-01AB-9777-88A0910DA779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17" creationId="{630F0F52-841E-FE10-2552-EC48157AAEB4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20" creationId="{678C7113-813E-C87D-FE11-51A4D14AD3E1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35" creationId="{AE7AB263-2E33-E130-413C-1F909E1BFBB9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36" creationId="{522C1267-E181-17B5-297D-39C6E42B58AB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40" creationId="{9D08F251-B150-DA49-F124-3E716C0B6E37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45" creationId="{3504FDFD-F957-F604-BC6F-A1AB7F5FDEBF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52" creationId="{DEE4C25A-40FE-FFDD-4C5A-E647B18BC3F3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59" creationId="{C94735C7-F6A2-5F2B-D04A-9CFA0A83BD11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73" creationId="{01D82933-DC11-6734-E1D4-866F1FF0FE97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82" creationId="{551B80A7-04F3-0542-D1B9-C94D679630E0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91" creationId="{119EEB00-B2E8-2F77-F3E4-3D8F9C527F8C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499" creationId="{D4A1A203-250B-DE40-CB38-FB3A7BDD5EF1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502" creationId="{798D1D6D-BF23-0C79-9DCF-91EAABA5B49E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503" creationId="{2A971EE2-EBA0-F59A-6DC9-EFED171CFD6F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504" creationId="{CCEC6C1B-C250-422F-63C3-3C63C58F789D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512" creationId="{FD6E3D10-02CE-6A91-F922-BD3E52912E0B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515" creationId="{C868AA24-6A30-4CB1-EA59-A370E9D2AC12}"/>
          </ac:inkMkLst>
        </pc:inkChg>
        <pc:inkChg chg="del">
          <ac:chgData name="Venkatasubramanian, Mani V." userId="fbe5ce37-0145-4c31-b84a-b36f8beac5f3" providerId="ADAL" clId="{97DF347B-F76A-4849-BC5D-3E4183645A0B}" dt="2023-04-07T14:30:46.980" v="5" actId="478"/>
          <ac:inkMkLst>
            <pc:docMk/>
            <pc:sldMk cId="1998004111" sldId="279"/>
            <ac:inkMk id="516" creationId="{A87EFE3E-B455-2D86-8DCE-E7E63914F164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0:51.564" v="6" actId="478"/>
        <pc:sldMkLst>
          <pc:docMk/>
          <pc:sldMk cId="3255075845" sldId="280"/>
        </pc:sldMkLst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4" creationId="{A511CF25-96F5-97CC-C64A-32E3FCDDEC26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5" creationId="{53C329E3-61CA-6E9D-31DF-5DA2C0AEB836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6" creationId="{C7975B6F-52B4-C4D3-E22C-685F39558188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7" creationId="{2C8A1B70-04E1-DF83-8432-9D8661E37822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8" creationId="{36657362-A280-21A4-3EBE-2166CED3F526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9" creationId="{243D6173-4091-9184-BE77-1048C9E56107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22" creationId="{3737A30D-6DBB-5854-1A09-7190BBA6201A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25" creationId="{88B7A2B0-570D-A29C-0E50-9AEB601E6D8D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29" creationId="{BC0B1C75-92CC-8809-5D34-DD2C3A180167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37" creationId="{503D804A-F152-3C61-9839-ACF767254462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38" creationId="{9A638C18-EFF0-89F3-BC00-A392DBA315E2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42" creationId="{8DDF2344-0939-2150-6071-4050655BD062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49" creationId="{81B61DB4-93C3-5E0B-7BE4-B2733997E8DB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57" creationId="{D2BD8566-2304-FCC5-FA5E-FEF57A60C6A5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61" creationId="{42BE1442-0425-EC25-3A63-04DA1624EE5D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88" creationId="{190901F5-C6C7-AFB0-13AC-2B07343ABD17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89" creationId="{FF7DE882-F32D-0CE2-2F38-2E7F19284A21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93" creationId="{8F977965-CA88-87FD-8D2D-FF6BC5E2CEF5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96" creationId="{64173B0E-0BF5-9F7F-E57F-4EB86E040933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00" creationId="{B184D430-5F30-2DE6-15B2-6E2F2EAEC012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03" creationId="{887B117C-8F4F-E676-4B28-5ADB180E79C1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04" creationId="{F907BE2D-E5C3-6E41-D2C9-F90617A1294A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15" creationId="{7FF80E0C-9AF1-8E97-75BC-2DD44AA1351B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19" creationId="{B2C588F5-A318-8265-1F15-44A2EE6563E8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35" creationId="{99D583DB-51F4-00FB-5C75-50F2546D21C1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36" creationId="{D2EF179C-9EF0-E324-6742-03FD926C0847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41" creationId="{92302E50-7FC0-5EF0-F2EE-E83E42957CB4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42" creationId="{8F67AC18-B607-BDFD-6FC2-B9C5D8577C83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50" creationId="{5B4B53E9-C134-6182-FDD1-1F90E5C69469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55" creationId="{97DCD317-AB00-7DE8-0A6A-3FB218799B8B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56" creationId="{8970A387-49D8-1348-2569-6833ABF73842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60" creationId="{B8914196-41AF-7A0D-D158-ACE5F0E24FA5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61" creationId="{17161EDC-1523-985C-2F2D-D459B9DE9389}"/>
          </ac:inkMkLst>
        </pc:inkChg>
        <pc:inkChg chg="del">
          <ac:chgData name="Venkatasubramanian, Mani V." userId="fbe5ce37-0145-4c31-b84a-b36f8beac5f3" providerId="ADAL" clId="{97DF347B-F76A-4849-BC5D-3E4183645A0B}" dt="2023-04-07T14:30:51.564" v="6" actId="478"/>
          <ac:inkMkLst>
            <pc:docMk/>
            <pc:sldMk cId="3255075845" sldId="280"/>
            <ac:inkMk id="162" creationId="{AAA5FB68-F4CA-1119-7F6C-DF8EBEA974C9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0:57.043" v="8" actId="478"/>
        <pc:sldMkLst>
          <pc:docMk/>
          <pc:sldMk cId="302795284" sldId="281"/>
        </pc:sldMkLst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8" creationId="{E01ED96C-EF9C-AD45-2591-6062A8F8A040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2" creationId="{1F87240B-EC65-DB10-A05D-65236CAE8835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24" creationId="{5627BE2C-4201-813C-B412-D072A6626881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25" creationId="{BF6F553D-4D05-0723-380E-E3ADE6C8DE78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26" creationId="{5988D03E-DE17-BF17-63C9-9A7B00502896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35" creationId="{A0E07746-7443-8373-CE1B-4DAD4B219046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53" creationId="{230053C1-3FB9-789A-10E2-CE51300E0587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54" creationId="{3936897E-0F90-663D-0A50-877397F8ED9E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58" creationId="{28805A5F-2A45-3C80-8D45-CA801AAE35D3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76" creationId="{C64612FB-7046-460D-5B76-905F0BCAA191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77" creationId="{F2D9AFBC-8C44-0658-1EF9-A701CD1A2F87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78" creationId="{96115C45-4C47-B081-0FF8-04C05DA90AA8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89" creationId="{96A7BA81-C37D-5335-E85D-12075D342E2C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98" creationId="{12413057-287D-8C89-56E3-6212693EB7EE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02" creationId="{31158388-20FC-5C8D-DE82-9E68FADE15B8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21" creationId="{DE2C490D-F476-4DC7-CA68-FA976CB87CBA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22" creationId="{29E6877F-CF6A-50C6-31FB-9FCEA265A6AF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23" creationId="{EB368B4C-2B11-63E6-6F52-0CE587657B71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24" creationId="{D7F86C00-B5AA-0C36-C9E7-71AFB8F3697D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25" creationId="{22EA5B02-2FD7-C5FB-F63E-38CE9D7DD24C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26" creationId="{F8ACF31B-85E5-590A-EDA5-7721CB20570B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27" creationId="{1FC82CCC-6FCC-A7CC-B9E2-E4E366CA6D79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28" creationId="{0E328CC4-8307-7D93-0F12-5270F247AB1B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29" creationId="{43DD61D0-AC12-EB2C-1669-8DE01679738D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30" creationId="{AC9B325B-A518-42BB-704C-140C972A9AA1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31" creationId="{3A1CACD2-CD23-6B71-BDC3-687BA8E7BA2B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32" creationId="{E3A0B6AA-4E02-9808-726C-2954601C0A0E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33" creationId="{C3B77207-853A-765C-EB59-CCB5B8EDACCA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34" creationId="{619276C7-0A26-4738-8F74-C043C4D30F20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35" creationId="{86D00EAF-430F-DE56-4FC2-86F6C616F80A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36" creationId="{DCCB243F-2E68-2B01-FE16-ECEE891E4AA0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37" creationId="{A96A9D48-CFE5-A905-6149-7A5400A6A26B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38" creationId="{B4EBEA9B-2F67-2657-8794-5A027B1CDCE1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39" creationId="{A7C40DF7-C195-3DF5-F34A-3A1A0B1B3265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40" creationId="{05B5E5E5-E3C3-CA76-FE9F-BCDFF73D6947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41" creationId="{BEFDE6CB-5AA9-8EA0-ED7E-EB6C9AF00030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42" creationId="{E19B6805-A16F-0DB5-96F2-6E02EE801087}"/>
          </ac:inkMkLst>
        </pc:inkChg>
        <pc:inkChg chg="del">
          <ac:chgData name="Venkatasubramanian, Mani V." userId="fbe5ce37-0145-4c31-b84a-b36f8beac5f3" providerId="ADAL" clId="{97DF347B-F76A-4849-BC5D-3E4183645A0B}" dt="2023-04-07T14:30:57.043" v="8" actId="478"/>
          <ac:inkMkLst>
            <pc:docMk/>
            <pc:sldMk cId="302795284" sldId="281"/>
            <ac:inkMk id="143" creationId="{6FB643FD-4CAD-237D-A2FE-AF8606C64EDD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0:54.323" v="7" actId="478"/>
        <pc:sldMkLst>
          <pc:docMk/>
          <pc:sldMk cId="3552601502" sldId="282"/>
        </pc:sldMkLst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14" creationId="{E53E1F42-2BDE-5008-02A8-11E056F4585E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15" creationId="{239FB91C-323B-EC3B-CD5C-CCF9199CFBC6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16" creationId="{DDAFA7E1-A0DC-8F64-97CC-C082F0899CCA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27" creationId="{8393B3A1-8601-44A9-1550-8F50CF1D0AD6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28" creationId="{21D9B135-50F9-A5BF-42AF-32B5D243AC7F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29" creationId="{76A42CCA-8FDF-1399-8292-EADC4F33B72C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38" creationId="{40801B10-4DAC-B737-7B18-BC828D4EEBE5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41" creationId="{EBEC38C9-EA0E-FA37-8499-9D0334549FAF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42" creationId="{950A55B2-0011-FB60-70F5-C0C3E3B6A813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43" creationId="{3EF2BE14-40CB-CA63-4E75-0EC390C3604D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65" creationId="{7882945F-1B72-9C33-8F64-7C25AB313A89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66" creationId="{061D106B-D150-5881-41BC-7F3A681030B6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74" creationId="{1706F5C8-CA55-97FA-DBB2-67A787023EF7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75" creationId="{48E38D0E-8AB6-7957-5925-61985196E21E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87" creationId="{82F23AD6-7EBC-30D6-10D9-496B2035A5ED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88" creationId="{0C16F641-35DA-DD32-085A-8EA55EEC3A88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92" creationId="{FC926BB6-87F6-9349-FE28-ABFEAB33552E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103" creationId="{984BBD90-738D-57E7-51E0-09064CB885C0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135" creationId="{3C67AAAC-E96F-1FAF-10F3-2AF6216057BE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158" creationId="{D4C15BD7-88C8-E290-0BAC-7B317230C47F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159" creationId="{6164686F-A2CF-B87A-7C62-E2F2F8F0CC14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160" creationId="{C1494B2C-8EE7-0548-FEF9-F9B975D54232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161" creationId="{EB176664-1B64-81B9-25C4-AF5D97871444}"/>
          </ac:inkMkLst>
        </pc:inkChg>
        <pc:inkChg chg="del">
          <ac:chgData name="Venkatasubramanian, Mani V." userId="fbe5ce37-0145-4c31-b84a-b36f8beac5f3" providerId="ADAL" clId="{97DF347B-F76A-4849-BC5D-3E4183645A0B}" dt="2023-04-07T14:30:54.323" v="7" actId="478"/>
          <ac:inkMkLst>
            <pc:docMk/>
            <pc:sldMk cId="3552601502" sldId="282"/>
            <ac:inkMk id="164" creationId="{DAF1B5B1-2B5D-6CCD-3A18-7BD1B43D097D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1:00.531" v="9" actId="478"/>
        <pc:sldMkLst>
          <pc:docMk/>
          <pc:sldMk cId="877126840" sldId="283"/>
        </pc:sldMkLst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4" creationId="{DDB4BE09-30D6-7ACC-BD4D-FCF2032E03A1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8" creationId="{3082C9C7-314D-51D1-AE68-4014554150EC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9" creationId="{D81F04B6-6266-5987-2DAA-B93233AAEB34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14" creationId="{BB0327D7-B49D-2DDF-EB19-1722B148F238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16" creationId="{FBDB2E78-B8BC-FFD4-52BA-1C739D06C921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20" creationId="{AF138144-746E-FA9B-A13F-7334A3350AA9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24" creationId="{604AEE13-9AE3-8A3E-FB74-0546B0861802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25" creationId="{81D30027-BBA9-FEA4-D38B-7C0D85EC8309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30" creationId="{9FBC5A50-AFB6-5BDD-924A-59794738763D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31" creationId="{E3795E9A-AB39-62B3-EC46-AA53F34E6C14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32" creationId="{09F9C448-78A3-02DC-C56B-572AEB75DF0A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33" creationId="{DFF99A47-74AC-9D50-3FAD-CDD2E9FD6328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35" creationId="{D1275FDD-1BDC-64FC-8810-4BEC4BF36EB8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36" creationId="{A4B39C80-0E78-154F-0EE7-9AE9810FFD5F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45" creationId="{C4977256-5A62-4048-F104-8702AAA2CF0E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46" creationId="{E9F7C6C4-2A03-D7FD-F085-3EADE8AD58EA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49" creationId="{968503FA-0FA2-0218-E0B9-6A2EDEA34980}"/>
          </ac:inkMkLst>
        </pc:inkChg>
        <pc:inkChg chg="del">
          <ac:chgData name="Venkatasubramanian, Mani V." userId="fbe5ce37-0145-4c31-b84a-b36f8beac5f3" providerId="ADAL" clId="{97DF347B-F76A-4849-BC5D-3E4183645A0B}" dt="2023-04-07T14:31:00.531" v="9" actId="478"/>
          <ac:inkMkLst>
            <pc:docMk/>
            <pc:sldMk cId="877126840" sldId="283"/>
            <ac:inkMk id="50" creationId="{B60FC259-A17C-0AAC-8C52-176506B3D853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1:05.839" v="10" actId="478"/>
        <pc:sldMkLst>
          <pc:docMk/>
          <pc:sldMk cId="2873985189" sldId="284"/>
        </pc:sldMkLst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6" creationId="{FDA4CDE7-CD7C-8602-76D8-04ED09BCDD78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0" creationId="{355C382E-F376-1FF4-EEF9-C71C92853769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1" creationId="{63475C64-FFC1-C99E-E2FC-064A8F056203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2" creationId="{941BB46A-9418-5397-A67C-F41670C79DF0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6" creationId="{089AD613-53B8-33FC-897D-7396CA11250A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7" creationId="{26283DD4-DB64-66DE-E134-56229D92677A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3" creationId="{5CD1B0FF-E595-BB23-377E-C49A66375A2D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4" creationId="{B33CE9B1-0DBC-5224-8708-824868CEED6C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5" creationId="{9BBD52C5-C7AE-0581-2C91-66624454A00B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36" creationId="{A809D844-A5D8-6E30-B6E6-99E0C6F2B628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45" creationId="{2B35B0B5-BD28-BDDE-A966-175CE88EBA79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46" creationId="{BCA74C65-8AC3-34A2-9A3B-65F0B2EC4D8C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60" creationId="{93BB139C-F163-85DC-E2E2-4288281FC782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63" creationId="{8EBC6EC6-9B2B-956F-7459-34C54CA4869F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71" creationId="{91D62C37-0E7E-DC98-74F2-450DE0FBA562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72" creationId="{0C77ADB4-DEE8-A50D-6563-57BEAF01D0CD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73" creationId="{2F0B633F-4FC2-BB59-A9E5-32DBE4EA851B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74" creationId="{BB50318D-48AC-AF61-11C7-07DAEB31FB7B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75" creationId="{B71E2CEB-89F1-0422-0A5D-9F78D6F74F98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76" creationId="{44AD51BF-FCF9-75CC-C889-0808353745CF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81" creationId="{BFF96F94-B95F-A807-0001-602CA84FAB4F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84" creationId="{CEB1CC00-B8B5-89AB-679E-BCDBF7B60A0D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85" creationId="{5DEE7ABE-717E-3AA3-8137-D469034A22E1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86" creationId="{52074290-5837-4050-380F-E622946A7871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87" creationId="{10E797DE-9E19-F324-D20A-64E4893FCCAF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91" creationId="{5CE2ED63-684F-426C-48D7-52042CD7D500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98" creationId="{D9A75C8D-060B-72DB-FB5C-1CB54CC15699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99" creationId="{6AC4060D-782A-EF3C-DFE3-0D43955429B9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00" creationId="{1B95D020-1D44-E696-66F1-9559C0FB4A55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03" creationId="{DEB51499-AEB8-1E26-9AD0-E6E7A0BAFEC4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05" creationId="{467EFD09-19CE-147E-1051-7B1D0076F28C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06" creationId="{07A12568-70DD-7D9D-D0A2-FBEB3CE58954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08" creationId="{6FA742C2-4B2A-CEE7-B2D6-B4EC510095FF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12" creationId="{54D8895F-0E5D-5BF4-2539-E1CD60EFE95D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17" creationId="{097995A7-84E8-978F-57B5-5A0C67D5FEB2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18" creationId="{A41CF079-5647-70CC-3308-69549A6BDD4F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19" creationId="{57BA375D-8117-EC1B-85FB-93486C78371D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24" creationId="{A8059C75-C9F2-6D1B-D24E-BAB53DC37429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31" creationId="{D50C9910-AC18-EABA-E088-111F8FBCA464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32" creationId="{788F49C9-2D4D-9338-0EAF-E9071AC41514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37" creationId="{16FF76C0-B46A-0E50-831E-71F356EC702B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44" creationId="{40DFA05D-3462-4B4C-8D90-108FB7889148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52" creationId="{50AF5873-1C01-7F76-348B-EBA08DDFE7A5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53" creationId="{0DFE1DD3-09D4-B2AB-0998-ABDDB7D16E21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58" creationId="{5C3032B0-AC30-7AB4-20C2-C31CAB8A82A1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59" creationId="{D854CD1D-ADC0-2601-1555-0BC9467D9390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62" creationId="{E10630DB-3157-AB46-EA41-F1092AEFEB39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65" creationId="{93DB193A-2B7F-9D70-8378-5843160D589B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69" creationId="{DA12F66A-4BBB-B3DE-0FCA-CADDC58F77C4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72" creationId="{430A73DE-9529-BE16-AB0B-56E86BABF3FD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77" creationId="{955C9029-233C-BC8F-50E8-1EC59B2775AF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82" creationId="{9C854106-5577-5F0A-F9EF-4EA5ED7B79DD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87" creationId="{AF8D117C-A968-9EBA-E6FC-E347DB10F3DC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91" creationId="{C509D371-AF3E-F884-0D10-C330FC721C9F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197" creationId="{1E89B36C-FE3B-A906-C4D8-90A88F6BE9D7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02" creationId="{9233EE5D-8959-69D3-D227-71EE391DAC9E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11" creationId="{EF919442-FF24-E646-3EE2-E68D514ECAB6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20" creationId="{30A9EBEE-E707-B149-2C8D-4322796D80AF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26" creationId="{28262FB5-07F5-7039-2BA3-510912F39B81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33" creationId="{D4DCA8AE-0BF2-6D28-24F5-5C39E59970DE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38" creationId="{D7BD4FB2-B769-55D7-F33C-05B426F5428E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44" creationId="{87D292CA-0BC5-91F2-F3EF-54CEB869557A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47" creationId="{EF459D53-9B7C-0594-F0E1-D34D1898DE25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51" creationId="{4CDA80A3-9460-C136-94DF-361A355AABD8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63" creationId="{EA5780B0-CDFB-C500-F6A3-3137F57C7C96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70" creationId="{0F75997D-469E-2228-05C6-E1F6B4970AB4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71" creationId="{0CC74758-5A4B-1FC1-69F0-211373D512C4}"/>
          </ac:inkMkLst>
        </pc:inkChg>
        <pc:inkChg chg="del">
          <ac:chgData name="Venkatasubramanian, Mani V." userId="fbe5ce37-0145-4c31-b84a-b36f8beac5f3" providerId="ADAL" clId="{97DF347B-F76A-4849-BC5D-3E4183645A0B}" dt="2023-04-07T14:31:05.839" v="10" actId="478"/>
          <ac:inkMkLst>
            <pc:docMk/>
            <pc:sldMk cId="2873985189" sldId="284"/>
            <ac:inkMk id="272" creationId="{ADE3249D-E1BC-B4FA-29AA-E19306949E81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1:08.656" v="11" actId="478"/>
        <pc:sldMkLst>
          <pc:docMk/>
          <pc:sldMk cId="2196166827" sldId="285"/>
        </pc:sldMkLst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5" creationId="{63B8350B-C20D-A299-09C7-0A5C4EC38D91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28" creationId="{6E55FDE5-5427-683C-6CD5-20B327ABD819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47" creationId="{68898CFB-441C-D672-C3C7-01828FE1914C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48" creationId="{BC2EED4D-563F-5272-F61B-1093251F3F51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86" creationId="{21105AE7-8268-76DA-C3B0-866CA7B00ACE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87" creationId="{5E1BD7D1-82C6-D03E-7476-286D50DD6678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10" creationId="{7F46D894-B803-9D63-D880-1EDF0856F112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11" creationId="{269F5813-F185-F879-5A22-6133009C7DD1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14" creationId="{CCADC425-B7E6-B4C3-7E74-7AF1C4C6BB0C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22" creationId="{0B3B342F-175E-34E7-35D8-195AF0C93BED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31" creationId="{559953D7-B251-7939-A324-D22162FF5C73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42" creationId="{74FE87A7-F4D4-34F4-7000-C63FBB077ACC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43" creationId="{92FCACF9-4DA0-37C8-926D-39AF055C4BEB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63" creationId="{54279866-CA49-9C8F-6F2A-FEC25E3DEB41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64" creationId="{B5A04B3B-5AB2-00BC-9F58-DF0A22C36A07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65" creationId="{BF11711C-8248-92DD-87AF-225E51B975F1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69" creationId="{43C5B7FF-9E14-9170-EDC3-315092C71855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70" creationId="{5208B329-115E-17CA-145B-635DC56FE6E6}"/>
          </ac:inkMkLst>
        </pc:inkChg>
        <pc:inkChg chg="del">
          <ac:chgData name="Venkatasubramanian, Mani V." userId="fbe5ce37-0145-4c31-b84a-b36f8beac5f3" providerId="ADAL" clId="{97DF347B-F76A-4849-BC5D-3E4183645A0B}" dt="2023-04-07T14:31:08.656" v="11" actId="478"/>
          <ac:inkMkLst>
            <pc:docMk/>
            <pc:sldMk cId="2196166827" sldId="285"/>
            <ac:inkMk id="171" creationId="{3E88FBF3-A5DF-0525-F9C2-2516C88D051C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1:13.192" v="12" actId="478"/>
        <pc:sldMkLst>
          <pc:docMk/>
          <pc:sldMk cId="2697508580" sldId="286"/>
        </pc:sldMkLst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0" creationId="{26469FDC-5460-5986-08C6-5BFD9DA25D64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27" creationId="{27B118CE-F5ED-F4E4-7C37-8982B7DE8AA6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28" creationId="{6194A541-3229-DCB5-0B14-A809DC71AE45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29" creationId="{889037A7-7D0C-2C45-845D-92A1A4136859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32" creationId="{444D5664-2029-6141-ACBB-87D44616E4FB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38" creationId="{850C7BB8-823E-5C21-CF24-671DC81C1AFB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44" creationId="{6042B189-A933-3CBA-4E21-9CBD1B3E71D0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66" creationId="{D2559D98-DF96-E4CF-A761-A7197EFE5517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67" creationId="{6ED33D3F-D9E3-A7EA-C2D7-57CB7B6A3EB3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68" creationId="{9513AA2D-FFC8-C925-3219-9202D9CDCCF1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72" creationId="{5281146F-D542-2E4C-9DD1-472AC9FD4966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73" creationId="{446C5E7A-1BC2-0D3A-04D0-AA6DA0C915B4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76" creationId="{5ECB96AA-8F1C-9094-0A17-DCF879B0DAF1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77" creationId="{556E4BFA-2ED6-15D8-B5C5-D90C85D243E2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80" creationId="{B0D50853-1F3D-A962-3ACD-13EDEB7ECFEC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81" creationId="{FA81E94B-3F36-D55F-4279-99AEF7E1A0D3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93" creationId="{E0B6802B-E15B-9830-CC5F-572997B4D66F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02" creationId="{D810425A-70B1-EDFA-84D4-F4198664C1BC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03" creationId="{108073DB-CF78-9E4B-0FB3-6DE8EBB4B5A2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08" creationId="{4A0E4A28-1AB7-BD13-CCE4-62754A926451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21" creationId="{45139B89-EB51-0354-DBF0-18347DE6042C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22" creationId="{85B07D8D-9B7D-D2B5-7CBA-864D2761FD0B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41" creationId="{FE5967A1-6814-4912-68E8-2165DD647895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45" creationId="{2BB2B0C0-5F50-B6D8-6EC3-209C3A7ED922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49" creationId="{E5F4681A-8EA0-6B67-A447-9CBF0A12ADEC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50" creationId="{5E056C69-C797-900B-6BAB-6E1D2623CF44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67" creationId="{169EC431-A89F-6C2F-0066-2E91E5A18AF4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68" creationId="{F32DDA8F-773D-4BAB-CCA6-420B01FF4FD7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69" creationId="{40B5E32A-6ECF-F0D6-236C-62C128ABEEDC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94" creationId="{7DC8AE76-F12C-70E3-C34C-85B83D82A62C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95" creationId="{D9082DAA-1B64-B693-E2CC-137B84E41A2C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96" creationId="{020FB753-6A68-FDFB-C445-7F085B83F934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197" creationId="{6D656F48-670C-629B-6A92-9FF6870D8EB5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201" creationId="{C8610BCB-6858-D94E-3E13-5CF4B9EC2AA6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212" creationId="{6497D920-D405-96ED-40AD-6F57278F012D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223" creationId="{AC0AC577-FBF9-1C9A-599B-153D88885678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227" creationId="{BC9B8234-36F2-2CEA-BA91-CAB001C66669}"/>
          </ac:inkMkLst>
        </pc:inkChg>
        <pc:inkChg chg="del">
          <ac:chgData name="Venkatasubramanian, Mani V." userId="fbe5ce37-0145-4c31-b84a-b36f8beac5f3" providerId="ADAL" clId="{97DF347B-F76A-4849-BC5D-3E4183645A0B}" dt="2023-04-07T14:31:13.192" v="12" actId="478"/>
          <ac:inkMkLst>
            <pc:docMk/>
            <pc:sldMk cId="2697508580" sldId="286"/>
            <ac:inkMk id="231" creationId="{B777C5EC-4BBE-C0C7-CA74-C298724ED8EC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1:16.246" v="13" actId="478"/>
        <pc:sldMkLst>
          <pc:docMk/>
          <pc:sldMk cId="1133807899" sldId="287"/>
        </pc:sldMkLst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16" creationId="{473F051E-36E4-1F7A-2679-F3C4FD314A2B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35" creationId="{49A23531-4239-B360-748F-170E7732DC6C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36" creationId="{C4521C33-38F2-A765-EF8A-42D06253168A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37" creationId="{DD2B91EF-05A2-3EAA-E04B-AE3EC657F01E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44" creationId="{D191D23C-F327-E89F-6EE8-36174C09F6CF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51" creationId="{53BA669F-79F8-9F3B-5882-34058CFC624D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57" creationId="{99856101-AB1A-127D-3AD9-50F90DDF083B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58" creationId="{AFE08F78-5550-8844-AB88-8AF5B2A83661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67" creationId="{6B7C07E1-4711-1281-602B-4E433FD93679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74" creationId="{4F080C60-2167-2DCF-7617-C24960A87ADB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84" creationId="{8327EB6F-490E-5B28-AA2B-64AA17CFEFEF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85" creationId="{E6A9A1D9-1960-EF78-229B-030460616F3F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89" creationId="{C22E9799-3297-C0A7-C0DC-C9F5251D58CB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93" creationId="{2858EB9C-8CB9-D872-F1F4-8055ADC9C350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97" creationId="{CC6BFF09-6AEF-91CA-5B6D-CFCB31654271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109" creationId="{1FCD7A42-EF84-34D5-3147-36F6C170ACB2}"/>
          </ac:inkMkLst>
        </pc:inkChg>
        <pc:inkChg chg="del">
          <ac:chgData name="Venkatasubramanian, Mani V." userId="fbe5ce37-0145-4c31-b84a-b36f8beac5f3" providerId="ADAL" clId="{97DF347B-F76A-4849-BC5D-3E4183645A0B}" dt="2023-04-07T14:31:16.246" v="13" actId="478"/>
          <ac:inkMkLst>
            <pc:docMk/>
            <pc:sldMk cId="1133807899" sldId="287"/>
            <ac:inkMk id="125" creationId="{F899BAF8-C995-D2F9-A9EB-42E7B0F3603A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1:19.129" v="14" actId="478"/>
        <pc:sldMkLst>
          <pc:docMk/>
          <pc:sldMk cId="1834855499" sldId="288"/>
        </pc:sldMkLst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4" creationId="{8CE98BA6-E76E-CE94-1C8C-AA1DECA193CD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47" creationId="{DB939D5B-5E1E-A747-A435-074E36EDAAEE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54" creationId="{485655E7-8891-F31F-2D90-D7594F13129D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81" creationId="{04C188C5-2875-A706-200F-37417CE3AF48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82" creationId="{8D10848E-79DB-E4ED-32C1-4679684C8F4D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88" creationId="{7B28CCCB-125B-1744-0A2A-6CF2A6B82483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92" creationId="{619EA8F2-2B5D-CFD9-1D52-2368321D048A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93" creationId="{61AC6CA6-B4B7-3B09-B372-6F79156F2612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00" creationId="{B1EDDD2D-8F4F-FE8D-8E3B-4321F24C5353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01" creationId="{93B4E17B-3063-3B2E-8874-D9E31CC62FF4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30" creationId="{F3F9EBF5-7866-46C2-2844-2930AEC34761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31" creationId="{5CE01B64-E6E3-F975-DC0F-6161E89593B6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36" creationId="{781A84B4-D5B7-A973-72CC-8DDFBBFBEF99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40" creationId="{038BB07A-A1B0-347A-D5B4-EC038855C6CE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44" creationId="{5E0978AA-C1FF-230F-3C9C-1631DD6B96AE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48" creationId="{4EED433D-62FA-3F38-5264-EAC482C53AD1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49" creationId="{079F55A1-5704-361B-9704-E07C2364AEA1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53" creationId="{452F33AC-74E1-1759-453C-E2637B67172B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56" creationId="{025A4342-86EC-3963-C69B-81856DC54D68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62" creationId="{BA841718-2148-6C53-0791-56759C5A769E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63" creationId="{1F90D476-105C-AA19-9A41-FD2922A566DE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86" creationId="{06D4ACC9-F600-78E3-F2B6-9782ED2A0B4A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87" creationId="{C4BEEC46-9D77-03EA-1921-37BAAB8BAA33}"/>
          </ac:inkMkLst>
        </pc:inkChg>
        <pc:inkChg chg="del">
          <ac:chgData name="Venkatasubramanian, Mani V." userId="fbe5ce37-0145-4c31-b84a-b36f8beac5f3" providerId="ADAL" clId="{97DF347B-F76A-4849-BC5D-3E4183645A0B}" dt="2023-04-07T14:31:19.129" v="14" actId="478"/>
          <ac:inkMkLst>
            <pc:docMk/>
            <pc:sldMk cId="1834855499" sldId="288"/>
            <ac:inkMk id="188" creationId="{D1B1DD5F-321F-A846-CD88-DCB85D67E2DE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1:30.649" v="15" actId="478"/>
        <pc:sldMkLst>
          <pc:docMk/>
          <pc:sldMk cId="1704770122" sldId="289"/>
        </pc:sldMkLst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32" creationId="{91AC83C1-817A-C337-7DD0-25344683EFEE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33" creationId="{1CFB4178-34B0-A81F-DD9C-2D2C04718654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34" creationId="{3D361887-90AE-801B-9DA4-C6E3FE3ED14B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35" creationId="{0E82B2CF-47C0-2CD2-F06E-58BCDB1F5428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54" creationId="{6596C120-79B3-0E08-1EEC-E9DBC6AD436F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55" creationId="{A7215E91-BB18-897B-5910-AAD22576C1FA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56" creationId="{B2A2D093-9CD5-53A6-6DA3-649294F90534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66" creationId="{5C207C7C-8A46-6EF2-606F-ADC38849EA70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67" creationId="{CB60DBD3-8BAC-D212-9813-46ADC8372786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80" creationId="{958B7F51-F298-97E2-BD54-F9FAE7AA01DF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81" creationId="{CEB05F8D-C7B5-A499-46D1-CD41F154B68E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92" creationId="{35F2114B-3E78-7C57-B148-85E8DD71FBE2}"/>
          </ac:inkMkLst>
        </pc:inkChg>
        <pc:inkChg chg="del">
          <ac:chgData name="Venkatasubramanian, Mani V." userId="fbe5ce37-0145-4c31-b84a-b36f8beac5f3" providerId="ADAL" clId="{97DF347B-F76A-4849-BC5D-3E4183645A0B}" dt="2023-04-07T14:31:30.649" v="15" actId="478"/>
          <ac:inkMkLst>
            <pc:docMk/>
            <pc:sldMk cId="1704770122" sldId="289"/>
            <ac:inkMk id="93" creationId="{6AB4B31D-7406-3A95-2D3B-4C3D9B8CB377}"/>
          </ac:inkMkLst>
        </pc:inkChg>
      </pc:sldChg>
      <pc:sldChg chg="delSp mod">
        <pc:chgData name="Venkatasubramanian, Mani V." userId="fbe5ce37-0145-4c31-b84a-b36f8beac5f3" providerId="ADAL" clId="{97DF347B-F76A-4849-BC5D-3E4183645A0B}" dt="2023-04-07T14:31:34.568" v="16" actId="478"/>
        <pc:sldMkLst>
          <pc:docMk/>
          <pc:sldMk cId="1576865020" sldId="290"/>
        </pc:sldMkLst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33" creationId="{BEDACD48-8C37-A8BF-34B0-383BD543CE61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34" creationId="{BD113069-BBAB-41C2-D6A0-3F3273A19B64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51" creationId="{43BE0199-B043-D523-98F7-69F168AFD84C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52" creationId="{23EE468A-61D2-AEFA-EFFE-6F8756D5CB3D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62" creationId="{BFAA5A73-958C-0739-D785-CA7EF25E178A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95" creationId="{C802F058-CEFC-0828-6875-DDB585DFA611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06" creationId="{7516A0E0-0EBC-475A-32AA-AD8ED7CF41C7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07" creationId="{78AC88DA-C3E0-66D0-C150-0A540FE1E36C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19" creationId="{98D7036E-54A7-CF3F-60A3-349ACB745D53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20" creationId="{98EB1B43-9882-351F-592B-ED5115DB1B3C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28" creationId="{6431A914-388A-7793-D6A7-2A0737F00253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42" creationId="{C9B1CCB8-CC9B-4AC7-91F1-B46E204E63A5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43" creationId="{A9E9C955-5E0E-7998-CDDF-FFB088C9F1ED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58" creationId="{CC003FCD-EA29-721F-EE4D-D95152083CAD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59" creationId="{2AECFF49-804E-BA1F-C903-03C33D38193D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70" creationId="{16F18FEA-DB9A-AA74-B6AC-EBA7AF711C39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81" creationId="{A56717C1-6CD4-7134-34A6-7A52DA5C7394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85" creationId="{C7C34EE6-030F-761E-3728-78BA85C9E737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94" creationId="{AE162E41-619E-B0B4-B602-C1A161828013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95" creationId="{2C77E617-959F-6962-CEDC-AF8E82FE189B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96" creationId="{E27166EB-9C1C-A715-781D-2DB305088D03}"/>
          </ac:inkMkLst>
        </pc:inkChg>
        <pc:inkChg chg="del">
          <ac:chgData name="Venkatasubramanian, Mani V." userId="fbe5ce37-0145-4c31-b84a-b36f8beac5f3" providerId="ADAL" clId="{97DF347B-F76A-4849-BC5D-3E4183645A0B}" dt="2023-04-07T14:31:34.568" v="16" actId="478"/>
          <ac:inkMkLst>
            <pc:docMk/>
            <pc:sldMk cId="1576865020" sldId="290"/>
            <ac:inkMk id="197" creationId="{C79C6BBE-3B20-DBC0-94AC-359671C1571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2:04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716 350 8111,'0'-50'0,"0"3"0,-1 6 716,-5 5 1,-4 3 0,-9 2-1,-5 3-137,-5 3 0,-12 4 1,-7 7-1,-6 5 4,-5 1 0,-5 2 1,6 6-1,2 2-36,2 4 1,3 13 0,5 14-1,7 10-359,8 7 0,13 1 0,12 13 0,4 2-337,2 2 0,8 7 1,6 3-1,7 1-389,8 5 0,10 1 0,6 3 1,3-3-608,7-4 0,1-5 0,-2-12 0,2-8 380,3-7 0,5-16 0,-6-16 0,-2-11 765,-2-10 0,7-13 0,1-10 0</inkml:trace>
  <inkml:trace contextRef="#ctx0" brushRef="#br0" timeOffset="251">1083 787 8191,'-6'-33'0,"1"2"548,1 2 1,-4 13 0,0 1 202,-2 5 1,7 6 0,-1 10 0,8 6-317,7 3 1,13 10-1,5 4 1,4 4-240,2 2 0,-1 6 0,1 2 0,0-1-302,0 1 1,-2 0-1,-2-6 1,-4 0-389,-1-4 0,-3-4 0,-8 0-880,-3-6 0,-4-13 828,-8-10 1,-2-16 0,-2-13 0,-2-4 395,2-2 0,2-6 1,2-1-1,0-1 113,0 0 0,8 1 1,4 3-1,3-2-70,3 2 0,1 8 1,3 4-1,3 2-60,2 4 1,-4 9 0,6 6 166,2 4 0,2 2 0,2 0 0</inkml:trace>
  <inkml:trace contextRef="#ctx0" brushRef="#br0" timeOffset="452">2009 839 8111,'-6'-17'1767,"0"-1"-1127,0 9 1,8 3 0,2 12 0,4 5-634,2 5 1,1 3-1,7 3 1,-1 3-490,1 2 0,-1-6 0,1 4 0,-1-1-2382,1-1 2864,-1 8 0,0-4 0,1 8 0</inkml:trace>
  <inkml:trace contextRef="#ctx0" brushRef="#br0" timeOffset="651">2428 472 8082,'0'-69'579,"0"-1"1,0 15 0,-2 11 4379,-4 11-4432,4 15 1,-4 13 0,12 12-1,8 11-204,7 9 0,6 6 0,10 4 0,4 4-455,6 5 0,3 6 1,2 7-1,-1 5-333,-5 4 0,-3 2 1,-8-1-1,-2 1-1768,-4 0 1,-11 6 2232,-13-1 0,-18 1 0,-7-6 0</inkml:trace>
  <inkml:trace contextRef="#ctx0" brushRef="#br0" timeOffset="817">2603 961 8183,'0'-34'291,"0"-5"0,0 4 1,0 8 57,0 5 0,9 11 1,9 1-1,9 2-202,6 4 0,10 2 0,5 2 0,6 2-265,5 4 1,5 2-1,-8 5 1,-4-1 117,-3 2 0,-10 1 0,3 3 0</inkml:trace>
  <inkml:trace contextRef="#ctx0" brushRef="#br0" timeOffset="1346">3319 1031 8153,'9'-17'363,"7"-1"0,-6-1 0,-1-2 256,-3-3 0,2 1 0,0 6 1,-1-3-100,1-3 1,0 2-1,-4-9 1,2-1-111,-3-2 1,-8 4 0,-7 0 0,-3-2-155,-3-2 0,-1 6 1,-5 4-1,-3 3-238,0 3 1,-6 1 0,6 5-1,0 5-275,3 4 1,11 12 0,3 5 0,2 8-216,4 5 0,4 7 1,6 7-1,8 1-232,7 0 0,12 9 1,10-5-1,2-3 308,3 1 0,1-10 1,-1 2-1,-1-8 286,1-4 0,1-4 0,-3-9 1,-7-6 145,-8-4 0,-6-4 0,-9-4 0,-5-8 173,-5-7 0,-4 0 0,-4-8 0,-2-1 131,-1 3 0,-7 0 0,6 6 0,0-1 255,-1 7 1,5-3-507,-4 7 1,12 3 0,5 2-1,5 6-102,1 6 0,7 10 0,1 9 0,2 2-100,4 4 0,2-4 1,2 2-1,0 0-81,0-1 1,-6 3 0,-2-8-1,-2-4-260,-3-5 0,-3-1 373,-2-7 0,-1-10 0,-4-11 0,-7-8 82,-3-5 1,-4-1-1,-1-6 1,-3 2 117,2 4 0,-4-4 0,2 6 0,2 0-142,2 4 0,2-3 0,0 3-475,0 2 0,2 7 1,4 5-1,6 1-649,3 4 1147,3 2 0,-1 10 0,1 1 0</inkml:trace>
  <inkml:trace contextRef="#ctx0" brushRef="#br0" timeOffset="1515">4559 857 8130,'0'-18'481,"0"1"0,2 7 87,3 4 0,-1 4 0,6 4 0,0 4-526,-1 6 0,3 5 1,5 5-1,-1 1-388,-4-2 0,3-1 0,-5-3 1,0 0 345,-5 1 0,5-1 0,0 1 0</inkml:trace>
  <inkml:trace contextRef="#ctx0" brushRef="#br0" timeOffset="1651">4524 490 8015,'9'-18'-97,"-3"1"1,2 0-1,0 1 17,1 4 1,-3 5 0,6 9 0,1 3-212,3 7 1,1 4-1,1 1 291,-1 0 0,1 9 0,-1 1 0</inkml:trace>
  <inkml:trace contextRef="#ctx0" brushRef="#br0" timeOffset="2167">4960 857 9132,'2'-16'586,"4"5"0,-2 3 0,8 8 0,1 2-139,3 4 1,3 3 0,4 9 0,6-1-436,4 1 1,0-1 0,-1 1 0,-3-1-281,2 0 1,-6 1-462,-2-1 1,-7-7 0,-10-4 83,-12-4 1,-16-10 0,-7-4 0,-4-5 574,-2-6 1,2 1 0,2-5 0,4 0 360,2 0 1,4 4 0,9-5 0,6 1 206,4 0 1,2 6 0,4-1 0,8 7 87,11 3 1,10 8 0,8-1 0,5 3-206,5 2 0,9 7 0,4 7 0,4 5-320,2 5 1,-6 7 0,-2-4 0,-2 2-54,-4 0 0,-11-8 1,-10 3-1,-10-5-438,-6-1 0,-9-7 0,-6-1-65,-8-2 1,-8-3-1,-9-5 1,-6-1 127,-6-5 1,8-4-1,-10-7 1,4-1 294,4 1 1,-1-1 0,9 1 0,0-3 339,3-3 0,10 4 1,0-5-1,6 5 132,6 1 1,4 1 0,9 1 0,7 3 198,9 1 0,3 8 1,13-1-1,3 5-399,0 5 1,3 5 0,-1 9 0,2 3-366,-1 1 0,-11 6 0,-5-4 1,-6 1-268,-6-1 1,2-2-1,-10-5 1,-3-1-1155,-5 1 1,-9-7 1585,2 1 0,-4-8 0,-2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2:49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88 8107,'-6'-18'-26,"0"1"0,-6 5 695,7 1 0,-3 1-301,2-2 1,2 5-196,-8 7 0,3 1 0,-5 5 0,3 6 9,-3 3 1,-2 5 0,-1 3-1,0 6-73,-1 4 1,-5 4-1,-1 2 1,3 4-123,2 1 0,3-3 0,3 4 1,3-3-12,2-3 0,2-2 0,6-2 1,2-2-17,4-4 0,12-4 0,11-9 1,4-5-25,2-5 0,7-4 1,5-2-1,5 0-105,6 0 0,1 0 1,7 0-1,2 0 36,-2 0 1,-2 0-1,2 0 1,-4 2 17,-2 4 0,-10-2 0,-9 9 0,-6 5 83,-6 3 1,-10 10-1,-9-2 1,-2 6 124,-4 6 0,-2-2 0,-4 7 0,-4 5 165,-6 5 1,-5-2-1,-4 7 1,-5-3-164,-1 0 0,4 8 0,-6-2 0,-2 2-59,-2-2 0,6 2 0,3-8 1,5 0-244,1 3 0,3-15 1,1 1-1,5-10-1628,1-8 19,2-4 1816,6-15 0,0-10 0,0-10 0</inkml:trace>
  <inkml:trace contextRef="#ctx0" brushRef="#br0" timeOffset="332">542 1625 8001,'-10'-2'808,"2"-2"30,0-2-604,6-8 0,4 20 1,14 0-1,7 10 164,4 7 1,4-2-1,8 8 1,4 4-320,1 6 1,3 0 0,5 6-1,-1-1-285,-5 1 0,5-4 0,-6 3 1,-1-1-229,-3-4 1,-6-2 0,-6-4 0,-6-4-683,-3-6 0,-11-4 1116,-3-1 0,-4-1 0,-2 1 0</inkml:trace>
  <inkml:trace contextRef="#ctx0" brushRef="#br0" timeOffset="750">611 1520 8044,'-19'-8'323,"-2"-2"0,-3-1-263,3-1 0,2 8 0,-1-2 0,-1 6 150,-2 6 0,-3 4 0,5 9 0,-4 5 216,-2 5 1,3 6 0,-5 4-1,0 3-199,2 3 0,0 1 1,5 9-1,-3 3-142,-2 6 1,6-4 0,-3 0 0,5-1-153,2-1 0,-1 0 0,3-10 0,3-5-151,6-8 0,4-12 1,4 1 133,4-5 0,6-9 1,9-4-1,4-6 85,2-6 0,4 2 0,10-8 1,6-1-67,3-3 0,8-1 0,2-1 1,4 3-179,8 3 0,-2-3 1,4 5-1,-6-2-214,-4 1 1,-2 7 0,2-4-1,-8 2-215,-7 0 1,-7 0-1,-9 6 672,-3 0 0,3 8 0,-6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03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523 769 8169,'0'-12'-450,"0"1"289,0-3 1,0-2 0,2 1 797,3 3 0,5-1 1,8 7-1,1 0-264,4-2 1,6 6-1,14-5 1,7 1-201,7 0 1,15 0-1,-1 6 1,7 0-61,5 0 0,3-2 0,1-2 0,-2-2-240,-3 3 0,-6 1 1,-14 2-1,-12 0-2065,-13 0 1605,-10 0 1,-27 0 0,-11 0 0,-17 0 586,-10 0 0,-15 0 0,-9 0 0</inkml:trace>
  <inkml:trace contextRef="#ctx0" brushRef="#br0" timeOffset="184">470 1188 8773,'8'-10'0,"4"4"484,3 4 0,12 1 0,10-3 1,14-2-333,11 2 0,13-4 0,5 2 0,1 1-396,1-3 1,-3 6 0,3-4 0,-8 2-587,-8-2 1,-16 4 0,-15-3 829,-10 3 0,-5-14 0,-3-3 0</inkml:trace>
  <inkml:trace contextRef="#ctx0" brushRef="#br0" timeOffset="534">837 158 8169,'-12'-26'241,"-1"-3"1,-5-2 194,-3 2 1,-2 6 0,5 11 0,1 6-8,-1 4 0,1 10 1,-3 6-1,-1 9-88,-2 12 1,-8 8-1,0 11 1,-6 4-165,-4 6 0,-2-2 0,5 4 0,-5 4-236,-2 4 0,1 7 0,-3-5 0,6-4-158,4-6 1,2 0-1,2-6 1,4-2 195,6-3 1,11-9 0,7-17-1,7-4 235,9 1 1,9-7 0,16 2 0,5-5 30,6-4 0,5-1 0,8 7 0,10-1-167,10 1 0,-1 5 0,3 0 1,-1 0-408,-1 3 0,3 1 0,-9 6 1,-8-2-701,-12-2 0,-11 0 0,-12 6 1,-6 0-167,-5 0 1,-7-2 1194,-13-4 0,-15 12 0,-5-4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17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87 123 8129,'6'-23'589,"0"-1"0,-2 3 499,-2 2 1,-2 7 0,-2 2-261,-4 3 1,-4 1-963,-7 6 1,1 7-1,3 5 1,3 6-1218,2 5 0,3-2 0,5 8 1351,0 2 0,-8 10 0,-2 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17.4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70 9312,'-9'-2'2488,"3"-3"0,4-5-3706,2-7 1218,0 7 0,8-6 0,1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14.3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226 707 7891,'2'-63'0,"4"5"0,5 6 318,5 5 1,3 12 0,5 10 0,7 2 249,7 0 0,7 1 0,9 11 0,5 5-198,5 4 0,2 6 1,0 5-1,-6 11-282,-6 5 0,-7 4 0,-18 8 1,-6 2-90,-4 2 1,-9 5-1,-4-3 1,-6 0-160,-6-1 0,-11 5 0,-12-5 0,-6 1-172,-6 0 0,-4-2 0,-7-8 1,0-2-83,-1-2 1,3-8 0,3 0-1,6-7-81,4-8 1,10-4 0,4-2 0,6-2 3,5-4 0,8-4 1,14-9 490,7-4 0,12-5 0,-2-6 0</inkml:trace>
  <inkml:trace contextRef="#ctx0" brushRef="#br0" timeOffset="316">261 567 8039,'-29'-12'-5,"0"1"1,0-1 333,1 2 0,-3 2 0,8 8 0,2 0 177,1 0 1,5 10-1,1 8 1,5 9-10,1 6 0,4 4 1,10 3-1,5 7-203,5 3 1,7 3-1,2-1 1,3 1-187,3-1 1,7 4 0,3-1-1,-2-5-492,-2 1 0,-4-7 1,-2 3-1,-4-1-390,-2-1 1,-1-2 0,-7-8 0,0-2-2024,1-4 2797,-1 4 0,1-14 0,-1 6 0</inkml:trace>
  <inkml:trace contextRef="#ctx0" brushRef="#br0" timeOffset="667">1134 1213 7873,'0'-17'552,"-8"7"1,-3 4-29,-5 4 0,-1 2 0,-3 0 1,-1 0-43,-2 0 0,-3 8 0,5 4 0,0 3-233,5 3 0,1 1 0,9 2 0,2 3-208,2-3 0,4 4 1,6-2-1,9-1-107,10-3 0,12-1 1,4-3-1,3-3-326,9-6 0,-3-4 0,8-2 1,-1-2 22,-1-4 1,-6-6 0,-9-9 0,-4-4 161,-6-3 1,-12-1 0,-4-6 0,-13 0 292,-13 1 1,-13 6 0,-18 3 0,-7 4 193,-3 3 1,-9-1 0,1 11-1,2 0-13,2 1 1,3 1-1,4 6 1,9 0-213,7 0 0,7 8 1,13 3-1,5 5-561,4 1 0,17 1 0,9 1 0,7 2-884,4 3 0,5-1 1390,1-6 0,15 1 0,-1-1 0</inkml:trace>
  <inkml:trace contextRef="#ctx0" brushRef="#br0" timeOffset="1099">1710 1073 7873,'-7'-25'442,"5"6"1,-4-5 0,4 5 522,2 2 0,0-1-550,0 1 0,8 1 1,3 4-1,7 7-69,5 3 0,-2 4 1,9 3-1,1 9-235,2 7 0,2 1 1,-1 7-1,1 2-53,0 2 1,-8-4 0,-3 0-1,-5 2-71,-1 2 0,-9 6 1,-3-2-1,-4-4-592,-2 0 1,-10-2-1,-7 0 1,-10-4 89,-6-2 0,-8-3 0,-2-9 0,1-3 246,-1-2 0,2-4 0,6-10 0,2-8 663,4-7 0,4-6 0,8-10 0,1-6 320,4-9 1,5-7 0,9-7 0,3 0-110,7-5 0,17-3 0,8-4 1,6 10-102,5 6 0,3 6 0,1 9 1,2 9-284,5 7 0,-3 13 0,6 14 1,0 8-135,0 8 1,-6 11-1,1 6 1,-7 4-192,-3 2 0,-9 0 0,3 2 0,-6 2-260,-6 1 0,-3 9 0,-9-4 0,-2 1-620,-3 1 0,-4-1 0,-8 7 0,-2-3 3,-4-3 1,-6 3 0,-11-3 0,-6 1 980,-4-1 0,-10-4 0,-1-9 0</inkml:trace>
  <inkml:trace contextRef="#ctx0" brushRef="#br0" timeOffset="1233">2287 1248 7875,'0'-35'140,"6"-4"1,-1 2 0,1 6 214,2 4 1,4 6-1,9 7 1,4 3-152,2-3 1,4 6-1,8 0 1,4 3-255,2-1 0,1 0 0,7 6 1,1 0-721,4 0 0,-2 0 770,8 0 0,0-8 0,6-1 0</inkml:trace>
  <inkml:trace contextRef="#ctx0" brushRef="#br0" timeOffset="1448">3649 445 8155,'0'-45'346,"-10"2"1,-7 10-1,-10 6 131,-6 10 0,-2 7 1,0 10-1,2 2 590,4 4 0,-2 3 0,9 11 0,5 3-601,3 6 0,10 6 0,-1 6 0,5 5-493,5 5 1,7 1 0,11 3 0,4 1-310,1 2 1,5 14 0,-4-2 0,4 2-442,2-1 0,-8-3 0,-6 0 1,-7-2-2564,-8 0 3340,-5-2 0,-24-19 0,-6-2 0</inkml:trace>
  <inkml:trace contextRef="#ctx0" brushRef="#br0" timeOffset="1599">3160 1126 8138,'0'-24'-1,"0"-1"0,0 0 262,0 0 0,6 7 0,3 9 0,5 1-67,5 4 1,13 2 0,1 2-1,7 0-152,5 0 1,1 0 0,7 0 0,1 0-550,4 0 1,-1 0 506,7 0 0,0 8 0,6 1 0</inkml:trace>
  <inkml:trace contextRef="#ctx0" brushRef="#br0" timeOffset="2000">4313 759 8341,'11'-8'502,"1"-3"0,-2-5 0,3 1 1826,-1 3-1664,-8 4 1,2 8 0,-12 0-396,-6 0 0,-11 0 0,-6 2 0,-4 2-114,-2 2 1,4 7 0,0-1 0,-2 4-91,2 1 1,0 0 0,-2 1 0,2 1-306,1 5 1,9-3-1,-2 8 1,5 0-7,7-2 0,3 6 1,10-6-1,6 1-51,9-5 1,8-6-1,12-5 1,4-6 264,6-4 0,11-4 0,4-4 0,0-6 313,-4-3 0,-9-3 0,-5 1 0,-3-1 183,-8 1 1,-6 0 0,-9 1 1099,-1 4-1054,-7-3-1011,-10 13 1,-2 2-342,-4 12 1,4 3 0,2 3 0,2-3-114,4-3 0,4 3 0,7-5 0,0 2-935,1-1 1890,-1-7 0,1 12 0,-1-7 0</inkml:trace>
  <inkml:trace contextRef="#ctx0" brushRef="#br0" timeOffset="2316">4784 986 8713,'-6'-17'0,"0"-1"511,3 1 1,-5-1-1,2 1 1,0 1 785,-2 5 0,7 1-170,-5 4 1,6 6-888,6 0 0,3 2 1,9 8-1,-1-1-310,1 1 1,5 0 0,2 3 0,0-3-103,1-2 1,3 3-1,-6-3 1,0 0-450,2 0 0,-11-2 1,4-6-1,-3 0 425,1 0 0,-7-2 1,-3-4 740,-4-6 1,-2-3-1,0-5 1,0-1 273,0-2 1,0-3 0,0 5 0,0-4-185,0-2 1,2 5 0,4-1 0,5 4-432,5 1 1,3 8-1,5 5 1,5 3-330,4 2 1,9 2 0,5 3 0,2 7-551,-3 4 1,3 7-1,-9 2 1,1 2-697,2 4 0,-12-4 0,2 1 0,-6-3-1616,-6-4 2987,-9-1 0,4 5 0,-7 2 0</inkml:trace>
  <inkml:trace contextRef="#ctx0" brushRef="#br0" timeOffset="2532">5605 584 8220,'0'-52'0,"0"1"811,0 5 0,0 3 0,0 10 0,0 4 228,0 6 1,0 3 0,2 5-528,4 3 0,-2 5 0,7 7 1,3 3-324,1 9 1,9 2-1,1 15 1,0 4-288,0 6 0,6 3 1,-2 7-1,4-1-464,2 7 0,0-3 0,-2 4 0,-4-5-502,-5-5 1,-3 1-1,0 5 1,1-1 1063,-7-5 0,3 5 0,-9-7 0</inkml:trace>
  <inkml:trace contextRef="#ctx0" brushRef="#br0" timeOffset="2700">6251 567 8220,'6'-76'0,"2"1"0,-1 1 538,1 2 0,0 10 1,-4 6-1,4 7 627,1 8 1,-3 12-664,6 6 1,-2 13-1,3 10 1,-1 12-334,1 9 1,3 8-1,1 12 1,3 6-483,3 3 0,-4 10 1,7 4-1,-3 4-579,0 2 1,0 0 0,-7 0 891,-4 0 0,-5 0 0,-7-1 0</inkml:trace>
  <inkml:trace contextRef="#ctx0" brushRef="#br0" timeOffset="2867">6199 794 8168,'0'-25'215,"0"-4"1,0-2 0,0 1 0,0 7 330,0 4 0,8 3 0,5 3 0,8 3-496,9 2 0,3 2 0,5 6 0,7 0-422,7 0 1,14 0-1,2 2 372,6 4 0,9-4 0,-3 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20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629 435 7981,'0'-25'31,"0"-2"1,0-1 188,0 5 0,-6 4 1,-4 1-1,-3 3 121,-7 3 0,-3 4 1,-2 8-1,-10 2 26,-10 4 0,-5 12 0,-4 11 1,-3 6 14,-1 5 0,2 7 0,7 11 1,7 4-143,5 0 0,8 6 1,17-2-1,6 6-153,4 4 0,20 5 0,11-3 0,17-1-110,16 1 0,-29-37 1,2 0-1,8-2 1,2-1-1,1 1 1,1 0-95,0 0 0,1-1 1,3-3-1,1-4 1,-3-3-1,1-3 0,2-3 1,2-3-8,4-2 1,1-3-1,5-4 1,2-3-1,5-4 1,1-4-1,-1-2 1,-2-4-7,-1-2 0,0-5 0,3-6 0,0-5 1,5-2-1,1-2 0,0-2 0,-1-2-1,-2-2 1,-2-2 0,-8 1-1,-4-3 1,-14 2 0,-5-2-1,-2-2 1,-4-2-30,-4-1 1,-2-3 0,0 0 0,-3-1 0,-8-1 0,-3-1-1,4-41 90,-15 8 1,-29 13 0,-24 12-1,-15 5 233,-10 7 1,-17 5-1,44 24 1,-1 3-1,-5 0 1,-1 1-29,-3-1 1,-2 2 0,-7 1 0,0 1 0,0 3 0,0 2 0,3 2 0,0 1-48,2 0 0,2 2 1,4-1-1,1 2 1,-2-1-1,1 2 1,2 0-1,1 3-125,2 3 0,1 2 0,-28 9 1,21 12-1,19 4-327,17 4 0,11 8 1,11-5-1,5 3-1076,11 3 0,13-3 1440,10 2 0,3-5 0,3 7 0,11-1 0,8-1 0</inkml:trace>
  <inkml:trace contextRef="#ctx0" brushRef="#br0" timeOffset="300">926 1238 8018,'0'-17'290,"0"-1"0,0-5 1,-2 2-1,-2 3-133,-2 5 1,0 1 0,6-5-1,0-1 117,0 1 0,0-1 0,2 1 0,4 1 28,6 5 0,3-5 1,3 6-1,1-1-163,4-1 1,5 8 0,7-2 0,1 4-267,5 2 0,4 2 0,7 4 1,1 6-499,-1 3 0,-2 3 0,-1-1 0,-4 1-514,-3-1 0,-1 1 1139,-6-1 0,8 1 0,1-1 0</inkml:trace>
  <inkml:trace contextRef="#ctx0" brushRef="#br0" timeOffset="600">2131 1099 7979,'0'-18'1150,"0"1"1,2 1-470,4 5 0,13 3 0,18 8 1,19 0-453,24 0 0,-28 3 1,4 2-1,15-1 0,4 1 1,5 1-1,3 0-173,4 0 1,2 0 0,9-2 0,2 1 0,-30 0 0,0-1 0,0 1 0,-1-2 0,1 1 0,-1-1-256,-2-1 0,-1 1 0,0-1 0,30 2 0,-3-2 0,-9-2 0,-1-2 0,-6 0 0,-1-2-427,-7-1 0,-2-1 0,-8-1 0,-4-2 0,33-8 1,-17-1-1165,-18 1 1,-28-1 1789,-13 1 0,-9-1 0,-3 1 0</inkml:trace>
  <inkml:trace contextRef="#ctx0" brushRef="#br0" timeOffset="832">3231 103 8067,'-8'-35'922,"1"2"-407,-5 4 1,4 23 0,8 24-1,2 21 104,4 15 0,6 14 1,11 11-1,6 5-365,4 5 1,-15-38 0,1 1 0,0 2 0,1 1 0,1 5 0,0 2-163,2 2 0,-1 2 0,-2 1 0,-1 2 0,1 2 0,-1 1 1,-4 2-1,-1 0-362,-4 1 0,-3-1 0,-1-5 0,-2-2 0,-4 0 0,0-2 0,0-4 0,0-2-516,0-3 1,0-1 0,-1-4-1,0-1 1,-3 43 785,-2-10 0,-5-1 0,5-22 0,2-4 0,2-5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22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1081 7923,'-10'-17'299,"5"-1"1,7 3 0,9 1-1,14 5-89,12 1 1,18-4 0,18 4-1,24-1-94,-35 2 1,2 0 0,10 3-1,4 0 1,13 0 0,2 1 0,3 0-1,0 0-257,1 0 0,0 0 0,-29 1 0,1 0 0,0 0 0,-1 1 0,0 1 1,0-1-1,32-1 0,0 0 193,-2-1 1,0 0 0,-10 3 0,-2 2-1,-4 3 1,-3 2 0,-7 0 0,-2 2-133,-7-1 0,-2 1 0,-7 2 0,-3 1 0,34 12 0,-13-3 55,-12-2 1,-15-1 0,-8-1-1,-10 1-291,-8-1 1,1-5 329,-14 0 1,-3-9 0,-6 5 0,-5-2 148,-2 0 0,-7 0 1,-9-6-1,-1 0-86,-4 0 0,-2 0 0,-2-2 0,0-4-186,0-6 0,-1-3 0,-1-3 1,0 1 410,4-1 1,10-1 0,-1-4 0,7-7-155,5-2 0,6-3 0,14 0 0,12-2 192,12-4 1,23 2-1,21-5 1,-31 22 0,3 1-225,4 0 1,2 3-1,6 3 1,1 3-1,2 2 1,2 2-1,-1 4 1,0 1-45,1 1 0,0 2 0,-9 3 0,-2 3 0,1 3 1,-3 2-1,41 20-148,-13 8 1,-8 7-1,-10-3 1,-10 0-248,-9-1 0,-16 1 1,-10-4-1,-9 2-98,-6-3 0,-4-8 1,-4-7-1,-7-4 61,-9-1 0,1-3 1,-8-1-1,-4-5 97,-6-1 1,0-2 0,-5-8-1,1-2 97,4-2 0,4-13 0,8 0 1,10-5 490,9-1 1,8-12-1,10 0 1,13-3 244,16-3 0,19-6 1,12 5-1,13-3-387,-35 23 0,1 2 0,0 5 1,1 3-1,5-2 0,1 2 1,-3 4-1,1 1-7,-1 2 1,-2 2-1,39 5 1,-13 14 0,-15 7-154,-15 8 0,-16 4 0,-10 2 0,-7 2-264,-8 4 0,-4-6 0,-2 2 0,0-6-178,0 0 1,-2-4-1,-4 0 1,-4-2-58,1-3 0,-7-3 0,4-1-321,-3-1 925,5-7 1,18-10 0,15-12 0,12-5 365,12-7 1,9 5-1,22-4 1,11 1-268,-39 10 0,3 1 0,4 4 0,2 1 0,7-3 0,2 2 0,4 1 0,2 2-40,2 2 0,1 0 1,3 1-1,1 1 1,0-1-1,1 2 1,-1-1-1,-1 1-162,-5 2 0,-3 0 0,-4-1 1,-2 0-1,-7 3 0,-3 2 0,-4-1 1,-1-1-411,38 5 0,-25-2-509,-17-8 1,-26 0 0,-17 0-1,-20 0-1711,-17 0 2605,-2 0 0,-19-6 0,7 0 0,1 0 0</inkml:trace>
  <inkml:trace contextRef="#ctx0" brushRef="#br0" timeOffset="1602">6687 138 8092,'-7'-35'28,"3"8"0,-8 4 0,0 3 495,3 3 1,-7 7-187,5 4 1,-3 20 0,2 13 0,7 16 34,3 15 0,4 18 1,3 9-1,7 10-259,-5-44 1,2 1 0,2 3-1,1 1 1,1 8 0,1 2 0,1 2-1,1 1-73,2 3 0,1 0 0,0 1 0,1 0 0,-3-4 0,1-1 0,-1 0 0,1 0-263,-1-1 0,1 0 0,-2-3 1,1 0-1,-3-2 0,-1-2 1,-3-6-1,-1-3-469,5 42 0,-10-13 0,3-6 0,-1-8 692,0-8 0,6-6 0,-7-5 0,-1-6 0,-2-5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25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34 297 8023,'-10'-7'-77,"0"-1"1,6-6 471,-1 3 1,1 5 0,12-4-106,9 2 0,16 2 0,17 6 1,11 2-52,8 4 1,23 2 0,7 6-1,-43-9 1,2 1-191,4 1 0,2 0 0,4 0 0,0 1 0,2 1 1,0 0-1,-5-1 0,0 1-149,-4 0 1,-2 0 0,38 8 0,-15 1 0,-14-1-398,-16 1 0,-11-7 159,-24 1 0,-9-8 1,-8 2 206,-10-5 1,-5-1 0,-3 0 0,1-1 182,-1-5 1,-1 2 0,-2-8 145,-3-1 1,1-3 0,7-1 0,3 1-75,1 4 0,8-3 0,-3 3 1,1-3-35,0-3 1,0 1 0,8-1-1,4 1-5,6-1 0,3-5 0,4 0 0,5 2-31,5 1 1,6 8 0,6 1-1,3-1-23,1 2 0,5 1 0,-3 5 0,3-2-4,3 2 1,-3 10 0,-1 6 0,-5 3-43,-1 3 0,-8-1 0,-8 3 1,-2 1-134,-3 2 1,-11 0 0,-5-5-1,-4-1-16,-2 1 1,-10-1-1,-5-1 1,-9-3 10,-3-1 0,4-8 1,-6 2-1,-2-4-17,-2-2 0,-2 0 0,0 0 0,2-2 101,4-4 0,-2-4 0,8-7 1,3-1 456,7 1 0,7-8 1,12-5-1,9-2 45,12-3 0,12 5 1,21 1-1,10 0-128,10 2 0,11 4 1,2 11-1,-2 6-168,-2 4 1,-11 12 0,-6 8 0,-12 7-84,-11 2 1,-7 6 0,-22-4 0,-7 4-282,-3 2 0,2-2 0,-7-2 0,-1-4-10,-2-2 0,-10-1 1,-3-7-1,-5 1-73,-1-1 0,1-5 0,3-3 45,1-1 0,10-4 401,2-10 1,16-9 0,15-11 0,8 1 135,7 0 0,7-4 1,5 6-1,8-1 38,7-1 0,7 8 0,7-3 0,1 9-106,-1 3 0,-2 2 1,1 8-1,-3 2-181,1 2 1,-3 7 0,-11-1-1,0 3-142,0 3 1,3-1 0,-3 1 0,-8-3-271,-5-3 1,-13 4 0,-3-7-1,-4 1-868,-2-4 1,-8 2-4,-4-3 1,-13 1 1259,-10-6 0,-16 0 0,-11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28.3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122 139 7950,'0'-24'-2,"0"1"0,-5 0 610,-1 5 1,-2 3-153,2 3 1,6 12-1,-2 12 1,10 3-33,8 3 0,-3 7 0,12 4 0,-1 6-187,-1 6 1,8-2-1,-4 7 1,0 3-245,-3 1 1,-1 3-1,-4-1 1,-5 2-228,-4 5 0,-5-5 0,-7 4 1,-3-4-164,-7-1 0,-11-1 0,-6-1 0,-4-7-40,-2-9 0,0-2 1,0-11-1,-2-5 163,-4-3 1,12-12-1,0-2 1,10-12 302,7-9 0,4-9 0,8-8 1,2-5 81,4-2 1,9 7 0,11-3 0,1 4-126,4 2 0,-4 2 0,2 2 0,0 4-277,-2 2 0,6 1 0,-3 9 0,4 3-530,7 6 821,-4 4 0,6 2 0,-8 0 0</inkml:trace>
  <inkml:trace contextRef="#ctx0" brushRef="#br0" timeOffset="200">751 383 8030,'0'-41'0,"0"3"87,0 5 1,0 0 0,0 9 302,0 3 1,2 9 0,4 7-1,7 3 93,9 2 1,1 2-1,10 1 1,6 5-274,4 2 1,11 2 0,12 5 0,8 1-256,7-1 1,-3 6 0,-5 1 0,-7-1-384,-7 2 0,-7-6 0,-7 5 0,-10-5-877,-10-1 0,-14-1 1305,-5 1 0,-4-1 0,-2 0 0</inkml:trace>
  <inkml:trace contextRef="#ctx0" brushRef="#br0" timeOffset="401">1345 156 8030,'0'-35'130,"-2"0"345,-4 0 1,-4 10-360,-7 8 1,7 9 0,4 14 0,3 5 75,-3 5 0,2 7 0,-8 2 0,1 3-164,1 3 0,-6 2 1,3 4-1,-7 3-176,-3 7 0,-6-4 0,4-1 0,-2-1-211,-4 0 1,-2 7-1,-2-3 1,0-1-1042,0-3 1400,8-4 0,-6 6 0,5 1 0</inkml:trace>
  <inkml:trace contextRef="#ctx0" brushRef="#br0" timeOffset="584">1799 505 8030,'17'-17'273,"-1"0"851,-4-1-782,-5 1 1,-7 9 0,-2 8-148,-3 10 0,3 5 0,-4 4 0,4 3-304,2 1 0,2 8 0,4-4 0,5 2-787,5 1 1,1 1 895,1 9 0,-1 5 0,1 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33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262 175 8071,'-23'-33'0,"-2"2"194,-2 2 0,-2 7 1,-4-1-1,4 5 269,5 7 1,5 3-1,1 8-179,1 0 1,7 16-1,4 7 1,5 10-46,1 8 0,1 11 0,7 12 0,8 4-169,5 2 0,2 0 0,-5 1 0,-1 5-350,1 6 0,-7 1 0,1 0 0,0-3-315,-3-2 1,1-1-1,-6-5 1,2-4-1290,-2-12 1884,-2-1 0,5-19 0,3 7 0</inkml:trace>
  <inkml:trace contextRef="#ctx0" brushRef="#br0" timeOffset="250">420 943 8069,'0'-17'-95,"0"-1"1,2 8-1,3 5 1,11 3 545,11 2 0,12 0 0,19 0 0,10 0-363,12 0 0,3 0 0,16 0 0,-49 0 1,1 0-312,0 0 1,1 0-1,47 0 1,-4 0-1,-6-2-377,-9-4 1,-16-2-1,-12-5 600,-9 1 0,-6 0 0,-2-5 0</inkml:trace>
  <inkml:trace contextRef="#ctx0" brushRef="#br0" timeOffset="668">2026 349 8038,'0'-44'229,"0"3"0,-2 6 0,-3 6 0,-7 6 127,-4 3 1,-7 5-1,-2 3 1,-2 6 70,-4 4 1,0 4-1,0 6 1,3 9-111,3 11 1,2 5-1,7 3 1,5 5-144,5 6 0,14 5 0,9 6 1,10 6-164,6 4 0,10 2 0,4 0 0,5 0-140,6 0 1,8 2-1,-27-36 1,2-1-1,2 1 1,1-2-22,0-2 0,1-2 0,7-1 0,1-3 1,2-3-1,3-2 0,3-3 0,2-3-33,4-3 0,0-4 0,-3-3 0,0-3 0,-3-4 0,-2-3 0,-5-3 0,-1-4 57,-5-3 0,-1-3 0,36-24 0,-5-13 0,-8-3-22,-14-6 0,-11-6 0,-18-4 0,-10-3 244,-9-3 1,-18 6-1,-17-1 1,-23 3-35,16 36 1,-4 2 0,-6 2 0,-3 2 0,0 1 0,-1 2-1,1 2 1,1 1 98,-42-16 1,13 5 0,-1 5 0,2 7-106,-1 4 0,-1 9 0,0 6 0,12 8-372,8 8 1,17 13 0,8 8 0,10 8-205,11 3 1,10 3-1,10 5 1,9 1 519,6-1 0,4 2 0,6 1 0,0-3 0,0-3 0</inkml:trace>
  <inkml:trace contextRef="#ctx0" brushRef="#br0" timeOffset="954">2446 961 8009,'-18'-8'83,"6"4"0,1-8 0,-1-1 376,2-3 1,-3 5 0,7-1-133,2-2 1,2 5-1,2-3 1,2 0-30,4 3 0,0-7 0,9 4 1,7-1-59,3 1 0,4 2 0,6 7 0,0-3-163,0 2 0,6 2 0,-1 2 0,-1 0-49,-2 0 0,0 0 1,2 0-1,-1 0-95,-5 0 0,0 2 0,-9 2 0,-3 2-585,-2-3 1,-1 5 0,-3 0-704,-3 2 1,-4-4-761,-8 5 2115,-8-7 0,-2 12 0,-7-7 0</inkml:trace>
  <inkml:trace contextRef="#ctx0" brushRef="#br0" timeOffset="1599">1502 1991 7885,'0'-23'18,"0"-1"0,0 3 196,0 2 1,-5 1 0,-1 1 0,0-1 1009,-2 1 0,4 5-421,-7 0 1,7 11-636,-2 1 0,6 7 1,6 11-1,5 1-19,5 4 1,3 5-1,3 7 1,3-2-193,2-4 1,-4 4-1,5-4 1,-3 4-289,-4 2 0,-1 0 0,-5 0 0,-3-3-329,-6-2 0,1 1 0,-1-6 0,-4 0-672,-6 0 0,-11-1 1332,-9-7 0,-7 1 0,4-1 0</inkml:trace>
  <inkml:trace contextRef="#ctx0" brushRef="#br0" timeOffset="1869">1433 1973 7904,'0'-23'0,"0"0"0,0 2 481,0 1 1,0 3 0,0-1-164,0 1 1,7 1-1,5 3 1,4 3-139,1 2 1,10 2 0,6 6 0,8 0-151,4 0 0,-1 0 1,5 0-1,-5 0-306,-1 0 0,2 0 0,-9 2 0,-4 2-331,-5 2 0,-4 6 1,-7-5 163,-5 3 1,-3-4 0,-10 4 0,-6-1 442,-9 1 0,-8-4 0,-10 6 0,0 1 0,-8 3 0,-2 1 0</inkml:trace>
  <inkml:trace contextRef="#ctx0" brushRef="#br0" timeOffset="2153">1537 2096 7812,'8'11'37,"4"-1"0,3-2 36,3-4 0,1 0 0,3-1 0,3 3-73,2-2 0,2 0 0,6 0 1,0 2-224,0-2 1,-2 3-1,-4-1 1,-6 0-14,-3 2 0,-5-4 0,-5 7 66,-10 3 0,-8-4 0,-11-1 0,-5 1 170,-5 0 0,-6-1 0,-3 5 0,-5-2 0,-2 1 0,4 1 0,-3-1 0,1-1 48,4 2 0,10-5 1,6 1-1,4 0 276,1-1 1,10-3 0,8 4 8,10-2 0,15-2 0,10-6 0,10 0-252,5 0 1,5 0 0,1 0 0,4 0-767,2 0 0,-6 0 685,3 0 0,-5-8 0,-2-2 0</inkml:trace>
  <inkml:trace contextRef="#ctx0" brushRef="#br0" timeOffset="2368">2620 1572 8011,'-8'-22'306,"-3"5"1,-3-4 0,1 11 0,1 0-92,-2 4 1,5 4-1,-1 4-88,2 4 0,2 4 1,6 9-1,0 3-331,0 1 1,2 6 0,2-4 0,4 1 203,2-1 0,1 14 0,7-3 0</inkml:trace>
  <inkml:trace contextRef="#ctx0" brushRef="#br0" timeOffset="2752">3371 1729 8027,'23'0'435,"1"0"0,-11 0 1,-13 0-1,-9 0-161,-7 0 1,-7 2-1,-2 4 1,-1 5-75,1 5 0,-4 3 0,4 3 0,0 3-105,-1 2 0,-3 2 0,4 6 0,-2 0-142,-4 0 1,6 2 0,1 2 0,5 3-270,1 3 1,1 0 0,1 1 0,5-5 157,5-4 1,4-8-1,2-2 1,2-2 126,4-3 1,11-9-1,12-3 1,6-2 138,6-4 0,9-3 0,13-1 1,3 0 53,5 0 1,13 0-1,1 0 1,6 0-140,1 0 1,-5 2 0,-8 2 0,-7 2-202,-6-2 1,-11-2 0,-5-2 0,-13 0-1355,-12 0-398,-13 0 1930,-12 0 0,-18-8 0,-9-2 0</inkml:trace>
  <inkml:trace contextRef="#ctx0" brushRef="#br0" timeOffset="3287">4017 1851 7993,'0'-17'543,"0"-1"0,0 1 0,0-1-567,0 1 0,0 5 966,0 1 1,2 9-549,4 2 0,-2 9 0,8 13 0,1 3-210,3 2 0,9 2 0,4 8 0,2 2-237,-2 2 1,4-1 0,-4-5 0,4-2-175,2-4 0,6 2 1,0-7-1,-4-5-81,-6-5 0,2-6 0,-4-8 0,2-2 270,-2-4 1,-4-12-1,-7-11 1,-3-6 161,-3-6 1,1 3 0,-7-9-1,-2 1 136,-2 1 0,-10-6 0,-5 7 0,-9-3-51,-7 1 1,-4 7 0,-4-2 0,-2 6-96,-1 6 1,-7-2-1,6 10 1,3 5-120,1 8 1,4 6 0,2 2 0,5 2-232,7 4 0,0 6 0,13 9 0,4 4-96,6 3 0,5-1 0,9 4 0,-1-4 71,1-2 0,5-1 1,2-5-1,1 2 55,-1 3 1,6-3-1,-4-8 1,2-1 195,0 2 0,2-7 0,8-1 0,4-4 47,1-2 0,1 0 0,4 0 0,-5-2-289,-1-4 1,2 3-1,-9-7 1,-6 0-551,-9 0 1,4 5-517,-13-7 1318,-1 8 0,-18-4 0,-3 8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31.6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278 418 8052,'-2'-24'0,"-2"1"215,-1 2 0,-7 1 0,4 3 1391,-2-1-1075,7 1 1,-5 9 0,10 8-263,4 10 0,3 5 1,9 5-1,1 3-134,4 6 1,-3 10 0,3 4 0,-4 1-181,-1 5 1,-3-5 0,-1 3-1,-4 2-240,-2 1 0,-3 8 0,-7 0 0,-3-1-48,-7-3 1,-11-2 0,-6 1 0,-6-3-38,-6-3 0,4-12 1,-6-14-1,3-7 134,-1-9 1,2-5 0,10-7 0,6-11 271,3-9 0,11-6 1,3-2-1,6 0 95,6 0 0,9 6 1,10 2-1,2 0-268,4 0 1,2 7 0,2 1 0,0 7-110,0 5 0,2-5 0,2 6 0,4 2 246,1 2 0,3 2 0,5 0 0</inkml:trace>
  <inkml:trace contextRef="#ctx0" brushRef="#br0" timeOffset="217">802 592 7902,'-6'-42'243,"0"7"0,-1 2 1,3 9-1,-2 3 545,2 2 0,2 1-412,2 1 0,4 7 1,6 4-1,9 6-171,6 6 1,10 4 0,10 9-1,3 2-269,7 3 1,9 7-1,0-4 1,4 2-285,2 0 1,-1 0 0,-3 6 0,-5-2-271,-9-4 0,-13-3 1,-2-7-1,-8 0-1285,-4-1 1903,-9 3 0,-9-11 0,-7 7 0</inkml:trace>
  <inkml:trace contextRef="#ctx0" brushRef="#br0" timeOffset="417">1378 383 7902,'0'-43'34,"0"8"1,0 0 0,0 8 315,0 2 1,0 11 0,-2-1-77,-3 5 1,1 4 0,-8 6 0,-1 2-30,-3 4 0,-3 9 1,-5 9-1,-5-1-192,-4 2 0,-2 2 0,0 8 0,0 0-28,1 0 1,-1 0 0,0 0-1,0 0-359,0 0 1,6 0-1,2 0 1,-1 0-691,1 0 0,6 0 1024,-2-1 0,-5 1 0,1 0 0</inkml:trace>
  <inkml:trace contextRef="#ctx0" brushRef="#br0" timeOffset="599">1728 138 8062,'29'-43'160,"-4"9"0,-6 8 341,-9 7 1,-2 9-248,-8 4 0,2 6 1,-14 6-1,-1 6-159,-3 3 0,1 11 0,1 3 1,4 4-374,3 2 0,-5 2 0,6 3 0,2 5 278,2 0 0,10 5 0,2-5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3:53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224 1221 11813,'-2'-17'269,"-4"0"1,-5-3-85,-5-3 1,-7-6-1,-2-12 1,-1-6 221,1-3 1,0-12 0,6-6 0,-1-6-51,5 1 0,9 7 0,2 3 0,10 3-56,11 4 1,8 15 0,10 8 0,2 8-248,4 10 0,-2 5 1,7 12-1,1 4-181,-2 5 0,11 13 1,-4 7-1,3 7-252,-1 9 1,-4-2 0,-3-1 0,-8 1-44,-8-1 1,-4 3 0,-6 3 0,1-1-87,-7-2 1,-5-9-1,-10 3 1,-2-6 86,-4-6 1,-9-4 0,-9-9-1,1-4 359,-2-7 0,3-5 1,-7-7-1,0-11 333,2-9 0,2-6 0,9-4 0,3-4 220,1-5 0,8-5 0,-2 1 0,4 1 195,2 3 1,8 5 0,6-4 0,7 3-416,8 3 1,6 10 0,4 7 0,6 7-267,5 3 0,-1 10 0,9 2 1,-6 12-249,-5 9 0,3 1 1,-7 9-1,-2 4-182,-6 3 0,-6 3 1,2-6-1,-4 2-328,-2 4 0,-4-4 0,-7 3 0,-4-3-257,-2-2 0,-3 0 0,-5 0 1010,0 0 0,-7 8 0,-3 1 0</inkml:trace>
  <inkml:trace contextRef="#ctx0" brushRef="#br0" timeOffset="316">1586 872 8308,'2'-9'1590,"4"5"-1249,6 8 0,-3-1 1,3 7-1,4 0-282,5-1 0,-2 3 0,5 4 0,-3-3-33,2-1 1,-3-8-1,5 2 1,-2-4-106,0-2 1,1 0-1,-9-2 1,-1-6 66,-3-10 1,-7 1-1,2-8 1,-4-1 179,-2-3 0,-8 2 0,-3 0 1,-7 0-26,-5 0 0,4 5 0,-7 1 0,3 5-46,0 5 1,-1 7 0,7-2-506,0 4 0,7 10 0,4 4 0,4 3-359,2 3 0,10 7 1,7 4 766,10 4 0,14 10 0,4 1 0</inkml:trace>
  <inkml:trace contextRef="#ctx0" brushRef="#br0" timeOffset="749">2721 837 8048,'-1'-19'0,"-3"-2"379,-2-3 1,-10 1-1,1 7 1,-8 3 250,-5 1 0,1 3 0,-6-3 0,0 6-333,-4 4 0,-1 4 0,3 2 0,0 4-144,0 1 1,8 3 0,5 7 0,7 3-215,3 1 1,8 6 0,-2-4 0,6 3-437,6 3 1,4-4-1,9 2 1,5 0-8,5-2 0,4 4 0,2-8 1,0-3 135,-1-7 0,3-5 1,0-8-1,0-4 342,-4-7 0,-2-5 0,2-19 0,-4-7 233,-6-7 0,-5-11 1,-6-6-1,-7-8 497,-3-7 1,-4-3-1,-5 3 1,-11 7 12,-9 8 1,-6 6 0,-2 7-1,2 5-24,4 7 0,4 8 0,7 18-436,1 3 0,7 8 1,6 16-1,8 11-380,8 8 0,11 6 0,6 6 1,6 7-233,6 6 0,-2 5 1,7-3-1,3 6-481,1 4 1,1 2-1,-5-1 1,-5 1-820,-4 0 0,-4 0 1655,-4 0 0,-4 8 0,-7 1 0</inkml:trace>
  <inkml:trace contextRef="#ctx0" brushRef="#br0" timeOffset="1216">3420 1029 8505,'12'-17'0,"-3"-2"295,-1-5 1,0 7-1,-4-3 1,2 7 217,-2-1 1,-1 4 0,1-1 396,2-3 1,0 5-615,-6-3 1,0 6 0,-2-4-209,-4 3 0,-4 1 0,-7 6-161,0 0 1,-1 0 0,1 0-117,-1 0 1,1 0 0,1 2-6,4 4 0,5 3 0,7 9 0,0-1-71,0 1 0,7-7 0,5 1 0,6 2 10,5 1 1,4 3 0,10-3 0,2-3 123,1-6 0,3 1 1,-4-1-1,2-4 158,-2-6 1,-5-6 0,-2-9 0,-7-6 482,-6-10 0,1-8 0,-15-11 0,-1-4 154,-2-6 0,-12-4 0,-7-4 1,-10-2 4,-6-2 1,-2 1 0,0 7 0,0 6-128,0 9 0,-4 3 0,4 11 0,8 8-231,6 12 1,11 11 0,4 16-325,4 9 1,12 12 0,8 16-1,11 9-305,10 6 1,5 4-1,9 8 1,1 2-838,4 2 0,-2 1 0,8-3 0,-1 2-250,-7-3 0,0-1 0,-15-4 1405,-2-4 0,-10-4 0,-4-7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38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744 139 8025,'0'-28'-91,"0"5"1,0 4 260,0 1 0,0 1 595,0-1 0,-8 9-434,-4 3 0,-3 6 1,-3 6-1,-1 7-186,-4 9 1,1-1 0,-5 8 0,0 2-26,0 2 0,-2 2 1,-6 0-1,0 2-177,0 3 1,0-3 0,-2 4-1,-2-4-106,-2-2 1,-1 0 0,3-2 0,0-2 29,6-2 1,0-8 0,10 3 195,2-5 1,3-2 35,6 1 1,12-6 0,12-1 0,6 3 105,5 1 0,-2 9 1,8 1-1,4 2-145,6 4 0,-2 2 0,6 2 0,-1 0-193,5 0 1,-2 6 0,-1-1 0,-1-1-309,-4-2 0,-2-2 0,-4-2 0,-4-4-335,-6-6 1,-6-3 775,-5-3 0,-4-7 0,-8-2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41.5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8047,'12'-15'0,"-2"1"132,-2 3 1,5 5-1,-1-4 1,5 2 165,7 4 0,3-3 0,10 1 0,1 2-529,3 2 1,0 2 0,-6 0 0,0 0-795,0 0 0,-2 0 1025,-4 0 0,4 0 0,-6 0 0</inkml:trace>
  <inkml:trace contextRef="#ctx0" brushRef="#br0" timeOffset="164">140 298 8578,'18'0'985,"1"0"1,4 0-743,6 0 1,14 0-1,9 0 1,11 0-490,4 0 0,3-6 0,-2 0 1,-4 2 245,-5 2 0,-5-5 0,-2-3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40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71 226 8055,'0'-23'0,"-2"-1"348,-4 3 0,2 2 1,-6 1-1,1 3 333,-1 3 0,4-2 34,-5 9 1,7 1-342,-2 10 0,4 5 0,4 10 0,4 7-187,5 5 0,7 0 0,3 11 0,2 1-128,-1 0 0,5 1 0,0 8 1,2 3-241,0 1 0,-7 2 1,1-4-1,-4 5-200,-1 1 0,-7 0 0,-1 2 1,-2-8-431,-4-7 0,-2-7 0,-4-5 1,-4 0 810,-6-2 0,-3-4 0,-3-14 0</inkml:trace>
  <inkml:trace contextRef="#ctx0" brushRef="#br0" timeOffset="267">71 470 7913,'6'-58'68,"-1"0"1,9 0 0,-2 7 0,3 5 166,3 5 1,5 6-1,2 6 1,2 6 171,4 3 1,8 5 0,2 1 0,0 4-105,1 3 1,-5 3-1,4 10 1,-4 7-180,-2 9 0,-2-1 0,-4 8 1,-8 2-150,-7 2 1,-1 8-1,-7 2 1,-2 1-67,-2 5 1,-10-7-1,-5 1 1,-9-2-164,-7 0 0,-4 5 0,-4-5 0,-1-2-112,-3-2 0,-8-4 0,5-2 0,-1-4-31,4-2 0,12-2 0,6-7 0,5-3-1107,7-1 1504,-5 0 0,30 5 0,-2 1 0</inkml:trace>
  <inkml:trace contextRef="#ctx0" brushRef="#br0" timeOffset="600">839 1186 7913,'10'-1'1437,"-4"-5"0,-2 2-1065,1-8 0,-1 1 1,8-7-157,2 1 1,-1-3-1,1-1 1,-3-2-24,3 1 0,0-3 0,-3 0 1,-5 0-54,-4-1 0,-2 3 1,0 6-1,-2-1-13,-4 1 0,-5 7 1,-13 4-1,-5 4-1,-4 2 0,6 0 0,4 2 1,3 4-158,3 6 0,7 9 0,4 4 1,6 2-170,6 4 1,12 2-1,13 0 1,9-2-271,13-2 0,1-5 1,10 3-1,2-2-219,2-3 1,0-11-1,-2-5 1,-4-4-685,-2-2 1373,-9 0 0,-1-8 0,-5-2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44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95 8088,'0'-17'0,"0"-1"0,0 1 441,0-1 0,-6 7 127,0-1 1,0 10 0,6 2-139,0 10 1,8 13 0,3 4 0,3 2-491,-2 0 0,3 1 1,-3 4-1,3 1-442,3 0 1,-6 0 0,-1-2 0,1-2-90,-2-2 0,3 1 591,-7 4 0,7-6 0,-3-3 0</inkml:trace>
  <inkml:trace contextRef="#ctx0" brushRef="#br0" timeOffset="332">838 217 8084,'16'-29'898,"-4"0"1,-3 14-349,-3-3 1,-6 12-1,0 2-299,-10 8 0,1 8 0,-3 11 0,-2 6-44,-1 4 1,-3 2 0,1 2 0,0 2-135,-1 2 0,1 5 0,-1-3 0,-1 0-264,-5-1 0,5 7 0,-2-4 0,5-1 54,5-3 0,7-6 1,-2-6-1,4-6 160,2-3 1,8-11-1,5-3 1,11-4 104,10-2 0,3 0 0,12-2 0,3-4 10,4-5 0,12-5 0,0 1 1,6 1-145,0 2 1,-2 9-1,-3-3 1,-1 4-374,-4 2 0,-5 0 0,-13 2 0,-7 2-303,-8 1 1,-8 3 0,-11-2-1376,-6 6 2057,-4-5 0,-2 9 0,0-6 0</inkml:trace>
  <inkml:trace contextRef="#ctx0" brushRef="#br0" timeOffset="632">1572 532 8084,'0'-12'101,"-2"0"0,-2-1 823,-2-3 1,-2 1-508,3 3 0,5 4 0,2 8-115,13 0 1,5 0 0,9 2 0,2 2-125,2 2 0,7 6 0,3-6 0,0-3-193,-1-1 1,-1-2-1,-6 0 1,-2 0-140,-4 0 1,-4-7 0,-9-5-1,-4-6 92,-7-5 0,-12 2 0,-11-6 1,-11 0 198,-10-1 1,-7 7 0,-12-2 0,-5 3 128,1 3 1,2 7 0,10 4-1,3 4-348,6 2 0,1 8 1,5 4-1,10 5-337,9 7 0,8 3 0,12 10 0,8 1-632,11 3 1051,16 0 0,5-6 0,9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42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175 141 7909,'0'-24'94,"0"1"0,0 2 333,0 1 1,-6 3 0,-1 1 1132,-3 5 1,4 3-864,-5 8 0,7 4 1,-2 5-436,4 9 0,8 9 0,1-2 0,3 4-110,4 8 0,1-2 0,3 6 1,-1-4-230,1-2 0,-7 6 0,1-1 0,0 1-558,-3 2 0,5-6 1,-8 3-1,-2-1-145,-2 2 1,-2-10 0,0 4-1,0-4-126,0-4 0,-8-2 906,-4-7 0,-3-1 0,-3 1 0</inkml:trace>
  <inkml:trace contextRef="#ctx0" brushRef="#br0" timeOffset="385">53 298 7979,'-17'-18'55,"5"3"1,2 1 2034,2 3-1701,3 7 1,14-4 0,7 6 0,7-2-133,4-2 0,2 0 0,8 6 0,4 0-133,6 0 1,3 0-1,2 0 1,1 0-253,-1 0 1,1-5 0,-3-1-1,-3 2-628,-7 2 1,-9 2-1,-3 0-1676,-3 0 1875,-10 0 0,-11 2 0,-13 2 557,-9 2 0,-11 15 0,2-2 0</inkml:trace>
  <inkml:trace contextRef="#ctx0" brushRef="#br0" timeOffset="552">280 507 7979,'12'6'114,"-1"0"0,-5 2 0,6-4 117,1 1 1,3 1-1,1-6 1,3 0-183,3 0 0,-2 0 0,9 0 0,1 0-285,2 0 0,1 0 1,-1 0-1,-3 0-289,-7 0 1,-4 0-1,-3 2 525,-5 4 0,-3 4 0,-8 7 0</inkml:trace>
  <inkml:trace contextRef="#ctx0" brushRef="#br0" timeOffset="718">193 874 9039,'11'0'1262,"13"0"-1164,9 0 1,11-2-1,3-2 1,5-3-617,6-3 0,-1 4 1,5-4-1,-2 1 518,-4-1 0,-9-2 0,-4-5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47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173 367 7866,'-33'0'-5,"2"0"1,2 0 573,-2 0 1,5 0-266,3 0 1,23-6 0,18 0-1,22 1-94,20-3 1,22 4 0,-30-1 0,3-2 0,5 1 0,2 1-118,6 0 0,2 0 0,9-3 0,3-1 0,9 1 1,4 0-1,-26 1 0,1 0 0,1 0-199,3-1 1,2 1 0,1 0 0,3 0-1,2 0 1,0 0 0,2 0 0,1 0-1,0 0 1,2-1 0,-1 0 0,1 0 155,3 1 1,0 0 0,-2 0-1,-6 0 1,-1 0 0,1 0-1,1 0 1,0 1 0,-1-1-1,-5 1 1,0-1 0,-2 1-74,-2 0 1,-2 1 0,0 0 0,-2 1 0,-1-1 0,-1 1 0,30-4-1,-2 0 1,-7 2 0,-3 1-163,-10 1 0,-4 2 0,-12 0 0,-4 2 0,25 0-1055,-20 0 0,-33 0 1,-27-2-578,-20-4 1817,-18 4 0,1-6 0,-6 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43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70 121 7941,'-8'-27'503,"1"-4"1,-7 8 1429,2 1-1721,1 11 1,1 5 0,4 12 0,4 7-306,2 9 0,8-1 0,2 8 0,1 2-304,1 2 0,0 2 1,5 0-1,-1 2 397,-5 4 0,5-4 0,-6 5 0</inkml:trace>
  <inkml:trace contextRef="#ctx0" brushRef="#br0" timeOffset="151">454 855 8626,'10'-8'509,"-2"4"1,-8-8-604,0-1 0,0 3 1,-2 0 450,-4 3 1,2-1 0,-7 4-1542,-3-2 1184,-1 0 0,-3-1 0,1-3 0</inkml:trace>
  <inkml:trace contextRef="#ctx0" brushRef="#br0" timeOffset="2683">1118 296 7939,'0'-18'792,"0"1"0,-8 0 54,-3-1 0,-5 8-401,-1 5 0,7 12 1,4 11-1,4 9-99,2 6 1,8 4 0,4 4 0,5 5-276,6 5 0,-3 1 0,5 0 1,-2 1-175,1-1 0,5 0 1,-4 1-1,0-3-672,0-3 1,4 1 0,-5-7 774,-3-2 0,-1-2 0,-3-2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51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331 192 7952,'11'-33'0,"-1"4"0,-2 6 1126,-4 4 0,-2-5-598,-2 1 0,-8 7 1,-4 9-1,-3 1-21,-3 0 1,-1 0 0,-4 8 0,-5 4-111,1 6 1,-4 3 0,6 5 0,2 3-245,3 6 0,1 6 0,13 6 0,2 5-176,2 5 1,4 1-1,4 0 1,8 1-134,7-1 1,6 6 0,8 3 0,2-1-220,4 0 0,-5-2 1,5-6-1,-6 1-99,-6-1 0,-5-7 0,-13-6 0,-5-6 155,-4-4 0,-16-8 0,-7 1 1,-8-9 366,-8-7 0,-8-4 0,3-2 0,-1-2 7,0-4 1,3-4-1,7-7 1,2-1 83,1 1 0,15 0 0,-1-1 0,7 1-390,5-1 1,4 6-1,6 1 1,7-1-378,9 3 1,5-5-1,10 6 1,3 0-1362,7 1 1989,3 1 0,3-2 0,-1-2 0</inkml:trace>
  <inkml:trace contextRef="#ctx0" brushRef="#br0" timeOffset="567">855 786 7952,'9'-17'882,"5"-1"1136,-8 1-1254,0 7 0,-1 4-352,1 12 1,6 4 0,-4 7 0,1 3-173,5 3 1,-4-4 0,1 6 0,3-1-237,1-1 0,3 6 1,-1-4-1,1 1-94,-1-1 0,1-2 1,1-5-1,2-1-131,3 1 0,-1-1 0,-6-1 0,1-5-104,-1-5 1,1-4 0,-1-4 0,1-4 291,-1-5 0,-5-11 0,-2-3 0,-1-2 355,1-4 1,0-2 0,1 0 0,-3 2 110,0 2 1,0 5-1,5-3 1,-3 2 8,-2 4 0,5 3 0,-1 5-260,3 1 0,-3 8 1,0 0-1,1 8-297,3 8 0,1 3 0,1 5 1,-1 1-174,1 2 0,-1 6 1,1-3-1,-3-1-97,-3 0 0,1 4 1,-5-6-1,0-1-555,0-3 0,-3-1 600,-5-1 1,-1-9-1,-3-8 599,-2-10 0,0-11 0,6-4 0,0-1 212,0 1 1,2-6 0,4 2 0,7-2-86,9 2 1,-1-2 0,8 7 0,2 5-18,2 5 0,8 1 1,2 7-1,-1 2-352,1 2 1,0 10 0,-5 6-1,3 5-318,-2 4 1,-8 6 0,-4-3 0,-3 1-281,-9 4 0,1-4 0,-11 0 0,-1-2-519,-2-3 1,-15-3 0,-7-1 1099,-5-1 0,-4 1 0,-6-1 0</inkml:trace>
  <inkml:trace contextRef="#ctx0" brushRef="#br0" timeOffset="717">1431 419 8033,'-6'-40'1024,"-4"-1"-97,-5 2 1,3 10-1174,-5 6 0,17 11 1,15 6-1,11 4-757,7 2 0,0 0 1003,13 0 0,8 8 0,9 2 0</inkml:trace>
  <inkml:trace contextRef="#ctx0" brushRef="#br0" timeOffset="1334">2968 577 8009,'10'-8'346,"-5"-4"28,-3-3 0,-2-3 0,0 1 1,-2 1 669,-3 5 0,-5 1-368,-8 4 0,3 6 1,3 0-342,6 10 1,4 11 0,4 4-1,4 2-226,6 4 0,11 8 0,8 2 0,8 0-189,8 1 1,3 1-1,4 4 1,5-5-270,5 1 1,-2-12-1,2 2 1,0-6-98,-2-5 0,-4-11 0,-9-9 0,-5-11 184,-1-15 1,-10-9 0,-12-7 0,-7-7 189,-8-4 1,-4-9-1,-4-4 1,-6-4 243,-10-1 1,-7 1-1,-12 2 1,-3 2 110,-7-2 1,-5 2 0,-7 5-1,-3 13 51,0 7 1,-6 12-1,6 5 1,2 11-8,8 11 0,9 10 0,14 13 1,7 8-361,9 8 1,7-1 0,14 9 0,11 2-222,14 1 0,6 2 0,11-1 0,7-5-68,3-5 1,4-4 0,6-2 0,2-2-38,3-4 1,-3-6 0,6-11 0,-3-6-142,1-4 1,-2-6 0,-10-6 0,-8-7 3,-7-3 0,-14-5 0,-14 0 0,-6-2-102,-3-4 0,-8 5 598,2 3 0,-4-4 0,-2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48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158 497 7998,'-18'-12'112,"1"3"1,1-1 356,4 0 0,-3 6 1,3-4 1596,-3 1-1623,5 5 0,4-4 0,14 10 0,8 4-146,5 1 1,16 5-1,0 7 1,5 4-226,7 3 0,1-5 0,5 6 1,1 0-110,2-2 1,-2 6 0,-7-6 0,-5 3-716,-1-1 1,-2-2 0,-6 4-1,-4-4-876,-8-2 0,-1 4 1628,-17-5 0,-7 7 0,-7-4 0</inkml:trace>
  <inkml:trace contextRef="#ctx0" brushRef="#br0" timeOffset="235">681 444 8058,'0'-33'110,"-1"4"0,-3 4 475,-2 0 1,-2 13-1,2-1-227,-5 3 1,-5 10 0,-1 0 0,-1 10 36,1 5 1,-1 5 0,-1 1 0,-3 4-177,-1 2 1,-6 2-1,4 8 1,-2 2-223,-4 2 0,-2 7 1,-2-3-1,0 2-155,0-1 0,0-5 0,2 4 0,2-1-590,2 1 1,5-6-1,-1 1 1,4-5-1741,5-6 2488,11-3 0,-11-9 0,6 1 0</inkml:trace>
  <inkml:trace contextRef="#ctx0" brushRef="#br0" timeOffset="717">1363 165 7951,'9'-17'93,"-3"-1"0,2 1 0,-2-1 0,-2 1 650,-3-1 1,5 1 192,0-1 1,0 7-304,-6-1 0,-2 10-558,-4 2 0,-4 8 0,-7 9 1,0 1-22,-1-1 0,6 1 1,1 1-1,-3 2-548,-1 3 0,3-1 0,0-4 0,-1 3-974,-3 1 0,5 2 1468,-1-1 0,0 3 0,-5 8 0</inkml:trace>
  <inkml:trace contextRef="#ctx0" brushRef="#br0" timeOffset="1083">1415 846 8215,'-12'-6'507,"1"0"0,-1 1 0,-3 3 1296,3-4-1383,4 4 0,12-6 0,8 8-193,11 0 1,10 0-1,8 0 1,7-2-219,8-4 0,8 5 0,12-7 1,6 2-269,3 0 1,2-6-1,-1 5 1,-5-1-402,-5 0 1,-20 0-1,-11 5 1,-12-3-631,-10 2 0,-11 0 1290,-6-2 0,-20-4 0,-5-7 0</inkml:trace>
  <inkml:trace contextRef="#ctx0" brushRef="#br0" timeOffset="1317">1904 514 8056,'-18'-17'0,"1"-1"306,0 1 0,-1 7 0,1 2 632,-1 1 1,1 5-1,1-2-539,5 8 1,-3 2 0,8 9-1,2 5-206,2-1 1,8 8 0,2 2-1,2 4-155,3 2 1,3 2 0,3 2 0,1 2-525,-3-3 0,4 1 0,-9 0 0,3 2-616,3-2 1,-6 3 0,-3-3 1101,-1-6 0,-2 10 0,-6-6 0</inkml:trace>
  <inkml:trace contextRef="#ctx0" brushRef="#br0" timeOffset="1700">2568 444 8071,'-10'-17'0,"2"1"333,0 5 1,4-3 0,-7 6 0,-1-1 689,3-5 1,-1 6 924,4 3-1750,4 3 0,4 9 0,15 5 1,11 6-93,5 5 0,9-4 0,5 6 1,3-1-271,3-1 0,5 8 0,0-4 0,-2 2-557,-1 0 1,-3-5-1,2 3 1,1-2-542,-3-4 0,-5-1 1262,-18-3 0,-4-7 0,-7-2 0</inkml:trace>
  <inkml:trace contextRef="#ctx0" brushRef="#br0" timeOffset="1933">3022 392 8086,'0'-17'235,"-2"-1"266,-4 1 0,-4 7 1,-7 6-58,-1 8 1,7 6-1,-1 7 1,-2 3-240,-1 3 0,-5 2 0,-1 8 0,-2 0-60,2 4 1,1 2-1,1-2 1,-3 1-319,-1 3 1,0 6 0,3-7-1,-1 1-401,-2 2 1,-6-6 0,5 4 0,3-5-1644,2-1 2217,9-8 0,-6-1 0,7-9 0</inkml:trace>
  <inkml:trace contextRef="#ctx0" brushRef="#br0" timeOffset="2149">3511 654 8033,'25'-17'301,"-12"-1"0,5 3 0,-4 1 1597,-5 2-1269,-1 8 1,-8-1-1,0 10 1,0 7-106,0 4 1,0 3 0,0 2-1,0 5-399,0 1 0,2 2 0,2 6 1,2 0-290,-2 0 0,-1 5 1,1 1-1,2-2-525,-2-2 1,4 0-1,-1 2 1,1 1 688,0-1 0,6-2 0,-5-2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0:58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1188 7988,'10'-2'455,"-4"-3"0,-4 1 1123,-2-8-1245,0 8 0,2-4 0,4 8-224,5 0 1,7 0-1,5 0 1,6 2-40,4 4 1,12-2 0,5 6-1,7-2-316,-1-5 1,-2 1 0,-1 0 0,-3 2-392,-3-2 1,-7-2 0,-11-2 0,-5 2 636,-5 4 0,-9-4 0,-2 5 0</inkml:trace>
  <inkml:trace contextRef="#ctx0" brushRef="#br0" timeOffset="184">18 1747 7981,'0'10'524,"2"-2"1,4-8-149,5 0 0,13 0 0,7 0 0,9-2-390,13-4 0,9 2 1,12-8-1,1 1-340,-1 1 0,-2-4 0,-4 7 1,-4-3 353,-6-4 0,-4-1 0,-1-3 0</inkml:trace>
  <inkml:trace contextRef="#ctx0" brushRef="#br0" timeOffset="651">1799 909 7959,'-9'-18'92,"-7"1"0,6 0 1,-3-1 614,-5 1 0,11 7 0,-11 4 367,3 4 1,1 4-847,2 4 1,5 6-1,9 11 1,3 6-44,7 4 0,5 10 1,5 1-1,3 3-135,2-1 0,0 1 0,4 5 0,-3 1-257,-3-1 1,4 6 0,-6 1 0,-3-1-394,-7 2 0,1 0 0,-8 2 0,-4-7-784,-6-7 1,-6-3 1383,-8 1 0,-7-3 0,-2-8 0</inkml:trace>
  <inkml:trace contextRef="#ctx0" brushRef="#br0" timeOffset="952">1939 979 7987,'17'-53'43,"-5"3"0,0 3 0,1 7 211,3 3 1,1 10-1,3 5 1,1 7 160,2 3 0,6 8 0,-3-2 0,1 6-227,4 6 1,4 6-1,4 9 1,-1 4-183,-5 3 0,0 1 0,-9 6 1,-3 2-115,-2 3 0,-3-1 0,-4 6 0,-8-1-66,-8 1 1,-8-4 0,-11 3 0,-6-1-185,-4-4 0,-10-4 0,-4-4 0,-3-2-85,-2 2 0,1-4 0,3 0 0,3-1-646,2-5 1089,10-2 0,0-1 0,6-1 0</inkml:trace>
  <inkml:trace contextRef="#ctx0" brushRef="#br0" timeOffset="1599">2201 1800 7961,'0'-18'321,"0"7"1,-2 1-1,-2 0 1356,-2 0-343,1 7-1080,5-5 0,0 16 0,0 3 0,1 5-175,5 1 1,4 3 0,7 1 0,-1 4-152,-4 2 0,3-3 0,-3 3 0,3 0-115,3 0 0,-7-4 0,-1 5 1,-2-1-230,-4 0 1,-2-6 0,-2 4-15,0 1 1,-2-7-1,-4 2 382,-6-7 0,-3-6 0,-3-8 1,1-2 274,-1-4 0,7-4 0,1-7 0,0-3 10,1-3 0,5 2 0,-2-6 0,4-1 192,2 1 1,2 4-1,6-4 1,7 0-92,7 0 0,9 5 0,-2-1 1,6 5-365,5 7 0,5-3 0,5 8 0,-1 3-102,-2 1 1,-9 4 0,3 3 0,-4 7-93,-2 3 0,-8 3 0,-4-1 0,-3 1-303,-3-1 1,-7 1-1,-4-1 244,-4 1 1,-4-9-1,-4-1 1,-6-2 230,-3 0 1,-9 0 0,1-6-1,2 0 34,1 0 0,3-8 0,0-4 0,1-3 407,4-3 1,5 1-1,7-1 1,0 1 133,0-1 1,3 1 0,7-1 0,10 1-218,5 0 0,6-1 1,8 3-1,3 3-246,3 6 0,2 4 0,5 2 0,2 2-129,4 4 0,-11 9 0,0 9 1,-9-1-230,-3 2 1,-6-3 0,-3 5-1,-5-2-247,-5-4 0,-11-1 0,1-3 0,-4 1-207,-2-1 0,-6-5 0,-1-3 0,-3-1-246,-4-4 0,-1-2 994,-3-2 0,1 8 0,-1 2 0</inkml:trace>
  <inkml:trace contextRef="#ctx0" brushRef="#br0" timeOffset="1918">3703 1957 8002,'-18'-18'340,"1"3"270,0 3 1,-7 4 0,-1 8-1,0 0-169,0 0 1,-1 0 0,5 0 0,-2 2-262,1 4 0,3-2 0,1 8 0,3 1-341,3 3 1,5-5-1,7 1-75,0 2 1,7 1 0,5 1 0,3-3 31,3-1 0,-1-6 0,3 3 0,1-1 124,2-4 0,3-2 1,-5 0-1,4 2 84,2 2 0,-5 0 1,3-6-1,-2 0-90,1 0 1,1 5-1,-4 1 1,2-2-259,-1-2 1,-1 4 0,0 0 0,3-2-326,-3-3 0,-2 5 1,-1 0 668,-1-2 0,1-2 0,-1-2 0</inkml:trace>
  <inkml:trace contextRef="#ctx0" brushRef="#br0" timeOffset="2101">4035 2009 8002,'9'-11'454,"-3"-1"-54,-4-2 1,-2-1 0,2-1-2,4 5 0,4-3 1,7 8-1,3 2-182,3 2 0,6 8 0,12 4 0,5 4-259,5 5 0,3 4 0,2-1 1,2 3-417,-1 2 1,1 0-1,-6 2 1,-9-5-1196,-10-5 1653,-15-2 0,-3 1 0,-5-1 0</inkml:trace>
  <inkml:trace contextRef="#ctx0" brushRef="#br0" timeOffset="2269">4489 1957 8002,'-8'-18'138,"-4"1"0,-3 1 1,-3 3-1,1 3 477,-1 2 0,7 2 0,-1 8 0,-1 4-364,-3 6 1,-1 5 0,-1 5 0,-1 3-476,-5 2 0,5 0 1,-6 4-1,2-2-119,-1 2 0,-7 2 343,2 2 0,-4 0 0,-2 0 0</inkml:trace>
  <inkml:trace contextRef="#ctx0" brushRef="#br0" timeOffset="2899">2603 193 7878,'-6'-18'983,"0"1"1,-8 0-478,3-1 1,3 10-1,4 8-138,8 10 1,8 7-1,9 7 1,4 5-178,2 4 1,4 2 0,8 2 0,2 1-322,-2 3 0,-2 0 0,-2-4 0,-2 2-216,-4 1 0,4 7 0,-8-6 1,-2-2-437,-5-3 1,-13-1 0,1 0 781,-4 0 0,-17 0 0,-5 0 0</inkml:trace>
  <inkml:trace contextRef="#ctx0" brushRef="#br0" timeOffset="3184">2882 263 7922,'8'-43'-29,"-6"8"1,6-2 0,-3 8 326,1 4 1,6 2 0,-4 7 0,1 5 183,5 5 1,1 4-1,5 2 1,1 2-313,2 4 1,7 5 0,-7 11 0,-2 3-182,-1 2 0,-5 0 1,-1 4-1,-5-2-39,-1 2 0,-2 0 0,-8 0 0,-2-3-332,-2-3 1,-13 0 0,1-4-1,-3 3-127,-4-3 0,0-2 0,-6-3 0,2-3-289,-3-1 1,7-6 797,2 6 0,-4-9 0,0 5 0</inkml:trace>
  <inkml:trace contextRef="#ctx0" brushRef="#br0" timeOffset="3684">3458 437 7922,'-11'-15'197,"-1"1"0,-1 5 498,-3 1 1,4 0 0,1 4-223,-3-2 0,1 3 0,1 8 0,6 7-264,4 3 1,12 9 0,5 1 0,9 0-143,3 0 0,2 1 0,8-5 0,2 2-416,1-1 0,1-5 1,-8-3-1,-2-5-250,-2-1 1,-2-2-1,3-6 1,-7-2 201,-4-4 1,-9-5 0,-4-11 0,-8-3 238,-10-2 0,-7-2 1,-16-4-1,-2 2 286,-4 2 1,2 7 0,-5-1-1,1 4 285,4 1 1,4 6 0,6 3-420,6 1 0,11 4 0,8 10 0,10 6-387,12 3 1,9 8-1,14 3 393,5 1 0,5-6 0,1 4 0</inkml:trace>
  <inkml:trace contextRef="#ctx0" brushRef="#br0" timeOffset="4084">3930 420 7922,'0'-29'472,"0"0"1,0 7 0,0-1 563,0 4 0,2 9-756,4 4 1,9 4-1,10 4 1,3 6-108,3 9 0,2 3 0,2 9 0,0 2-250,-1 2 0,-1 2 1,-3 0-1,-7 0-277,-4 0 0,-3 0 0,-5-2 1,-5-2-156,-4-2 0,-4-8 0,-6 4 0,-9-3 50,-10-5 1,-6 3 0,-4-15-1,-2-1 209,-2-2 0,1-6 0,7-5 0,4-11 669,5-5 1,11-6 0,3-10 0,2-5 387,4-5 0,10-3 0,8-2 0,7-5 103,8-1 0,12 4 1,6-2-1,3 6-536,2 9 0,1 8 1,-1 6-1,1 6-241,-1 5 0,-6 7 0,1 17 1,0 5-148,-3 9 1,5 11 0,-8 0 0,-5 4-475,-5 2 1,0 2-1,-5 2 1,-3 1-330,-4-1 1,1 4 0,-14-2 0,-2-3-179,-3-1 0,-10 4 0,-7 0 995,-5-2 0,-18-2 0,2-3 0</inkml:trace>
  <inkml:trace contextRef="#ctx0" brushRef="#br0" timeOffset="4234">4524 542 7961,'27'-25'67,"6"0"0,-6-4 1,2 7 266,0 9 0,0-3 1,10 6-1,4 1-399,3 3 0,15-2 1,-7 2-1,4 3-1019,2 1 1084,6 2 0,-4 0 0,8 0 0</inkml:trace>
  <inkml:trace contextRef="#ctx0" brushRef="#br0" timeOffset="4782">6742 909 8001,'0'-47'0,"0"3"0,0 3 229,0 8 1,-16 0-1,-7 10 1,-8 3 389,-4 7 0,-2 5 0,-2 8 0,-2 2-167,3 4 0,3 5 0,8 15 0,9 9-379,10 9 1,6 9-1,4 5 1,4 4-213,6 0 1,9 6 0,2-4 0,1 6-306,1 5 1,-6-3-1,5 2 1,-5-6-106,-2-4 0,-7-8 0,-4 2 0,-6-7 251,-6-10 1,-11-8 0,-14-18 0,-8-3 179,-8-6 0,3-4 0,-1-6 0,0-6 363,1-7 0,11-11 1,0 5-1,8 2-41,9 1 0,6 3 0,10-1 0,0 1-358,0-1 0,8 9 1,6 3-1,7 2-977,8-2 1131,4 4 0,10-5 0,1 7 0</inkml:trace>
  <inkml:trace contextRef="#ctx0" brushRef="#br0" timeOffset="5415">6812 1590 7903,'9'-8'-75,"5"4"0,-6-5-276,1 1 1,-3 0 711,6 2 0,-3 2 376,3-7 0,-4-1 167,-8-5 0,0-1-124,0 1 0,0 5-160,0 1-482,0 7 1,0-2-1,0 12 1,2 5-122,4 5 0,3 3 1,9 5-1,1 3-223,4 0 1,-1 8-1,7-4 1,2 4-148,2-2 1,0-2 0,-2 2 0,-4-4-68,-2-6 1,4-5 0,-5-7 141,-3-5 0,-3-6 1,-7-6-1,-5-7 382,-4-9 1,-2 1 0,0-8 0,0-2 232,0-2 0,0-2 1,0 2-1,0 4 168,0 6 1,0-3 0,2 3 0,4 4-178,5 5 0,1 0 0,4 9 1,5 1-259,4 2 0,-2 10 0,5 3 0,-1 7-224,0 5 1,-4-2 0,4 6-1,1 1-225,-1-1 0,-6-6 0,2 4 0,-5-1-406,-7-1 1,3 0 394,-8-5 0,0-11 0,-8-7 437,-4-9 1,2-9-1,-6-3 1,3-4 268,3-2 1,2-1 0,2-3 0,0 2 184,0-2 0,2 6 1,4 2-1,7 3-218,8 3 0,7 5 0,7 2 0,1 3-170,5 3 0,2 10 0,5 7 0,-1 7-223,1 3 1,1 8-1,-2 0 1,-7 6-497,-3 4 1,-10-1 0,-5-7-1,-9-2-350,-7-1 0,-4-3 0,-4 2 956,-4-6 0,-11-4 0,-10-1 0</inkml:trace>
  <inkml:trace contextRef="#ctx0" brushRef="#br0" timeOffset="5565">7353 1153 8021,'0'-29'-43,"0"0"1,0 8 0,2 0 0,4 7-324,5 8 0,13 4 1,5 4-1,6 4 366,5 6 0,13 11 0,9 4 0</inkml:trace>
  <inkml:trace contextRef="#ctx0" brushRef="#br0" timeOffset="6018">8436 1241 8088,'0'-18'247,"0"-5"0,0 0 1493,0 1 0,0 13-1350,0 9 0,0 9 1,2 13-1,5 3-187,11 2 1,1 4 0,10 8 0,2 2-302,2-2 0,8 3 1,0-1-1,0-2-27,1-2 0,-5-8 0,4-4 0,-6-4-42,-6-5 1,2-10-1,-8-2 1,-1-10 303,-3-12 0,-9-9 1,-4-12-1,-4-5 94,-2-7 0,0 9 0,-2-11 0,-4 1-35,-6-5 1,-5 3 0,-7-4 0,-7 4-115,-7 1 0,-1 3 1,-8 3-1,-1 6-73,-3 5 0,-1 8 0,1 7 1,5 7-95,5 9 0,4 10 1,6 9-1,6 5-248,7 5 0,13 13 1,-1-2-1,6 3 63,6 5 0,5-6 0,13 6 1,7-5 155,7-3 1,1 4 0,6-12-1,-1 0-81,1-3 0,-4-5 0,5-3 0,5-5 105,5-5 1,6-4 0,8-4 0,-2-4-90,-4-5 0,-2-11 1,-8-1-1,-1 2-163,-8 1 0,-14 3 1,-8-1-1,-6 1-1032,-5-1 1374,3 9 0,-13 1 0,6 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3:43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103 497 7957,'-7'-10'135,"-5"4"1,4 2-1,0 1 709,1-3-439,-3 0 0,-2 6-5,1 0 0,7-2-159,-2-4 0,12 4 1,5-4-109,5 5 1,7 1-1,3-2 1,1-2-83,4-2 1,2-2 0,4 4 0,3-2-27,7 3 0,3-5 0,5 2 1,1 2-208,2 2 1,-2 2 0,-7 0 0,-4 0-277,-3 0 0,-3 0 0,-10 0-513,-6 0 0,-11 8 522,-6 4 1,-6 3-1,-6 3 1,-7-1-322,-9 0 770,3 1 0,-22 7 0,4 2 0</inkml:trace>
  <inkml:trace contextRef="#ctx0" brushRef="#br0" timeOffset="183">68 829 8031,'-17'0'0,"1"-2"178,5-4 1,-3 2 222,8-8 1,3 9-1,10-3-211,11 4 0,7-4 1,14 0-1,7 2-125,13 2 1,7-3-1,5-1 1,5 0-296,6-2 1,1 6 0,-3-4-1,-11 4-449,-8 2 1,-17 0 0,-7 0 678,-6 0 0,-10-7 0,5-3 0</inkml:trace>
  <inkml:trace contextRef="#ctx0" brushRef="#br0" timeOffset="450">907 60 8114,'17'-7'0,"1"-3"-214,-1 0 1,6 2 0,3 8 0,1 0 456,4 0 1,4 10-1,6 8 1,3 11 188,1 9 0,3 7 0,-7 7 0,-4 3-249,-6 3 1,-8 10 0,-11 10 0,-8-1-187,-8 1 0,-14 3 1,-15-5-1,-9-2-167,-11-2 0,19-35 0,-1-1 0,-35 34 1,-2-8-391,0-6 1,2-5 0,0-5 0,2-7-661,4-8 1220,12-13 0,9-10 0,8-8 0</inkml:trace>
  <inkml:trace contextRef="#ctx0" brushRef="#br0" timeOffset="700">1762 113 8198,'0'-27'703,"0"-5"1,-1 9 108,-5 2 0,6 11-377,0 10 1,7 10 0,13 13 0,1 4-347,3 0 1,1 8-1,-4-2 1,2 8-302,-1 4 0,-3 3 0,-1 9 1,-3 3-478,-3 2 0,-4-4 0,-8 8 0,-2 2-508,-4 0 0,-12-4 1197,-11-18 0,-4 5 0,-2-6 0</inkml:trace>
  <inkml:trace contextRef="#ctx0" brushRef="#br0" timeOffset="883">1239 322 8191,'0'-29'182,"0"0"1,2 2 0,3-2 0,9 5-261,7 5 0,8 7 0,14 3 0,9 1 247,11 4 1,4 2 0,5 2-1,6 0-184,9 0 0,1 0 0,5 0 0,-6 0-450,-6 0 1,-11 2 0,-13 2 464,-9 2 0,-5 7 0,-8-3 0</inkml:trace>
  <inkml:trace contextRef="#ctx0" brushRef="#br0" timeOffset="1467">2321 410 8261,'6'11'0,"2"1"234,2 1 1,-5 1 0,5 0 0,0-3 70,0 3 1,-1 1 0,5 3 0,-3-1-222,3 1 1,-4-7 0,1-1-1,3-2-133,2-4 0,-5 4 0,1-3 0,-1-3 10,-1-6 1,6 1 0,-5-9-1,5-2 100,1-1 1,1-3-1,-1-1 1,1-2 19,-1-3 1,1 1 0,-1 7 0,1 3 60,-1 1 1,6 3 0,1-3 0,-1 6-100,2 4 1,0 4 0,6 6 0,-2 9-31,3 10 1,-5 8 0,0 6 0,-2 8-129,-4 7 1,-1 6 0,-5 8 0,-3 0-79,-6 0 0,-6 5 0,-8 3 0,-9-1 37,-11 1 0,-12 0 0,-9-5 1,-7 3-210,-8-2 1,-2-4 0,2-8 0,6-12 95,3-13 1,11-12 0,5-13 0,10-8 483,11-8 1,12-19 0,18-16 0,11-10 36,8-11 1,12-6-1,4-6 1,5-1 122,6-3 1,-1-5 0,-26 41-1,2 2 1,-1-1 0,2 0-93,-1 0 1,2 1 0,34-32 0,1 10 0,0 5-111,0 11 1,-8 9 0,-6 10-1,-7 9-130,-8 6 0,-6 5 0,-4 6 0,-4 3 39,-2 2 0,-2 8 1,-5-3-1,-1 7-92,1 5 0,-1-1 0,1 5 1,-3 2-109,-3 4 1,3 0 0,-5 13-1,0 3-114,-5 1 0,-1 10 0,0 4 0,2 4-95,-2 2 1,-4 6 0,-4 0 0,-4-3-38,-1-1 0,-1-10 0,-4-4 0,3-5-290,-3-7 1,4-13 0,-1-15-723,-3-10 1376,-1-6 0,-3-10 0,1-2 0</inkml:trace>
  <inkml:trace contextRef="#ctx0" brushRef="#br0" timeOffset="1933">3718 811 8044,'0'-52'186,"0"-1"1,2 3 0,2 3 0,4 9 373,2 7 0,1 0 0,9 7 0,1 5-300,2 5 0,3 7 1,-5 7-1,4 0-113,2 0 0,-11 7 0,1 7 1,-1 5-61,-1 5 0,-3 12 1,-2 1-1,-2 4-290,-5 2 1,-3 11-1,-7-2 1,-9 5-337,-5 3 1,-8-8-1,3 3 1,1-9 123,0-3 1,-4 0-1,6-7 1,1-1 353,3-7 1,3-13-1,3-5 100,1-2 1,16-10-1,4-12 1,13-7 290,14-8 0,4-3 0,11 1 1,7 2 48,3-2 0,4 4 1,6 0-1,-1 0-222,1 0 0,-6 5 0,-2-1 0,-3 4-130,-9 1 1,3 1 0,-11-1-1,-3 1-70,-10-1 1,-9 1 0,-9-1 84,-5 1 1,-12 7 0,-5 2 0,-5 3-11,-1-1 1,-1 0 0,1 6-172,-1 0 0,7 6 1,1 3-1,2 5-43,4 5 1,4 11 0,8-1-1,7 4-80,7 2 1,15 1-1,0 3 1,3 4-583,3 2 0,5-1 844,-1 3 0,4 3 0,1-5 0</inkml:trace>
  <inkml:trace contextRef="#ctx0" brushRef="#br0" timeOffset="2384">5762 322 8068,'35'-52'108,"0"1"0,0 5 288,0 5 0,5 12 0,1 6 0,-2 5 206,-2 7 0,3-3 1,1 8-1,-4 2-340,-6 2 1,0 10 0,-9 4-1,-5 3-127,-3 3 1,-5 5 0,3 2 0,-6 2-222,-4 4 1,-12 4-1,-6 4 1,-7 2-463,-4-2 1,0 3-1,-4-1 1,2 0 98,-2 2 1,0-12 0,1 2 0,9-6 202,8-6 1,-1-1 0,8-3 311,2 1 0,10-9 1,8-3-1,7-4 138,8-2 0,12 0 0,3-2 0,5-2 28,3-2 1,-3 1-1,9 6 1,-5 3-66,-7 2 0,-3 10 0,-8-1 0,-2 9-123,-4 3 0,-12-4 1,-11 4-1,-8 0 21,-10 0 0,-7-5 0,-18 1 1,-5-3-128,-11-3 0,-3 0 1,-12-1-1,-6-2-87,-3-3 0,7-7 0,-4 4 0,2-2-206,6-1 1,-2 1 0,10-6 0,4 0-391,5 0 0,14 0 745,12 0 0,4 8 0,1 2 0</inkml:trace>
  <inkml:trace contextRef="#ctx0" brushRef="#br0" timeOffset="3382">3876 2907 7833,'0'17'-13,"0"1"0,0-6 0,0-1 366,0 3 0,-2-5 1,-2 3 500,-2 2 0,0-5-174,6 3 1,0-6 449,0 6-953,0-9 1,0 3 0,-2-12 0,-2-5-30,-1-5 0,-7-9 1,4-6-1,0-8 53,1-7 1,-1-7-1,4-5 1,-2-6 86,2-4 1,4-2-1,6 2 1,6 2-103,3 2 0,5 8 0,1 0 0,4 7-36,2 8 1,4 6-1,8 8 1,4 10-278,2 9 0,-5 10 0,7 8 0,1 9-142,3 6 0,-5 6 0,-1 8 0,-2 2-203,-4-2 0,-3-2 0,-3-2 0,-3 0 103,-7-1 1,-6 1 0,-3-2 0,-4-2-52,-3-1 1,-3-9 0,-10 0 0,-5-5 204,-5-5 0,-3-7 0,-3 0 1,-1-8 452,2-7 1,-2-7-1,3-5 1,5-6 213,-1-4 0,8-2 1,3-2-1,3-2 18,2-2 1,0 1-1,3 5 1,7 0-22,8 0 0,11 8 1,2 3-1,6 7-361,3 5 1,7 5-1,-6 8 1,-1 5-377,3 6 0,-4 9 1,6 5-1,-3 1-231,-3 4 1,-4 2-1,-4 2 1,-2 0-72,2 0 1,-6-1-1,-1 1 1,-5 0-180,-1 0 1,-7 0 0,-1 0 0,-2 0 768,-4 0 0,-18 8 0,-5 1 0</inkml:trace>
  <inkml:trace contextRef="#ctx0" brushRef="#br0" timeOffset="3650">5378 2662 7981,'27'-11'174,"-4"-1"0,-2 2 0,1-3 0,1 3 122,-2 2 0,5 3 0,-1 3 0,2-2 8,4-2 1,-4 0 0,2 6 0,0 0-82,-1 0 1,5 0-1,-6 0 1,0 0-136,-4 0 1,-3 0 0,-5-2-50,-3-4 1,-4-3-1,-10-9-63,-4 1 0,-6-3 0,-11-1 1,-6 0 63,-4 5 0,-2-1 0,-2 5 0,-2-3-9,-2-3 0,1 8 1,7 5-1,4 3-197,5 2 1,5 0 0,3 2-201,5 3 1,3 7 0,12 11 0,7 6-468,13 4 1,9-4 0,6 1 832,1 1 0,17 2 0,-3 2 0</inkml:trace>
  <inkml:trace contextRef="#ctx0" brushRef="#br0" timeOffset="4033">6600 2488 8150,'0'-29'313,"0"0"1,-8 5 0,-3-3 0,-5 2 639,-1 4 0,-7 3 1,-1 5-1,-2 3-303,-4 2 1,4 2 0,0 6 0,1 0-402,5 0 0,7 2 0,5 6 0,1 7-536,4 7 0,2 3 1,2-2-1,0 5-278,0-1 1,8 6 0,2-4 0,1 4-309,1 2 1,-6-6-1,3-2 1,-1-2 472,-4-3 0,6-11 0,0-7 487,-1-8 0,5-21 0,-6-18 1,1-13 595,5-14 0,-1-9 1,-1-13-1,-4-1 521,0 2 1,-6-2 0,5 6 0,-1 5-189,0 2 1,0 24-1,-6 6-531,0 15 0,8 17 1,3 16-562,5 12 0,3 11 1,6 20-1,10 6-273,10 3 0,0 5 1,1 1-1,3 4-619,1 2 1,-3 2-1,-3 6 1,-3 0-561,-8 0 0,-6 0 0,-11-3 1528,-5-2 0,-3 10 0,-8-3 0</inkml:trace>
  <inkml:trace contextRef="#ctx0" brushRef="#br0" timeOffset="4882">7281 2488 8223,'18'0'212,"-3"-2"1,-1-2-1,-5-4 866,-1-1 0,-2 3 428,-6-6-933,0 8-306,0-4-368,0 8-422,0 8 518,0-6 0,8 6 157,3-8 1,-1-2 0,0-4-38,-2-6 0,3 3 0,-3-1 0,0 0 15,0 1 1,-3-3 0,-3-3 0,2 1-33,2 2 1,0 6 0,-4-3-258,4 1-346,-4-6 0,5 11 29,-7-9 345,8 8 0,-6-2 0,6 10 214,0 2 761,-7 0-138,7-6-443,-8 0-190,0 0-222,-8 0 0,5 0-217,-9 0 0,0 0 57,-5 0 1,5 7 0,2 5 122,3 4 0,3 1 0,8 1 27,2-1 1,7-5-1,-1-3 1,5-1 29,7-4 1,1-2 0,6-2 0,-2-2 155,2-4 0,2-11 0,2-12 1,0-6 148,0-6 0,-6-6 0,-4-11 0,-4-8 121,-5-8 1,-10-7-1,0-10 1,-4-2 188,-2 1 0,-10 11 0,-6 7 1,-5 8 86,0 8 0,1 13 1,5 10-1,1 12-286,2 10 1,9 7-1,-3 15-562,4 15 0,12 11 0,7 19 1,12 6-91,10 10 1,6 8 0,-20-34 0,2 1-1,-1 1 1,0 1-14,1 2 0,-1 1 0,-1-1 0,0 1 0,-1 2 0,-1 1 0,-2 1 0,-2 0 144,1 0 1,-3-1 0,-2 3 0,-2-1 0,-1-7 0,1 1 0</inkml:trace>
  <inkml:trace contextRef="#ctx0" brushRef="#br0" timeOffset="5899">3264 4531 8210,'-17'-17'415,"-1"-1"0,-1 7 0,-4 1 1,-6 2-27,-4 4 0,-8-4 0,-2 3 1,-1 3 67,-5 6 0,6 5 0,3 11 0,3 1-236,2 2 0,8 6 1,3-3-1,7 1-241,5 4 1,5 2 0,8 2 0,5 2-483,6 3 0,11-5 0,8 2 0,6-6-113,4 0 1,7-5-1,-1-5 1,3-6-45,3-3 0,5-8 0,0 2 659,-1-4 0,-3-18 0,-2-3 0</inkml:trace>
  <inkml:trace contextRef="#ctx0" brushRef="#br0" timeOffset="6130">3474 3990 8016,'-8'-35'0,"-3"0"1179,-5 0 1,-1 8-578,-1 4 1,8 13 0,5 10-195,3 10 1,9 13 0,7 6-1,7 4-126,8 2 1,4 8 0,4 5-1,2 6-280,2 5 0,0-1 0,-6-6 0,-1 3-529,1 3 0,-2 4 0,-2 8 0,-5-2-338,-7-4 1,0 2 0,-11-6 0,0-2 864,0-4 0,-10 3 0,-8-13 0</inkml:trace>
  <inkml:trace contextRef="#ctx0" brushRef="#br0" timeOffset="6599">4365 4688 8048,'11'-6'133,"1"1"0,-6-7 1,3 4 275,-1-1 1,4 3 0,-6-6 310,-2-1 1,-2 3-244,-2-2 1,0 6 0,-2-3-274,-4 1 1,2 2 0,-8 6 0,-1-2-64,-3-4 1,-7 4 0,-2-3 0,-1 3-10,1 2 0,0 0 0,4 2 0,-3 1-281,3 3 0,2 8 0,1-3 0,1 5-109,-1 1 0,3 1 0,3-1 0,4 1-7,0-1 1,7 1 0,-5-1 0,6 1 151,6-1 1,-3 1 0,9-3 0,2-1 145,1-3 0,3-7 1,-1 2-1,1-4 122,-1-2 1,0 0 0,1-2 0,-1-4 77,1-5 1,-1 1-1,1-2 1,-1 1-73,1 1 0,1-4 0,2 7 1,3-1-124,-3 0 1,0 2 0,1 6 0,1 0-85,-2 0 0,5 6 1,-3 2-1,0 2-334,2 3 0,-5 3 1,5 1-1,-2 1-461,1-1 0,-3 0 1,-7 1-1657,-3-1 2497,1 1 0,5-8 0,1-3 0</inkml:trace>
  <inkml:trace contextRef="#ctx0" brushRef="#br0" timeOffset="6899">4941 4479 8053,'8'-27'167,"-6"-4"0,4 7 0,-5 3 303,-1 1 1,-9 11 0,-7 1 0,-5 2-20,0 0 1,-5 1 0,3 5-1,2 2-145,1 3 0,5 7 0,3 9 0,6 5-368,4 1 0,2 8 1,2 5-1,4 1 71,6 2 1,9-4-1,2 5 1,1-1-353,1-4 1,-6 3-1,5-1 1,-7-2 29,-5-2 0,1-2 1,-7-2-1,-4-2-33,-6-2 0,-6-14 0,-9 1 0,-4-6 250,-6-6 1,-4-2-1,-2-4 1,0-4 73,0-6 0,8-1 0,3-1 0,5 2-80,2-1 0,7-3 0,4-1-268,4-1 0,10 9 1,5 3 369,9 4 0,5-6 0,8-2 0</inkml:trace>
  <inkml:trace contextRef="#ctx0" brushRef="#br0" timeOffset="7217">5552 4549 8053,'0'-28'230,"0"-3"0,0 8 1,0 0 350,0-2 0,-8 7 0,-3-1 0,-5 7 170,-1 4 0,-1 2 0,1 6-519,-1 0 0,3 8 0,3 4 1,6 5-241,5 7 0,1 1 0,0 6 0,1 0-44,5 6 0,4-2 0,6 7 0,-3-1-389,-1 0 0,-1 0 0,5-6 0,-3 0-75,-1-1 1,-8-4 0,2-3-1,-4-2 254,-2-4 0,-2-1 0,-4-5 0,-8-3 154,-7-6 0,-6-4 0,-8-4 0,0-4-54,0-6 1,2-3 0,2-5-1,4-1-168,2-2 1,9-1 0,10 7-696,4-1 1025,10 1 0,10 0 0,9-1 0</inkml:trace>
  <inkml:trace contextRef="#ctx0" brushRef="#br0" timeOffset="7383">5884 4671 8338,'0'-18'698,"0"7"853,0-1-1254,0 8 1,6 4 0,2 12 0,1 5-482,5 7 0,-4-5 0,1 6 1,1 0-555,-2 5 1,5-3 0,-5 0 737,0-2 0,5 6 0,-5-4 0</inkml:trace>
  <inkml:trace contextRef="#ctx0" brushRef="#br0" timeOffset="7533">5849 4426 8104,'0'-27'-467,"0"4"0,0 3 170,0 3 0,2 7 0,4 5 297,6 3 0,3 9 0,10 11 0,2 9 0</inkml:trace>
  <inkml:trace contextRef="#ctx0" brushRef="#br0" timeOffset="7766">6268 4531 8095,'0'-27'304,"-7"2"0,-5 9 0,-4 3 415,-1 1 0,-1 8 1,-1-2-1,-2 4-190,-3 2 0,1 2 0,6 4 0,-1 6-243,1 3 0,7 5 0,4 1 0,4 4-307,2 2 1,2 3 0,4 3 0,6-2-367,3-2 0,8-6 0,3 4 0,1 0-238,4 0 0,4-7 0,4-1 1,3-5 24,3-1 1,-4-5 0,3-2 0,1-4-1040,0-2 1639,-7 0 0,5-8 0,-8-2 0</inkml:trace>
  <inkml:trace contextRef="#ctx0" brushRef="#br0" timeOffset="8300">7124 4688 8308,'6'-17'559,"0"-1"1,-2 7-1,-10-1 1,-6 0 61,-3 3 1,-11-5 0,-5 6 0,-8 1-129,-7-1 1,-6-4 0,-5 6 0,-3 3-263,-2 1 0,6 2 0,-1 0 0,11 2-270,11 3 0,8-1 1,11 8-1,5 1-154,5 3 0,6 1 1,8 1-1,9-1-209,10 1 0,8-3 0,4-1 1,2-4 22,-3-3 0,5 5 1,-2-6-1,-2-2 233,-2-2 1,-2-2-1,-2 0 1,-4-2 299,-6-4 0,-2 2 0,-1-8 0,-1-1 50,-3-3 0,-9 1 1,3 1-1,0 3 23,-1-3 1,-3 6 0,6 0-1,1 3-237,3-1 0,1 0 0,1 6 1,-1 0-205,1 0 0,5 0 1,2 0-1,3 0 52,3 0 1,-4 0 0,0 0 0,0-2 94,0-4 0,-3-3 1,3-11-1,-2-5 247,-4-10 0,-3-8 1,-7-13-1,-5-6 177,-4-8 0,-2-11 0,-4-1 0,-7-3 225,-13-3 0,-13 1 1,-5 4-1,-1 7 21,0 12 1,-3 10 0,7 9-1,4 10-133,4 10 1,17 15-1,3 10 1,7 12-616,4 9 1,2 16-1,6 15 1,9 10-336,10 6 1,12 4 0,4 4 0,1 7-23,-19-37 0,-1-1 0,0 0 0,0 0 0,0 2 1,-1 1-1,-2-1 0,-1 1-110,-1 1 0,-1 1 1,-4-2-1,-1 1 1,8 48 611,-7-2 0,-14-2 0,-10-6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1:11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176 507 7977,'-10'-27'273,"-6"-5"0,5 9 0,-3 2 148,2 1 0,-3 9 0,3 1 0,-1 0 293,1 1 0,-4 5 0,7 0-134,-1 8 1,-3 2 0,7 9 0,2 6-264,2 5 0,4-1 1,4 8-1,5 4-190,5 0 1,1 5 0,3 1 0,1 0-336,2-1 0,6 5 1,-5-4-1,-3 1-363,-2 5 0,1-5 0,1 3 0,2 2-260,-1 1 0,-3-3 1,-3-3-1,-3-1-546,-1-4 1,-8-2 1376,2-3 0,-4-6 0,-2-3 0</inkml:trace>
  <inkml:trace contextRef="#ctx0" brushRef="#br0" timeOffset="216">1 542 7957,'10'-20'0,"-5"-1"141,-3-2 1,-2-1 0,2 7 253,4-1 0,4 3 0,9 1 0,4 5-176,7 1 1,6-4 0,9 4 0,9 1-156,7-1 0,1 2 1,4 6-1,-4 0-547,-2 0 0,-4 0 0,-11 0 0,-10 2-1231,-10 4 1714,-6 3 0,-1 17 0,-1 1 0</inkml:trace>
  <inkml:trace contextRef="#ctx0" brushRef="#br0" timeOffset="366">36 943 8325,'8'-9'161,"-5"-5"1,9 8 0,4 2-108,5 2 0,8 2 0,14-2 0,7-1-228,6-3 0,14 0 0,-6 6 0,-3 0 174,-5 0 0,-4 8 0,1 1 0</inkml:trace>
  <inkml:trace contextRef="#ctx0" brushRef="#br0" timeOffset="915">961 1031 7965,'0'-18'559,"6"1"533,0-1 0,2 1 10,-2-1 1,-4 7 231,3-1-1133,-3 8 1,-9-4 0,-5 8 0,-4 0-70,-1 0 1,-6 8-1,-3 4 1,1 3-58,0 3 0,2-1 0,5 1 0,1 1-175,-1 4 1,9-1 0,3 7-1,4 0-83,2-2 1,0 0 0,2-5-1,4 1-174,5-2 1,13-1 0,3-5-1,2-3 75,0-6 0,-2-4 1,4-2-1,-4-2 275,-1-4 0,-3-6 0,-6-9 0,1-4 249,-1-3 0,-1-1 0,-5-4 0,-5 2 360,-4 2 1,4 8 0,0-2 0,-2 3 127,-2 3 0,0 7 0,3 4-688,7 4 0,5 2 0,7 2 0,3 4-329,0 6 0,6 5 0,-4 4 0,4 3-310,2-3 0,-6 4 0,-2-1 0,1-3-710,-1-2 0,-6-1 1,2-1 1306,-3 1 0,-11-1 0,-1 1 0</inkml:trace>
  <inkml:trace contextRef="#ctx0" brushRef="#br0" timeOffset="1431">1730 943 7976,'0'-17'425,"0"-1"1,0 1 2296,0-1-1139,0 9-1348,0 1 1,2 22-511,4 3 0,-3 4 0,7-3-149,-2-1 1,4-5-1,-5 0 96,3 1 1,0 3 0,3 1 148,-1 1 0,-8-1 628,2 1 0,-2-9 0,-1-1 618,3 0 1,2-6-596,-2 4 0,4-5 1,5-2-420,-3-5 1,3 4 0,-3-4 0,3 4-793,3 2 0,1 0 289,5 0 1,-5 0 0,4 0 0,-3 0-40,-3 0 1,1 0 0,-1 0 262,1 0 0,-7-2 0,1-4 414,1-5 1,-5-5-1,-2-1 1,-4-1 363,-2 1 1,0-1-1,0 1 1,0-1 48,0 1 0,0 5 0,0 1 0,-2-3 139,-4-2 0,4 5-158,-4-1-509,4 8 0,4-4 0,4 10 0,6 4-383,3 6 0,9 3 0,-1 3 0,0-1-211,2 1 1,-3-1 0,7 1-1,0-1-931,-2 1 0,0-1 0,-5 1 1452,1-1 0,0 1 0,-5-1 0</inkml:trace>
  <inkml:trace contextRef="#ctx0" brushRef="#br0" timeOffset="1733">2533 489 8234,'-8'-27'655,"1"2"0,-7 7 1944,2 1-1488,1-1 0,1 11-704,4 7 1,12 7-1,6 13 1,3 1-245,3 2 0,1 9 0,2-5 1,5 4-111,1 4 1,0-10-1,4 10 1,-4-2-402,-2 0 1,7 2 0,-5 0 0,0 0-556,-4-1 1,-3 7 0,-3 0 0,0-2-2273,1-2 3175,-8-2 0,-3 0 0,-7-1 0</inkml:trace>
  <inkml:trace contextRef="#ctx0" brushRef="#br0" timeOffset="1947">2900 489 6808,'0'-70'0,"0"0"569,0 1 1,-8 12 0,-2 7-1,-1 5 1333,-1 6 1,8 5-953,-2 4 1,6 13 0,8 11-687,10 4 1,3 12-1,12 5 1,6 11-201,4 7 0,-3 0 0,7 13 1,-1 3-230,-1 1 1,4 5 0,-9 1 0,-1 2-535,-2-2 0,-10 4 0,-4 1 0,-5 1-104,-6 4 0,-5-6 0,-11-2 1,-7-4 802,-12-1 0,-16-1 0,-6 1 0</inkml:trace>
  <inkml:trace contextRef="#ctx0" brushRef="#br0" timeOffset="2100">3022 838 7956,'12'-27'-14,"-1"4"1,-5 4 0,6 1 264,2 1 0,1 5 0,4 2 0,3 3 19,1 3 1,14 2-1,0 2 1,6 0-291,5 0 1,2 0 0,3 0 0,-1 2-321,1 4 1,-1-5 339,0 5 0,-7-4 0,-2-2 0</inkml:trace>
  <inkml:trace contextRef="#ctx0" brushRef="#br0" timeOffset="2284">4053 594 8304,'9'-17'395,"7"1"0,-5 2 54,5 3 0,1 7 1,1-2-1,1 4-459,5 2 0,-5 0 0,6 0 0,0 0-669,5 0 0,-3 2 679,2 4 0,-8-4 0,4 6 0</inkml:trace>
  <inkml:trace contextRef="#ctx0" brushRef="#br0" timeOffset="2831">4594 489 8055,'-2'-11'678,"-2"-1"1282,-2-2-866,-7 7 0,13 1-891,0 12 0,4 3 1,11 11-1,5 1-230,-1 2 1,8 1-1,2-7 1,4 2-61,2 5 1,-6-7 0,0 3-1,2-7-346,2 1 0,-5-5 0,-5 1 1,-4-2-616,-1-4 1,-9-4 854,-3-6 0,-6-11 1,-6-11-1,-5-1 404,-5 0 0,-7-2 0,0-8 0,1-1 221,3 1 1,7 4 0,3 4 0,1 2 163,4-2 0,2 5 0,6 3 1,6 6-243,7 5 1,14-2-1,2 9 1,8 1-275,3 2 1,1 10 0,4 3 0,-3 7-199,3 5 1,-7-2 0,-1 6 0,-6 1-89,-6-1 1,2 2 0,-8 4 0,-3-2-257,-7-2 1,-5-8 0,-8 3 0,0-5 5,0-1 0,-8-3 0,-3-3 0,-5-6 203,-1-5 1,-1-1 0,1 0 0,1-1 390,5-5 1,3-10 0,8-9 0,0-2 262,0-4 1,0 4-1,4-3 1,6-1 346,7-2 1,12-2-1,0 3 1,4 2-336,2 7 0,8 4 0,1 3 1,3 5-338,0 5 0,-3 4 1,3 4-1,-6 4-105,-5 5 1,-6 7 0,-3 3 0,-2 4-787,-4 2 0,-3-3 1,-5 3-1,-3-2-806,-2-4 0,-2-1 1621,-6-3 0,7 9 0,3 1 0</inkml:trace>
  <inkml:trace contextRef="#ctx0" brushRef="#br0" timeOffset="2980">6218 175 8029,'0'-18'209,"0"1"1473,0-1-1531,0 1 1,0 9 0,0 8-235,0 10 0,0 13 83,0 6 0,8 4 0,2 2 0</inkml:trace>
  <inkml:trace contextRef="#ctx0" brushRef="#br0" timeOffset="3097">6288 681 8029,'-12'-6'1761,"1"1"-1761,7-9 0,-12 4 0,7-7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1:15.4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1065 7992,'-29'-5'70,"2"-3"0,1-2 77,5-3 0,9-3 0,8 1 140,8 3 1,23-4-1,22 5 1,21-3-62,21 2 1,-35 4 0,4-1 0,14 1-1,4 1 1,12-5 0,4 0-133,-22 3 1,3 0 0,1 0 0,7 1 0,1 1 0,2-1 0,8-2 0,3 1 0,1-1-1,-24 2 1,1 0 0,1 1 0,-1-1-244,3-1 1,0 1 0,0 0 0,1 0 0,2-1-1,1 0 1,-1 0 0,1 1 0,-1-1 0,-1 0 0,1 1-1,-1-1 1,0 0 0,0 0 0,-1 1 0,0-1 207,-1 0 1,-1 0 0,0 1 0,0-1 0,-2 0 0,0 0 0,-1 1 0,1-1 0,22-2 0,0 0 0,0 0 0,-2 0 0,0 1 0,0 0-42,-1 0 1,1 0 0,-3 1-1,-5 1 1,-2 2 0,-1-2 0,-1 0-1,-2 0 1,0-1 0,-3 1 0,-1 1-1,-1-1-91,-2 1 0,0-1 0,-1 0 0,0-2 1,0-1-1,-2 1 0,-2 0 0,-1 2 1,-1-2-1,29-3 0,-2-1-164,-8 3 0,-3-1 0,-7 0 1,-2-1-1,-11 0 0,-2 1 1,-8-1-1,-3 0-645,29-12 1,-38-4 0,-24 4 881,-11-2 0,-21 3 0,-9-5 0,-7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1:18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0 332 8013,'0'-29'0,"0"2"299,0 2 0,0 1 227,0 7 0,0 9 1,0 8-182,0 10 0,8 13 0,3 6 0,5 4-209,1 2 1,9 6-1,1 2 1,2-1-396,0 1 0,-6 4 0,4-7 0,1 1-813,-1 2 1,-6-12 1071,2 4 0,5-4 0,-1 4 0</inkml:trace>
  <inkml:trace contextRef="#ctx0" brushRef="#br0" timeOffset="302">821 192 8262,'0'-17'305,"0"-1"1,-2 3-1,-4 1 1,-6 5 86,-3 1 1,-3 2 0,1 8-1,0 6-3,-1 9 1,1 8 0,-1 10 0,1 0-203,-1 0 0,3 2 1,1 2-1,4 4-184,3 1 0,-5-3 0,6 4 0,2-3-143,2-3 1,4-2 0,4-2 0,6-2-110,3-4 1,10-6 0,3-11 0,1-4 130,0-1 1,2-5 0,8 4 0,1-4-35,-1-2 0,0-6 0,0-1 1,4-3-224,1-4 0,-5 5 0,2-1 0,-4 0-554,-2 1 0,-8 5 929,-4-2 0,-4-4 0,-1 0 0</inkml:trace>
  <inkml:trace contextRef="#ctx0" brushRef="#br0" timeOffset="584">1310 419 8017,'6'-23'0,"-1"0"0,-1 2 653,-2 1 0,-2 3 1,2 1-1,4 3-217,6 1 1,3 8-1,5-2 1,3 4-104,6 2 1,4 0 0,4 0-1,2 0-291,1 0 1,7 0 0,-6 0-1,-2 0-183,-3 0 0,-8-2 0,-7-3 0,-7-7-31,-9-4 0,-5-3 0,-7-2 0,-13-5 100,-13-1 1,-11 4 0,-13-4 0,-3 2 305,-2 3 0,0 9 0,-2 3 0,4 2-50,0 4 0,13 2 0,2 4 0,12 6-693,10 9 1,11 9-1,7 11 1,5 3-1126,5 7 1,15 3 1633,15 3 0,8 7 0,9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1:17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523 226 8091,'-12'-18'165,"0"1"0,1-1 0,-9 3 1,-1 1 394,-2 3 0,-7 7 0,5-2 0,-2 6-97,-4 6 0,-2 5 1,-2 13-1,0 5 10,0 4 1,0 10 0,2 5-1,2 6-164,2 5 1,14 1 0,-1-2 0,6 6-158,7 4 0,3 8 0,5-1 0,9-1-202,7-2 1,8-2-1,12 0 1,6-1-279,3 1 1,4-10-1,3-7 1,3-10 9,2-7 1,10-10 0,9-9 0,5-11-8,1-10 1,0-10 0,3-15-1,-45 9 1,1-2 200,1-4 1,-1-3 0,0-1-1,-1-2 1,-4-2 0,-2-2-1,-3 1 1,-2-1 3,26-40 1,-10-4-1,-9-5 1,-14 1 71,-11 3 1,-13 5 0,-14-5 0,-14-1 157,-12 3 0,-16 7 0,-13 12 1,-7 4 105,-9 5 1,-3 12 0,-1 4 0,3 10-24,1 6 1,9 9 0,-5 4 0,4 4-270,4 2 1,6 16 0,20 7 0,7 8-277,6 4 1,17 2 0,3 2 0,7 3-593,4 3 0,8 2 944,3 5 0,12 8 0,5 2 0</inkml:trace>
  <inkml:trace contextRef="#ctx0" brushRef="#br0" timeOffset="299">697 1169 7967,'-11'-10'-236,"-1"2"297,-2 1 0,-1 5 0,-1-6 645,5 0 0,3 4-388,8-7 1,0 5 0,0-6-23,0-1 1,0-3 0,0-1-20,0-1 0,8 3 1,3 1-1,3 2-108,-3-1 0,7 3 0,-3 0 0,7 3-296,-1 3 0,4 2 1,1 2-1,1 0-346,4 0 1,0 0 0,0 0-1,-2 2-357,2 4 0,-4 1 0,2 7 830,2-2 0,2 7 0,2 8 0</inkml:trace>
  <inkml:trace contextRef="#ctx0" brushRef="#br0" timeOffset="566">1239 907 8877,'0'-17'861,"1"1"0,7 4-584,10 7 0,3 3 0,14 4 0,10 3 34,9 7 0,24 4 1,17-1-1,-42-8 0,2 0-282,6-1 0,1-1 0,5 0 0,3 0 0,6 2 0,2 0 0,1-2 0,1-1-185,1 0 0,1 0 1,-4-1-1,-1 0 1,-3-3-1,-1 0 1,0 0-1,0 0 71,0 0 0,0 0 1,2-3-1,-1-2 0,-4 0 1,-2-2-1,-4 0 1,0-1-384,-3-1 0,-2 0 0,40-2 0,-6-1 0,-17 1-647,-16 1 1,-25-6 1114,-23 5 0,-9 3 0,-3 2 0</inkml:trace>
  <inkml:trace contextRef="#ctx0" brushRef="#br0" timeOffset="900">2182 156 8039,'-2'-39'620,"-4"4"1,2-2 0,-8 16-69,-1 6 1,5 7 0,2 14-1,4 9 7,2 12 0,0 4 0,0 18 1,4 5-285,8 8 0,7 6 0,16 4 0,0 2-261,0 1 1,6 3 0,1-2 0,3 5-369,4 5 0,-7-1 0,-1-2 1,-6-3-667,-6-2 1,-12-3-1,-11-5 1020,-4 0 0,-2-8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1:20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1468 3154 7970,'-18'-8'28,"6"0"0,3-5 0,1 1 588,4-1 1,4 3-1,10 0 1,13 0-225,16 1 0,21-1 1,16-4-1,17 3-269,-41 4 1,3 0 0,12 2 0,3 0-1,8 0 1,2-1 0,4 0 0,2 0-196,5 1 1,-1 0 0,-6-2 0,-1 1 0,-2 3-1,-1 0 1,-8 0 0,-3 0-341,-5-1 0,-3 1 0,-8 2 0,-2 0 0,35-5 0,-18 4 412,-20 2 0,-13 0 0,-17 0 0</inkml:trace>
  <inkml:trace contextRef="#ctx0" brushRef="#br0" timeOffset="1100">3511 2839 8063,'0'-23'186,"0"0"0,-2 0 0,-2 3 1,-2-1 406,2-2 0,2-1 0,2 7 0,0-3-155,0-3 1,8 4-1,4-3 1,7 5-232,10-1 0,2 11 1,16-9-1,3 6-78,7 7 0,7 1 0,8 2 1,-1 2-211,-3 3 0,-10 5 0,1 10 0,-5 3-256,-2 6 0,-9-2 0,-6 0 0,-8 0-73,-4 1 1,-7-1-1,-9 2 1,-1-6 113,-4-3 0,-2-3 0,-4 0 0,-4 1 213,-5-1 0,-7-5 1,-5-2-1,-6-2 45,-4-5 0,-2-1 0,2-2 1,2 0 87,2 0 0,5-2 0,-3-3 1,2-7 282,4-4 1,7-3-1,4-4 1,3-6 0,3-4 1,12-4-1,9-4 1,12-4 83,10 1 0,8 1 1,11 10-1,8 4-263,7 6 1,-1 11 0,6 6 0,-2 6-217,-1 6 1,-5 6 0,-8 9 0,-4 4-193,-7 2 0,-8 1 0,-14 3 0,-6-2-62,-4 2 0,-3-6 0,-5-2 0,-3-3-64,0-3 0,-6 1 0,2-3-46,-8-3 1,-6-4 395,-7-8 1,-1 0 0,3-2 0,1-4 182,3-6 0,7-3 0,-2-3 0,6-1 137,6-5 0,11 3 1,14-8-1,10-2 63,11-2 0,10 0 1,14 2-1,6 6-134,3 5 0,2 1 1,-1 13-1,-7 4-227,-9 6 1,-10 6-1,-13 7 1,-6 3-162,-5 3 1,-8-2 0,-5 6 0,-4-1 13,-1-5 0,-7 0 0,1 1 0,2 1 0,1-2 0,3-7 0,1-2 0,4-1 131,6-1 0,6-2 0,6-8 1,8 0 131,7 0 0,6 0 0,12-2 0,5-2 136,9-2 1,5-8 0,0 5 0,4-3-182,0 0 0,-46 10 0,-1 1 0,39-5 0,-9 4-565,-14 2 1,-20 0-1,-11 0-566,-10 0 0,-15 6 0,-12-1 1067,-13-1 0,-18 6 0,-12 0 0</inkml:trace>
  <inkml:trace contextRef="#ctx0" brushRef="#br0" timeOffset="1917">3860 1023 8081,'-8'-25'0,"-1"-2"314,-1 0 0,-5 1 1,3 9 1022,-4-1 0,5 9-906,-1 3 0,10 12 0,2 7 1,10 9-239,5 7 0,11 6 1,3 4-1,4 3-150,2 3 1,0 1-1,-1 5 1,-1-3-105,-3-1 1,1-2-1,-8 3 1,-2-1-408,-1 1 1,-11-5 0,-5 0 0,-8-3 90,-7 1 0,-13-2 1,-7-8-1,-7-4 91,-9-2 0,-3-9 1,-3-8-1,1-3 294,-1 1 1,9-8 0,5-9 0,8-7 69,8-5 0,5 2 0,8-9 0,12 1-69,14 2 1,9-4-1,12 6 1,4 2-340,5 3 1,11-1 0,1 11 0,0 0-1133,2 5 1462,2-5 0,0 8 0,-2-6 0</inkml:trace>
  <inkml:trace contextRef="#ctx0" brushRef="#br0" timeOffset="2119">4454 1145 8072,'0'-44'400,"-2"5"0,-2 6 402,-2 4 1,1 13-1,6-1-410,5 1 1,6 9 0,11 1 0,8 6-193,8 6 1,8 3 0,11 11 0,8 3-285,8 6 1,-3-2-1,7 4 1,-2 2-362,-1 0 1,-7 6-1,-11-12 1,-9 0-2220,-7-3 2664,-4-5 0,-2 6 0,0 3 0</inkml:trace>
  <inkml:trace contextRef="#ctx0" brushRef="#br0" timeOffset="2319">5030 761 8031,'-6'-33'257,"-1"4"1,-3 8 635,-4 7 1,-1 6-379,-3 8 0,1 14 0,1 7 0,3 8-213,1 8 0,3 12 1,-5 1-1,4 7-371,2-1 0,-5 0 0,3 2 0,-1 4-448,-1 1 0,6-3 1,-4-6-1,3 2-2036,3 3 2553,2-1 0,-6-6 0,-2 1 0</inkml:trace>
  <inkml:trace contextRef="#ctx0" brushRef="#br0" timeOffset="2469">5764 1163 7986,'33'-16'0,"-4"3"76,-6 1 0,-11 10 0,-6 2 0,-4 10 120,-2 5 0,0 5 0,0 3 0,0 6-434,0 4 1,-2 8 237,-4 0 0,-4 15 0,-7-2 0</inkml:trace>
  <inkml:trace contextRef="#ctx0" brushRef="#br0" timeOffset="3034">18 3538 8344,'0'-17'697,"0"-1"1,-2 3-149,-4 3 0,4 14 0,-3 15 1,3 12-79,2 10 0,2 8 0,3 9 0,9 4-286,7 2 0,-1-3 0,5 7 0,0 3-260,4 5 1,2 2 0,0-8 0,-3-2-721,-3-2 0,4-4 0,-8 0 0,-3-9-758,-5-7 0,-9-9 1553,2-6 0,-4 0 0,-2 6 0</inkml:trace>
  <inkml:trace contextRef="#ctx0" brushRef="#br0" timeOffset="4002">490 4149 8165,'-18'0'0,"1"0"684,-1 0 0,1-6-7,-1 1 0,12-1-401,12 6 0,12 0 0,21 0 1,5 0-140,9 0 1,11-2 0,0-2 0,4-2-186,1 2 0,7-5 0,0-1 0,-4-2 20,-6 1 0,0-1 0,-8-4 1,-4 3-87,-5 1 0,-9 3 0,-12-5 323,-11 2 317,-7 1 1,-12-5 380,-4 4-969,-4 5 1,1 9 84,3 3 1,4 5-1,4 10 1,2 1-66,1 2 1,7 6-1,-4-3 1,1 1-73,5 4 1,-6 2 0,0 4 0,-3 1-12,1 3 1,6 0 0,-6-4 0,-2 2-65,-2 1 0,-2-1 0,0-8 0,0-2-20,0 2 1,-6-5-1,-2-3 113,-2-4 1,-1-3 46,-7-5 0,3-5 1,1-12 148,2-5 1,9 1 0,-5-2-10,0-1 1,6 3 140,-4-1-225,4 7 0,10-4 1,4 10-1,3 2-75,3 2 1,-1 7-1,1 1 1,-1 5-47,1 4 1,-7 3 0,-1-5 0,0 4 30,-1 2 1,-5 1-1,2 3 1,-4-4 8,-2-2 0,-10-2 1,-5-5-1,-9-1-73,-3 1 1,-2-1 0,-6-1 0,-2-5 50,-3-5 1,3-4-1,-4-2 1,4 0 90,2 0 1,8-2-1,6-4 1,7-5 170,8-5 0,6-1 1,8-3-1,11-1 163,14-2 0,10-1 0,9 9 0,3 3-131,3 6 0,-2 4 0,6 2 1,1 2-226,-1 4 1,-8 12 0,-2 11 0,-9 6-43,-6 5 0,-10 3 1,-6 6-1,-7-5-130,-8-1 0,-4-2 0,-4-8 1,-4-2 69,-6-2 1,-5-10-1,-4 1 1,-3-9 72,3-3 0,-6 4 0,-2-6 0,-2-3-50,1-1 0,-3-2 0,6 0 0,-2 0-26,0 0 1,8 0 0,-1-2 0,7-3 119,3-7 1,8-4 0,0-1 0,10-1 163,12 1 0,1 0 0,12-1 0,4 1 98,4-1 1,2 8 0,-4 5-1,1 3-9,3 2 0,0 7 0,-6 5 1,-2 6-141,-4 5 1,-4 12 0,-9 11 0,-3 5-117,-1 1 1,-8 1-1,2 1 1,-6 2-252,-6 2 0,-4 1 0,-7-7 0,-1-2-247,1-3 1,-1-2 0,1-7 0,1 5-1246,5 2 1758,-5-6 0,-1 3 0,-11-7 0</inkml:trace>
  <inkml:trace contextRef="#ctx0" brushRef="#br0" timeOffset="4550">2550 5092 8020,'0'-27'202,"6"-6"0,0 4 1,-2-2 252,-2 2 1,-8 10 0,-2 9 304,-1 2 1,3 2 0,-4 8-291,2 4 1,2 6 0,6 11 0,0 6-344,0 4 1,2 4 0,4 2 0,6 3-91,3 3 1,-3 2 0,0 5 0,-1 0-64,-1 1 1,4-1 0,-9 3-1,-1 1-342,-2 2 0,-2 6 0,-2-6 1,-5-1-81,-11-3 0,-7-4 1,-8-5-1,2-10 152,2-10 0,0-13 0,-4-6 0,4-6 164,5-6 0,7-12 1,5-11-1,6-6 64,4-6 1,4 3-1,4-7 1,8 2-70,7 5 1,6 1-1,8 2 1,0 2-308,0 4 1,6 3 0,1 9-1,3 0 444,4-1 0,1 1 0,2-1 0</inkml:trace>
  <inkml:trace contextRef="#ctx0" brushRef="#br0" timeOffset="4767">3039 5057 8020,'0'-34'426,"-5"1"0,-1 1 1,0 5 496,-2 2 1,6 8-409,-4 5 1,12 8-1,6-2 1,5 6-276,7 6 0,9 4 0,9 9 0,3 3-212,3 1 1,11 8 0,3-4 0,2 2-189,0 0 0,-6-2 1,2 4-1,-2-1-529,-1 1 1,-17-6 0,3-2 0,-12-3-873,-6-3 1,-7-7 1560,-7-4 0,-7 3 0,4 1 0</inkml:trace>
  <inkml:trace contextRef="#ctx0" brushRef="#br0" timeOffset="4952">3616 4970 8199,'-2'-29'0,"-2"2"516,-2 2 1,-8 1 0,3 9-91,-5 3 0,-1 4 1,-1 8-121,1 0 1,-1 10 0,1 8 0,0 9-165,-1 6 1,3 2 0,1 2 0,2 1-236,-1 3 1,3 6 0,-2-5 0,1 1-299,1 0 1,-4 3-1,7-3 1,-1 2-604,0 3 1,-3-3 993,5 1 0,-8-7 0,4 4 0</inkml:trace>
  <inkml:trace contextRef="#ctx0" brushRef="#br0" timeOffset="5237">3895 5267 7979,'29'-23'0,"-2"-1"220,-1 3 0,-3 2 0,-4 3 0,3 5 242,1 5 1,0-2 0,-5 2-1,1 2-118,4 2 0,-5 4 0,1 4 0,-7 6-243,-4 3 0,3 3 1,-5-1-1,-2 3-12,-2 3 0,-4-4 0,-2 6 0,-4-1-108,-1-1 0,-3 6 0,-5-6 0,1-1-60,4-3 0,-3-1 1,5-1-96,0 1 1,-3-7 2,7 1 0,2-8 1,10 2-1,8-4-291,7-2 0,6 0 1,8 0-1,2 0-471,4 0 0,3 0 933,9 0 0,-1 0 0,0 0 0</inkml:trace>
  <inkml:trace contextRef="#ctx0" brushRef="#br0" timeOffset="5469">3231 5896 8005,'-23'0'785,"0"0"0,2-2-332,9-4 0,8-4 1,18-5-1,15 1-91,13 3 1,17 5 0,7-4 0,7 2-386,9 4 1,5 2-1,4 2 1,4 0-230,2 0 0,-7 2 1,-3 2-1,-13 4 252,-14 2 0,-10 1 0,-15 7 0</inkml:trace>
  <inkml:trace contextRef="#ctx0" brushRef="#br0" timeOffset="5751">3686 6053 8005,'17'0'224,"-5"-2"0,-1-2 26,3-2 1,1-2 0,3 5 0,-1-3 349,1 2 0,-5 2 0,3 4-334,3 4 1,1-2 0,-7 7 0,-3 3-90,-2 1 0,-2 3 0,-6 1 0,-2 3-197,-4 1 1,-10 2 0,-7-4 0,0 3 6,-2-3 1,-3 4 0,-5-1 0,2-1-12,2 2 0,8-11 0,-2 3 1,5-1-303,6-1 0,5-3 1,11-2-1,7-1-319,13 1 1,22-6 0,12 2-1,12-4 645,12-2 0,7 0 0,-37 0 0,1 0 0</inkml:trace>
  <inkml:trace contextRef="#ctx0" brushRef="#br0" timeOffset="6466">7825 1739 7954,'0'-23'402,"0"0"0,-8 1 111,-4 11 1,-1 13-1,-1 17 1,4 14-143,3 12 0,1 15 1,8 10-1,3 9-196,7 7 1,9 9 0,-8-45 0,0 1-1,0 2 1,1 2-165,1 3 0,1 1 0,3 3 0,1 2 0,0 2 0,0 0 0,0 0 0,-1 0-265,0-1 1,-1 0-1,-3 0 1,-1 0 0,0-9-1,-1-2 1,0 1-1,0-1-241,-2 0 1,-1-1 0,0-2-1,-1-1 1,9 43 0,-3-10 494,-3-3 0,2-8 0,-9 3 0,-1-3 0,-2-2 0</inkml:trace>
  <inkml:trace contextRef="#ctx0" brushRef="#br0" timeOffset="7403">8174 3486 8164,'0'-18'230,"-2"8"1,-6 3 0,-7 1-55,-7 0 1,-11 0 0,-2 6 0,-11 0 52,-10 0 1,-7 0 0,-8 0-1,-3 0-58,-2 0 1,-5 2 0,5 2 0,2 2-103,3-2 1,10-2-1,7-2 1,7 0-92,5 0 1,9 6-2,9-1 1,7 3-210,5-2 1,7-2 219,10 7 0,-3 1 0,4 6 0,-4-1 80,-2 1 0,2 7 1,2 2-1,2 2 50,-2 0 1,-2 2 0,-2 8 0,0 4-62,0 1 1,0-5 0,0 2 0,0-4-94,0-2 0,0-2 0,0-2 0,0-4-278,0-2 1,0 4-1,0-6-125,0-1 0,1-5 19,5-5 384,-4-4 0,6-16 171,-8-4 1,-2-1 0,-4 1 44,-5 6 1,-5-2 0,-1 3 0,-3 1-6,-3 2 0,2 10 0,-9 1 0,1 3-80,2 0 0,-4 5 0,8 6 0,2 1-134,1 1 0,3-6 0,1 6 0,4-1-118,7-1 0,5 6 0,5-4 0,7 1-90,4-1 0,3-2 0,2-5 0,5-1-14,1 1 1,-4-1 0,4-1 0,-2-5-137,-3-5 1,-3 2 77,-1-2 427,-9-1 0,-5-5 0,-13 0 1,-11 2 147,-5 4 1,-4 4 0,-8 7 0,-4 1 11,-5-1 1,1 8 0,0 5 0,3 3-53,3 1 1,4 1 0,6 2-1,8 2-202,7 2 1,8 0 0,12-6-1,8-1-167,7 1 0,8-7 1,12-5-1,5-4-89,5-1 1,7-3-1,0-3 1,-2-6-4,-1-4 0,-3-2 0,-1 0 0,-5 0 34,-5 0 0,-14-2 0,-7-2 147,-7-2 0,-11 0 0,-2 6 0,-12 0 260,-9 0 0,0 0 0,-10 0 0,-4 0 63,-4 0 0,-4 6 0,4 2 0,-1 1 35,1 5 1,2 2 0,4 1 0,4 2-179,6 5 0,5-3 0,6 8 1,7 2-411,3 2 0,11 0 1,9-2-1,9-2 294,6 2 0,10 2 0,1 2 0</inkml:trace>
  <inkml:trace contextRef="#ctx0" brushRef="#br0" timeOffset="8133">8174 4935 7983,'10'-35'69,"-3"2"1,-7 2 0,0 4 1262,0 2-589,0 2 0,0 15 1,0 8-357,0 9 0,2 15 0,4 7 0,8 6-316,7 3 1,0 9 0,8-2 0,1 3-45,-3 2 0,6 1 1,-6-1-1,0-1-380,-4-5 1,-3 5-1,-5-5 1,-3 3-135,-6-3 0,-6-3 1,-8-8-1,-9-2-12,-11-4 1,-12 0 0,-7-9 0,-3-7 193,-3-3 0,1-4 1,1-6-1,3-2 224,1-4 1,16-12-1,2-9 1,10-2 99,7 0 1,6 0-1,14-6 1,11 2-28,14 4 0,4 2 1,12 5-1,3 1-664,4 5 672,10-1 0,-3 7 0,6-7 0</inkml:trace>
  <inkml:trace contextRef="#ctx0" brushRef="#br0" timeOffset="8352">8942 4970 7899,'0'-29'413,"0"0"0,0 2 0,0-2 0,0 5 370,0 5 0,4 9 1,8 4-464,11 4 1,10 4 0,10 4-1,9 8-245,10 7 1,12 6 0,2 8 0,-1 0-112,3 0 1,-6 0 0,2-2 0,-8-2-758,-8-2 0,-12-7 1,-7 3-1,-8-4-2026,-8-3 2819,-3 3 0,-10-19 0,-3 6 0</inkml:trace>
  <inkml:trace contextRef="#ctx0" brushRef="#br0" timeOffset="8549">9449 4691 7899,'0'-20'0,"2"1"898,4 1-549,-5-3 1,7 27 0,-8 2 0,0 11 45,0 10 1,-6 4 0,-1 4-1,-1 2-221,0 2 1,-5 7 0,1-1-1,-4 1-515,-1-1 1,3 3-1,-1-3 1,-5 1-242,1-1 1,0 1-1,-1-7 1,-1-2 581,-2-2 0,-16 5 0,2 3 0</inkml:trace>
  <inkml:trace contextRef="#ctx0" brushRef="#br0" timeOffset="8819">9903 5127 8013,'50'-29'92,"-5"2"0,-8 2 269,-6 3 1,-4 5 0,4 5 0,-4 7 323,-2 3 0,5 2 0,-7 2-386,-2 3 0,-7 5 0,-5 8 1,-1-1-130,-4 0 1,-2 7 0,-4-1 0,-4 0-97,-5 3 1,-5-5-1,-1 6 1,1-2-191,4-3 1,-3-3 0,5-2-268,1 1 0,3-1 143,12 1 0,5-8 0,12-5 0,9-3-125,6-2 0,7 0 1,7-2-1,1-1-705,-1-3 0,1 0 1070,-1 6 0,0 0 0,1 0 0</inkml:trace>
  <inkml:trace contextRef="#ctx0" brushRef="#br0" timeOffset="9102">9117 5896 8909,'0'-18'344,"0"1"0,8-1 0,3 3 0,7 1-55,5 3 0,14 1 1,15-2-1,12 4-190,10 1 1,15 5 0,-38-1 0,1 0-1,3 2 1,1 0-349,1 1 1,0 0 0,-3 1-1,-1 0 1,-1 1 0,-1 2-1,36 5-1506,-15 1 1657,-10 6 1,-17-7 0,-3 9 0</inkml:trace>
  <inkml:trace contextRef="#ctx0" brushRef="#br0" timeOffset="9368">9711 5966 8234,'17'-6'279,"1"0"0,-1-2 0,1 4 0,-1-2-412,1 3 0,5-5 0,2 2 0,0 2 680,0 2 1,1 8 0,-7 2-1,1 1-339,-5 5 0,-9 2 0,0 3 0,-4 2-96,-2 3 0,-16 1 0,-7-4 0,-8 4-56,-4 3 0,-8-7 0,-1 4 0,-1-2-102,4 1 1,6-3-1,6-7 1,6-3-283,3 3 0,11-4 0,7-1-181,11-1 1,19-2-1,20-4 1,8 2-310,8 2 0,4-1 818,2-5 0,0 8 0,0 2 0</inkml:trace>
  <inkml:trace contextRef="#ctx0" brushRef="#br0" timeOffset="9916">6812 5756 7909,'-6'-12'288,"0"1"0,-6 5 0,5-4 497,-3 2 0,6 5 0,-2 8-594,4 7 1,2 9-1,0 5 1,0 3-308,0 8 1,6-8 0,2 6 0,0-2-380,-1 0 1,5 3 0,-4 3 0,0 2-231,-1-2 1,1-2 724,-2-2 0,-4 0 0,6-1 0</inkml:trace>
  <inkml:trace contextRef="#ctx0" brushRef="#br0" timeOffset="10133">6323 6420 7906,'-22'-6'739,"5"0"0,3-8-381,-3 3 0,9-3 1,10 3-1,14 3-55,11 0 1,15 6 0,9-4-1,9 4-281,8 2 1,8 0 0,17 0 0,6 0-175,-48 0 1,1 0-1,0 0 1,0 0-1,0 0 1,-1 0 0,48 0-680,-6 0 1,-21 2-1,-14 2 831,-13 2 0,-16 8 0,-4-5 0</inkml:trace>
  <inkml:trace contextRef="#ctx0" brushRef="#br0" timeOffset="10333">6899 6524 8104,'-17'0'364,"-1"0"1,1 0 0,-1 0-173,1 0 1,-1 2-1,1 2 1,-1 4-159,1 2 0,-3 1 0,-1 5 1,-2-3-476,1-1 1,7 0 0,1 5-1,-1 1 441,1-1 0,-7 1 0,-6-1 0</inkml:trace>
  <inkml:trace contextRef="#ctx0" brushRef="#br0" timeOffset="10483">7074 6472 8028,'23'0'0,"0"0"411,-1 0 1,-11 2 0,-5 4-183,-4 5 0,-2 7 0,-4 5 0,-6 6-128,-7 4 1,-12 2 0,0 0-1,-4 0-101,-2 0 0,-8 8 0,-2 1 0</inkml:trace>
  <inkml:trace contextRef="#ctx0" brushRef="#br0" timeOffset="11516">8121 2997 7983,'0'-20'446,"0"-3"1,0 4-1,0-5 13,0 5 1,0 7 0,2 3 0,4 1-112,6 4 1,13 0-1,12 0 1,15-2-233,16 2 1,14 2 0,15 2 0,-44 0 0,1 0-147,1 0 1,2 0 0,5 0 0,0 0 0,4 1 0,0-2 0,0 1 0,-2-1-99,-2-2 1,-2 0 0,-2 1-1,-3 0 1,44-10 0,-6-1-86,-4-3 1,-19 4 0,-12 3 0,-15-1-634,-12 0 895,-6 6 0,-23-5 0,-7 5 0,-9-2 155,-3 2 1,-1-4 0,1 3 0,-1 1 112,1 2 0,-1-4 0,1-2-5,-1-2 0,9 5 0,5-5-305,8 2 1,7-3 0,11 3-1,5 0-67,6 0 1,0-3 0,13 5 0,1 2-26,-3 2 1,7-4-1,-6 0 1,1 2-77,1 3 1,-10 1-1,-3 1 1,-8 5 16,-7 6 0,-3-2 0,-3 1 0,-3 3-49,-2 1 0,-2-3 1,-8-2-1,-2-1 86,-2 1 1,-8-4-1,3 4 1,-5-3-32,-1-3 1,-1 0 0,1 0-1,-3 2 41,-3-2 0,9-2 0,-3-2 0,1 0 129,1 0 1,5-8-1,4-4 1,4-3 345,2-3 0,16-7 1,9-4-1,12-4 187,10-2 1,19 0 0,9 2 0,11 2-210,7 2 1,-6 15 0,0 3 0,-11 9-225,-10 8 0,-8 11 0,-11 12 0,-8 4-270,-8 2 1,-12 2-1,-9 2 1,-2 2-157,-4-3 0,-4-7 0,-6-3 0,-6-3-55,-3-4 1,-5-1 0,-1-3-1,-2 0-221,1 1 0,3-8 493,1-5 0,9-5 0,5-5 0,11-7 363,17-4 1,7-7 0,23-2 0,10-2 39,8-4 1,19 6-1,2-1 1,-42 15-1,1 1-281,3 1 1,1 0 0,1-2 0,0 1 0,2 5 0,1 0 0,-4 0 0,0 1-261,-3 0 0,-1 2 0,33 0 1,-5 2-1,-16 0-858,-17 0 1,-9 2 1072,-20 4 0,3-4 0,-11 5 0</inkml:trace>
  <inkml:trace contextRef="#ctx0" brushRef="#br0" timeOffset="12067">9693 831 7993,'0'-35'304,"-2"0"1,-3 0-1,-5 2 657,0 4 1,-5 6-1,5 9-460,0 3 1,2 9 0,8 2-1,0 11-211,0 11 0,10 13 0,8 11 0,9 7-99,6 5 1,2 4-1,0 8 1,0 2-249,-1 3 1,1-3 0,0 6-1,-4-3-243,-7 1 0,-3 0 1,-15-8-1,-4-2-236,-6-2 0,-14-10 0,-13-2 0,-7-11-24,-9-10 0,-5-6 1,-7-7-1,-3-3 107,0-3 1,4-12 0,11-14-1,9-7 350,7-8 1,7-10-1,13-3 1,7-1-38,8 0 1,7-3-1,13 3 1,7 0-73,7 0 0,1 5 0,8 9 212,1 5 0,10-3 0,5 0 0</inkml:trace>
  <inkml:trace contextRef="#ctx0" brushRef="#br0" timeOffset="12299">10165 936 7944,'-10'-45'208,"2"6"1,3 8 695,-1 8 0,2 11 1,12 7-521,9 3 0,8 4 1,12 3-1,6 9-15,9 7 0,8 7 0,14 6 1,6 3-459,7 4 1,-2-4 0,-3 6 0,-1-3-461,-1 1 0,-6 0 0,-16-8 1,-13-4-713,-12-6 1,-10-3 1260,-12-3 0,-11-7 0,-9-2 0</inkml:trace>
  <inkml:trace contextRef="#ctx0" brushRef="#br0" timeOffset="12501">10898 709 7944,'0'-18'286,"0"1"0,-2 7 1,-3 6 375,-7 8 0,-6 10 1,-3 13-1,-2 10-406,1 6 1,-3 9-1,0 8 1,0 0-185,0 0 0,-5 4 0,7-5 0,2-1-601,1 2 1,-1-6 0,2 3 0,3-7-2262,1-3 2790,7-9 0,-8 5 0,7-8 0</inkml:trace>
  <inkml:trace contextRef="#ctx0" brushRef="#br0" timeOffset="13109">11370 1198 8005,'6'-12'1272,"-1"1"-216,1-1 1,-8 2-776,-3 4 0,-3 12 0,-4 6 0,6 3-102,4 3 0,2-1 0,0 3 0,0 1-235,0 2 1,6 1 0,0-7-1,0 1-971,2-1 0,-6-5-947,3-1 1584,-3 1 0,-4-4 0,-3-8 0,-5-10 230,0-6 1,-5 5 0,5-1 0,-2 1 320,1 1 0,5-4 0,-4 7 401,2-3-417,3 6 1,12-4-1,5 8-125,3 0 1,3 0 0,-1 2 44,1 4 0,-7-4 60,1 4-134,0 3-25,-3-7 53,-1 6 1,-10-10 177,-4-4-100,5 4 1,-7-7-140,8 3-220,0 4 0,0-8-398,0 4 660,0 4 0,0-5 0,0 7 0</inkml:trace>
  <inkml:trace contextRef="#ctx0" brushRef="#br0" timeOffset="13624">11440 133 8028,'2'-26'261,"3"-3"0,-3 4 0,4 2 1336,-4 3-1217,-2 11 0,-6 14 1,-1 15-1,-1 5-219,0 6 0,-6 8 0,3 4 0,-5-1-349,-1 1 1,-6 5 0,-1-3 0,1 2-530,-2-1 1,5-5 716,-3 6 0,-4-1 0,0 7 0</inkml:trace>
  <inkml:trace contextRef="#ctx0" brushRef="#br0" timeOffset="14752">11789 2700 8002,'0'-18'79,"0"1"1,8 1 0,5 3 0,11 3 468,11 2 0,19 2 0,25 6 0,-29 0 0,3-1-365,8-2 1,2 0 0,12 2 0,2 0 0,4-2 0,3 0 0,3 2 0,2 0-232,4 1 1,1 0-1,-4-2 1,0-2-1,-3 0 1,-1 0-1,-6 1 1,-1-1-145,-5 0 1,-1 0-1,-2-2 1,-2 0-1,-4 3 1,-2 0-1,-7 1 1,-3 1-621,30-1 1,-26 2 0,-23 0 811,-8 0 0,-15-8 0,-3-2 0</inkml:trace>
  <inkml:trace contextRef="#ctx0" brushRef="#br0" timeOffset="15002">13396 1861 7978,'0'-34'407,"-10"-1"1,-6 0 0,-7 2-147,-4 4 1,4 11 0,-4 12-1,-1 8 264,1 10 0,8 9 0,1 20 0,11 6-249,5 3 1,4 16-1,3 6 1,7 7-136,4 11 0,9-7 0,4 8 1,4 2-309,-16-45 1,1-1-1,-1 4 1,1-1-1,-1 4 1,1-1-1,-1 0 1,1-1-590,-1-3 0,1-1 0,11 43 1,-2-4 755,-2 1 0,-9-41 0,-1 1 0,-1 0 0,-1 1 0</inkml:trace>
  <inkml:trace contextRef="#ctx0" brushRef="#br0" timeOffset="15950">14723 2089 8073,'-8'-18'58,"4"3"1,-7 1-1,-3 4 402,-1 2 1,-3 3 0,-1 7 0,-3 3 21,-1 7 0,-8 17 0,2 8 0,-4 8-65,-2 9 0,2 0 0,4 10 0,8 4-186,7 6 0,6 0 0,10 5 0,6-1-129,9-4 1,11-3 0,12-1-1,9 0-381,7 0 1,8-10 0,10-7-1,3-13-33,3-9 0,9-7 0,10-13 0,-47-8 1,1-2 143,2-1 1,1-4 0,0-3 0,0-5-1,4-5 1,-1-3 0,-1-4 0,0-2 22,2-4 1,-2-2-1,-2-2 1,-1 0-1,-3-1 1,-1 0-1,-6 0 1,-3 0 155,-4 1 0,-4-2 0,20-44 1,-15-3-1,-10-6 48,-11-2 0,-13 5 0,-16-5 1,-14 6 108,-12 3 0,-16 18 0,-13 4 1,-7 11-15,-9 7 0,36 21 0,-1 3 0,-1 2 1,-1 3-1,-48-9-102,4 9 1,4 5 0,3 10 0,3 4-246,1 5 0,16 13 0,2 5 0,10 6-375,7 6 1,10-3 0,10 9 0,4 1-1446,7 3 2013,7 9 0,9-4 0,0 4 0,0-1 0,0-3 0,0 2 0</inkml:trace>
  <inkml:trace contextRef="#ctx0" brushRef="#br0" timeOffset="16301">14898 2839 8029,'9'-7'-32,"-1"3"0,-8-8 1,-2-1 240,-4-3 1,4-1-1,-3-1 856,3 1 0,2-1 1,0 1-641,0-1 1,2 7 0,3 1-329,7 2 1,5 2-1,7 6 1,5 0-115,4 0 1,4 0-1,3 2 1,7 4-400,4 6 0,1-3 0,-2 3 0,-1 0-208,-3-3 0,-13 5 1,0-8-1,-5-2-519,-7-2 1,-2-2 201,-1 0 941,-9-8 0,-9-2 0,-9-7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1:37.7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158 677 8104,'-6'-19'261,"0"-4"0,-7 3 0,3-3 0,-2 4 742,1 1 1,5 8-382,-6 5 0,8 7 0,0 7-381,8 9 0,6 11 0,7 0 0,3 4-193,3 2 1,4 6 0,8-1 0,-2-1-176,-4-2 0,4-2 1,-4 0-1,2 0-465,-1 0 1,1-2 0,-8-2-1,-2-2-912,-1 2 1,-5-6 1503,-3-2 0,-4-3 0,-8-3 0</inkml:trace>
  <inkml:trace contextRef="#ctx0" brushRef="#br0" timeOffset="269">1 782 8023,'0'-17'103,"0"-1"272,0 1 0,0-1 1,0 1-96,0-1 0,9 3 1,9 1-1,9 5 7,6 1 1,10-4 0,5 4 0,8 1-67,9-1 0,2-4 0,3 6 1,0 2-315,0 3 0,-8 1 1,-4 0-1,-7 0-387,-10 0 1,-8 0-1,-16 0 1,-2 1-567,-3 5 1,-4 4 0,-10 7 1045,-4 1 0,-11 7 0,-10 2 0</inkml:trace>
  <inkml:trace contextRef="#ctx0" brushRef="#br0" timeOffset="436">245 1096 8023,'12'-1'251,"-1"-5"0,1-2 0,8-6 0,1 5-128,2 1 1,8 0 0,-2 4 0,6-2-418,6 3 0,-4 1 0,2 2 0,-6 0-1098,-4 0 1392,-8 0 0,4 0 0,-7 0 0</inkml:trace>
  <inkml:trace contextRef="#ctx0" brushRef="#br0" timeOffset="583">280 1289 8023,'12'0'-384,"-1"0"431,3 0 0,3 0 0,7 0 0,5 0 27,4 0 0,10 0 0,5 0 0,8 0-74,8 0 0,4 0 0,2 0 0</inkml:trace>
  <inkml:trace contextRef="#ctx0" brushRef="#br0" timeOffset="803">1206 188 8075,'-8'-33'0,"-2"2"0,-1 6 845,-1 6 1,0-1-1,-5 14-506,-1 3 1,9 8 0,3 9-1,4 7-160,2 8 0,2 4 0,4 2 0,3 0-489,1 0 0,6 6 0,-5 0 0,5-1-583,1 3 0,1-6 893,-1 4 0,1-4 0,-1-2 0</inkml:trace>
  <inkml:trace contextRef="#ctx0" brushRef="#br0" timeOffset="1168">2428 223 8068,'0'-25'280,"-2"6"0,-4-5 0,-7 7 368,-8 5 1,-7 4 0,-7 8-1,-1 2-137,-5 4 1,4 6 0,-6 11 0,3 6-196,-1 4 1,6 4-1,8 4 1,1 5-239,5 5 0,2 7 0,3 0 0,5 1-153,5 1 1,4-6 0,2 6-1,0-4-273,0-3 1,8 1 0,3-13 0,5-2 39,1-2 0,1-4 0,-1-4 0,1-6 220,-1-4 1,6-7-1,4-2 1,5-2 63,4-5 0,11-1 1,0-2-1,5 0 105,6 0 1,4 0 0,8 0 0,0 0-310,0 0 1,-8-5 0,-4-1 0,-7 2-556,-11 2 1,-1 2 0,-16 0-1275,-1 0 2057,-11 0 0,-3 0 0,-8 0 0</inkml:trace>
  <inkml:trace contextRef="#ctx0" brushRef="#br0" timeOffset="1601">2725 520 8014,'-17'-25'387,"-1"0"1,1-4-1,-1 5 982,1 5-635,-1 9 0,9 6 1,5 14-1,8 9-295,7 7 0,13 3 1,7 6-1,5 0-463,5 0 0,8 5 0,-3 1 0,5-2-41,1-2 1,6-10-1,1-2 1,-3-4-286,-2-3 1,4-4 0,-1-14 0,-7-4 54,-7-8 0,-8-9 1,-6-20-1,-8-6 289,-7-3 1,-6-4 0,-10-3 0,-4-3 194,-6-2 0,-17 0 0,-10-2 0,-9 6 41,-12 3 0,-8 11 0,-8 5 0,-6 6 59,-3 4 0,0 9 0,3 3 0,8 11-9,8 10 1,14 6-1,15 9 1,12 4-434,13 7 0,18 4 0,12 5 0,11 4-104,10 2 1,5-1 0,11 3 0,5-6-187,10-5 0,1-1 0,11 0 0,1-2-515,3-4 0,1-3 0,0-11 0,3-3 958,3-6 0,-12-5 0,5-1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1:41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88 7999,'10'-8'-266,"-2"-2"0,-8-7-128,0-1 1,0 7 1052,0-1 1,-8 8-1,-4-2-358,-3 4 1,-3 4 0,-1 2 0,-2 4-129,-3 2 0,-5 3 1,4 8-1,0 3 5,0-3 1,-6 6 0,1 0 0,-1 3-121,2-1 0,-2 0 1,6 6-1,0 0-106,0 0 0,1-1 0,9 1 0,1 0-14,3 0 0,7 0 0,-2 0 0,4 0-45,2 0 0,8-2 0,5-2 1,7-4-64,3-2 0,8 4 0,-2-3 1,6-1-271,6 0 1,-2-2 0,5-5-1,1 1-569,-1 5 1009,-5-5 0,12 14 0,-7-6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1:42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18 193 8314,'0'-18'2413,"-2"7"-1984,-4-1 0,4 10 0,-4 4 0,4 12-84,2 7 1,0 12-1,0 0 1,2 8-237,4 3 1,10 3 0,7 3 0,0-1-178,2-3 1,1 7 0,5 5 0,-2-2-478,2-1 1,-6-3-1,-2 0 1,-5-1-202,-7-5 1,-3-3 0,-8-8 0,0 0-1323,0 0 2068,-8-8 0,-17 6 0,-12-6 0</inkml:trace>
  <inkml:trace contextRef="#ctx0" brushRef="#br0" timeOffset="250">88 315 7999,'17'-47'0,"0"3"175,1 1 1,-1-1 0,3 7 0,1 6 125,2 3 0,8 7 0,-3 9 0,1 7-37,0 3 1,4 4-1,4 5 1,-6 9-110,-4 5 0,-4 10 0,-5 0 0,-3 6-139,-3 4 1,-4 6-1,-10-5 1,-4 1-109,-6 0 0,-3 3 0,-5-5 1,-1-2-81,-2-2 0,-8-4 0,1-2 0,-2-4-110,-3-2 1,0-2 0,2-5 0,4-1-215,5 1 1,-1-3 0,2-1 495,1-3 0,3 1 0,2 6 0</inkml:trace>
  <inkml:trace contextRef="#ctx0" brushRef="#br0" timeOffset="600">751 944 7911,'12'0'1335,"-1"0"0,-5 0-896,6 0 0,-6 0 1,5 0-434,3 0 0,-4-2 0,1-4-38,3-6 0,-1 3 1,-1-3-1,-4-2 65,0-1 1,-6-3 0,3 1 0,-5 0-9,-5-1 1,-7 1 0,-9 1 0,-5 4 110,-1 7 0,-8-3 0,-5 2 1,3 2-46,6 2 0,0 10 0,7 4 0,5 3-264,5 3 1,7 5 0,8 2 0,7 0-139,10 1 0,3 5 0,12-4 0,6 2-106,4 0 1,1-6 0,5 4-1,-3-1-64,3-5 0,-1-4 0,-1-3 0,-6-4-161,-5-2 0,-8-3 642,-5-5 0,-4 0 0,-1 0 0</inkml:trace>
  <inkml:trace contextRef="#ctx0" brushRef="#br0" timeOffset="932">1467 769 7999,'18'-17'-74,"-7"1"0,1 3 0,2 3 462,1 2 0,3-4 0,-1 7 0,2 1-190,5 2 1,1 2 0,6 0 0,-4 0-635,-2 0 0,4 0 0,-5 2-80,-3 4 0,-3 3 0,-7 9 1,-7-1 515,-8 1 0,-7-1 0,-13 1 0,-5-1 0,-4 1 0,4 5 0,0 0 0,-2-2 0,-2-1 0,0-3 0,2 1 0,4-3 86,2-3 0,3 3 1,9-5 350,1 0 0,10 3 1,2-7-1,12-2-107,9-2 0,8-2 0,12 0 0,5 0-362,5 0 1,7 0-1,0 0 1,1 0-403,1 0 0,-6 0 0,4-2 1,-5-2 433,-7-2 0,-3-7 0,-8 3 0</inkml:trace>
  <inkml:trace contextRef="#ctx0" brushRef="#br0" timeOffset="1183">2463 472 7999,'23'-29'-62,"0"4"1,-1 4-66,-3 5 0,-2 10 1,3 0-1,1 4 769,3 2 0,-1 2 0,-6 4 1,1 6-130,-1 3 1,-1 9 0,-3 1 0,-3 2-309,-2 4 1,-2 0-1,-6 0 1,0-2-277,0 2 1,-6 0 0,-2 0 0,-2-3-231,-3-3 0,-3 4 0,-1-4 0,-3 2-435,-3 4 0,4-3 0,-5 3 0,5 4-1408,1 3 2144,-7 3 0,6 2 0,-6 1 0</inkml:trace>
  <inkml:trace contextRef="#ctx0" brushRef="#br0" timeOffset="1299">2550 1433 7999,'10'17'180,"-3"1"1,-1-1 1026,0 1 1,0-7-1,-6 1 448,0 1 0,-2-5-1588,-4-2 1,2-4 0,-7-2 0,-3 0-68,-1 0 0,-11-8 0,-1-1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02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1203 1483 8068,'-6'-27'0,"1"3"-306,1 5 1,0 1 0,0 1 0,-4 0-42,-2-1 0,7 1 0,-5-1 347,0 1 0,-2-1 0,-7 1 0</inkml:trace>
  <inkml:trace contextRef="#ctx0" brushRef="#br0" timeOffset="1147">802 610 8237,'-18'-8'-613,"1"-2"495,-1 0 0,7-3 0,-1 5 264,-2-2 1,5 6 27,-3-1 1,6 1-65,-6-2-60,9 4 0,-3-6 0,12 8 1,5 0 11,5 0 1,9 0 0,2 0 0,2-2-35,0-4 0,0 5 0,4-5 0,-1 2-16,-3-2 1,-6 4 0,4-4 0,-2 4-9,-3 2 0,-3 0 0,-1 0 21,-1 0 1,-5 0-1,-3 2 28,-1 4 1,4-2-1,-6 8 1,-3 1 75,-1 3 0,-2 3 0,2 2 0,2 5-10,2 1 0,6 2 0,-5 8 0,1 4-31,0 5 1,6 5 0,-5 3 0,3 4-67,0 6 1,-9 12 0,3 7 0,-4 7-23,-2 3 0,-1-43 0,0 1 0,0-1 0,-2 1 0,0 2 1,-1 0-29,-1 2 1,0 1 0,0 5 0,-2 0 0,-1-2 0,-1-1 0,1-1 0,0 0-56,2 0 0,1 0 0,-2-2 0,0-1 0,3 4 1,0 1-1,0-1 0,0 0 34,1 0 0,-1-1 0,0-4 0,2-2 0,4 42 0,4-5-8,5-7 0,11 1 1,1-12-1,-2-8 37,-1-6 0,-1-2 0,2 3 1,3 1 14,-3-2 1,-2-7 0,-1-5 0,-1 1-26,1-1 1,-3-5 0,-1 2 0,-4-4 32,-3-2 0,1 0 1,-4 0-1,4-2-18,2-4 1,-7-2 0,5-6 0,-2 3-48,0-3 1,2-4 0,-5-3 97,3-2 1,8-1-46,-2 7 0,-3-7 1,3 1 33,1 2 1,-3-5-1,0 3 1,0 0 40,-1-3 0,1 7 0,4-5 1,-3 3 18,3-2 1,-1 3 0,1-5 0,-2 2-24,1-1 1,3 1-68,1 5 1,1-1-1,-3-3 1,-1-3-23,-3-2 0,-7 0 0,4-4-179,0 1 91,-6 1 210,5-6-80,-7 0 1,0-2-1,-1-2 1,-3-3 8,-2-3 0,-2 4 85,2-6 1,2 1-58,-7-7 0,7 7 1,-4 1-37,0 2 0,6 0 1,-5 5-21,-1-3 1,4 0 0,-8 6 1,7 0 0,-7 2 9,-2 4 1,5-2 0,-3 5 0,-2 1 43,-1 0 1,-3 1-1,-1 9 1,-4 1 21,-6 2 1,-6 8-1,-6-2 1,-6 4-18,-3 2 1,-4 6 0,-5 2 0,-5 1-45,-4 5 1,-1-6 0,-1-3-1,0-3-32,0-2 0,2-8 0,4-3 1,6-7-123,3-5 1,5-4-1,1-8 1,7 0-323,5 0 0,8-8 0,17-4-34,6-3 1,4-5 0,6-1 497,8-2 0,7-8 0,16 3 0</inkml:trace>
  <inkml:trace contextRef="#ctx0" brushRef="#br0" timeOffset="1634">522 4644 8072,'0'-18'455,"-2"9"1,-4 5-92,-5 8 1,-7 7 0,-3 13 0,-4 7-67,-2 7 0,-3 1 0,-5 6 0,1-1-192,-1 1 0,0 2 1,2 3-1,4-3-252,5-7 0,7 1 0,5-4 0,6-4-201,4 0 1,4-2-1,4-2 1,8-5-191,7-5 0,6-4 0,8-1 0,0-4-131,0-3 0,6-1 668,0-6 0,7 0 0,-3 0 0</inkml:trace>
  <inkml:trace contextRef="#ctx0" brushRef="#br0" timeOffset="2330">819 155 8114,'17'-23'-195,"1"0"0,-3-6 0,-1 6 1475,-2 1-789,-1 3 1,-3 9-303,-8 4 1,-10 6-1,-11 6 1,-6 6-93,-6 3 0,0 9 0,-16 1 0,-3 2-9,-4 4 0,-10-4 0,2 2 0,-4 4-56,-2 6 0,0-2 0,2 4 1,6-4 5,10-3 1,9-1-1,14-2 1,8-3-36,7-3 1,8-2 0,12-5-1,8-1-89,7 1 1,6 5 0,8 0-1,0 0-189,0 3 0,6-5 0,1 8 0,3 0-303,3-2 1,1 6 0,-1-5 577,-1-1 0,0 6 0,5-6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09.77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88 18 10430,'0'-9'-61,"0"1"-15,0 8 238,0 0-66,-8 0-70,6 0 1,-5 2 238,7 4 1,-2-4-52,-4 3 1,4-1-24,-4 2 0,2-4 107,-2 4 1,2-4-141,-7-2 1,5 0-121,-6 0-40,8 0-3,-3 0 0,9 0-150,3 0 0,-1 0 0,6-2 2,-2-4 0,0 4 130,-3-4 1,-3 4 0,6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3:59.4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86 365 6134,'-10'-2'-82,"4"-4"1,3 4 264,-3-3 1,4 1 222,-4-2 189,4 4-175,2-14 0,0 7 367,0-9 0,0 7 919,0-1-582,0 8-871,0-11 0,0 15 1,0 0-1,0 9-57,0 7 0,0 1 1,2 3-1,2 3-203,2 6 1,1 4 0,-3 2 0,2 0-130,-2 0 1,-2 6 0,0-1 0,2-1-270,2-2 1,-1-2 0,-5 0 0,0 0 67,0 0 0,-2-8 0,-1-4 0,-3-3-402,2-3 0,0-7 0,-2-4 217,-5-5 0,3-2 0,0-5 1,2-8 521,0-7 0,1-6 0,5-8 0</inkml:trace>
  <inkml:trace contextRef="#ctx0" brushRef="#br0" timeOffset="366">51 400 7869,'-6'-12'295,"-2"3"706,-1 1-16,-3-6-713,2 12 1,5-5 0,10 7-169,7 0 1,6 5 0,3 1 0,4-2-43,2-2 1,2-2 0,6 0-1,0 0-164,0 0 1,2 0 0,2 0 0,2 0-177,-3 0 0,-3 0 1,-4-2-1,-3-2-1236,-3-2 954,-2 1 0,-15 5 0,-8 0 288,-10 0 0,-7 2 0,-5 3 1,-3 7 271,-2 4 0,-2 1 0,-6 0 0</inkml:trace>
  <inkml:trace contextRef="#ctx0" brushRef="#br0" timeOffset="550">173 697 7609,'0'17'-325,"0"1"0,0-7 0,-2-1 1076,-3-2 0,1 4-388,-8-7 0,8 3-250,-2-2 0,6-4 0,6 4-159,6-4 1,3-2 0,5 0-1,1 0-393,2 0 1,1 0-1,-7 0 1,1 0 438,-1 0 0,0 7 0,1 3 0</inkml:trace>
  <inkml:trace contextRef="#ctx0" brushRef="#br0" timeOffset="716">173 1011 7672,'-17'8'-128,"5"-6"1473,1 4-1077,7-4 0,4-2 1,13 0-1,7 0-269,3 0 1,12 0 0,-2 0 0,2 0-347,4 0 1,-6-6 0,-4 0-1,2 2 347,2 2 0,2-13 0,0-5 0</inkml:trace>
  <inkml:trace contextRef="#ctx0" brushRef="#br0" timeOffset="983">889 208 7923,'0'-29'59,"-2"2"0,-2-1 253,-1 1 1,-3 6 0,4-2 0,-4 3 909,-1 3-784,5 7 0,-2 4-340,12 12 1,3 6-1,9 9 1,-1 2-291,1-1 1,-3 5 0,-1 2-1,-2 2-261,1-2 1,1 4 0,-1-4 0,-3 2-473,-2-2 1,3 4 924,-5-3 0,8 2 0,-5 3 0</inkml:trace>
  <inkml:trace contextRef="#ctx0" brushRef="#br0" timeOffset="1510">959 802 7951,'0'-12'1865,"0"0"-1570,0 9 1,0-7-1,2 6-196,4-2 0,-2 0 0,7 6 0,3 0-10,2 0 1,-5 6 0,3 2-1,3 2-178,5 3 0,1 3 1,-8 1-1,-1 1-58,-2-1 0,-8 3 0,1 1 0,-3 4 51,-2 2 1,-2-3 0,-3 5 0,-9 0 104,-7-2 1,-7 6 0,-7-6 0,1 0 45,-1-3 0,2-5 1,2-2-1,3-1 276,3-4 1,-4 1-185,6-7 0,9 0 0,14-6-145,10 0 1,15 0 0,8 0 0,8 0-156,4 0 1,-5 0-1,5 0 1,0 0-78,-1 0 1,1 0 0,1 0 0,-5 0-232,-4 0 1,-8 2 0,-2 2-1,-2 1-1291,-3-1 1752,-3-2 0,-9-2 0,-2 0 0</inkml:trace>
  <inkml:trace contextRef="#ctx0" brushRef="#br0" timeOffset="1999">2007 383 7932,'10'-33'0,"-4"2"0,-5 3 371,-1 3 0,0 8 0,0 5 1897,0-2-1915,0 7 1,-5 1 0,-1 14 0,0 7-152,-2 6 0,4 9 1,-5-5-1,-1 2-38,0 4 1,4 8 0,-3 2 0,-1-1-187,0 3 0,1 0 1,-5 5-1,2-1-235,-1 1 1,-9 3 0,-1 1-1,0 1-92,-2-1 0,5-7 0,-3-5 0,6-3-68,5-2 1,-2-8 266,8-3 0,3-13 0,10-5 168,11-4 0,1-2 0,10 0 0,2 0 70,2 0 1,2 0 0,2 0-1,2-2-36,2-4 0,13 4 0,0-4 0,7 5-39,5 1 1,1 0-1,1 0 1,0 0-96,2 0 0,-12 0 0,4 1 0,-11 3-367,-10 2 1,-12 0 0,-8-4-230,-7 4 0,-8-4 0,-12 4 678,-6-5 0,-11-1 0,-4 0 0</inkml:trace>
  <inkml:trace contextRef="#ctx0" brushRef="#br0" timeOffset="2631">2513 540 7963,'0'-18'91,"0"-5"0,0 0 726,0 1 0,-5 3 608,-1 1-1042,0 9 0,6 9 0,0 11 1,0 5-106,0 1 0,0 3 0,0 1 0,2 4-137,4 3 1,-2-1 0,7 4 0,3-2-216,1 2 1,3-4 0,-1 0-1,1 0-1,-1 1 1,1-7 0,1 2 0,2-5-231,3-7 0,-1 3 0,-4-8 0,3-2-11,1-2 1,0-12-1,-5-6 1,1-7 262,5-4 1,-11-8 0,5-6-1,-5 0 45,-3-1 0,-2-1 0,-8-5 1,0 1 179,0-2 0,-16 7 1,-7 1-1,-10 4 118,-8 2 1,-4 2-1,-7 4 1,-2 8-71,-4 7 1,1 6 0,-3 8-1,4 0-222,5 0 1,13 10 0,3 6 0,9 7-70,7 4 1,9 2 0,4 6 0,8 0-180,10 0 1,2 0 0,17 0-1,4 0-38,3 0 1,13-6 0,-1-2-1,7-2-12,-1-3 1,-2-5 0,-3-3 0,-3-5 28,-1-1 1,-8-2 0,1-8 0,-5-2-41,-6-2 0,-3-7 0,-9 1 36,0-3 1,-7-3-462,-4 1-13,-4-1 749,-10 8 0,-2 10 0,-7 10 0</inkml:trace>
  <inkml:trace contextRef="#ctx0" brushRef="#br0" timeOffset="3101">3107 784 7985,'0'-17'281,"0"5"0,0 0 94,0-1 0,2 5 1,4 0 104,6 1 0,3 5 1,3-4-1,-1 4-217,1 2 0,5 0 0,0 2 0,-1 4-174,-3 5 0,-2-1 0,1 2 0,-1 1-129,1 3 1,-9 1 0,-3 1-1,-4-1 28,-2 1 1,0 5 0,-2 0-1,-5-1-78,-11-3 0,1-2 0,-9 1 0,3-1 68,0 1 1,0-1-1,5-1 1,1-3 120,-1-1 0,3-6 1,1 4-35,2-3 0,10-1 0,2-6 0,12 0 13,9 0 0,7 0 1,8 0-1,5 0-65,6 0 0,3 0 0,3 0 0,-3 0-112,-3 0 1,-5 0-1,-9 0 1,-2 0-600,-2 0 0,-13 0 42,1 0 1,-13 0 81,-4 0 1,-7 0 0,-11 2 0,1 2 573,-1 2 0,-7 7 0,-2-3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26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785 1747 8227,'-2'-17'55,"-4"-1"1,4 1 0,-6 1 0,2 3 162,1 1 1,-7 6 168,6-5 1,0 9-209,6 2 0,0 9 1,0 15-1,0 7 75,0 8 0,2 5 0,4 11 1,6 3-210,3 6 1,-3 12 0,-1 3 0,1 3-117,-2-1 1,3-1 0,-5 3 0,0-1-55,0 1 1,-2-5-1,-6-5 1,0-7-222,0-7 1,0-13 0,-2-7 0,-2-8-1487,-2-8 1832,0-11 0,-2 3 0,-1-5 0</inkml:trace>
  <inkml:trace contextRef="#ctx0" brushRef="#br0" timeOffset="697">802 3075 8031,'-8'-26'0,"-5"-1"-30,-9 0 0,3 8 0,-6 9 1,0 2 392,-5 4 0,-3 2 0,-1 4 0,-3 6 57,-4 10 0,0 1 0,-7 12 0,-3 4-193,3 4 1,5 3-1,-2-3 1,1 6-85,-1 5 0,12-7 0,0 9 0,6-1-222,6-1 1,7 9-1,4 1 1,3 0-116,3 0 1,11-2 0,13-5-1,11-1-13,8 0 1,17-7 0,2-6 0,10-6 121,8-4 0,5-14 0,11 1 0,3-6 85,2-6 1,-45-4 0,2-2 0,5-3-1,1-2 1,2-4 0,2-3-71,3-3 0,0-3 1,-5-1-1,-2-3 1,-3-1-1,-1-2 1,-7 0-1,-1 0-71,-6-2 1,-3-1 0,27-32 0,-14-8 0,-15 0 28,-19 1 0,-16-3 0,-18-2 0,-17-2 122,-15 3 0,-18 3 1,-4 4-1,31 34 1,-2 2 136,-1-1 1,-1 2-1,-1-1 1,-1 1 0,0 3-1,0 0 1,1 0 0,-1 2 87,-40-23 0,3 10 0,1 10 1,5 4-287,4 7 1,18 6 0,9 12 0,14 6-368,14 10 0,-1 9 0,9 13 0,-1 7-148,4 4 1,4 9 0,4 4 565,4 4 0,2 1 0,3 1 0,-5 0 0,-4 0 0</inkml:trace>
  <inkml:trace contextRef="#ctx0" brushRef="#br0" timeOffset="1048">278 3843 8066,'-17'-35'163,"-1"0"1,7 8 0,1 4 0,2 3 288,4 3 1,4 1 0,6 3 0,8 1-153,7-1 0,0 3 0,8 0 0,4 2-133,6 4 1,6 3-1,5 1 1,-1 0-170,-3 0 0,1 7 0,5 3 0,1 2-301,-1-1 1,-7 1-1,-6 3 1,-6-1-557,-4-2 0,-8-6 486,2 5 1,-11-9-1,-6-2 1,-6-10 136,-6-5 0,-4-3 1,-9 1-1,-2-1 5,-3 1 0,-5 5 0,4 1 0,-2-1 231,-4 2 0,-2-5 0,-2 5 0</inkml:trace>
  <inkml:trace contextRef="#ctx0" brushRef="#br0" timeOffset="1283">785 4280 8081,'-12'-6'421,"0"-2"1,-1 0-90,-3 1 1,-1 1 0,-1 8-1,1 5-173,-1 11 0,1 7 0,-1 12 0,3 2 183,3 2 1,-1 9 0,7 0-1,2 9-356,2 3 1,2-4 0,0 6 0,2 4-526,4 6 0,2-4 1,5 1-1,-3-5-2209,-2 0 2748,5-6 0,-11 8 0,6-6 0</inkml:trace>
  <inkml:trace contextRef="#ctx0" brushRef="#br0" timeOffset="2615">767 1800 8069,'-2'-18'370,"-4"1"1,5 5-26,-5 1 0,-2 5 46,2-6 1,2 8-1,10-2-185,6 4 0,13 2 0,8 2 0,10 2-167,7 2 0,0 8 0,15-5 0,2 3-218,7 0 1,-2-3 0,6 5-1,-3-2 78,1 1 1,0-5 0,-10 0 0,-6-3-175,-8 1 0,-11 2 0,-2-4-88,-8 2 536,-14 0 0,-15-8 0,-10-2 0,1-4 125,-1-2 0,-6-1 0,5-7-129,-1 1 0,-4 5 0,8 0 0,1 1 25,-3 1 1,6-5 0,-4 3-135,4-4 0,2-1 0,0-1 1,2 1-40,4 0 1,-2-1 0,7 1-1,1-1 23,-2 1 0,5-1 1,-3 1-1,4-1-32,1 1 0,-1-1 0,-3 3 1,-1 1 70,1 3 0,3 5 1,1-4-62,1 2 0,-1 3 0,1 5 0,1 0-87,4 0 1,-1 7 0,7 5 0,2 5-176,2 7 1,2 3-1,0 10 1,-2 2 17,-4 1 1,4 9-1,-6-5 1,0 3-130,-4 0 0,-11-1 1,-6 7-1,-4-3 88,-2-3 1,-2-5 0,-6-7 0,-7-2 179,-7-4 1,-7-4 0,4-9 0,0-4 164,-1-7 0,3-10 1,6-9-1,1-7 237,5-8 0,3-4 0,8-4 1,0-4 87,0-6 1,8-9 0,5-2 0,9 2-43,7 1 0,4 5 1,3 1-1,3 7-307,2 5 0,8 2 1,-3 15-1,5 7-102,1 3 1,0 6 0,-1 12-1,-5 8-208,-5 5 0,-6 10 0,-4-2 0,-4 4-189,-2 2 0,-3-6 1,-9 0-1,-3 2 86,-2 2 1,-2-4 0,-6-1 0,0-1 219,0 0 0,-8-6 0,-4 3 0,-3-5-10,-3-2 0,1-7 0,-1-4 331,1-4 1,1-10-1,5-4 1,7-5 183,8-6 0,7-4 0,13-10 0,7-2 2,8-2 1,-1 2 0,9 8 0,1 4-109,3 2 1,1 3 0,1 11 0,-3 5-190,-3 4 1,-5 4-1,-5 4 1,0 7-207,-2 9 0,-4-1 0,-13 6 0,-1-1-64,0-5 1,1 4 0,-3-2 0,-3-1-250,-6-3 1,2-1 0,-1-1 0,1 1-61,0-1 1,4-5 0,-5-3-897,3-1 1400,2-2 0,13-6 0,2 0 0</inkml:trace>
  <inkml:trace contextRef="#ctx0" brushRef="#br0" timeOffset="3224">1378 193 8180,'0'-35'0,"0"0"0,-5 6 929,-1 0 1,-6 8-447,6-3 0,1 15 0,6 9-162,5 9 1,6 15-1,11 5 1,6 6-105,4 5 1,2 11-1,2 9 1,0 2-278,-2 4 1,4 4 0,-12 4 0,0 1-177,-4-1 0,-11 4 0,-8-1 0,-8-1-166,-8-4 0,-17 0 1,-8-14-1,-5-6-309,-7-9 0,5-10 328,-3-16 0,8-7 348,-2-4 1,6-12 0,6-8 0,6-7 376,4-8 0,9-4-272,4-2 1,4-2-174,2-4 1,4 5 0,6-5 0,9 4-242,6 2 0,10-4 0,6 2 344,-2 4 0,6 2 0,-1-4 0</inkml:trace>
  <inkml:trace contextRef="#ctx0" brushRef="#br0" timeOffset="3428">2094 193 8078,'0'-35'486,"0"2"0,0 4-11,0 6 1,2 11-1,4 8-282,6 8 0,11 6 0,8 7 0,8 3-109,8 3 1,3-2 0,4 8 0,3 4-370,1 6 1,8-2 0,-6 4 0,-2-2-429,-5 1 0,-13-3 713,1 4 0,-4 4 0,-2-1 0</inkml:trace>
  <inkml:trace contextRef="#ctx0" brushRef="#br0" timeOffset="3631">2653 88 8209,'-11'-23'296,"-1"0"1,0 1-1,-5 11 1,-2 5 105,-5 4 0,3 10 1,-6 5-1,2 7-302,3 3 1,-3 8-1,0 0 1,0 6 1,-1 4 1,-3 1 0,6-3 0,0 6-506,-3 5 0,-1-1 0,-8 11 0,-2 0-622,-3 4 0,3-2 1025,-4 2 0,-4 0 0,1 6 0</inkml:trace>
  <inkml:trace contextRef="#ctx0" brushRef="#br0" timeOffset="3847">2968 420 8202,'33'-35'110,"-6"0"1,-8 4 768,-5 8 1,-10 5 154,2 13 1,-3 3-827,3-4 1,-2 10-1,6 3 1,0 5-74,-1 8 1,3-1 0,5 10-1,1 2-314,-1 2 1,1 8 0,-1 2 0,1 1-388,-1 5 1,-7 1-1,-2 2 1,-3 1-466,1-1 1,-2-1-1,-10-3 1031,-5-1 0,-13-8 0,-3 3 0</inkml:trace>
  <inkml:trace contextRef="#ctx0" brushRef="#br0" timeOffset="4164">3055 682 8202,'19'-50'0,"3"3"509,1 6 0,2 12 1,-1 4-1,5 4-137,4 3 0,7-7 0,3 11 1,0 1 104,-1-3 0,5 8 0,-4 1 0,-1 1-196,1 0 0,-4 0 0,-8 8 0,-4 2-285,-2 2 0,-1 7 0,-7-1 0,-1 4-131,-5 1 1,-1 1 0,-6 1-1,2 2-147,-2 3 1,-4-1 0,-4-6 0,-4 3-159,-2 3 1,4-4 0,-3 5 384,1-5 0,2-7 362,6-1 1,10-7-1,7 2 1,10-4-116,6-2 1,4-6 0,2 0 0,2 1-220,-2-3 0,-2 6 1,-3-4-1,1 4-1050,0 2 0,-7 0 106,-5 0 0,-6 8 1,-5 4 970,-6 3 0,-20 10 0,-5 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0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18 193 8177,'-9'-8'250,"1"4"1,10-5-1,5 1 305,11 4 0,19-6 1,23 0-1,21-1-367,-32 5 1,3 0-1,12 3 1,2 0-1,9-1 1,2-1-1,5 0 1,1 0-110,3 0 1,0 0 0,4 2-1,-1 0 1,-2-1 0,-1-1-1,-6 0 1,-1 0-204,-6 0 1,-3 0 0,-5 3-1,-2-1 1,-6-2 0,-3 0 0,41-3-688,-15 4 0,-22 2 0,-23 2-774,-10 0 1,-17 0 1584,-14 0 0,-27-8 0,-21-1 0</inkml:trace>
  <inkml:trace contextRef="#ctx0" brushRef="#br0" timeOffset="232">612 263 7991,'-8'-12'-100,"-3"0"1,-5 9 0,-1-3 0,-1 4 443,1 2 1,-7 6 0,-1 1 0,-2 3-270,-4 4 1,0 7 0,0 2 0,4 1-346,1 1 1,1-6-1,4 6 1,-2 1 269,1 3 0,3-4 0,1 0 0</inkml:trace>
  <inkml:trace contextRef="#ctx0" brushRef="#br0" timeOffset="398">1136 263 7991,'33'-18'0,"-4"3"349,-6 3 0,-9-1-138,-2 7 1,-9 2 0,3 10 0,-6 3 16,-6 1 0,-1 6 0,-7-3 0,2 7-437,-1 3 1,-5 0 0,-3-3-1,-4 1-993,-2 2 1202,-2 8 0,-6-4 0,0 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32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2209 8140,'0'-18'-18,"-2"7"1,-2-1-28,-1-1 0,-1 3 375,6-2 1,8 8-1,3-1 1,7 3-196,5 2 0,4 0 0,10 0 0,4 0-243,5 0 0,5 0 0,1 0 0,1 0-257,-1 0 1,0 5 0,-1 1 364,-5-2 0,5-2 0,-7-2 0</inkml:trace>
  <inkml:trace contextRef="#ctx0" brushRef="#br0" timeOffset="816">752 2331 8150,'0'-17'0,"2"-1"71,4 1 1,-5-1 0,5 1 223,-4-1 1,0 1 0,2-1 0,2 1 190,-2 0 1,4-1 0,-1 1-239,3-1 0,-4 1 0,4-1 0,-1 1-82,1-1 0,-4 3 1,5 1-1,3 3-242,1-3 0,3 6 0,1 2 1,5 4-54,5 2 0,-2 0 0,2 0 0,2 2-154,2 4 0,2 6 1,-2 9-1,-2 2-41,-2-1 0,-8 3 0,3 0 0,-5 2 58,-1 4 1,-7-5 0,-1-1 0,-2-2 146,-4 1 0,-2-1 0,-4-8 0,-4-1 132,-6-2 0,-3-3 0,-5 3 0,-1-6 91,-2-4 1,-7-2 0,7-2-1,2-4 329,1-6 1,5-5 0,3-5 0,6-3 191,5-2 0,4 4 1,9-6-1,11-2-298,8-2 1,12 4 0,4 1-1,3 3-229,2 4 0,7 9 0,1 6 0,0 6-254,0 6 1,-4 4 0,-9 7 0,-6 3-258,-4 3 1,-10-2 0,-4 7 0,-5-1-125,-7 0 0,-3-6 1,-10 2 317,-4-3 1,0-5-1,-9-3 1,-5-6 148,1-4 1,0-2-1,1 0 526,1 0 1,7-2 19,4-4 0,14-4 0,9-7 0,13-1-102,8 1 1,15-1 0,13 3 0,7 1-327,9 3 1,3 5 0,1-4 0,-3 2-159,-1 5 1,-11 1 0,-3 2-1,-13 0-1324,-13 0 0,-7 5-1440,-6 1 2874,-11 8 0,-26-12 0,-11 6 0</inkml:trace>
  <inkml:trace contextRef="#ctx0" brushRef="#br0" timeOffset="1618">1415 829 8210,'0'-37'-9,"-2"1"0,-1 1-156,-3 7 1782,-8 7 0,12 13-1021,-4 8 1,6 10 0,6 13 0,8 6-358,7 4 0,1 10 0,5 4 0,0 3-168,0 3 0,-6 1 0,3 2 0,-5 4-150,-1 2 0,-7 2 0,-1 6 0,-4 0-564,-8 0 0,-8-2 1,-13-6-1,-6-8 75,-4-5 1,-2-18 0,0-2 0,2-10 379,4-7 1,-4-6 0,6-12 0,-1-6 229,5-3 0,10-10 0,3-4 0,2-4-97,4-2 0,2 0 0,4 0 1,6 2-124,9 4 0,3-4 0,9 6 0,2-1-827,2 5 1005,2 4 0,0-7 0,0-1 0</inkml:trace>
  <inkml:trace contextRef="#ctx0" brushRef="#br0" timeOffset="1832">1939 934 8262,'-5'-35'0,"-1"2"253,2 4 1,2 4-1,4 9 271,4 5 0,3 5 0,11 12 0,3 5-197,6 5 0,12 3 0,5 5 0,5 5-533,1 4 0,1 2 0,-1-1 1,0 3-274,1 4 1,-8-4 0,-5 4 0,-5-4-1403,-6-3 1881,-3 1 0,-9 0 0,0 0 0</inkml:trace>
  <inkml:trace contextRef="#ctx0" brushRef="#br0" timeOffset="2017">2463 812 8325,'2'-18'56,"2"1"1,2-1 153,-2 1 1,-2 5 0,-4 3 0,-4 1 0,-4 10 1,-7 9-1,1 7 41,5 5 0,-11 4 0,5 8 0,-5 0-460,-3 0 0,4 6 0,-8 2 0,-2 1-1821,-2 5 2029,-2-7 0,0 17 0,0-5 0</inkml:trace>
  <inkml:trace contextRef="#ctx0" brushRef="#br0" timeOffset="2284">2917 183 8194,'0'-43'144,"0"8"0,0-1 2053,0 5-1823,0 9 1,0 7-1,0 15 1,0 11-641,0 11 0,0 5 0,2 10 0,2 3-923,2 7 0,0 9 1189,-6 3 0,-8 7 0,-2-4 0</inkml:trace>
  <inkml:trace contextRef="#ctx0" brushRef="#br0" timeOffset="2783">2428 2191 8193,'12'-7'99,"0"-5"1,-7 2 0,7 1 476,2 1 0,1 2 0,5 4 1,3-2-35,6-2 0,12 1 1,9 5-1,10 0-436,10 0 0,23 5 0,2 1 1,-45-4-1,1 0-250,4-1 1,-1 0 0,45-1-1,-47 1 1,-1 0 0,42 3-826,-13 2 1,-18 0-1,-24-6-852,-7 0 1821,-13 0 0,-18-8 0,-10-2 0</inkml:trace>
  <inkml:trace contextRef="#ctx0" brushRef="#br0" timeOffset="3017">3668 2122 8158,'-2'-12'-208,"-2"0"-17,-1-1 0,-3-1-319,2 3 544,4-5 0,-13 14 0,5-6 0</inkml:trace>
  <inkml:trace contextRef="#ctx0" brushRef="#br0" timeOffset="3400">3756 2157 8144,'9'-18'0,"-1"1"643,0-1 1,-6 1 1674,4-1-1804,-4 9 1,-2 5-256,0 15 0,0 3 1,0 15-1,0 2-188,0 2 0,7 4 0,5 4 0,2 5-263,-3 5 0,5 1 0,-7 2 0,3 3-387,0 1 0,-8 8 0,1-4 1,-3 2-114,-2 0 0,-4-8 0,-7 4 692,-12 1 0,-9-7 0,-2 6 0</inkml:trace>
  <inkml:trace contextRef="#ctx0" brushRef="#br0" timeOffset="3883">3389 3362 8211,'-27'-8'393,"3"-4"1,-1 2 0,0 1 0,0 1-132,0 4 1,-5 12 0,5 7-1,0 7 374,0-1 1,1 6 0,7 2 0,1 4-502,5 2 1,3 2 0,8 2 0,2 4-321,4 1 0,5 3 0,13 3 0,5-1-7,4-3 0,8-7 1,1 0-1,3-8 27,3-8 1,9 1 0,1-5-1,0-5 151,2-5 1,2-3 0,10-8 0,4-6 150,5-9 1,7-4 0,3-12 0,-44 14 0,-1-1-59,0-1 1,-1-1-1,41-22 1,-13-5-1,-14 2-109,-15-1 0,-17 3 0,-9 1 0,-12 1 30,-10 4 1,-21 2 0,-18 2 0,-13 2-112,-14 4 1,-14-2 0,-9 8 0,0 2-179,-2 1 0,11 10 0,-3 3 0,6 1-187,7 0 1,6 2-1,18 12 1,3 7-623,6 7 0,6 9 1098,6-2 0,-4 12 0,6 3 0</inkml:trace>
  <inkml:trace contextRef="#ctx0" brushRef="#br0" timeOffset="4134">3406 3886 8610,'6'-18'0,"0"1"660,-2-1 1,6 1 0,1-1-197,5 1 1,1 1 0,3 3 0,1 1 117,2-2 0,2 7 0,-3 1 1,1 4-398,-2 2 0,5 0 0,-3 0 0,-2 0-390,-1 0 0,-3 2 0,1 2 1,-1 3-370,1 3 0,-1 0 0,-1 3 1,-3-3-435,-1-2 1,-1 5 1007,7-1 0,7 4 0,2 1 0</inkml:trace>
  <inkml:trace contextRef="#ctx0" brushRef="#br0" timeOffset="4566">3598 4340 8150,'10'-35'143,"-2"7"0,-8 5 0,2 6 1231,4 5-872,-4 4 1,5 18 0,-7 8 0,0 9-245,0 6 1,8 7 0,2 3-1,1 2-252,1 3 1,-2 5 0,3 3 0,-1 2-218,2-2 0,1-1 1,1-3-1,-3 1-564,-1-1 1,-8-2 0,2-1 0,-4-4 774,-2-3 0,-16 7 0,-3-5 0</inkml:trace>
  <inkml:trace contextRef="#ctx0" brushRef="#br0" timeOffset="4766">2638 5195 8150,'0'-11'146,"2"1"1,6 2 92,9 4 1,10 2-1,14 2 1,8 0 211,7 0 0,14 0 0,11 2 0,6 2-413,7 2 1,5 2 0,-46-6 0,0 0-1,-1 1 1,-1 1-451,40 6 0,-11-6 1,-16 2-1,-8-4-822,-7-2 1234,-14 0 0,-18 0 0,-9 0 0</inkml:trace>
  <inkml:trace contextRef="#ctx0" brushRef="#br0" timeOffset="4933">3459 5248 8150,'-18'7'72,"-1"-5"0,-2 6 0,-5 0 322,-1 4 1,4-1-1,-6 5 1,0 3-266,1 1 1,-5-1 0,6-2 0,-2 1-97,0-1 0,0 1 0,-4-3 0,4-1-552,6-2 1,-3-3-1,3 5 519,2-2 0,-6-9 0,-1 5 0</inkml:trace>
  <inkml:trace contextRef="#ctx0" brushRef="#br0" timeOffset="5099">3598 5265 8150,'35'-8'115,"-2"6"0,-4-3 353,-5 3 0,-7 4 0,-5 3 0,-6 7-194,-4 4 0,-2 1 1,-2 1-1,-4-1-163,-6 1 1,-5-1 0,-7 0 0,-5 1-613,-4-1 0,-3 7 0,-3-1 501,-2-2 0,-15 6 0,1 1 0</inkml:trace>
  <inkml:trace contextRef="#ctx0" brushRef="#br0" timeOffset="5880">560 3693 8132,'-28'-17'0,"3"-1"307,0 1 1,11 1 532,-3 5 0,11 5 0,2 12-402,8 5 1,6 13-1,7 5 1,1 4-260,-1 2 1,1 6-1,-1-1 1,1-1-317,-1-2 0,1 4 0,-3-1 1,-1-1-269,-3-2 1,-5-2-1,4 0 1,-2 0-455,-4 0 0,-3-2 0,-2-4 0,-7-6 859,-10-3 0,-7 5 0,-10 2 0</inkml:trace>
  <inkml:trace contextRef="#ctx0" brushRef="#br0" timeOffset="6182">525 3868 8116,'-8'-10'20,"4"-5"1,-6 3 206,3-3 0,-5-3 548,6 1 1,0 5 0,8 2-508,4 3 0,4 1 0,9 6 0,4 0-65,7 0 0,10 0 0,5 0 0,2 0-238,-1 0 1,3 0 0,7 0-1,0 0-405,-5 0 1,-1 2 0,-9 2 0,-2 3-282,-2 3 0,-16-4 0,-6 6 0,-5 1 721,-6 3 0,-10 1 0,-4 1 0</inkml:trace>
  <inkml:trace contextRef="#ctx0" brushRef="#br0" timeOffset="6330">647 4165 8106,'12'0'-316,"-1"0"262,3 0 1,-4-6 0,1-2 0,5 1 409,5-1 1,-2 2 0,7 6-1,-3-2-274,0-4 1,6 4-1,-3-4 1,-1 5-1135,0 1 1,-2 5 1051,-5 1 0,-1 16 0,1-3 0</inkml:trace>
  <inkml:trace contextRef="#ctx0" brushRef="#br0" timeOffset="6480">682 4427 8017,'17'-16'216,"1"5"0,-1-3 0,3 6 0,3 1 58,6-1 0,6 2 1,4 6-1,4-2-716,1-4 1,-3 4 0,4-3 441,-3 3 0,7 2 0,-5 0 0</inkml:trace>
  <inkml:trace contextRef="#ctx0" brushRef="#br0" timeOffset="6715">1608 3519 8118,'0'-20'0,"0"-1"0,0-2 960,0 1 1,-8 5-566,-4 5 1,2 5 0,1 8-414,1 5 0,0 10 0,4 9 0,-2 2-375,3 4 1,-5 2 0,2 2 0,2 2 392,2 4 0,-6 3 0,-1 9 0</inkml:trace>
  <inkml:trace contextRef="#ctx0" brushRef="#br0" timeOffset="7032">1922 3763 8461,'0'-17'947,"0"-1"1,0 1-140,0-1 1,0 11-573,0 7 0,-6 9 0,-2 13 0,-1 3-144,-5 2 0,4 4 1,-1 8-1,-3 2-207,-1-2 0,-3-3 1,1 1-1,-1 2-81,1 2 0,-1 0 1,1-7-1,-1 1-176,1 0 0,-1-6 0,3-1 105,3-3 0,6-2 264,12-5 1,12-9 0,11-3 0,6-4 28,5-2 1,1 0-1,8 0 1,1 0-207,-1 0 1,-3 0 0,3 0 0,-5 0-94,-1 0 1,-2 0-1,-8 0 1,-4 0-921,-6 0 1193,-3 0 0,-3 0 0,1 0 0</inkml:trace>
  <inkml:trace contextRef="#ctx0" brushRef="#br0" timeOffset="7431">2289 4060 8198,'0'-27'378,"0"4"1,0 3-1,0 3 1341,0-1 1,-6 7-1261,0-1 0,2 10 0,10 2-351,6 10 1,3 5 0,3 3 0,1-1-125,4 1 0,-1 1 0,5 3 0,0-1-97,0-6 0,-4 1 1,5-8-1,-3-1-151,-4 1 0,-1-2 0,-3-6 1,0-2 302,1-4 0,-1-5 0,-1-13 0,-4-5 145,-7-4 1,-3-9-1,-2-3 1,-2-2 26,-3 1 1,-13-1 0,-11-3-1,-4 3 83,-2 6 0,-6 5 0,-1 3 0,-1 3 45,0 7 0,10 12 1,8 5-479,0 4 0,7 10 1,1 5-1,9 8-374,6 9 0,10 1 0,6 2 0,7-2 55,8 0 1,4 6-1,2-10 1,2 2-345,3 0 0,-1-8 1,8 3-1,-1-5 802,-1-2 0,6 1 0,-7-1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42.1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87 208 8044,'-7'-25'-38,"3"6"0,-8-3 0,0 7 480,3 3 0,-5 1 0,6-5 2126,-1 4-2300,5 5 1,-4 14-1,10 7 1,4 5-37,5 5 1,11 7 0,3-2-1,2 4-188,4 2 1,2 0 0,2 0 0,0 0-196,0-1 1,-2-4 0,-2-3 0,-2 0-315,2 0 1,-6-6 0,-1 1 0,-5-7-87,-1-3 1,-7-8 0,-1 0 373,-2-8 0,-3-12 1,-5-9-1,0-4 174,0-8 0,-5 0 0,-3-7 1,0 1 113,0 4 0,-5-6 0,1 1 0,-3-1 53,-3 4 1,7 7 0,-1 4 0,0 5-784,3 0 292,1 13 0,10-1 0,5 19 0,11 7-1090,9 8 1417,6 7 0,2 7 0,0 0 0</inkml:trace>
  <inkml:trace contextRef="#ctx0" brushRef="#br0" timeOffset="386">699 470 14487,'9'8'224,"-1"-4"0,-8 8 0,0 1-331,0 3 0,0 1 0,2 3 0,2 3-258,2 6 0,1 4 0,-3 2 1,2 0-231,-2 0 0,4 0 1,-2 0-1,-2 0 56,-3-1 0,-1-1 0,0-3 1,0-5-42,0 0 0,-1-6 1,-5 5 579,-6-5 0,-11-1 0,-4-1 0</inkml:trace>
  <inkml:trace contextRef="#ctx0" brushRef="#br0" timeOffset="818">629 977 8057,'8'-27'30,"1"3"0,1 5 213,-4 1 1,1 1 0,1 0 0,2-1 108,4 1 1,-5-1-1,3 1 1,0-3-21,-3-3 1,7 4 0,-5-3 0,5 7 130,1 3 1,-5 2 0,0-1-158,1 5 1,3 4-1,1 2-232,1 0 1,-1 2 0,1 4 0,-1 5-103,1 5 0,-1 3 0,0 3 0,1 3-95,-1 2 1,-1-4 0,-2 5 0,-3-1-182,3 0 1,-6 0 0,-1 4 0,-1-4-21,0-2 0,0-1 1,-6-7-1,0 1 79,0-1 0,-8-1 1,-4-5 130,-3-5 0,3-4 0,1-4 371,-3-4 0,4-3 1,1-9-1,1 1 161,4-1 0,2-1 0,4-3 0,4-1 12,5 2 1,5 1 0,3 3 0,3 1-285,1 5 0,8-3 1,0 8-1,6 2-401,4 3 1,-1 1 0,-3 1 0,2 5-189,2 6 0,0 3 0,-8 3 1,-4-1-505,-6 1 0,0-1 0,-3 1 1,-5-1-797,1 1 1743,-9-1 0,1 1 0,-8-1 0</inkml:trace>
  <inkml:trace contextRef="#ctx0" brushRef="#br0" timeOffset="1184">1712 278 8047,'0'-33'284,"-2"6"0,-2-10 0,-2 8 164,2 4 1,-4 2-1,2 5 1,1 3 365,-3 3 1,4 4-650,-8 8 1,6 2 0,-5 6 0,-3 7-79,-1 7 1,-3 9 0,1-4 0,-1 2-88,1 0 1,-1 0 0,1 6 0,-1 0-114,1 0 1,0-6-1,1-2 1,2-1 1,3-5 1,7 4-1,-2-2 1,4-1 36,2-3 1,2-1 0,4-3 46,6-3 1,11-4-1,6-8 1,4 0-11,2 0 1,6 0-1,1 0 1,1 0-236,0 0 1,-3 0 0,-5 2-1,2 1-165,4 3 0,-12 0 0,0-6 0,-7 0-646,-5 0 0,-5 2 1083,-1 4 0,-7-4 0,4 6 0</inkml:trace>
  <inkml:trace contextRef="#ctx0" brushRef="#br0" timeOffset="1517">1956 488 8062,'0'-27'522,"-6"1"1243,0 9-1300,1 7 0,12 2 0,5 8 0,3 2-366,3 4 1,5-2 0,2 6 0,1 0-215,-1-1 1,6-5-1,-4 2 1,2-4-28,0-2 0,-7 0 1,1 0-1,-4-2 83,-1-4 1,-8-4-1,-5-7 1,-3-2 189,-2-5 0,-9 3 0,-7-6 0,-9 0 313,-8-1 0,2 7 0,-12-2 0,2 5-112,1 7 1,-1-3-1,8 8 1,4 2-535,6 2 0,3 10 0,5 6 0,3 7-258,6 8 0,6 4 1,10 2-1,11 2-3076,12 4 3536,14-4 0,5 5 0,10-7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2:50.4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69 140 7398,'9'-2'684,"-3"-3"1,-2 3-543,2-4 1,-4 2-61,4-2-69,3 4 0,-7-8 0,6 7 220,0-3 46,-6 0-249,5 6 0,-7-2 0,2-2 6,4-2 1,-4-2-83,4 3 0,4 1-7,1-8 1,-1 8 0,2-2-75,1 4 1,3 2-2,1 0 0,1 0 0,-3 2 22,-3 4 1,1-2 0,-7 8 86,-2 1 0,-4 1 1,-4 0-1,-3-3 31,-3 3 1,-2-1 0,-5 1-1,-1-4 7,1-3 0,-7 1 0,1-4 0,0 2 60,-2-2 0,9-2 0,-5-2-29,-1 0 1,1-2 0,6-4-7,3-6 1,4 3-1,8-3 1,0-2-19,0-1 0,2-1 0,4 3 0,6 1-6,3-2 1,3 1-1,-1-1 1,2 5-6,5 1 1,-5-4 0,4 6 0,-3 2-17,-3 3 0,1 1 0,-1 0 0,1 0-109,-1 0 0,1 7 0,-3 5 11,-3 3 0,-4 3 0,-8-1 1,0 1 10,0-1 1,0 1 0,-2-3 0,-4-1 62,-6-2 1,-3-1-1,-5 5 1,-1-3-5,-2-1 0,-3-8 0,5 4 0,-2-3 46,1 1 1,-3 0 0,2-6 0,3-2 89,7-4 1,-3 2-1,7-7 1,-3-3 66,0-1 1,8-3 0,-1 1 0,5-1-48,5 1 0,-1 1 0,8 3 1,2 1-74,1-2 1,8 1-1,1-1 1,-1 5-59,2 1 1,-3 2-1,5 6 1,-2 0-72,-4 0 0,-1 0 0,-3 0 0,1 2-52,-1 4 0,1 3 1,-3 9-1,-1-3 40,-3-3 0,-7 4 0,2-5 1,-4 5 26,-2 1 1,-2 1 0,-4-3 55,-5-3 0,-5 1 1,-1-5-1,-1 0 33,1 0 0,-7-2 0,1-6 0,0 0 31,-2 0 0,5-2 0,-3-2 1,3-4 46,3-2 1,1-1 0,3-5 0,3 1 48,2-3 0,3 8 0,5-11-123,0 0 0,2-1 0,3 5 1,7 1-33,4 5 1,7-3 0,0 8 0,0 2-88,3 3 1,-7 1-1,4 0 1,-3 0 5,-3 0 1,-5 5 0,-2 3 0,-1 0-95,1 0 0,-6 5 0,2-1-13,-4 3 0,-10 1 0,-4-2 1,-3-5-368,-3-1 554,8 6 0,-13-5 0,4 9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06.1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51 193 7810,'-8'-17'-319,"-3"-1"0,-3 1 388,2 0 1,6 1 0,12 4 26,6 7 0,5-3 1,7 2-1,5 2 30,4 2 0,4-4 0,3 1 1,7 1-68,3 2 1,16 2-1,8-2 1,10-2-51,11-2 0,-44 3 0,1 0 1,2 3-1,2 0 0,3 0 1,0 0 2,4 1 0,1-2 0,4-1 0,1-2 0,4 1 0,0 1 1,-1-1-1,0 2-96,-2-1 1,1 2 0,2 0-1,0 0 1,0-1 0,1 0-1,0-1 1,0 0 50,0-1 1,-1 0 0,-6 0 0,-2 0 0,-5 3 0,-2 0-1,-3 1 1,-1 0-170,43 5 0,-11 2 0,-17 5 0,-18-1-847,-16 2 1049,-18 9 0,-3-2 0,-8 8 0,-1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06.4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212 173 8457,'-45'-7'-245,"-3"3"1,9-6 0,6 2-229,8 4 599,5 2 1,18 2-1,12 0 1,15 0 151,16 0 0,17 0 0,14 0 0,13 0-170,12 0 0,-36 0 1,3 0-1,4 0 0,1 0 1,6 0-1,2 0-73,4 0 1,3 0 0,8 1-1,2-2 1,-28 1 0,2-1 0,0 0-1,2 0 1,0 0 0,1 0-173,1-1 1,0 0-1,0 0 1,-3 0-1,-1-1 1,-2 2 0,25 0-1,-3 2 1,-3 0-1,-1 0-11,-5 2 0,-1 0 0,-4-2 0,-3 2 0,-6 2 0,-3 1 0,-6 0 0,-2 0 148,43 4 0,-9 9 0,-7-7 0,-3-1 0</inkml:trace>
  <inkml:trace contextRef="#ctx0" brushRef="#br0" timeOffset="133">3425 121 8273,'-2'-33'39,"-2"4"0,-1 6 111,1 3-477,-6 10 0,8 5 0,-4 10 0,4 9 327,2 7 0,8-1 0,2 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3:52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1082 1893 8299,'0'-45'0,"-2"5"88,-4 3 0,-10 2 0,-9 2 0,-2 4 60,-4 5 1,-4 5 0,-4 1 0,-3 3 377,-3 3 0,-2-1 0,-7 7 0,-2 2 3,-2 2 1,-6 4 0,3 4-1,1 7-61,0 9 0,-4 7 1,6 12-1,3 5-27,7 5 0,7 9 0,12 6 0,6 6-181,3 3 1,11 7 0,3-5 0,8 1-162,9 0 1,11 3-1,19-3 1,7-1-96,8 1 0,8-4 1,12-12-1,8-10-87,-40-30 1,3-1 0,3 0-1,3-1 1,1-2 0,0-1 0,0-4-1,-1-1-96,0-3 1,1-3 0,-1-2 0,2-4 0,8-4 0,0-3 0,2-5 0,1-2-18,1-3 0,-1-3 0,-2-1 0,-1-2 0,-7-3 0,-2-1 0,-1 1 0,-1-2-43,-2 0 0,-1-2 0,-5-3 1,-3-2-1,-5-3 0,-4-2 1,23-39-89,-13-5 1,-13-3 0,-7-6 0,-9-4 285,-7 0 0,-21 4 1,-15 11-1,-12 7 210,-9 3 0,-17 6 1,-7 6-1,-9 9-23,-3 7 0,39 23 0,-1 3 0,-3 1 0,-1 3 0,-4 0 0,0 2-14,-3 2 1,-1 1-1,1 1 1,0 2-1,1 5 1,2 2-1,2 0 1,1 0-45,3 2 0,1 0 0,-39 9 0,19 9 0,18 6-470,11 6 1,16 0-1,7 14 1,10 1-315,6 3 1,10 1-1,6 1 1,7 1-906,8 4 1,4 2 1600,2 4 0,0-2 0,0-3 0,0 5 0,0 4 0</inkml:trace>
  <inkml:trace contextRef="#ctx0" brushRef="#br0" timeOffset="400">925 2609 7999,'-2'-18'0,"-2"1"212,-2 0 0,-8 1 0,3 2 1,-5 3 112,-1-3 0,-3-1 1,-1-1-1,-2 3 587,1 1 1,3 0-570,1-5 1,11 7-1,7 4-172,9 4 0,15 2 1,5 0-1,6 2-94,5 4 1,5-2 0,8 8 0,-1 1-211,0 3 1,-1-5-1,-3 1 1,-3 0-115,-2-3 1,-3 5 0,-7-8 0,-4-2-423,-5-2 1,-11-2 0,-5-2 118,-6-4 0,-8-6 0,-15-9 1,-4-2-822,-3 1 1371,-1-5 0,-6 8 0,0-7 0</inkml:trace>
  <inkml:trace contextRef="#ctx0" brushRef="#br0" timeOffset="1006">2234 2382 7903,'-9'-8'0,"1"-4"560,0-3 0,16 3 0,6 3 0,17 1-351,13 4 1,26 0-1,21 0 1,-32 1 0,3 0-68,10 1 1,3 1-1,9-3 1,3 0-1,5 0 1,2 0 0,1-1-1,0 0-340,1-1 0,0-1 0,-1-1 0,-1 0 0,-3 0 0,-2-1 0,-6 1 1,-3 0-56,-7 2 1,-2 1 0,-9-2-1,-4 0 1,33-1 0,-9 0-297,-12 1 0,-18-5 549,-17 6 0,0-7 0,-8 3 0</inkml:trace>
  <inkml:trace contextRef="#ctx0" brushRef="#br0" timeOffset="1283">3404 1613 8000,'10'-27'0,"-4"4"523,-4 4 1,4 7 85,0 12 1,1 14 0,-3 28-1,4 13-239,2 12 0,-1 19 0,-1-36 1,0 3-1,0 2 0,-1 2-227,3 4 1,0 1-1,1 8 1,1 1 0,-1 2-1,-1 0 1,2 4 0,0 1-268,-1 3 1,-1 1 0,0 0-1,0 1 1,-2 0 0,-1-1-1,-1-5 1,0-1-247,-3-4 1,0-2 0,-3-7 0,0 0 0,-2-1-1,0 0 1,-2-4 0,0-1-483,-1-3 1,0-2-1,1 41 1,-2-17 851,5-4 0,-5-6 0,0-4 0,2-4 0,2 0 0</inkml:trace>
  <inkml:trace contextRef="#ctx0" brushRef="#br0" timeOffset="1847">3125 94 7923,'-12'-19'276,"1"-5"1,-1 7 0,-5-2 670,-1 5 0,3 14-725,3 6 1,4 3 0,8 17 0,2-1-69,4 4 1,-2 10-1,8 4 1,1-1-236,3 1 0,-1 3 0,-1-3 1,-3 2-690,3 3 1,-4-3 0,-1 0 0,-1-3 769,-4-3 0,6 6 0,-1-1 0</inkml:trace>
  <inkml:trace contextRef="#ctx0" brushRef="#br0" timeOffset="2150">3893 146 7959,'18'-34'572,"-8"6"0,-10 19 0,-12 14 0,-4 11-138,-1 7 0,0-1 1,-1 7-1,1 2-210,-1 2 0,1 4 0,-1 1 0,1 5-267,-1 2 1,1-4 0,-1 5-1,1 5-40,-1 5 0,7-4 1,1 3-1,2-9-132,4-3 1,3-2-1,1-8 1,1-6 94,5-10 0,6-7 0,11-10 0,8-4 129,8-8 1,0-1-1,7-14 1,3 1 37,1 5 0,3-4 0,1 2 0,2 1-194,3 3 1,-1 7-1,-4 2 1,2 1-351,3-1 1,-3 6 0,-9-2 0,-7 4-1503,-3 2 1999,-2 0 0,0 8 0,0 2 0</inkml:trace>
  <inkml:trace contextRef="#ctx0" brushRef="#br0" timeOffset="2417">4767 548 7959,'6'-17'266,"-1"-1"1,7 7-1,-4-1 1,1 0-97,5 3 1,4-1-1,3 6 1,4-2 180,2 2 1,-3-3-1,3 1 1,-2 0-3,-4-2 0,4 4 0,-1-7-179,-3-3 1,-3-3 0,-7-5 0,-5-1 40,-4 2 0,-12-5 0,-7 3 0,-12 0 56,-10-2 0,-6 5 1,-7-1-1,-1 5 75,1 5 0,2 7 0,3-2 1,6 4-271,4 2 0,4 8 0,4 5 1,8 9-653,7 7 1,7 10 0,7 3 0,2 3-801,3 3 1,7 3 0,13 3 1379,10 4 0,8 5 0,9 6 0</inkml:trace>
  <inkml:trace contextRef="#ctx0" brushRef="#br0" timeOffset="3783">4382 2295 7927,'-17'-2'225,"0"-4"1,-3 2-1,-1-8 46,-2-1 0,7 3 0,12 0 0,10 1-23,11-1 0,26 4 1,21-6-1,16-1-123,11-3 0,-36 8 1,2-1-1,8 0 1,2 0-1,8 1 1,2-1-59,9 0 0,2 0 0,-1 1 0,1-1 0,6 1 1,0 0-1,-2 2 0,-1 1-139,-1 2 1,0 0 0,-3-1 0,-1 0 0,-6 1 0,-1 0 0,-5 1 0,-3 1 72,-5-1 0,-3 2 1,-7 0-1,-2 0 1,41 0-1,-5 0-112,-11 0 1,-23 0-1,-15 0 1,-14 0 13,-7 0 523,-11 0 225,-1 0 1,-8-2 90,0-4-937,0 4-605,0-6 738,0 8 1,2 0-1,2-2-23,2-4 1,0 3-1,-4-9 86,3-2 0,5-1 1,8-3-1,-1 1 189,0-1 1,9 1 0,3-1-1,6-1 80,5-4 1,5 9 0,9-3 0,5 3-102,5 4 1,-2 3 0,0 7 0,-2 0-103,-4 0 1,-1 13-1,-7 7 1,-5 3-174,-8 2 1,-12 6 0,-2-2-1,-7 2-159,-8-2 1,-4 3 0,-2-7 0,-4 0-26,-8 0 1,-1-2 0,-15-5 0,1-1-55,0 1 1,-8-3 0,-6-1 0,1-4 54,-3-3 0,0 5 0,-3-6 0,5-2 311,4-2 0,4-4 0,6-4 0,10-8 331,9-7 0,12-6 1,13-10-1,20-2 115,15-2 1,10-5 0,10 5 0,6 2-295,9 2 1,-36 22-1,1 1 1,5 1-1,1 1 1,-1 1-1,0 3-89,-1 2 1,-1 2 0,44 2 0,-8 8-1,-8 6-235,-7 3 1,-18 8 0,-7 1 0,-9-3-303,-9-2 0,-6-1 0,-11-1 67,-4 1 0,-7-7 0,-10-1 1,-7-2 155,-4-4 1,-7-2-1,0-2 1,1 0 121,3 0 1,4-2 0,3-4 411,6-6 1,6-3 0,8-5 0,9-1 111,10-2 1,14-6 0,8 5 0,9 3 35,12 2 0,7 7 1,11 2-1,1 2-260,4 5 1,-4 8-1,5 7 1,-5 6-111,-2 5 1,-7-4-1,-7 4 1,-7-3-190,-7-3 0,-5 1 0,-2-1 0,1 1-52,-1-1 1,1-7-1,1-4 1,6-4 170,10-2 1,2 0-1,9-2 1,3-4 97,1-6 0,12-5 0,-45 7 0,1-2 0,4 0 0,0-1-43,3-1 1,1 1-1,3 1 1,2 1 0,0-2-1,2 1 1,0 0-1,1 2-90,2 1 1,-2 3-1,-7 2 1,-2 2-1,-4-1 1,-3 0 0,36 1-625,-17 2 1,-18 0 0,-17 2-270,-12 4 0,-11-2 0,-20 7 0,-7 3 915,-9 2 0,-13 9 0,-9 2 0</inkml:trace>
  <inkml:trace contextRef="#ctx0" brushRef="#br0" timeOffset="5216">3893 4128 7908,'0'-27'0,"0"4"182,0 3 0,0 3 0,2 1 0,2 3 375,2 1 0,14 8 1,-1-3-1,6 1-257,6 0 1,4 0 0,6 6 0,5 0-233,5 0 0,3 6 1,3 0-1,1 0-16,-2 1 1,-4-5 0,-3 6 0,-4-2-133,-3 0 1,-1 0-1,-8-6 1,-4 0 26,-6 0 0,3 0 1,-3 0 248,-2 0 0,-1 0 0,-3 0 4,1 0 0,-7 1 1,1 5-90,1 6 0,3 3 0,1 3 0,1-1-51,-1 1 0,-5-1 0,0 1 0,1 1-183,3 4 0,1-3 0,1 5 1,-1-2-105,1 1 0,-7 5 0,-1-4 0,0 0 76,-1 0 0,-5-1 0,2-7 0,-4 1-128,-2-1 0,-2-1 633,-4-5 476,4-3-683,-5-8 0,14 0 0,5 0 0,5 0-53,7 0 0,-3 2 1,8 4-1,0 5-147,-2 5 1,4 1 0,-7 1 0,-3-1-78,-2 1 1,-1 5 0,-3 0-1,-1 1-24,-2 1 1,-8 0 0,1 6 0,-5-2 85,-5 2 0,-7-3 1,-11 1-1,-8 0-85,-8-2 1,-4 4 0,-7-8 0,-1 1-17,-3 1 1,-4-6-1,1 6 1,-1-3 130,2-5 1,9 3 0,9-15 262,6-1 0,15-4 0,13-4 0,8-3 45,8-3 1,19-2 0,11-5 0,13-1 14,9 1 1,9 1 0,5 5 0,2 5-49,3 4 1,2 2 0,1 2 0,-5 4-362,-5 5 1,-8 7-1,-8 5 1,-11 4-154,-11 0 1,-8 6-1,-19-3 1,-5 3 138,-4 1 0,-4 1 0,-6 0 0,-9 0 42,-10 0 0,-6-2 0,-4 0 0,-4-2-73,-6 0 0,-3 6 1,-4-8-1,-3 2 2,-1-2 0,-4 2 0,8-7 0,5-3-83,5-2 337,11-9 1,25-12 0,21-13 0,18-9-11,14-3 1,13 0 0,6-2 0,4 8 256,2 7 0,2 0 1,2 9-1,1 3-121,-1 6 0,-10 7 0,-8 13 0,-7 7-57,-8 7 0,-6 13 0,-6 9 0,-8 2-5,-7 4 0,-7 2 0,-7 2 0,0 0-179,0 0 0,-2-1 1,-3 1-1,-7 0-190,-4 0 1,-1-2 0,0-2-1,-1-4-304,1-2 0,-1-2 1,-1-3-1,-3 1-703,-1 2 1,6-5 1224,5-7 0,8-7 0,-4 4 0</inkml:trace>
  <inkml:trace contextRef="#ctx0" brushRef="#br0" timeOffset="5864">12888 1317 8037,'-12'-47'126,"0"0"1,1 9-1,-7-1 1,3 8 915,3 7 1,-3 7-620,3 5 1,4 7-1,4 12 1,8 11-39,8 9 0,11 16 0,6 11 0,4 14-244,2 11 0,-15-32 1,1 2-1,0 3 1,-1 2-1,-1 5 1,0 1-126,1 2 0,-3 2 0,-2 5 0,-3 1 0,0 3 0,-2 2 0,-2 7 0,-3 3-406,-1 5 0,-2 2 0,-1 1 0,-2 1 0,-1-4 0,-2 0 1,-1-7-1,-1-1-71,-2-6 0,0-3 0,0-4 0,-1-2 0,0-9 0,0-1 0,1-6 0,-1-1-1219,-9 33 1680,1-13 0,1-20 0,5-3 0,3-4 0</inkml:trace>
  <inkml:trace contextRef="#ctx0" brushRef="#br0" timeOffset="6683">12940 2923 9211,'0'-17'-147,"-8"1"1,-3 5 0,-5 5 478,-1 4 0,-9 2 0,-5 0 0,-7 0-1,-9 0 1,-4 2 0,-3 2-1,-2 2-206,-2-3 1,-8 1-1,4 0 1,-2 2-56,0-2 0,7-2 0,-3-2 0,2 0-27,0 0 1,7 2-1,10 2 1,7 1-98,4-1 0,-1 4 0,10 0 26,6 2 1,5 3 0,10 9-1,0 3 43,0 2 0,6 4 0,1 10 0,1 5-6,0 5 0,4 1 1,-5 2-1,1 3-18,0 1 0,3 0 0,-5-5 0,0-3-72,2-3 1,-6-5-1,4-9 1,-2-2-489,1-2 423,-3-7 0,6-7 0,-8-15 0,0-9 100,0-7 1,-2-1-1,-4-3 1,-5-1 106,-5-2 1,-1-1 0,-3 7-1,-3-1 270,-6 1 1,-4 1 0,-4 3 0,-2 3 23,-2 2 0,-5 4 0,3 10 1,-1 8-11,-5 7 0,6 8 1,3 12-1,5 6-168,6 3 1,5 4 0,13 5 0,5 3-196,4 0 1,4 4 0,6-8 0,9 0-322,10 2 0,6-5 0,2 1 0,2-8-110,4-7 0,-2-6 1,5-4-1,-1-6 56,-4-5 0,-2-1 0,-3-13 0,-1-2 92,-3-2 1,-5-10 0,-10-4 353,-3-3 0,-6 3 0,-14 3 1,-9 1 198,-11 4 0,-7 2 0,-3 2 0,-5 0 89,-2 0 1,1 8 0,-5 3-1,5 5-17,1 1 1,2 3 0,8 3 0,4 4-245,6 0 1,5 6-1,7-3 1,7 2-210,8 3 0,7 6 0,13 0 1,5-2-186,4-2 1,4-2 0,1-1 0,3 1-35,-2 0 0,-2-6 0,-2-1 0,-2-3-98,-4-4 0,0-1 0,-12-3 420,-7 0 0,-6 1 0,-8 1 1,-8 3 192,-11 1 1,-8 2 0,-6-1 0,-4 5 127,-5 4 0,-5 0 0,1-2 0,3-2-88,7 2 0,5 0 1,6 0-1,7-2-535,9 2 0,7-6 0,14 0 0,9-1-205,10-1 0,12 0 0,4-5 533,1-1 0,3 1 0,5-1 0</inkml:trace>
  <inkml:trace contextRef="#ctx0" brushRef="#br0" timeOffset="6966">10181 5945 7834,'-86'0'524,"5"0"1,9 0 359,12 0 1,13 2 0,28 3-720,19 7 0,27 4 0,31 1 0,18-1-186,13-5 1,-34-4 0,3 0-1,6-3 1,2 0 0,4-1 0,1 1-35,4 0 1,2 0 0,4-1-1,3 0 1,4-3 0,2 0-1,5-1 1,2 0-135,-30 0 0,0-1 1,1-1-1,2-1 1,0-1-1,0-1 1,29-6-1,0 0 1,-2 1-1,0 1 57,-3 0 0,0 1 0,-5 1 0,-2 0 0,-7 1 0,-4 0 0,-10 2 0,-2 1-332,-10 0 0,-4 0 0,34-2 0,-28 6-95,-15 0 1,-29 6-1,-24 0 559,-13-2 0,-16 5 0,-4 1 0</inkml:trace>
  <inkml:trace contextRef="#ctx0" brushRef="#br0" timeOffset="7183">11194 6049 7825,'-8'-15'598,"-4"3"1,-3 4 0,-3 8-288,1 0 1,-1 8-1,1 4 1,-1 5-4,1 7 1,-3-3 0,-3 8 0,-4 4-319,0 6 1,-6-2 0,2 5 0,-6-1-357,-4 0 1,0 5-1,6-5 1,1 0-496,-1 2 1,-2-6 0,-2 3 860,-2-3 0,0-2 0,7 0 0</inkml:trace>
  <inkml:trace contextRef="#ctx0" brushRef="#br0" timeOffset="7352">11700 6049 8009,'49'-5'0,"-9"-1"-16,-11 2 0,-13 4 1,-6 6-1,-3 7-85,-3 9 0,4-3 1,-2 4-1,-2-3 127,-2-3 1,-2 6 0,-2 1 0,-2-3-1130,-2-2 1103,0-1 0,-2-1 0,-1 1 0</inkml:trace>
  <inkml:trace contextRef="#ctx0" brushRef="#br0" timeOffset="7483">12329 6049 9243,'17'-15'733,"1"3"1,-9 6 0,-5 12-1,-8 8-707,-7 7 1,1 6-1,-2 8 1,-1 0-273,-3 0 0,-1 2 0,-1 2 246,1 2 0,-8 15 0,-3-2 0</inkml:trace>
  <inkml:trace contextRef="#ctx0" brushRef="#br0" timeOffset="7966">4889 7289 8566,'-50'0'320,"5"0"0,-9-2 0,5-1-623,1-3 1,11 0 0,4 6 725,5 0 1,15 2-1,15 2 1,15 3-156,16 3 1,12 0-1,15 3 1,12-3-293,13-2 0,-34-2 1,1 0-1,7-3 1,0-1-1,4 1 0,1-2-10,2 1 1,2-2-1,1-3 1,1-2 0,3-1-1,0-1 1,3-2-1,1-2-381,4 0 1,-1-1-1,-9 0 1,-2 1-1,-5 2 1,-2 0 414,-11 1 0,-3-1 0,41-12 0,-19 3 0,-8 5 0</inkml:trace>
  <inkml:trace contextRef="#ctx0" brushRef="#br0" timeOffset="8149">5727 7289 7886,'-23'0'369,"0"2"1,-1 4 156,-1 6 0,4 5 0,-8 5 1,0 3-333,1 2 1,1 8 0,6 6 0,-4-1-101,-2 3 0,5-6 0,-1 4 0,3-6-273,3-6 0,0 2 1,-1-6-1,1 0-822,-1 0 0,7-7 1001,-1-6 0,0-1 0,-5 7 0</inkml:trace>
  <inkml:trace contextRef="#ctx0" brushRef="#br0" timeOffset="8332">5954 7359 7923,'51'-6'290,"-7"1"1,-9 3 107,-9 6 1,-9 13 0,-5 14-1,-8 6-162,-8 4 0,-6 7 0,-9-3 0,-3-1-97,-1-3 0,-14 2 1,0-2-1,-6-1-441,-5 3 1,-3-6-1,-1 4 1,0-6 301,-1-6 0,1 4 0,0-6 0</inkml:trace>
  <inkml:trace contextRef="#ctx0" brushRef="#br0" timeOffset="9182">14023 2295 8012,'0'-26'-82,"0"7"0,0-4 0,0 3 410,0 3 0,2 1 0,2 3-135,1 1 1,9 8 0,0-2-1,7 2 14,8-1 0,8 3 0,9-4 0,15 4-77,10 2 0,19 0 1,-38 0-1,2 0 0,7 0 1,3 0-70,6 0 0,3 0 0,5-1 1,1 0-1,8-1 0,1 0 1,0-1-1,1 0-196,1 1 0,0 0 1,-1-1-1,1-1 0,-1 1 1,0 0-1,-6 1 0,-3 0 17,-10 1 0,-2 0 0,-8 1 0,-4 0 0,36 0 0,-19 0-2313,-16 0 811,-21 0 1620,-26 0 0,-29 0 0</inkml:trace>
  <inkml:trace contextRef="#ctx0" brushRef="#br0" timeOffset="10715">16346 2382 8027,'0'-25'-144,"0"5"0,0-3 1,0 4 557,0 1 1,0-5-1,0 0 1,0-1-5,0-1 0,0 6 0,1-7 0,3 3-134,2 0 0,8-6 0,-3 5 0,7 1-193,5-2 1,4 6-1,10-5 1,4 7-84,5 5 0,5-1 0,3 7 0,3 2-87,1 2 1,12 2 0,-4 2-1,-2 4-44,-2 5 1,2 5 0,-4 3 0,-2 3-3,-4 1 1,-5 8-1,-16-2 1,-6 4-96,-9 2 1,-3 0 0,-9-2 0,-4-2 10,-6-2 0,-12-6 0,-11 4 0,-4-1-9,-6-5 1,-3-2 0,1-3 0,-4-4 93,-1-7 1,-1-3-1,-2-2 1,7-2 211,3-3 0,10-7 0,1-11 1,5-4 311,3-1 0,7-10 0,17 1 0,9-6 79,12-6 0,18-1 1,21 0-1,8 3-137,7 6 0,7 6 0,7 6 0,-45 18 1,1 1-211,0 2 1,0 2 0,0 3 0,-1 2 0,36 11 0,-5 9-135,-5 7 0,-12 9 0,-10 5 0,-9-1-291,-10-2 0,-12-2 0,0 0 0,-5 0-101,-7 0 0,-3-8 0,-8-2 0,-2-2-37,-4 1 1,-9-1 0,-10-7 0,-2-5 137,-5-5 1,1-4-1,0-2 1,2 0 204,-2 0 0,6-14 0,4-5 0,7-6 416,8-6 0,6-2 0,6-2 1,10 0 318,11 0 0,4-6 1,17 0-1,7 5-122,7 5 0,8 1 1,3 13-1,1 7-270,-6 6 1,0 8 0,-12 6-1,-5 9-171,-9 7 1,-7 3 0,-6 8 0,-5 1-215,-5 3 0,-9-6 0,-2-6 0,-3 2-127,1 2 0,2-4 0,-4-2 0,4-1 156,1-5 1,5-4 0,9-5 0,8-6 199,8-4 0,15-2 1,18-4-1,15-6 119,-36 2 1,1-1 0,10-4-1,2-1 1,7 1 0,0 0-1,2 1 1,2-1 24,1 0 1,1 1 0,3 0 0,1 1-1,1 2 1,1 0 0,-2 1 0,-1-1-156,-3 0 0,-1 0 0,-7 4 1,-4 1-1,-13 0 0,-3 2 0,32 0-437,-20 2 1,-23 0-203,-26 0 0,-10 0 0,-31 2 0,-2 2-370,-2 2 0,-8 5 0,-2-3 0,-1 2-505,-5 3 0,5 3 1434,-3 1 0,1 8 0,-7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4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175 119 8226,'0'-27'194,"-6"0"1,-1 7-1,-3 1 291,-4 4 1,-1 9-1,-5 2 1,-1 10-85,-2 11 0,2 16 0,7 16 1,4 9 18,2 12 0,3 7 0,5 14 0,2 7-319,0-47 1,1 2 0,1 2-1,2 1 1,3-1 0,2 1 0,-1 1-1,1 0-188,0 0 0,1 0 0,0 5 0,-1 1 0,-1-5 0,-2 0 1,0-2-1,-1-1-488,-1-3 1,0-1-1,8 42 1,-9-10 0,-1-7-2435,-2-10 3009,-2-2 0,6-21 0,0-1 0,-2-13 0,-2-11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4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1 193 8225,'0'-18'281,"2"7"0,3 1 0,9 2 196,7 4 1,18-3 0,21 1 0,24 0-275,-33 2 1,4 0 0,12 3 0,2 0 0,11-2 0,1-2 0,4 2 0,1-1-191,5-2 1,1 0 0,1 1 0,0 0 0,0 0-1,0-1 1,-6 0 0,-1 0-247,-8 1 1,-3 0 0,-10 1-1,-4 1 1,27 3 0,-15 0-1048,-13 0 1,-11-2-615,-20-4 1894,-11 4 0,-11-14 0,-7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4:08.1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70 507 6251,'-10'0'983,"1"0"-463,3 0 18,4 0 109,-6 0 69,8 0 542,0 0-1252,-8 0 1,6-8 0,-5-3 100,-1-5 0,6-1 0,-4-1 0,4 1 74,2-1 0,0-7 0,0-4 1,0-4-34,0-2 0,2 0 1,4 2-1,6 2-42,3 2 1,3 6-1,1-5 1,4 3-84,6 4 0,-1 3 1,1 5-1,0 3-94,-2 2 1,6 2-1,-4 6 1,4 0 13,2 0 0,-6 8 0,-2 4 0,0 5-75,1 7 1,-9-5 0,0 6 0,-7-1-85,-4-1 0,3 6 1,-5-4-1,-2 0 73,-2 1 1,-2 3 0,0-6 0,0 0 44,0 3 0,-8-7 0,-3 4 0,-7-5 13,-5-7 1,2 5 0,-7-6 0,3-1 37,4-3 0,-4-4 0,1-2 0,1 0 126,-2 0 0,11 0 1,-3-2-1,3-4 214,4-5 1,3-11-1,7-3 1,2-2-4,3-4 0,5-2 0,10-2 0,3 0-48,6 0 1,4 6 0,4 2 0,2 2-166,1 3 0,3 3 1,-4 3-1,2 3-86,-3 1 1,-1 8 0,-4 0-1,-2 6-99,-2 4 1,-9 8-1,-1-3 1,-7 5-118,-4 1 1,-2 7 0,-6-1 0,0-2 55,0-1 1,-2-3 0,-2 0 0,-4 3-16,-2 3 1,-3-5 0,-9 1 0,-1-5-16,2-1 1,1-3-1,3 0 1,-1-3 214,1-3 0,5-2 0,3-4 234,1-4 1,4-5 0,10-11-1,7-3-84,9-2 0,-1-2 0,8-6 1,4 2 69,6 4 1,-2 4-1,2 7 1,-6 1-45,-4-1 0,-2 9 0,2 3 1,-6 4-173,-3 2 0,-3 10 1,1 5-1,-3 8-75,-3 5 1,1-5 0,-7 6 0,-2 2-39,-2 2 0,-2-4 0,0-2 0,0 0-196,0 1 0,0-7 0,0 2 211,0-3 1,2-5 0,6-3 136,9-6 0,6-6 1,10-6-1,2-8-34,8-7 0,0 1 1,3-5-1,3 2-75,1 0 1,-3 1 0,-3 9-1,-1 1-243,-4-2 1,-10 7 0,-6 1 0,-3 4-408,-3 2 1,1 8 0,-3 3 0,-3 5-1040,-6 1 1739,-4 9 0,5 1 0,3 8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4.7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455 295 8087,'-25'-25'0,"-4"-2"461,-4 0 0,-4 3 1,-4 13-1,-4 5 141,1 4 0,-5 10 0,9 5 0,3 9-136,6 7 1,7 10 0,13 5 0,5 5-239,4 5 1,6 10 0,7 2 0,13 6-178,7 3 0,-8-30 1,2 0-1,1-2 1,1-1-1,0 1 1,2-1-204,1 1 1,0-2-1,34 35 1,-26-36-1,2-1 1,2 0 0,3-2-113,3-2 0,1-2 0,2-4 0,1-4 0,1-4 0,1-3 0,1-2 0,0-3 165,3-2 1,1-5 0,3-3 0,2-6 0,-1-3 0,0-5 0,-1-3 0,-2-3 70,0-4 1,-1-3-1,-7-2 1,-2-4 0,3-7-1,-3-4 1,-1-1 0,-3-3-39,-1-2 1,-4-3-1,-7 2 1,-4-1 0,-7 0-1,-3-1 1,-5 1 0,-3-1 113,-1-47 0,-18 47 0,-7 1 0,-29-38 0,13 46 1,-6 2 60,-4 1 0,-5 3 1,-6 2-1,-3 3 1,-6 1-1,-2 0 1,-4 1-1,-2 2-31,-3-1 1,-2 2 0,4 4 0,-1 3 0,0 0 0,0 3-1,5 1 1,0 2-46,3 4 0,0 1 1,2 2-1,1 2 1,4 5-1,2 2 1,-40 12-401,13 11 1,18 10-1,8 17 1,11 2-564,12 2 0,4 10 1,21 0 929,2 6 0,8 2 0,2-6 0,-2-1 0,-2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5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53 257 7680,'-18'0'349,"7"0"89,-1 0 0,8-2-277,-2-4 1,4-4 0,4-7 0,6-1 208,9 1 1,3-1-1,7-1 1,0-2 143,0-3 1,2 1 0,6 6 0,0-1-172,0 1 0,0 7 1,0 2-1,0 2-201,0 1 0,0 5 0,0 7 0,0 5-245,0 7 1,-2-1 0,-4 7-1,-4-2-643,0 1 1,-11 5 0,3-6 0,-3-2-951,-4-1 0,-1-1 1696,-3 4 0,-4-3 0,6 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5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123 105 8067,'0'-17'182,"-2"-1"1,-4-1 399,-5-4 1,-5 11-1,-1 0 107,-1 9 0,1 5 0,1 3 1,5 9-256,5 7 0,4 8 0,2 10 0,2 4-320,4 2 1,3 1-1,9 8 1,1 3-355,4 1 0,-1 0 0,5-5 0,-2-1-87,-4 0 0,-1 1 0,-3-1 1,-1 0-758,-5 1 1,-3-8 0,-8-7 1083,0-7 0,-15 2 0,-5-5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6.0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36 245 7982,'-6'-24'0,"-2"1"0,0 0 510,0-3 0,3 7 0,5-4 29,0 3 0,0 9 1,2-1-255,3-2 0,11 7 0,9-1 1,2 2-78,4 0 1,8 0 0,2 5-1,0-3-72,1-2 1,3 0 0,7 6 0,1 0-276,-1 0 1,-1 0 0,-3 0 0,-3 0-355,-3 0 1,-3 0 0,-10 0-216,-5 0 0,-13 2 0,-7 2 0,-8 4 144,-7 1 1,-13 1 0,-5 4 0,-6-1 563,-5 7 0,-5-3 0,-15 16 0,-2-6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6.1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7982,'11'0'84,"1"0"0,1 0 119,3 0 0,3 0 0,5 0 0,5 0-45,4 0 1,4 0 0,1 0 0,3 0-300,-2 0 1,-2 2 0,-2 2-1,-2 2-351,-4-2 0,2 3 1,-10 1 491,-5 2 0,9 1 0,-6 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6.3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7982,'18'0'162,"-1"0"0,-5 0 0,1 0 0,5 0 11,3 0 1,4 0 0,-1 0 0,3 0-432,0 0 0,6 2 1,-4 2-1,4 2 258,2-3 0,0 7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6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175 157 8071,'-2'-38'0,"-6"1"682,-9 4 0,0 15 0,-9 3 0,3 5-169,0 6 0,-1 2 0,9 4-461,3 4 1,5 11-1,7 13 1,0 3-391,0 1 0,0 3 1,1 4-1,3 6-1524,2 3 1862,0-5 0,-6 5 0,0-5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6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71 8337,'11'-8'591,"1"-4"0,-8-3 0,4-1-177,-1 4 0,-7 5 0,0 7 0,-9 2-79,-7 3 1,-3 13 0,-4 11-1,-7 4-211,-3 2 0,-2 8 0,-1 5 0,-5 8-213,-6 8 0,-3 12 0,-4 6 1,25-40-1,1 1-133,-1 1 0,0-1 0,0 1 1,0 0-1,-22 41 0,7-5-51,9-11 1,10-14 0,13-14 0,6-5 259,4-1 0,12-9 0,7-7 0,12-7 179,10-5 1,8 1 0,11-4 0,8 2 22,8-2 0,7-2 0,12-2 0,-43 0 1,1 0-139,4 0 0,-1 0 0,45 0 0,-2 0 0,-14 0-298,-13 0 0,-8 0 0,-11 0 0,-7 0-1151,-9 0 1,-7 0-186,-11 0 1583,-7 0 0,-3-8 0,-7-2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7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140 767 8032,'0'-25'285,"-7"-2"0,-5-6 0,-4 4 455,-1 5 0,-1 13 0,1 5 1,0 4-233,-1 2 0,8 2 0,5 4 0,3 7-171,2 9 0,2-1 0,3 8 0,9 2-132,7 2 1,12 2-1,10 0 1,4 2-219,7 4 0,4-10 1,8 2-1,-2-6-265,2-6 1,8-9-1,2-6 1,-3-8 56,-1-10 0,-12-15 1,-7-20-1,-11-5 104,-5-6 0,-17-10 0,-9-8 0,-13 0 84,-15-1 1,-14 3 0,-27-4 0,-6 5 294,-4 5 0,-8 12 0,-2 3 1,-1 10 132,-5 7 1,7 8 0,3 7-1,8 7-181,8 9 0,11 10 0,8 9 0,10 7-325,12 9 0,9 4 0,16 7 0,11 6 0,14 3 1,10-3 0,11-3 0,4-1-278,6-4 0,6 6 0,4-3 0,2-1-367,-3-6 1,-1-6 0,-4 0-1,-2-8-190,-2-7 1,-15-6 0,-5-8-878,-11 0 1822,-15 0 0,-26-8 0,-11-2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8.1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245 214 8591,'-12'-33'0,"2"2"180,3 1 1,-7 9 0,2-2 0,-1 3 904,1 3 1,-3 1-530,3 5 0,4-1 0,2 12 30,4 8 0,4 13 1,6 10-1,10 8-382,9 8 1,0 5 0,2 6 0,0 6-156,-2 4 0,4 2 0,-7 0 0,-3 2-372,-2 3 1,-3-1-1,-4 8 1,-7-1-493,-3-1 1,-11-10 0,-9-12-1,-9-8 203,-6-9 1,-8-4 0,1-20 0,-1-9 443,-2-10 1,8-15 0,-2-14 0,8-8 112,4-8 1,4 3-1,9-3 1,6 0 283,4 3 1,4-5 0,4 10-1,8 5 4,7 3 1,2 9 0,10-1 0,6 3-578,4 3 0,-3 7 0,7 4 0,2 5-496,1 1 0,0 1 840,-3 5 0,3 4 0,-5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4:09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350 610 8058,'0'-17'-599,"0"-1"1,0 1 0,0-1 1457,0 1 0,0-1 1,0 1 274,0-1 0,0 7 116,0-1-1002,0 8 0,0-2 0,2 12 0,2 8-60,2 7 0,7 0 0,-1 10 0,3 4-191,3 4 1,-1 4 0,-1-2 0,-3 5-100,-1 5 0,-2 1 1,3 0-1,-3 1-155,-2-1 1,-4 6 0,-10 3 0,-6-1-163,-3 0 1,-13-2 0,-5-7-1,-7-5 56,-5-5 0,0-8 1,-3-10-1,3-11 381,3-8 0,1-12 0,8-6 1,4-7 81,5-8 1,7-10 0,5-4 0,7-1 56,3-5 0,4 1 0,5 1 0,9 6-5,5 5 0,10 3 0,0 1 0,6 5-323,4 2 1,5 8 0,-3 7-1,0 2-447,0 4 1,3 2 0,-5 2 0,0 2-695,1 4 1312,-5 4 0,6 15 0,-8 2 0</inkml:trace>
  <inkml:trace contextRef="#ctx0" brushRef="#br0" timeOffset="266">821 732 8079,'0'-23'0,"0"0"704,0 1 1,6-3-221,0 2 0,8 7 0,-3 10-194,5 5 1,3 1-1,3 0 1,3 1-34,2 5 0,2 4 0,8 7 0,2 1-350,2-1 1,-1 7 0,-3-1 0,2 0-269,2 2 1,-1-5 0,-5 3 0,-2-3-108,-4-3 1,3-1 0,-7-3 0,0-3-223,0-2 1,-7 3 0,-7-5 689,3-2 0,-6 6 0,-1-1 0</inkml:trace>
  <inkml:trace contextRef="#ctx0" brushRef="#br0" timeOffset="483">1468 680 8079,'-10'-18'4,"-6"1"1,5-1 116,-5 1 0,5 1 0,1 3 0,0 3 938,0 2-143,7 3-763,-13 5 0,6 7 1,-5 5-1,1 4-47,3 1 1,-1 2 0,-5 3 0,-1 1-235,1-2 1,-7 5 0,1-1-1,0 2-185,-3 4 0,5-4 0,-6 2 0,0 0-222,0-1 0,5 3 1,-3-6-1,2 0-790,0 0 1325,-1-1 0,7-7 0,-1 1 0</inkml:trace>
  <inkml:trace contextRef="#ctx0" brushRef="#br0" timeOffset="718">1747 191 8002,'6'-39'0,"0"2"593,-2 4 1,-2 4 57,-2 0 1,-2 11-388,-4 13 0,4 5 0,-4 5 0,4 9-308,2 7 1,0 7-1,0 7 1,0-1-286,0 1 1,0 6 0,2 2 0,2 1-1221,2 5 1549,0-6 0,1 15 0,3-4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8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0 208 8098,'0'-39'120,"0"2"1,0 6 375,0 4 0,0 4 0,2 7 0,2 2-81,2 3 1,9 7-1,3-2 1,9 6-116,6 6 0,8 4 1,1 9-1,1 4-183,0 6 1,5 6 0,-1 4 0,1 2-508,-1-2 0,-4 3 0,-8-1 1,-3-4-330,-2-6 1,-1 2 0,-10-6-1,-5 0 719,-5-3 0,-3-5 0,-6-1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8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542 190 8088,'5'-34'0,"1"-1"174,-2 0 1,-2 8 0,-2 3 339,0 5 1,-8 9-270,-3 4 0,-7 8 0,-3 8 0,-2 9-126,1 7 0,-3 3 1,0 6-1,0 0-170,-1-1 1,-5 7 0,2 2-1,-4 2-392,-2 3 0,2-3 0,2 1 0,2 1-1509,-2-3 1952,-2 7 0,-2-14 0,0 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8.7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123 174 8146,'10'-35'0,"-5"2"0,-3 4 385,-2 5 0,-5 5 1,-3 3-37,-2 5 0,0 5 0,-3 12 1,3 7-140,2 9 1,1-1 0,3 10-1,-4 4-630,-2 4 1,6 7 0,-3-3 0,1 2 419,0 3 0,-8 3 0,5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9.6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241 165 8088,'0'-29'0,"0"2"235,0 2 0,0 1 0,0 7 618,0-1 280,0 1 1,7 9-1,5 8-709,4 10 0,7 7 0,2 9 0,2 7-273,4 5 1,2 11-1,0-1 1,-2 7-66,-2 3 0,-7 8 0,3-2 0,-4 4-337,-3 2 1,-5 0 0,-15-1-1,-5 1-265,-11 0 0,-7-8 1,-12-4-1,-4-5-272,-5-7 0,-10-11 1,-5-11-1,1-7 515,0-5 1,10-8 0,9-16-1,6-11 169,6-8 1,6-10-1,11-2 1,8-1 138,8-5 0,13-1 0,12-3 1,4 3 66,2 3 1,6 5-1,2 7 1,1 2-337,5 4 1,7-1 0,2 11 0,-1 5 233,-3 5 0,-2-5 0,1 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09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1 191 8186,'0'-26'125,"0"-1"1,0-6-1,0 4 1232,0 6 0,0 3-1035,0 3 1,9 7 0,7 4 0,9 6-127,8 6 0,0 6 0,16 11 1,3 6-282,4 4 0,3-4 1,-7 0-1,0 2-311,1 2 0,-3 6 0,-3-2 0,-8-6-1292,-8-4 1,0 2 1687,-8-5 0,0-1 0,-5-5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0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368 138 8288,'-10'-33'0,"2"4"204,0 6 0,5 6 1,-7 3-1,0 4 274,0 3 1,5 3 0,-5 9 0,0 7-241,1 4 0,-3 9 1,-6 4-1,1 4-166,-1 2 0,7 6 1,-1 1-1,-1 3-326,-3 3 1,-1 3 0,-1 1-1,1 1-935,-1-1 0,1 1 1189,-1-1 0,-7 0 0,-2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0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60 8088,'39'-17'0,"-4"1"0,-10 3 777,-9 1 1,-3 10 0,-7 2-344,-2 10 1,-2 5 0,-2 3 0,0-1-450,0 1 0,0 1 0,0 4 0,0 5-460,0-1 1,0 6 0,0-6 474,0 0 0,-8 14 0,-1-4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2.9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245 280 7962,'7'-35'544,"-5"3"0,4 2 1,-4 7 287,-2 4 1,0 1 1079,0 1-1637,0 7 0,0 4 1,0 12-1,2 8-74,4 7 0,5 6 1,11 10-1,3 4-176,2 5 1,2 5 0,6 1 0,0 3-202,0 3 1,-8-2 0,-3 6-1,-7 0-352,-5 0 0,-5-3 1,-7 3-1,-3-2-99,-9-4 1,-15-4 0,-20-5 0,-5-6 242,-6-4 1,-3-10 0,-3-6 0,6-7 282,4-8 0,9-14 1,6-10-1,10-9 243,12-6 0,7-4 1,14-2-1,8-1 29,11 1 1,8 2 0,6 2 0,4 2-201,5 4 0,7 2 0,3 6 1,4-1-202,2 7 1,0-1 229,2 10 0,12-7 0,-4 3 0</inkml:trace>
  <inkml:trace contextRef="#ctx0" brushRef="#br0" timeOffset="203">943 315 8109,'6'-35'338,"0"0"0,2 4 0,-5 6 0,5 10 167,2 5 0,4 4 0,9 8 0,8 4-156,8 6 0,5 5 1,11 6-1,3 6-262,6 4 1,4 8 0,0 0-1,-4-2-468,-6-2 0,-6-2 0,-5-1 1,-8 1-1497,-8 0 1,-8-8 1876,-11-3 0,-20-5 0,-11-1 0</inkml:trace>
  <inkml:trace contextRef="#ctx0" brushRef="#br0" timeOffset="383">1345 350 7946,'0'-33'127,"0"2"0,0 4 255,0 2 1,0 7 25,0 7 0,0 9 0,0 2 0,0 11-8,0 11 0,-6 5 1,-2 8-1,1 0-406,-1 0 1,-6 5 0,4 3 0,-1 0-295,-1 0 1,1 3-1,-7-3 1,-1 0-856,-5-1 1,3-1 1154,-8-6 0,0 15 0,-6 5 0</inkml:trace>
  <inkml:trace contextRef="#ctx0" brushRef="#br0" timeOffset="652">1642 682 7946,'52'-23'0,"-1"0"235,-5 1 1,-1-1 0,-4 3 0,3 5 358,1-1 1,-2 9 0,-11 1 0,-2 4 340,-7 2 0,-4 0-703,-1 0 1,-9 8 0,-3 3-1,-4 5-66,-2 1 0,-2 7 1,-2-1-1,-3-2-96,-3-1 1,4 3-1,-4 0-153,3-1 1,1-3-1,6-2-76,0 1 1,2-8 0,6-3 0,9-1-284,10 0 0,8 0 0,6-6 0,5 0-97,5 0 1,1-2 0,1-2 0,-3-2-1769,-3 2 2307,-5 2 0,-7 2 0,0 0 0</inkml:trace>
  <inkml:trace contextRef="#ctx0" brushRef="#br0" timeOffset="869">978 1276 7919,'23'-12'391,"1"1"0,7 5 1,2-4-1,11 0 171,15 1 0,16 5 0,13-2 0,11 4-483,-45 2 1,0 0 0,-1 0 0,1 0-1,2 0 1,0 0 0,-1 0 0,-1 0-392,-1 0 0,-1 0 1,37 2-1,-25 4 1,-17 3-2670,-14 1 2981,-8 6 0,-31-7 0,-5 9 0</inkml:trace>
  <inkml:trace contextRef="#ctx0" brushRef="#br0" timeOffset="1152">1467 1573 7989,'23'-12'0,"1"2"162,-3 3 0,4-5 0,-1 6 0,-3 2 648,-2 2 0,5 2 1,-1 2-1,-2 4-405,-1 6 1,-9 3 0,-1 3-1,-2 1-190,-4 4 0,-6-1 1,-8 7-1,-9 0-178,-7-2 0,-3 6 1,-6-6-1,0 1-246,0-5 0,8 2 1,4-2-1,4-3-93,1-7 1,10 1 0,8-8 95,10-2 1,21-2 0,12-2 0,11-2-343,10-4 0,6 2 0,4-8 0,1-1-1687,-1-3 2235,-2 6 0,-10-13 0,-2 4 0</inkml:trace>
  <inkml:trace contextRef="#ctx0" brushRef="#br0" timeOffset="1536">1677 123 7916,'17'-23'-112,"1"0"1,-3-1-1,-3 7 1121,-6-1-594,-4 9 0,-4 1-342,-4 8 1,-4 8-1,-7 3 1,-3 5-26,-3 1 1,2 7 0,-7 1 0,1 2-286,0 4 1,4 8 0,-6 2 236,-2-3 0,-2 7 0,-2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11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123 165 7927,'10'-27'232,"-2"-6"1,-8 6 0,0 0 621,0 4 1,0 9-266,0 2 1,0 10 0,2 2-154,3 10 1,5 8 0,10 5 0,1 8-182,2 8 1,2 7 0,-3 11 0,3 3-254,2 2 1,-5 0 0,1 4 0,-4-2-156,-1 2 0,-9 2 1,-3 2-1,-4-2-326,-2-4 1,-10 2-1,-7-8 1,-10-2-192,-6-2 0,-2-11 1,0-6-1,0-10 153,0-7 0,-2-7 0,0-13 0,0-4 348,5-7 0,14-9 1,3-17-1,5-3 111,6-7 0,2-3 0,6-3 1,6 1 51,7-1 0,12 7 0,0 1 0,4 3 20,2 3 1,2 4-1,2 6-14,2 5 0,15-3 0,-2 0 0</inkml:trace>
  <inkml:trace contextRef="#ctx0" brushRef="#br0" timeOffset="216">682 323 7919,'-12'-28'0,"3"3"1040,1 0 1,-4 11-689,7-3 1,1 11 0,9 0-1,9 6-155,7 6 0,7-2 0,8 10 0,3 3-211,2 4 0,8 5 0,-3-5 0,5 4-381,1 2 0,0-3 0,1 3 0,-3 0-772,-3 0 0,-1-6 1167,-11 3 0,4-5 0,-12-1 0</inkml:trace>
  <inkml:trace contextRef="#ctx0" brushRef="#br0" timeOffset="416">996 218 8103,'0'-20'416,"0"-3"0,-5 4 0,-3-3 62,-2 9 0,6 9-268,-2 16 0,5-1 1,1 14-1,0 1-94,0 3 1,1 10-1,3 1 1,2 1-246,-2 2 1,-2-4 0,-2 7 0,0 1-277,0-3 1,-6 5 0,-2-6-1,-1-1-1382,-5 1 1787,-1 5 0,-3-11 0,1 6 0</inkml:trace>
  <inkml:trace contextRef="#ctx0" brushRef="#br0" timeOffset="683">1433 567 7919,'52'-27'49,"-13"2"1,-4 7 0,-4 3 356,-4 3 1,-1-2-1,-9 9 1473,1 1-1641,-1 2 0,-7 4 0,-4 4 0,-5 5-102,-1 5 1,0 1 0,-1 3 0,-3 1-148,-2 2 0,-6 1 0,6-7 0,1 0-173,-3 1 0,6-1 0,-4 1 41,4-1 1,10-1 0,5-5 0,9-5-41,7-4 1,6-2 0,6 0 0,5 0-348,5 0 1,1 0 0,-2 0 0,-1 0-704,-2 0 1233,-16 0 0,17 0 0,-11 0 0</inkml:trace>
  <inkml:trace contextRef="#ctx0" brushRef="#br0" timeOffset="899">787 1248 9023,'8'-15'113,"3"3"1,7-4-1,7 7 1,12-3 179,13 0 1,10 9 0,12-3 0,6 2-285,9-2 1,-1 4 0,-1-4 0,-11 6-330,-8 6 1,-18-2 0,-3 8 0,-12-1-1733,-10-1 2052,-11 6 0,-5-7 0,-7 9 0</inkml:trace>
  <inkml:trace contextRef="#ctx0" brushRef="#br0" timeOffset="1166">1171 1388 8139,'18'-12'167,"-1"1"0,-5 7 0,-1-2 0,3 4 337,1 2 0,5 0 1,1 2-1,2 4-177,-1 5 0,3 5 0,-2 1 0,-1 3-194,-3 3 0,-7-4 0,-3 7 0,-1-1-72,-4 4 0,-4-2 1,-6 2-1,-5 0-41,-5-1 1,-3-1-1,-3-6 1,-1 2-26,2-1 1,1-5-1,5-3-23,3-3 1,8-7 0,16 2-264,11-4 1,16-8 0,8 0 0,5 3-544,6 1 1,4-4 0,8 0 833,0 2 0,8 2 0,1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41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1029 193 7955,'-17'-16'999,"1"3"132,5 1 1,-5 8-739,4-1 1,5 5 0,-1 3-1,2 5-94,0 2 0,0 3 1,6 9-1,0 3-165,0 2 1,0 0 0,2 4-1,2-1-225,2 1 0,8-4 0,-5 2 0,3 2-170,0 2 1,-1 0 0,5-2 0,-3-4-195,-1-2 0,-2-1 0,3-7 0,-3 0-2253,-2 1 2708,-2-8 0,1 5 0,3-5 0</inkml:trace>
  <inkml:trace contextRef="#ctx0" brushRef="#br0" timeOffset="449">767 176 8008,'-42'-2'155,"-5"-4"0,2 4 0,-1-4 0,-3 4 487,-1 2 1,3 8-1,3 5 1,1 7-100,4 3 1,4 8 0,8 0-1,8 8-245,5 8 0,10-1 0,-2 5 0,8 3-166,10 0 1,2 3 0,15-1 0,4 2-210,5-2 1,7-1 0,9-3-1,5 0-92,5 1 1,5-11-1,5-7 1,4-11-128,1-11 1,3-5-1,5-12 1,1-7-67,-1-13 0,-2-15 0,-1-9 0,-5-8 146,-39 24 0,-2 0 1,28-36-1,-14-2 1,-11 0 134,-10 0 1,-14-2 0,-13 1 0,-11 1 208,-17 8 1,-13 7 0,-23 7 0,-12 3 30,-13 2 1,-6 3 0,40 22 0,-1 3-1,-2 0 1,-1 2-42,0 4 1,-2 1-1,-3-1 1,0 3 0,-5 2-1,0 2 1,-2-1 0,2 2-2,2-1 1,1 2 0,2 3-1,0 2 1,8 0 0,1 3 0,-40 14-176,11 7 0,26-2 1,13 2-1,16 2-534,12 2 1,7 10 0,12 1 0,7 3 591,9-1 0,12 1 0,11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4:18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5738,'0'-10'467,"0"3"0,6 5 68,0-4 0,8 2-200,-3-8 0,-1 8 0,0-3 0,-1 1-38,1 0 1,-4-2 0,6 4 0,1-3-29,3-3 1,1 6 0,1-4-1,-1 2-137,1 1 0,-1-1 0,2 4 0,3-2-81,1-2 1,0 0 0,-3 6-1,1 0-54,2 0 1,1 2-1,-7 2 1,1 4-49,-1 2 0,-7 1 0,-4 9 0,-5 1 30,-1 2 0,-1 6 0,-7-3 0,-10 1 56,-9 4 0,-8 2 0,-6 2 0,-3 0 32,-1 0 1,-3-6 0,7-2 0,4-2 115,6-4 1,6-9-1,7-6-96,1-4 1,9-2-1,8 0-103,10 0 1,7-6 0,7-2 0,5 0 3,4 1 0,7-5 0,3 4 0,2 1-50,3-1 0,-5 2 0,-2 4 0,-4-2-26,-3-2 0,1 0 0,-2 6 0,-4 0-310,-5 0 1,-5 0-1,-1 0-477,-1 0 1,-5 6-212,-1 0 1,-7 8 1085,2-3 0,4 5 0,-1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42.9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608 313 9878,'17'-10'597,"-5"0"0,-1 7 0,3-5-180,1-2 1,3 6 0,1-4 0,5 3-236,5-1 1,4-6 0,2 6 0,2 2-53,3 3 0,-1 1 0,6 1 0,-5 5-152,-7 6 1,0 3-1,-9 3 1,-5 1-179,-5 5 0,-7 1 0,-8 6 0,-7-2 63,-10 2 1,-13 2 0,-13 2-1,-5-2 231,-5-4 0,-2-2 0,5-7 1,5-1 672,5-3 1,6-11-519,6 1 0,13-4 1,16-2-1,14 0-221,13 0 0,6 0 1,17 0-1,7 0-277,3 0 1,4 0-1,8 0 1,1 0-448,3 0 0,-8 6 0,-10 0 0,-5 0-262,-7 1 1,-9-3 0,-10 6-1289,-2-2 2246,-9 5 0,-24-11 0,-11 6 0</inkml:trace>
  <inkml:trace contextRef="#ctx0" brushRef="#br0" timeOffset="417">887 138 7992,'-64'-27'203,"0"4"1,6 5 0,-8 7 0,-4 5 450,-4 4 1,-9 2-1,3 2 1,3 6-96,7 9 1,10 8 0,15 10 0,10 2-238,10 4 0,13 3 0,8 11 0,8 3-280,8 6 1,19 6-1,10 4 1,9 1-272,8-1 1,4-2-1,8-4 1,4-2-159,-34-33 0,1-2 0,39 21 0,-35-26 0,1-3 0,42 12 34,1-8 1,6-12 0,0-11 0,-45-5-1,1-4 286,0-2 0,-1-3 0,0-5 0,-1-3 0,2-5 0,-1-3 0,-1-1 1,-1-2 108,0-2 0,-1-2 1,-3 0-1,-3-2 0,-4 0 1,-2-2-1,25-36 134,-13-3 1,-16-7-1,-10 3 1,-9 0 140,-12 5 0,-24 11 0,-18 7 1,-15 7-83,-12 3 1,-15 16 0,-11 2 0,46 18 0,-1 1-177,-3 1 0,-1 0 0,1 3 0,0 1 0,-4 0 0,-1 0 0,2 1 0,2 0-148,2 2 1,1 0-1,-44 2 1,13 8 0,8 10-640,8 9 1,16 2-1,17 4 728,14 4 0,1 9 0,8-1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44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584 542 7923,'0'-25'97,"0"6"1,0-5 0,2 5 644,4 1 1,-4 1-1,6 1-321,0 5 0,1-3 0,9 6 0,1 1-306,5-1 1,1 2 0,8 6 0,0 0-47,4 0 1,7 8 0,-1 3 0,0 5-289,-1 1 1,-3 1 0,-10-1 0,-4 3-99,1 3 0,-15-4 0,1 5 0,-8-5 188,-4-1 1,-10-1 0,-5-1 0,-9-3 120,-3-1 1,0-2 0,-4 1 0,4-3 270,2 0 1,1-6 0,7 3 145,-1-3 0,7-2-345,-1 0 1,10 0 0,2 0-1,12 0-54,9 0 0,0 0 0,9 2 0,1 2-16,2 2 1,2 2-1,1-4 1,1 3-167,-2 3 0,2-4 0,-14 6 1,-1-1 54,-3-1 1,-3 6 0,-5-5 132,-5 5 0,-18 1 0,-9 1 1,-8-1 92,-8 1 1,-9-7-1,1 1 1,-2-1-87,1-1 0,1 6 1,-3-7-1,5 3-155,6 0 1,0-8-1,14 1 1,2-1-456,1 2 1,12-4 0,8 4 586,10-4 0,21-10 0,6-2 0</inkml:trace>
  <inkml:trace contextRef="#ctx0" brushRef="#br0" timeOffset="384">881 106 8061,'-68'-33'602,"4"3"1,-5 13 0,1 11 0,-8 4-15,-4 2 0,1 10 0,-3 7 1,9 11-155,7 5 1,13 9 0,14 7-1,8 7-367,8 8 1,13 6-1,10 6 1,12 5-117,9 5 0,12 1 0,10 0 0,2 0-261,3 1 0,-17-45 1,2-1-1,2 0 0,2-2 1,1-3-1,2-3-247,1-2 0,1-3 0,43 19 1,3-19-1,-1-7 335,0-9 0,7-9 0,1-18 0,-47 1 0,1-5 186,1-4 1,1-4 0,0-6 0,-1-4-1,0-5 1,0-1 0,-1-3 0,-1 0 86,1-1 1,-2-1 0,-7-2 0,-3-1 0,-4 3 0,-2-1 0,-3 0 0,-3-1 127,-4-1 0,-2-1 1,-1 2-1,-5-1 0,-5-43 1,-18 14 319,-23 11 0,-17 9 0,-22 13 0,-3 7-140,-7 8 0,-5 6 0,-6 9 0,-6 5-228,47 7 1,1 2-1,-1 0 1,1 2-1,-46 2 1,10 5-320,9 11 0,18 1 0,11 10 0,16 4-1480,12 6 1668,7-2 0,18 12 0,4-9 0,4-1 0,-1-2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54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280 525 7965,'-17'0'415,"-1"0"1,1 0 0,0 2 394,-1 4 0,6-4-385,1 3 0,11 5 0,6 0-246,15 0 1,20-1 0,11-5 0,10 2-412,6-2 0,10-2 1,3-2-1,7 0-512,5 0 0,-4 0 744,4 0 0,-11-8 0,-5-2 0</inkml:trace>
  <inkml:trace contextRef="#ctx0" brushRef="#br0" timeOffset="183">1 996 8292,'17'0'510,"1"0"0,9 0 0,10 0 0,15 0-364,16 0 0,12 0 1,15 0-1,-44 0 1,1 0-153,2 1 1,0-2 0,5 1-1,-1-2 1,-3 1 0,-2-1 0,-1-2-1,-3 0-848,41-6 0,-15 4 854,-16-5 0,-1-9 0,-14-7 0</inkml:trace>
  <inkml:trace contextRef="#ctx0" brushRef="#br0" timeOffset="399">1084 1 8055,'46'0'0,"-1"0"211,-2 0 1,5 10 0,-1 9 0,3 14 343,3 12 1,7 15 0,4 8 0,-30-30 0,0 1-162,1 4 0,0 0 0,25 32 0,-8 7 0,-11-8-214,-10-4 0,-14 1 0,-15 1 0,-11-2-569,-15-8 0,-15 0 0,-9-4 0,-10-1-983,-12-3 0,-10-2 1372,34-25 0,-1-1 0,-1 0 0,-1 0 0,-3 0 0,-1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51.2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313 872 7932,'-17'-27'126,"1"-5"0,2 9 1,3 2 2645,-3 1-2295,6 11 1,3 3 0,12 12 0,13 7-205,13 9 0,9-1 0,13 8 1,1 2-346,2 2 1,8 2 0,-2 0 0,4 2-289,2 4 1,-2-4-1,-4 3 1,-6-5 359,-3-6 0,-11 4 0,-1-6 0</inkml:trace>
  <inkml:trace contextRef="#ctx0" brushRef="#br0" timeOffset="200">1099 802 7947,'-8'-39'86,"-3"2"0,-5 6 389,-1 4 0,-1 11 0,1 11 0,1 5 235,4 5 1,3 9 0,5 13-1,-2 12-303,2 10 1,2 5 0,2 12 0,0-2-291,0 2 0,0 4 1,0 5-1,0 7-497,0 3 0,0-3 0,-2-1 0,-4 3-523,-5 1 1,-7 0-1,-3-3 1,-6-6 902,-6-5 0,2-8 0,-12-3 0</inkml:trace>
  <inkml:trace contextRef="#ctx0" brushRef="#br0" timeOffset="798">51 435 8073,'-15'-8'-152,"1"-1"960,2-1 1,8 0-359,-1 4 1,5 4-1,5-3 1,11 3-66,11 2 1,18 0-1,21 0 1,7-2-303,9-4 0,-33 5 1,3 0-1,3-3 0,0 0 1,4 1-1,1-2-25,1 0 0,0-1 0,0-2 0,0 0 0,-1 0 0,-1-1 0,-3 0 1,-2 0-177,-3 1 1,-3-1 0,24-9 0,-20 1 0,-20-2-419,-17-5 1,-9 5 0,-12-6 0,-8 1 130,-7 1 1,-6 0 0,-8 5 0,2 1-244,4-1 0,-2 3 179,8 3 0,9 6 0,16 12-434,13 6 903,11 11 0,24 4 0,4 8 0</inkml:trace>
  <inkml:trace contextRef="#ctx0" brushRef="#br0" timeOffset="1381">1745 1640 7932,'-8'-17'351,"4"5"0,-5 0 0,-1 1 172,0 1 1,5 2 0,-7 8-40,-2 0 0,-1 0 0,-3 2-315,1 4 0,1 4 0,1 7 0,-1 1-144,-3-1 0,-2 3 0,3 1 0,1 4-29,-1 2 0,1 0 0,-1 4 0,1-1-73,-1 1 0,1 2 0,1 2 0,3-1-85,1 1 0,8-5 0,0-3 0,6 0 200,4 0 0,13-8 0,1 1 0,7-9 90,10-3 0,0-2 0,9-8 1,3-4 13,1-5 1,-3-5 0,-2-1-1,-1-1 7,1 1 1,-8-1-1,-2 1 1,-8 1-23,-2 5 0,-11-3 1,1 6-101,-5-1-626,-4 5 22,-14-4 1,0 16 131,-4 3 0,7 3 1,8 0-279,3-3 0,8-5 0,-2 4 1,3-3 722,3-3 0,-1 6 0,0 0 0</inkml:trace>
  <inkml:trace contextRef="#ctx0" brushRef="#br0" timeOffset="2029">2234 2042 8394,'12'-6'0,"-3"-2"965,-1-1 1,0 3-1,-2-6-180,5-2 0,5-1 0,1-3-527,1 1 1,-1 0-1,1 1 1,-1 2-177,1 3 1,-3-1-1,-1-5 1,-4-1 9,-3 1 1,-1-1 0,-8 3 0,-4 3-238,-5 6 1,-7-1 0,-3 1 0,-2 2-13,1 2 0,-3 2 0,2 2 0,1 4 15,3 5 1,7 7-1,3 3 1,1 2 47,4-1 0,4 5 0,6 2 0,7 2-126,9-2 0,-1 4 0,8-6 0,2 2 34,2 1 1,2-9-1,-2 2 1,-2-5 74,-2-7 1,0-3 0,4-8-1,-2 0 132,-1 0 1,-9-10 0,2-5 0,-3-8 21,-3-5 1,1 7-1,-1-4 1,-1 2 208,-5-1 1,3 1 0,-6 5-1,1 3-4,5 3 1,1 5-1,3 7 1,-1 0-58,1 0 1,-1 7 0,3 5-1,1 3-186,2 3 0,1 5 0,-7 1 0,0-1-130,1 2 0,-1-11 0,-1 3 0,-3-1-899,-1-1 873,-8-5 0,10-4 1,-9-12 139,-1-6 1,4-3-1,0-3 1,2-1 29,3-4 1,5 9 0,3-4 0,4 5-129,2 3 0,2-3 1,6 7-1,2 2-329,4 2 1,-4 4-1,4 4 1,-5 7-795,-1 9 0,-7-1 1232,-5 8 0,-4-8 0,-1 5 0</inkml:trace>
  <inkml:trace contextRef="#ctx0" brushRef="#br0" timeOffset="2231">435 2636 7984,'10'-18'208,"5"1"0,-1-1 0,9 3-12,12 3 1,14-2 0,21 9 0,21 1-332,-37 3 0,2 0 1,7 1-1,1 0 0,7 0 1,1 0 134,1 0 0,0 0 0,0 0 0,-1 0 0,-2 0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50.3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35 678 7902,'-10'-8'192,"1"6"1,5-5 286,-2-1 1,0 4-1,8-6-50,4 3 0,13-1 0,16 4 0,12-4-233,9-2 0,8 7 1,14-5-1,9 2-114,10 0 0,-2-2 0,-2 5 0,-5-3-792,-7 2 1,-7 2 0,-16 2 709,-11 0 0,-16 8 0,-6 1 0</inkml:trace>
  <inkml:trace contextRef="#ctx0" brushRef="#br0" timeOffset="168">0 1097 7967,'18'0'373,"1"0"1,4-2 80,6-3 0,20 3 0,11-4 0,12 4-416,9 2 1,18-6-1,-46 2 1,1 0 0,1 0-1,1 0-78,0 1 1,0-1 0,-1 0 0,-1 0 0,43 0 0,-12-2-1975,-13 2 2014,-18 2 0,-11-5 0,-8-3 0</inkml:trace>
  <inkml:trace contextRef="#ctx0" brushRef="#br0" timeOffset="417">1065 137 8034,'18'-33'461,"-3"2"1,-1 4-5,-2 1 0,-1 11 0,9 11 0,3 10-86,6 11 1,12 10 0,7 14 0,7 8 38,3 7 0,0 6 0,-5 12 0,-3 5-214,-3 9 1,-14 3 0,-16-2 0,-11 2-443,-10 2 1,-15 4-1,-16-7 1,-12-7-63,-9-3 0,22-39 0,-2-1 0,-4-1 0,-2 0 0,1 0 1,-1-1-1,1 1 0,1 0 1,-3-1-1,0 0 1,3-3-1,1 0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48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139 184 8068,'-6'-29'101,"-2"2"1,-2 2 942,-3 4 1,5 7-168,2 2 0,6 9 0,8-1-546,9 8 1,9 5 0,10 9 0,5-1-318,6 1 1,-5 5 0,1 2-1,0 2-93,3 4 0,-1 2 1,0 2-1,-3 0-500,-3 0 1,-2 0-1,-4 0 1,-4 0-442,-6 0 0,-3-8 0,-5-4 1020,-3-3 0,4 5 0,-7 2 0</inkml:trace>
  <inkml:trace contextRef="#ctx0" brushRef="#br0" timeOffset="250">942 202 8068,'10'-45'206,"-3"3"0,-7 9 0,0 4 2243,0 5-246,0 5-1820,0 9 1,0 10 0,0 14 0,-2 7-188,-3 8 1,3 6 0,-4 4 0,2 4-170,-2 1 0,2 5 1,-7 7-1,-3 4-301,-1 2 1,-5 2 0,-3 6 0,-6 4-382,-4 7 0,-2-5 0,-2 11 1,-2-1 43,-2-1 1,1-9-1,5-6 1,4-8-203,7-14 0,3-15 0,17-11 813,6-9 0,14-13 0,11-10 0</inkml:trace>
  <inkml:trace contextRef="#ctx0" brushRef="#br0" timeOffset="500">1326 970 8185,'0'-17'0,"0"-1"501,0 1 1,0-1-1,0 1 150,0 0 1,-6 5 0,-1 2 444,-3 2 1,4 3-708,-6 5 0,9 2 0,-3 3-325,4 7 0,4 9 1,2 3-1,3-3-295,3-2 1,2 1 0,5 1 0,1 4-77,-1 3 0,-5-7 1,-1 4-1,1-2-432,-2 1 0,3-1 0,-7-4 0,0 3 5,2 1 0,-6 0 0,2-5 1,-10-1-611,-12 1 1344,1-1 0,-16-7 0,6-2 0</inkml:trace>
  <inkml:trace contextRef="#ctx0" brushRef="#br0" timeOffset="767">1169 1128 8037,'0'-37'0,"0"-2"396,0-2 1,0 0 0,2 8 0,6 4 252,9 6 1,8 4-1,12 3 1,2 4-169,2 7 1,13 10 0,-1 9-1,3 7-226,4 8 0,0 4 1,4 2-1,-6 0-219,-3 0 1,-3 0 0,-1 0 0,-7-2-284,-9-4 0,-8 2 1,-9-9-1,-3-5-713,-3-3 1,-6-11 622,-12 3 0,-12-13 0,-11-11 1,-4-9 182,-2-6 0,4-2 0,0-2 0,-2-4 281,2-5 0,2 3 0,0 2 1,8 3-27,7-3 0,1 10 0,7-4 0,2 4-410,2 4 0,12 9 0,7 12 0,10 4-240,6 2 1,4 2 0,2 6 0,2 10 548,-3 9 0,15 6 0,1 2 0</inkml:trace>
  <inkml:trace contextRef="#ctx0" brushRef="#br0" timeOffset="1051">2199 1180 8004,'0'-18'699,"0"1"1,-2 0 0,-1-1 395,-3 1 1,0-1 0,6 1-667,0-1 1,2 7-1,4-1-409,5-2 0,5 5 0,1-1 0,-1 0 10,-5 1 0,-1 5 0,-6-4-401,2 0 0,-2 6 137,-10-4 1,-6 4-1,-9 2 1,-2 2 150,1 4 0,3 4 0,3 7 1,3 1-11,1-1 1,8 1 0,0 1 0,8 2-62,8 3 0,11-1 1,6-5-1,6-1-347,6 0 0,4-1 1,7-4-1,2-7-402,5-3 1,-3-2 0,6-2 902,-2-3 0,-2-13 0,-5-9 0</inkml:trace>
  <inkml:trace contextRef="#ctx0" brushRef="#br0" timeOffset="1234">2601 743 8004,'-35'-33'546,"2"4"1,4 6 1054,6 4 0,3 9-839,3 4 0,9 6 0,10 8-440,14 9 1,9 8 0,12 8 0,1-2-369,3-1 1,8 5 0,-5 5-1,3 1-395,0 2 1,-9-6 0,3 3 0,-4-3-649,-2-2 0,-6 2 0,-4 0 0,-5 0 1089,-11-4 0,-5-2 0,-4 4 0</inkml:trace>
  <inkml:trace contextRef="#ctx0" brushRef="#br0" timeOffset="1383">2653 1093 8004,'35'-24'0,"-2"1"286,-4 2 0,6 3 0,-2 5 0,10 3-57,8 2 0,-9-3 0,11 5 1,-1 2-464,4 2 1,-3 2 0,-1 0 0,-11 2 233,-10 4 0,-6 3 0,-7 9 0</inkml:trace>
  <inkml:trace contextRef="#ctx0" brushRef="#br0" timeOffset="1600">16 1791 7981,'-9'-2'984,"3"-4"1,16 4-1,15-3 1,21 3-897,20 2 1,24 0 0,-36 0 0,2 0 0,7 0 0,2 0-334,5 0 0,2 0 0,4 0 0,1 0 0,1-1 0,-1 0-314,-4-2 1,-2 0 0,-3-1 0,-2-2-1,-5-2 1,0-1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56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53 262 7987,'-2'-23'0,"-2"0"490,-2 1 0,-1 3 0,3 1 447,-2 1 0,-6 9-544,7 8 1,-1 16 0,8 15-1,3 6-141,7 3 0,9 11 0,5-1 0,-1 9-217,0 3 1,4 0 0,-4 2 0,1-4-176,-1 0 1,4 2-1,-6 8 1,-1 0-674,-3 0 0,-9-8 1,-4-4-1,-6-4-1024,-6-1 1837,-4-9 0,-15-1 0,-2-8 0</inkml:trace>
  <inkml:trace contextRef="#ctx0" brushRef="#br0" timeOffset="303">105 402 8001,'18'-47'-3,"-1"1"0,1-7 0,-1 11 0,3-1 301,3 0 0,6 5 0,10 8 0,4 7 218,1 4 1,3 9-1,5 4 1,1 4-282,-1 2 0,-5 10 1,-5 5-1,-5 11-95,-10 7 1,-1 0 0,-9 11-1,-9 1-174,-10 0 0,-14-1 1,-9 5-1,-4-3-224,-8 3 0,0-7 0,-9-1 0,-5-4-102,-5-2 0,2 4 1,-5-2-1,5-6-142,2-4 1,9-6-1,8-7 156,10-3 0,15-7 0,14 2 0,17-4-694,18-2 1040,17 0 0,7-8 0,6-1 0</inkml:trace>
  <inkml:trace contextRef="#ctx0" brushRef="#br0" timeOffset="753">804 1170 8052,'0'-9'2147,"0"-1"0,2 6-1927,4-2 0,3 0 0,9 4 1,1-1-213,5-3 1,-3-6 0,6 4 0,-2-1 14,-3-5 1,-3-7 0,-1-3 0,-3 3-159,-3 2 0,-4-1 1,-8-1-1,-4-2 114,-8 1 0,-2 9 0,-15 3 0,-2 2 178,-2 4 0,-2 2 1,2 2-1,2 2-53,2 4 0,14 10 0,-1 9 0,6 2-83,7 4 0,5 8 1,9 2-1,12-1-116,9 3 0,10-6 0,5 4 0,5-4-390,6-2 1,-3-6 0,5-2-1,-4-4-390,-3-7 0,-5-1 1,-15-9-1,-4-2 875,-6-2 0,-3-2 0,-3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4:58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1248 7387,'0'-17'1497,"0"7"0,2-4-1206,3 9 1,1-1 0,10 6 0,5 0-148,4 0 1,4 0 0,8-2 0,4-2-210,6-2 0,3 0 0,3 6 0,-3 0-239,-3 0 0,-5-6 0,-9 1 1,-4 1-887,-5 2 1,-7 0 1189,-5-4 0,-20 4 0,-11-6 0</inkml:trace>
  <inkml:trace contextRef="#ctx0" brushRef="#br0" timeOffset="167">88 1580 8005,'17'0'294,"1"0"0,-1 0 0,1 0 0,-1 0 248,1 0 0,9 0 1,8 0-1,10 0-205,5 0 0,4-6 1,3 0-1,3 2-470,2 3 0,-8-1 0,-1-2 0,-11-2-1032,-5 2 1,-12 4 1164,-7 6 0,-8-4 0,-10 6 0</inkml:trace>
  <inkml:trace contextRef="#ctx0" brushRef="#br0" timeOffset="1152">2376 323 7968,'8'-18'0,"3"1"0,5-1 394,1 1 0,-5-1 0,0 3 556,1 3 1,-3-2-305,1 9 0,-9-1-476,-2 6 1,-7 2 0,-13 2 0,-3 1-142,-6-1 1,-12 6-1,-5 0 1,-5-1-80,-1-3 0,-8 4 0,-6 0 0,-8 1-21,-8 1 0,-1-2 0,-1 3 1,5-1 144,1 2 1,5-5-1,10 1 1,11 0 157,9-1 0,22-3 1,11 6-199,12 1 1,18-3 0,15 2 0,11-1-101,10-1 1,6 6-1,10-5 1,2 3-79,2-3 1,5 5 0,-5-4 0,-2 3-18,-3 3 0,-5-1 0,-7 2 0,-15 3 6,-11 1 0,-9 2 1,-13-3-1,-7 3 115,-8 2 1,-13-4 0,-14 5 0,-8-1 171,-8 0 0,-5 0 1,-6 4-1,-6-2-37,-4 2 1,2 2-1,-2 2 1,-4-2-10,0-4 1,8 4 0,6-6-1,6 1 438,5-5 0,14-4-308,16-1 0,17-9 1,19-1-1,14-2-79,12 0 1,13 5 0,8-3 0,8 0-126,7 0 1,6 0 0,5-5 0,3 3-193,2-2 1,-4-2-1,2-2 1,-8 0-271,-13 0 1,-14 0 0,-19 0 0,-12 0-639,-8 0 1,-13 0 0,-8 0 333,-10 0 0,-7 0 0,-4 0 754,-3 0 0,-7 0 0,4 0 0</inkml:trace>
  <inkml:trace contextRef="#ctx0" brushRef="#br0" timeOffset="1900">3022 253 7977,'-6'-18'0,"-2"1"0,1-1 579,-1 1 1,-6-1 1042,3 1-1248,3 7 1,10 2 0,13 10 0,9 4-184,3 6 0,8 3 1,6 5-1,-1 1-305,3 2 1,0 7 0,5-5 0,-3 2-316,-3 4 0,5 2 1,-4 0-1,-1-2-266,1-2 1,-4-2 0,-8 4 0,-4-4 694,-2-1 0,-1 5 0,-7-4 0</inkml:trace>
  <inkml:trace contextRef="#ctx0" brushRef="#br0" timeOffset="2136">3668 218 7977,'-8'-45'212,"7"-1"1,-5 9 0,2 6 823,-2 3 1,4 11-543,-4 5 0,4 10 1,2 2-209,0 10 0,0 13 0,0 7 0,0 3-90,0 1 1,6 9-1,0 4 1,0 5-142,2 6 1,-7-3 0,5 5 0,-4-2-226,-2 0 0,0 8 1,-2-4-1,-4 2-401,-5 0 0,-7-7 0,-3 3 0,-2-2-216,1 0 1,-3-7 0,2-12 0,2-8-696,1-8 1482,3-4 0,-1-9 0,1-2 0</inkml:trace>
  <inkml:trace contextRef="#ctx0" brushRef="#br0" timeOffset="2794">4052 829 8072,'0'-17'682,"0"-1"1,0 6 65,0 1 1,-2 5-262,-3-6 1,1 8 0,-8-1-211,-1 3 0,-3 4 0,1 3 0,1 7-46,2 4 1,1 1 0,-7 3-1,3 1-156,3 2 0,-2 14 0,9-2 1,1 2-161,2 0 0,2 0 0,0 1 0,2 3-233,4-2 1,3-2 0,9-4-1,-1-2-355,1-2 0,-1-10 0,1 1 183,-1-7 1,-1-11 0,-3-2 463,-1-9 0,-8-7 1,1-3-1,-3-3 282,-2-1 1,0-6 0,0 4 0,-2-1 83,-3 1 1,3 2 0,-4 5 0,4 1 524,2 0 1,0-1-700,0 1 1,8 7 0,3 4-1,5 4-132,1 2 1,7 2 0,-1 2 0,-2 4-125,-1 1 0,1 3 1,-2 6-1,-3-1 65,-1 0 1,-1 1 0,0-1-56,-3 1 1,-7-1-1,4 1-257,0-1 1,-6 1-237,3-1 0,-3 1 0,0-3-492,4-3 1,-4 3-243,4-3 1307,-4-4 0,6 7 0,1-5 0</inkml:trace>
  <inkml:trace contextRef="#ctx0" brushRef="#br0" timeOffset="2966">4541 1143 8213,'10'-17'0,"-2"-1"1021,0 1 1,-6 5-99,3 1 0,-1 7-633,2-2 1,-2 6-1,6 6 1,-1 5-214,1 5 1,2 7 0,3 3-1,-1-1-331,-3 0 0,-1 4 0,4-6 0,-3 1-891,3 1 1,-6-6-1,0 5 1145,-1-5 0,-5 6 0,6 2 0</inkml:trace>
  <inkml:trace contextRef="#ctx0" brushRef="#br0" timeOffset="3283">4821 1178 7943,'10'-17'733,"-3"-1"6,1 1 0,2 1 0,7 5-248,1 5 0,-5 12 0,3 7 0,3 9-51,1 7 0,5 4 0,-2 4 1,0 3-379,3 7 0,-5 3 0,6 3 0,-4-1-206,-7 1 1,-1 5 0,-9 2 0,-2 0-125,-2 0 0,-4-2 0,-4-3 0,-7 1-414,-9 2 0,-7 1 0,-9-7 0,-5-2 86,-2-3 0,-1-6 0,-5-10 0,5-6 339,5-6 0,6-5 1,6-16-1,7-6 296,9-9 1,-1-10 0,10-12 0,6-4-34,8-2 0,8-3 1,3-8-1,4-3 121,2 3 0,8 8 1,6 3-1,-2 2-485,-2 5 1,5-3 357,5 6 0,3-4 0,3 12 0</inkml:trace>
  <inkml:trace contextRef="#ctx0" brushRef="#br0" timeOffset="3450">4768 794 8006,'10'-12'-178,"-4"1"0,4 7 178,1-2 0,5 4 0,1 2 0</inkml:trace>
  <inkml:trace contextRef="#ctx0" brushRef="#br0" timeOffset="3635">4297 846 8010,'-10'-7'949,"1"-3"1,5-7-1104,-2-1 1,2 8 0,10 5-105,5 3 0,5 4 1,1 3-1,3 7 258,3 4 0,-4 9 0,7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05.5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435 68 8011,'0'-17'509,"0"-1"1,0 7 665,0-1-697,0 8 1,0-2-360,0 12 0,-6 4 1,-1 7-1,-1 1-42,0-1 1,-6-1 0,5-3-1,-5-1-181,-3 1 1,3 3-1,-9 1 1,1-1-98,-1-4 1,2 1 0,-6-7 0,0-2 190,-1-2 1,5-2 0,-4 0-1,2-2 213,3-4 0,11-4 1,5-7-1,4-1 6,2 1 0,4-1 0,6 1 0,11 0 1,10-1 1,2 8 0,13 5 0,3 3-64,1 2 0,3 9 1,-3 7-1,-1 9-153,-3 8 1,-7 0-1,0 14 1,-8 1-75,-8 3 1,-5-1 0,-7-1 0,-7-3-74,-8 3 1,-7-7 0,-13-1 0,-7-6-35,-7-6 0,-1 2 0,-10-8 1,-3-3-98,-4-7 0,-8 1 0,5-8 1,3-2 231,2-2 1,11-10 0,8-6 0,12-5 380,9-4 0,8-8 1,12 1-1,8-1-91,7 2 1,14 4 0,14 8 0,7-1 61,8 1 1,4 5 0,0 2-1,-2 5-257,-2 6 0,-2 7 0,4 12 0,-4 5-492,-2 10 0,-7 2 0,-11 9 0,-3 1-265,-6-3 1,-4 11 0,-2-7 0,-7-1 713,-7-3 0,7 5 0,7-4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06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228 315 8117,'-2'-23'144,"-2"-2"0,-4-1 157,-2 1 0,-1 8 0,-7 7 0,1 2 556,-1 4 1,7 2 0,-1 6-402,-1 8 1,5 2-1,2 15 1,4 4-282,2 6 0,8-1 0,3 7 1,7 0-253,5-1 0,-1 3 1,5 3-1,-2-1-236,-4-3 0,-1-5 0,-1 6 1,1-1-1198,-3-1 1,2-2 1509,-13-9 0,0 9 0,-6 2 0</inkml:trace>
  <inkml:trace contextRef="#ctx0" brushRef="#br0" timeOffset="314">123 490 8071,'-16'-2'-170,"3"-2"0,1-2 51,-1 2 0,3-3 1,-2-1 1019,-1-2 1,5 4-651,2-5 1,4 5-1,4-4 1,4 0-57,6 1 1,11-1-1,6-4 1,6 5-115,6 1 1,-3-4-1,7 5 1,0-1-202,-1 0 1,-5-4 0,2 7-1,-4 1-763,-2 2 1,-8 2 391,-4 0 1,-11 8 0,-8 3 0,-8 7 215,-8 5 0,-17-2 0,-8 8 0,-5 4 275,-7 6 0,-1-2 0,-11 13 0,-1-5 0</inkml:trace>
  <inkml:trace contextRef="#ctx0" brushRef="#br0" timeOffset="566">1 769 7592,'2'16'740,"3"-5"-452,7-5 0,6-4 0,7-2 0,8 0-111,6 0 0,9 0 0,-1 0 0,3 0-67,3 0 1,-3 0-1,-3 2 1,-9 2-897,-7 2 0,-5 2 0,-11-3 427,-3 7 1,-8 2 0,-14-1 0,-9-1 151,-7 1 1,-5-3-1,-7 0 1,-5 0 189,-2-1 0,4 1 1,-3 4-1,1-3 82,4 3 1,10-6 0,6-3 0,5-1 204,7 2 1,5-4 0,12 4 0,9-4-151,13-2 1,4 0 0,19 0 0,5 0-178,4 0 1,4 0 0,4 0 0,-2 0 56,-2 0 0,0 8 0,6 1 0</inkml:trace>
  <inkml:trace contextRef="#ctx0" brushRef="#br0" timeOffset="749">961 158 8022,'-2'-45'658,"-3"5"0,-3 11 0,-6 7-296,3 9 0,7 7 0,-2 14-313,4 9 1,2 8 0,0 10 0,2 2-345,4 4 1,3 3-1,9 9 1,-1-3-463,1-3 0,-1 3 757,1-3 0,-1 11 0,1 4 0</inkml:trace>
  <inkml:trace contextRef="#ctx0" brushRef="#br0" timeOffset="1083">1049 1066 7978,'11'-17'295,"1"-1"1,-8 1 1419,2-1 148,3 1-1690,-7 7 1,6 10 0,-10 12 0,-2 3-78,-2 3 0,-5-1 0,3 3 0,0 1-251,0 2 1,3 6 0,5-5 0,0-1-198,0 2 0,5-5 0,5 3 0,4-4-162,5-1 0,10-1 0,2-1 0,6-5-1243,4-5 1757,0 4 0,1-8 0,3 6 0</inkml:trace>
  <inkml:trace contextRef="#ctx0" brushRef="#br0" timeOffset="1283">1171 752 8023,'0'-18'623,"-2"1"451,-4-1-1153,4 1 1,-4 7-1,10 6 1,4 8-1364,2 8 1442,9 3 0,0 3 0,7-1 0</inkml:trace>
  <inkml:trace contextRef="#ctx0" brushRef="#br0" timeOffset="1615">1538 280 8172,'-18'-35'0,"1"2"398,-1 4 1,1 0-1,-1 10 209,1 3 1,1 12 0,5 4 0,5 10-195,4 6 1,4 11 0,4 8 0,7 9-59,9 7 1,5 1 0,6 1 0,-2-1-481,-2 0 1,0 1 0,6-1 0,2 2-221,4 5 1,-5-7 0,5 2 0,-2-7-214,2-4 1,-10-5 0,4-8 0,-4-9-37,-4-8 0,-2-5 1,-9-10-1,-3-4 122,-1-5 0,-8-7 1,2-5-1,-4-6 472,-2-4 0,0-10 0,0-1 0</inkml:trace>
  <inkml:trace contextRef="#ctx0" brushRef="#br0" timeOffset="1783">1695 437 7981,'-2'-23'175,"-4"0"0,4 0 0,-4 5 1,4 1 130,2-1 1,8 1 0,6-1 0,5 1-92,4-1 0,8 3 0,0 1 1,6 5-207,4 1 0,0 2 0,-6 6 0,-2 0-637,-4 0 1,-4 0 0,-7 2-443,-1 4 0,-9 3 1070,-8 9 0,-8-1 0,-9 1 0</inkml:trace>
  <inkml:trace contextRef="#ctx0" brushRef="#br0" timeOffset="1915">1538 577 7981,'17'0'-339,"-5"6"0,-1 0 1,5-2 503,5-2 1,2-2-1,10 0 1,6 2-71,4 3 1,4-3 0,5 4-1,0-4-95,1-2 0,-1 0 0,1 0 0</inkml:trace>
  <inkml:trace contextRef="#ctx0" brushRef="#br0" timeOffset="2099">2358 106 7978,'0'-24'915,"-2"1"1,-1 2-2237,-3 1 1373,0 3 0,6 17 0,0 11 0,0 15 97,0 7 0,8 2 0,3 2 0,5 3-745,1 7 1,-1-3 595,-4 3 0,11 0 0,-4 5 0</inkml:trace>
  <inkml:trace contextRef="#ctx0" brushRef="#br0" timeOffset="2433">2411 1153 7956,'10'8'844,"-5"4"0,-3 3 1,-2 3-1,0 1-435,0 5 0,0 9 0,0 9 0,2 5-251,4 7 0,-4 0 0,4 9 0,-4-1-217,-2 0 0,0 2 0,-2 4 0,-4-2-166,-6-2 0,-3-8 0,-3 0 1,-1-5-137,-4-5 1,-5-3 0,-6 0-1,-1-10 13,0-6 0,0-6 0,2-9 0,4-6 227,5-4 1,11-10 0,3-4-1,2-5 179,4-7 1,4-9 0,8-9 0,10-1-200,9 0 0,6-5 0,4 1 0,2-1-378,1 1 1,3 5 0,-4 7 518,2 0 0,7-8 0,-3-2 0</inkml:trace>
  <inkml:trace contextRef="#ctx0" brushRef="#br0" timeOffset="2583">2411 839 8650,'-16'-35'0,"3"2"306,1 4 0,8 4-1059,-2 7 0,6 9 0,6 3 753,6 4 0,11 17 0,4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4:21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349 260 7847,'0'-17'-350,"0"5"680,0 1 1,0-1 155,0-5 1,0-1 20,0 1 0,0 5-244,0 0 0,0 7 0,-1-5 322,-5 2-488,4 2 0,-6 14 0,8 4 0,0 3-31,0 3 1,6 5 0,0 2 0,-1 2-31,3 4 0,0 4 1,6 4-1,-3 4-63,3 1 1,-4 3 0,1 5-1,3 1-115,1-1 0,-3 3 0,-2 3 1,-3 4-84,-3 0 0,-2-2 1,-4-8-1,-4 1-18,-5-1 1,-5-7-1,-3-6 1,-2-8-23,-3-8 1,-7-11 0,2-7-1,-4-3 33,-2-2 0,-2-7 1,-2-5-1,1-5 182,5-7 1,0-3-1,9-10 1,5-2 138,5-1 0,1-3 0,7 4 0,2-2-2,2 3 0,10 1 1,4 2-1,5 0-59,6 0 0,-1 8 0,7 4 0,2 5-122,2 6 1,8-1 0,-1 7 0,-1 2-375,-2 2 1,-4 2 0,-2 0 467,-2 0 0,-7 8 0,3 2 0</inkml:trace>
  <inkml:trace contextRef="#ctx0" brushRef="#br0" timeOffset="317">838 156 7899,'-7'-18'332,"5"7"0,-6-1 324,0-2 1,6 5-355,-4-3 1,6 10-1,6 2-4,6 10 1,11 3 0,6 3 0,4-1-232,2 5 0,8 1 0,4-1 1,5 1-237,6 2 1,4 6 0,6-5 0,-4-1-192,-6 2 1,-3-6-1,-5 5 1,-3-5-489,-6-1 1,-12-3 0,-8-1 847,-7-3 0,-7 1 0,-7 5 0</inkml:trace>
  <inkml:trace contextRef="#ctx0" brushRef="#br0" timeOffset="551">1467 103 7798,'0'-17'0,"0"-1"-368,0 1 0,0-1 1829,0 1-1251,0 7 1,0 4 0,0 12 0,-2 6 0,-4 3 1,3 5 0,-7 1 0,0 4-108,0 3 0,-1 1 1,-7 6-1,1 1-146,-1 5 1,1-4 0,-2 4 0,-3-2-198,-1 1 0,-6-1 0,4 6 1,-1-2-173,1-5 0,-4-1 0,4-2 0,0-2-383,-1-4 1,9-6 793,5-11 0,8 4 0,-3-7 0</inkml:trace>
  <inkml:trace contextRef="#ctx0" brushRef="#br0" timeOffset="766">1904 383 7899,'6'-12'578,"-1"0"1,3 3 61,-2-3 0,-4 6-441,4 12 1,-2 4-1,0 7 1,3 3-349,3 3 1,-4-2-1,4 6 1,-1 1-211,1-1 0,2 2 1,3 6-1,-1 2 359,-3 3 0,9-3 0,7 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03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18 315 8045,'0'-17'0,"-2"1"0,-2 3 288,-2 1 1,0 6-1,6-5 387,0-3 1,2 6-387,4 2 0,4 6 0,7 6-201,1 6 0,-7-2 0,1 1 0,0 5-123,-3 5 0,1-1 1,-6 3-1,2-4-87,-2-1 1,-2-1-1,-2 1-22,0-1 0,0 1 0,0-1-396,0 0 1,0 1 209,0-1 1,5-5 0,3-2 0,2-2-444,3-5 0,-3-1 773,2-2 0,7 0 0,8 0 0</inkml:trace>
  <inkml:trace contextRef="#ctx0" brushRef="#br0" timeOffset="166">105 123 8045,'-17'-27'0,"-1"4"0,3 3 537,3 3 0,-4 1-481,5 5 0,5 3 0,6 8 1,12 0-399,9 0 1,6 8-1,8 3 1,2 7 341,4 5 0,3 4 0,9 8 0</inkml:trace>
  <inkml:trace contextRef="#ctx0" brushRef="#br0" timeOffset="350">507 298 8045,'11'-18'410,"1"1"-414,2-1 1,3 7 0,4 1 0,5 2 52,1 4 0,-4 3 0,4 1 0,0 0-460,1 0 1,-5 5 0,4 3 0,-2 2-531,-3 3 941,-3 3 0,-2 1 0,1 1 0</inkml:trace>
  <inkml:trace contextRef="#ctx0" brushRef="#br0" timeOffset="484">402 525 8045,'17'0'-177,"-5"0"0,0 0 0,3 0 106,7 0 1,5 0 0,10 0-1,3 0-256,7 0 1,3 6 326,3 0 0,-1-1 0,1-5 0</inkml:trace>
  <inkml:trace contextRef="#ctx0" brushRef="#br0" timeOffset="650">1083 123 8045,'0'-17'0,"0"-3"901,0-3 1,2 15-552,4 8 1,4 12-1,7 21 1,2 6-661,5 3 0,-3-1 1,8 6-1,0 1-1186,-2 3 1496,6 1 0,-5 0 0,6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10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245 384 8018,'-1'-29'0,"-5"2"0,-6 2 124,-3 4 0,-3 1 0,1 5 1,-1 3 375,1 6 1,-3 4-1,-1 2 1,0 2 6,5 4 0,-1 4 0,7 7 0,-2 3-358,1 3 1,7 4 0,-2 8 0,4 2-211,2 4 1,2-3-1,4 9 1,3 0-179,1-3 0,6 5 1,-5-7-1,3 3-561,-2 4 1,1-1 0,-5 1-1,0-5 800,-1-1 0,-1 5 0,-6-3 0</inkml:trace>
  <inkml:trace contextRef="#ctx0" brushRef="#br0" timeOffset="248">228 926 8018,'27'-18'171,"4"7"0,-8 1 0,-1 2 291,-3 4 0,1 2 0,3 4 0,4 4-73,0 6 1,0-2 0,-5 1-1,1 1-219,-2-2 1,5 5 0,-3-5-726,-2-1 156,-1 7 0,-13-16 1,-7 2 206,-9-6 0,-7-13 0,-3 1 1,-4-1 161,-7-5 1,3 1 0,0 3 0,0 1 119,0-1 0,5 7 0,-1 1 0,4 0-216,1 1 1,1 5-638,-1-2 0,9 6 763,3 6 0,12 11 0,3 10 0</inkml:trace>
  <inkml:trace contextRef="#ctx0" brushRef="#br0" timeOffset="517">804 734 8149,'0'-27'174,"-6"-5"0,1 9 2138,1 2-1807,-6 1 1,8 13 0,-4 7-1,6 11-346,6 11 0,4-1 0,7 8 1,1 2-248,-1 2 0,1 8 0,-1 0 0,-1-3-420,-5-1 0,3-4 0,-8-2 0,-2-3-3,-2-3 1,-2 4 0,-2-6 0,-4-3-25,-6-7 0,-9-5 0,-4-8 0,-1 0 535,1 0 0,-6 0 0,4-8 0,-8-2 0</inkml:trace>
  <inkml:trace contextRef="#ctx0" brushRef="#br0" timeOffset="733">1293 297 8101,'-2'-52'305,"-3"-1"0,-7 3 1,-11 5-1,-5 10 440,1 10 1,-4 8-1,6 5 1,0 6-188,0 4 1,7 6-1,8 8 1,3 11-438,3 8 1,2 12 0,4 5 0,4 7-254,5 3 1,7 14-1,5-1 1,4 5-537,0 2 1,4-1 0,-7-3 0,-1 2-2626,2-3 3293,-5 7 0,5-8 0,-8 5 0</inkml:trace>
  <inkml:trace contextRef="#ctx0" brushRef="#br0" timeOffset="1101">2009 367 8047,'0'-18'135,"0"1"0,2 0 395,4-1 1,-2 8 0,8 5-1,3 3-175,6 2 1,1 15 0,7 8 0,4 10-184,6 8 0,0 12 0,5 11 1,-1 4-211,-4 1 0,-10 9 0,-8 2 1,-9 1-296,-12 1 1,-18-1 0,-20 4 0,11-43 0,-5-2 332,-6-1 0,-3-2 0,-5-1 0,-1-1 0,-6 0 0,1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14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84 123 8111,'0'-17'-436,"0"-1"0,0 1 429,0-1 0,0 7 0,2 1 389,4 2 0,3-4 1,9 7-1,-1 1-154,1 2 0,-1 2 1,3 0-1,1 2-153,2 4 1,6-3 0,-7 9 0,-5 2-69,-3 1 0,-9 3 0,5-1 0,-2 2 80,-4 5 1,-12-3 0,-7 6 0,-9 0 23,-3 1 1,-2-5-1,-6 4 1,0-2 80,0-3 0,6-3 1,2-1-1,2-3 17,3-3 1,5 3-211,5-3 0,8-4 0,18-3 0,13-3-278,10-2 0,17 0 1,-1 0-1,1 0-815,0 0 0,-1 6 1094,-1 0 0,1 8 0,-1-5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18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1 401 8004,'0'-43'222,"0"6"1,1-4 0,3 4 148,2 3 0,8 1 0,-3 3 0,5 7-196,1 4 0,9 1 0,3 1 0,6-1 27,5 1 1,-1 5 0,6 3 0,-1 1-101,1 4 1,-4 4-1,4 6 1,-5 7-124,-7 9 1,0-1 0,-8 10 0,1 6 33,-1 8 0,-4 7 1,-9 6-1,-4 6 53,-1 4 0,-5 17 1,4 11-1,-4-44 1,-2 2-33,1 4 0,-2 1 1,-2 8-1,-2 2 0,0 4 1,-1 1-1,-2 6 0,0 1-148,0 6 0,-1 1 0,0 2 1,0 0-1,0 4 0,1 0 0,0-1 1,0-1 78,2-1 0,1 0 0,-3 4 0,2 0 0,3-1 0,0-1 0,1 0 0,0 0-17,1-3 0,0-2 1,1-4-1,0-1 0,0 1 1,0-1-1,0 1 0,0-1-82,0 1 0,0-1 0,3-6 0,0-1 0,0-1 0,0 0 0,-1-6 1,0-1 69,-1-3 1,0-2 0,-1-3-1,0-1 1,0-3 0,0-2-1,0-1 1,0-3-145,0 42 0,0-15 0,-2-3 0,-6-8 107,-9-8 1,-3-6 0,-9-5-1,-2-8-25,-2-8 0,-10-6 0,-1-9 1,-3-5-161,1-5 1,7-4 0,0-2 0,6-2 285,4-4 0,-2-1 0,-2-9 0,6-1 0,2-5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20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2 158 8037,'10'-26'-79,"-3"7"0,-7-4 0,2 3 558,4 3 0,-2 1 1,10 3-1,3 3-171,4 2 0,11 2 1,-1 6-1,5 2-234,5 4 0,0 4 0,-6 7 0,0 3-139,0 3 1,-14 4 0,-5 8 0,-7 0 19,-5 0 1,-2 0-1,-6 0 1,-7 0 55,-13 0 0,-7 0 0,-6 0 1,-3 0 81,-7-1 0,4-1 0,3-3 1,3-7 165,2-4 0,8-7 1,3-2-369,5-3 1,17-1 0,12-6 0,15 0-262,16 0 1,21 0 0,10-2 0,7-2 11,10-1 1,10-7 0,-42 8 0,1 0 357,2-1 0,2 0 0,5 0 0,0-1 0,-1-3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20.6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52 174 8092,'0'-35'217,"6"7"1,2 5 0,2 4 283,3 1 0,3 3 0,1 1 0,3 4-235,3 3 1,4 3 0,6 10 0,-2 5-208,-2 5 1,-7 3 0,1 5 0,-4 5-116,-1 4 0,-9 2 0,-3-1 0,-4 1-22,-2 0 0,-6 0 0,-3 0 0,-5 0-35,-5 0 1,-3-6-1,5-2 1,-1-1-59,1-5 0,0-2 192,-1-1 1,10-9 0,8-3 5,10-4 1,7-2 0,5 0 0,3 2-18,2 4 0,2-4 0,4 6 0,-2-2 0,-2-1 0,-5 9 0,1-2 0,-4 3 41,-5 3 1,-10-1 0,-1 2 0,-3 3 88,-2 1 0,-9 2 0,-9-3 1,-9 1 66,-6-2 0,-4 1 1,-2-1-1,-3 2-196,-3-1 1,0-5 0,-1-3 0,5-3-465,4 3 0,4-6 1,4-1 452,6 1 0,3-6 0,3 6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17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1066 1500 8049,'6'-23'-43,"0"0"1,5 0-1,-5 3 1,0-1 303,2-2 1,-6-1-1,5 7 1,-1-1 225,0 1 0,0-1 1,-6 1-124,0-1 1,-10 7-1,-5 1-166,-7 2 1,-7 3-1,2 5 1,-4 0-107,-6 0 1,-7 7 0,1 3-1,-2 2-191,-3-1 0,-9 7 0,-3 5 1,-2 0 56,-4 3 0,4 3 1,0 11-1,0 9 22,0 7 1,6 8 0,-1 12 0,9 7-7,7 9 0,23-41 0,1 2 0,2 6 0,3 3 0,2 2 0,2 2-98,4 3 0,1 1 0,1 2 0,2 0 0,0-1 1,2 0-1,1 1 0,1 1 104,5 2 0,0 1 0,-1 5 1,1 0-1,3 0 0,0 1 1,-2-2-1,1 1-13,1-2 0,-1 1 1,-1 2-1,0 1 1,2 2-1,1 0 0,-1 3 1,-1-1 7,1 0 0,0 1 0,-1-2 0,-1 0 0,-3-5 0,-1-1 0,0 3 0,0-1-12,1 2 1,0-1 0,-3-4 0,-1-1-1,1 0 1,0-2 0,-1-7 0,0 0-41,0-6 1,0 0 0,3-4 0,0-2 0,-3-6 0,1-1 0,6 43-136,4-9 0,1-5 1,3-21-1,1-3-295,4-7 1,-1-9-1,7-14 1,2-9 506,2-7 0,2-9 0,0-5 0,0-1 0</inkml:trace>
  <inkml:trace contextRef="#ctx0" brushRef="#br0" timeOffset="1849">804 156 8078,'-8'-20'213,"-3"-3"1,1 4 0,-2-5 0,-1 5 248,-3 1 1,5 9 0,1 1 0,0 2 445,1 0 1,5 2-754,-2 10 1,4 0 0,4 10 0,2 5-71,2 4 1,7 4-1,-1 6 1,3 0-368,3 0 0,-1 0 1,1 0-1,-3 0-936,-3 0 1,3-6 1217,-3 0 0,4 0 0,1 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32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10 977 6788,'10'0'330,"-2"0"666,-8-8-379,0 6 0,-2-6 493,-4 8-460,4 0-471,-13 0 1,15 0 0,-2-1-203,5-5 1,11 4 0,0-4 0,5 4-228,4 2 1,14-2-1,-2-2 1,2-2-97,0 2 1,4-3 0,-1 1 0,-3 0-573,-6-2 1,0 6 917,-7-3 0,-1-5 0,-6 0 0</inkml:trace>
  <inkml:trace contextRef="#ctx0" brushRef="#br0" timeOffset="1580">796 470 7974,'6'-11'7,"0"-1"1,0 1 575,-6-7 1,0 6 1256,0 1-1486,0 7 0,0-2-63,0 12 0,0 4 0,0 7-146,0 1 0,0-1 0,0 2 1,0 3-96,0 1 1,2 0-1,1-3 1,5 1 7,2 2 0,-6 6 0,4-3 0,-3 1-32,1 4 0,6 2 1,-6 4-1,-2 3-40,-3 7 1,1-2-1,2 1 1,2 3-11,-2 1 0,-2 3 1,-4-1-1,-2-2-91,-2-3 1,-7 2-1,1-7 1,-3 1-1,-3 0 0,5-5 0,-3-8 0,-3-7-81,-1-4 1,1-1 0,1-3 72,1-3 1,-1-4 0,3-10 0,1-4-100,3-6 0,7-3 1,-2-3-1,4-1-124,2-4 1,0 1 0,2-7 0,2 0 29,2 2 0,7-4 1,-1 7-1,5 1-7,7-2 1,-5 6 0,6-7 0,-1 3-277,-1 0 599,8-1 0,-4-1 0,8-2 0</inkml:trace>
  <inkml:trace contextRef="#ctx0" brushRef="#br0" timeOffset="1763">1058 156 7974,'-27'-35'162,"4"0"0,9 8 0,2 4 901,-1 3-1037,5 11 0,8 3 0,12 12 0,5 5-317,7 5 1,-3 3 0,8 3 0,2 3 290,2 2 0,2 2 0,0 6 0</inkml:trace>
  <inkml:trace contextRef="#ctx0" brushRef="#br0" timeOffset="2232">202 1868 7946,'-11'-2'866,"-1"-4"1,6 2-326,-5-8 1,7 6-253,-2-5 0,18 7 0,9-2 0,10 2-177,12-2 1,13 4 0,10-5-1,10 1-162,11 0 1,10-7 0,-43 7 0,1 2 0,0-2 0,0 0-282,0 0 0,-1 1 1,45 1-1,-10-2 0,-11 2-1305,-14-2-47,-16 4 1683,-21-6 0,-27 16 0,-19 2 0</inkml:trace>
  <inkml:trace contextRef="#ctx0" brushRef="#br0" timeOffset="2483">517 2025 8743,'-10'-2'763,"2"-2"-161,1-2 0,7 0-317,0 6 1,1 0 0,11 2 0,2 4-155,1 6 1,5-3 0,1 3-1,4 2-180,2 1 0,2 3 1,6-1-1,-2 1-177,-4-1 0,4 0 0,-3 1 0,3-1-295,1 1 1,-6-3-1,-3-1 1,-2-2-477,0 1 0,1 1 997,-7-3 0,-7 5 0,-2-6 0</inkml:trace>
  <inkml:trace contextRef="#ctx0" brushRef="#br0" timeOffset="2699">1058 1955 7992,'0'-18'0,"0"1"293,0 0 0,0-1 585,0 1 1,-8 7-613,-3 4 1,-3 14 0,1 7 0,-1 9-151,-5 3 1,1 2 0,-7 6 0,2 0-187,-1 0 1,-1 5 0,4 1 0,-4 0-73,-3 2 0,7-7 1,-4 5-1,1-4-315,1-2 0,-2 6 1,6 0-1,-1-5-328,5-5 0,1 1 785,-3-9 0,-1 0 0,1-5 0</inkml:trace>
  <inkml:trace contextRef="#ctx0" brushRef="#br0" timeOffset="2881">1233 2182 7946,'17'-18'0,"1"3"0,-1 3 188,1 6 1,-7 5 0,1 1 239,2 0 0,-7 1 0,1 3 1,-2 6-67,0 6 1,-1-3-1,-5 12 1,0 1-351,0 3 1,0 2-1,0 0 1,0-2-331,0 2 1,0 2-1,0 2 1,-1 0 317,-5 0 0,4 7 0,-6 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38.0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53 724 7903,'-18'-8'515,"9"6"0,-5-8 475,8 5-133,0 3-680,6-6 1,2 8 0,4 0 0,6 0-89,3 0 1,3 0-1,1 0 1,4 0-111,6 0 1,4 0 0,2-2-1,0-2-237,0-2 0,0 0 1,0 6-1,-2 0-310,-4 0 0,-4-5 0,-7-1 0,-1 2-1360,1 2 1928,-8 2 0,5-8 0,-5-2 0</inkml:trace>
  <inkml:trace contextRef="#ctx0" brushRef="#br0" timeOffset="1382">856 60 7946,'2'-11'-52,"2"-1"849,2-2-433,-1 7 1,-5-3-111,0 4 0,2 6-132,4 0 0,-4 8 1,4 9-150,-4 1 1,-2-1-1,0 1 1,0-1 33,0 1 0,-2-7 0,-2 1 0,-4 1-97,-1 3 0,-3 1 1,-5 1-1,-1-3-98,1-3 0,-1 2 0,-1-7 0,-3 1 182,-1 0 1,-2-2 0,4-6-1,-3-2 171,3-4 1,2 2 0,1-8 0,3-1 36,3-3 0,-2-1 0,8-1 0,3 1 40,1-1 0,4 1 0,3 0 0,9 1-127,7 4 1,1 3 0,7 5-1,2-2-133,2 2 1,2 4 0,0 6-1,0 6-15,0 3 1,-1 3 0,-1 1 0,-1 4 1,-3 6 0,-8 4 0,0 2 0,-7 0-14,-8 0 0,-4 0 0,-2 0 0,-2 0-21,-4 0 0,-10-2 0,-9-2 0,-2-2-57,-4 2 0,-8-6 1,-2-1-1,3-5-50,1-2 1,0 1 0,-2-3 0,-2-3 45,2-6 1,8-4 0,4-2 139,2 0 0,4-8 0,9-6 168,6-7 1,12 2 0,6-5 0,3 5-70,3 2 0,7 5 0,4 0 1,4 1 0,2 1 1,0 2 0,0 8 0,0 0-110,0 0 1,-6 2 0,0 4 0,0 6-203,-2 3 1,0 3-1,-5-1 1,1 2-212,-2 5 1,-7-5 0,-4 4 0,-3-3-327,-3-3 1,0 1 0,0-1 734,2 1 0,0-9 0,-6-1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41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932 53 7946,'-2'-10'-296,"-4"4"583,4-3 0,-6 5-34,8-8 360,0 8-404,0-4 0,2 14 1,2 2-1,4 4 24,2 7 0,-5 0 1,7 12-1,0 4-25,-3 4 1,7 12 0,-4 1 0,1 10-88,-1 6 0,1 4 1,-7 4-1,-2 3-55,-2 1 1,-2-3-1,0-7 1,-2 2-148,-4 4 1,-3-12-1,-9 0 1,1-10-117,-1-7 1,-5-5 0,0-9 0,1-4-253,3-5 0,1-13 292,1-5 1,7-12-1,4-7 1,4-9-126,2-7 1,2-4 0,4-2 0,8-2 12,7-3 0,-1 3 1,5-6-1,0 2-82,4 1 0,-2-1 1,0 6-1,-1 2 351,-5 4 0,6-4 0,0 6 0,8-8 0</inkml:trace>
  <inkml:trace contextRef="#ctx0" brushRef="#br0" timeOffset="303">76 1066 7998,'-17'-6'0,"-1"0"141,1 2 0,5-4 170,0 3 0,16-1 0,4 6 0,13 0-94,14 0 1,4 0-1,13-2 1,9-2-258,5-2 1,11 0 0,7 4 0,5-1-71,4-3 0,6-6 0,-6 4 0,0 1-288,2-1 1,-21 2-1,-6 4 1,-16-2-512,-11-2 0,-18 0 909,-5 6 0,-20 8 0,0 2 0</inkml:trace>
  <inkml:trace contextRef="#ctx0" brushRef="#br0" timeOffset="603">216 1520 8084,'-10'-18'658,"-4"1"281,9-1 1,-7 7-674,6-1 1,2 10 0,10 2 0,6 12-21,3 9 1,5 1 0,3 5 0,6 0-324,4 0 1,4 0-1,4 4 1,5-4-236,5-1 1,-5 3-1,1-4 1,-1 0-129,-1 0 0,4-1 0,-9-7 1,-1-1-828,-2-5 1,-10 3 1266,-4-8 0,-3 0 0,-3-6 0</inkml:trace>
  <inkml:trace contextRef="#ctx0" brushRef="#br0" timeOffset="819">687 1555 7946,'-8'-10'37,"5"-4"1,-7 7 0,0-1 520,0 0-185,7 2 1,-11 14-1,8 4 1,0 3-113,-1 3 0,5 7 0,-6 4 0,0 2-257,-3-2 1,-5 6-1,-1-2 1,-1 6-277,1 0 1,-1 0 0,-1-1 0,-3 3-309,-1-2 1,-6-2 0,4-2 0,-2 0 579,-4 0 0,-2-8 0,-2-2 0</inkml:trace>
  <inkml:trace contextRef="#ctx0" brushRef="#br0" timeOffset="1120">1071 1764 7946,'18'-27'85,"-3"2"0,-3 7 1585,-6 1-336,4 7-1083,-8 3 1,5 14 0,-7 5-1,0 3-100,0 3 0,0-1 1,0 3-1,0 1-46,0 2 0,0 3 0,0-5 0,0 2-72,0-1 0,-6-1 0,1 0 8,1 3 1,0-1 0,0-6-40,-2 1 0,0-1 1,8-1-91,4-5 1,6-3 0,11-8 0,6 0-231,4 0 0,10-6 0,5-1 0,7-3-595,3-4 1,-6 5-1,-5-1 913,1 2 0,-5 2 0,0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4:30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278 270 8055,'-5'-24'6,"-3"3"1,0 4 664,0 3 0,-5 2 1643,1-5-1992,4 7 1,1 10 0,7 12 0,2 3 30,3 3 1,5 7-1,8 4 1,-1 6-233,0 6 0,1-4 1,-1 5-1,1-1-157,-1 0 0,-5 6 1,-2-5-1,-3 1-284,-3 0 1,-2 5-1,-2-3 1,-2 1-49,-4 1 1,-11-10-1,-14 0 1,-6-8-138,-4-4 1,-5-4 0,5-9 0,2-8 306,2-8 0,4-13 0,6-13 0,10-3 302,9-2 0,8 1 0,6-1 1,7 0 27,9 0 1,5 2 0,8 4-1,0 5-186,0 5 0,2 2 1,1-1-1,5 3-485,2 3 1,-7 4 0,3 8 538,-4 0 0,6 0 0,1 0 0</inkml:trace>
  <inkml:trace contextRef="#ctx0" brushRef="#br0" timeOffset="214">733 322 8003,'0'-35'424,"0"0"0,0 2 0,0 4 130,0 6 0,1 4 1,7 3-196,10 4 1,1 5 0,12 9 0,6 3-22,8 7 0,5 0 0,2 3 0,3 5-413,3-1 1,-4 6 0,5-2 0,-5 1-406,-2 1 0,-7-6 0,-6 5 0,-6-5-2128,-4-1 2608,-8-1 0,-3 0 0,-11 1 0</inkml:trace>
  <inkml:trace contextRef="#ctx0" brushRef="#br0" timeOffset="433">1326 95 8003,'16'-23'-22,"-3"2"0,-3 3 237,-2 4 1,-2 9 360,-6-7 1,0 10 0,0 2-256,0 10 0,-8 5 0,-4 5 0,-3 1-131,-3 2 0,1 8 1,-1-2-1,1 4-104,-1 2 1,1 0 0,0 0 0,-1-2-454,1-4 1,-1 10-1,1-2 1,-3 4-757,-3 1 0,4-1 1123,-5-6 0,-3 8 0,0 1 0</inkml:trace>
  <inkml:trace contextRef="#ctx0" brushRef="#br0" timeOffset="750">1676 340 8003,'15'-18'-34,"-3"1"1,3-5 0,-3 3 578,3 3 0,3 5 0,-1-1 0,-1 4 108,-4 1 0,3 5 0,-3-4-406,3 4 0,-3 8 0,-2 2 1,-3 1-183,-3 5 0,-2 1 0,-2 3 0,0-1-104,0 1 1,-6 5-1,-1 0 1,-1-1-80,0-3 1,-6-2 0,5 1 0,-3-3-11,0-3 1,9 4-1,-5-7 1,2 3 53,0 0 1,0-7-51,6 7 1,4-8 0,6 2 0,9-4-193,7-2 1,5 0 0,9 0 0,7 0-414,3 0 0,-3 0 0,-2 0 729,-3 0 0,7 8 0,-5 1 0</inkml:trace>
  <inkml:trace contextRef="#ctx0" brushRef="#br0" timeOffset="1049">994 968 7988,'-5'-15'719,"10"3"1,15-1-1,23 7 1,9 0-384,10-2 0,14 6 0,7-4 1,8 4-350,8 2 0,-48-2 0,-1-1 1,1 0-1,-1 0 0,45-1-210,-5 2 0,-3 2 1,-19 0-1,-12 0-2340,-11 0 2563,-16 0 0,-27 0 0,-14 0 0</inkml:trace>
  <inkml:trace contextRef="#ctx0" brushRef="#br0" timeOffset="1399">1623 1126 7929,'12'0'634,"-1"0"1,1-2 413,6-4 1,-1 4-506,1-4 0,-7 4 1,-1 4-414,-2 4 0,-3 4 1,-3 7-1,2 0-74,2 1 0,-2-1 1,-8 3-1,-4 1-5,-1 2 1,-3 7 0,-5-7 0,-1 0-200,1 2 1,-7-5 0,1 3 0,2-4 188,1-1 1,5-6-1,1-3 1,4 1 58,3 0 0,1-5 1,8 5-65,4-2 1,5-2 0,13-6 0,7 0-62,7 0 1,5 0-1,8 0 1,-1 0-220,4 0 0,3 0 0,-5 0 0,-2 0-475,-3 0 0,0 6 1,-11-1-1,-4 1-1397,-5 2 2116,-4-6 0,-6 13 0,1-5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47.2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346 276 7684,'-8'-18'-376,"4"9"0,-5 1 0,-1 2 473,0 0 0,4-6 1,-5 5 109,-3-3 1,1 4 0,-1-4 0,2 1 19,-1-1 1,3 6 0,0-4-1,1 3 290,-1-1 0,4 0 0,-4 4-115,3-4 1,-7 6 0,4 2-186,1 14 0,-5 5 0,6 12 0,1 4-37,-1 0 0,2 7 1,6 3-1,0 3-72,0 3 0,6-1 0,4 1 0,3-1-142,7 0 1,9-5 0,0-2 0,4-3-63,2-3 0,2-10 1,3-7-1,7-9-69,3-7 1,3-4 0,1-4 0,2-6-12,3-9 1,-1-14 0,-6-12 0,-1-2 5,-5-3 1,-5-8 0,-12-3-1,-8 3 83,-7 2 1,-6-4-1,-10-1 1,-6 3 83,-9 2 1,-16 3 0,-18 5 0,-9 5 109,-10 4 0,-6 10 1,1 4-1,-5 5-73,1 6 1,-5-1 0,10 7-1,7 4-157,6 6 1,17 6 0,9 9 0,10 2-372,5 3 0,10 7 0,7 0 1,8 6 493,13 3 0,15 17 0,11-3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1.9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8120,'10'8'-304,"0"-3"1,-7 11 0,5 5 47,2 5 0,2 3 0,5 6 1,1 1 255,-1 5 0,0 12 0,1 9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2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7979,'11'5'603,"1"1"1,0 8 0,5-3-727,1 5 1,-1-4 0,3-1 0,1 1-882,2-2 1,8 5 1003,-2-3 0,4 3 0,2 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2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 7114,'-6'11'-559,"-2"-1"1,1 0 558,-1-1 0,-6 11 0,5 7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3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 8211,'-26'0'-244,"-3"0"0,-2 0 0,2 1 0,6 5-38,3 6 0,9 11 0,1 6 1,2 4 281,4 2 0,3 16 0,1 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3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 8041,'-2'9'424,"-4"-3"1,3 2-1,-7 0 1,2 2-514,4 3 1,2-3 0,0-1 0,-2 1-273,-1 0 0,-1 2 0,6 5 361,0 0 0,-8 1 0,-2-1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2.8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 8492,'0'11'156,"0"1"1,-2 1-486,-4 3 0,4 1 0,-4 3 1,4 3 380,2 6 0,-6-2 0,1 4 1,1 4-246,2 4 0,0 2 0,-2-6 1,-2 0 192,2 0 0,2 7 0,2 3 0</inkml:trace>
  <inkml:trace contextRef="#ctx0" brushRef="#br0" timeOffset="100">0 752 8036,'0'-18'-23,"0"6"1,0 1 236,0-3-214,0-1 0,8-11 0,2-1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49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8 470 7754,'0'-18'269,"0"7"1,2 1-6,4 2 0,9-3 0,10 5 0,3 2-216,3 2 1,4 2-1,3 0 1,5 0-418,2 0 1,-5 0 0,5 0 0,-2 0-1061,-4 0 1429,-3 0 0,-1 0 0,0 0 0</inkml:trace>
  <inkml:trace contextRef="#ctx0" brushRef="#br0" timeOffset="535">165 173 7883,'0'-18'-147,"0"7"0,0-1 962,0-1-565,-8 5 1,6 2-1,-3 12 1,3 5-158,2 5 1,0 7 0,2 3 0,3 1-237,7 4 1,-2-4 0,1 2-1,1 0-158,-2-2 0,5 6 1,-5-6-1,2 3 301,-1-1 0,1 0 0,5 6 0</inkml:trace>
  <inkml:trace contextRef="#ctx0" brushRef="#br0" timeOffset="917">811 103 7883,'0'-25'43,"0"5"0,0-3 1311,0 4-880,-8 9 1,7 4 0,-5 12-201,4 6 0,2 5 1,2 6-1,4 7-168,5 3 1,5 1 0,3 3 0,2 4-27,3 6 0,-1-3 0,-4 3 1,3 1-153,1 3 1,0 1-1,-5 3 1,-1 3-61,1 6 0,-9-4 0,-3-2 1,-4-3-101,-2-3 1,-8 0 0,-3-1-1,-7-7 50,-5-9 0,-4-2 1,-8-11-1,0-5-37,0-3 1,2-10 0,2 1 0,4-3 48,2-2 1,1-9 0,7-7 0,1-5-64,5-1 0,3-3 1,10 0-1,4 0-85,5 0 1,7-5-1,5 5 1,6 0 317,4 0 0,10 1 0,2-1 0,7-2 0</inkml:trace>
  <inkml:trace contextRef="#ctx0" brushRef="#br0" timeOffset="1181">113 1326 7883,'-28'0'194,"3"0"0,8 0 0,-1 0 336,1 0 1,9 0-1,10 0-269,14 0 0,11 2 0,15 1 0,9 3-112,5-2 0,16-2 0,0-2 0,7-2-222,11-4 0,-1 4 0,8-5 1,0 1-309,0 0 1,-8 0 0,-2 4 0,-13-2-823,-14-2 0,-11 1 1203,-20 5 0,-4-8 0,-7-2 0</inkml:trace>
  <inkml:trace contextRef="#ctx0" brushRef="#br0" timeOffset="1434">619 1448 7883,'0'-18'0,"0"7"0,0-1 506,0-1 0,2 5 0,4 2 6,6 4 1,-3 2 0,3 2 0,3 4-341,7 5 1,-1 5 0,8 1 0,2 3-326,2 3 1,4-2 0,2 7-1,2-1-121,-3 0 0,-1-6 0,-2 3 0,0-3-195,0 2 0,-6-3 1,-2 3-1,-1-6-1294,-5-5 1763,-2 3 0,-1-13 0,-1 6 0</inkml:trace>
  <inkml:trace contextRef="#ctx0" brushRef="#br0" timeOffset="1632">1143 1448 7883,'-2'-18'684,"-4"1"0,2 1 1,-7 5-497,-3 5 0,4 12 0,-1 7 0,-3 7-11,-1 3 0,-3 8 1,1-2-1,-1 4-155,1 2 0,-6 2 1,-3 2-1,-1 3-389,-4 3 0,4-6 0,-2 2 0,0-4-253,2-3 1,-6 3-1,4 0 1,-3 0 619,3-4 0,-4-10 0,6 3 0</inkml:trace>
  <inkml:trace contextRef="#ctx0" brushRef="#br0" timeOffset="1799">1405 1675 7883,'27'-18'109,"-2"9"1,-7 3 0,-1 4 308,1 2 1,-7 2-1,-1 6 1,0 7 166,0 7 0,-7 3 0,3-2 0,-4 4-555,-2 0 1,0 6-1,0-4 1,0 4-801,0 2 0,-2 0 0,-2 0 0,-3 2 770,-3 4 0,-9-4 0,-9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5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167 716 8024,'-11'-23'259,"-1"-1"1,8-5 0,-4 6 811,1 2 0,5 7-796,-4 3 1,6 7 0,6-2 0,7 6-135,9 6 0,5-2 1,8 7-1,1 5-100,5 5 1,-2 0 0,8 8 0,-1 3-530,-1 1 1,5 1-1,-3 1 1,1 0-719,-1 0 1,-2-2 1205,-5-4 0,-3 4 0,6-6 0</inkml:trace>
  <inkml:trace contextRef="#ctx0" brushRef="#br0" timeOffset="214">901 664 8016,'-8'-45'286,"-4"4"0,-1 12 0,-1 6 1,3 5 94,-3 7 0,4 3 0,1 10 0,1 4-55,4 5 1,2 9 0,2 9-1,0 12-25,0 7 1,0 7 0,0 3 0,0 8-291,0 7 0,6-1 0,0 6 0,-3-2-292,-1-1 0,-2 9 0,0-3 0,-2 3-480,-3-3 1,-5 3 0,-8-9 0,-1-1 760,-4-2 0,-4-10 0,-8-2 0</inkml:trace>
  <inkml:trace contextRef="#ctx0" brushRef="#br0" timeOffset="584">132 384 8119,'-27'-17'123,"-4"-3"1,8 1-1,1 0 1506,3 3-1252,9 10 0,20-2 1,19 8-1,16 0-156,11 0 0,22 0 0,15 0 1,-42 0-1,1 0-140,2 0 1,2 0-1,5 1 1,1-2 0,4 1-1,1-1 1,2-1 0,0 0-118,2-1 0,-2 0 0,-6-1 0,-2 0 0,-4 2 0,-1 0 0,41-4-547,-16 2 0,-21-3 0,-13-1 94,-14-2 0,-14-1 0,-26-7 0,-11-1 199,-9-5 0,-14 5 0,-7-4 0,-7 3 182,-3 3 1,-8-1 0,4 3-1,2 1 194,7 3 0,3 7 0,9-2 0,4 4-212,6 2 1,8 8-1,11 5 1,7 11-263,3 11 0,9 3 0,7 15 388,7 7 0,7 6 0,6 4 0</inkml:trace>
  <inkml:trace contextRef="#ctx0" brushRef="#br0" timeOffset="801">1006 1816 7967,'-18'-7'1704,"6"5"-1114,1-4 0,7 6 1,-2 6-476,4 5 1,8 7-1,2 3 1,1 4-132,5 2 1,2-3-1,-1 3 1,-1 0-399,-3 0 0,1-3 1,3 3-1,-1 0-480,-2 0 1,-8-6-1,1 3 894,-3-5 0,6 6 0,2 2 0</inkml:trace>
  <inkml:trace contextRef="#ctx0" brushRef="#br0" timeOffset="1067">936 1973 7967,'27'-52'551,"-8"7"1,-7 7 0,1 9-154,3 11 0,3 8 1,5 10-1,5 0 27,4 0 0,9 8 0,5 4 1,3 3-152,3 3 0,-1-1 0,1 3 0,-3 1-323,-3 2 0,-5 1 0,-7-7 0,-2 0-452,-4 1 0,-3-6 30,-9-1 0,-9-7 0,-10 0 0,-12-8 56,-7-8 0,-10-3 0,0-3 0,-6-1 154,-4-4 1,1 1 0,7-5 0,1 0 122,3 0 0,8 4 0,0-5 0,7 3-164,8 4 0,4 2 0,6 1-72,8 1 0,1 7 374,17 4 0,6 4 0,9 2 0</inkml:trace>
  <inkml:trace contextRef="#ctx0" brushRef="#br0" timeOffset="1516">1791 2061 8744,'0'-18'847,"-5"1"1,-1-1-339,2 1 1,4 5-1,6 1 1,3-3-295,1-1 0,6-3 1,-5 1-1,5 1-192,1 4 1,1-3-1,-1 5 1,-1-1-118,-5-1-90,5 8 0,-16-4 0,0 8 0,-10 2-20,-5 4 0,-3 6 1,3 9-1,1 2-20,2-1 0,7-1 1,-5 0-1,2 5-12,4 1 0,4-6 0,6 2 1,6-3-104,3-3 1,3 3-1,1-1 1,4 0-183,7-3 0,-3-10 0,2 0 0,0-4 521,-2-2 0,4-14 0,-8-5 0,-3-7 0,-7-5 0,-3-9 0,-6-5 0,2-2 110,-2 1 0,-10 1 0,-8-3 0,-5 3 495,-4 2 0,-3 5 0,5 8 0,-2 7 954,1 4 0,9 3-1320,1 5 1,10 5-1,2 13 1,12 11-242,9 9 0,6 0 1,10 4-1,2 4-99,2 4 0,1 8 0,-3-5 0,2 1-573,-2 0 1,-8-1-1,-4-3 1,-2 4 673,-3 2 0,-3 1 0,-1 7 0</inkml:trace>
  <inkml:trace contextRef="#ctx0" brushRef="#br0" timeOffset="1666">2141 1973 8090,'19'-23'-245,"2"0"1,5 2 271,1 1 0,4 3 1,10-1-1,5 1 13,5-1 0,7 3 0,0 1 1,0 4-41,2 3 0,-13-7 0,3 4 0</inkml:trace>
  <inkml:trace contextRef="#ctx0" brushRef="#br0" timeOffset="1832">3119 1310 8110,'23'-23'-50,"0"-1"0,2 3 0,-1 7 0,5 5 52,4 1 0,2 2 0,0 6 0,0 2 125,0 4 1,-8-2-1,-4 7 1,-6 3-1539,-5 1 1411,-4 11 0,-8 1 0,0 8 0</inkml:trace>
  <inkml:trace contextRef="#ctx0" brushRef="#br0" timeOffset="1951">3189 1712 8110,'17'-8'223,"-1"4"1,-1-6 0,1 0-51,3 1 1,12 3 0,4-6 0,8 1-595,1 1 1,5 2 0,-8 8 420,-3 0 0,-1 0 0,-2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8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8052,'-17'0'255,"7"4"-86,4 7 1,4 16-1,6 22 1,6 7-119,7 8 1,12 12 0,0 7 0,4 9-118,-15-43 0,-1 1 1,-2 0-1,-1 1 0,0-1 1,0 0-1,-1 0 0,-1-1-80,-1 1 1,-1 1-1,-3 3 1,-2 1 0,-2 0-1,0 1 1,-2-2-1,0 0 146,0 0 0,-2-1 0,-6-1 0,-2 1 0,-1-1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4:28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454 226 7939,'0'-18'96,"-6"1"0,-1-1 0,-1 1 301,0-1 1,0 3-1,5 1 449,-3 3 1,-6 5 599,6-6-1162,0 8 0,14 4 0,2 12 0,4 5-75,3 7 0,-3-3 1,9 8-1,-4 2-121,-1 2 0,-3 4 1,-1 2-1,-4 3-100,-3 3 0,5 0 0,-6 3 0,-2-1-168,-2 1 1,-10 9 0,-6 3 0,-7 0-146,-8 0 1,-10-2 0,-4-7 0,-1-3-66,-5-1 1,-1-16 0,-3-4 0,3-11 184,3-11 0,5-5 0,9-7 0,5-11 154,11-9 1,7-8 0,12-4-1,4-3 8,6-3 0,11 0 0,6-3 0,4 3-90,2 2 0,2 8 0,2 6 0,1 0-103,-1 2 1,0 8-1,0 9 1,2 2-293,-3 4 1,-3 2 0,-4 4 527,-2 4 0,1 4 0,4 7 0</inkml:trace>
  <inkml:trace contextRef="#ctx0" brushRef="#br0" timeOffset="283">873 156 7909,'0'-24'0,"0"1"165,0 2 1,0 1-1,0 3 1925,0-1-1757,0 9 0,8 9 0,4 9 0,5 5-101,7 4 1,-3-5 0,8 12 0,2-1-135,2-1 0,-4 2 0,0-2 0,2 5-391,2-1 0,2 4 1,-2-8-1,-4-2-286,-5-1 0,-3-3 1,-2 1-1,1-1-1965,-5 1 2544,-9-9 0,2 7 0,-8-6 0</inkml:trace>
  <inkml:trace contextRef="#ctx0" brushRef="#br0" timeOffset="484">1275 51 7587,'-12'-8'0,"1"-2"228,-3 1 1,-1-5-1,-3 8 177,1 3 0,5 3 0,1 5 0,-3 7-221,-2 3 1,5 5-1,-1 1 1,-1 4-168,-3 3 0,-1 1 0,-1 6 0,1 2-78,-1 3 0,-1-1 0,-3 6 0,-1-1-168,2 1 1,1-4 0,1 3 0,0-1-437,1-4 0,-3-4 665,9-6 0,4 4 0,1-6 0</inkml:trace>
  <inkml:trace contextRef="#ctx0" brushRef="#br0" timeOffset="850">1642 295 7971,'10'-17'0,"-3"0"247,1-1 1,-6 1 658,4-1 1,-2 8-426,2 5 1,-3 5-315,9 5 0,-8 5 0,2 8 1,-2-1-127,2 1 0,-5-1 0,5 0 1,-4 3-128,-2 3 0,0-3 0,0 3 1,-2-4-29,-4-1 0,3-1 1,-7 1-1,0-1 25,0 1 0,7-1 0,-5-1 0,2-3-22,0-1 1,0-6 11,6 5 0,2-7 0,4 2 0,8-4-52,7-2 1,8 0-1,10-2 1,4-2-134,1-2 0,-5-5 0,4 3 0,-2 0-404,-1 0 1,-7 2-1,-9 6 688,-5 0 0,-2-7 0,1-3 0</inkml:trace>
  <inkml:trace contextRef="#ctx0" brushRef="#br0" timeOffset="1116">978 977 7971,'-17'0'204,"-1"0"0,1 0 187,-1 0 0,7 2-26,-1 3 1,16-3 0,6 4-1,13-4-1,12-2 0,13 0 0,5 0 0,9 0-345,6 0 0,2-6 0,1 0 0,3 1-262,2-3 0,5 6 0,-7-6 0,-4 2-436,-4 0 1,-19 1 0,-7 5-593,-13 0 1271,-15 0 0,-4 0 0,-8 0 0</inkml:trace>
  <inkml:trace contextRef="#ctx0" brushRef="#br0" timeOffset="1433">1415 1204 7999,'11'0'925,"1"0"0,-6-6-639,6 0 0,-3 2 0,5 8 0,-4 4-118,-3 1 1,5-3 0,-4 6 0,0 1-89,-1 3 1,5 1 0,-6 3 0,-2 1-47,-2 2 1,-2 3 0,0-5 0,-2 4-3,-4 2 1,-2-5 0,-7 1 0,-1-4 126,-3-1 0,-3-1 0,5 1 60,-1-1 0,3-5-416,3 0 1,6-8-1,12 1-151,6-3 0,13-2 1,8 0-1,8 0-310,3 0 1,3-6 0,7 1-1,3-1 658,1-2 0,0 6 0,-6-6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8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8045,'0'27'-231,"0"-1"0,0-7 1,0 4-128,0 6 0,0 6 0,0 4 0,0 4 358,0 2 0,-6-5 0,0 5 0,0 0 0,-2-1 0,-1 3 0,-9 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8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7815,'6'24'-222,"0"-1"0,2 2 0,-2-3 0,3 1 55,1-2 0,4 6 1,-7 0-1,1 1 242,0-5 0,4 2 0,-7 0 0,-1 3-344,-2 3 0,-2-4 269,0 2 0,-7 0 0,-3 6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9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7948,'0'-18'-22,"2"6"1,4 1 0,6-1 56,3 2 1,12 1 0,10 5 0,14-2 80,11 2 1,15 2-1,9 2 1,5 0-339,0 0 0,-2 0 0,-3 2 1,-1 2-456,3 2 0,-13 0 278,7-6 1,-1 7 0,-1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00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8172,'17'-13'0,"0"-5"261,1-1 1,-8 5 0,-3 5-929,1 1 1,2 0-1,7 4 1,1-2 666,-1 3 0,8-7 0,3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00.6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8057,'11'-18'-192,"1"1"1,0 5 0,5 2 0,1 1 191,-1-1 0,1 6 0,-1-4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00.9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8157,'10'0'-314,"6"0"1,-14-7 0,5-3-1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8.7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612 228 7743,'0'25'-193,"0"4"1,2-2 0,1 0 0,3 1-42,-2-1 1,-2 2-1,0 4 1,2-2 233,2-2 0,0-2 0,-6 2 0,0 4 0,0-6 0</inkml:trace>
  <inkml:trace contextRef="#ctx0" brushRef="#br0" timeOffset="1750">0 71 7787,'18'-8'-203,"-1"4"1,1-6 0,-1 2 100,1 5 0,-1-5 1,1 2-382,-1 2 483,1 2 0,7-6 0,2-1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5:59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7948,'28'-20'0,"-5"-1"241,-4-2 1,5 1-1,-1 11 1,-2 3-172,-1 0 1,3 6 0,0-3-1,-1 3-400,-3 2 1,-2-6 0,1 0-1,-1 2 330,1 2 0,-1 2 0,1 0 0</inkml:trace>
  <inkml:trace contextRef="#ctx0" brushRef="#br0" timeOffset="366">682 175 7975,'33'-29'-67,"-4"0"1,4 13-1,-4-1 1,6 3-337,5 4 0,5-3 1,7 7-1,1 2 403,-1 2 0,1-6 0,-1-1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08.78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16 524 17185,'0'-17'465,"0"-1"0,8 3 0,6 3 0,7 6 191,8 4 1,18 2-1,9 0 1,10 0-434,11 0 0,7 0 1,1 0-1,-1 0-717,-3 0 1,-9 6 0,-2 2 0,-12 0-3558,-9-1 3962,-14 7 1,-3-4-1,-4 7 1</inkml:trace>
  <inkml:trace contextRef="#ctx0" brushRef="#br0" timeOffset="164">86 1048 16816,'-27'0'0,"4"0"591,3 0 0,10 2 0,5 4 0,7 3-437,9 1 0,16 4 1,24-8-1,11-1-225,14 3 1,7-6 0,6 4 0,4-6-429,6-6 1,-45 4-1,-1 0 1,1-2-1,-1-2 1,46-3 580,-8-1 1,-7-9 0,-15-8-1</inkml:trace>
  <inkml:trace contextRef="#ctx0" brushRef="#br0" timeOffset="399">1116 35 16424,'35'-15'696,"0"3"1,-6 4-1,1 12 1,2 8-755,7 11 1,2 22-1,10 9 1,5 8 116,4 10 1,0 5 0,-30-33 0,-2 2 0,-4-1 0,-3 1 96,12 47 0,-16 0 0,-11-4 0,-8 1-312,-9-3 1,-17-4-1,-20-13 1,-8 0-162,-8 0 0,27-35 0,0 0 0,-2-1 0,0 0 0,1-2 0,-1 0-857,-39 26 1,2-6 982,7-5 1,-9 3-1,-2-5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10.150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129 1174 16794,'-12'-17'-585,"0"-1"0,1 1 0,-5-1 0,2 3 334,3 3 1,9-1 1228,2 7 1,10 6 0,13 9-1,6 5-803,4 5 1,10 5 0,1-1-1,3 6-400,-1 4 1,1-4 0,3 0-1,-1 2-620,-2 2 0,-7 2 0,5 0 1,0-2-1918,-1-4 2615,-5 4 1,4-13 0,-8 5 0</inkml:trace>
  <inkml:trace contextRef="#ctx0" brushRef="#br0" timeOffset="214">967 930 16424,'9'-43'207,"-1"8"0,-8 0 356,0 10 1,0 15 0,0 12 108,0 14 0,0 11 0,0 14 0,2 7-411,4 8 0,2 6 0,5 8 1,-3 0-406,-2 0 1,3 2-1,-3 2 1,0 3-144,0 3 0,-2-1 0,-8 5 0,-4-3-579,-6 3 0,-3-9 0,-3-3 1,-1-8-344,-5-4 1,-1-1 0,-6-9 1307,2-3 0,0-5 1,-6-7-1</inkml:trace>
  <inkml:trace contextRef="#ctx0" brushRef="#br0" timeOffset="567">1630 1873 21218,'28'-24'0,"-7"1"510,-7 2 1,-9 9 0,-10 6-172,-7 4 1,-6 4 0,-5 4-1,-6 6 318,-4 3 0,-2 3 0,2 1 0,2 3-365,2 1 0,6 6 0,-4-4 0,1 2-623,5 4 1,7 2 0,5 2-1,1 0-120,4 0 0,2 2 0,2 2 0,2 0-568,4-6 0,4 2 0,7-8 0,2 0 79,5-4 0,-5-5 1,6-7-1,-1-5 1060,-1-4 1,8-2 0,-2-4 0,4-6 941,2-7 0,0-4 0,2 3 0,2 3-443,1 3 1,1-2 0,-4 9 0,2 1-374,2 2 1,-1 4 0,-7 4-1,-2 7-927,-2 8 1,-7-1 0,1 5 0,-4-2-937,-1 1 0,-3 5 0,-1-6 0,-2-2-1810,1-1 3392,-5-3 1,8 1 0,-7-1 0</inkml:trace>
  <inkml:trace contextRef="#ctx0" brushRef="#br0" timeOffset="1067">2399 2519 16424,'17'-29'538,"1"0"1,-7 5 0,1-5-1,0 0 476,-3 2 0,5 2 0,-8 7 0,0-1-434,1-4 1,-5 9 0,4-3 0,-6 1-815,-6 1 0,-3 3 0,-9 2 1,1 2 166,-1 5 1,-5-5-1,0 2 1,1 2-23,3 2 0,1 8 0,3 2 0,3 1-431,6 5 0,5 3 0,1 5 0,1 3-226,5 2 1,6-5 0,11 3 0,6-2 108,4 0 0,2 6 0,0-5 1,0-3 227,0-2 0,0-3 0,0-2 0,-2-5 293,-4-1 1,-4-2 0,-7-6 1224,-1 0 0,-7-2-9,-4-4 0,-6-4-702,-6-7-594,4 7 1,-4 2 342,12 8 0,4 2 0,7 4 0,1 4-214,-1 0 0,6 3 0,3-5 0,-1 2-70,0 3 0,4-5 1,-6-2-1,-1-4 192,-3-2 0,-1 0 1,-1 0-1,1 0 200,-1 0 0,-2-8 1,-1-4-1,-2-1 318,1 1 1,-3-3-1,2 3-235,1-4 0,3 7 0,1 3 1,1 4-618,-1 2 1,3 0 0,1 2-1,2 4-858,-1 5 1,3 11 0,-4 3 0,-3 0 1081,-5 0 0,-9 6 0,4-3 0</inkml:trace>
  <inkml:trace contextRef="#ctx0" brushRef="#br0" timeOffset="1266">146 3095 16424,'-6'-35'-702,"0"2"1,6 4 1824,10 6 1,19 5 0,27 7 0,20 3-1231,21 0 0,-38 7 0,2 0 0,8-2 0,2 0 1,3 3-1,2 0-171,1 3 0,1 0 1,-3-1-1,-1 0 1,-2 3-1,-2 2-130,-4 0 0,-2-1 0,-7-1 0,-2-2 0,41 5 0</inkml:trace>
  <inkml:trace contextRef="#ctx0" brushRef="#br1" timeOffset="1814">94 633 8112,'-18'-16'676,"-3"5"1,1-13 0,5 5-804,-1 1 1,12 7 0,10 1 349,16 2 0,24 2 1,14 6-1,12 0-3,10 0 0,7 0 1,10 0-1,-44 0 1,2-1-249,5-2 1,1 0-1,-2 1 1,0 0 0,0-3-1,-2 0 1,-5 0-1,-3 0-305,38-4 0,-17-9 1,-18-7-1,-13-2-42,-18-4 0,-19 0 0,-19 0 0,-11 0 318,-8-6 0,-15 4 0,-1-4 1,-9 6 174,-3 0 1,6 0 0,0 2 0,9 7 178,12 9 0,10 1-556,13 12 1,22 6 0,21 19 0,20 10-432,16 10 0,15 5 690,-33-24 0,1 1 0,-1 2 0,1 2 0,6 0 0,0 0 0</inkml:trace>
  <inkml:trace contextRef="#ctx0" brushRef="#br1" timeOffset="2030">3185 1401 8079,'25'-25'163,"-11"0"1,3-4-1,-1 5 664,-1 5 0,3 3 1,1 3-1,4 3-711,6 2 1,4 3 0,2 5 0,0 0-421,0 0 0,0 1 0,-2 3 0,-4 6-1977,-6 6 2281,-11-3 0,4 12 0,-7-7 0</inkml:trace>
  <inkml:trace contextRef="#ctx0" brushRef="#br1" timeOffset="2164">3167 1750 8079,'18'0'344,"-1"0"1,1 0-1,-1 0-236,1 0 1,7-5 0,8-1 0,11 2-113,15 2 1,9 2 0,7 0 0,5 0-756,-1 0 1,7 0 758,-5 0 0,-3 8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2:03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1311 8576,'0'17'110,"2"0"1,2 1-111,1-1 0,9 16 0,-4 4 0</inkml:trace>
  <inkml:trace contextRef="#ctx0" brushRef="#br0" timeOffset="283">193 1538 7890,'17'5'378,"0"1"1,1 0 234,-1-6 1,-7-2 0,-4-6-1,-4-7-201,-2-7 1,0-9 0,-2 2 0,-2-6-274,-2-5 1,-7-11-1,-1-11 1,-5-6 31,-5-9 0,-5-3 0,4-5 0,-2-9-60,11 44 1,1 0 0,2-1 0,1-1 0,-1-4 0,2-1 0,2 3 0,1 1 104,-4-44 0,4 14 0,8 11 0,2 10 5,4 10 1,4 21 0,9 7 0,3 15-157,1 7 1,8 9 0,0 5 0,8 6-59,7 5 1,9 12-1,7 11 1,12 5-108,9 1 0,-41-22 1,-1 0-1,6 1 1,0 0-1,-3 2 1,-1 0-140,-2 2 0,-1 0 1,0-1-1,-2 0 1,-3 5-1,-2 0 1,29 35-441,-10-7 1,-9-2-1,-14-1 1,-7-4 77,-9 0 1,-7-8 0,-14 3 0,-9-9-1248,-10-3 1848,-14-2 0,-4 1 0,-7 3 0</inkml:trace>
  <inkml:trace contextRef="#ctx0" brushRef="#br0" timeOffset="617">385 1136 7894,'-6'-41'0,"0"0"517,2 3 1,2 8 0,4 7 0,8 4-121,13 1 0,14 1 0,21-1 1,10 3-71,12 3 0,3 3 1,14 5-1,0-2-70,0 2 0,-6 2 1,1 2-1,-7 2-143,-4 4 1,-7 2 0,0 5-1,-10-1-171,-12 1 1,-3 3-1,-12 3 1,-4 3-224,0 1 0,-14 0 0,-3-3 0,-5 1-334,-1 2 0,-6 1 0,0-7 151,-8 0 0,-6-1 0,-7-4 337,-1-7 0,3-7 1,1-7-1,4-9 138,3-1 0,1-8 0,6-2 1,2-4 221,4-2 1,-1 2-1,11 2 1,5 2-34,5-2 1,-3-1 0,8 3 0,4 6-273,4 4 1,3 1-1,-1 3 1,4 3-359,-1 6 1,5 4-1,-8 2 1,-1 2-1120,3 4 1548,-6 4 0,6 15 0,-8 2 0</inkml:trace>
  <inkml:trace contextRef="#ctx0" brushRef="#br0" timeOffset="1231">2568 1031 8173,'6'-12'253,"-1"1"316,-1-3 0,-2-1-10,-2-3 0,0 1 1,2 1-349,4 5 1,-4-5 0,4 4-170,-4-3 1,-2 3 0,0 1-4,0-3 0,-8 0 0,-4 1 0,-3 3 107,-3 2 0,1 1 0,-1 3 0,1-2 233,-1 2 1,1 2-1,-1 4-205,1 4 1,7-2-1,4 7 1,5 5-189,1 5 0,1-1 1,7 5-1,10-2-20,9 1 1,8 5 0,7-6-1,11-2-210,9-1 1,8-3-1,5-1 1,7-5-150,3-5 1,3-4-1,-1-2 1,-2-2 5,-3-4 0,-12-9 0,-12-10 0,-8-3 239,-9-3 0,-2 0 0,-18 0 0,-5 2 67,-8-2 1,-16 0 0,-10 0 0,-11 4 322,-10 2 0,1 3 0,-9 9 0,-1 3 206,-3 2 0,1 2 0,3 6 0,6 0 6,4 0 0,8 8 0,2 6 0,2 5-165,4 4 1,9 7 0,6-5 0,6 0-173,6 0 0,6 6 0,9-4 0,4 3-268,2-1 0,2-8 1,6 2-1,-2-3 2,-3-3 0,1-5 0,-8-3 0,-2-1-43,-1-4 1,-3-2 0,1-4 280,-1-4 1,-7 2 0,-4-7 0,-3-3 16,3-1 1,-4 3 0,6 0-59,0-1 1,1-1 0,9 1 0,-1 3-186,1 2 0,1 2 1,4 6-1,7 0-282,3 0 0,1 6 1,1 2-1,0 2-203,0 3 0,6 3 1,0 1-1,-2 1-876,-3-1 1498,-1 1 0,8-1 0,2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4:46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35 227 7887,'-2'-17'-140,"-3"-1"0,1 3 575,-8 3 151,8-3 0,-4 15-407,8 0 1,0 1-1,2 11 1,2 2-59,2 1 1,6 10 0,-4 5 0,1 3-12,5 1 1,-1 3-1,1 2 1,-4 4-81,-3 1 0,5 5 1,-4 7-1,0 4-105,-1 3 1,-1 1 0,-6 5 0,0 1-201,0 0 1,-2-8-1,-4-5 1,-3-7-220,-1-3 1,-4-11 0,7-1-30,-3-9 0,-2-15 1,-3-9 522,3-12 0,-11-17 0,3-17 0</inkml:trace>
  <inkml:trace contextRef="#ctx0" brushRef="#br0" timeOffset="319">105 210 7920,'0'-35'186,"6"-4"1,2 2 0,3 6-111,9 4 0,5 9 1,12 9-1,4 1-65,5 4 0,-1 2 0,0 4 0,-5 4 195,-7 6 0,0 5 0,-11 6 0,-5 8-188,-3 8 0,-10 0 0,1 8 1,-3 1-128,-2 2 0,-7 3 0,-7-1 1,-5 1-39,-5-1 1,-13 4-1,1-1 1,-5-7-27,-2-3 1,-3-6 0,3-8-1,0-4 41,0-2 0,5-9 0,9-11 0,5-3-67,5-2 1,3-7 198,5-5 0,3-4 0,8-1 0</inkml:trace>
  <inkml:trace contextRef="#ctx0" brushRef="#br0" timeOffset="1201">664 891 7882,'-8'-18'331,"6"1"0,-3-1 332,3 1 0,0 1 849,-4 5-1276,4 3 0,2 14 1,10 4-1,1 3-168,1 7 0,0 3 1,5-2-1,0 4-3,1 3 0,-6 1 1,-1 6-1,3 0-248,1-1 1,-3 1-1,-2 0 1,-1 0-73,1 0 1,-4 2 0,4 2 0,-3 2-65,-3-3 1,-2-3-1,-2-4 1,-2-3-128,-4-3 1,-3-10 357,-9-9 1,3-8 0,3-9 0,6-13 122,4-7 1,2-6 0,0-3-1,0-7 224,0-3 1,6-3-1,2 1 1,2-1 44,3 1 0,3 7 0,1 5 1,1 5-134,-1 6 0,1-1 0,-1 11 0,1 5-122,-1 5 1,2 3 0,3 6 0,1 2-127,-2 4 1,1 3 0,-1 9 0,2 1-214,-1 5 0,-3-3 0,-1 6 0,-3 0 1,-3 0 0,1-3 0,-7 3 0,-2 0 43,-2 0 0,-2-5 0,0 1 1,-2-4 40,-4-1 1,-4-7-1,-7-1 1,0-2 255,-1-4 0,6-4 0,3-6 0,-1-6 222,0-3 0,6-9 0,-1-1 1,3-2 35,2-4 0,7 4 0,5-2 1,4 0 37,1 1 0,6-3 1,3 8-1,1 2-97,4 1 1,2 9 0,2 1 0,0 2-275,0 4 0,0 10 1,-2 6-1,-2 3-99,-2 3 1,-8 1 0,2 5 0,-3 3-198,-3 0 0,-5 6 0,-2-4 0,-1 4-13,1 2 0,-6 0 1,2 0-1,-4 0-318,-2 0 1,0-2-1,-2-2 651,-4-2 0,-4-8 0,-7 4 0</inkml:trace>
  <inkml:trace contextRef="#ctx0" brushRef="#br0" timeOffset="1793">2061 1135 9134,'0'-11'924,"0"-1"0,0 10-923,0 2 0,-2 2 0,-4 10-277,-5 1 1,1-3 0,-2 2-61,-1 1 0,-3-5 1,-1-2 306,-1-4 1,1-2 0,0-2 229,-1-4 0,6-4 0,3-7 124,1-1 0,2 1 0,6-1 0,2 1-33,4-1 0,4 3 1,7 1-1,2 5-112,5 1 0,3 2 0,6 6 0,-2 0-155,-2 0 1,-2 8 0,4 5 0,-4 7-102,-1 3 0,-3 8 0,-6-4 0,-1 2-72,-4 1 0,1-1 1,-7 4-1,-4-2 13,-6-2 1,-6-2 0,-9 4 0,-6-4-49,-10-2 0,0-1 0,-8-7 1,0 1 62,-3-1 1,-5-1-1,1-5 1,3-5 106,7-4 0,9-2 0,5-2 0,5-4 346,6-5 1,9-5 0,2-1 0,10-1-31,11 1 0,4 5 0,12 0 0,4 1-102,0 1 0,8 2 0,-1 8 0,3 0-241,0 0 1,-3 8 0,3 4-1,-5 3-417,1 3 1,-4 7-1,6 2 1,-5 2-476,-7 0 1,0 0 0,-9 6 931,-3 0 0,6 0 0,0 0 0</inkml:trace>
  <inkml:trace contextRef="#ctx0" brushRef="#br0" timeOffset="2382">3074 1520 7898,'18'-18'341,"-9"6"1,-1 1 276,0-3 1,-4 4-310,7-1 0,-5 7 1,4 0-1,-2 8-147,-4 8 1,-1 5-1,1 6 1,2 5-571,-2-1 1,-2 6 37,-2-4 1,-8 4-184,-3 2 0,1 0 553,-2 0 0,-7 7 0,-8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15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8462,'0'-17'637,"0"-1"0,1 3 1,7 1-1,10 3-633,9-3 1,17 4 0,13 1 0,13 1-267,7 4 0,-1 2 0,3 2 1,1 0 261,0 0 0,-7-8 0,5-1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13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2546 10969,'0'-9'392,"0"1"0,0 6 0,0-4 0,0-6-255,0-3 1,0-4 0,0-7 0,0-9 138,0-9 0,-2-22 0,-2-14 0,-2-13-115,4 41 0,1-1 1,-1-5-1,2 0 1,0 0-1,0-1 0,0 2 1,0 0 176,0 4 1,0 1 0,0-45-1,0 27 1,2 12-87,3 13 1,-1 12 0,8 18-1,2 5-120,1 10 0,4 8 1,7 11-1,9 7-250,9 9 0,9 3 1,5 13-1,6 5-412,4 4 1,0 2-1,-4 4 1,-6-4-158,-4-1 1,-3 3 0,-5-4 0,-7 2-258,-8 4 0,-8-6 0,-11-2 0,-6-5-373,-4-7 1,-6 3 1316,-8-9 0,-7-7 0,-16-7 0</inkml:trace>
  <inkml:trace contextRef="#ctx0" brushRef="#br0" timeOffset="1550">0 1673 8144,'0'-17'236,"0"-1"-131,0 1 0,14 5 0,7 2 0,10 3 35,12 3 1,13 4-1,10 4 1,8 3-28,8 3 0,11 2 0,4 3 0,0-1-138,-4-3 0,-14-5 1,-7 4-1,-12 0-52,-11-1 0,-12-3 0,-28 4-87,-9-2 0,-9 3 0,-13-5 1,-5-2 176,-6-2 1,2 4 0,-10 2 0,5-1 103,1 1 1,0 0-1,2-4 1,4 3 58,5 3 0,-1-4 1,4 6-154,5 1 1,7 3-1,9 1 1,0 1-153,0-1 1,9 8 0,9 4 0,11 4-31,10 2 0,-1 0 0,7 0 0,-2 2 24,-4 4 1,-3-4-1,-3 3 1,-5-5 4,-11-5 0,-7 1 1,-12-6-1,-6 0 113,-9 0 1,-14 4-1,-12-5 1,-2-3-1,-3-2 0,-3-9 1,-1-2-1,3-2-319,9-1 1,1 1-96,15-6 1,9-7 430,9-5 0,20-11 0,5-5 0</inkml:trace>
  <inkml:trace contextRef="#ctx0" brushRef="#br0" timeOffset="1833">1380 1341 8079,'0'-39'299,"0"5"1,0 2-1,-2 15 1034,-4 0 0,6 7-959,0 4 1,14 12 0,11 5 0,4 7-209,8 5 0,0-1 1,9 7-1,3 4-459,1 5 0,9-1 0,-1 6 0,-2-2-116,-2 0 0,-1-1 1,-1-5-1,1 0-590,-1 0 1,-13-8 0,-6-3 998,-6-5 0,-4-2 0,-5 1 0</inkml:trace>
  <inkml:trace contextRef="#ctx0" brushRef="#br0" timeOffset="2052">2166 1324 8079,'10'-47'0,"-6"3"0,-6 3 451,-4 8 0,-6 12 1,4 11 187,-1 2 0,5 4 1,-2 10-1,4 8-218,2 7 1,2 8 0,2 12 0,4 5-251,1 5 0,3 7 0,3 2 0,-1 0-413,-2 0 0,-7 6 1,5-2-1,-2 4-283,-4 2 1,-2 2-1,-4 4 1,-4 3-241,-6 1 1,-5-3-1,-6-7 1,-6 0-281,-4 0 0,-2-8 1045,0-4 0,-8-11 0,-2-4 0</inkml:trace>
  <inkml:trace contextRef="#ctx0" brushRef="#br0" timeOffset="2253">2533 2267 8079,'5'-27'202,"1"3"0,-2 5 608,-2 2 0,-2 5 722,0 0-1343,0 8 1,0-1 0,2 10-1,2 7-171,2 4 0,5 7 0,-3 2 0,2 0-393,3 1 0,-3 3 0,2-4 0,-1 0-822,-1 0 0,6 1 1,-7-5 1196,1 2 0,6 0 0,-7-5 0</inkml:trace>
  <inkml:trace contextRef="#ctx0" brushRef="#br0" timeOffset="2418">2812 2284 8079,'6'-27'341,"0"4"0,-2 3 356,-2 3 1,0 7-1,3 4-371,7 5 0,3 2 1,5 5-1,1 6-199,3 3 0,7 11 1,-2 3-1,4 2-720,2-2 0,-6 10 0,0-4 1,0 2 592,-2-1 0,6-1 0,-6 0 0</inkml:trace>
  <inkml:trace contextRef="#ctx0" brushRef="#br0" timeOffset="2968">3266 1830 8079,'20'-7'-19,"3"-5"0,-4-4 0,5-1 0,-3 1 0,2 5 0,-1-3 0,7 8 0,2 2 158,2 2 1,4 2 0,1 0 0,1 0-624,-6 0 0,6 6 484,-10 0 0,16 8 0,-8-5 0</inkml:trace>
  <inkml:trace contextRef="#ctx0" brushRef="#br0" timeOffset="3185">4052 992 8079,'-12'-35'0,"1"2"2082,-3 4-1530,-1 4 1,7 17-1,10 10 1,13 11-387,13 9 1,10 9 0,5-2 0,2 6-544,3 6 1,5-3 0,5 7 0,4 0-171,0-1 0,0-5 1,-6 2-1,3-4 547,-3-2 0,-2 0 0,-1 0 0</inkml:trace>
  <inkml:trace contextRef="#ctx0" brushRef="#br0" timeOffset="3385">4803 870 8079,'6'-45'0,"0"4"0,-2 6 1210,-3 6-519,-1 12 1,0 23-1,0 13 1,0 8-278,0 10 0,2 6 1,2 9-1,4 3-325,2 3 0,-6 4 0,1 6 1,-3-2-467,-2-2 1,-2 2 0,-3 7 0,-9 5-411,-7 2 1,-1-7-1,-9 3 1,-4-4-573,-3-2 0,-11-8 1359,3-4 0,-13-11 0,-3-5 0</inkml:trace>
  <inkml:trace contextRef="#ctx0" brushRef="#br0" timeOffset="3586">4908 1708 8377,'15'-27'0,"-1"4"2214,-2 3-1858,-9 10 1,11 10-1,-6 14 1,1 5-23,5 5 1,-4 7-1,1-2 1,3 6-374,2 6 0,-5-5 0,-1 5 1,0-2-484,-1 2 1,1-2 0,2 5-1,-7-1-97,-3-4 1,-2-2 0,0-3-1,-2 1 619,-3 0 0,-13-7 0,-9-3 0</inkml:trace>
  <inkml:trace contextRef="#ctx0" brushRef="#br0" timeOffset="3885">5379 1883 8079,'18'-16'146,"-1"4"0,-5-3 0,0 3 0,3-3 240,6-3 0,1 7 1,5 1-1,0 2 110,0 4 1,2-3 0,4 1-1,-4 2-259,-5 2 1,-5 2-1,-1 2 1,-3 4-126,-3 5 1,-4 5 0,-8 1 0,0 1-89,0-1 0,-8 3 0,-4 1 0,-3 4-64,-3 2 0,-5-3 0,0 3 1,1-2-121,3-4 0,7-1 0,2-3 0,3 1-134,3-1 1,2 3 0,4 1-120,4 2 0,5 1 1,13-9-1,5-1-317,4-3 0,4-7 1,3 2 729,7-4 0,-4 6 0,-1 1 0</inkml:trace>
  <inkml:trace contextRef="#ctx0" brushRef="#br0" timeOffset="4284">5798 957 8079,'0'-35'0,"0"6"0,0 2 436,0 2 0,2 9 1,6 12 87,10 8 0,7 6 0,12 9 1,3 4-694,7 7 0,4 8 0,1 3 0,2 0-549,4 2 0,-3-7 1,3 5-1,-2-4 718,2-2 0,-11-8 0,4-2 0</inkml:trace>
  <inkml:trace contextRef="#ctx0" brushRef="#br0" timeOffset="4485">6549 870 8448,'0'-33'0,"0"4"2600,0 5-2274,0 5 0,0 19 0,2 14 1,2 15 23,2 9 0,8 13 0,-5-1 1,3 9-354,0 3 1,-7 0 0,5 4 0,-2-2-318,-4 2 1,-2 4-1,-2 3 1,-2 3-485,-4-2 1,-6-4-1,-11-6 1,-8-4-1222,-8 0 2025,-5-13 0,-17-5 0,-1-17 0</inkml:trace>
  <inkml:trace contextRef="#ctx0" brushRef="#br0" timeOffset="4752">6759 1725 8279,'43'-23'0,"-6"0"327,-6 2 1,-8 1 0,4 3 0,-2 1 302,-3 5 0,-3 1 0,-1 6-132,-1-2 0,-7 2 0,-4 10-383,-5 6 0,-1 3 0,0 3 0,-1-1-131,-5 1 0,2 5 0,-8 0 0,-1 0-18,-3 3 1,4-7-1,1 4 1,-1-3-117,2-3 1,1-1 0,5-3 0,-2-1-75,2 2 1,4-5 0,6 1 0,6 0-203,3-1 1,10-5 0,6 2-1,8-4-540,8-2 0,9 0 0,2 0 966,-1 0 0,-3-8 0,-2-1 0</inkml:trace>
  <inkml:trace contextRef="#ctx0" brushRef="#br0" timeOffset="5034">7545 1656 8079,'17'-28'49,"-1"5"0,-3 4 224,-1 1 0,0 9 0,5 3 0,1 4 524,-1 2 0,3 2 0,-1 4 0,0 5-505,-3 5 0,-10 3 0,0 3 0,-5 3-235,-1 2 0,-1-4 0,-5 4 0,-6-1-278,-3-5 0,-3-2 0,1-1 0,1-1-294,4 1 0,-3-1-185,3 1 1,1-1 373,5 1 1,16-9-1,21-3 1,7-4-96,9-2 1,5-6-1,5-2 1,3 1 420,2-1 0,2-13 0,6 1 0</inkml:trace>
  <inkml:trace contextRef="#ctx0" brushRef="#br0" timeOffset="5253">7161 625 9097,'-10'-35'0,"4"2"261,4 4 1,2-2 0,0 8-430,0 2 1,14 9 0,5 6 0,8 4 51,10 2 1,4 0-1,8 2 1,-5 2-503,-1 2 0,-2 7 0,-8-3 618,-4 0 0,4-2 0,-6-8 0</inkml:trace>
  <inkml:trace contextRef="#ctx0" brushRef="#br0" timeOffset="5418">7632 84 8079,'6'-27'787,"0"3"1,2 7-237,-3 5 1,7 8 0,11 14 0,6 10-428,4 5 0,8 12 0,2 9 0,0 5-314,-1 1 1,-1 0 0,-6 3 0,-2 1-1358,-4 2 1,-4 6 1546,-7-6 0,-1 8 0,1-3 0</inkml:trace>
  <inkml:trace contextRef="#ctx0" brushRef="#br0" timeOffset="5651">8418 765 8079,'0'-27'112,"-6"2"1,-1 9-1,-1 2 1152,0 3 0,4 9-1058,10 2 0,4 10 0,9 11 0,4 4-348,6 2 1,10 4-1,4 8 1,2 4-342,3 1 0,3-3 0,1 4 0,0-2 483,1-5 0,-1-1 0,1-2 0</inkml:trace>
  <inkml:trace contextRef="#ctx0" brushRef="#br0" timeOffset="5836">9134 870 8230,'0'-45'0,"0"4"543,0 4 1,0 4 0,0 4 627,0 6 0,-6 13-855,1 10 1,-7 10-1,6 13 1,0 8-132,-2 8 1,1 6 0,-7 9 0,2 2-250,-1 3 0,-5 9 0,-3 0 0,-4 7-378,-2 5 1,-8-5 0,-10 7 0,-5 1-94,21-40 0,-2 0 1,-5 3-1,-2-1 1,-3-1-1,-2-3 272,-1-3 1,-3-2 0,-1 1 0,-1-2 0,-3-4 0,-1 0 0</inkml:trace>
  <inkml:trace contextRef="#ctx0" brushRef="#br0" timeOffset="6582">8977 1725 8079,'16'-17'-100,"-3"0"1,-1-1 309,1 1 1,3-1 0,1 3 518,1 3 1,5-2 0,2 9-1,1 1-382,-1 2 0,6 4 0,-4 2 1,2 3-149,0 3 1,-2 8-1,2 5 1,-7-2-191,-9-1 1,1-1 0,-8 2 0,-2 3-241,-2-3 1,-4 4 0,-6-2-1,-8-1-33,-5-3 0,-8-1 0,4-3 1,-1-1 179,1-3 1,-4-1 0,6 4 0,1-5 99,3-1 0,7-2 0,3-4-114,1 4 0,4-4 0,12 5-260,9 1 1,10-6 0,14 4-1,6-2-306,3 2 1,8-4 0,3 3 0,-1-3 663,0-2 0,-2 0 0,-5 0 0</inkml:trace>
  <inkml:trace contextRef="#ctx0" brushRef="#br0" timeOffset="6733">9815 1691 8351,'0'-18'859,"0"1"0,6-1-335,0 1 0,0 9 0,-4 8 1,2 12-250,1 9 0,7 6 0,-4 10 0,0 4-537,-1 5 1,7 5-1,-4 1 1,1 2-941,1 5 0,-8-3 1202,2 8 0,-12-8 0,-4 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22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18 365 8769,'-10'-8'240,"4"-3"0,4-5 0,4 1 0,8 3-307,13 6 1,14-1 0,23 1 0,12 2 220,14 2 1,3 2 0,-39 0 0,1 0 0,1 0 0,1 0-186,1 0 1,0 0 0,-1 1-1,-1 0 1,43 3 0,-10 2-370,-17-3 1,-15-1 0,-24-4-1,-8-3 2,-7-7 1,-16-4 0,-16-3 0,-9-4 195,-6-6 1,-9 1 0,-5 1 0,-4 2 208,-1 4 0,6 1 0,3 3 0,4-1 104,6 1 0,19 7 83,9 4 1,26 12-195,20 6 0,15 3 0,6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22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0 402 8056,'0'-33'165,"0"4"1,2-2 0,2 8 0,4 3 241,2 7 1,9 3 0,12 6-1,8-2-263,8 2 1,11 2 0,8 2 0,5 0-181,5 0 1,2 6-1,-4 0 1,-1-2-172,-5-2 1,-8-2 0,-13 0 0,-8-2-21,-8-4 1,-8-6 0,-11-9 0,-6-2 64,-5 1 0,-2 1 0,-5 0 0,-6-3 42,-3 3 1,-3 7-1,3 3 1,1-1-791,2 2 910,1-5 0,16 13 0,7-6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22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123 313 8200,'-28'-25'-19,"5"-4"1,4 4 0,1 1-1,3 5 766,3 2 1,4 5-209,8 0 1,18 8-1,11-1 1,14 5-413,7 5 1,12 3 0,8 6-1,10-3-98,5 3 0,4-4 0,2-1 0,1 1-232,-7 0 1,-13-6 0,-16 1-1,-9-3-268,-12-2 1,-16-2-1,-15-3 1,-8-9 89,-8-7 0,-11-1 0,-6-5 1,-6 0 104,-6 0 1,2 6 0,-5-3 0,1 5-231,4 1 0,10 9 506,6 3 0,19 12 0,14 3 0,17 9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23.2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1 393 8214,'0'-18'0,"0"1"282,0-1 0,6 7 1,2 1-1,1 0-21,5 1 0,3 5 0,7-2 0,5 4-34,4 2 0,9 0 0,5 0 1,3 0-238,3 0 0,5 6 0,-2 0 0,-5-3-190,-9-1 0,-5-9 0,-4-5 0,-4-4 31,-5-1 0,-13-8 1,-5-2-1,-4-3 140,-2 1 1,0 2 0,0-2 0,-2 6 66,-4 3 0,4 3-550,-3-1 1,5 11 0,5 7 511,7 9 0,19 22 0,6 6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24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385 138 8990,'-2'-29'257,"-4"0"0,-4 7 0,-7 1 107,-1 7 0,7 1 176,-1 7 1,8 2-1,-2 10 1,6 6-447,6 3 1,4 4 0,7 5 0,3 3-129,3 0 0,2 6 0,6-4 1,-2 2-250,3-2 1,-5 2 0,2-5 0,0 1-104,-2 4 0,0-4 0,-5 2 0,1 0-481,-2-2 1,4 4-1,-1-7 867,-3-3 0,-2 6 0,-1 0 0</inkml:trace>
  <inkml:trace contextRef="#ctx0" brushRef="#br0" timeOffset="180">699 190 8194,'0'-48'672,"0"7"0,0 2-617,0 16 1,8 7-1,5 12 1,9 8 403,7 8 1,6 9-1,6 5 1,5 1-268,5 4 0,1 8 0,0 3 0,1 1-488,-1 0 1,1 5 0,-3-3 0,-3 1-294,-7 1 0,-9-6 0,-3 3 1,-5-1-1367,-8-4 1955,-5-2 0,-33-2 0,-6 0 0</inkml:trace>
  <inkml:trace contextRef="#ctx0" brushRef="#br0" timeOffset="413">1 1011 10966,'15'-10'260,"22"5"1,29 8 0,21 5-155,-34-3 0,3 0 0,8 0 0,4 0 0,11 1 0,3-1 0,4-1 0,1-2-30,2-1 0,0 0 1,0-1-1,-1 0 0,-11-1 1,-1 0-1,-3-1 0,0 0-191,-5 0 0,-3-2 1,-7-2-1,-3-1 1,36-5-1,-25-5-176,-19-7 0,-18 3 1,-6-8-1,-5-2-187,-7-2 0,-3-2 1,-8 0-1,0 0 14,0 0 0,-8 0 1,-1 0-1,-3 2-160,0 4 0,6 4 624,-5 8 0,-1-1 0,-5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26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8142,'6'-35'0,"0"2"0,-2 4-13,-2 6 0,6 9 1,5 4-1,7 3-100,3 3 1,8 2-1,-2 6 1,4 5-129,2 9 1,-6 5 0,-2 0 240,-2 6 0,-1 4 0,-7 2 0</inkml:trace>
  <inkml:trace contextRef="#ctx0" brushRef="#br0" timeOffset="133">105 577 8142,'18'-6'0,"1"-2"-98,4-1 1,1 3 0,11-4 0,7 2 20,7 5 1,11 1 0,4 2-1,6 0 77,5 0 0,-3 0 0,6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25.7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105 418 8173,'-7'-26'665,"-1"1"0,-6-4 1,3 6-505,-3 3 1,0 3-1,1 1 193,1 5 1,8 7 0,-2 14-23,5 7 0,8 12 0,5 2 1,3 8-224,3 8 0,5-1 0,2 5 1,1 3-241,-1 0 1,4 1-1,-4-3 1,0 2-347,1 5 0,3-5 1,-6 6-1,-4-2-920,-5 1 1,0 7 1396,-9-2 0,9-4 0,-4 0 0</inkml:trace>
  <inkml:trace contextRef="#ctx0" brushRef="#br0" timeOffset="264">385 330 8225,'11'-58'281,"-1"0"1,-2 4 102,-4 5 1,5 14-1,1 12 1,4 5-285,3 7 0,-3 1 0,9 6 0,-4-2 11,-1 3 0,1 10 0,3 11 1,1 9-126,-2 6 1,-1 2 0,-5 2-1,-1 3-125,-3 7 0,-7 0 0,2 1 0,-6 3-106,-6-3 1,-3 1 0,-11 1 0,-3 0-49,-6 3 0,0-10 1,-4 7-1,-6-3-101,-4-3 0,3-5 0,-5 2 0,4-6 394,8-6 0,-2-4 0,8-7 0</inkml:trace>
  <inkml:trace contextRef="#ctx0" brushRef="#br0" timeOffset="565">1031 1239 8188,'12'0'-87,"-3"-2"-19,-1-4 1,-2 2 795,-6-8 1,2 6 0,2-5-407,2-3 0,1-1 1,-3-3-1,4 1-267,2-1 0,-5-1 1,5-2-1,0-3-32,0 3 0,-7-4 1,3 1-1,-4 1 116,-2-2 1,-2 5 0,-6-3 0,-9 4 48,-10 1 0,0 9 0,-2 1 0,-2 2-3,-2 0 1,3 0-1,3 8 1,2 6-163,4 10 0,9 1 1,6 10-1,6 2-179,6 2 0,6 8 0,11 0 1,8-3-318,8-1 1,0 4 0,7 0 0,3-2-527,1-3 1,3-3 1036,-1-3 0,0 3 0,1-6 0</inkml:trace>
  <inkml:trace contextRef="#ctx0" brushRef="#br0" timeOffset="815">1555 1099 8091,'12'-45'1237,"-3"6"1,-1 8-1790,-4 8 0,6 4 0,1 3 557,5 4 1,7 5 0,0 7 0,-1 2 537,-3 3 0,0 1 0,3 10 0,1 3-453,-2 1 0,-7 7 0,-4 0 0,-3 2-56,-3 0 1,-4-2 0,-4 4-1,-3-3 20,-3-3 1,-2 0-1,-5-4-62,-1 3 1,1-3 0,1-7-225,5-3 1,7-7-65,16 2 1,1-6 0,18-6 0,6-4-197,8 1 1,7-7-1,6 6 492,6 1 0,12-15 0,4 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51.4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70 8221,'0'-18'-383,"-6"7"0,0-1-172,2-1 0,-5 5 555,-3 2 0,4 4 0,-7 10 0,5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4:49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1 113 8455,'9'-20'0,"-3"-1"834,-4-2 0,-2-1-508,0 7 0,0 9 0,2 8-3,4 10 0,3 13 1,9 6-1,-1 6-32,1 6 0,7 6 1,2 11-1,2 6-271,0 4 0,-1 2 1,1-1-1,-4 5-258,0 8 1,-13-7 0,-1 11-1,-7-7-159,-4-5 1,-2-2 0,-3-4-1,-5-6-700,0-10 1,-5-15 0,3-16 1096,-4-7 0,-1-22 0,0-11 0</inkml:trace>
  <inkml:trace contextRef="#ctx0" brushRef="#br0" timeOffset="350">717 427 8297,'-16'-12'0,"2"3"655,3 1 0,-1 2 0,-7 6 0,-5 0-328,-5 0 0,2 8 0,-2 2 0,-2 1-94,-2 1 1,-2 1 0,-2 9 0,-2 1-288,-1-2 1,1 1 0,8-1-1,2 2-83,-2-1 1,7-1 0,5-1 0,7 1-55,5 0 0,1-9 0,6 9 6,0 1 1,8-1 0,3-4-1,5 1 187,1-1 1,1 1-1,1-1 1,2-1 16,3-5 1,1 5 0,-4-4 0,3 3-29,-3 3 1,4-7-1,-2 1 1,1 1-174,1 3 1,-6-4 0,7-1 0,-3 1-195,0-2 1,2 5 0,-3-5 0,1 1-152,-2 1 1,-1-6-1,-3 4 1,1-3 526,-1-3 0,1 6 0,-1 0 0</inkml:trace>
  <inkml:trace contextRef="#ctx0" brushRef="#br0" timeOffset="616">996 672 7933,'0'-24'455,"0"1"1,-2 2 1665,-4 1-1125,4 3-783,-5 7 1,8 10 0,5 12 0,4 5-171,0 6 0,5-1 0,-3 5 0,3 0-270,3 0 1,-1 2 0,1 6-1,-1 0-236,1 0 0,-7 0 1,-1-2-1,-2 0-17,-4 2 1,-2-4 0,-2 8 0,-2-6 479,-4-4 0,-12 0 0,-9 6 0</inkml:trace>
  <inkml:trace contextRef="#ctx0" brushRef="#br0" timeOffset="984">1013 672 7954,'6'-18'34,"2"-1"0,0-3 102,0-1 1,-1 2 0,-1 7 0,6 4 298,3 3 0,3-1 0,-1 4 0,3-2 12,3 2 1,4 4 0,10 6-1,2 8-216,2 7 0,7 0 0,-3 9 1,1 1-98,1 2 1,-8 3 0,1 3 0,-5 2-161,-6-2 0,-5 3 0,-13-1 0,-5-2-178,-4-2 0,-12-2 1,-7 0-1,-10 0-23,-6 0 0,-10-2 0,-3-4 0,-5-6-71,-1-4 1,5-3 0,2-4 0,1-7-75,-1-3 0,8-2 0,0 0-165,6 0 1,12-7 0,3-5-982,15-4 1518,16-1 0,12-8 0,8-2 0</inkml:trace>
  <inkml:trace contextRef="#ctx0" brushRef="#br0" timeOffset="1573">1817 916 7954,'17'-2'510,"1"-4"1,-1 4-26,1-3 1,-1 3 15,1 2 0,-7 0 0,-1 2-343,-2 3 0,-2-1 1,-6 8-170,0 1 1,-2 3-1,-4 1-130,-6 1 0,-3-6 0,-3-1-51,1 3 1,-1-6 0,1-3 0,-1-3 46,1-2 0,-1 0 1,1 0 418,-1 0 0,3-7 70,3-5 0,-1-4 0,9 1-106,6 3 0,0-1 1,9 5-1,3 0-57,1 0 1,5 3 0,1 5 0,2 0-157,-1 0 0,3 1 1,-2 5-1,-1 6-61,-3 3 1,-1 5 0,-1 3 0,-1 4 63,-5 0 1,-3 6 0,-8-3 0,0 3-5,0 1 0,-10 1 0,-7 0 0,-8 0-41,-3 0 1,-10 0-1,1 0 1,-4-2-197,-2-4 0,-5 0 0,3-9 0,0-7 37,5-3 0,11 2 1,5-7-1,7-3 351,5-6 0,4-5 1,8-9-1,2-1-44,4-4 1,12 1-1,11-5 1,6 2 143,5 4 0,3 1 0,6 5 0,-5 3-122,-1 6 0,0-2 0,-5 3 0,3 1-335,-2 2 1,-2 10 0,-2 3-1,0 5-320,0 1 0,-8 1 1,-4 1-1,-3 2-310,-3 3 1,-1 5 0,-3-4 811,-1 2 0,-8-6 0,3 5 0</inkml:trace>
  <inkml:trace contextRef="#ctx0" brushRef="#br0" timeOffset="2297">2795 1108 7944,'0'-17'246,"0"5"693,0 0 1,0 7-424,0-7 0,0 10 0,0 2-366,0 10 1,0 5 0,0 3 0,0 1-264,0 4 0,-6-1 1,-2 5-1,-1 0-869,-5 0 0,-2 2 982,-1 6 0,-8 0 0,-2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52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332 452 8174,'0'-17'0,"0"-1"1,0 1 1,6 5 0,2 2-65,1 3 1,-3 3-1,6 10 1,1 5-68,3 5 1,1 3 0,1 4 0,-1 5 26,1-1 0,-1 6 1,1-4-1,-1 4-4,1 2 1,-7 0 0,-1 0 0,0 0-86,-1-1 192,-5 1 0,4 0 0,-8 0 0</inkml:trace>
  <inkml:trace contextRef="#ctx0" brushRef="#br0" timeOffset="233">350 225 8161,'-10'-17'-344,"4"-1"0,-2 1 0,2-1 364,3 1 1,8 5 0,7 2 0,4 3-60,1 3 0,8 2 0,6 2 0,6 0-107,4 0 1,0 0-1,-6 2 146,-1 4 0,9 3 0,2 9 0</inkml:trace>
  <inkml:trace contextRef="#ctx0" brushRef="#br0" timeOffset="469">961 155 8135,'0'-27'-101,"2"-4"0,2 8 0,1 1-178,-1 3 1,-2 7 493,-2 1-227,0 7 0,0-2 0,-2 10-73,-4 2 1,3 7 0,-7-1-52,2 3 1,0 3-1,4-1 1,-1 1-186,1-1 1,2 1 320,2-1 0,-8 8 0,-2 3 0</inkml:trace>
  <inkml:trace contextRef="#ctx0" brushRef="#br0" timeOffset="733">1013 539 8135,'18'18'-93,"-7"-1"1,-1 1 0,0 1 9,-1 5 0,-3-5 0,4 4 0,0-3 151,-1-3 0,-3 6 1,4 1-1,-2-1-27,-5 2 0,-1-5 1,-2 3-1,0-4-5,0-1 1,0-1 0,0 1 0,-2-1-23,-3 1 1,1-7 0,-8 1-90,-1 1 1,-3-3 0,-1 0-85,-1-2 1,1-3 0,-1-5 0,1 0-61,-1 0 1,5 0 0,-5 0 127,-7 0 0,2 0 0,-1-1 0,3-3 32,-2-2 1,-2 0-1,-7 6 1,5 0 36,2 0 0,2 0 0,5 0 0,1 0 22,-1 0 0,1-8 0,-1-1 0</inkml:trace>
  <inkml:trace contextRef="#ctx0" brushRef="#br0" timeOffset="1069">804 1203 7765,'-6'-12'166,"0"1"0,0 9-169,6 2 0,8 8 0,4 9 0,3 3-32,3 3 0,1 4 0,4 8 0,6 0-85,4 0 0,-4 0 0,-1 2 0,-3 1-886,-4 3 1006,-1 0 0,-3 2 0,0 1 0</inkml:trace>
  <inkml:trace contextRef="#ctx0" brushRef="#br0" timeOffset="1586">70 2024 8013,'-12'-6'0,"1"-2"34,-3-1 0,5 5 0,-1-4-388,2 0 245,2 6 1,6-4 0,0 12 3,0 6 0,6-2 1,2-1-1,2 1-45,3 0 0,3-4 1,1 3-1,2-1 5,5-4 0,-5 4 0,6-3 0,-1-1 145,-1-2 0,6-2 0,-4 0 0,2 0 0,5 0 0,1 0 0,3 0 0,1 0 0,-2 0 0,4-7 0,-4-3 0,10-8 0</inkml:trace>
  <inkml:trace contextRef="#ctx0" brushRef="#br0" timeOffset="1735">524 2041 7459,'0'-17'-110,"0"5"1,0 1 102,0-3 1,8 4 0,4 1 0,3-1-70,3 0 1,1 6 0,4-1 0,6 1-100,4-2 1,2 4-1,0-4 1,-2 4 174,-4 2 0,4 0 0,-6 0 0</inkml:trace>
  <inkml:trace contextRef="#ctx0" brushRef="#br0" timeOffset="1902">961 1919 8099,'17'-8'0,"1"-1"0,-1-9 0,1 1-213,-1-1 0,2 1 1,5 1-1,5 3 240,4 1 0,0 6 1,-2-3-1,-2 1-86,2 4 1,0 2 0,-2 2 0,-6 0-127,-3 0 1,-5 2 0,-1 4 184,-2 5 0,-8-3 0,3 0 0</inkml:trace>
  <inkml:trace contextRef="#ctx0" brushRef="#br0" timeOffset="2170">192 2216 8040,'-17'0'393,"-1"-6"-295,1 0 1,7 3-1,2 8 1,3 7-336,-1 3 1,0 3 0,6-1 0,0 1-58,0-1 1,0 1 0,0-1 0,0 1-80,0-1 1,0 1 372,0-1 0,-8 1 0,-1-1 0</inkml:trace>
  <inkml:trace contextRef="#ctx0" brushRef="#br0" timeOffset="2335">542 2286 8040,'2'-16'-343,"1"3"1,5 1 41,2-1-524,-6 5 759,4 0 0,-10 8-244,-4 0 310,4 8 0,-14 1 0,7 9 0</inkml:trace>
  <inkml:trace contextRef="#ctx0" brushRef="#br0" timeOffset="2502">961 2181 8040,'11'-17'51,"-1"-1"489,-2 1-1707,5-1 668,-11 9 1,6 3-36,-8 12 534,-8-5 0,6 15 0,-5-6 0</inkml:trace>
  <inkml:trace contextRef="#ctx0" brushRef="#br0" timeOffset="2668">1345 2129 8040,'17'-8'-51,"1"-4"1,-1-3-650,1-3 629,-8 9 0,-5 1 0,-10 8-106,-7 0 0,-4 2-180,-1 4 357,-1-4 0,1 13 0,0-5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51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1 167 8066,'11'-25'0,"-1"-4"-403,-2-4 1,4 6 0,-5 5 303,3 9 0,-4-1 0,3 10 99,-1 6 0,-2 6 0,2 10 0,2-1 0</inkml:trace>
  <inkml:trace contextRef="#ctx0" brushRef="#br0" timeOffset="233">472 202 8202,'-7'-23'-1,"-3"0"0,0 1 125,4 3 0,2 9 0,1 2-309,-3 1 0,0 7 0,6 0-336,0 9 0,2 5 521,4-2 0,-4 11 0,5-4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50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1 155 8134,'0'-11'-75,"0"-1"39,0-2 0,0 5 0,2-1-130,4 2 1,-2-3-370,7 5 535,1 0 0,13 6 0,2 0 0</inkml:trace>
  <inkml:trace contextRef="#ctx0" brushRef="#br0" timeOffset="182">612 103 8218,'2'-18'-894,"2"1"746,2-1 1,0 1-310,-6 0 0,2 7 457,3 4 0,5 12 0,8 4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6:57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0 621 3074,'89'-35'-79,"1"0"0,-1 0 1,0 0-1,1 3 1,0 1-1,0 1 1,1 1-1,1 1 1,0 0-1,0 1 1,1 1-1,-1 2 1,1 2-1,-1 0 1,1 1-184,0 2 1,-1 1 0,1 0-1,0 1 262,0 1 0,0 0 0,0 1 0,1 0 0,-1 2 0,2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06.7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821 574 8055,'10'-34'0,"-4"-1"46,-4 0 1,-2 6 0,0 1-1,0 1 460,0 0 0,-8 4 0,-4-4 0,-5 1 18,-6 5 0,-5 2 0,-10 1 0,-7 3-133,-7 3 1,-7-2-1,1 9 1,-4 3 115,0 6 0,-4 13 0,10 12 1,3 6-20,5 6 1,9 5 0,0 13 0,8 5-296,8 4 1,11 3 0,6 3 0,5 2-104,1-3 0,9 3 1,11-4-1,11-6-174,7-4 0,17-4 0,1-5 0,8-3-259,8-3 1,9-7 0,3-12 0,5-11 111,4-9 1,-40-10 0,1-4 0,-1-3 0,-1-3 0,1-5 0,0-3 30,2-4 0,-3-3 1,-3-4-1,-1-2 1,0 1-1,-1-2 1,-1-1-1,-2-1 4,-2-1 1,-3-2-1,-4-1 1,-4-2-1,8-35 1,-10-3-100,-12-3 0,-9-1 1,-16 5-1,-11 9 457,-14 10 1,-17 7 0,-16 7 0,-10 5 36,-11 4 0,-3 10 0,-7 6 1,2 5-20,4 5 1,-2 7 0,6-2-1,7 4-148,6 2 1,14 8 0,8 5 0,11 9-615,10 7 0,13 6 0,13 5 1,7 7-596,9 3 1,3 3 0,15-1 1176,2 1 0,0 3 0,6 0 0,6 0 0,1 3 0</inkml:trace>
  <inkml:trace contextRef="#ctx0" brushRef="#br0" timeOffset="333">682 1133 8334,'-10'-2'1391,"4"-3"1,-2 1-1042,3-8 0,-1 0 0,6-5 38,0-1 0,0 1 0,0 0-128,0-1 0,2 6 0,3 3 0,7-1-121,4 0 0,3 6 0,4-3 0,6 1-105,4 0 0,2 0 0,0 6 0,2 0-412,4 0 1,-2 0 0,5 0 0,-1 2-542,-4 4 1,-8-4-1,-4 4 1,-2-4-1549,-3-2 2467,-11 0 0,5-8 0,-7-2 0</inkml:trace>
  <inkml:trace contextRef="#ctx0" brushRef="#br0" timeOffset="931">2044 924 7978,'-20'0'3,"-1"0"1,-2 0 182,1 0 1,1-6 0,0 0 415,-3 2 0,5 2-215,13 2 1,26 2-1,28 2 1,20 2-194,17-2 0,-33-3 0,1 0 1,7-2-1,2 0 0,6-1 0,0 0-95,6 0 1,2-2 0,7-2 0,3-1 0,9 0-1,4 0 1,-30 1 0,0-1 0,2 1-198,4-2 1,1 1 0,-2-2 0,-3 0-1,-1-1 1,-1 0 0,-1 2 0,0-1 0,-2 1-1,23-4 1,-2-1-164,-9 0 1,-2 0 0,-10 4 0,-2 1 0,-12 3 0,-4 0 0,32-4-931,-26-1 0,-25 4 1,-27-6-528,-11-1 1718,-11-3 0,-15 7 0,0 1 0</inkml:trace>
  <inkml:trace contextRef="#ctx0" brushRef="#br0" timeOffset="1181">3685 120 8083,'-7'-33'0,"-5"2"262,-3 2 0,3 16 0,0 1 0,1 10 462,1 8 1,2 19 0,8 18 0,0 13-314,0 14 1,14 10 0,5 15-1,-7-43 1,1 2-293,2 6 1,1 1 0,2 0-1,-1 2 1,3 4 0,-1 2 0,2 1-1,-1 1-326,0 3 0,-1 2 0,-4 3 0,-1 1 0,-2 1 1,-1 1-1,-1 0 0,-2-1 25,-2-4 1,-1-1-1,0-6 1,-2-2 0,-3-4-1,0-2 1,0-1 0,0-2-100,0 1 0,0-3 281,0 36 0,6 4 0,0-23 0,-3-4 0,-1-8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09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 1902 7899,'-17'-7'-31,"-1"-5"1,6 4 0,1 2-1,-1 3 782,3-3-489,-7 4 0,30-6 0,7 10 0,20 2-26,17 2 0,25 1 1,-33-4-1,1-2 0,9 2 1,2 0-175,9-1 1,2 0-1,10-1 1,3 0 0,11-1-1,4 0 1,-31 0 0,0 0-1,1 0-233,2 0 1,-1 0-1,1 0 1,-3 0-1,0 0 1,-1 0-1,31-1 1,-2 0-1,-1-1 1,0-2 83,0-1 1,-2-1 0,-11-2 0,-3 0 0,-7 0 0,-4-1 0,-10 0-1,-4 0-277,41-8 1,-9-1-1,-9 3 1,-11 1-228,-14 2 0,-17 1 1,-15-7 34,-9 1 0,-13 5 556,-11 1 0,-13 7 0,-3-4 0</inkml:trace>
  <inkml:trace contextRef="#ctx0" brushRef="#br0" timeOffset="714">3502 1833 8063,'9'-24'105,"-1"1"1,-2 2 261,0 1 1,1 3-1,-1-1 131,6 1 1,9 5-1,5 3 1,3 1-268,7 4 0,1 2 1,10 2-1,3 0-236,7 0 0,-1 8 1,8 1-1,2 5 2,2 3 0,0-1 1,-2 11-1,-2 0-221,2 0 0,-14-5 0,-7 3 1,-12-2-112,-10 1 0,-11-1 0,-8-6 1,-10-1 155,-12-4 0,-7 1 0,-12-7 0,-4 0 57,-5 2 1,-5-7 0,-1 5-1,2-6 63,3-6 1,-3 3 0,5-9 0,2-2 432,8-1 1,8-8 0,12-5 0,3-3 196,6-6 0,22-9 0,17-1 0,21-3-222,20-3 0,-26 27 0,5 0 0,4 0 0,2 2 0,6 0 1,2 3-287,4 2 1,2 3-1,-3 2 1,1 3 0,2 4-1,0 2 1,-2 2-1,-1 0-52,1 1 1,-2 2 0,-7 4-1,-2 2 1,-4 1 0,-3 2-1,36 12-240,-17 0 0,-12 5 0,-13-3 0,-10-2-416,-12-1 0,-10-3 0,-15 1 233,0-1 1,-7-7 0,-7-3-1,-7-1 101,-8 0 1,-4 0 0,-2-6 0,0 0 148,0 0 0,2 0 0,4 0 0,6-2 311,3-4 1,10 0 0,7-9 0,8-5 433,13 1 0,9-6 0,16 0 0,11-1-242,14 1 0,19 2 0,-35 13 0,1 2 0,5 0 0,2 1-138,6 0 0,0 2 0,-2 0 0,0 2 0,5 4 0,0 0 0,-2 2 0,0 0-165,-1 2 0,0 2 0,-2 0 0,0 1 0,0 1 0,0 0 1,-4-1-1,-1 1-112,-7 0 0,-2 0 0,36 6 1,-11-1-1,-3-4-192,-2-3 1,-14-1 0,-3-6 0,-5 0-135,-3 0 1,3-2-1,-7-2 1,-4-3-176,-6-3 0,-6 0 0,-7-3 0,-3 1-18,-3-2 0,2-1 0,-7-1 0,1 3 593,0 1 0,5 8 0,-3-4 0</inkml:trace>
  <inkml:trace contextRef="#ctx0" brushRef="#br0" timeOffset="1498">4392 366 8196,'0'-35'292,"-6"6"1,1 1-1,-1 3 362,-2 4 1,6 7 0,-6 5 66,1 1 0,7 2 0,0 8-299,9 4 0,9 5 1,5 13-1,4 7-247,0 7 1,6 5 0,-4 6 0,3-3-215,-3 3 1,-4 7-1,-8 4 1,-1 0-258,-5 1 1,-3 4 0,-10 0-1,-5 0-170,-11 0 0,-9 1 0,-14-10 1,-7-6-263,-9-7 1,3-14-1,-6-8 1,4-7 378,3-8 1,7-14-1,17-11 1,7-14 300,9-12 1,7-4 0,14 1-1,9 1 123,10-1 0,8-1 1,6 3-1,3 5-126,1 4 1,6 4 0,-5 4-1,7 8-792,5 7 843,-4-1 0,14 5 0,-6-8 0</inkml:trace>
  <inkml:trace contextRef="#ctx0" brushRef="#br0" timeOffset="1734">4986 348 8200,'16'-46'1051,"-3"-1"1,-3 2-1370,-2 7 1,5 6 0,1 19 801,7 1 1,0 8-1,9-1 1,3 3 194,5 2 0,7 7 1,9 5-1,3 5-702,1 7 1,0-3 0,-6 8 0,1 0-414,-1-2 1,5 6 0,-3-5 0,-6 1-123,-3 0 1,-6-8 0,-8 2 0,-4-3-933,-2-3 1490,-9 1 0,-8-1 0,-8 1 0</inkml:trace>
  <inkml:trace contextRef="#ctx0" brushRef="#br0" timeOffset="1898">5720 173 8418,'0'-33'0,"0"2"591,0 2 1,0 8 0,-2-2-21,-4 3 0,2 11-308,-8 3 1,1 14 0,-7 7-1,1 8-82,-1 5 0,-1 6 1,-3 9-1,-1 2-246,2 3 1,-6 3-1,-2 3 1,-2 2-581,1 3 1,-8 7-1,1-4 645,-6 0 0,-4 13 0,-5-3 0</inkml:trace>
  <inkml:trace contextRef="#ctx0" brushRef="#br0" timeOffset="2400">6383 628 8156,'0'-12'450,"0"0"98,0-1 36,0 5 0,6 8 1,2 13-1,1 9-475,5 7 0,7 4 0,3 2 1,-1 0-1034,2 0 0,-3 0 924,7 0 0,-8 7 0,4 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12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0 227 7978,'0'-25'530,"6"6"0,2-4 0,1 1-186,5-1 0,9 3 0,8-1 1,10 6-164,11 3 0,16 2 0,14-3 0,3 3-64,2 2 1,1 2 0,-3 6 0,-3 0-212,-7 0 1,-5 6 0,-8 2 0,-11 0-210,-14 0 1,-4-1 0,-10-3-546,-2 2 1085,-9 0 1004,-4-6-1022,-8 0 0,0 8 1,0 3-71,0 5 0,2 3 0,3 2 0,5 5-194,0 1 1,5-4-1,-3 8 1,2 4-181,-3 4 0,5 4 0,-7-3 1,1 5-65,-4 0 1,2 5-1,-2-5 1,-3-1-22,-1-3 0,-7-4 1,-3-4-1,-2-4 125,-3-6 0,-9-3 0,-1-5 0,0-3 151,-3-6 0,5-4 0,-6-2 0,2 0 395,3 0 1,3-8-1,3-4 1,5-3 23,5-3 0,4 1 0,2-3 0,4-1-99,7-2 1,9 0 0,17 7-1,4 2-93,5 3 1,6 7 0,9-2 0,7 6-165,5 6 0,-3 6 0,-8 11 1,-2 8-186,-3 8 1,-7-1-1,-9 7 1,-14 0-116,-11-1 0,-9-3 0,-7 4 1,-2-3 32,-3-3 1,-13-4-1,-11-6 1,-6-4 76,-6 1 0,-3-7 0,-9 2 0,1-5 39,-1-4 0,-5-3 0,-2 5 1,2-4 104,4-3 0,5-1 0,16-6 1,4-2 306,6-4 0,11 3 0,8-9 0,10-2-36,11-1 1,11-3 0,12 3 0,9 1-30,7 3 1,6 7 0,8-2-1,0 6-93,0 6 1,2 5 0,-1 11 0,-3 3-225,-11 2 1,-11 4-1,-13 8 1,-6 4-187,-9 1 0,-9-5 0,-9 2 0,-3-4 62,-9-2 0,-2 0 0,-15-2 0,-2-2 135,-2-2 0,-4-2 0,-1 4 1,-5-2 79,-2 2 1,6-4-1,-1 0 1,3 1-19,2-1 1,8 0 0,3 4-1,7-4-171,5-2 0,7 4 0,10-3 0,7-1-290,3 0 1,13 4 479,7-5 0,7 7 0,11-4 0</inkml:trace>
  <inkml:trace contextRef="#ctx0" brushRef="#br0" timeOffset="2951">419 2672 7964,'-23'-7'530,"0"-3"1,3-2 116,7 1 1,7 7 0,14-2 0,11 4-397,14 2 0,21 0 0,22 0 0,17 0-184,-40 0 0,1 0 0,7 0 0,2 0 0,5-1 0,2 0 1,3-1-1,1 0-150,4 0 1,0-2-1,-2-1 1,1-1-1,3 2 1,1 0-1,-6 0 1,-1 0-457,-5 1 1,-4-2 0,-10 0-1,-3-1 1,27-2 0,-11 0-1232,-9 1 1696,-13-7 0,-11 4 1,-10-7-1</inkml:trace>
  <inkml:trace contextRef="#ctx0" brushRef="#br0" timeOffset="3149">1415 2480 9197,'0'12'273,"0"0"1,0 1-146,0 3 0,-8 9 0,-4 4 1,-3 6 28,-3 6 1,-5 3-1,0 7 1,-1-3-185,-1-1 1,4-2 0,-6 3 0,-1-3-292,1-3 1,4-9-1,-4-7 1,2-5-639,3-4 0,3 3 956,1-14 0,1 7 0,-1-3 0</inkml:trace>
  <inkml:trace contextRef="#ctx0" brushRef="#br0" timeOffset="3316">1746 2637 7964,'43'-5'0,"-8"-3"351,-10-2 1,-7 8-1,-7 4 1,-5 12-100,-4 7 0,-2 8 0,-2-4 1,-4 3-22,-5 3 0,-5 0 1,-1 0-1,-3-2-379,-3 2 0,2 2 0,-6 2 0,-1-2-460,1-4 1,6 4 607,-2-4 0,-5 4 0,1 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13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1842 200 8129,'2'-43'137,"4"-3"1,-4 5 0,4 6 1117,-4 10 1,0 15-887,3 10 1,5 16-1,8 13 1,1 6-68,4 5 1,-1 7 0,7 11 0,0 6-127,-2 4 0,6 10 1,-6 3-1,0 7-128,-3 5 1,-7 4 0,-10-44 0,-2 1 0,-2 1 0,-2 2-275,-2 4 1,-2 0-1,-2 1 1,-2 1 0,-3 2-1,-1 0 1,-1-4 0,-2 0-542,1-6 0,-1-2 0,-5 44 0,-1-15 0,9-8-541,3-8 0,-4-14 1308,7-11 0,5-8 0,5-10 0,1-7 0</inkml:trace>
  <inkml:trace contextRef="#ctx0" brushRef="#br0" timeOffset="833">2052 1580 8057,'0'-20'569,"0"-3"1,0 9 0,0-3-128,0 1 0,-8 9 0,-4 1-147,-3 4 1,-8 2 0,-3 0-1,-1 0-134,-4 0 1,-2 0 0,-4 2 0,-2 2-160,-1 2 0,-11 7 1,3-3-1,-7 2-76,-1-1 1,6-5-1,-9 4 1,5-3-33,2-3 0,1 4 0,5-2 0,5-2 65,4-2 1,2 0 0,2 2 104,4 1 1,6 9-1,9-4-54,3-1 1,7 7-1,-2-4 1,4 3-1,2 3 0,0 1 0,0 2 0,0 4 19,0 3 0,0-1 0,-2 4 0,-2-2-15,-2 2 0,0 2 0,6 0 0,2-2-25,4-2 1,-4-6 0,6 5-52,0-3 1,-1-2 0,7-7-155,-2-5 0,-7 3 1,7-8 247,-8 0 1,-4-12 0,-12 0 0,-5 2 75,-6 2 1,1 2-1,-7 2 1,-2 4 83,-2 5 1,-4 5 0,-2 1 0,1 3-46,5 3 1,0 4-1,11 8 1,5 0-136,3 0 1,10 6 0,0 0 0,8-3-95,8-1 1,13 0 0,8 0 0,8 0-152,4-4 0,-3-10 1,9 0-1,3-5-190,0-6 0,1 1 0,-5-7 0,-3-2-324,-6-2 1,-7-2 596,-4 0 0,-15-6 1,-17 0-1,-15 2 255,-16 2 0,-4-4 0,-10 1 0,-3 1 295,-6 2 1,1 4 0,-5 2 0,4 3 68,3 3 1,-3 2 0,11 7 0,1 3-183,3 1 1,14 6-1,9-4 1,11 0-169,5 1 0,17-3 1,10-6-1,12 1-238,10-1 0,3 1 0,5-1 0,1 1-276,2-1 1,0-1 0,-5-3 0,-3-1-162,-3 1 0,-4-3 0,-12 2 156,-8 1 1,-10-3 0,-20 0 443,-11-2 0,-9 3 0,-14-3 0,-5 2 254,-5 3 1,-1 3 0,-1 1-1,3 1 78,3-1 0,5 1 1,9-1-1,4 2-334,5 5 1,13-5 0,5 4-1,8-3-321,10-3 1,7 1-1,18-1 1,2 1-231,1-1 0,9 1 0,-3-1 509,5 1 0,1-1 0,1 0 0</inkml:trace>
  <inkml:trace contextRef="#ctx0" brushRef="#br0" timeOffset="1085">183 3798 7918,'-43'0'214,"5"-6"0,-5 0 23,6 2 0,16 2 0,25 2 0,19 0 160,21 0 1,17 0-1,16 0 1,12 0-279,-38 0 1,1 0 0,2 0 0,1 0 0,5-1 0,2 0 0,3 0 0,0-2-157,2 1 0,2-1 0,8-3 1,1 0-1,2 2 0,1 0 1,3 0-1,1-2-163,3 0 0,-1-1 0,-9 0 0,-1 0 0,2 0 0,-1 1 0,-5 1 0,-2 0-85,-3 1 1,-2 0-1,-8-2 1,-2 1 0,35-1-1,-23 2-754,-27 2 1,-25 2 1038,-26 6 0,-13 0 0,-5-1 0</inkml:trace>
  <inkml:trace contextRef="#ctx0" brushRef="#br0" timeOffset="1350">847 3972 7939,'-20'-7'311,"-1"-3"1,-4-2-38,-2 1 1,3 7-1,-3-2 1,0 4-115,0 2 1,11 8-1,-1 3 1,3 5 187,4 1 0,-3 1 0,7 1 1,2 3-290,2 1 0,2 8 0,0-4 0,0 2-560,0 0 1,-6-2 0,1 4-1,-1-1-318,-2 1 1,4-4-1,-7 0 819,-3-2 0,-9-2 0,-5-5 0</inkml:trace>
  <inkml:trace contextRef="#ctx0" brushRef="#br0" timeOffset="1536">812 4112 7939,'62'-23'428,"-4"-1"0,-17 3 0,-8 11 0,-6 10-19,-6 10 0,-3 11 0,-5 5 0,-3-1-299,-2 0 0,-2 0 0,-6-3 1,0 3-126,0 2 0,-2-6 0,-4 5 1,-6-3-549,-3 0 0,-3 1 1,1-7-1,-1 0 563,1 1 0,-1-1 0,1 1 0</inkml:trace>
  <inkml:trace contextRef="#ctx0" brushRef="#br0" timeOffset="1718">2069 3868 8009,'49'-10'385,"-9"4"0,-8 8 0,-21 8-59,-5 7 0,-10 10 0,-4-1 1,-3-1 284,-9 0 0,-5 4 0,-10-4 1,0 2-699,0 5 1,0-5 0,2 2 0,2 0-1527,2-2 1613,0 6 0,-6-6 0,0 8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16.8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148 193 8032,'-18'-6'0,"1"-2"-123,-1-2 1,1 6-1,0-1 1,-1 3 797,1 2 0,5-6-231,0 0 1,10 0-1,4 6 1,14 0-75,11 0 0,16 0 0,11 0 0,16 0-254,15 0 0,-34 0 0,3 0 0,7 0 0,2 0 0,5 0 0,2 0-40,4 0 0,1 0 0,10 0 0,1 0 0,5 0 0,1 0 0,3 0 0,2 0-179,1 0 0,2 0 0,0 0 0,0 0 1,-6-1-1,-2 0 0,-6-1 0,-1 0 5,-6 0 1,-1-2-1,-8-1 1,-2-1-1,-7 3 1,-2 0 0,-7 1-1,-1 0-758,32 0 0,-21 2 342,-21 0 0,-22 6 0,-15 0 1,-15-2 84,-11-2 0,-11-2 1,0 0-1,-6 0 164,1 0 0,7 0 0,3 0 1,3-2-252,4-4 516,1 4 0,11-6 0,1 8 0</inkml:trace>
  <inkml:trace contextRef="#ctx0" brushRef="#br0" timeOffset="536">3047 123 8010,'8'-18'303,"-4"3"797,7 3-476,-7-4 0,6 15 158,-4-5-171,-4 4-570,5 10 1,-7-5-221,0 9 0,-2-8-20,-3 2 1,1-4 0,-8-2 153,-2 0 1,5-8 101,-3-4 0,8 3 133,-2-3-121,4 0 0,4-3 0,4 3 1,6 6-33,3 4 0,-3 2 1,0 2-49,1 4 1,1 4-1,-3 7 1,-3-1 11,0-5 0,-6 5 0,2-6 0,-8 1-15,-8 1 1,-3-2-1,-3 3 1,-1-3 37,-4-2 0,3-2 0,-5-6 1,2 0 75,-1 0 0,1-2 0,6-2 0,1-4 29,5-2 1,-3-1 0,8-7-220,2 1 1,10 1-1,6 3 1,3 3-449,3 2 1,-1 2-1,3 6 1,1 0-1728,2 0 2265,0 8 0,3 2 0,1 7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19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1861 8102,'-23'-6'-134,"-1"1"1,-7-7-1,4 6 1,-2 2 601,0 2 1,13 2 0,1-2-39,5-4 0,14 5 1,14-5-1,13 4-158,13 2 0,13-2 0,20-2 0,12-2-170,-38 4 1,1 0-1,7 1 1,3 0-1,5 1 1,1 0-1,4 0 1,0 0-40,3 0 1,1 0 0,7 0 0,1 0 0,3 0 0,1 0 0,0 0 0,0 0-105,-4 0 0,-3 0 1,-7 1-1,-4 0 1,-10 1-1,-2 0 1,-5 1-1,-3 0-277,39 1 1,-21 4-1,-6-3 1,-13-1 52,-14-2 1,-2-4 0,-10-2 245,-1-1 1,-11-3-1,-5 2 226,-4-6 0,-4 3 236,-4-3 1,4 6-225,-4-5 1,4 5-214,2-6 1,0 6 0,2-5 5,4-3 0,0 0 0,10 1 0,3 1-55,0-1 0,9-3 1,1-1-1,6-1 41,5 1 1,5-1-1,7 3 1,3 1 23,3 3 0,4 7 0,6-2 0,-2 4 20,-2 2 0,-10 2 0,-1 2 0,-11 3-82,-5 3 0,-10 2 1,-5 5-1,-9 1-36,-7-1 1,-4 1 0,-2-1 0,-2 1-36,-4-1 0,-9-1 0,-9-3 0,1-3-17,-2-2 1,-2 3 0,-8-5 0,2-2 97,4-2 0,-2-2 0,7 0 0,3-2 172,2-4 1,3-4-1,5-7 1,7 0 170,8-1 1,9-5-1,16-2 1,12-3 37,8-3 1,13-2 0,7 0-1,13 4-223,9 6 0,-2 6 1,5 5-1,-5 6-206,-2 4 1,-15 10-1,-8 4 1,-10 5-117,-7 6 0,-12-1 0,-12 5 1,-5-2-176,-7-4 0,-3 5 1,-8-3-1,0-2-172,0-1 0,-2-5 1,-4-1 115,-5-3 1,3-9 567,2-2 0,4-4 0,4-11 0,6-5 282,9 1 1,8-2-1,10-1 1,2-1 24,4 2 0,4 7 0,7 4 0,0 3-172,1 3 1,-3 2 0,-1 4-1,-5 4-231,-1 5 0,-4 5 0,-8 1 0,-6 1-180,-5-1 0,1 7 1,-9-1-1,3-2 18,3-1 0,-1-3 0,2 0 0,7-1 28,9-4 1,7-5 0,15-7 0,7 0 110,11 0 1,13-7-1,9-5 1,-45 5-1,2-2 18,2 1 1,1-1 0,-2 0 0,0 1 0,3 0-1,-1 0 1,-1 1 0,0 0 6,-1 1 1,-1 1 0,41 1 0,-13-2 0,-18 4-585,-14 2 1,-15 0-308,-12 0 0,-24 0 0,-13 2 0,-9 2 842,-8 2 0,-10 7 0,-4-3 0</inkml:trace>
  <inkml:trace contextRef="#ctx0" brushRef="#br0" timeOffset="670">2736 220 8228,'0'-35'0,"0"2"633,0 4 1,0 3 0,0 9 1375,0-1-1505,0 1 1,8 15-1,4 10 1,3 9-207,3 6 0,7 14 1,4 0-1,4 8-210,2 9 0,-6-1 0,-2 7 0,0-2-50,1 0 0,-13 8 0,1-4 0,-7 2-489,-5 0 1,-12-7-1,-9 1 1,-12-2-224,-10 2 1,-13-5-1,-12-1 1,-2-11 311,2-10 1,-2-8 0,9-11 0,7-8 567,7-8 1,14-8-1,8-11 1,7-8-41,8-8 0,4 2 0,6-4 0,6 5-53,7 1 0,13 0 0,-1 2 1,4 4-340,2 5 0,7 5 0,5 3 0,5 3-487,6 1 1,-1 8-1,7-2 713,2 4 0,2 10 0,1 2 0</inkml:trace>
  <inkml:trace contextRef="#ctx0" brushRef="#br0" timeOffset="848">3382 464 8175,'0'-52'183,"0"7"0,0 4 0,0 6 800,0 6 0,2 10 1,4 9-1,8 2-485,7 4 0,8 3 0,12 2 0,8 5-165,7 6 0,0 5 0,8 7 0,2 5-498,2 4 0,2 4 1,-2 1-1,-4 3-343,-6-2 0,-11-2 0,-9-2 1,-5 0-896,-4 0 0,-15-8 1,-2-4 1402,-8-3 0,-12-3 0,-2 0 0</inkml:trace>
  <inkml:trace contextRef="#ctx0" brushRef="#br0" timeOffset="1034">4011 324 8175,'0'-44'278,"6"-3"1,0 10 0,-2 6 2225,-2 4-2116,-2 12 1,0 9 0,-2 12 0,-4 7-114,-6 8 1,-9 7 0,-4 8 0,-3 5-262,-3 6 0,-7-3 1,-5 3-1,0 2-517,1 1 0,-7 2 0,2 1 0,-3-1-2313,-2 1 2816,7-1 0,-5 0 0,5 1 0</inkml:trace>
  <inkml:trace contextRef="#ctx0" brushRef="#br0" timeOffset="1400">4727 97 8107,'6'-17'222,"0"-1"0,0 1 1,-6-1 2403,0 1-2178,0 7 1,-8 12 0,-2 14 0,-1 7-591,-1 4 1,0-4 0,-3 7 0,1 1-375,3 2 0,5 2 0,-4-1 0,2 1 516,4 0 0,-5 8 0,-1 2 0</inkml:trace>
  <inkml:trace contextRef="#ctx0" brushRef="#br0" timeOffset="2059">6893 1564 8059,'8'-52'236,"-7"7"1,5 5 0,-4 5 305,-2 5 0,0 5 1,-2 10-1,-2 1-57,-1 3 1,-15 7 0,3-2 0,-5 4 2,-3 2 1,0 13 0,-6 7 0,2 7-238,-2 10 0,6 6 0,3 9 0,9 2-235,7 5 0,4 3 0,6 7 0,7 3-105,13 4 0,9-2 1,7 7-1,9 3-124,-22-41 0,2-1 0,1-1 0,2-2 0,3-2 1,2-1-1,1-2 0,2-2-56,2-1 1,3-4 0,2-3 0,1-3 0,4-3 0,1-3 0,-1-4 0,1-4 129,-1-4 1,0-4 0,4-9 0,-1-6 0,2-5 0,-1-4 0,-1-5 0,-2-2 108,-2-4 0,-1-2 1,1-1-1,-3-2 1,-8-2-1,-2-3 1,0-1-1,-1-1 49,-1-3 1,-2-3 0,-1-4-1,-2-2 1,0-4 0,-2 0-1,-4 2 1,-3 0 93,-4 2 0,-5 1 0,-6 3 0,-4 2 0,-5 2 0,-4 3 1,-21-44 164,-16 9 0,-15 10 1,-8 24-1,-8 5-32,-7 10 1,-3 10 0,1 13 0,3 7-227,3 3 0,1 17 0,6 10 0,2 12-382,4 10 1,6 13-1,11 8 1,9 8-1173,7 3 0,-2 9 1534,3 5 0,1 2 0,2-2 0,15-44 0,1 1 0,-1 1 0,1 1 0</inkml:trace>
  <inkml:trace contextRef="#ctx0" brushRef="#br0" timeOffset="2281">7225 2123 8639,'-2'-33'280,"-4"4"1,2 4-1,-6 7 1,2 1 340,5-1 1,-5 1 0,2 0-130,2-1 0,10 8 1,6 5-1,5 3-345,6 2 1,5 2-1,6 3 1,1 5-283,0 0 0,6 5 0,2-3 1,1 1-295,5-1 1,-4 4 0,1-7 0,-1 3-508,-6 0 0,1-8 1,-11 1 935,4-3 0,2-2 0,0 0 0</inkml:trace>
  <inkml:trace contextRef="#ctx0" brushRef="#br0" timeOffset="2548">8657 2210 8103,'-12'-1'3344,"0"-5"-2429,8 4 0,-3-2-539,7 16 1,2 3 0,3 18-1,9 6-318,7 4 0,1 3 0,5 8 0,0 5-464,0 5 0,0-2 1,3 2-1,-7 0-730,-4-2 0,-3 4 1,-5-10 1135,-5-5 0,-12 1 0,-3-7 0</inkml:trace>
  <inkml:trace contextRef="#ctx0" brushRef="#br0" timeOffset="2833">8727 2420 8034,'-12'-23'-62,"0"-1"1,3-5 0,-5 6-1,4 2 709,2 1 0,3 9 0,5-1-87,0-2 1,2 1 0,3 1-324,7 6 0,6-1 1,5 1-1,8 2-75,8 2 1,5 2 0,11 0 0,1 0-183,2 0 1,2 6-1,-3 0 1,-1-1-682,-6 3 1,1-4 0,-12 6-260,-6-2 0,-8-1 1,-17-1 100,-14 6 0,-14-2 859,-20 1 0,-13 1 0,-9 5 0</inkml:trace>
  <inkml:trace contextRef="#ctx0" brushRef="#br0" timeOffset="2983">8569 2647 8034,'18'0'-22,"-1"0"1,1 0 0,1 0 0,4 0 261,7 0 0,4 6 0,7 0 0,6-2 6,3-2 0,1 3 0,-3 1 0,-3 0-802,-2 2 1,-10-6-1,-10 5-496,-4 1 1052,-9-6 0,-18 14 0,-11-7 0</inkml:trace>
  <inkml:trace contextRef="#ctx0" brushRef="#br0" timeOffset="3116">8465 2892 8357,'19'2'-45,"4"3"1,-1-3 0,9 6 0,4-2-62,3 0 1,13 1 0,1-3 0,12 4 271,10 2 1,4-6-1,3 3 1,-5-1-167,-4 0 0,-3 0 0,1-6 0</inkml:trace>
  <inkml:trace contextRef="#ctx0" brushRef="#br0" timeOffset="3316">10194 1826 8109,'0'-42'0,"0"-1"0,0 4 2376,0 10-1584,0 0 0,0 19 0,0 4 1,0 14-734,0 8 1,0 9 0,0 4 0,0 4-679,0 2 0,0 8 1,0 3-1,0 5 619,0 1 0,0 0 0,0 1 0</inkml:trace>
  <inkml:trace contextRef="#ctx0" brushRef="#br0" timeOffset="3649">10892 2123 8280,'16'-19'-9,"-3"-3"0,-3-1 1712,-2 2 0,-3 7-1084,-5 3 1,-1 9 0,-5 2 0,-6 9-343,-3 7 0,-9 11 0,-1 6 0,-2 8-235,-4 3 0,-8 3 0,-4 7 0,1 4-307,-1 7 0,-6 2 0,3 3 1,-3 0-240,3 0 1,9 0 0,12-2 0,5-6 349,11-10 0,9-9 1,11-14-1,14-8 279,12-7 1,18-6 0,15-8-1,11 0 71,10 0 0,8-2 1,-43 0-1,1 0 1,2-1-1,0 0-51,1 1 0,0 0 0,0 1 0,-1 0 0,-6 2 0,-1 0 0,-2 1 0,0 0-229,44 4 0,-7 6 1,-23-5-1,-14 1-898,-9 0 1,-14-2 108,-3-6 0,-15 0 0,-9 0 873,-9 0 0,-22 0 0,-6 0 0</inkml:trace>
  <inkml:trace contextRef="#ctx0" brushRef="#br0" timeOffset="4050">11713 2507 8082,'-10'-17'127,"-3"-6"1,5-1 0,0 3 1319,0 2 0,1 9-687,1 4 1,4 6-531,-4 6 1,6 9 0,6 11 0,7 1-66,9 4 1,-1 2-1,10 2 1,4-2-249,4-4 0,11 4 0,1-6 0,5-2-86,0-7 0,-1-3 1,-3-9-1,0-4 108,1-6 1,-9-13 0,-5-14 0,-8-8 152,-7-8 0,-13-5 1,-5-6-1,-8-4-7,-10-1 1,-7-3 0,-18 8-1,-4 0 37,-5-2 1,-3 15 0,1 3 0,1 10-56,-1 7 0,3 8 0,1 7 1,3 2-118,8 4 0,6 12 0,11 8 0,4 7-242,7 4 0,5 2 0,5 6 0,9 0-113,7 0 0,7 0 0,8 0 0,5 0-142,6 0 1,3-2 0,3-2-1,1-2 165,4 2 1,4-6 0,10-3 0,0-7-184,-2-3 0,3-8 1,-12-1 564,-5-6 0,-6-7 0,-15-8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5:19.7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0 525 7942,'6'-18'10,"0"1"0,0-1 320,-6 1 0,2 1 0,1 3 149,3 1 1,0 6 0,-6-5 709,0-3-534,0 6 0,0-1-352,0 3 0,2 6 1,2 0-1,2 9-81,-2 7 1,-2-2-1,-2 1 1,0 6-131,0 5 0,5-3 1,1 6-1,-2 2-51,-2 2 0,-2 4 1,2 2-1,2 3-177,2 3 0,-1 0 0,-3 3 0,2-1-231,2 1 0,0 3 0,-6-1 0,2-3-241,4-6 0,-4-6 0,3-4 0,-3-4-548,-2-2 1,-2-4-616,-3-9 1771,3-4 0,-14-24 0,6-3 0</inkml:trace>
  <inkml:trace contextRef="#ctx0" brushRef="#br0" timeOffset="317">87 315 8106,'0'-41'0,"0"1"316,0 1 0,2 4 0,2 6 0,4 7 96,2 9 1,1 3-1,9 6 1,1-2-140,2 3 0,8 8 0,-3 7 0,1 4-153,0 1 0,-6 2 0,4 5 0,-1 5-139,-5 4 1,-2 2 0,-3 0 0,-3 0-12,-1 0 0,-8 1 1,2 3-1,-6 2-111,-6-2 1,-4-2-1,-7-4 1,-1-4-33,1-6 1,-6 0 0,-3-3 0,1-5-26,0 1 1,-4-8 0,5-3 0,3-3-330,2-2 0,1 2 1,1 2-881,-1 2 1407,9 0 0,1-6 0,8 0 0</inkml:trace>
  <inkml:trace contextRef="#ctx0" brushRef="#br0" timeOffset="584">507 734 7944,'17'0'153,"1"0"1,-1 0 699,0 0 1,1 2-1,-1 4-247,1 6 0,-1 3 0,1 3-481,-1-1 0,-5 3 1,-2 1-1,-1 2-71,1-1 0,-6-3 0,2 0 1,-4 3-114,-2 1 1,0 0 0,0-5-467,0-1 0,-8-7 1,-4-4 253,-3-4 0,3-4 1,2-4-1,3-6 76,3-3 0,-4-5 0,2-1 0,4-2 20,6 1 1,0-3 0,8 2-1,1 1-189,3 3 1,3 7 0,2 3 0,5-1-775,1 0 1138,-6 6 0,12-3 0,-6 7 0</inkml:trace>
  <inkml:trace contextRef="#ctx0" brushRef="#br0" timeOffset="866">996 979 8106,'5'-18'718,"1"1"-170,-2-1 1,4 7 0,0 1 0,1 0-183,5 1 0,-4 3 0,1-4 0,3 0-152,1 1 0,3-1 0,-1-4-380,1 3 1,-3-1 0,-3-5-1,-6-1 1,-4 7-1,-4 1 1,-4 2-31,-6 4 1,-3-4-1,-5 3 1,-1 1 124,-2 2 0,-1 8 1,7 1-1,0 3-30,-1 4 0,8 1 0,6 3-122,8-1 1,8 1 0,11-1 0,6 1-221,4-1 1,12 0 0,5-1-1,9-4-1016,3-7 1459,2 5 0,6-8 0,0 6 0</inkml:trace>
  <inkml:trace contextRef="#ctx0" brushRef="#br0" timeOffset="1065">1642 472 7944,'-25'-50'288,"-5"3"1,-4 5 0,-5 9-1,0 4 2748,6 5-2298,6 13 1,17 5-1,6 12 1,10 7-508,11 9 1,16 11 0,14 9 0,3 3-267,3 3 1,1 5-1,2 3 1,3 2-257,-3-1 1,-2 3 0,-3-2 0,-3-2-891,-1-2 0,-10 7 1,-2 1-1,-12-2 1181,-10-8 0,-5 8 0,-8-5 0</inkml:trace>
  <inkml:trace contextRef="#ctx0" brushRef="#br0" timeOffset="1216">1694 874 8057,'12'-16'0,"-1"3"63,3 1 1,2 3-1,1-3 1,2 6-210,5 4 0,5 2 0,10 0 0,1 0-52,-1 0 198,-2 0 0,6 8 0,1 2 0</inkml:trace>
  <inkml:trace contextRef="#ctx0" brushRef="#br0" timeOffset="1716">2655 734 8048,'11'-6'497,"-1"-1"18,-2-3 1,0 4 0,-5-5 567,3-3 1,2 4-389,-2-1 1,-4-1-432,4-5 1,-12 7 0,-8 4-101,-7 4 1,0 2 0,-7 0-1,1 2-80,0 4 1,4-2 0,-4 7 0,-1 5-262,1 5 1,6-1-1,-2 5 1,5-2-388,7 0 1,-5 8-1,6-3 1,1 1-102,3 0 1,4-8 0,2 2 317,0-3 1,2-5 0,4-3 283,5-6 0,5-12 1,1-6-1,1-5 460,-1-6 0,1-3 1,-1-5-1,1 2 219,-1-2 1,0 6 0,3 2-1,1 3-151,3 3 1,1 1 0,-4 3-1,4 3-389,2 2 0,-3 4 0,3 10 0,-2 6-307,-4 3 0,5 3 0,-3 1 1,-2 5-746,-1 5 1,-3-4 0,1 0 0,-3-2-1576,-3 1 2551,3-1 0,-13-6 0,6 1 0</inkml:trace>
  <inkml:trace contextRef="#ctx0" brushRef="#br0" timeOffset="2048">3126 647 8048,'0'-17'819,"0"5"1,0 0 2095,0-1-2424,0 5 1,0 2-1,0 12 1,0 6-433,0 3 1,6 3-1,2-1 0,0 0-302,-1 1 0,5 5 1,-4 0-1,0-1-177,-1-3 0,5-7 0,-4-2 0,-1-1-234,1 1 0,0-6 0,-2 2 875,5-4 0,-3-10 0,0-4 0,-2-3 398,0-3 0,5-5 0,-3 0 0,2 1-15,3 3 0,-3 1 0,2 1 0,1 0-396,3-1 1,7 6 0,2 3 0,0 1-416,1 4 0,3 4 1,-4 4-1,0 4-704,1 1 1,3 3-1,-6 6 1,-2-1-1074,-1 0 1,-3 1 1983,1-1 0,-1 1 0,1-1 0</inkml:trace>
  <inkml:trace contextRef="#ctx0" brushRef="#br0" timeOffset="2265">3755 385 8110,'0'-25'0,"-8"5"0,-1-3 0,-1 4 4444,4 1-3749,-4 1 1,10 9 0,-2 8 0,8 10-640,4 5 0,3 5 1,9 3-1,3 6-245,2 4 0,0 2 0,4 0 0,-1 0-652,1 0 0,-4 0 1,2 0-1,0-2 841,-2-4 0,6 11 0,-6-3 0</inkml:trace>
  <inkml:trace contextRef="#ctx0" brushRef="#br0" timeOffset="2465">4296 280 8468,'0'-58'0,"0"2"933,0 5 1,0 14 0,0 14 0,0 4 209,0 1 0,2 9 0,4 3-749,6 4 0,3 4 1,5 6-1,3 9-331,6 10 0,4 6 1,2 4-1,0 4-396,0 5 0,0 5 1,0 1-1,-2 2-901,-4 5 1,-6-5-1,-9 6 1,-5-2 1233,-1 1 0,-10-1 0,-8-6 0</inkml:trace>
  <inkml:trace contextRef="#ctx0" brushRef="#br0" timeOffset="2615">4314 647 8044,'11'-29'361,"1"0"1,-8 0 0,2-4 0,-4 4 202,-2 5 1,6 5 0,1 3 0,3 5-352,4 5 1,3-2 0,6 2-1,6 2-628,4 2 0,2 4 0,2 2 0,2 4 415,2 2 0,7 1 0,-3 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25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18 7972,'-10'-2'25,"3"-1"-224,-1-3 1,4 0-237,-8 6 435,9 0 0,-13 0 0,6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28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105 105 7970,'16'-23'0,"-3"2"335,-1 5 1,-6-1 0,5 7 265,3 0 0,-4 3 1,1 7-224,3 0 0,1 7 0,3 7 1,-1 5-128,1 5 1,1 9-1,2 0 1,5 7-164,1 5 0,-6-4 0,3 5 0,-3 5-108,2 5 0,-9-2 1,1 7-1,-5-1-301,-6 4 1,-4-2 0,-8 2 0,-9 0-88,-11-2 1,-10-8-1,-5-9 1,-4-2 16,-7-5 0,7-8 1,-3-9-1,5-8 108,7-7 1,7-12 0,5-7-1,7-8 299,9-9 0,6-8 0,4-3 0,4 0 46,8-2 1,1 7-1,17-5 1,3 4-234,5 2 1,1 0-1,8 2 1,1 4 170,3 6 0,9 3 0,2 3 0</inkml:trace>
  <inkml:trace contextRef="#ctx0" brushRef="#br0" timeOffset="202">804 297 8036,'-12'-27'0,"2"2"946,3 0 1,1 11-573,6-3 0,9 11 0,7 2 0,9 6-128,8 4 0,0 7 1,16 1-1,5 5-206,8 5 0,0 5 0,2-4 0,0 2-555,-2 4 1,-1-4 0,-9 1 0,-2-3-1741,-3-4 2255,-4-1 0,-16-3 0,-2 1 0</inkml:trace>
  <inkml:trace contextRef="#ctx0" brushRef="#br0" timeOffset="386">1293 140 8036,'-12'-25'0,"0"0"0,1 2 587,1 5 1,-6 12-276,5 0 1,-3 8 0,3 8-1,5 9-100,4 7 0,-4 3 1,0 8-1,2 2-220,2 1 0,-3 9 1,-3-5-1,-2 5-293,-3 3 0,3-9 0,-4 9 0,-3-1-1116,-5-1 1417,-9 3 0,4 7 0,-8 2 0</inkml:trace>
  <inkml:trace contextRef="#ctx0" brushRef="#br0" timeOffset="652">1572 525 8036,'35'-35'189,"-2"5"1,-2 3-1,-4 4 318,-2 7 0,1 1 0,-5 7 1,4 0 121,2 1 0,-5 1 0,1 8-409,-4 4 1,-7-2 0,-2 7-1,-2 5-129,-5 5 0,-1-2 1,-2 7-1,-2-3-125,-3 0 1,1 6 0,-6-5 0,2-3-160,4-2 0,0-1 0,1-1 12,-3 1 1,2-3-1,10-3 1,5-6-13,5-4 0,9-2 1,6 0-1,6 0-261,4 0 1,7-2 0,-1-2-1,1-2-1370,-1 2 1824,-4-6 0,-8 9 0,0-7 0</inkml:trace>
  <inkml:trace contextRef="#ctx0" brushRef="#br0" timeOffset="870">839 1136 8481,'11'0'426,"1"0"0,1 0-274,3 0 0,9-8 0,8-2 0,12-1 538,13-1 1,18 6-1,11-5 1,12-1-556,-45 7 0,1 0 1,-1-2-1,0 1 1,3 2-1,1 2 1,-3 0-1,0 0-456,-2 1 1,-3 0-1,38 1 1,-20 0-1,-14 0-2458,-11 0 2779,-22 0 0,-6 8 0,-15 1 0</inkml:trace>
  <inkml:trace contextRef="#ctx0" brushRef="#br0" timeOffset="1169">1380 1328 7996,'17'-10'185,"-5"-5"0,0 5 0,1 0 309,3 4 1,7-1 0,0 1 0,1 2 134,1 2 0,0 4 0,4 4 0,-4 5-361,1 5 1,-9 1 0,3 3-1,-9 1-233,-3 2 0,-4 8 0,-10-3 1,-6 1-75,-3 0 1,-12 0 0,-6 4 0,-8-4-81,-4-6 1,7 3-1,-1-3 1,8-4-311,7-5 404,5 1 0,25-13 1,13 4-1,18-4-224,15-2 0,11-2 0,10-2 0,5-4-380,1-1 1,-3 5-1,4-2 1,-3 4 628,-3 2 0,-10-8 0,-4-1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26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84 252 8023,'-8'-23'55,"-3"0"1,1 0 0,0 5 0,1 1 1023,-1-1 0,4 1-97,-6-1 0,11 9-665,1 3 0,3 6 1,13 6-1,3 5-125,1 5 0,7 3 0,2 4 1,2 6-65,-2 4 0,2 2 1,-6 2-1,1 2-185,-1 2 1,-2 7 0,-5-1 0,-1 3-189,1 3 1,-9 5 0,-3 0 0,-4 0-197,-2 3 0,-10-7 0,-7 6 1,-10-4-73,-6-3 0,-4-7 0,-2-17 1,-2-7 183,3-9 0,1 1 1,4-12-1,5-10 253,11-13 1,1-12 0,11-8 0,3-4 72,6 1 1,13-7 0,10 7 0,4-3-83,4 0 0,-4 3 1,10-1-1,-4 8-201,-2 6 0,6 8 286,-1-6 0,9 0 0,-5-6 0</inkml:trace>
  <inkml:trace contextRef="#ctx0" brushRef="#br0" timeOffset="219">643 270 8432,'-17'-33'0,"1"2"555,4 2 0,-1 7 272,7-1 1,2 6-561,10 5 1,9 6 0,13 10-1,3 4-200,6 2 0,7 1 1,-1 7-1,1-1-257,5 1 1,1 5 0,1 2 0,-3 0-429,-1 0 0,-8 5 0,2-5 0,-7 0-1755,-4 0 2373,-13-1 0,-1 1 0,-7 2 0</inkml:trace>
  <inkml:trace contextRef="#ctx0" brushRef="#br0" timeOffset="419">975 200 8023,'-16'-41'288,"5"1"1,-3 7 0,8 7 583,2 1 0,2 11-579,2-3 0,0 13 1,0 4-1,0 10-269,0 5 0,0 11 0,0 3 0,0 4-97,0 2 1,0 5 0,0 3 0,-1 2-137,-5 3 0,2 3 0,-6 1 0,0 0-189,1 1 0,-3-1 0,-5 1 1,-1-1 397,1 0 0,-1 1 0,1-1 0</inkml:trace>
  <inkml:trace contextRef="#ctx0" brushRef="#br0" timeOffset="670">1167 584 8023,'29'-33'0,"-2"4"128,-2 6 0,5-2 0,-5 1 0,0 3 338,0 2 1,0 7 0,-3 2 257,1 2 1,0 3-459,-5 5 0,-8 2 0,-5 3-103,-3 7 0,-2 6 0,-2 3 0,-2 2-70,-1-2 0,-9 5 0,4-3 0,-1-2-141,-1-1 0,6-3 0,-3 1 0,1-1-107,4 1 1,2-7 0,4-1-56,4-2 0,5 3 0,15-5 1,7-4-198,5-6 1,11 0 0,-2-5 0,3-1-1787,2 0 2193,-7 6 0,-2-11 0,-8 5 0</inkml:trace>
  <inkml:trace contextRef="#ctx0" brushRef="#br0" timeOffset="870">573 1143 10263,'25'-10'400,"5"5"0,14-3 1,14 2-1,18 0-281,13-2 1,-38 6-1,1 0 1,2-2-1,1-1 1,-3 1-1,-1 0-358,44 0 1,-16 2 0,-11 4 0,-15 2-938,-17 2 1,-18 7 1175,-18-1 0,-16 4 0,-11 1 0</inkml:trace>
  <inkml:trace contextRef="#ctx0" brushRef="#br0" timeOffset="1152">905 1388 7931,'23'-8'125,"1"-4"1,5 2 0,-6 1 0,0 1 362,2 4 1,1 2 0,5 2 0,-2 0-61,2 0 0,-6 2 0,-4 4 0,-7 6-195,-8 3 1,-4 5 0,-2 1 0,-4 4-87,-8 2 0,-1-3 1,-16 5-1,-2 0-125,-2-2 1,0 4 0,2-8 0,3-1 49,3-3 0,-4-3 1,8-3-158,5-1 1,8-8 0,14 1-1,8-3-309,7-2 1,16-2-1,15-1 1,11-5-148,4-2 1,11 6 0,4-4 0,1 3-1690,-2-1 2230,13 0 0,-13 6 0,14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30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1 175 7899,'0'-27'11,"6"0"0,2 6 0,1-1 302,5 7 0,3-3 0,7 9 0,7-3-93,7 0 0,7 8 0,9-1 0,3 3 34,1 2 0,10 0 0,-2 2 0,2 2-191,-6 1 1,-6 9-1,-6-2 1,-3 3 36,-6 3 1,-12-3 0,-8-1 0,-7-3-93,-8 3 0,-2 1 0,-1 3 0,3-1 84,-2 1 1,-2-1 0,-2 1-1,0 1 57,0 4 0,0 5 1,0 7-1,0 1 15,0 5 1,0 6 0,0 11 0,0 6-44,0 4 1,6 9-1,2 7 1,-1 9-93,-3-41 1,0 1-1,3-1 1,0 1-1,-1 3 1,-1 0-1,3 0 1,0 1-161,0 1 0,1 0 0,1 3 1,0 0-1,0 2 0,1-1 1,1-1-1,-1 0 16,0-3 1,0-2 0,-1-1-1,-1-1 1,-1-2 0,0 1-1,-1-1 1,-1 1-68,0-1 0,0 0 0,4 38 0,1-11 0,-5-11 102,-4-10 1,4-11-1,0-8 1,-4-8 199,-6-8 1,-8-11 0,-11-7 0,-6-1 40,-4 2 1,-8-4-1,-2 4 1,-1-4-38,-5-2 1,-11 0 0,-6 0 0,-6 2-38,-2 4 1,7-4 0,-7 3 0,6-1-54,4 2 1,10-4 0,3 6 0,14-2-344,12-1 0,11 7-429,3-6 1,15 6-1,1-7 1,11 1 737,7 2 0,4-6 0,8 6 0</inkml:trace>
  <inkml:trace contextRef="#ctx0" brushRef="#br0" timeOffset="452">542 2585 7971,'-7'-27'436,"-1"2"1,-6 8 453,3-1 1,-1 8-408,-6 5 0,3 6 0,3 9 0,5 10-217,-1 5 0,6-2 1,-6 8-1,2 4-152,0 4 0,1 2 0,3-4 0,-2 1 16,-2 3 0,-6 0 1,5-6-1,-1 2-214,0 3 0,-4-3 0,5 4 0,-3-6-228,-4-6 1,7 2 0,1-8 59,4-1 1,4-5 0,4-5-1,5-6 11,5-4 0,9-2 0,6 0 0,6 0-141,4 0 0,7-6 1,-1 0-1,3 2-404,3 2 1,3 2 0,-2 0 785,-3 0 0,5 8 0,6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32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769 88 8149,'0'-18'-543,"0"1"1,0-1 1171,0 1 0,-2 7 1,-4 4-89,-6 4 0,-3 2 0,-3 0 1,-1 2-299,-4 4 1,1 6-1,-9 9 1,-4 4-112,-4 3 1,-9-5-1,1 6 1,-3 2-12,-3 2 0,-5 8 0,0-1 0,4-3-192,5-6 0,7 2 0,9-5 0,5-1 137,11-4 0,7-4 1,12-3-35,4-4 0,4 1 0,9-5 0,4 0 15,6-1 0,4 7 1,4-2-1,4 1-92,6-1 0,1 3 0,1-3 0,-3 4-292,3 1 0,-1 6 1,-1 3-1,-6-1-448,-5 0 0,-6 4 0,-1-4 1,0 3-1374,-2 3 2158,-2 2 0,-7 1 0,-1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34.1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0 191 8153,'10'-33'0,"-2"4"748,-1 5 0,-5 5 198,4 1 1,-4 7-416,-2-1 1,0 10-1,2 2-282,4 10 1,-4 5 0,4 3-1,-3-1-217,3 1 0,-2 5 1,6 0-1,0 1-175,-1 1 0,1 2 0,4 6 0,-3-2-288,3-2 1,-1-2 0,1 4 0,-2-1-194,1 1 1,-3 2-1,2 0 1,-1-2 623,-1-2 0,5-8 0,-5 4 0</inkml:trace>
  <inkml:trace contextRef="#ctx0" brushRef="#br0" timeOffset="317">786 156 7983,'27'-39'125,"-4"2"1,-5 6 892,-6 4 0,-3 11-274,-3 11 0,-4 5-420,4 5 0,-4 5 1,-2 8-1,-2 1-88,-4 4 0,2-1 1,-8 7-1,1 2-274,1 2 1,-5 4 0,3 1 0,-5 3-102,-7-2 1,5 4 0,-4-3 0,3 1-187,3 2 1,-7-4 0,1 5 0,2-1 185,1-4 1,9-10-1,1-6 1,2-3 250,4-3 1,12-7 0,10-4 0,9-6 63,6-6 0,11-4 0,7-7 1,7-1-201,4 1 1,8-1 0,8 3-1,1 1-231,5 2 0,-9 3 0,-5-3 1,-10 6-358,-5 4 1,-17 2 0,-5 0-1827,-5 0 2438,-13 0 0,-23 0 0,-11 0 0</inkml:trace>
  <inkml:trace contextRef="#ctx0" brushRef="#br0" timeOffset="650">1432 313 8070,'-11'-16'194,"-1"5"0,2-5 1,-3 7 871,1-1 0,6 2-639,-6 8 1,11 6-1,-1 2 1,7 1-228,5 5 1,8 1-1,7 1 1,0-2-139,0-3 0,6-1 0,-2 2 1,4-7-102,2-3 0,-6-2 0,-1 0 0,-1 0-218,0 0 0,-6-7 0,1-7 0,-9-5 176,-7-5 1,-4-7-1,-6 2 1,-8-4 294,-11-2 1,-10 6-1,-6 2 1,-3 2 118,-3 3 1,4 9 0,-5 3-1,-1 2-225,3 4 0,7 3 1,10 2-1,3 7-426,9 10 0,5 1 0,10 10 0,4 0-3288,8-2 3606,-1 6 0,30 2 0,-4 10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38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87 7885,'-9'-7'-860,"-7"3"868,4-8 1,3 8-1,-1-4 237,2 1 1,1 3 149,1-8-244,4 8 0,-6-5-180,8 3-12,0 4 2,0-6 0,0 16 30,0 3 0,-2-3 1,-2 0 3,-2 0 0,-1-6 0,3 5-12,-2 1 36,0-6 1,6 8-63,0-4 1,4-4 0,6 1-50,7-6 1,12 1-1,2-6 1,10 0-635,11-4 726,9 5 0,16-17 0,3 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41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158 226 8295,'-8'-35'197,"-1"6"0,-9 0 0,1 0 289,-1 1 1,7 3 0,-1 10 0,-2 1 456,-1 2 0,3 9-370,1-3 0,7 8 0,-2 9-256,4 13 1,10 7-1,5 6 1,7 3-198,3 7 0,8-1 0,-4 5 0,2 1-65,0-3 0,0 3 0,6-5 1,2 3-324,4 3 0,-2-1 0,5-2 0,1-3-214,0-6 1,-1-4 0,5-6 0,-5-6 75,-1-8 1,-8-13 0,-6-4-1,0-11 142,-2-11 0,-1-5 0,-11-10 0,-1-4 181,-3-5 0,-7-5 1,2-1-1,-4 0 119,-2-1 0,-8-5 0,-3 0 1,-5 2 78,-1 1 1,-3 5 0,-1 3 0,-2 8-280,1 8 0,3 0 0,1 10-534,1 5 0,9 9 291,8 13 0,14 3 0,11 11 0,2 1-236,4 2 1,2 8 642,2-2 0,8 12 0,2 4 0</inkml:trace>
  <inkml:trace contextRef="#ctx0" brushRef="#br0" timeOffset="265">1119 505 8263,'-6'-17'-3,"-2"-1"544,-2 1 0,-1 1 0,-5 3 222,5 1 1,3 10-462,8 2 0,2 6 0,4 10 0,5-1-100,5 4 1,1 5 0,1-1 0,-1 4-154,1 0 1,-1 6 0,0-4-1,1 4-131,-1 2 1,1 0 0,-1 0 0,1 0-133,-1 0 1,-5 0 0,-2 0-1,-3-2-289,-3-4 1,-2 8-1,-2-6 1,0-2-114,0-2 1,-8-2 0,-3-3 0,-5 1-1021,-1-2 1636,-8-9 0,-3 4 0,-7-7 0</inkml:trace>
  <inkml:trace contextRef="#ctx0" brushRef="#br0" timeOffset="666">996 1012 8173,'18'-29'193,"-1"0"1,-1-1 120,-5 3 1,5 2-1,-4 8 1,3-1 89,3 1 0,5-1 0,0 1 1,-1-1 35,-3 1 1,4-1-1,2 1 1,1 1 40,-1 5 1,-2-3 0,-5 8-257,-1 2 1,1 2-1,-1 2 1,-1 2-92,-5 4 1,5 2-1,-7 6 1,3-3-92,0 3 1,-6 1-1,3 5 1,1 1-168,0 2 1,-1 6-1,5-3 1,-4 1-187,-3 4 1,-1 2 0,-4 2 0,2 0-43,2 0 0,0 0 0,-6-2 0,0-2-112,0-2 0,0-8 623,0 2 0,0-13 1,0-10 260,0-10 0,7-13 1,5-6-1,4-4 217,1-2 0,6 0 1,3 2-1,-1 2-334,0 2 1,6 8 0,-4-3 0,2 7-307,0 5 1,-7 4-1,3 8 1,-2 0-495,1 0 1,-1 2 0,-6 4 0,1 6-636,-1 3 0,-1 5 0,-3 1 0,-1 2-3,2-1 1,-7-3 0,-1-1 1134,-4-1 0,6 1 0,2-1 0</inkml:trace>
  <inkml:trace contextRef="#ctx0" brushRef="#br0" timeOffset="866">2289 715 8181,'11'-23'68,"1"-1"1,-6 1-1,4 6 153,-3-1 1,7 3 0,-2 1 0,3 4-41,3 2 0,5 3 0,2 5 0,2 0-239,4 0 1,0 0 0,0 2 0,-4 3-128,-1 7 0,3 4 1,-6 1-1,-2 1-1133,-1-1 1318,-10 0 0,-3 1 0,-7-1 0</inkml:trace>
  <inkml:trace contextRef="#ctx0" brushRef="#br0" timeOffset="1015">2411 959 9182,'2'-9'837,"4"3"1,5 4-687,5 2 1,11 0-1,6 0 1,8 2-472,3 4 1,5-4 0,7 3 0,2-3 319,-1-2 0,-3 8 0,-2 2 0</inkml:trace>
  <inkml:trace contextRef="#ctx0" brushRef="#br0" timeOffset="1563">3616 278 8131,'10'-27'8,"3"2"2108,-7 7-1684,8 9 1,-10 7 0,5 10 0,-1 1-256,-4 5 0,-2 1 0,-2 3 0,-2-1-204,-4 1 0,-4-1 1,-7-1-1,-1-3-183,1-1 1,-8-2 0,-2 3 0,-3-3-53,1-2 1,2-3 0,-4-5 0,4 0 303,2 0 0,1-7 1,7-5-1,0-3 284,-1-3 0,8-5 0,5-2 0,3-1-38,2 1 0,2 2 1,5 5-1,9 3-146,5 3 1,10 4-1,-2 8 1,6 0-50,6 0 1,-4 8 0,4 6-1,-4 7-149,-3 8 1,-1 6 0,-2 4 0,-3 4-18,-3 1 1,-4 3 0,-9 5 0,-6 1-19,-4-1 0,-2 0 0,-2-1 0,-4-3-118,-6-1 0,-5-8 1,-5 3-1,-1-1-212,2 0 0,-4 0 0,-1-6 0,1 0-380,0 0 0,2 3 0,5-1 0,1-4 439,-1 0 1,3-6 0,3 2 0,6 1 343,4-3 1,4-2-1,4-8 1,6 1 5,3-1 0,8 7 0,1-3 0,-3-4 276,-1-3 0,-3-2 0,-1 5 0,-3 1 1659,-1-1 0,-6 1 1149,5-1-3831,-7 0 759,4 1 0,0-8 0,1-3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7:55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245 175 8127,'-2'-15'19,"-2"1"160,-2 3 0,-2 1 0,4-4 214,-1 3 0,-1 5-171,6-6 1,-2 8-173,-4-2 1,4 6 0,-6 4-1,3 4-91,-1 2 0,-2-6 0,4 3-120,-2 1 1,-7 0 150,1 4 0,2-5 1,1-5-1,-1 2 90,0 2 0,4 0 0,-3-8 59,1-4 1,-4 2-31,6-7 1,1-1-1,5-6-40,0 1 1,0 5 0,0 1-65,0-3 1,2 6-71,3 3 1,5 3-55,8 2 0,-9 2-8,-3 3 0,-4 5 1,-2 8 49,0-1 0,0 0 0,-2-1 35,-4-4 1,2 1 0,-7-5 34,-3 2 1,4-6 57,-1 1 0,1-5 0,-3-5 81,1-7 1,8 2 0,-2-1-1,4-3-46,2-2 0,2 5 1,2-1-1,4-1-88,2-3 1,1 4 0,7 3-8,-1 1 0,1 2 0,-1 4 0,1-2-121,-1-2 1,-5 1-1,-3 7 1,1 1-91,0 3 1,-6 8 168,1-2 0,-3 3-5,-2 3 1,-7-3-1,-5-3 31,-4-7 0,-1-3 0,0-2 139,-1 0 0,1 0 17,-1 0 1,6-5 0,3-3 39,1-2 0,2-1-124,6-7 0,2 6 0,4 3-85,6 1 1,-3 2 0,3 6-17,2 0 1,-5 0 0,1 2-1,0 2-37,-1 2 1,-5 7-1,4-1 63,0 4 1,-6-5 0,3 1 10,-3 1 1,-9 3 16,-5 1 0,-3-7 0,-3-4 122,1-4 0,5-2 33,0 0 1,3-2-132,-3-4 1,4-4-14,8-7 1,0 5-249,0 1 107,0 7 0,0 4 4,0 11 0,0-1 98,0 2 0,-2-6 213,-4 5 0,3-7 104,-9 2 0,8-6 0,-2-6 1,4-4-274,2-7 1,0-1-1,2 3-104,4 3 1,-2 3 35,8 3 0,-1 4 0,7-4-15,-1 4 0,-5 2 0,-1 0 37,3 0 1,-4 0 0,1 2-74,3 4-129,-6-4-327,7 13 1,-13-11 558,4 8 0,-12-8 0,-4 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00.9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53 6914,'0'-10'671,"0"3"-407,0 7 507,0 0-723,7 0 0,-3 0 0,8 0-56,1 0 0,3 0 1,1 0-14,1 0 0,-1 0-16,1 0 1,-1 2-2,1 3 1,-7-3 23,1 4 1,-10-2 13,-2 2 0,-10-4 1,-11 4 27,-2-4 0,-3-2 0,5 0 0,-2 0 95,1 0 1,-3 0 0,2 0 97,2 0 0,1 0-133,3 0 1,9-2-89,8-4 0,10 2 0,11-6 0,4 2-19,2 5 1,1-5-1,3 2 1,-2 0-12,2-2 1,-6 6 0,-2-3 0,-1 3-14,1 2 0,-9 0 0,3 0-50,-1 0 1,-9 7 86,-1 5 1,-12-4 0,-5 0 0,-5-3-12,-1 1 0,-7 6 1,-1-4-1,0-1 23,0 1 1,-4-2-1,3-4 1,1 2 27,0 2 0,2-1 0,5-5 0,1 0 224,-1 0-205,9 0 0,3-7 0,12-3-28,5 0 0,7 1 1,3 5-1,4-2-21,2 2 0,-5-4 1,3 2-1,-2 3-96,1 1 0,-1 2 0,-6 0-149,1 0 1,-1 0 204,1 0 0,-9 2 0,-5 1 47,-8 3 0,0 2 0,-7-4 0,-3 2 11,-1-2 0,-3-2 0,1-2 1,-1 1 108,1 5 0,-1-4 25,1 4 0,5-4-127,1-2 0,9-2-86,2-4 0,7 4 0,11-4-15,-1 5 0,1-5 0,-1 0-51,1 2 1,-7 2 0,1 0 28,2-4 209,-7 4 159,1-5 44,-8 7-78,0 0-201,-8 0-76,6 0 0,-7 0-17,3 0 44,4 0 6,-6 0-62,8 0-899,0 0 690,-7 0 0,3 0-988,-8 0 1263,0 0 0,3 2 0,3 3 0,-4-3 0,0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5:26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82 540 8273,'-2'-29'759,"-3"0"0,-5 6 1,-8-2-1,3 3 735,3 7 0,3 9 0,5 2-898,-2 8 1,10 13-1,11 12 1,9 6-148,3 6 1,4-2-1,8 8 1,1 1-614,-1 2 1,-2 3-1,-2-1 1,0 1-560,0-1 0,-6-1 0,-2-3 0,-4-1-632,-7 1 0,-6-5 0,-12-4 1,-6-8 1354,-10-8 0,-15-4 0,-11-1 0</inkml:trace>
  <inkml:trace contextRef="#ctx0" brushRef="#br0" timeOffset="237">117 470 8158,'28'-42'176,"-3"5"0,-8-4 0,1 4 323,-1 2 0,8 6 1,4 2-1,4 4 260,2 7 0,6 7 0,2 12 0,1 7-257,5 8 1,-6 11 0,-5 0-1,-5 4-322,-3 2 1,-15 0 0,1 0-1,-7 0-367,-5-1 1,-2 1 0,-4 0 0,-6 0-332,-9 0 0,-4 0 0,-12-2 0,-6-2-334,-4-2 0,-3-2 0,-7 3 0,3-7-91,3-4 1,4-1-1,10-3 943,4-3 0,4 3 0,8-5 0</inkml:trace>
  <inkml:trace contextRef="#ctx0" brushRef="#br0" timeOffset="486">1025 942 8158,'8'-10'2752,"-6"1"-46,4 3-2323,-4 4 0,0-6 0,4 10 1,3 4-520,1 5 1,4-1 0,-7 0-365,3-2 74,2 5 1,-2-13 0,-7 0 236,-6-9 0,-13-7 0,-7-1 0,1-1 212,3 1 1,1-1 0,1 1-231,0-1 0,1 7 0,6 1-511,10 2 1,8 4-1,12 10 718,3 6 0,4 11 0,8 4 0</inkml:trace>
  <inkml:trace contextRef="#ctx0" brushRef="#br0" timeOffset="887">1445 820 8158,'9'-35'496,"5"0"0,-8 2 1,0 4 1,1 5 0,-3 5 0,8 2 0,1 1 138,3 4 1,3 5-1,5 7 1,3 2-71,0 3 1,12 5 0,-4 10 0,0 3-498,-4 6 0,0-2 0,-6 2 0,-2 2-338,-3 2 0,-1-4 0,-13-1 0,-2-1-312,-2 0 0,-2 0 1,-2 2-1,-4-4 59,-6 1 0,-11-7 1,-6 4-1,-6-3-15,-6-3 0,4-7 0,-3-4 0,3-4 493,2-2 1,2-8-1,4-6 1,7-7 564,9-8 0,5-14 0,10-11 1,4-12 565,5-8 0,13-4 0,7 5 1,6-1-314,3 6 0,9 2 1,-4 14-1,-1 9-154,-3 10 1,-4 10 0,-2 11 0,0 6-348,0 4 1,-2 18 0,-2 7-1,-2 10-506,2 8 0,6 2 1,-1 5-1,-4-1-540,-5 1 1,2-3-1,-6 3 1,-2 3-353,-1-1 1,-9 6 0,-1-11 0,-2 2-433,-4-1 1,-10-7 1556,-6 2 0,-19-4 0,-6-2 0</inkml:trace>
  <inkml:trace contextRef="#ctx0" brushRef="#br0" timeOffset="1036">2126 890 8222,'17'-24'0,"1"1"262,-1 2 0,3-3 0,1 5 0,4 5 81,2 5 0,4-3 0,10 6 0,6 2-538,3 2 1,2 2-1,1 2 1,-1 2 194,1 2 0,7 8 0,2-5 0</inkml:trace>
  <inkml:trace contextRef="#ctx0" brushRef="#br0" timeOffset="1235">3121 261 8318,'-8'-53'212,"-3"3"1,-5 3 808,-1 7 0,-1 11 0,1 7 0,-1 9-142,1 7 0,1 6 0,3 6 0,3 9-389,2 12 0,3 6 0,6 20 0,5 7-250,6 6 0,9 6 0,3 1 0,-3 5-456,-2 2 1,-1-5-1,-1 9 1,-1 3-1341,-5 4 1,-5 2 0,-12-7-1,-7-5 1556,-8-5 0,-14-4 0,-10-2 0</inkml:trace>
  <inkml:trace contextRef="#ctx0" brushRef="#br0" timeOffset="1386">2702 837 8373,'27'-29'0,"-3"2"292,-5 2 0,4-2 0,2 7 0,3 7 118,3 3 0,4 4 0,5 6 0,5 0-575,0 0 0,11 8 0,-4 1 1,3 3-1792,-1 0 1956,6-1 0,-6 7 0,7-1 0</inkml:trace>
  <inkml:trace contextRef="#ctx0" brushRef="#br0" timeOffset="1736">3802 785 8156,'18'-18'228,"-9"1"1,-3-1 0,-4 1 466,-2-1 1,0 7-1,-2-1 1,-4 1 36,-5 1 1,-7-4 0,-3 8-1,-4 3-317,-2 1 0,-2 2 0,-6 0 0,0 2-347,0 3 0,2 5 0,2 8 0,4 1-128,1 4 0,-3-3 1,8 5-1,3-2-291,5 0 0,9 3 0,-2-5 0,6 2-18,6-1 1,0-3-1,9-3 1,5-3 300,-1-1 1,8-8 0,2 2 0,4-5 190,2-1 1,0-7-1,0-3 1,0-2 68,0 1 0,-6 1 1,-2-4-1,-2 3-71,-3-3 0,-3 4 0,-1 1 0,-1 1-470,1 4 1,-7 2-1,1 2-543,1 0 0,-3 0 0,0 2-629,-2 4 1,3 4 1520,-5 7 0,8 1 0,-5-1 0</inkml:trace>
  <inkml:trace contextRef="#ctx0" brushRef="#br0" timeOffset="2052">4099 872 8156,'0'-17'465,"0"-1"1,0 1 0,0-1 974,0 1 0,0 5-647,0 1 1,8 9 0,4 2-709,3 9 0,8 1 0,1 2 0,-3 1-181,-2 3 1,-1 1-1,-1 1 1,1-3-483,-1-3 0,-5 1 460,0-7 743,-9 0 1,5-14 0,-8-3 176,0-5 1,0 4-1,0 1-444,0-3 1,10 1 0,5 1-463,7 6 1,3 4 0,-2 4 0,6 4-547,4 6 1,2 3-1,-2 3 1,-2 1-646,-2 4 1,-1-3-1,1 3 1,-4-4 1294,0-1 0,-5 7 0,5 2 0</inkml:trace>
  <inkml:trace contextRef="#ctx0" brushRef="#br0" timeOffset="2253">4763 663 8156,'0'-33'0,"0"2"659,0 1 0,0 9 1,-2-2-1,-2 3 3038,-2 3-3028,0 7 0,6 4 0,0 12 0,2 8-555,4 7 0,4 0 0,7 11 0,3 2-329,3 5 0,-2 8 0,8-4 0,2 1-769,2 5 0,2-1 0,0-1 0,0-5 984,0 1 0,8-6 0,2 6 0</inkml:trace>
  <inkml:trace contextRef="#ctx0" brushRef="#br0" timeOffset="2453">5392 383 9316,'0'-62'0,"0"4"1273,0 3 1,-8 11-1,-4 3 2765,-3 4-3482,-3 18 0,10 13 0,8 25 0,10 14-252,6 12 0,9 7 0,4 7 0,4 5-521,2 4 0,0 1 1,0 1-1,0 2-797,0 4 1,-2 1 0,-4 7 0,-6-3-1634,-4 3 1,-9-9 2646,-4-5 0,-12 8 0,-4-6 0</inkml:trace>
  <inkml:trace contextRef="#ctx0" brushRef="#br0" timeOffset="2620">5322 872 8272,'0'-27'379,"-2"-4"1,-2 6 837,-2-2 1,10 7-1,13 1-632,11 5 1,12 10 0,7 0 0,5 8-808,6 8 1,5-2 0,8 1 0,3 3-3133,2 1 3354,-1 3 0,-5-1 0,0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13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208 175 8198,'-16'-2'-921,"3"-2"719,1-2 1,6 0 0,-3 4 530,1-4 0,0 5 85,2-5-283,4-4 0,-4 8-134,12-4 1,-2 4 20,8 2 61,-8 0-67,3 0 1,-8 0 0,-5 0 86,-6 0 0,2 0 0,-1-2 127,-3-3 1,1 1-62,1-8 0,4 0-141,8-5 1,8-1-1,4 3 1,5 3-48,6 6 0,-1-1 1,5 1-1,0 2-2,0 2 1,-5 2-1,3 0 1,-2 0-66,0 0 1,-1 2 0,-9 2 0,-3 4 36,-2 1 1,3-3 0,-5 6 31,-2 1 0,-4 1 0,-6 0 0,-5-5 28,-5-1 1,-7 4 0,-2-7-1,-3 1 7,-3 2 0,-2-6 0,0 4 0,2-4 70,2-2 0,8 0 1,-4 0-1,1 0 29,1 0 0,6-6 0,7-2-43,2-2 1,4-1 0,10-5 0,6 3-65,3 1 0,10 6 0,5-3 0,4-1-24,7 0 1,-4 6 0,4-2-1,-4 5-35,-2 1 0,0 0 1,-2 0-1,-4 0-80,-6 0 0,-4 7 20,-1 5 1,-8 3 0,-7 3 100,-6-1 0,-7-5 0,-10-2 1,-3-1 24,-6 1 1,2-6 0,-2 4 0,-2-2-7,-2-1 0,0 1 0,2-6 0,4 0 8,1 0 0,-3 0 0,6 0 1,2 0-11,1 0 0,3-6 0,1-1 1,5-3 1,3 4 0,10-6-6,4-1 0,3 3 0,9 0 0,1 3-1,4 3 1,-1-4 0,5 2 0,-2 2-36,-4 2 0,5 2 1,-3 0-162,-2 0 166,-1 0 0,-11 8 57,-3 4 0,-12-4 0,-5-1 1,-5-1-4,-1 0 0,-6 0 1,-1-6-1,3 0 108,1 0 0,3 0 1,0 0 310,-1 0-451,1 0 1,9-2 0,8-2-55,10-2 0,5 0 0,3 4 1,-1-1-128,0-3 1,1 0-1,-1 6 1,1 0-254,-1 0 1,1 0-1,-1 2 442,1 4 0,-1 3 0,1 9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23.7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137 274 8067,'-18'-35'0,"1"0"375,-1 0 0,1 8 1,-1 6-1,3 5 1803,3 5-1762,-3 7 0,13 6 0,-2 15 0,8 9-147,7 1 0,7 12 0,5-3 1,6 7-145,4 6 1,4 1 0,2 2 0,4 1-301,1-1 0,-3-3 1,6 3-1,1 6-17,3 3 1,-1-1-1,-1-8 1,-5-1-266,-1-5 0,-4 1 0,-8-14 0,-4-12 48,-2-11 1,-2-10 0,-5-8-1,-1-11 355,1-14 0,-1-10 0,1-11 0,-3-5 65,-3-5 0,1-9 1,-7-3-1,-2 2 227,-2 2 1,-4 4-1,-4 0 1,-5 3-33,-5-1 1,-5 7-1,1 15 1,5 3-531,-1 8-227,1-2 1,7 23 0,8 3 0,12 11 29,9 9 0,0 7 0,9 5 521,1 6 0,2 12 0,2 3 0</inkml:trace>
  <inkml:trace contextRef="#ctx0" brushRef="#br0" timeOffset="267">1272 397 7960,'0'-24'311,"0"1"1,0 0-1,-2 5 783,-4 1 0,4 5-827,-4 0 0,4 11 1,2 1-1,2 9 0,4 7 0,4 9 1,7 4-1,1 4-59,-1 2 1,7 6-1,1 1 1,0 3-324,0 4 0,-1 1 0,-7 2 0,1 1-337,-1-1 1,-5 6 0,-3 1 0,-1-1 36,-4 2 0,-2-6 0,-4 6 1,-4-3-103,-5-5 0,-1-3 0,-4-14 0,-3-2-327,0-4 0,-1 0 844,3-12 0,-9 5 0,-1-13 0</inkml:trace>
  <inkml:trace contextRef="#ctx0" brushRef="#br0" timeOffset="682">1254 1043 8051,'-5'-35'0,"-1"0"239,2 0 1,-4 0 0,2 0 0,3 0 404,1 0 1,9 6 0,5 0-1,5 0-111,7 2 0,3-4 0,10 9 1,4 5-16,5 3 0,5 10 1,3-1-1,2 5-318,2 5 0,1 7 1,-5 11-1,0 6-179,-1 4 1,7 2 0,-14 0 0,-3 2-4,-4 4 1,-6-4 0,-2 5-1,-4-1-135,-2 0 0,-9 2 0,-10-5 1,-4 1-685,-2-6 0,-2 2 0,-6-8 0,-8 1 415,-5-5 0,-8-12 0,4-5 1,-1-4 561,1-2 0,-4-2 0,8-5 1,3-9 169,5-5 1,7-10 0,-4 1 0,2-3 381,5-1 0,6 1 1,5 2-1,4 3-316,7 3 1,1 2 0,9 5 0,4 3-433,6 3 0,3 4 0,7 8 0,-3 2-263,3 4 0,-1 12 0,1 11 0,-5 4-254,-1 2 1,-2 0 0,-8 0-1,-2 1-371,-2 5 0,-8-4 1,1 4-1,-9-4-240,-7-2 1,-4-6 1147,-2 0 0,0 0 0,0 6 0</inkml:trace>
  <inkml:trace contextRef="#ctx0" brushRef="#br0" timeOffset="965">3053 798 8567,'18'-17'-32,"-7"1"1,1 3-1,2 3 600,1 2 1,3-3-1,-1 5 1,2 2-185,5 2 1,3-4 0,8 0 0,0 2-525,0 2 1,5 2 0,3 0-1,0 0-486,0 0 1,-3 6 0,-7 2 0,-4 0-597,-5 0 1222,-5 5 0,-1-3 0,-1 7 0</inkml:trace>
  <inkml:trace contextRef="#ctx0" brushRef="#br0" timeOffset="1132">3280 1130 11539,'20'0'858,"3"0"1,8 0-841,8 0 1,13 0 0,12 0 0,2 0-114,-2 0 1,4 0 94,-4 0 0,4 0 0,2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26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258 218 8040,'0'-18'57,"-2"-5"1,-1-2 0,-3 0 351,2-1 0,-4 3 1,0 6-1,1-1 711,-1 1 0,2 5-527,6 0 0,0 10 0,2 2-331,4 10 1,11 13 0,12 8 0,4 8 14,2 8 1,0 3 0,0 3 0,0 1-234,0 4 0,-2-1 1,-4 7-1,-6 0-325,-3-2 1,-11 6 0,-3-6 0,-8 2-146,-9 0 0,-9-8 0,-17 0 0,-3-7-43,-7-8 0,-5-5 1,-5-3-1,-1-5-6,2-11 0,3-7 0,7-12 1,7-6 479,8-9 1,8-3 0,11-9 0,8-4 59,8-6 0,8 0 0,11-5 0,6 1 0,4 4 0,10 2 1,3 5-1,5 0-260,1 3 0,1 8 0,-1-2 0,0 5-311,1 7 1,-1-3 0,1 8 505,-1 2 0,0 2 0,1 2 0</inkml:trace>
  <inkml:trace contextRef="#ctx0" brushRef="#br0" timeOffset="251">800 218 7961,'11'-35'15,"1"0"0,-6 8 1,5 3 206,3 5 1,2 4 0,1 3 0,1 6 230,-1 4 1,0 2-1,1 2 1,1 4-263,5 6 1,1 3 0,6 3 0,-2 1-182,2 4 1,-4 4-1,2 8 1,0-2-90,-1-4 1,-3 4-1,-8-3 1,1 2-436,-1 3 0,-5-2 0,-2-2 1,-3-3-176,-3-3 1,-2-2 0,-4-5 688,-4-1 0,-3 1 0,-9-1 0</inkml:trace>
  <inkml:trace contextRef="#ctx0" brushRef="#br0" timeOffset="469">1411 165 7947,'0'-23'-394,"0"0"1,0 0 1013,0 5 0,-2 3-344,-4 3 1,-2 6-1,-5 12 1,1 6-43,-1 3 1,3 4 0,-2 5 0,-1 5-123,-3 4 0,-1 2 0,-3 2 0,-1 3-339,-2 7 0,-3-2 0,5 1 1,-2 1-97,1-3 1,-3 7-1,0-7 1,0 1 322,0-4 0,-6 3 0,3 1 0</inkml:trace>
  <inkml:trace contextRef="#ctx0" brushRef="#br0" timeOffset="869">1725 532 7934,'0'-17'0,"0"-1"0,0 1 467,0-1 1,2 7-1,2-1-138,2-2 0,6 5 1,-5-1-1,3 2-135,4 4 1,3 2-1,4 2 1,5 2-37,1 4 1,2-2 0,6 8 0,-2 1-128,-4 3 0,2 1 0,-8 1 0,-1 1-142,-3 4 1,-1-3-1,-3 3 1,-3-3 24,-6-3 1,-5 6 0,-2 1 0,-5-3 78,-6-2 1,-5-1-1,-5-1 1,-1-1 63,2-5 1,1 3 0,3-8-1,-1-2 4,1-2 1,7 0-327,4 3 1,8-3-1,10 4-81,11-4 0,8-2 1,6 0-1,4 0-146,5 0 1,5 0 0,1 0 0,-1 0-760,-5 0 1251,-3 0 0,-8 8 0,0 2 0</inkml:trace>
  <inkml:trace contextRef="#ctx0" brushRef="#br0" timeOffset="1119">922 1213 8627,'-17'0'964,"9"0"0,8 0-593,9 0 0,19 0 1,10 0-1,17 0-126,11 0 1,7 0-1,19 0 1,7 0-178,-44 0 1,0 0-1,1 0 1,-1 0-1,0 0 1,-1 0 0,44 0-590,-10 0 0,-11 0 1,-14 0-1,-13 0-2700,-13 0 3221,-18 0 0,-27 8 0,-11 2 0</inkml:trace>
  <inkml:trace contextRef="#ctx0" brushRef="#br0" timeOffset="1419">1463 1370 8372,'12'-5'385,"0"-1"1,-1 0-1,7 6 1,-1 0-34,1 0 1,7 0-1,4 0 1,4 0-80,2 0 0,0 6 1,0 2-1,0 1-129,0 5 0,-2 7 1,-6 2-1,-10-1-109,-9-3 1,-6 4-1,-6 3 1,-8-1-59,-11 0 0,-10 4 0,-8-5 0,-5-3-12,-5-2 1,1-1 0,3-3 0,7-1 315,3-2 0,10-9-192,3 3 1,17-4 0,12-2 0,19 0-209,13 0 1,15-6-1,12 1 1,6 1-353,5 2 1,5 2 0,5 0 0,-3 2-124,-6 3 1,-7-1 0,-6 8 593,-11 2 0,0 1 0,-7 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29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223 18 7961,'-19'0'0,"-3"0"43,-1 0 1,0 0-1,5 2 1,-1 2 168,-4 2 1,3 2-1,-3-5 67,4 3 0,9 8 1,6-4-35,8-1 1,15 7-1,18-7 1,14 3-86,11 0 1,27-3 0,-39-2 0,3 0 0,5-2 0,2 0-82,7-1 0,2 0 0,8 0 0,3-1 1,12-1-1,2 0 0,-24 0 0,0 0 1,2 0-184,5 0 0,1-1 1,2 0-1,4 0 1,1 0-1,0-1 1,0 0-1,1-1 1,-1 0-1,2-1 0,-1 1 1,1-2 120,0 0 1,1-1 0,-1-1-1,1 1 1,-1-1 0,0 1-1,-2-1 1,-1 1 0,-1-1-1,-4 1 1,0 1 0,-2-1-8,-2-1 1,-1 1 0,0-1-1,-2 0 1,0 0 0,0-1-1,-2 1 1,0 0 0,-1 0-1,0 1 1,-1 0 0,-1 0-78,30 1 1,-2 1-1,-8 0 1,-3 2-1,-14-1 1,-2 2-1,-6-1 1,-2 0-138,-6 0 1,-1 0 0,32 0 0,-23 0 0,-19 0-607,-16 0 1,-15-8-1,-9-2 363,-6 0 0,-13-3 0,-9 7 0,-2 2-933,-4 2 1380,-2-6 0,-2 6 0,0-5 0</inkml:trace>
  <inkml:trace contextRef="#ctx0" brushRef="#br0" timeOffset="1436">258 926 8048,'0'-29'341,"0"0"0,0 0 2018,0 2-1498,0 2 0,0 17 0,2 8-423,4 10 0,9 7 0,11 6 1,1 6-128,4 4 1,2 10-1,2 4 1,0 3-306,0 2 0,0 1 0,-2 1 0,-6 2-245,-10 3 1,-1 1 0,-11-2-1,-1 6-337,-2 4 1,-17-6 0,-9-4 0,-8-5 0,-9-7 0,-2-3 0,-5-12 0,3-6 163,2-7 0,-3-12 0,5-1 1,2-7 334,2-9 1,10-3 0,6-15-1,7-2 113,8-2 1,4-2 0,4 2 0,4 2-26,6 2 1,11 6 0,6-4 0,6 1-361,6 5 1,-2 2-1,5 3 1,1 2 348,0 3 0,9-1 0,8-5 0</inkml:trace>
  <inkml:trace contextRef="#ctx0" brushRef="#br0" timeOffset="1620">852 1188 8469,'-10'-35'0,"4"2"1190,4 4 1,2 2-595,0 4 1,8 5 0,6 1 0,7 9-282,8 6 1,6 10 0,8 4 0,7 5-270,7 6 0,7 4 1,-4 8-1,0-2-509,0-3 1,-8 2 0,-7-2 0,-2 5-717,-4 5 0,-8-9 1,-6 2 1178,-6-6 0,3 5 0,-13-5 0</inkml:trace>
  <inkml:trace contextRef="#ctx0" brushRef="#br0" timeOffset="1836">1498 856 8099,'2'-33'0,"2"4"911,2 6 1,0 4-539,-6 1 1,-2 10-1,-2 8 1,-4 12-62,-2 9 0,-1 7 1,-7 7-1,1 1-388,-1 5 1,-1 4 0,-3 7-1,-1 1-127,2-1 1,-4 0-1,-1 3 1,-1 3-230,-4 6 1,0-4-1,-2 0 1,0-2 431,-4 1 0,-9-1 0,1-6 0</inkml:trace>
  <inkml:trace contextRef="#ctx0" brushRef="#br0" timeOffset="2036">1830 1311 8227,'33'-28'259,"-4"5"0,2 9 0,-8 5 202,-1 1 0,-3 2 1,-3 8-1,-3 4 45,-1 6 0,-6 3 0,3 5 0,1 1-263,0 2 0,-4 6 0,3-4 0,1 3-406,0 3 1,-5 2 0,5 0 0,-2 0-482,-4 2 0,-2-6 0,-2 8 0,0-6 644,0 0 0,-16 2 0,-3 2 0</inkml:trace>
  <inkml:trace contextRef="#ctx0" brushRef="#br0" timeOffset="2253">2406 1206 8029,'0'-12'-224,"2"0"485,4-1 1,-2 5 0,6 0-1,-1 3 290,1-1 0,4 0 1,9 6-1,6 0-264,4 0 1,10 0-1,5 2 1,8 2-286,8 2 1,-1-1 0,-1-5 0,-2 0-525,-4 0 0,-9 0 0,-7 0 1,-5 0 521,-6 0 0,-3 0 0,-9 0 0</inkml:trace>
  <inkml:trace contextRef="#ctx0" brushRef="#br0" timeOffset="2420">2651 891 9537,'0'-7'747,"2"9"1,2 11-247,1 8 1,15 12 0,-3 0-1,5 8-623,3 4 1,-4 1 0,6 7 0,-1-1-656,-5 1 1,-2 1 0,-1 2 776,-1 2 0,-7 8 0,-2-4 0</inkml:trace>
  <inkml:trace contextRef="#ctx0" brushRef="#br0" timeOffset="2903">3594 734 8202,'2'-35'0,"2"2"1105,1 4 1,1 4-349,-6 7 1,0 11 0,2 7 0,4 9-287,6 7 0,3 15 1,5 6-1,3 6-289,6 5 1,-2 4-1,2 5 1,2 3-103,2 2 0,-6 2 0,-3 6 0,-7 0-369,-5 0 0,1 7 1,-9 5-1,-8 1-380,-11-1 1,-10-5 0,-12-9 0,-6-2-155,-9-2 1,-7-15 0,-6-5 0,0-11 308,-1-9 0,6-13 0,4-7 0,9-10 384,13-11 1,8-10-1,15-14 1,5-6 142,4-3 1,12-8 0,7-1 0,12 3 34,10 2 0,6 1 0,7 3 0,2 2 174,5 1-222,-5 16 0,22-18 0,-5 13 0</inkml:trace>
  <inkml:trace contextRef="#ctx0" brushRef="#br0" timeOffset="3137">4345 629 8014,'0'-42'272,"0"-1"0,0 2 1496,0 6-1319,0 12 0,7 6 1,7 13-1,7 8-213,9 7 0,4 7 1,5 5-1,4 6-178,2 4 1,1 2 0,7 2 0,-1 4-491,0 5 1,-1-3 0,-5-2 0,-7-4-929,-8-3 0,0 1 1360,-7 0 0,-1 0 0,-6 0 0</inkml:trace>
  <inkml:trace contextRef="#ctx0" brushRef="#br0" timeOffset="3336">4851 385 8014,'0'-33'0,"0"4"729,0 6 1,-2 11 0,-2 8-412,-1 8 1,-3 11-1,4 13 1,-2 3-122,2 6 0,2 9 1,0 1-1,-2 3-416,-1 2 1,-3 1-1,2-1 1,-6 3-260,-3 3 0,-5 2 0,-3 4 0,-8-6 478,-8-3 0,-5 5 0,-9 2 0</inkml:trace>
  <inkml:trace contextRef="#ctx0" brushRef="#br0" timeOffset="3619">5200 856 8014,'26'-17'214,"-7"-6"1,4-1 325,-3 3 0,-3 4 1,1 3 154,-1 2 1,-5 9 555,-1-3-1091,-7 4 0,4 4 1,-8 4-228,0 5 0,0 5 1,0 1-62,0 1 1,0-1 0,2 1 47,4-1 1,-2-1 0,7-3 0,3-1-3,2 1 1,3-3 0,2 0-1,4-3-394,3-3 0,9 4 0,7-2 1,3-2-1303,-1-2 1778,1 6 0,-3-7 0,-1 7 0</inkml:trace>
  <inkml:trace contextRef="#ctx0" brushRef="#br0" timeOffset="3853">4484 1485 7960,'0'-17'1002,"0"-1"-300,0 1 0,10 5 1,10 2-1,13 3-275,11 3 0,10 2 1,11 2-1,14 0-342,16 0 0,-4 0 0,8 2 0,-9 2-824,-9 1 0,-11 7 0,-16-4 0,-13 2-1976,-18 3 2715,-11-5 0,-12 7 0,0-5 0</inkml:trace>
  <inkml:trace contextRef="#ctx0" brushRef="#br0" timeOffset="4170">5008 1642 7960,'12'0'702,"-2"-2"182,-3-3 0,7 3-310,-2-4 0,3 4 0,3 2 0,-1 0-247,1 0 1,1 0-1,2 2 1,5 4-215,1 5 0,-6 5 1,2 1-1,-3 1-76,-3-1 1,-1 1 0,-5-1 0,-5 3-31,-4 3 0,-4-4 0,-6 5 0,-9-3-73,-10 2 1,-8-3-1,-4 3 1,-4-4 186,-1-1 1,5-7 0,-2 1 0,6 0-21,6-3 0,4-1 0,9-6-95,5 4 1,7-4 0,18 6 0,15-3-179,13 1 0,17 2 1,5-4-1,5 2-468,7-2 1,2 3-1,5-1 1,-3-2-902,-3-2 1,-5 4 1540,-14 0 0,-15-1 0,-18-5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38.5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0 106 7972,'0'-18'340,"0"1"0,0 5 1,0 1 29,0-3 0,8 6 0,4 0 0,5 3-41,7-1 1,3 0 0,10 6 0,3 0-224,7 0 1,5 0-1,5 2 1,1 2-279,-2 2 0,-2 1 1,-1-3-1,-3 4-1111,-3 2 0,-12-4-27,-12 5 1310,-19 1 0,-6 5 0,-16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38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7972,'17'0'0,"0"0"0,1 0 0,1 0 647,5 0 0,-3 0 0,10 0 0,4 0-266,4 0 0,9 0 0,1 0 0,7 0-352,8 0 0,4 0 1,2 0-1,-2 2-394,-4 4 365,4 4 0,-14 7 0,6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45.4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173 295 7898,'-41'-5'0,"0"-3"670,3-2 0,10 4 0,11-5-259,9-3 0,26 6 0,17 1 0,23 1-327,19 0 0,15-8 0,-38 9 0,2 1 0,3-2 0,1 0-40,2 0 0,2 0 0,6 3 1,3 1-1,9-4 0,1 0 1,8 0-1,1 0-273,4 2 0,2-1 0,-32 0 0,1-1 1,0 1-1,31-1 0,0 0 0,0-1 1,0-1 106,-3-1 1,0 0 0,-1 1-1,-2 1 1,-7 0 0,-3 0 0,-6 2-1,-3 1-234,-5 0 0,-2 0 1,-8 0-1,-1 0 1,-5 2-1,-1 0 1,32-4 355,-23 2 0,-9 8 0,-22 2 0,4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44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0 148 8327,'0'-23'0,"0"0"274,0 1 1,0 3 0,0 1 487,0 1 0,0 5-511,0 1 0,0 9 1,2 2-1,4 10-13,6 5 1,5 4-1,7 5 1,7 5-186,8 4 0,-1 2 0,9 0 0,1 0-96,3 0 1,1-1 0,1 3 0,-1 0-224,0-2 1,1 4-1,-1-12 1,-1 0-231,-5-3 0,-5-1 1,-12-4-1,-6-5-1657,-3-4 2153,-11 3 0,-9-11 0,-9 6 0</inkml:trace>
  <inkml:trace contextRef="#ctx0" brushRef="#br0" timeOffset="234">734 131 7913,'0'-18'55,"0"1"260,0-1 0,-2 3-85,-4 3 0,-3 6 0,-7 12 0,0 6-31,-1 3 1,3 11-1,-9 3 1,2 4-69,-2 2 1,1 0 0,-7 1-1,0 3-77,2 2 1,-6 8 0,4-3 0,-4 3-162,-2-3 1,0 5 0,0-5 0,0 3-282,0-3 0,6-5 0,2-10 1,2-4-521,3-2 0,5-1 908,5-7 0,4 1 0,8-1 0</inkml:trace>
  <inkml:trace contextRef="#ctx0" brushRef="#br0" timeOffset="583">1101 585 8005,'33'-35'170,"-4"0"0,0 2 1,-10 6-1,-5 7 443,-4 7 1,-3 9 972,-1-2-1347,-4 4 1,6 4 0,-8 4-240,0 6 1,0 9 0,0 2-1,0-1-50,0-3 1,0 4-1,0 1 1,0-1-109,0 2 0,0 0 0,-2 4 0,-2-5 74,-2-5 0,0-1 0,6-1 0,0 1-52,0-1 0,2-1 106,4-5 1,6 3 0,13-8 0,10-4-233,10-6 0,13 0 0,8-6 0,6 2-195,3 4 1,1-3 0,-8 1-1,-6 2 457,-10 2 0,1 2 0,-9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51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350 410 7963,'11'-25'47,"1"-4"1,-2 4 0,3 1 0,-3 5 316,-2 1 0,0 7 770,-3-1-680,-3 8-475,6-4 1,-8 16-1,-2 4-33,-4 3 0,-1 3 0,-7-1 1,2 1-14,-1-1 1,-3 1-1,-3-1 1,-3 1-44,-1-1 0,-2 1 0,4-1 0,-5-1 90,-1-5 1,4 3 0,-4-8 0,2-2 228,3-3 1,5-2-1,5-5 36,6-6 1,6-9-1,6-5 1,8 1 10,7 0 1,6 0 0,8 5 0,2 1-143,4 3 1,3 11 0,7-1 0,-3 4-73,-1 2 0,-6 10 0,3 7 0,-1 10-137,-4 6 1,-4 4 0,-6 2 0,-6 2-122,-3-3 1,-11 7 0,-3 0-1,-4-1-21,-2-3 1,-14-4 0,-5 0-1,-6 0 102,-6-2 0,-2 1 1,-4-10-1,-4-1-21,-5 0 1,-5 4 0,-1-5 0,-1-3 56,1-2 1,0-7-1,-1-2 1,3-3 104,3-3 0,12-2 0,14-4 0,7-4 286,8-5 1,4-5 0,4-3 0,6-2 6,10-3 1,7 1 0,12 7 0,4 3-52,5 1 1,5 8 0,-1-1 0,-2 3-203,-1 2 0,0 2 0,3 3 0,-1 9-329,-3 7 1,-7 1 0,2 5 0,-6 0-279,-6 0 1,2 0-1,-8 4 1,-2-2-548,-1 3 0,-5-7 1108,-3-2 0,4 4 0,-7 0 0</inkml:trace>
  <inkml:trace contextRef="#ctx0" brushRef="#br0" timeOffset="350">1083 602 7963,'0'-29'200,"0"2"1,0 0 137,0 0 0,-6 5 1,-1 1 919,-3 7-892,6-1 0,4 15 0,14 0 0,7 10-212,8 5 0,12 8 0,4 3 0,3 3-263,4 8 1,-1-3 0,11 9 0,-2-2-180,-4 0 1,-7-1 0,-4-5 0,-3 0-145,-3 0 1,-10 0 0,-6-2 0,-5-4-406,-6-5 0,-5-5 837,-7-2 0,0-7 0,0-2 0</inkml:trace>
  <inkml:trace contextRef="#ctx0" brushRef="#br0" timeOffset="584">1677 620 8339,'10'-18'98,"-4"1"0,-4-1 1,-2 1-1,-2-1 26,-4 1 0,2 5 209,-8 1 0,1 7 0,-5 0 0,2 8-98,3 7 0,-1 7 0,-3 5 0,-1 6-292,-1 4 0,3 2 0,-9 0 0,3 2-79,3 4 0,-2-4 0,-3 3 0,-1-1-247,2 2 1,-5-4 0,1 4 0,0-5-76,0-1 1,-1 0 0,5-2 457,-2-4 0,0 4 0,5-6 0</inkml:trace>
  <inkml:trace contextRef="#ctx0" brushRef="#br0" timeOffset="802">2009 917 8025,'10'-24'176,"-5"1"487,-3 2 0,-2 7-53,0 2 1,0 11-482,0 1 0,2 9 0,2 13 0,2 1-163,-2-2 0,6 6 0,-1 2 0,3 4-220,0 2 1,-3-2 0,5-2 0,-4-1-457,-3 1 1,1 2 0,-4 1 709,2 1 0,0 0 0,-6 0 0</inkml:trace>
  <inkml:trace contextRef="#ctx0" brushRef="#br0" timeOffset="1050">2376 794 7986,'-2'-17'1,"-2"-1"1,-2 1 235,2-1 0,2 7 1,2-1 191,0-1 1,2 5 0,4 2 0,8 2-228,7-2 1,14 4 0,11-3 0,7 3-306,5 2 0,6 5 0,10 1 0,3 0-261,3 2 0,-14-6 0,-4 4 1,-12-4-306,-9-2 0,-12 0 0,-5-2 669,-5-4 0,-9-4 0,-3-7 0</inkml:trace>
  <inkml:trace contextRef="#ctx0" brushRef="#br0" timeOffset="1264">2795 428 7986,'0'-18'0,"0"1"0,0-1 863,0 1 0,0 5 618,0 0-1301,0 9 0,2 3 1,4 13-1,5 9-59,5 7 0,1 4 0,1 2 0,-1 1-306,1 5 1,5 2 0,0 3-1,-2-3-447,-1 0 0,-3-4 0,-1 5 1,-4-1-694,-7-4 1325,5 5 0,-8-7 0,6 6 0</inkml:trace>
  <inkml:trace contextRef="#ctx0" brushRef="#br0" timeOffset="1500">3476 305 7996,'12'-35'183,"-1"0"1,-7 8 0,2 4 96,-4 4 1,6 9 0,3 4 0,7 4 86,5 2 0,0 8 1,12 6-1,8 5-228,5 4 1,14 8 0,6-2-1,6 4-302,0 2 0,-2 6 0,-2 0 0,1-2-321,5-3 0,-14-1 0,-2-2 1,-13-4-1389,-10-5 1872,1-5 0,-18-1 0,5-1 0</inkml:trace>
  <inkml:trace contextRef="#ctx0" brushRef="#br0" timeOffset="1700">4262 166 7996,'-8'-35'203,"-2"2"0,-1 4 222,-1 5 1,6 5 148,-5 1 0,7 11-462,-2 7 1,4 9-1,2 15 1,0 5-89,0 4 1,0 4 0,0 1 0,-2 5-176,-4 2 1,-4-4-1,-7 5 1,0 3-185,-1 1 1,-7-3 0,-4-1 0,-4 3-526,-2 1 860,-8-5 0,-2 13 0,-7-4 0</inkml:trace>
  <inkml:trace contextRef="#ctx0" brushRef="#br0" timeOffset="2100">4716 445 7942,'11'-17'62,"1"-1"0,-6 3 0,4 1 0,-3 2 227,-3-1 0,6-1 1,2 3-1,3 3 6,3 0 1,1 6 0,2-4-1,5 4-92,1 2 0,2 0 0,6 2 0,0 4-4,0 6 0,-2-3 0,-4 3 0,-6 4-154,-4 5 1,-1-2-1,-3 7 1,-3-3-58,-6 0 0,-4 2 0,-4-3 1,-4 3 13,-6 2 1,-11 0 0,-6 2 0,-4-3-51,-2-1 1,0-6 0,2 5 0,2-5 94,2-2 1,8 1 13,-3-1 0,15-1 1,11-4 3,13-7 1,18-3 0,16-2 0,9 0-301,12 0 1,2 0 0,11 0 0,4 0-256,5 0 1,-3 6 0,-14 2 0,-12 0-885,-13-1 1374,-7-1 0,-16 2 0,-2 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57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1 259 7957,'0'-27'0,"0"3"0,0 5 1026,0 1 1,0 7-511,0-1 0,0 10 0,0 2-309,0 10 1,7 7 0,7 5-1,5 3-135,5 2 1,-1 2 0,-6 6 0,1 0-247,-1 0 1,1 0-1,-1 0 1,-1 0-464,-5 0 0,3-2 0,-8-2 0,-2-2 637,-2 2 0,-2 2 0,0 2 0</inkml:trace>
  <inkml:trace contextRef="#ctx0" brushRef="#br0" timeOffset="352">961 119 8004,'8'-35'355,"-6"8"0,4 4 187,-4 3 0,-4 11 0,-4 5 1,-6 8-160,-3 7 0,-1 7 1,1 5-1,-1 4-247,-3 0 0,-3 12 1,5-2-1,-3 6-155,-3 5 0,4 3 0,-6 1 0,1 0-85,1 1 1,-6 1-1,4 2 1,-1 3-253,1-3 0,2-8 1,7-5-1,5-6 236,5-10 1,4-6 0,4-5 0,6-4 215,9-7 0,5-3 0,11-2 1,5 0 50,5 0 1,6-7 0,9-3 0,8-2-87,7 1 1,1 7 0,8-2 0,1 2-93,3-2 0,-13 4 0,-5-3 0,-8 5-551,-9 5 0,-12-1 1,-14 8-81,-6 1 1,-5-3 0,-16 0-32,-4-2 1,-6-3 692,-11-5 0,-12 0 0,-9 0 0</inkml:trace>
  <inkml:trace contextRef="#ctx0" brushRef="#br0" timeOffset="754">1223 608 7932,'-12'-23'102,"1"-1"0,-1 3 1099,2 2-85,-5 9 1,15 4-794,0 12 1,10 4 0,13 7 0,6 1-148,4-1 0,4 1 1,2-3-1,3-1-168,3-3 1,2-5 0,5 4 0,0-2-189,1-4 0,-3-3 0,-3-2 0,-8-5-107,-8-6 1,-8-9 0,-11-5-1,-7-1 148,-3-4 1,-17-4 0,-10-2 0,-14 1 236,-14 3 0,-1 4 1,-10-1-1,-2 7 113,-2 4 1,6 3 0,4 5-1,5 5-105,7 4 1,5 10-1,14 5 1,9 8-650,11 9 0,9 5 0,9 3 0,15 5-832,10 2 1375,1 1 0,21 7 0,-3-1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5:23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150 194 8510,'-12'-15'0,"1"1"502,-3 2 1,4 3 0,1-5 0,-1 4 2256,0 3-2184,6 1 1,-3 15 0,7 7 0,1 7-227,5 4 0,4 8 0,9 6 0,3 0-205,1 2 1,6-5 0,-4 9 0,1 1-212,-1 3 0,-2-5 1,-3 1-1,-1 2-738,-2 1 0,3 0 1,-14-3-1,-2-6-688,-3-4 1,-1-10-1,0-4 1493,0-3 0,-7-11 0,-3-1 0</inkml:trace>
  <inkml:trace contextRef="#ctx0" brushRef="#br0" timeOffset="204">132 194 8059,'-27'-17'434,"0"-1"0,6 1 1,-3-1 771,3 1-879,9 7 1,18 2 0,14 8 0,7 0-157,10 0 1,0 6 0,11 2-1,3 0-389,-1-1 1,6 5 0,-11-6 0,1 0-275,1 1 0,-10 1 0,-2 6 0,-10-4-832,-6-3 1324,-9 7 0,-2-4 0,-8 7 0</inkml:trace>
  <inkml:trace contextRef="#ctx0" brushRef="#br0" timeOffset="349">97 456 8078,'12'10'95,"0"-4"100,1-4 0,9 3 0,3 1 1,4-2 308,8-2 0,2 4 0,11 0 1,6-1-567,5 3 0,1-4 1,2 6-1,-6-1-587,-4 1 0,-9-6 649,-4 2 0,3 4 0,1-1 0</inkml:trace>
  <inkml:trace contextRef="#ctx0" brushRef="#br0" timeOffset="817">1163 613 8009,'10'-17'600,"-5"-1"0,-3 7 0,-2-1 775,0-2 0,0-1-856,0-3 0,-2 9 0,-3 3 0,-7 4-265,-4 2 1,-7 0-1,-2 0 1,0 2-123,-1 4 0,-3-2 0,4 7 0,0 3-179,0 1 0,1 9 0,7-1 0,1 0-291,5 2 0,-3-3 1,6 5-1,1-2-362,-1-3 1,2 3 0,6-2 231,0-2 1,2-3 0,2-5 515,2-1 1,7-10 316,-1-2 1,1-2 0,1-10 0,-2-1 132,1-3 0,11-1 0,3 1 0,2 3-73,0 1 0,6 6 0,8-3 0,-1 1-459,1 4 1,-2-4-1,-4 2 1,1 4-497,3 6 1,-2 0-1,-8 8 1,-4 1-716,-2 3 0,1-4 0,-5-1-1209,2 3 2454,0-6 0,-13 7 0,-2-5 0</inkml:trace>
  <inkml:trace contextRef="#ctx0" brushRef="#br0" timeOffset="1150">1547 631 8266,'10'-18'0,"-3"1"1198,1-1 1,-6 1 353,4-1 1,-2 9-906,2 3 0,-2 12 0,5 5 0,1 7-553,0 5 0,1-4 0,7 5 0,-3-3-393,-3 2 0,3-3 0,-3 3 0,2-4-868,-3-1 0,5-1-1883,-4 1 2974,-5-8 1,1-5 0,-8-12-1,0-9 592,0-5 0,0-4 0,0 3 1,0-3 414,0-2 1,2 5-1,2-1 1,4 4-440,1 1 0,9 7 0,7 1 0,2 2-409,4 4 0,2 2 1,2 2-1,2 2-622,4 4 1,-10 4-1,4 7 1,-4 1-572,-4-1 1,4 1 0,-8-1 0,-1 1-2298,-3-1 3407,-1 1 0,-1-1 0,0 0 0</inkml:trace>
  <inkml:trace contextRef="#ctx0" brushRef="#br0" timeOffset="1351">2228 369 8196,'-8'-33'0,"-1"2"829,-1 2 0,-4 7 1,7 1 1113,-3 7 1,8 8-1427,2 12 0,8 6 1,9 9-1,3 5-392,3 1 1,-2 8 0,6 5 0,1 1-628,-1 2 0,2-4 0,6 5 0,0-1-889,0-4 1,-6 0-1,0-1 1391,2 3 0,2 0 0,2-6 0</inkml:trace>
  <inkml:trace contextRef="#ctx0" brushRef="#br0" timeOffset="1551">2717 334 8042,'-10'-53'881,"-5"3"1,3 3-1,-3 5 43,-3-1 1,3 14 0,3 0 801,6 7 0,6 9-1352,6 7 0,4 10 0,9 19 0,4 6-582,7 4 1,3 10-1,0 4 1,-2 3-460,-2 2 1,0 3 0,6 1 0,-2 2-707,-4-1 0,-6-3 1,-9-2 1372,-3 1 0,-7 7 0,4 2 0</inkml:trace>
  <inkml:trace contextRef="#ctx0" brushRef="#br0" timeOffset="1718">2595 648 8051,'8'-25'101,"-4"0"1,5-4 0,1 3 502,0 1 0,7 8 1,8-1-1,2 9-250,5 1 1,1 6 0,3-4 0,5 6-360,6 6 0,1-2 0,1 7 0,-3 3-257,3 1 262,-7-5 0,1 13 0,-8-3 0</inkml:trace>
  <inkml:trace contextRef="#ctx0" brushRef="#br0" timeOffset="1899">3520 578 8838,'18'-17'0,"-1"-1"538,1 1 1,1 1 0,3 3 0,3 3-127,2 2 0,-4 3 0,6 5 0,1 0-730,-3 0 0,4 0 0,-8 0 0,0 1 318,3 5 0,-7 4 0,6 7 0</inkml:trace>
  <inkml:trace contextRef="#ctx0" brushRef="#br0" timeOffset="2400">4079 421 8222,'-17'-15'1287,"-1"1"2865,1 2-3550,-1 8 0,11 4 0,9 12 1,11 4-449,9 1 0,7 1 1,-4 1-1,2 2-493,4 3 0,-6-1 1,-1-8-1,-5-1-1354,-1-2 1,-1-7 988,0 7 0,-7-10 1,-6-2-1,-8-10 616,-8-5 0,-3-10 0,-2-4 1,-1-4 553,1-2 0,-1 0 0,1 2 0,1 2 479,4 2 1,5 1-1,7-1 1,2 4-117,3 0 1,13 11 0,11-1 0,4 5-507,2 6 1,8 2 0,3 4-1,3 4-247,-3 6 1,3 9 0,-6 4 0,-1 2-213,1 4 1,-4 0 0,-10 0 0,-6-1-452,-3 1 0,-5-4 0,-3 0 0,-7-2-50,-3-3 0,-9 1 0,-5-4 0,-5-3 76,-7-1 0,-3-5 1,-6 0-1,2-3 358,2-3 0,8-8 0,-1-3 0,9-5 369,7-7 0,4-1 1,4-9-1,4-2 572,5-2 0,13-2 0,5 2 0,4 2 71,2 2 1,5 6 0,3-3 0,2 5-338,3 6 1,3 9 0,1 2 0,0 8-397,1 7 0,-9 11 0,-5 3 0,-8 4-1023,-7 8 0,-5-2 0,-3 6 0,-5-3 947,-5 3 0,-12-4 0,-3 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8:56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1 557 7945,'2'-17'0,"2"-1"0,1 1 549,-1-1 0,-2 6 80,-2 1 0,2 9-339,4 2 0,-2 10 1,7 11-1,3 4-181,2 2 1,1 2-1,0 6 1,1 0-179,-1 0 0,1 0 0,1 2 0,3 0-220,1-2 1,0 4 0,-5-12-1,-1 2-1342,1 0 1631,-1 0 0,1-2 0,-1-1 0</inkml:trace>
  <inkml:trace contextRef="#ctx0" brushRef="#br0" timeOffset="382">1503 138 8101,'11'-35'0,"-1"2"321,-2 4 0,-4 6 229,-10 11 0,2 6 0,-8 12 1,-1 6-176,-3 3 1,-3 10-1,-3 4 1,-3 4-314,-2 2 0,-2 8 1,-6 6-1,-2 5-33,-4 4 0,4 8 1,-7-2-1,-1 4-291,-1 2 1,-7 6-1,11-1 1,1-3-90,4-6 0,0-6 0,16-9 0,5-7 253,8-9 0,7-8 0,1-9 0,1-1 93,5 1 0,4-9 0,9-1 0,7-2 223,9 0 0,7 5 0,11-5 0,1 0-67,4 2 0,6-6 0,12 6 0,5-3-198,5 1 0,-1 6 0,-1-6 0,-5-1-294,-1 3 1,-4-4 0,-12 6 0,-12-2-1140,-13-5 38,-10-1 1442,-17-2 0,-18 0 0,-11 0 0</inkml:trace>
  <inkml:trace contextRef="#ctx0" brushRef="#br0" timeOffset="748">1922 819 8057,'9'-27'19,"-3"4"1,-4 3 184,-2 3 0,0-1 1483,0 1 1,0 9-1366,0 8 0,2 10 1,4 13-1,8 6-175,7 4 0,0 2 0,8-2 0,4-2-186,6-2 1,-2-2-1,4 2 1,-2-7-166,1-9 0,-5 1 1,2-8-1,-6-4-41,0-6 0,-6-8 0,-1-11 0,-7-8 305,-5-8 1,-6 0-1,-12-7 1,-8-5 180,-7-5 0,-14 7 0,-12-1 0,-3 5 7,-2 6 0,-1 8 1,1 6-1,-1 6-357,1 9 0,7 6 1,7 6-1,7 6-547,7 9 1,7 11 0,5 12 0,6 7 655,4 3 0,10 10 0,2 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9:04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95 8064,'0'-17'66,"-2"-1"1,-2 1-1,-4 1 2307,-1 5-1378,5-5 0,-4 16-641,8 0 0,10 10 0,5 13 0,9 6-132,3 4 0,2 2 0,6 0 0,2 0-253,3 0 1,5 2-1,7 2 1,1 1-235,-1-1 1,1 4-1,-1-2 1,0-1-353,1 3 1,-10-12-1,-7 4 1,-7-4-384,-3-4 0,-3-1 1000,-6-9 0,-7 0 0,-2 1 0</inkml:trace>
  <inkml:trace contextRef="#ctx0" brushRef="#br0" timeOffset="250">926 130 8141,'-24'-8'0,"-1"-1"292,-2-1 0,6-4 0,-5 9 0,3 1 163,0 2 1,-2 10 0,3 3 0,-1 7-127,2 5 0,-1-2 0,1 8 0,-2 4-227,1 6 0,1 0 1,0 8-1,-3 1-224,3 3 0,-6 3 1,-2 2-1,-4 4-253,-2 2 1,0-5 0,0 1-1,0-4-16,0-1 0,2-3 0,4-3 1,6-9-1460,3-6 1850,3-7 0,-1 0 0,1 2 0</inkml:trace>
  <inkml:trace contextRef="#ctx0" brushRef="#br0" timeOffset="516">1258 479 8191,'0'-27'0,"0"4"1632,0 4-625,0 1 1,-8 3-519,-4 3 0,2 12 1,1 12-309,1 3 0,2 10 0,6 3 0,0 1-187,0 0 1,0 2-1,2 8 1,2 1-121,2-1 1,5-2-1,-3-2 1,0 0-177,0 0 1,-2 0-1,-5 0 1,3 0-238,2 0 1,0 3 0,-6-1-1,-2-4-114,-4 0 1,-3-8 0,-9 1 0,1-3-875,-1 0 1527,8-7 0,-13-1 0,4-5 0</inkml:trace>
  <inkml:trace contextRef="#ctx0" brushRef="#br0" timeOffset="934">1153 986 8001,'0'-29'-25,"0"0"0,-6 5 0,0-3 0,2 2 696,2 4 1,2-1 0,0 1 0,0-2 32,0 1 0,0 3 0,2 3 0,4 3-131,6 1 0,5 3 0,5-5-398,1 2 0,8 8 0,-2-1 0,4 3-45,2 2 0,2 5 1,2 3-1,3 2-261,3 4 1,-1 7 0,1 2 0,-8 0-173,-6 3 0,-4-5 1,2 8-1,-5 0-30,-5-2 0,-3 1 0,-5-7 0,-5 2-38,-4-1 1,-4 3 0,-4-2 290,-5-2 0,-5-9 1,-1-4-1,-1-2 229,1-1 1,-1 1 0,1-8 0,1-3 511,5-7 1,-3-4 0,8-1-250,2-1 0,2 1 1,4-1-1,4 1-228,6 0 1,5 1-1,6 2 1,7 5-326,3 1 0,7 2 1,3 6-1,0 0-456,-1 0 1,5 2 0,-4 4 0,-1 6-336,1 3 1,-2 3-1,-6-1 1,-2-1-2158,-4-5 3089,4 5 0,-14-7 0,6 9 0</inkml:trace>
  <inkml:trace contextRef="#ctx0" brushRef="#br0" timeOffset="1132">2532 672 8029,'6'-18'0,"2"3"299,2 3 1,3-2 0,9 9 0,3 1-142,2 2 0,2 2 1,6 0-1,0 2-303,0 3 0,-2-1 1,-2 8-1,-4 2 145,-2 1 0,-1 10 0,-7 3 0</inkml:trace>
  <inkml:trace contextRef="#ctx0" brushRef="#br0" timeOffset="1282">2620 951 8029,'17'-8'162,"-5"4"0,1-5 1,5 1 59,3 4 1,12-4-1,2 1 1,10-1-269,5 0 0,3 2 0,-1 4 0,-2-2 46,-3-1 0,4-9 0,-7 4 0</inkml:trace>
  <inkml:trace contextRef="#ctx0" brushRef="#br0" timeOffset="1683">3999 392 8081,'12'-15'0,"-2"1"205,-2 2 0,5 9 0,-1-3 0,3 4 647,3 2 0,-7 2 1,-1 4-606,-2 5 0,-2 5 0,-6 1 1,0 1-446,0-1 1,-8-1 0,-6-3 0,-5-1-28,-4 1 0,-8-5 0,1-2 0,-3-4 29,-1-2 0,4 0 0,3-2 0,2-4 491,4-5 1,1-5 0,5-3 0,3-5 149,6-5 0,6-4 0,6-2 0,8 2-90,7 4 1,14-2 0,12 10 0,3 3-251,2 5 1,1 9 0,-3 0 0,-1 10-98,-3 11 1,-7 9-1,0 10 1,-8 3-112,-8 2 1,-5 7-1,-7-1 1,-7 3-163,-8 3 0,-5 5 0,-11 0 1,-5-1-234,-10-3 0,-2-2 0,-9 3 0,-3-1-139,-1-2 0,1 5 1,-1-11-1,-3 5-1525,5 1 2162,-12 0 0,21 1 0,-12-1 0</inkml:trace>
  <inkml:trace contextRef="#ctx0" brushRef="#br0" timeOffset="1800">3842 1475 7448,'18'8'-320,"5"-1"0,0 7 1,-1-4 1731,-3-2 0,-7-1 0,-1-3 2552,3 2-3257,-6 0 0,-3-6 1,-10 0-1415,-7 0 0,-11-6 707,-6 0 0,-12 0 0,-4 6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09:57.1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2129 260 8288,'-2'-29'0,"-1"2"-152,-3 2 0,-6-4 0,4 4 0,1-1 1003,-1 1 0,-4 2 0,6 5 1309,2 1-1743,-5 7 1,7 4-1,-4 12 1,4 8-98,2 7 1,0 14-1,2 14 1,2 7-105,2 8 0,5 6 0,-5 5 0,0 7-155,2 3 1,-6 5 0,4 5 0,-5-44 0,-1 0-239,1 3 1,-2 1-1,1 3 1,0 1 0,0-3-1,0 0 1,0 0 0,0 1-225,0-1 1,0 0-1,0-1 1,0-1-1,0 43 1,-1-12-172,-5-13 0,4-6 0,-4-12 0,4-7-917,2-8 1,0-8 1488,0-14 0,-8 1 0,-1-1 0</inkml:trace>
  <inkml:trace contextRef="#ctx0" brushRef="#br0" timeOffset="548">2129 1238 8430,'0'-17'-161,"0"-2"0,-2-1 0,-5 1 184,-11 3 1,-1 8-1,-12-1 1,-6 1 432,-8 4 1,-15 2 0,-10 2 0,-9 0-232,-7 0 0,-9 0 1,-4 0-1,49 0 0,-1 0-126,-48 0 0,4 0 0,10 0 1,5 0 15,11 0 1,3-2 0,13-2 0,9-1-110,5 1 1,13 4-1,7 4 1,5 3-71,1 3 0,5 4 0,2 9 1,4 6 124,2 4 0,0 10 1,0 3-1,0 7 45,0 5 0,0 4 0,2 10 0,4 0-207,6-3 1,1 5 0,1-10 0,-2 2-394,1-2 1,1 2 0,-1-10 0,-1-5 43,2-8 0,-5-7 0,3-3 1,0-3-487,-3-7 1,1-6 935,-4-5 0,-4-4 0,5-8 0</inkml:trace>
  <inkml:trace contextRef="#ctx0" brushRef="#br0" timeOffset="813">51 2636 8430,'-12'0'30,"3"-2"1,-1-2 16,0-2 0,7-2 151,-3 2 0,6 4 1,7-3-1,11 3 180,9 2 1,14 2 0,7 1 0,9 3-357,7-2 1,9 0 0,5 0-1,2 2-313,3-2 0,-5-2 1,-1-2-1,-3 1-313,-4 5 1,-12-4 0,-19 4 0,-8-2 603,-8 2 0,-3 3 0,-3 9 0</inkml:trace>
  <inkml:trace contextRef="#ctx0" brushRef="#br0" timeOffset="1015">505 3072 8118,'0'-10'446,"2"3"0,4 7 1,8 0-594,7 0 0,4 0 1,6 0-1,-2 2-352,2 3 1,-4-3 0,1 6 0,-1-2-497,0 0 995,-13 0 0,9-6 0,-13 0 0</inkml:trace>
  <inkml:trace contextRef="#ctx0" brushRef="#br0" timeOffset="1150">575 3282 7567,'12'0'-12,"-3"2"1,1 2-901,0 1 912,1 1 0,7 2 0,-1 2 0</inkml:trace>
  <inkml:trace contextRef="#ctx0" brushRef="#br0" timeOffset="1280">558 3561 8756,'11'0'997,"3"0"-1236,5 0 0,1 0 0,11 0 239,6 0 0,5 0 0,11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00.4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2057 7713,'0'-17'547,"0"7"0,8-3 1,4 7-1,5 2-219,7 2 0,10 2 0,15 0 0,9 2-250,12 4 1,2-2 0,9 5 0,3 1-147,1 0 1,2-5 0,-3 5 0,-6 0-176,-9 0 1,-18-7-1,-5 5 1,-7-2-202,-4 0 0,-14 0 115,-3-6 1109,-12 0-417,-6 0 1,-4-6 14,-8 0-346,8 0-157,-3 6 1,7-2 58,0-4 1,0 3 218,0-9 1,0 6 0,0-6 62,0-1 1,5-3 0,3-1 0,2-1-79,3 1 0,5 0 0,3-1 1,4 1-74,3-1 1,3 3 0,8 1 0,3 4-86,3 3 1,-4 1-1,3 6 1,1 0-120,-1 0 0,-3 7 0,4 5 0,-4 6-106,-8 5 0,0-4 0,-10 5 1,-2-5-28,-1-2 1,-11 1-1,-3-1 1,-4 1-8,-2-1 0,0-5 1,-2-2 269,-4-3 0,-3-1 1,-9-6 211,1 0 1,5-2-1,2-4 1,3-5 100,3-5 1,2-1-1,4-3 1,4-3 1,5-6 0,12 2 0,9-2 0,6 0 106,9 1 1,5 3-1,6 8 1,8 1-206,8 5 0,-2 3 0,2 12 1,-8 5-248,-8 9 1,-13 5 0,-11-1 0,-8 3-46,-7 2 1,-3-4 0,-5 4-1,-5-1-186,-4-5 1,-2-2 0,-2-3 0,-2-3-541,-2-1 792,1-8 0,14 4 0,9-8 0,11-2 105,10-4 0,13-4 0,12-7 0,4 1-178,2 5 1,2-5-1,1 6 1,3-1-259,-2-1 0,-10 8 1,-6-2-1,-4 5-340,-1 1 0,-7 0 0,-3 0 0,-6 0-1280,-10 0 1970,-6 0 0,-11 0 0,-2 0 0</inkml:trace>
  <inkml:trace contextRef="#ctx0" brushRef="#br0" timeOffset="481">1747 241 8068,'0'-45'246,"0"3"0,0 7 591,0 0 0,2 15 1,4 9-368,6 7 1,3 12-1,5 5 1,3 11-139,6 10 1,4 5 0,2 12 0,0 5-197,0 4 1,-8 4-1,-4 6 1,-3 2-383,-3 4 0,-7-3 0,-6 7 0,-10-3-324,-12-3 0,-9-2 0,-14-6 0,-3-8-83,-1-11 0,-3-16 1,5-10-1,0-7 356,1-8 1,9-8 0,9-10 0,7-11 233,5-8 0,4-6 0,10-4 0,4-4 98,6 1 1,17-5 0,6 7-1,4-1-259,3 0 1,-3 2 0,6 6-1,-1 2 224,1 4 0,9-4 0,8 6 0</inkml:trace>
  <inkml:trace contextRef="#ctx0" brushRef="#br0" timeOffset="681">2533 241 7978,'-6'-29'0,"0"2"582,3 2 1,-5 1 0,2 7 303,2-1 1,6 11-552,10 7 0,1 7 0,16 11 0,4 1-209,6 4 0,8 5 0,9 7 0,2-1-341,-1 1 0,-3 2 0,-2 2 0,1 4-307,-1 1 0,-2-3 1,-5 4-1,-8-3 522,-6-3 0,-10 6 0,5 0 0</inkml:trace>
  <inkml:trace contextRef="#ctx0" brushRef="#br0" timeOffset="851">3074 84 8068,'0'-20'86,"-1"1"1,-3 0 270,-2 3 0,-8 10 0,5 2 1,-5 8-264,-3 8 0,3 7 0,-9 8 0,3 10 29,3 6 1,-1 0 0,-1 7 0,-2 5-538,-3-1 1,-1 8 0,2 4 413,-6 8 0,-4 13 0,15-38 0,1-1 0</inkml:trace>
  <inkml:trace contextRef="#ctx0" brushRef="#br0" timeOffset="1016">3651 608 8084,'8'-16'-13,"3"5"1,-1 3 0,0 10-1,-1 4 145,1 5 1,-6 13 0,2 5 0,-4 4-218,-2 2 1,0 5-1,0 3 85,0 2 0,-8 9 0,-2 8 0</inkml:trace>
  <inkml:trace contextRef="#ctx0" brushRef="#br0" timeOffset="1613">71 2773 8067,'0'-27'-14,"-8"-4"1,-2 8 1015,0 1 1,-5 11-631,3 5 1,5 12 0,1 9-1,4 13 28,2 12 1,2 9-1,4 5 1,3 4-263,1 6 0,5-2 0,-3 3 1,2 0-408,-3 3 0,-1-4 1,-6 0-1,2 2-861,-2 2 0,-2 0 0,-4-4 1130,-4-5 0,-4-5 0,-7-2 0</inkml:trace>
  <inkml:trace contextRef="#ctx0" brushRef="#br0" timeOffset="2480">228 3315 8086,'0'-18'690,"0"1"0,2 1-359,4 5 1,3-3 0,13 8 0,7 0 14,11-1 1,13 5 0,11-4 0,12 4-257,7 2 1,4 0 0,3 0 0,1 0-83,2 0 0,-2 0 0,-11-2 0,-10-2-103,-10-2 0,-16 0 0,-7 6-487,-6 0 658,-17-7 1,-6 5 560,-20-4-401,4 4-247,0 2 0,8 2-8,0 4 0,6-2 0,2 5 0,0 1-10,0 0 1,3-4 0,-5 5-1,0 1 21,2-2 0,-1 5 1,7-3-1,-4 3 3,-3 3 0,5-1 0,-4 1 0,0-1-61,-1 1 0,1 5 0,-4 2 1,2 2-72,-2 4 0,-2 0 0,-2 0 0,-2-1-60,-4 1 0,-4 2 0,-9 1 0,-3 1-99,-1 0 1,-8-2 0,2-4-1,-4-5 49,-2-5 1,0-3 0,2-5 0,2-5 261,2-4 1,13-4 0,-1-4 0,3-5 192,5-5 0,3-7 0,12 0 0,7-1 125,9-1 1,5 6-1,8-5 1,0 7-49,0 5 0,5-1 0,3 7 0,0 2-151,-1 2 0,-1 4 1,-4 4-1,2 7-166,2 9 1,-3-1 0,-8 8 0,-7 2-98,-4 2 0,-9 2 0,-4 2 0,-4 0-104,-2-2 1,-8 4 0,-6-10-1,-7 2 58,-8-2 1,-6 4-1,-6-6 1,-5 0-178,-5-4 0,-1-3 1,-1-3-1,3-1-26,3-5 0,7-3 0,12-10 616,11-4 0,7-5 1,14-12-1,8-5 47,11 1 0,10 0 0,8 6 0,5-3 3,5 3 1,3 8-1,2 3 1,3 2-102,-3 4 1,-4 2 0,-5 4-1,-6 6-98,-4 9 0,-4 3 0,-4 9 1,-8 2-64,-7 2 0,-9 8 0,-10 1 0,-7 1-5,-4 0 1,-7 3 0,-2-3 0,-2 0-12,-4-1 1,3-1 0,-1-6 0,0 0-171,2 0 0,2-2 0,9-2 1,3-4-420,1-2 0,8-1 1,-2-7-1,6-1-1338,6-5 1917,12 5 0,1-14 0,6 6 0</inkml:trace>
  <inkml:trace contextRef="#ctx0" brushRef="#br0" timeOffset="2748">595 5009 8048,'-16'-24'137,"4"1"1,1 2 0,11 7 20,8 3 1,21 5 0,15-4 0,16 2 46,16 4 0,11 3 0,-37 0 0,1 0 0,6-1 1,1 0-50,3-1 0,2 0 0,5-1 0,0 2 0,-1 2 1,0 2-1,1 0 0,0 0-246,-1 0 1,-1 2 0,1 1 0,-2 1 0,-6-2-1,-3 0 1,39 4-596,-19 0 1,-18 5 0,-17-3-1,-14 2 685,-12-1 0,-7-7 0,-8 4 0</inkml:trace>
  <inkml:trace contextRef="#ctx0" brushRef="#br0" timeOffset="2979">1101 5166 8107,'-12'-6'741,"1"0"0,5 0 0,-6 8-508,-1 4 0,-1-2 1,1 10-1,1 3-202,-2 5 0,-1 3 0,-1-4 1,3 4-431,1 2 0,2-3 0,-3 3 0,1 0-736,-1 0 1135,-3-5 0,-1 11 0,-1-6 0</inkml:trace>
  <inkml:trace contextRef="#ctx0" brushRef="#br0" timeOffset="3130">1258 5166 7936,'10'-25'150,"3"5"1,-5-1 349,2 7 1,-4 7-196,5 7 1,-7 7 0,4 5-440,0 4 1,-6 7 0,4 0 0,-4-2-608,-2-1 1,5-1 740,1 5 0,0-5 0,-6 6 0</inkml:trace>
  <inkml:trace contextRef="#ctx0" brushRef="#br0" timeOffset="3246">1433 5341 7936,'11'0'-365,"1"0"0,0 5 365,5 1 0,1 8 0,-1-4 0</inkml:trace>
  <inkml:trace contextRef="#ctx0" brushRef="#br0" timeOffset="3681">2324 3769 8017,'7'-25'214,"-5"5"1,4-3 817,-4 3 1,0 11 0,4 3-485,5 4 0,-1 16 0,4 5 0,3 6-254,4 6 1,5 8 0,-5 6 0,2 1-272,-1 3 1,3 5 0,-2-7 0,-1 3-240,-3 3 1,-2 5 0,-1 0 0,-4-4-298,-7-5 0,-5 1 1,-5-5-1,-9 0-157,-7-5 0,-1-11 0,-9-5 0,-4-7 343,-3-5 0,-1-4 1,8-10-1,3-4 158,3-6 1,4-5 0,9-7 0,6-7 41,5-7 1,2 1-1,7-6 1,10 2-32,9 0 0,12 1 0,3 7 1,1 2 157,0 2 0,13 7 0,-2-3 0</inkml:trace>
  <inkml:trace contextRef="#ctx0" brushRef="#br0" timeOffset="3882">3040 3612 8037,'0'-35'93,"0"0"1,-2 10 0,-2 5 652,-2 7 0,10 11 0,13 2-200,10 9 0,12 7 1,6 3-1,3 3-488,7 1 1,9 8 0,0 0 0,2 6-499,-2 4 1,2-1 0,-8-5-1,-4 0-242,-5 0 682,-14 0 0,-2 0 0,-6 0 0</inkml:trace>
  <inkml:trace contextRef="#ctx0" brushRef="#br0" timeOffset="4066">3511 3524 7976,'-8'-27'139,"6"2"1,-5 7 173,-1 1 1,4 7 0,-6 6 191,3 8 1,-1 12-1,4 9 1,-2 4-286,2 8 1,-4 0-1,1 9 1,-1 3-514,0 1 1,-5 1-1,1-3 1,-4-1-766,-1 1 0,-6 3 1058,-1 1 0,-14 1 0,1-1 0</inkml:trace>
  <inkml:trace contextRef="#ctx0" brushRef="#br0" timeOffset="4299">3843 3804 7976,'45'-25'375,"-3"11"1,-7-4-1,-2 5 79,-4 3 1,2 2-1,-7 8 1,-3 2-16,-2 4 0,-9-2 1,-4 8-1,-4 1-233,-2 3 1,0 1 0,0 1 0,-2-1-137,-4 1 1,-2-1 0,-5 3 0,3 1-194,2 2 0,0 0 0,5-5-230,-3-1 0,6 1 1,8-1-1,3-1-33,9-5 1,5-3 0,10-8 0,2 2-288,3 4 1,-1-4 0,6 4 672,-3-4 0,7-2 0,-4 0 0</inkml:trace>
  <inkml:trace contextRef="#ctx0" brushRef="#br0" timeOffset="4500">3441 4345 7998,'-17'-8'108,"5"1"1,2-7 66,3 2 1,16 3-1,15-3 1,9 6 228,7 4 1,7 2-1,11 0 1,6 0-571,4 0 1,0 2 0,-4 4 0,-4 4-2302,0-1 2467,-13 7 0,3-6 0,-15 7 0</inkml:trace>
  <inkml:trace contextRef="#ctx0" brushRef="#br0" timeOffset="4732">3843 4607 7975,'12'-6'440,"-1"0"0,3 3 11,1 1 1,-3 2 0,0 0-1,1 0 35,3 0 0,-5 2 0,-1 3 0,0 7-238,-1 4 0,-5 1 1,2 0-1,-4 1-175,-2-1 0,-6 1 1,-1-1-1,-1 1-201,0-1 1,0 1-1,4-1-460,-1 1 1,3-9 0,11-3 0,11-4-535,5-2 1,14 0 1121,13 0 0,8-15 0,10-5 0</inkml:trace>
  <inkml:trace contextRef="#ctx0" brushRef="#br0" timeOffset="5279">3756 2092 8146,'-6'-17'0,"-2"-3"394,-2-3 0,6 9 0,-1-3-225,3 2 0,13 5 0,13 0 0,16 2 167,15 4 0,24 3 0,-30 0 0,3 2 0,8-1 0,2 0-145,9 0 0,2 0 1,8 0-1,3 0 0,9 0 1,2 0-1,2 0 1,0 0-296,2 0 0,0 0 1,-30 0-1,-1 0 0,1 0 1,31 0-1,0 0 0,-3 0 1,-2 0 78,-7 0 0,-2 0 1,-6-1-1,-4 0 1,-11-1-1,-2 0 1,-5-2-1,-2 0-603,-3-1 0,-3 0 0,30-6 0,-18-9 0,-14-1-164,-13-2 0,-15-8 0,-15 1 0,-7-3 792,-9-2 0,3 1 0,-15-1 0,-1 0 0</inkml:trace>
  <inkml:trace contextRef="#ctx0" brushRef="#br0" timeOffset="5496">5851 835 7953,'-2'-23'0,"-2"-1"0,-1 3 1089,1 1 0,2 13-594,2 7 0,8 19 0,5 22 0,7 17-122,3 14 0,8 9 0,-2 14 0,-13-43 0,1 1-307,1 3 0,-1 3 1,0 8-1,-1 2 1,-1 3-1,-1 1 0,-2 3 1,-3-1-250,-1 1 1,-2 0 0,-1 1 0,-2-1 0,-3-3 0,0 0 0,-1-1 0,0 1-240,-1 2 0,-2-2 0,-3-9 0,-2-2 1,-2 0-1,-3-2 422,1-4 0,-1-1 0,3-2 0,-1 0 0,-2-1 0,-1-1 0,-1-2 0,1-1 0,-2 0 0,1-1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07.7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7953,'8'-17'194,"-6"-1"1,5 1 134,1-1 1,-4 7 0,10 1 0,3 2-146,5 4 1,14 2 0,1 2 0,8 0-64,9 0 1,4 2 0,8 2 0,-3 2-68,-3-2 0,0-2 1,-6-2-1,-1 0-87,-9 0 1,-13 0 0,-7 0-1,-5 0 318,-2 0 1,-5 0 181,0 0 0,-8 2-272,1 4 0,-3 3 1,0 11-1,4 1 7,6 2 1,-3 8-1,3-1 1,2 3-282,1 1 1,-3 1 0,-1 2-1,1 2-97,-2 2 1,5 0 0,-5-7 0,0 1-50,-4 0 0,-5-2 0,-1-4 0,0-5-66,0-5 0,0-7 1,-1-3 177,-5-1 1,2-2 209,-8-6 0,6-2 514,-5-4-440,7 4-204,-4-5 0,8 14 0,0 5 1,0 4-159,0 1 1,0 0-1,0 1 1,0 1 21,0 5 0,-2-5 0,-2 4 1,-4-3 1,-1-3 1,3 1 0,-6-1 0,-3 1 41,-7-1 1,1-7-1,-6-3 1,0-1 38,0 0 1,-1 0-1,-3-6 1,4-2 187,2-4 1,2-4 0,7-7 0,5 0 258,5-1 1,12 1 0,7-1 0,8 3-44,9 3 1,12 4 0,11 8 0,9 0-129,6 0 1,7 8 0,1 6-1,-2 7-237,-2 8 0,-5 10 0,-2 4 0,-9 1-153,-8 5 1,-21-7 0,-15-1 0,-8-4-58,-4-2 1,-16-2 0,-7-4 0,-8-8 182,-4-7 1,-7 0-1,-7-7 1,-3 1 21,-1 0 0,-9-2 0,10-6 0,-3 0 50,1 0 0,4-2 0,3-2 0,8-4 182,8-2 1,14-1-1,11-7 1,6 1 68,6-1 0,13 1 0,16 1 0,10 5-129,5 5 1,8 4 0,3 2-1,1 0-80,4 0 0,-6 8 0,0 3 0,-4 7-113,-3 5 1,-5-2 0,-15 7 0,-6-1-138,-9 0 0,-3 2 0,-11 4 1,-8-2 173,-11-2 0,-5-6 0,-11 5 0,-4-1 123,-3 0 1,-5-6-1,4 3 1,-2-5 174,2-2 0,3 1 0,3-1 0,3 1-115,7-1 0,6 1 0,5-1 0,6 1-436,4-1 1,10 1 0,4-1 0,5 1-370,6-1 1,5 0-1,7 1 1,0-1 657,-1 1 0,9 7 0,2 2 0</inkml:trace>
  <inkml:trace contextRef="#ctx0" brushRef="#br0" timeOffset="263">279 2131 8401,'-36'-2'0,"-1"-4"1051,2-5 1,-2 3-565,14 2 1,15 4 0,18 2 0,17 0-154,19 0 0,13 6 1,12 0-1,7 0-325,9 1 0,3-5 0,-40 1 0,2 0 0,2-2 1,1 0-76,2-1 1,1 0 0,6 0 0,2 0 0,-4 0 0,0 0 0,2 0 0,0 0-110,1 0 0,0 0 0,-2 0 1,0 0-1,-6 0 0,-2 0 0,44 0-292,-15 0 0,-14 6 0,-12 0 0,-13-2-816,-12-2 0,-14-1 1283,-7 5 0,-16-4 0,2 6 0</inkml:trace>
  <inkml:trace contextRef="#ctx0" brushRef="#br0" timeOffset="980">2043 612 8039,'-5'-24'346,"-1"1"0,0-6 0,4 8 1,-2 3 1328,-2 5 1,-2 9-1197,3-2 1,3 14-1,-4 9 1,6 10-35,6 6 0,-2 10 0,9 5 0,5 7-275,3 3 0,8 8 0,-4-4 1,1 2-300,-1 0 0,0 0 0,-4 8 0,3 0-183,-3-2 0,-4 1 0,-5-12 0,-6-3-156,-4-2 0,-4-9 1,-6-4-1,-9-6-241,-11-6 1,-4-6-1,-5-9 1,-2-5 290,-2-1 1,0-4-1,6-12 1,2-9 310,4-11 0,4-6 1,10-5-1,3-4-33,6-2 0,12 7 0,7-5 0,9 4 4,7 4 0,6-2 1,4 14-1,3 2-295,3 1 0,7 5 431,7 3 0,-1 4 0,-6 8 0</inkml:trace>
  <inkml:trace contextRef="#ctx0" brushRef="#br0" timeOffset="1196">2567 839 7987,'-2'-45'0,"-2"4"0,-1 6 1470,1 6 1,4 4-1041,6 8 0,11 7 0,12 4 0,6 6-284,6 6 1,3 4 0,13 9-1,3 4-372,4 6 1,8 0 0,-8 4 0,4 4-358,2 0 1,-5 0-1,-6-4 1,-13-4-1476,-7-6 2058,-12 5 0,-2-9 0,-7 6 0</inkml:trace>
  <inkml:trace contextRef="#ctx0" brushRef="#br0" timeOffset="1398">3074 682 7987,'9'-18'103,"-3"1"1,2-1 0,0 3 324,1 3 1,-3 4 0,4 10 80,-2 4 1,-2 6 0,-6 11-1,0 4-341,0 0 1,0 12 0,-2-4-1,-4 2-201,-6 0 0,-3 3 0,-3 1 0,-1-2-443,-5-2 1,3 4 0,-8-1 0,0-1-710,2-2 0,-12-2 1185,4 0 0,-12 0 0,3 0 0</inkml:trace>
  <inkml:trace contextRef="#ctx0" brushRef="#br0" timeOffset="1631">3440 996 8032,'39'-16'0,"-2"3"307,-4 1 1,-2 6 0,6-3-1,0 1 214,-2 4 0,2 2 0,-14 4 1,-2 2 62,-1 2 0,-11 7 1,-3-1-413,-4 3 1,-2 3-1,0-1 1,0 1-227,0-1 0,0 1 0,0-1 0,0 1-261,0-1 0,2 1 0,4-3 10,6-3 0,5 1 0,6-7 0,5-2-173,-1-2 0,6-2 0,-2 0 0,6 0-386,3 0 0,1 0 864,-6 0 0,0 0 0,0 0 0</inkml:trace>
  <inkml:trace contextRef="#ctx0" brushRef="#br0" timeOffset="1848">3091 1520 8080,'-17'-10'279,"7"-5"1,4 3 81,4-4 1,12 7-1,7 3 1,13 4-301,8 2 0,9 0 0,9 0 0,4 0-524,2 0 1,-3 2-1,3 4 1,-4 5-890,-8 5 1352,3 1 0,-16 1 0,5-1 0</inkml:trace>
  <inkml:trace contextRef="#ctx0" brushRef="#br0" timeOffset="2099">3213 1869 9037,'2'-10'1725,"4"5"-1315,6 3 1,3 2-1,5 0 1,1 0-137,2 0 1,7 7 0,-7 5 0,-2 4-31,-1 1 0,-5 0 0,-3 1 0,-6-1 3,-5 1 1,-2 1-1,-5 3 1,-6 1-245,-3-2 1,-3-7 0,1-3 0,-1 3-515,1 2 1,7-5-7,4 1 0,14-6 0,11 3 0,14-1-522,12-4 0,13-2 1039,6-2 0,12 0 0,3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11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1 349 8055,'9'-7'0,"-1"-5"343,0-4 0,2-1 1,9 1-1,4 3-23,6 1 0,20 2 0,13-3 0,16 1-166,15-1 1,-36 8-1,2 2 1,5-1-1,2 0 1,4 1-1,2 0-80,3 0 0,1 0 0,3 0 0,1 1 0,2 1 0,-1 2 0,1-1 0,-1 0-148,-3 0 0,-2 0 0,-7 0 0,-1 0 0,-4 0 0,-2 0 0,-2 0 0,-1 0-91,-3 0 1,-2 0-1,30 0 1,-14 0-1,-14 0-534,-9 0 0,-13 0 602,-10 0 1,-13-2 0,-5-4 419,-4-6 0,-10-3 595,-3-3 190,-5 1-986,7-1-103,1 9-258,8 1 329,8 8 303,-7 0-271,7 0-232,-8 0 0,2 0-286,4 0 266,-4 0 0,13 0 113,-3 0 1,-2 2-47,1 4 1,-5-4 0,4 5 69,-2 1 103,5-6 43,-11 6 60,6-8 1,-10-6-128,-4 0-297,4-7 207,-5 11 0,9-6-297,3 8 114,5 0 215,8 8 1,-11-1-1,-7 5 1,-9-6-31,-7-4 0,-1-2 1,-3 0-1,-1 0 33,-2 0 1,-3 0 0,5 0 0,-2 0 225,1 0 0,3-8-154,1-4 0,11 3 0,7-3 0,11 0 35,11 3 1,5 1 0,10 6 0,2-2-84,1-2 0,1 0 0,-6 8 1,0 2-63,0 2 0,-8 6 1,-4-4-1,-5 1-95,-7 5 1,3-4-1,-10 1 1,-6 1 55,-8-2 0,-13 3 0,-6-7 0,-6 0-41,-6 1 1,-3-5-1,-7 4 1,4-4 30,7-2 0,3-2 1,4-2-1,4-1 144,5 1 0,7-6 0,5-2-44,7-3 1,18-3 0,12 1 0,12-1 27,10 1 0,3 5 0,3 3 0,-3 1-117,-3 4 0,-5 2 0,-7 2 0,-2 2-130,-4 4 1,-5 3 0,-13 9 26,-5-1 0,-6 1 1,-6-1-1,-7 1-170,-9-1 0,-5 1 0,-8-3 1,0-1-236,0-3 0,1-1 1,-1 4 552,0-3 0,-8-7 0,-2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14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210 453 8014,'-15'-18'0,"1"1"225,2-1 1,8 6 605,-1 1 0,12 1 0,11-2 0,11 7-462,10 3 0,5 2 0,9 0 1,1 0-380,4 0 1,3 0-1,5 2 1,-2 2-383,2 1 1,-6 3 0,-6-4 0,-9 2-1769,-10-2 1,-20 5 2159,-3 3 0,-32 4 0,-9 1 0</inkml:trace>
  <inkml:trace contextRef="#ctx0" brushRef="#br0" timeOffset="135">1 837 9858,'19'0'237,"4"0"0,12 0 1,16 0-1,11 0-151,13 0 0,17 0 1,7 0-1,-49 0 1,0 0-419,49 0 0,-3 0 1,-9 0 331,0 0 0,-15-16 0,-4-3 0</inkml:trace>
  <inkml:trace contextRef="#ctx0" brushRef="#br0" timeOffset="368">909 33 8220,'17'-7'58,"1"-5"1,-1 4 0,1 2 0,1 6 124,4 6 0,-1 12 0,7 13 0,2 9 361,2 13 1,2 1 0,0 10 0,-2 4-345,-4 6 0,-4 5 0,-10 7 0,-3-5-275,-6-5 0,-8-4 1,-10-2-1,-11 0-472,-8-1 0,-12-7 0,-3-1 0,-7-3-1278,-5 0 1825,4 8 0,-22-4 0,40-27 0,0 0 0</inkml:trace>
  <inkml:trace contextRef="#ctx0" brushRef="#br0" timeOffset="752">1957 208 8041,'0'-17'459,"-6"-3"0,-2-1 202,-2-2 1,4 1-117,-5 11 0,7 5 0,-2 12 1,6 7-262,6 8 1,11 7 0,12 7 0,6 1-256,6 5 1,4 2 0,7 5 0,3-1-310,3 1 1,10 3 0,7 1 0,-1-1-210,-2-5 0,-4 3 1,-6-10-1,-8-4 489,-5-4 0,-10-10 0,3 4 0</inkml:trace>
  <inkml:trace contextRef="#ctx0" brushRef="#br0" timeOffset="967">2620 191 8016,'0'-26'722,"-8"7"1,-1-4 296,-1 3 0,-4 14-608,9 12 1,-1 12 0,6 17-1,0 1-191,0 5 1,0 4 0,-2 7-1,-2 1-287,-2-1 1,0 2 0,4 3-1,-3 3-331,-7 2 1,0-6 0,-3 4-1,-7-1-211,-3-1 0,0 4 0,-8-8 1,-6-3-1622,-4-1 2230,5-7 0,-21 7 0,5-5 0</inkml:trace>
  <inkml:trace contextRef="#ctx0" brushRef="#br0" timeOffset="1384">3109 749 7862,'0'-17'-688,"0"5"1,0 1 1159,0-3 1,0 4 342,0-1 1,0-1-63,0-5 0,0 5-208,0 0 0,0 7 1,2-5-1,2 0 362,2 0 0,2 7 1,-5-5 834,3 0-1213,8 6 0,-4-12-446,7 9 0,-7 1 0,-3 8 0,-1 3-29,0 3 1,6 2 0,-4 5 0,-1 3-131,1 3 0,4-2 1,-5 8-1,1 2-108,0 2 0,4 2 0,-5 0 1,1 0-157,0 0 0,4 6 1,-7 2-1,-1-1-79,-2 1 0,4 4 0,0-7 1,-2-1-269,-2-2 0,-2-2 0,0 0 0,-2-2 33,-4-4 0,2-2 0,-8-6 0,1 3 654,1-3 0,-13-2 0,3-1 0</inkml:trace>
  <inkml:trace contextRef="#ctx0" brushRef="#br0" timeOffset="1851">3004 1134 8020,'-11'-8'699,"1"-4"1,0-3-175,1-3 0,3 7 0,-4-1 100,2-2 0,4-1 1,10-1-224,6 5 0,5-3 1,9 8-1,7 0-189,5-1 1,11 5 0,-2-6-1,1 2-57,-1 0 1,3 1 0,-5 5 0,1 0-51,1 0 0,-14 0 0,0 0 0,-6 0-81,-6 0 0,-3 1 0,-5 3 1,-3 4-112,-2 2 0,-2-4 0,-4 3 0,1 3-91,3 3 0,0-5 1,-6 12-1,0-1-63,0-2 0,6 7 0,0-1 0,-2 2-69,-2 4 0,-2 0 0,-2 0 0,-2-2 25,-2 2 0,-6 0 0,6-2 1,1-5 187,-3-5 0,6-7 760,-4-1 1,4-9-1,2-2 236,0-9 1,0-13-1,2-3 1,4 0-322,6 0 0,5-5 0,4 7 1,5 2-396,1 1 0,2 9 0,6 1 0,2 2-426,3 4 1,-3 2 0,4 4 0,-4 4-553,-2 6 0,2 5 1,0 7-1,-1 3-365,-3 0 0,-9 6 0,-1-4 0,-4 2 321,-1-2 1,-6 2 0,-3-7 837,-1-3 0,-2-2 0,-6-1 0</inkml:trace>
  <inkml:trace contextRef="#ctx0" brushRef="#br0" timeOffset="2101">4541 976 7993,'6'-17'198,"0"0"0,7-1 1,-1 1-1,4 1 428,1 4 1,8-1-1,4 5 1,6 0-232,6 1 1,-2 1 0,7 6 0,1 0-546,-2 0 1,-3 2 0,-9 2 0,-5 3-362,-11 3 0,-1 2 0,-11 5-2317,-1 1 2828,-10-1 0,-11 8 0,-10 2 0</inkml:trace>
  <inkml:trace contextRef="#ctx0" brushRef="#br0" timeOffset="2250">4506 1396 7993,'18'0'207,"1"0"0,3 0 0,3-2 406,2-4 1,2 4-1,8-6 1,4 2-289,5 0 1,7-1-1,3 3 1,2-2-672,-2 2 0,-3 2 0,-7 2 0,-5 0 346,-4 0 0,-10 0 0,-2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18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26 505 8024,'0'-18'490,"0"1"0,0 0 0,-2-1 38,-4 1 0,4-1 0,-5 3 459,-1 3 1,8 4-809,0 8 1,8 8 0,11 4 0,4 5-54,6 6 1,6 5-1,6 6 1,8 3-157,7 4 1,0-2-1,10 6 1,4-1-264,4 1 0,1-6 0,-7 1 1,-4-5-281,-5-6 1,-13 2 0,-7-9 0,-8-7-840,-8-7 1,-11-2 1411,-6-6 0,-20-4 0,-5-13 0</inkml:trace>
  <inkml:trace contextRef="#ctx0" brushRef="#br0" timeOffset="233">829 435 8024,'2'-17'3,"2"-1"1253,2 1-578,0 7 0,-14 12 1,-4 13-458,-3 7 1,-3 3 0,1-4-1,-2 5-158,-5 1 1,3 2-1,-6 8 1,0 2-29,-1 1 0,-1 1 0,-6-4 0,1 2-323,-1 1 0,0 7 1,0-6-1,0-2-427,0-3 1,2-1-1,2 0 1,4-2-1315,1-4 2029,3-3 0,6-9 0,-1 1 0</inkml:trace>
  <inkml:trace contextRef="#ctx0" brushRef="#br0" timeOffset="434">1231 924 8024,'27'-17'490,"-3"-1"1,-7 1 1140,-5-1-767,-5 9 0,-7 3-724,0 12 0,-5 5 0,-1 11 1,2 3-228,2 2 0,2 0 1,0 4-1,0-2-169,0 2 0,0 2 0,0 2 0,0 0-522,0 0 1,0 2-1,0 2 778,0 1 0,0 1 0,0-6 0</inkml:trace>
  <inkml:trace contextRef="#ctx0" brushRef="#br0" timeOffset="1033">1930 191 8145,'-12'-30'8,"2"3"1,1 0 460,-1 0 0,0 6 0,-3-1 1,3 7 688,2 3 0,-5 8-623,1-2 1,4 6-1,2 8-383,4 10 1,8 7 0,2 10-1,2 0-35,3 0 0,3 7 1,1 5-1,1 1-113,-1-1 1,-5 2 0,-1-7 0,3 3-537,2 3 1,-5 3-1,-1 1 1,0-1-259,-1-5 0,-5 5 0,2-3 0,-4 5-2072,-2-1 2862,0 4 0,-8-19 0,-1 6 0</inkml:trace>
  <inkml:trace contextRef="#ctx0" brushRef="#br0" timeOffset="1267">2052 226 8107,'0'-45'315,"0"4"1,0 6-1,0 6 2637,0 6-2617,0 11 0,2 14 1,4 16-1,7 9-194,9 6 1,3 11-1,6 7 1,-2 7-110,2 4 1,0-4 0,0 6 0,-4 0-500,-1-1 1,-3 2-1,-6-4 1,1 1-393,-1 4 0,-7 0 1,-4-4-1,-4-8 859,-2-5 0,-8-11 0,-2 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22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53 8436,'-7'-15'955,"7"3"1,11-2 0,18 9 0,14 1-719,11 2 0,12 2 1,16 2-1,11 4-263,-43-1 1,1 1 0,1-1-1,1 0 1,-2 1 0,1 0-1,-2 0 1,0 1-374,1 1 0,-3 0 1,28 7-1,-8-1 0,-16-4-2824,-11-3 3223,-20 7 0,3-4 0,-15 7 0</inkml:trace>
  <inkml:trace contextRef="#ctx0" brushRef="#br0" timeOffset="349">567 350 8086,'18'0'337,"-1"0"0,1 0-31,-1 0 0,-5 0 1,-1-2-1,3-2 367,1-2 1,3 1 0,-1 5 0,1 0-298,-1 0 1,1 7 0,-1 5-305,1 4 1,-1 1-1,-1 1 1,-5-1 28,-5 0 1,2 7-1,-2-1 1,-2 0-138,-2 3 1,-4-7 0,-4 4 0,-4-1 115,0 1 0,-11-4 0,4 5 1,-3-5 165,1-2 1,1 1-1,1-3 33,-1-3 0,9 4-243,3-5 1,6-1-1,8 0 1,9-3-183,10-3 1,14 4 0,8-2-1,9 0-303,12 1 0,1-5 0,11 4 0,-1-2-439,-1 2 0,-6-4 1,-16 4-1,-13-4-1874,-12-2 2762,-8 0 0,-8 7 0,1 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21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1 103 8135,'0'-17'339,"2"1"0,2 3 273,1 1 0,3 8 1,0-2-213,9 4 0,3 12 1,11 7-1,6 11-128,7 5 0,9 3 1,5 5-1,6 4-221,4-1 1,2 5-1,0-8 1,-2-1-583,-4 3 1,-6-12-1,-12 2 1,-7-6-505,-8-5 0,-6-9 0,-7-3 1035,-1-2 0,-7-2 0,-2-6 0</inkml:trace>
  <inkml:trace contextRef="#ctx0" brushRef="#br0" timeOffset="236">769 86 8127,'0'-18'299,"0"1"0,0-1 360,0 1 0,-2 7-374,-4 4 1,3 6-1,-9 8 1,-2 10-100,-1 9 0,-5 6 0,-1 2 0,-4 1-106,-2 5 1,3-2 0,-5 6 0,0-1-264,2 1 0,-8-4 0,2 3 0,-6 1-213,0 0 0,3-7 1,1 3-1,0-4-136,0-2 0,8-8 1,3-4-1,5-3-985,2-3 1517,7-7 0,-6 5 0,7-5 0</inkml:trace>
  <inkml:trace contextRef="#ctx0" brushRef="#br0" timeOffset="584">1084 575 8127,'17'-24'62,"1"-1"0,-1 0 177,0 0 1,1 3 0,-1 9 0,-1 1 444,-4-1 1,3 3 0,-3 0 133,3 2 0,-3 3-279,0 5 1,-1 0-387,7 0 0,-9 1 0,-1 5 1,-2 6-97,0 3 0,5 3 1,-5-1-1,-2 3-88,-2 3 1,0-3-1,2 5 1,2-2-84,-2 0 1,-3 1-1,-1-7 1,0 1 24,0-1 1,0 0 0,0 1 50,0-1 0,0 1-47,0-1 0,10-5 0,6-2 0,7-3-72,4-3 0,4-2 0,10-2 0,4 0-405,-1 0 0,5-2 0,-7-2 0,1-1-829,0 1 0,-2 2 1391,-7 2 0,-6-8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5:40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438 627 8076,'0'-27'0,"0"3"107,0 5 0,0-4 1,0 0-1,0 1 196,0 3 0,0 1 0,0 1 0,-2-1 92,-4 1 1,2 5 0,-8 3 0,1-1-25,1 0 1,-11 6 0,3-2-1,-3 5-42,-5 1 1,5 7 0,-8 7 0,-2 7-35,-2 8 1,0 6 0,2 6 0,4 6-107,2 3 0,1 2 0,7 3 1,1 3-75,5 6 0,3-2 0,8 4 0,0 2-194,0 0 1,8 6 0,3-10 0,7 4-305,5 1 1,4-6-1,10-7 1,4-10 39,5-11 0,5-8 0,3-11 0,6-4 68,10-7 0,0-18 0,8-14 0,-1-14 120,5-11 0,-39 19 1,-1 0-1,0-2 1,0 0-1,-3-3 1,-1-2 22,-1 1 1,-4-1 0,18-46-1,-5 5 1,-9-5 153,-8-1 1,-13 7-1,-18 5 1,-14 5 177,-11 6 1,-14 4-1,-5 9 1,-5 5-43,-1 5 0,-6 10 0,-3 4 1,-3 1-42,-7 5 1,7 8 0,-4 3 0,6 2-286,5 4 0,5 16 0,7 5 0,10 5-255,10 3 1,13 4 0,7 10 0,5 3-311,5 3 0,13 0 0,11 3 733,4-1 0,10-1 0,1 7 0</inkml:trace>
  <inkml:trace contextRef="#ctx0" brushRef="#br0" timeOffset="431">455 1291 8120,'-8'-18'129,"4"3"1,-5 1-1,-1 2 273,0-1 1,4 3 0,-5-2 1298,-3-1-883,6 5-829,1-7 0,14 18 1,5-3-1,6 4 72,5 4 1,-2-4-1,8 6 1,2-1-190,2 1 0,0-4 1,-2 4-1,-4-3-159,-1-3 0,3-2 1,-6-2-1,-2 0 97,-1 0 0,-8 0 1,-3-2-1,-1-4 36,-4-5 1,-4-5-1,-4-1 1,-4-3-52,-1-3 0,-3 4 1,-6-7-1,1 3-196,-1 0 0,3 0 0,3 5 401,6 1 0,5-1 0,1 1 0</inkml:trace>
  <inkml:trace contextRef="#ctx0" brushRef="#br0" timeOffset="1113">1398 976 7938,'-6'-11'-156,"0"-1"0,1 6 545,5-6 1,3 9-1,9-3 1,13 4 0,12 2 0,16 0 0,15 0 0,13 0-293,18 0 0,-44 0 0,3 0 0,4 0 0,2 0 0,0 0 1,2 0-118,0 0 0,0 0 0,0 0 0,2 0 0,0 0 0,-1 0 0,-2 0 0,-2 0-152,-3 0 0,-3 0 0,42-6 0,-16 0 0,-15 2-1109,-14 2 0,-28 0 456,-9-3 0,-25 1 825,-9-8 0,-20 0 0,0-5 0</inkml:trace>
  <inkml:trace contextRef="#ctx0" brushRef="#br0" timeOffset="1399">2044 103 8152,'-29'-25'0,"2"-2"294,2-1 0,1 11 220,7 11 0,7 14 0,6 9 1,8 13-183,8 8 0,11 13 0,4 11 1,2 6-115,1 9 0,-1 7 0,6 5 0,0 4-229,-18-44 1,0 1 0,-1 5 0,-2 1 0,0 2 0,-1 0 0,-1 1 0,-1 1-188,-3-2 1,0 0-1,-2 1 1,-1-2-1,-3-3 1,0-1 0,1-1-1,0-1-951,-1 1 1,0-1 0,-2 36 795,-6-5 1,-4-16 0,-7-6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27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2405 86 8091,'0'-27'93,"0"3"0,-2 7 0,-4 5 143,-6 6 0,-3 6 1,-5 6-1,-3 8-2,-6 7 1,-12 8 0,-7 12 0,-11 8-50,-11 7 0,31-25 0,-1 2 0,-7 4 0,-1 2 0,-4 1 0,-1 1-113,-3 1 1,-2 1-1,-6 5 1,-1 1-1,-1 2 1,-1-1 0,-2 2-1,0-1-115,-1-2 0,0-1 0,1-2 0,0-1 0,2-1 0,0 0 0,3-1 0,0 1 26,2 0 0,0-1 1,5-3-1,2 0 1,2-2-1,1 0 1,4-3-1,1-1-207,1-1 0,2-2 0,-27 30 0,11-11 0,15-5-527,16-10 1,15-2 0,12-10-1250,12-2 2000,9-9 0,9-4 0,-3-8 0</inkml:trace>
  <inkml:trace contextRef="#ctx0" brushRef="#br0" timeOffset="349">588 191 8893,'-17'-18'654,"5"1"0,0-1-984,-1 1 0,5 9 0,2 10 1,6 13 531,6 13 1,12 12-1,11 7 1,6 3 186,5 3 1,7 5 0,11 2-1,10 4-261,-29-28 1,2 0 0,3 2 0,3 2 0,8 4 0,2 1 0,3 0-1,1 1-297,2 1 0,0-1 1,1 2-1,0-1 1,-4-2-1,-2 0 0,-1-1 1,-1 1-17,-3-2 0,-1-1 0,-5-4 0,-1 0 0,0 0 1,1 0-1,-2-2 0,-1-1-340,0 1 1,-1-2 0,-2-2-1,-2-2 525,37 28 0,-10 1 0,-2-7 0,2-7 0,2-6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3.3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0 333 8104,'10'-26'-67,"5"5"0,-5-6 0,2 0 149,-1-1 0,-7 13 1,4-3-1,-2 3 1152,0-1 0,-1 5-482,-5-1 0,0 10-551,0 2 1,0 10-1,0 11 1,0 4 37,0 3 1,0 9-1,2 7 1,2 5-179,2 3 0,2-3 0,-4 9 1,3-2-197,3 2 1,-6 4 0,2 8 0,-4 2-240,-2 4 1,0-3 0,0 7 0,0-2-77,0-5 1,-6-3-1,-2-8 1,0-7-406,1-7 1,-5-11 0,4-4-580,-1-14 1434,-3-9 0,-5-10 0,-1 0 0</inkml:trace>
  <inkml:trace contextRef="#ctx0" brushRef="#br0" timeOffset="300">262 367 8114,'18'-52'115,"-1"0"0,2 1 0,3 5 244,1 5 0,8 6 1,-2 6-1,4 6-11,2 3 1,0 10 0,-2 5 0,-2 3-179,-2 2 0,-7 15 0,1 9 0,-4 9-61,-1 7 1,-9 5 0,-3 9 0,-4 3-210,-2 1 0,-2 6 0,-4-4 1,-7 2-208,-9 4 1,-1-6 0,-10-2 0,-6-3-44,-3-3 1,-5-1 0,-5-3-1,-1-5 77,1-6 1,0-1 0,1-14 0,5-7-33,5-7 0,8-8-20,9-6 1,13-3 0,22-9 324,13 1 0,15-1 0,5 1 0</inkml:trace>
  <inkml:trace contextRef="#ctx0" brushRef="#br0" timeOffset="699">786 1398 8694,'-16'-12'-94,"5"1"0,-5 7 1000,5-2-780,3-4 1,2 8-1,12-4 1,7 4-33,9 2 0,-1-1 0,6-3 0,1-4 9,-1-2 1,-4 4-1,4-5 1,-2-3 75,-3-1 0,-3-3 0,-1 1 0,-1-1-16,1 1 0,-9-7 1,-3 1-1,-6 0 56,-6-2 1,-5 5 0,-13-3 0,-5 6-25,-4 5 1,-4-2 0,-1 8 0,-3 3-73,2 1 1,2 9 0,4 7-1,4 7-176,6 8 1,5 4-1,7 2 1,5 0-144,4 0 0,15 2 1,9 2-1,7 2-237,8-3 0,9-3 0,1-4 0,3-3-132,3-3 1,3-2 0,-2-7-1,-3-5 565,-1-5 0,1 4 0,1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6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192 574 8050,'0'-27'-195,"0"2"1,0 8-1,0-1 483,0 1 0,-1 5 0,-3 0 932,-2-1 1,0 3-906,6-2 1,0 10 0,0 2-117,0 10 0,0 8 0,0 3 0,0 4-23,0 2 1,6 8-1,2 6 1,-1-2-212,1-2 1,6 4 0,-5-1 0,1 1-262,-4 2 0,2-6 1,-1 3-1,1-5-229,0-6 0,-2 4 0,-4-4 0,2 2-355,1-1 0,1-5 0,-6-8 880,0 1 0,0-9 0,0-1 0</inkml:trace>
  <inkml:trace contextRef="#ctx0" brushRef="#br0" timeOffset="398">53 557 8171,'-6'-17'0,"-2"1"253,-2 4 0,5-1 0,-5 5 65,2-2 1,2 4 0,8-3-111,4 1 0,0 2 1,9 6-1,7 0-108,3 0 1,6 0 0,10 0 0,5 0-92,5 0 0,1 0 1,1 2-1,1 2-90,4 2 0,-3 0 0,3-6 0,-4 0-120,-2 0 1,-7 0-1,-6 0 1,-8 2-408,-8 3 1,-3-3 57,-3 4 0,-9-4 0,-8-2 262,-10 0 1,-11 6-1,-4 2 1,-3-1 287,-3 1 0,-2 6 0,-2-3 0,-7 13 0,-3 3 0</inkml:trace>
  <inkml:trace contextRef="#ctx0" brushRef="#br0" timeOffset="534">419 749 8095,'0'18'-336,"0"-1"299,0 0 0,2-1 0,2-2 1,4-5 116,2-1 1,3 6 0,9-5 1,1 1 1,2-2-1,-1-8 1,5 0-146,4 0 0,2 0 1,-1 0-1,-1 0-269,-3 0 0,1 0 0,-8 0 332,-2 0 0,-1 8 0,-3 1 0</inkml:trace>
  <inkml:trace contextRef="#ctx0" brushRef="#br0" timeOffset="699">332 1273 7744,'12'0'38,"1"0"0,7 0 76,7 0 1,8-2 0,6-2 0,5-2-1079,5 2 964,1-5 0,0-1 0,1-7 0</inkml:trace>
  <inkml:trace contextRef="#ctx0" brushRef="#br0" timeOffset="916">1432 190 8130,'-7'-35'103,"3"2"0,-8 4 1,-1 4 597,-3 0 0,-1 11 1,-1-1-389,1 5 1,7 6-1,2 10-369,0 6 1,6 5-1,-3 6 1,3 8-553,2 8 0,0-2 0,0 6 608,0-1 0,0 3 0,0 7 0</inkml:trace>
  <inkml:trace contextRef="#ctx0" brushRef="#br0" timeOffset="1067">1555 1046 8049,'0'-17'-336,"0"-1"0,0 1 21,0-1 0,-2 3 315,-4 3 0,4 4 0,-6 8 0</inkml:trace>
  <inkml:trace contextRef="#ctx0" brushRef="#br0" timeOffset="1647">2131 487 8507,'-8'-27'417,"-1"-6"1,-7 6 0,2 2-343,3 7 1,-1 3 635,-5 9 1,7 2 0,4 10-349,4 5 0,10 13 1,4 5-1,3 6-282,3 5 1,7 3 0,4 6-1,4-3-175,2 3 0,-2 1 0,-2 3 0,-2-3-198,2-3 1,-4 3 0,0-3 0,-1 1-216,-5-1 1,-4-10 0,-3-12 0,-4-4-134,-3-5 0,-1-12 1,-6-6 522,0-14 1,-2-11 0,-2-12 0,-3-4 184,-3-1 0,4-3 0,-4-5 0,1-1 43,-1 1 0,6 2 1,-2 1-1,4 4-141,2 3 1,0 1 0,0 8 0,0 4-359,0 6 0,8 11 1,6 6 387,7 4 0,6 2 0,8 0 0</inkml:trace>
  <inkml:trace contextRef="#ctx0" brushRef="#br0" timeOffset="2013">2760 679 8017,'6'-11'-928,"1"1"1267,3 2 1,-4-4 299,5 7 0,-5-1 0,4 4 1105,-2-4-1404,-2 4 1,-6 2 0,0 12 0,0 3-78,0 3 0,0 1 0,0 4 1,0 7-145,0 3 1,5 1 0,3 3 0,0 2-214,0 2 1,3 7 0,-3-3 0,2 2-533,3-1 1,-3-5 0,0 4 0,-2-3-156,-5-3 1,-1-8 0,-2-2-1,0 0 781,0-2 0,-15-1 0,-5-9 0</inkml:trace>
  <inkml:trace contextRef="#ctx0" brushRef="#br0" timeOffset="2398">2742 1063 8017,'12'-17'188,"0"0"0,-7 1 0,5 2 0,0 5 234,-1 1 1,3-4 0,6 5-1,-1-1 37,0 0 0,1-4 0,1 7 1,3-1-102,1-2 1,0 6 0,-5-4 0,-1 4-84,1 2 0,-1 0 0,1 0 0,-1 0-92,1 0 0,-7 0 0,1 0 0,-1 2-36,-1 4 1,6 4 0,-5 7-149,5 1 0,-5 5 0,-1 0 1,-2 1-87,-4 1 1,4-4 0,-1 8-1,1 0-64,0-2 0,-2 6 1,-6-3-1,0 1-227,0-2 0,0 2 1,0-8-1,0-2-691,0-1 1285,0-3 0,2-7 0,3-8 0,5-10 161,0-9 1,7-10-1,-1 1 1,5 1-79,1 0 1,-1-4 0,0 5 0,3 3-348,-3 2 0,-2 3 0,-1 3 0,-1 3-624,1 2 0,5 2 0,0 6 0,1 2-812,1 4 0,-6 6 0,6 9 1484,1 2 0,-7 8 0,6-3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44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8043,'0'-12'849,"2"1"-350,4-3 1,-2 4 0,7 1-220,3 1 1,9 2-1,8 4 1,8-2-157,7-2 1,7 1 0,5 5-1,4 0-415,0 0 0,-2 5 1,-9 3-1,-5 0-470,-5 0 1,-6-1 0,-6-3 760,-5 2 0,-5 8 0,-2-5 0</inkml:trace>
  <inkml:trace contextRef="#ctx0" brushRef="#br0" timeOffset="181">18 594 9733,'20'0'0,"3"0"356,6 0 0,14-5 0,9-3 0,12 0-727,10 0 1,6 0 0,7 5 0,-2-5 370,-3-2 0,-5 6 0,-7-4 0</inkml:trace>
  <inkml:trace contextRef="#ctx0" brushRef="#br0" timeOffset="5680">1712 507 8135,'-17'0'-236,"1"-2"1,3-2 525,1-2 1,1 1 0,-5 3 277,4-4 1,8 4-340,16-4 1,9 4 0,22 2 0,10 2-87,9 4 0,23-4 0,14 6 0,-41-5 1,2-1-113,8 1 0,2 0 0,8 3 0,3 0 0,13-3 0,2 0 1,4-1-1,0 0-132,-31-2 1,1 1 0,1-1 0,4 1-1,1-1 1,0-1 0,0 1 0,0 0-1,1-1 1,0-1 0,0 0 0,0 0 80,-1-2 1,1 0 0,-1 0 0,-1-1 0,-1 0 0,0 0-1,-4-1 1,0 0 0,-1 0 0,1 0 0,-1 0 0,0 1-30,-1-1 1,0 0 0,0 0 0,0 0 0,-1 0 0,0 1 0,26-3 0,-2 0 0,-8 1 0,-3 1-259,-9-1 1,-2 2 0,-8 3-1,-2 0 1,38-4 0,-13 2-487,-19-1 1,-14-5 0,-24-8 792,-9 1 0,-18-1 0,-18 1 0,1 0 0,-9-1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4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193 348 8139,'6'-41'314,"0"0"0,0 2 0,-6 8 1,0 4 207,0 2 1,0-4-1,-2 6 1,-4 1 116,-6 3 0,-3 7 1,-3 2-1,1 3-321,-1 3 1,1 2 0,-1 4 0,1 4-249,-1 5 0,3 7 1,3 7-1,6 8-191,4 6 1,2 9 0,0-1 0,2 5-334,4 6 0,6-3 0,9 3 1,2-4-24,-1-1 0,-3-1 0,-1 2 1,-1 1 111,1-3 0,-3 3 1,-3-15-1,-6-3 236,-4-6 0,-4 0 0,-6-9 343,-10-7 1,-1-5 0,-8-10-1,2 0 57,3 0 1,3-8 0,1-2 0,1-1-331,-1-1 1,9 6 0,3-5-757,4-3 1,4 6 0,4 1-548,5-1 1362,5 6 0,9-14 0,2 7 0</inkml:trace>
  <inkml:trace contextRef="#ctx0" brushRef="#br0" timeOffset="534">769 645 8121,'0'-18'0,"0"1"972,0-1 377,0 1 0,2 3-898,4 8 1,-2 8 0,8 16-1,1 1-439,3 4 0,1-1 0,3 7 0,1 2-335,2 2 0,1 0 0,-5-2 0,0-4 35,-1-2 0,3 4 0,-11-5 0,2-3-1575,-1-1 1762,-7-3 0,4-9 0,-8-8 475,0-10 0,0-7 0,0-7 0,0-3 91,0 0 1,8-4 0,1 6 0,5-1-30,3 1 1,-1 2 0,11 7 0,0 5-206,0 5 1,2 4-1,8 2 1,0 0-329,-2 0 1,4 8 0,-12 3 0,2 7-463,0 5 1,-7-3 0,-1 3-69,-7-4 0,-1-1 360,-7-1 1,-2-7 0,-10-4 343,-6-4 1,3-8 0,-1-2 0,2-2 209,4-3 0,-3-9 0,1-1 1,4 0 25,6-2 0,5 5 0,11-3 0,3 4-163,6 1 1,12 1 0,6 1-1,5 4-101,6 7 0,-2 5 1,7 5-1,-3 7-328,-4 4 1,-11 9 0,-9 2 0,-6 2-708,-5 0 0,-4 4 1,-9 4-1,-6-4 986,-4 0 0,-2 0 0,0 2 0</inkml:trace>
  <inkml:trace contextRef="#ctx0" brushRef="#br0" timeOffset="707">1468 208 8097,'-16'-35'0,"3"2"0,3 4-435,2 6-74,3 3 1,18 11 508,5 3 0,19 12 0,-1 3 0</inkml:trace>
  <inkml:trace contextRef="#ctx0" brushRef="#br0" timeOffset="1249">2638 348 8049,'10'-18'2531,"-4"1"-1916,3 7 0,-7 4 0,4 12 0,-4 6-221,-2 3 0,0 5 0,0 3 0,2 6-229,4 4 1,3-2 0,9 2 0,-1 4-134,1 0 1,1 6 0,3-3 0,5-1-177,6-2 0,0-4 1,13-2-1,3-6-160,1-5 1,9-1 0,-1-13-1,-2-4 81,-2-6 0,-1-14 0,-3-13 1,-5-5 232,-10-5 1,-2-8 0,-12 1 0,-5-9 89,-9-7 1,-5-2 0,-4 0 0,-5 2 41,-11-2 0,-7 6 1,-12 4-1,-4 9 131,-5 13 1,1 6 0,-3 13 0,-5 3-175,-3 6 1,4 6 0,7 6 0,2 8-259,4 7 0,10 8 1,8 10-1,7 4-183,9 1 0,5 3 0,5 5 1,9-1 14,7-5 1,12-3 0,12-8-1,3-2-204,7-4 0,9 2 0,2-10 0,6-3 19,3-4 0,3-11 0,-4 1 0,1-8-501,-1-7 1013,-10-5 0,-4-9 0,-7-2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0:50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140 197 7975,'-6'-12'0,"1"1"349,1-3 0,-4 4 263,2-1 1,0 5-329,6-6 1,2 8 0,4 0 0,6 8-101,3 8 0,8 4 0,3 1 1,3 0-110,8 1 0,0 5 1,9 2-1,1 3-145,-3 3 0,5-4 1,-6 0-1,-1 0-403,1 0 0,-2-3 1,-8 3-1,-2-2-327,-2-4 1,-10-7 0,1-2 799,-7 1 0,-9 3 0,4 1 0</inkml:trace>
  <inkml:trace contextRef="#ctx0" brushRef="#br0" timeOffset="234">804 233 7975,'0'-18'-11,"0"1"0,0 5 0,0 0 128,0-1 1,-2 5 0,-4 2 278,-6 4 1,-3 2-1,-3 2 1,1 4-234,0 6 0,-7 3 0,-1 5 0,0 3-81,0 6 1,-6 4 0,1 2-1,-3 0-77,-2 0 1,1 0 0,-3 0 0,-2-1-350,-2 1 0,0 0 0,6 0 0,1 0-158,-1 0 1,0-2 0,0-2 0,2-4-947,4-1 1448,3-3 0,9-13 0,-1-3 0</inkml:trace>
  <inkml:trace contextRef="#ctx0" brushRef="#br0" timeOffset="551">1066 322 8118,'-10'-17'300,"4"0"0,-3-1 0,-1 1 332,0-1 1,-3 7 443,7-1-938,0 8 1,6-2 0,0 12-103,0 6 1,2 3 0,2 3-1,4-1-60,1 1 1,-3 1-1,4 2 1,-1 3-59,1-3 1,-4-2-1,4 1 1,-3 1-151,-3 2 1,4 1 0,-2-7 0,0 1-68,2-1 1,-7 1-1,5 1 1,-4 2-263,-2 3 0,0-1 1,-2-6-746,-4 1 1306,-3-1 0,-16 1 0,-3-1 0</inkml:trace>
  <inkml:trace contextRef="#ctx0" brushRef="#br0" timeOffset="1018">1031 462 7975,'0'-17'51,"-2"-1"1,-2 1 274,-2-1 0,0 7 1,6-1 794,0-2 1,0-1-748,0-3 1,2 7 0,4 1-237,6 2 0,3 1 1,3 3-1,1-2-6,5 2 1,-5 2 0,4 2 0,-1 0-111,1 0 0,-4 6 0,6 2 0,-1-1-60,-1 1 1,0 6 0,-5-3-1,-1 3-34,1-2 0,-7 3 0,-1-1 0,0 5-99,-1 4 0,-5 1 0,2-7 0,-4 3-29,-2 3 0,6-4 1,0 5-1,-2-3-84,-2 2 0,-8-3 0,-2 3-126,-2-4 789,-1-1 0,1-12-1,4-12 1,6-4 0,6-15 0,8 2 78,7-1 0,0-1 0,8 4 1,2-3-329,2 3 1,-4 4 0,-1 3 0,-1 4-212,0 3 1,-4 1 0,4 6 0,-1 0-472,-5 0 0,-4 7 0,-3 3 0,-2 2-232,1-1 0,1 3 1,-1 7-1,-3 3-1287,-2-3 2072,-2-2 0,1-1 0,3-1 0</inkml:trace>
  <inkml:trace contextRef="#ctx0" brushRef="#br0" timeOffset="1337">2044 480 8037,'-6'-12'1125,"-2"2"-179,-1 3 1,5-1-592,-2 2 1,6 4 0,8-4-451,9 4 1,4 2 0,12 0-1,6 0-331,4 0 0,3 0 0,7 0 0,-3 0-236,-3 0 0,1 0 0,-5 0 662,2 0 0,-6 8 0,3 2 0</inkml:trace>
  <inkml:trace contextRef="#ctx0" brushRef="#br0" timeOffset="1553">2358 305 7964,'-8'-17'302,"-3"1"1,-3 2 308,3 3 1,-5 7-1,4-2-308,-3 4 1,-1 4 0,3 6-168,1 9 1,8 3 0,-2 7 0,4 0-324,2 0 0,0 2 1,0 6-1,0 0-1137,0 0 0,6 0 1324,0 0 0,8 8 0,-5 1 0</inkml:trace>
  <inkml:trace contextRef="#ctx0" brushRef="#br0" timeOffset="2053">2987 165 8102,'-6'-17'0,"-2"-1"316,-1 1 1,5 5 0,-4 3 593,0 1 0,6 0-668,-4 2 1,6 12-1,6 0 1,8 7-161,7 5 1,1 1-1,7 5 1,2 3-172,2 0 0,7 6 0,1-6 1,0 2-320,2 0 0,-7-2 0,5 5 0,-4-3-289,-2 2 0,-2-6 0,-4-2 697,-6-3 0,-3-3 0,-3 1 0</inkml:trace>
  <inkml:trace contextRef="#ctx0" brushRef="#br0" timeOffset="2268">3389 218 7964,'0'-18'446,"0"1"-378,0-1 0,-2 3 291,-4 3 0,2 10 0,-8 10 0,-1 4-295,-3 7 0,-1 0 1,-3 9-1,-1-1-83,-2 0 1,-3-4 0,5 4 0,-4 1-206,-2-1 0,3 0 0,-3 2 0,0-4-451,0 0 0,4-3 675,-6 7 0,-8-8 0,-8 4 0</inkml:trace>
  <inkml:trace contextRef="#ctx0" brushRef="#br0" timeOffset="2486">3947 113 8051,'0'-18'220,"0"1"0,0 0 365,0-1 1,-5 6-148,-1 1 1,-8 1-1,4 0-430,1 10 1,-5 8-1,6 10 1,1 1-544,-1 4 1,0 2 0,4 7 0,-2-3-829,3 2 1363,1 2 0,-6 2 0,-2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1:17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18 8075,'-17'0'32,"0"-6"0,-1 0 227,1 2 1,-1 2 1834,1 2-1639,7 0 1,2 2 0,10 4-129,4 6 1,4-2 0,7-1 0,1 1 58,-1 0 1,1-5 0,1 5 0,4 0-191,6 0 0,0-7 0,4 3 0,6-4-97,4-2 1,4 0-1,5 0 1,2 0-403,4 0 1,3-2 0,1-2 0,-8-1-968,-5 1 0,-11-4 1,1 2-2194,-8 2 3463,-13 2 0,-18 10 0,-10 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1:17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18 123 8054,'-9'-18'799,"3"1"-732,4-1 0,2 7 1,2 1-1,6 2 743,9 4 1,8 0 0,12 1 0,6-3-594,9 2 0,10 2 1,14 2-1,4 0-966,-1 0 1,7 0 0,-9 0 0,-1 0-1795,-6 0 2543,-12 0 0,2-8 0,-8-2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1:17.6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1201 8015,'-15'-33'0,"-1"2"568,-1 2 0,3 8 0,-7-2 0,5 5 2939,4 6-2932,9 5 0,-5 14 1,8 7-1,0 7-319,0 8 1,2 6-1,4 6 1,5 4-130,5-1 0,1 7 0,1-5 0,-1 5-257,1 1 1,-1 1-1,-1-1 1,-3 0-671,-1 1 0,-8-1 0,1 1 0,-3-1-275,-2 0 0,-7-1 0,-7-5 0,-5-5-1230,-5-4 2305,-7-10 0,4-2 0,-8-7 0</inkml:trace>
  <inkml:trace contextRef="#ctx0" brushRef="#br0" timeOffset="299">202 1166 8021,'0'-52'191,"-6"0"0,0 1 0,2 5 316,3 5 0,1 12 0,1 5 0,5 5 150,6 2 1,5 7-1,7 4 1,5 4-349,4 2 0,9 10 0,5 5 1,2 9-190,-3 3 0,3 4 0,-9 8 0,-1 3-366,-2 3 0,-10 0 1,-5 3-1,-9-3-189,-7-3 1,-6 7 0,-8-4 0,-9-1 25,-10-3 0,-14-6 0,-6-4 0,-5-4 164,-6-2 0,-3-1 0,-4-9 1,2-3 42,3-6 1,2-3 0,8 1 0,5 2-394,10-2 1,10 0-604,13 2 1198,20-4 0,11 13 0,16-5 0</inkml:trace>
  <inkml:trace contextRef="#ctx0" brushRef="#br0" timeOffset="835">551 1778 8056,'0'-18'317,"0"1"666,0-1 0,-2 3 1,-2 1-117,-1 2 0,1 9 0,10-3-526,5 4 0,5 8 0,1 1 0,1 3-265,-1 4 1,6 7 0,1 2 0,-3 1-183,-2 1 1,-1-4 0,-3 6 0,-1 1-139,-2-1 0,-8-6 1,1 4-1,-3-1-90,-2-1 0,-7 2 1,-7-4-1,-7 3-4,-9-3 0,1-9 0,-4-7 0,-3-3 400,-1-2 0,2 0 0,4-2 0,4-3 328,1-7 1,9-11 0,7-4 0,2-3 5,4 1 1,4 0 0,8-4 0,10 2 34,9 2 0,14 10 0,5-1 0,7 9-428,5 3 1,-2 2 0,6 8 0,-2 4-292,-3 5 1,-3 7-1,-4 3 1,-3 5-110,-6 1 1,-14-6-1,-8 2 1,-7-3-204,-4-3 1,-2 1-1,-8-3 331,-4-3 0,-4-4 0,-9-8 0,-3 0 154,-1 0 0,-6-2 0,4-4 0,-1-6 441,1-3 0,8-9 0,5-1 0,0 0 70,3 0 0,1-1 1,10 5-1,4-4 157,5-2 0,7 5 1,7-1-1,10 6-290,10 5 1,7-2 0,4 9-1,3 1-378,-3 2 0,4 8 1,-4 3-1,-3 5-505,-5 5 0,-11 3 0,-2-5 0,-10 1 78,-5-1 1,-9 6-1,-1 1 1,-2-3-333,-4-2 0,-2-1 1,-4-1 873,-4 1 0,-4 7 0,-7 2 0</inkml:trace>
  <inkml:trace contextRef="#ctx0" brushRef="#br0" timeOffset="1130">2175 1882 9010,'0'-17'452,"0"-1"0,-7 7 1,-5-1-1,-3 1 12,-3 1 0,-7 2 0,-4 8 0,-6 0-307,-6 0 1,4 0 0,-4 2-1,5 4-237,1 5 0,6 5 0,1 1 0,5 1-128,8-1 1,5 1 0,10-1 29,0 1 1,8-3 0,5-1 0,7-4 112,3-3 0,6-1 0,-4-4 0,2 2 82,4 2 0,-3 0 0,-1-6 0,-2 0-205,-4 0 0,5 0 0,-3 0 0,-2 0-393,-1 0 0,-3 0 0,1 0 20,-1 0 1,0 5-1,1 1 561,-1-2 0,9 6 0,1 0 0</inkml:trace>
  <inkml:trace contextRef="#ctx0" brushRef="#br0" timeOffset="1297">2333 1970 8160,'0'-18'559,"0"1"0,0-1 43,0 1 1,7 5 0,5 3 0,4 1-147,1 4 0,6 2 0,4 2 1,5 2-423,4 4 1,5 5 0,0 11 0,4 1-495,-1-2 0,5 1 1,-9-1-1,1 4-380,2 2 1,-12-5 839,4 1 0,-4-4 0,4-1 0</inkml:trace>
  <inkml:trace contextRef="#ctx0" brushRef="#br0" timeOffset="1463">2752 1830 8160,'-8'-27'0,"-2"2"0,-3 1 664,-5 1 1,10 8 0,-9 9 0,1 4-7,1 2 1,-3 2 0,-1 4 0,-2 5-604,-3 5 1,-7 9 0,4 4 0,-4 6-394,-4 6 0,4-4 0,-10 3 0,5-3-720,1-2 1058,-8 0 0,-9 8 0,-10 1 0</inkml:trace>
  <inkml:trace contextRef="#ctx0" brushRef="#br0" timeOffset="1863">1774 101 8450,'-2'-23'0,"-2"-1"660,-2 3 1,-7 8 0,1 3 20,-4 2 1,-1 6-1,1 14 1,3 13-63,1 12 1,8 8-1,-2 9 1,5 4-406,1 6 0,7 12 0,5 5 0,3 3-477,3-3 0,-1 5 0,1-7 0,-3 3-505,-3-1 0,-4-9 0,-10-2 0,-6-12 768,-9-9 0,-9-7 0,-9-7 0</inkml:trace>
  <inkml:trace contextRef="#ctx0" brushRef="#br0" timeOffset="2013">1337 590 8227,'18'-17'0,"1"-1"193,4 1 0,-1 1 0,7 4 0,2 5 209,2-1 1,9 6 0,5-2 0,5 8-488,7 8 0,-5-1 0,4 5 0,-5 3-569,-7 1 1,-3-1 653,-8-1 0,0-1 0,0 0 0</inkml:trace>
  <inkml:trace contextRef="#ctx0" brushRef="#br0" timeOffset="2366">2437 642 8100,'0'-17'590,"0"5"1,0 1-6,0-3 0,0 4 1,-2 1-1,-3 1-164,-7 4 0,-4 2 1,-1 2-1,-2 0-192,-5 0 0,3 2 1,-6 4-1,2 6-277,3 3 1,-3-3 0,2-1 0,1 3-171,3 1 1,2 3-1,1-1 1,4 1-212,7-1 0,3 1 0,5-3 403,9-3 1,0-2 0,13-6-1,0 1 293,4-1 0,4-10 0,2-3 0,0-3 183,0 0 1,0 1 0,-2-5 0,-4 3-278,-6 1 1,3 6 0,-1-4-1,0 3-341,0 3 0,-1 2 0,-7 2-739,0 0 0,1 2 1,-1 4-193,1 5 1,-3 5-1,-1 1 1099,-2 1 0,-8-1 0,3 1 0</inkml:trace>
  <inkml:trace contextRef="#ctx0" brushRef="#br0" timeOffset="2682">2769 695 8100,'0'-18'1041,"0"1"0,0-1-201,0 1 1,2 7 0,2 3-302,2-1 1,7 8-1,-1 0-484,4 9 0,1 5 0,2 0 0,3-3-424,1 3 0,0 1 1,-5 1-1,-3-3-757,-3-1 0,4-2-37,-5 1 1401,5-3 1,-7-16-1,-3-3 1,-4-5 746,-2-1 1,0-6 0,0-1-1,0 3-41,0 2 1,0 1-1,0 1-841,0-1 1,10 8 0,5 5 0,9 3-344,3 2 1,4 2 0,8 3 0,1 9-449,-1 7 0,4 1 0,0 5 1,-1 0-1179,1 0 0,-8-5 1866,-6 1 0,-8-4 0,5-1 0</inkml:trace>
  <inkml:trace contextRef="#ctx0" brushRef="#br0" timeOffset="2867">3398 380 8159,'0'-34'0,"0"1"1085,0 3 0,0 5 0,0 8-207,0-1 1,8 9 0,3 3-1,5 6-514,1 6 1,3 5-1,3 13 1,4 5-346,0 4 0,1 2 0,-7-1 0,4 3-361,2 4 1,-5-2 0,1 6-1,-4-3-928,-1-3 0,-7-2 0,-1 0 1270,-2 4 0,-2-5 0,-6 7 0</inkml:trace>
  <inkml:trace contextRef="#ctx0" brushRef="#br0" timeOffset="3050">3869 258 8150,'6'-50'0,"0"3"497,-2 6 0,0 14 0,0 8 501,2 5 1,7 10 0,-1 1 0,3 6-589,3 9 0,5 11 0,2 6 0,2 6-700,5 6 0,-5 4 0,0 7 1,-2 1-1108,-4-1 0,-3 6 0,-6 2 1397,-7 2 0,-10 2 0,-5 6 0</inkml:trace>
  <inkml:trace contextRef="#ctx0" brushRef="#br0" timeOffset="3199">3817 590 8150,'18'-45'0,"-1"5"271,0 3 1,1 4 0,1 4 0,7 5 468,8 5 1,3 7 0,10 3 0,1 1-765,3 4 0,-3 2 0,3 4 0,3 2-3082,1 2 3106,7 7 0,0-3 0,8 7 0</inkml:trace>
  <inkml:trace contextRef="#ctx0" brushRef="#br0" timeOffset="3699">5598 835 8148,'18'-18'345,"-1"1"0,1-1 1,-1 1-1,-1-1 627,-5 1 1,-1-1-1,-6 1-234,2-1 1,-8 3 0,-10 1-1,-5 5-286,-6 1 0,-5 2 0,-9 8 1,-1 4-364,-3 5 1,2 7-1,8 7 1,4 8-21,2 6 0,3 9 1,11 1-1,5 5-211,4 4 1,4 8 0,4-2 0,7 4-263,9 2 1,5 4 0,6-2 0,-2-6 7,-2-4 1,-10-6-1,-1-11 1,-10-10 142,-7-10 1,-2-8-1,-7-5 312,-10-6 0,-7-12 1,-12-6-1,-4-3 151,-5-3 1,-3 1 0,1-1-1,3 1-310,3 0 0,7-1 0,7 3 0,3 3-1154,4 6 0,7 4-12,3 2 0,9 2 1266,2 4 0,15 4 0,12 7 0</inkml:trace>
  <inkml:trace contextRef="#ctx0" brushRef="#br0" timeOffset="4215">5756 1568 8148,'5'-17'0,"1"-1"269,-2 1 1,0-1 0,0 1 0,2-1 909,-2 1 0,-1 5 1,1 1-97,2-3 1,8 6-928,-3 2 0,5 4 0,1 4 0,1 2-122,-1 2 1,1 8 0,-1-3 0,1 5-92,-1 1 0,1-1 1,-3-3-1,-1-1-252,-3 2 1,-5-7 0,4 1-18,-2 0 838,-3-6 198,-5 13-733,0-13 1,2 6-71,4-8 0,-2 0 0,8 0 0,1 0 40,3 0 1,1 0 0,3 0-1,1 0-30,2 0 1,6 2-1,-5 2 1,-1 2 43,2-2 0,-5-2 1,3-2-1,-4 0 108,-1 0 1,-7-2-1,1-2 1,0-4 47,-3-2 0,5-1 1,-8-7-1,0 1 27,1-1 0,-5 1 0,6-1-46,0 1 1,-4 5 0,7 1-153,3-3 1,4 6 0,3 2-86,2 4 1,0 8 0,-3 2 0,1 4-80,2 7 1,7-2 0,-5 7 0,0-3-213,0 2 1,-1-3 0,-7 3 0,-1-3-310,-5-3 1,-1 0-1,-6 1 1,0-3 738,-6-3 0,-6 4 0,-10-7 0</inkml:trace>
  <inkml:trace contextRef="#ctx0" brushRef="#br0" timeOffset="4348">6245 1044 8414,'-8'-23'665,"-4"0"1,2-1-582,-1 7 1,9 7 0,2 4-1,12 6-185,9 6 1,6 10 100,8 7 0,8 8 0,1-4 0</inkml:trace>
  <inkml:trace contextRef="#ctx0" brushRef="#br0" timeOffset="4765">7135 1201 9724,'-11'-33'0,"-1"4"3886,-2 6-3298,-1 4 0,5 17 0,4 9 0,4 13-134,2 9 0,10 10 0,8 3 0,9 3-386,6 3 1,4 3 0,1-1 0,5-1-232,2-3 1,1-7-1,11 4 1,3-4-164,4-4 0,0-6 0,-12-18 0,-1-5-139,-5-4 1,-3-10 0,-10-7 0,-6-12 553,-9-14 0,-3-9 1,-9-11-1,-4-7 43,-6-5 1,-14-9 0,-15 5 0,-13-1-88,15 39 0,-2 0 0,-4 1 0,-2 1 0,-4 3 0,-1 2 0,1 2 0,1 2 141,-40-19 0,1 16 1,9 10-1,8 7-120,7 8 0,13 14 1,19 9-1,9 11-341,6 5 1,6 9-1,12 5 1,10 3-63,9 3 1,16-3-1,9-1 1,8-3-198,2 3 1,14-7 0,0-1 0,7-6-7,4-6 0,6-6 1,1-11-1,-5-8-936,-6-8 1182,-5-6 0,-8-23 0,0-3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02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94 899 7923,'0'-17'0,"0"-1"39,0 1 1,0-1 0,2 1 0,5 1 165,11 5 0,15-5 0,15 4 1,10-3-85,12-3 1,10-5 0,13 0 0,-44 11 0,1 1-220,1-2 1,1 0-1,-2 3 1,-1-1-1,46-16 1,-6 2-456,-9 3 1,-20 9 405,-8 1 0,-11 0 0,2-5 0</inkml:trace>
  <inkml:trace contextRef="#ctx0" brushRef="#br0" timeOffset="449">652 812 7886,'0'-18'2018,"0"11"-1485,0 7 0,0 13 1,0 12-1,0 4-255,0 8 0,0 0 0,2 8 1,2-1-256,2 1 0,8-4 0,-3 3 1,5 1-276,1 0 1,1-6 0,-1 3 0,1-1-425,-1 0 1,1-4 0,-1-6 0,-1 0 675,-5-6 0,5-4 0,-6-3 0</inkml:trace>
  <inkml:trace contextRef="#ctx0" brushRef="#br0" timeOffset="1064">1194 1126 7886,'0'-23'381,"0"0"2323,0 1-2238,0 11 1,0 5 0,2 12-123,4 5 0,3 7 0,9 3 0,1 2-311,4-1 0,3-5 1,5-3-1,-2-3-269,2 3 1,-4-4 0,0-1 0,0-1-8,1-4 1,-7-2-1,2-4 1,-5-4 227,-7-5 0,3-5 1,-8-3-1,-2-3 318,-2-1 1,3-6 0,1 4 0,-2-1 189,-2 1 1,-2 2-1,0 5 1,0 1-227,0 0 1,8 7-1,3 4 1,7 4-143,5 2 0,4 10 1,10 7-1,4 12-127,6 10 1,-3 8 0,1 9 0,-3 4-456,-3 2 1,-4 4 0,-8 8 0,-7 4-118,-7 1 0,-13 1 0,-4 1 0,-15-5-97,-12-4 1,-2-2-1,-14-3 1,-3-3 271,-6-5 1,1-13 0,-1-9 0,6-10 311,3-9 0,16-20 0,2-8 1,8-15 424,3-16 0,8-17 0,5-12 1,5-10 317,5-5 0,5-4 0,10-2 1,3-4-325,-9 46 1,1 1-1,18-44 1,-14 45-1,1 1 1,24-41-142,9 5 0,5 5 1,0 9-1,4 8-134,0 13 0,-3 6 1,-13 20-1,-5 5-82,-4 9 1,-10 5 0,-4 2 0,-3 0-51,-3 0 0,-5 6 0,-1 3 0,1 5 54,-2 5 1,3 5-1,-5 1 1,0 8 17,0 6 0,3 7 0,-3-3 0,2 2-116,3 3 1,-5 8 0,0 4 0,-2 1-285,-1-1 1,1 6 0,-6-4 0,0 0-158,0-4 0,0-7 0,0-9 1,0-9-127,0-6 0,-6-9 1,-1-8 317,-3-3 1,-2-11 0,-3-13 0,1-10 367,3-6 0,-9-10 0,-7-1 0</inkml:trace>
  <inkml:trace contextRef="#ctx0" brushRef="#br0" timeOffset="1466">2277 1039 7886,'2'-47'-76,"3"1"0,-3-1 0,6-3 0,0 3 307,4 6 1,3 6-1,3 6 1,1 6 244,4 4 0,-3 3 0,5 4 0,-2 7-228,0 3 1,3 9 0,-7 5 0,0 6-74,-3 5 0,-10-2 0,0 8 1,-4 2-113,-2 2 0,-2 2 0,-4 2 0,-6 2-179,-3 2 1,-5-1 0,-1-5-1,-4 0-77,-3 0 1,7-2-1,-2-2 1,3-4 148,3-1 1,0-5 87,-1-9 0,10-7 1,10-10-1,14-9-14,11-7 1,16-12-1,7-10 1,8-2-18,4-3 0,2-1 0,4 3 0,-4 3-62,-5 0 0,-7 7 0,-5-3 0,-9 8-28,-7 7 0,-13 5 0,-12 2 144,-4-1 1,-16 8 0,-5 5 0,-5 3 171,-1 2 0,-4 0 0,6 2 1,1 3-18,3 7 0,3 4 0,5 3 0,5 4-187,4 6 1,4 4 0,6 2 0,9 0-287,10 0 1,6-6-1,4 0 1,4 2-105,6 2 0,1-5 1,1-5-1,-5-6-906,-1-5 1,-2 2 1260,-6-9 0,-8 1 0,-2-6 0</inkml:trace>
  <inkml:trace contextRef="#ctx0" brushRef="#br0" timeOffset="1764">3674 532 7898,'29'-46'0,"-2"1"174,-2 2 1,10 5-1,-2 7 1,2 5 368,4 7 1,6-2-1,-3 11 1,3 0-152,3 4 1,-11 6 0,-4 6 0,-6 8-145,-5 7 1,-11-1-1,-5 5 1,-6-2-19,-6 0 0,-5 8 1,-14 0-1,-8 4-10,-6 0 1,-10 4-1,5-10 1,-1 4 17,4 2 1,4-2 0,2-2 0,2-4 72,4-1 1,10-9-1,7-5-249,-1 1 1,13-5-1,7-2 1,15-6-326,13-6 1,17-4 0,18-7 0,10-3-289,5-3 1,10 2 0,-46 7 0,1-1 0,0 0 0,1 1-349,-1 0 0,-1 0 0,38-17 0,-13 8 0,-8 0 899,-8-2 0,-4-3 0,-1-6 0</inkml:trace>
  <inkml:trace contextRef="#ctx0" brushRef="#br0" timeOffset="1897">5123 78 7548,'0'-17'0,"0"-1"211,0 1 1,0 5 39,0 1 0,0 9 0,0 2-293,0 9 1,0 9 0,0 3 0,0 4-578,0 3 1,6 1 618,0 6 0,8 0 0,-5-1 0</inkml:trace>
  <inkml:trace contextRef="#ctx0" brushRef="#br0" timeOffset="2016">5228 585 8017,'-10'2'959,"5"4"1,1-5-580,-2 5-1728,4-4 1348,-6-2 0,16 0 0,2 0 0</inkml:trace>
  <inkml:trace contextRef="#ctx0" brushRef="#br0" timeOffset="2400">163 2680 7881,'-44'8'407,"1"-6"0,10 6 107,4 0 1,15-8 0,26 0 0,29-12-308,31-9 0,-19 7 1,4-1-1,11-5 1,4-1-1,9-3 1,3-1-122,8-2 0,4-2 0,-23 6 1,2-1-1,2-1 0,11-3 1,2-2-1,2-1 0,-18 6 1,1 0-1,0-1 0,2-1-255,3-1 0,2-1 0,-1 1 0,2-1 0,1-1 0,1 0 0,0 1 0,0-1 0,0 1 0,1 0 0,-1 0 0,-1 0 1,-2 1-1,-1 1 0,-1 0 0,1 0 194,-2 1 0,1 1 0,-1 0 1,-1 0-1,-2 1 0,0 0 0,0 0 1,-1 1-1,0 1 0,-1 1 1,0 0-1,0 0 0,20-6 0,-1 1 1,-1 1-8,-4 3 0,-2 0 1,-2 2-1,-7 2 0,-3 1 1,-1 2-1,18-1 1,-2 3-1,-6 1 0,-3 0-36,-5 2 0,-3 1 0,-10 3 1,-5 0-1,26-3 0,-26 1-761,-24 4 1,-22 0 0,-13 0-1416,-13-2 2194,-18 1 0,-14-1 0,-11 0 0,-4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5:43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1670 7998,'-10'-8'54,"-5"4"1,3-6 929,-4 3-774,7-7 1,3 12 0,14-4-1,11 4-6,14 2 0,12 0 0,15 0 0,12-2-125,13-3 1,6 3-1,-39-1 1,1 0-1,3 1 1,1 0-79,1-1 1,2 0 0,5 1 0,0 0 0,0-2 0,0-1-1,-2 0 1,0 0-54,-4 0 0,-2 0 0,-5 1 0,-3-2 1,43-5-1,-11 3-113,-11 0 0,-18 4 0,-17-5-124,-10 1 400,-13 2 1,-10 4 0,-10-2 604,-1-2-649,5 1-338,-4 5 1,8-2 128,0-4 0,0 2 123,0-8 0,6 7 0,2-7 1,-1-2 72,1-1 1,0-3 0,-4 1-1,3-1 159,3 1 0,-4-1 1,4 1-1,-1 0-133,1-1 0,2 1 0,7 1 0,3 3-76,1 1 1,8 6 0,0-4-1,6 3 12,4 3 0,7 4 0,-1 6 0,3 5-177,2 5 0,-1 1 1,-3 3-1,-5 1-105,-6 2 1,0 2 0,-16-3 0,-3 1 19,-5-2 0,-9-1 0,0-3 0,-8 1 135,-8-1 1,-7-5-1,-8-2 1,-8-3-11,-2-3 0,-6-2 0,3-2 0,1 0 256,2 0 1,4-8-1,4-5 1,8-7 188,7-3 1,6-2 0,8 2 0,4-7 54,8-3 0,9 0 1,22 2-1,9 2-83,10-2 0,14 6 1,5 4-1,5 7-377,1 8 1,-2 4 0,-3 4-1,-8 4-199,-8 6 0,-8 3 0,-12 5 0,-7 1-93,-8 2 1,-2 1 0,-9-7 0,-7 1-346,-3-1 0,-4 0 487,-6 1 0,-2-8 0,-4-5 308,-5-3 1,1-9-1,0-5 1,2-4 153,5-1 0,1 0 0,4-3 0,3-1 114,7-2 0,5-3 0,7 5 0,7-2-55,8 1 1,5 5 0,9 3 0,-1 5-144,0 1 0,1 2 0,-1 8 0,-1 4-77,-5 5 0,1 5 0,-10 3 1,-6 3-154,-4 1 1,2 0 0,-6-3-1,-1 1-75,-3 2 1,-2-1 0,1-9-1,-1-1 94,1 1 0,-1-5 0,3-2 1,3-4 97,6-2 0,10-2 0,4-4 0,1-5-19,5-5 1,9-1-1,6-1 1,4 1-220,2-1 0,2 3 1,-1 1-1,1 4-261,-4 3 0,-12 1 0,-3 6 0,-12 0-1358,-10 0 1823,-6 8 0,-8 1 0,1 9 0</inkml:trace>
  <inkml:trace contextRef="#ctx0" brushRef="#br0" timeOffset="1418">296 2421 7899,'-18'-6'-119,"1"0"1,1-2 0,3 4 381,1-1 0,10-1 26,2 6 0,18 0 0,17 0 0,9 0-82,7 0 0,15 0 0,7 0 0,9-2-144,7-4 1,-37 5-1,1 0 1,1-2 0,1 0-1,2 1 1,0 0-60,2-1 0,0 1 1,3 0-1,-1 0 1,-6-3-1,-2 0 1,-1 1-1,-1 0-11,44 0 0,-11 2 0,-14 2 0,-20 0-906,-15 0 844,-10 0 0,-17-5 534,-8-1 1,-2 0-199,-10 6 1,9-2-189,-3-4-197,4 4 1,4-6 0,4 8 0,5 0 60,5 0 0,1-5 0,1-1 0,-1 0 130,1-2 0,1 4 1,2-5-1,5-1 14,1 0 1,2 1 0,4-3 0,-2 4 15,-2 0 0,0 6 0,4-3 0,-2 3-91,-2 2 1,-7 2 0,1 2-1,-6 3-66,-5 3 1,2 2 0,-9 5 0,-1 2-12,-2 5 0,-2-5 0,0 4 0,-2-3 14,-4-3 1,-9 1-1,-8-1 1,-1-1-129,-1-5 1,0 5 0,-6-6 0,4-1-44,1-3 1,-3-4 0,6-2 313,2 0 0,3-10 1,7-5-1,7-8 73,8-5 1,13 1 0,14-4 0,8 2 63,7-2 0,13-2 1,7-2-1,5 2-55,5 4 0,0 6 0,-6 11 0,-2 6-193,-4 4 1,0 4-1,-12 4 1,-7 8-219,-7 7 0,-3 0 0,-2 7 0,-4-3-59,-5-4 0,-5 4 0,-3-1-330,-5-3 1,-3-2 388,-8-1 0,-2-8 0,-4-5 0,-3-5 241,-1-5 0,-4-5 0,9-8 0,-1 1 238,-2-1 0,6-5 0,-4-2 1,6 0 138,6 0 0,6-5 0,11 5 0,8 0-41,8 0 1,0 1 0,9 7 0,5 1-61,3 5 1,8 3 0,-6 8-1,-4 4-254,-5 8 0,-1-1 0,-5 14 0,-2-1-119,-4-1 0,0 8 0,-14-4 0,-4 0-55,-5-3 0,1-1 0,-5-4 1,0-3-57,-4-1 0,-3-5 0,3 0 256,6-2 0,3-3 0,5-7 1,3-1 130,6-3 0,12-14 0,8 3 0,7-3-33,8 1 1,4 2-1,5-1 1,5 1-87,4-1 1,5 7-1,-9 1 1,-3 2-187,-3 4 0,-2 2 1,-20 2-1,-11 0-2305,-12 0 990,-15 0 1437,-20 0 0,-3 8 0,-15 2 0</inkml:trace>
  <inkml:trace contextRef="#ctx0" brushRef="#br0" timeOffset="2351">2549 342 8010,'-2'-19'30,"-2"-2"0,-2-3 212,2 3 0,-4 2 0,1 3 1,-1 3 621,0 1 1,2 6 919,6-6-1595,-7 9 0,10-3 0,-1 12 0,6 5 73,6 5 0,7 7 0,4 2 1,1 2-159,-1 4 0,0 2 0,-4 4 0,3 2-198,-3 2 1,-2 5-1,-3-3 1,-3 0-162,-1 0 1,-8 5 0,0-3 0,-8 1-61,-8 1 0,-7-8 1,-8-1-1,-8-5-75,-2-3 0,-6-11 0,3-2 0,1-9 237,2-6 0,2-4 1,2-6-1,6-7 202,9-6 0,9-10 0,11 1 1,3-3-115,7-2 1,11 1-1,6 1 1,6 2-142,6 1 1,4 7 0,5-2 0,-1 4-376,-3 5 1,3 4 0,7-1 580,2 1 0,0 1 0,-5-7 0</inkml:trace>
  <inkml:trace contextRef="#ctx0" brushRef="#br0" timeOffset="2568">3038 308 8010,'-8'-26'185,"4"1"0,-8-4 1,1 6 813,1 3 0,2 9-625,8-1 0,16 8 1,7-2-1,10 4-164,8 2 1,4 6 0,9 2 0,2 2-286,2 3 0,8 5 0,-4 3 0,2 2-434,0-1 1,-13-3 0,-1-1-1,-5-1-454,-6 0 1,-10 1 962,-6-1 0,-11 1 0,-4-1 0</inkml:trace>
  <inkml:trace contextRef="#ctx0" brushRef="#br0" timeOffset="2750">3509 133 8010,'0'-23'0,"0"-3"302,0-1 1,0 12 0,0-3 1079,0 3-1225,0 7 0,0 8 1,0 12-1,0 5 11,0 6 0,0-1 1,-2 7-1,-2 2-274,-1 2 0,-3 2 0,4 0 0,-4 0-601,-2 0 1,5-6 0,-5 0 706,2 2 0,-5 10 0,3 3 0</inkml:trace>
  <inkml:trace contextRef="#ctx0" brushRef="#br0" timeOffset="2934">4103 255 8915,'33'-33'320,"-4"4"0,-6 4-467,-11 7 0,-2 9 0,-6 5 741,1 8 1,1 5-1,-4 9 1,2 1-687,2 5 0,6 1 1,-5 6-1,3 0-1416,4 6 0,-5-2 1508,3 5 0,0 5 0,5 0 0</inkml:trace>
  <inkml:trace contextRef="#ctx0" brushRef="#br0" timeOffset="3564">2601 2787 8067,'-10'-7'683,"-3"3"0,5-6 402,-2 2 1,6 4-691,-1 10 1,3 6 0,4 11 0,3 6-229,7 4 1,6 4-1,3 4 1,4 4-121,2-1 1,-5 7 0,1-5 0,-4 5-141,-1 1 0,-8 0 0,-5 1 1,-3 1-281,-2 4 1,-4-9 0,-7 1 0,-13-3-107,-7-2 1,-11-12-1,-3-2 1,-1-10 162,-1-11 0,8-8 0,-2-10 0,6-10 170,6-9 1,6-8-1,11-4 1,7-3 136,3-3 1,11 1 0,9-3 0,9 6 17,6 4 1,8 4 0,0 4 0,-1 4-404,3 0 1,2 11-1,5-1 394,-3 5 0,3 4 0,-5 6 0</inkml:trace>
  <inkml:trace contextRef="#ctx0" brushRef="#br0" timeOffset="3800">3055 2980 8026,'0'-35'493,"0"0"1,0 8-1,0 3 1,0 5-83,0 1 0,2 3 0,4 3 0,6 6-94,3 4 1,12 4-1,8 4 1,10 8-209,5 7 1,5 6 0,1 8 0,4 0-85,2 0 1,0 0 0,0 0 0,-7 0-467,-7 0 1,-9 0 0,0-2-1,-8-2-625,-8-2 1,-11-8-1,-6 3 1066,-4-5 0,-18-2 0,-3 1 0</inkml:trace>
  <inkml:trace contextRef="#ctx0" brushRef="#br0" timeOffset="3999">3562 2892 7917,'0'-23'0,"0"0"-142,0 1 1,0 3 723,0 1 0,0 11-220,0 7 1,-2 13 0,-2 13-1,-4 3-239,-2 7 1,5 1 0,-7 8 0,-2 0-181,-1-1 0,-3 3 1,1 3-1,-1-1-357,1-3 1,3 1 0,-1 5 0,-5-1-665,1-5 1078,7 5 0,-11-14 0,4 5 0</inkml:trace>
  <inkml:trace contextRef="#ctx0" brushRef="#br0" timeOffset="4284">4016 3119 8026,'17'-17'0,"1"-1"176,-1 1 0,6 1 0,3 3 0,-1 3 184,0 2 1,4 1-1,-4 3 1,1-2-105,-1 2 1,-2 4-1,-5 6 1,-3 5-96,-3 5 0,-4 7 0,-8 2 0,0 1-32,0-1 0,-8 6 0,-6-2 0,-5 4-40,-5 2 1,-5-2 0,6-2-1,2-4-91,1-2 1,3-1 0,-1-7 0,3 1-205,3-1 1,4-5-119,8-1 0,18-7 1,11 0-1,14-6-634,7-4 0,12-7 0,8 1 958,10-3 0,5-3 0,2 1 0</inkml:trace>
  <inkml:trace contextRef="#ctx0" brushRef="#br0" timeOffset="4897">5256 797 8173,'-2'-18'228,"-4"1"0,2-1 1,-6 1-1,1 1 305,-1 5 0,4 5 0,-4 12-176,3 5 0,1 18 0,6 10 0,2 10 62,4 11 1,11 13 0,12 9 0,4 5-298,2 6 1,-17-44-1,-1 1 1,1 5-1,1 1 1,0 3-1,1 0-93,0 4 1,0 1 0,1 0 0,-1 2-1,-3 0 1,-1 1 0,-1-2 0,-1-1-421,-1-2 0,-2 0 1,-2-5-1,-1 0 1,-2-2-1,0-1 1,1 45-2592,1-12 2782,-6-15 1,6-20 0,-8-9 0</inkml:trace>
  <inkml:trace contextRef="#ctx0" brushRef="#br0" timeOffset="5447">5483 1705 7977,'-10'-8'329,"4"-4"0,6 3 0,6-1 0,10 2-185,11 4 1,12 2 0,19 0 0,8-2-237,7-1 0,7-1 1,5 6-1,-3 2-283,-6 4 1,-12-4 0,-8 5-1,-8-1 375,-7 0 0,-12 0 0,-4-6 0</inkml:trace>
  <inkml:trace contextRef="#ctx0" brushRef="#br0" timeOffset="6014">6216 1670 7977,'0'-18'-49,"2"1"121,4-1 1,-2 1 0,7-1 401,3 1 1,4 0-1,3 1 1,2 2-191,-1 3 0,5 1 1,0-2-1,2 7-146,0 3 1,2 2-1,8 0 1,2 0-121,-3 0 1,-1 5-1,-2 5 1,0 4-164,0 5 0,0 3 0,-2-5 0,-4 0-196,-6 1 1,-5 5 0,-5 0 0,-3-1 86,-2-3 1,-2-1 0,-8-1 0,-4 1 44,-6-1 0,-9 1 0,-4-3 0,0-1 87,-1-3 0,-3-7 0,6 2 1,2-6 268,1-6 0,3-4 0,1-7 0,5-2 141,5-5 0,4 3 1,2-8-1,4 0 55,7 2 0,3-4 0,15 5 1,2 1-145,2 0 1,10 4 0,1 9-1,3 6-145,0 4 0,-1 2 0,5 2 0,-3 6-224,-1 9 1,-10 3 0,-1 7 0,-7 0-265,-3 0 0,-3-5 1,-6 3-1,-1-2-302,-4 0 0,1 1-209,-7-7 990,0-7 1,-6-10 0,0-12-1,0-3 160,0-3 1,8 1 0,1-1-1,5 1 103,3-1 1,-3 1 0,11-1-1,-2 3-20,1 3 1,1 3 0,-2 5 0,4-2-121,1 2 0,5 4 0,-6 6 0,0 3-155,-4 1 0,-3 6 0,-1-5 0,2 5-62,3 1 1,-1-1 0,-6-3 0,1-3-32,-1-2 1,9 4 0,3-7-1,4-1-78,2-2 1,7-2-1,7 0 1,5-2-197,4-4 0,1-1 0,-7-7 0,0 4 354,1 3 0,-1-7 0,0 4 0</inkml:trace>
  <inkml:trace contextRef="#ctx0" brushRef="#br0" timeOffset="6764">6496 2578 7975,'0'-18'36,"-2"1"1,-2-2 187,-2-5 0,0 11 1,4-7 422,-4-1 1,3 5 0,-7-3 274,2 5 0,2 13-794,6 1 0,8 9 1,4 14-1,3 7 1,3 3 1,5 3-1,0 5 1,0 4-117,3-1 0,-7 13 1,6-5-1,-1 2-129,-1 1 1,-6 3-1,-7 2 1,-2 2-181,-4 4 1,-2-6-1,-6-1 1,-6-7-222,-7-5 1,-20-1 0,-2-9 0,-6-8-60,-1-8 1,5-7 0,-4-14 0,3-4 522,3-7 1,4-9 0,8-15-1,7-2 37,7-3 0,9 3 0,0-6 0,8 2 183,8 1 0,11 1 0,8 8 0,6 3-205,3 3 1,3 2-1,-2 6 1,6 1-975,3 4 1012,10-3 0,2 13 0,8-6 0</inkml:trace>
  <inkml:trace contextRef="#ctx0" brushRef="#br0" timeOffset="7030">7002 2665 8064,'0'-17'264,"-6"-7"1,0 1 682,3 2 0,-1 7-329,-2 3 0,6 9-399,0 2 1,10 7 0,11 11 0,4 1-87,2 5 0,2 1 1,8 6-1,2-2-312,2 2 1,2 0-1,-5 0 1,3-2-588,-2 2 0,-2-5 0,-2-1 0,-2-4-986,-4-3 1752,-4 3 0,-8-11 0,1 7 0</inkml:trace>
  <inkml:trace contextRef="#ctx0" brushRef="#br0" timeOffset="7217">7351 2613 8064,'0'-12'0,"0"1"0,-2-3 837,-3-2 1,1 7-338,-8 3 1,6 6 0,-3 6-393,1 5 1,-4 13-1,4 3 1,1 2-177,-1 0 0,-6 0 0,3 6 0,-3 2-100,2 4 0,-3-4 0,3 3 0,-5-3-405,-6-2 0,1 0 1,-7 0 572,-2 0 0,-2 8 0,-2 1 0</inkml:trace>
  <inkml:trace contextRef="#ctx0" brushRef="#br0" timeOffset="7683">7858 2316 8062,'0'-12'-791,"0"1"1047,0-3 1,0 4 571,0-1 0,0 5 406,0-6-1071,0 8 1,-8 6 0,-2 14-217,1 5 1,-7 2-1,6-3 1,1 1-508,3 3 1,-2 5 559,2-6 0,-7 8 0,3-4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06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839 434 7985,'0'-18'127,"0"6"1,-2 3-1,-2-1 131,-1 0 0,-9 4 1,2-3-1,-3 1-147,-3 4 0,-1 2 1,-4 2-1,-6 0 31,-4 0 1,-4 2-1,-2 2 1,-4 2 23,-1-2 0,3 3 1,-4 1-1,1 2-91,-1 4 0,4-5 0,-3 5 1,1 3-41,4 5 1,4 9-1,4-2 1,4 6 3,2 5 1,3 9 0,11 13 0,5 12 13,4 9 0,2 16 1,0-41-1,0 1 1,0 1-1,0 2-40,0 2 0,0 0 1,0 2-1,0 0 0,1 4 1,0 2-1,1 1 1,0 1-92,0 5 1,2-1 0,-1-4 0,-1 0 0,-1 0 0,-2-1 0,1-4 0,0-2 58,0-2 0,0 0 0,3 0 0,0 0 0,1-3 0,0-2 0,0-1 0,0-1-22,-1-6 1,1-1-1,10 40 1,-4-10 0,1-3 18,1-1 0,-8-12 1,4-1-1,-3-8-43,1-4 1,0-1 0,-6-5 0,0-5-402,0-4 0,-2-10-450,-4-4 1,6-11 21,0-6 1,14-14 893,9-9 0,1-1 0,-7-7 0</inkml:trace>
  <inkml:trace contextRef="#ctx0" brushRef="#br0" timeOffset="797">1555 591 8011,'0'-18'178,"0"1"0,0-1 444,0 1 1,0-1 749,0 1-985,0 7 0,-6 16 0,1 11 1,1 5-109,2 3 1,2 8 0,2 10 0,2 1-162,1 5 1,9-4 0,0 1-1,5 3-25,4 1 0,8-3 1,0-3-1,8 1-162,8 0 0,3-13 0,3 1 0,-1-7-189,0-11 1,1-5-1,-1-14 1,-1-8-83,-5-11 0,-3-10 1,-8-8-1,0-7 108,0-8 0,-8-1 0,-6-5 0,-7 0 169,-8 0 0,-6-8 0,-6-5 1,-8 3 175,-7 6 0,-14 8 0,-12 11 0,-5 8 184,-6 8 0,1 8 0,-5 9 1,0 5 59,0 1 0,-2 10 1,-4 9-1,6 7-222,10 5 0,15 4 0,15 10 0,11 2-171,11 2 0,17 7 0,20-3 0,14 1-223,11 1 1,8-8 0,3 2-1,3-5-218,-2-1 1,-2-2 0,-3-4 0,1-5-498,0-5 0,-10-9 1,-7-4 973,-11-4 0,-13-2 0,-3 0 0</inkml:trace>
  <inkml:trace contextRef="#ctx0" brushRef="#br0" timeOffset="1204">2900 923 8242,'0'-12'1293,"0"0"1,0 6 119,0-5-1238,0 7 0,2-4 0,4 10-173,5 4 1,5 2 0,3 5 0,3-1-49,1 1 0,8 9 0,-4 3 0,2 0-10,0 0 1,-7 1 0,1-3-1,-4 4-83,-1 0 1,-8 4-1,-5-5 1,-7-1 113,-9 0 0,-9 0 0,-15-3 0,1 1 115,-1-2 1,-6-7 0,0-4 0,0-1 176,-1 1 1,13-6 0,-1 2-70,9-4 0,13-2 0,10 0-363,14 0 0,13 0 1,17 0-1,15 0-378,10 0 1,15 0-1,9 0 1,2 0-135,-47 0 1,1 0 0,0 0 0,1 0 392,0-1 1,0 2-1,45 14 1,-1 5 0</inkml:trace>
  <inkml:trace contextRef="#ctx0" brushRef="#br0" timeOffset="2031">1643 2721 7929,'0'-17'207,"0"-1"793,0 1 1,0 5 909,0 1-1432,0 7 0,0-2 1,0 12-224,0 5 1,0 5 0,1 3 0,3 5-124,2 5 0,14-2 0,-3 2 1,4 2-185,5 2 0,-1 2 0,6 0 0,-2-2-226,2-4 1,2 4-1,0-4 1,-2 2-195,-2-2 1,-7 2 0,1-7 0,-4-1-323,-1 2 1,-7-11 602,1 3 0,-8-13 1,2-4-1,-4-12 422,-2-9 1,5 0 0,3-8-1,2-4 256,3-6 1,9 4-1,1-2 1,0 8 79,3 4 1,1 1 0,10 7-1,3 1-382,7 5 0,3 5 1,3 12-1,1 5-257,4 5 0,-3 1 1,1 1-1,-8-1-383,-7 1 1,-10-7 0,-4-1-274,-1-2 0,-13-4 517,-13-10 1,-9-6 0,-15-9 0,-7-4 205,-8-2 0,-5-3 0,-9-4 1,-1-1 187,-4 0 0,3 6 0,-3-1 0,4 1-8,2 2 0,7-4 0,6 10 0,10 3-473,12 5 0,1 7 1,12-4-1,6 2-162,8 5 1,15 3 0,10 5 0,10 5-715,5 0 0,8 7 1174,0 1 0,8-1 0,-3 8 0</inkml:trace>
  <inkml:trace contextRef="#ctx0" brushRef="#br0" timeOffset="2447">2987 2948 7908,'10'-11'1538,"-4"-1"251,-4 8-1307,-2-4 0,2 3-253,3-1 0,5 0 0,10 6-175,3 0 1,-2 6 0,6 2-1,1 1-111,-1 5 1,0-4-1,4 1 1,-4 3-41,-2 1 0,-3 3 0,-11 1 0,-5 3 69,-4 1 0,-4 2 1,-4-4-1,-5 3 138,-5-3 1,-3-2 0,-3-3 0,-1-2 111,2-3 0,7-1 1,4 3-349,3-1 1,3-8 0,10 2-35,5-4 0,15-2 0,8 0 0,13 0-348,9 0 0,1-6 1,5-2-1,-2-2-756,-4-3 0,2-3 1264,-5-1 0,11-1 0,-10 1 0</inkml:trace>
  <inkml:trace contextRef="#ctx0" brushRef="#br0" timeOffset="3047">4000 311 8037,'8'-42'-127,"2"-1"1,-1 2 529,-3 6 0,-4 12 0,0 0 1,2 3 92,2 3 1,7-1-1,1 3-224,7 3 0,1-1 0,7 7 1,2 4-95,2 6 0,2 13 1,2 12-1,1 6-40,3 6 0,0 13 0,-6 16 0,0 12-107,0 9 0,-18-40 0,-1 3 0,-1 4 1,-1 2-1,-2 4 0,-1 2-91,0 6 1,-3 2 0,-2 4-1,-2 3 1,0 10 0,-2 2-1,-1 3 1,-2 0-256,-1 2 1,-2 0 0,0 0 0,-2-2 0,-1-9 0,-1-1-1,2-2 1,0-1 100,3-4 0,0-1 0,2-2 0,1-3 0,-1-7 0,2-4 0,-1-7 0,1-3 84,5 37 1,4-11 0,7-8 0,-1-2 275,-4-4 0,1-4 0,-7-10 0,-4-1 27,-6-3 0,-6-7 0,-7 2 0,-1-4 4,1-2 1,-6-6 0,-3-2 0,-1-2-151,-4-3 1,-4-3 0,-3-1-1,-5-1-319,-2 0 0,-1-1 0,-7-4 0,1-7-579,-1-3 1,1-2 870,0 0 0,-5-5 0,1-1 0,0 2 0,-2 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1.8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732 486 8091,'0'-33'-139,"-2"4"0,-4 5 521,-6 5 1,-11 1-1,-8 1 1,-8-1-16,-7 1 0,-7 5 0,-5 3 0,-4 1-43,0 4 1,-10-4 0,8 2 0,6 3-108,7 1 1,17 7 0,10 5 0,7 4-169,5 5 1,6 12-1,14 4 1,8 12-40,5 9 1,10 14-1,-2 13 1,4 8-99,-15-42 1,-1 1 0,0 5 0,-1 1 0,0 3 0,-1 2 0,-1 4 0,-1 0 14,0 5 0,-1 0 0,0 2 0,-2 0 1,-3-3-1,-3 1 0,0 1 0,-2 0-91,0 2 1,-2 0-1,0-4 1,0-1 0,0 2-1,-2 0 1,-1-3-1,-1 0 74,-5-4 0,0-2 0,1-8 0,-1-1 0,-3-2 1,0-1-1,-7 40-39,1-7 1,3-13 0,1-12 0,5-11-162,1-11 1,2-8-1,6-9-96,0-1 0,10-9 1,5-8-1,10-12 386,8-9 0,-7-6 0,9-8 0,-4 0 0</inkml:trace>
  <inkml:trace contextRef="#ctx0" brushRef="#br0" timeOffset="538">1675 643 8083,'8'-18'59,"-4"1"0,5-1 1629,-1 1-1353,-2-1 1,-4 9-1,2 5 1,2 8-52,-3 7 0,-1 11 1,0 3-1,4 2-171,6 4 0,3 2 0,3 2 0,1 0-106,4 0 0,-1-6 0,7 0 0,2 0-75,2-2 1,10-1-1,3-11 1,5-3-33,1-6 1,0-6-1,-1-8 1,-3-11-13,-1-14 0,-8-6 0,0-12 1,-8-5 67,-8-4 0,-11-4 1,-9-6-1,-6-2 103,-9-4 0,-19 7 0,-10-1 0,-9 10 142,-9 5 0,-5 11 1,-11 3-1,-5 8 37,1 10 1,1 1 0,8 16 0,2 4-16,4 6 0,14 8 0,17 11 0,13 8-236,13 8 1,7 0 0,7 8 0,11-1-309,9-1 1,20 5-1,9-5 1,8 1-56,8 1 0,7-8 1,-1 0-1,1-8-411,5-8 0,1-4 0,3-3 1,-5-5-975,-7-5 1761,-8-4 0,-16-10 0,0-1 0</inkml:trace>
  <inkml:trace contextRef="#ctx0" brushRef="#br0" timeOffset="1191">1465 2389 7901,'10'-8'990,"6"7"1,-12-7-501,7 8 1,-7 2 0,2 4 0,-4 5-292,-2 5 0,6 7 1,1 2-1,3 0-91,4 1 1,3 3 0,4-4 0,3 2-174,-3 4 1,6-4-1,2 2 1,2 1-291,-1-3 0,-3-2 0,-6-10 1,2-1-491,-1-2 0,-9-8 852,-1 1 1,-2-7 0,3-7 0,-1-11 116,1-5 0,5-4 0,5-6 0,6 0 452,4 0 1,8 6-1,2 2 1,-1 4 64,1 7 0,8 1 0,-1 9 1,6 2-552,1 2 1,3 12-1,-2 5 1,-2 7-167,-1-1 0,-11 4 1,-3-2-1,-4-1-278,-2-3 0,-8-3 1,-4-5-202,-3-5 0,-11-6 1,-5-6-1,-8-5 248,-7-5 0,-7-9 0,-5-2 0,-8-4 319,-8-4 0,0 4 0,-7-12 0,-1 2 165,2 1 0,-3-1 0,7 6 1,2 0-116,2 0 1,12 2 0,6 2 0,7 4-388,4 2 1,10 7 0,12 8 0,7 3-707,8 3 1,4 2 1030,2 2 0,8 0 0,2 0 0</inkml:trace>
  <inkml:trace contextRef="#ctx0" brushRef="#br0" timeOffset="1717">3334 416 8077,'0'-47'0,"0"1"266,0-3 0,0 12 0,0 4 0,0 6 164,0 6 0,8 1 0,3 3 0,9 1-122,9 5 1,2 1 0,18 6 0,5-2-136,8 2 0,4 10 0,0 8 0,-4 7-39,-2 8 0,4-2 0,-6 4 0,-3 4-68,-7 4 0,-11 4 1,-10-2-1,-1 5 42,-5 5 0,-4 9 0,-3 4 0,-4 6-73,-3 5 1,-1 7 0,-6 11-1,0-43 1,0 1-52,0 3 0,0 1 0,0 1 0,0 2 0,0 4 0,-2 0 0,0 2 0,-2 0-181,-1 3 1,-1 0-1,-1-1 1,0-2-1,0 0 1,1-2-1,0-2 1,0-1 30,-1-4 0,0 0 1,2 0-1,1-1 0,-1 0 1,0-1-1,1-1 0,0-1 78,0 40 1,2-10 0,2-11 0,0 0 129,0 0 1,0-16 0,0-5 0,-2-7 69,-3-1 0,-7-6 1,-9-6-1,-6 0-102,-6-2 0,0-1 1,-14-9-1,-3 1-204,-7-1 1,-1-7 0,-10-4 0,-6-4-2018,-3-2 2211,3 0 0,-7 0 0,3 0 0,-4 0 0,1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0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158 515 8052,'10'-8'486,"-3"-2"-117,1 1 1,2 1-1,7 6 1,3-2-241,3-2 1,14 0 0,17 6 0,14 0-256,12 0 1,7 0 0,4 0 0,0 2-716,-5 4 1,-9-2 646,-12 8 1,-21-1 0,-11 7 0</inkml:trace>
  <inkml:trace contextRef="#ctx0" brushRef="#br0" timeOffset="186">1 951 7975,'17'0'0,"1"-2"0,-1-1 217,1-3 1,7-6 0,4 6 0,6 2-43,6 3 1,11-5 0,14 0 0,8 0-346,7-2 1,10 6 0,5-5 0,-1 1-1107,0 0 857,-10 0 0,-7-2 0,-8-1 0</inkml:trace>
  <inkml:trace contextRef="#ctx0" brushRef="#br0" timeOffset="384">891 131 8064,'28'-45'0,"-3"8"0,-2 10 134,0 9 0,8 15 0,-1 5 1,5 13 157,5 12 0,7 10 1,11 12-1,6 13-94,4 10 1,-33-30 0,0 1 0,-1-1 0,0 1 0,-1 4 0,-2 1-97,-1 3 1,-2 1 0,-5-2 0,-3 1 0,-4 4 0,-3 1 0,-5-4 0,-5 0-263,-4 47 0,-25-3 0,-16-9 0,16-44 0,-1-1-226,-1 0 1,-2-2 0,-5-1-1,-2-3 1,-33 28-105,-1-5 1,-1-5 0,2-2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5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88 263 7952,'0'-18'98,"-6"7"0,-1-1 0,-1-1 1089,0-3 0,-5 4 1063,1 1-1877,-4 7 1,7 4 0,3 13 0,4 7-68,2 3 0,2 8 0,4-2 0,5 4-54,5 2 1,1 6 0,1 0 0,1-3-276,4-1 0,-1-2 0,5 0 0,0 0-92,0 0 1,2-6-1,6-2 1,2-3-39,4-9 0,-2 1 0,5-11 0,-1-5-185,-4-9 1,4-5 0,-3-17 0,-3-6 93,-6-7 1,-6-1 0,-7-3 0,-3-5 169,-3-3 1,-4-2 0,-10 5 0,-6 3 216,-9 3 1,-10 5 0,-12 5-1,-4 0 101,-2 2 1,-1 4-1,-9 15 1,1 5-56,2 5 1,-8 4 0,13 2-1,6 4-196,8 7 1,8 1-1,10 13 1,3-1-238,6-1 1,6 8 0,6-4-1,6 2-252,3 0 0,10-5 0,6 3 0,6-2 31,4-4 0,2-3 0,-5-5 1,5-3-122,2-2 1,-8 3 0,0-5-1,-8-2 28,-4-2 0,2-4 0,-10-4 558,-7-5 0,-6-13 0,-4-3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5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156 175 7934,'-29'-25'371,"0"-4"0,0-2 345,2 2 0,3 9 0,13 9-408,5-3 1,8 6 0,8 3-457,7 3 0,18 9 1,2 5-1,6 3-790,5 3 1,8 1 937,3 5 0,7 3 0,-4 8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6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7923,'12'-24'329,"0"1"282,1 2 1,3 7-1,3 4 1,2 3-282,3 3 1,7-4 0,-2 2 0,4 2-405,2 2 1,0 2 0,-2 0 0,-4 2-474,-6 4 0,2-2 1,-1 6 546,-3-3 0,-9 7 0,-5-4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6.2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1 157 8438,'15'-2'1792,"-1"-2"0,-3-1-1342,3 1 1,9-4-1,6 0 1,6 0-400,6 1 1,4-1 0,9 2 0,2-4-890,3 1 0,-1-5 0,-8 6 0,-1 1 838,-3-1 0,1-13 0,5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6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123 188 7874,'-15'-25'0,"1"-2"0,2 0 688,-1 4 1,-3 5 0,-1 6 0,1 5 115,5-1 0,3 8 0,8 0-387,0 10 1,0 5-1,0 5 1,2 3-184,4 6 1,5-2 0,11 2-1,3 2-205,2 2 1,2 2-1,6 0 1,0 0-166,0 0 1,0 0-1,0-2 1,0-2-321,0-2 0,-2 0 0,-2 4 0,-4-2-610,-2-2 1,-7-9 0,-9-1 802,-1-5 1,-2-12-1,-6-2 1,0-12 544,0-9 1,0-1-1,0-7 1,0-2 165,0-2 1,2-2 0,4 0-1,7 0 333,9 0 0,-1 6 1,8 2-1,4 4-436,6 7 0,0 1 1,5 9-1,1 2-393,-1 2 1,-5 10-1,2 2 1,-6 1-810,-6 1 1,2-2 346,-8 1 1,-7-5 0,-12-12 297,-8-5 0,-14-5 0,-11-3 0,-4-5 209,-2-5 1,-5 2 0,-3-2 0,-2 0 121,-3 2 0,5-4 0,4 7 0,6 3-212,4 2 1,10 1-362,1 1 0,13 7 0,16 6 0,13 8-601,7 8 1,5 3 1054,5 3 0,4 7 0,7 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7.2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8356,'10'-17'1681,"6"1"-1248,-5 5 1,-1-3 0,1 8-1,3 2-326,2 2 0,9 2 1,2 0-1,2 0-279,0 0 0,6 0 1,6 0-1,-2 0-928,-2 0 0,-3 0 1100,1 0 0,0-7 0,0-3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7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78 7913,'0'-18'482,"0"1"374,0 0 1,0 5-289,0 0 0,2 10 1,3 2-1,7 10-363,4 6 1,3 7-1,4 2 1,6 2-567,4 4 1,-4 2-1,1 2 1,-1-2-2413,-2-4 2773,-2 4 0,0-6 0,2 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5:56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470 367 8091,'12'-18'-159,"0"1"1,-1 0 0,5-1 0,-5 1 404,-5-1 1,2 1 0,-2-1 0,-2 1 244,-2-1 0,-2 1 1,-2-1-230,-4 1 0,-4 5 0,-9 3 1,-3 1-8,-1 4 1,-10 4-1,0 6 1,-8 5 15,-3 5 1,5 3 0,-4 7 0,3 7-98,-1 5 0,0 13 0,8-1 0,4 8-103,6 5 1,9-5-1,4 6 1,3 4-148,3 5 1,11-3 0,11 2 0,9-8-335,6-4 0,6 0 1,6-5-1,7-5 68,2-11 0,8-6 0,2-15 0,6-9 96,6-5 1,3-8 0,11-9 0,1-16 172,-45 8 1,1-1 0,4-4 0,-1-3 0,-2 0 0,-1-2 0,-1-1 0,-3-2 93,-4 2 1,-2-2 0,27-34 0,-15-5 0,-7-3 28,-7 2 0,-19 3 1,-5 1-1,-9 2 81,-8 4 0,-13 2 0,-14 7 0,-8 3 124,-3 7 0,-3 8 0,-7 6 0,-4 4-108,-6 2 0,3 4 0,1 9 1,2 6-138,0 4 1,-8 2 0,6 2 0,1 6-317,7 9 1,13 9 0,4 9 0,10-1-306,6 1 0,3 6 0,5 0 0,7 0 611,8 1 0,5 3 0,9 7 0</inkml:trace>
  <inkml:trace contextRef="#ctx0" brushRef="#br0" timeOffset="367">488 961 8159,'0'-18'0,"0"1"108,0-1 0,0 1 1,0-1-1,0 1 554,0-1 1,0 7 0,0-1 979,0-1-1403,0-3 1,2 6 0,5 7-185,11 6 0,1 7 0,10 8 1,2-1-172,2 0 0,2 1 1,0-1-1,0-1-221,0-4 1,0 3 0,0-5-1,-2 1-193,-4 1 1,-4-8 0,-7 2 115,-1-4 0,-7-10 1,-4-6 11,-4-7 1,-2 2 0,0-7-1,-2 3 402,-4 0 0,-4-8 0,-7 4 0</inkml:trace>
  <inkml:trace contextRef="#ctx0" brushRef="#br0" timeOffset="1167">802 1816 8174,'-6'-11'0,"0"-1"472,3-1 1,-5 3 249,2-2 0,-2 8-399,2-1 1,4 5 0,-3 5 0,3 7-101,2 4 0,2 9 1,3 2-1,5 2-151,0 0 1,5 0 0,-3 6 0,4 0-99,1 0 1,-5-2-1,-1-2 1,3-2-495,1 2 1,-3-4 0,0 1-1,-1-3-804,-1-4 0,4-1 1324,-9-3 0,1 0 0,-6 1 0</inkml:trace>
  <inkml:trace contextRef="#ctx0" brushRef="#br0" timeOffset="1485">767 1851 8091,'0'-17'128,"0"-1"1,-6 7-1,1-1 462,1-1 1,2-3-269,2-1 1,7 7 0,5 2 0,4 2-176,1 1 1,8-1 0,6 6 0,8 0-98,8 0 1,-3 0 0,3 0-1,1 0-192,3 0 0,-4 2 0,-3 2 1,-1 1-592,-4-1 0,-4 4 0,-8 0-1548,-10 1 2281,1 3 0,-32 6 0,2-1 0</inkml:trace>
  <inkml:trace contextRef="#ctx0" brushRef="#br0" timeOffset="1651">820 2201 8096,'17'6'-50,"1"-1"1,-1 1 0,0-6 0,3 0 156,3 0 0,-2 0 0,7 0 1,-1 0-283,0 0 0,2 0 0,4 0 0,-4 0-752,-6 0 927,5 0 0,-9-8 0,6-1 0</inkml:trace>
  <inkml:trace contextRef="#ctx0" brushRef="#br0" timeOffset="1801">977 2305 8647,'17'0'138,"1"0"1,7 6-1,4 0 1,6-2-432,6-2 0,-2 0 0,7 2 293,3 2 0,-7-1 0,1-5 0</inkml:trace>
  <inkml:trace contextRef="#ctx0" brushRef="#br0" timeOffset="2019">1902 1397 8068,'-7'-25'52,"-5"6"1,-9-3 0,-3 9 236,3 7 0,-4 4 0,1 2 0,3 0-217,2 0 1,7 14 0,2 3-1,3 4-120,3 5 0,2-5 0,2 10 1,2 2-400,4 0 447,3 6 0,16-4 0,3 9 0</inkml:trace>
  <inkml:trace contextRef="#ctx0" brushRef="#br0" timeOffset="2833">2094 1869 8073,'6'-20'-95,"0"-1"1,-2-2 261,-2 1 1,-2 3 548,0 2 1,-8 7 0,-3 4-356,-5 4 1,4 4 0,1 4 0,-3 8-204,-1 7 0,-9 6 0,1 8 0,2 2-39,1 4 1,-3-3 0,-2 9 0,-2 0-171,-4-3 0,-2 7 1,-2-5-1,0 3-203,0-3 0,0 3 0,0-8 0,0-3-98,0-1 0,8-6 0,4-6-11,3-7 302,11-12 1,10 2 0,15-8 0,7-2 56,4-4 1,8 4 0,8-6-1,2 2-49,3 0 1,3 1 0,-1 3-1,-1-2-65,-3-2 0,1 0 0,3 6 1,-1 0-96,-3 0 1,-7 0-1,0 2 1,-6 2-556,-4 2 0,-13 0 768,1-6 0,-11 0 0,-6 0 0,-10 0 0</inkml:trace>
  <inkml:trace contextRef="#ctx0" brushRef="#br0" timeOffset="3281">2304 2061 8073,'-8'-33'86,"-3"4"1,-5 6 450,-1 3 1,1 9-1,3 1-23,1 2 0,6 2 1,-4 8-267,3 4 0,1 4 0,8 9 0,2 2-102,1 3 1,11 7 0,-1-2-1,7 4-80,-1 2 0,6-2 0,1-2 0,1-4-137,0-2 0,0 4 1,6-5-1,0-3-257,0-2 1,5-3 0,3-4 0,0-7 87,-1-3 1,-1-11 0,-8-9 0,-4-9 103,-5-6 0,-7-8 0,-5-1 0,-6-1 77,-5 0 0,-2-5 1,-7 1-1,-10-1 208,-9 1 1,-8 6 0,-6 10 0,-7 4 86,-8 2 0,-1 3 1,-5 11-1,2 5 24,4 4 1,9 4-1,7 4 1,5 7-174,5 9 1,13-1 0,11 8 0,4 2-177,2 2 0,10 0 1,7-2-1,13-4-279,8-1 1,13 3-1,9-6 1,2-2-167,4-1 1,2-5 0,2-1 0,0-4-986,0-3 1519,-1-1 0,1-6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7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7980,'24'-35'566,"-1"0"1,0 4 0,-3 5 0,1 11-277,2 5 0,10 4 1,0 8-1,8 4 385,4 6 1,1 11-1,7 8 1,-1 8-464,0 8 0,-7 9 0,-6 4 0,-10 2-436,-12 4 0,-7-4 1,-10 2-1,-4 0-242,-7-2 1,-17-2-1,-20-7 1,-10-1 465,-12 1 0,28-23 0,-2 0 0,-4 1 0,-1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7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942 101 7947,'-84'-35'413,"-3"4"0,-8 8-194,45 15 0,-1 4 1,-1 6-1,1 4 1,1 4-1,1 3 1,-42 28 98,7 13 0,15 11 1,14 10-1,14 9-111,18 7 0,16-41 0,5 3 0,4 3 1,3 0-1,3 1 0,2 1-454,2 1 0,3 0 1,5 1-1,3-2 1,2 1-1,2-1 1,3-2-1,2-2-244,1 0 0,2-1 0,4 3 0,2-1 0,0-1 0,3-1 491,1-4 0,1-1 0,4 1 0,1-1 0,-2-6 0,1-1 0,1 2 0,1-1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8.5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53 410 8002,'-2'-18'628,"-4"1"1,-4-1 1003,-7 1 0,7 5-1270,4 1 0,4 14 0,2 3 0,0 8-231,0 3 1,14 7-1,3 1 1,5 2-161,3 4 0,2 2 0,8 0 0,-2-2-226,-4-2 1,4-2 0,-6 4-1,2-3-321,1-3 0,-9 4 0,2-6 1,-3-3-608,-3-7 0,-5 1 1187,-1-8 1,-7-8 0,2-10-1,-4-5 506,-2-7 1,2-3 0,2-8-1,5 0 94,7 0 0,5 6 1,14 2-1,0 2 106,0 3 0,8 11 0,5 5 1,7 4-602,3 2 0,0 0 0,-6 2 1,-1 4-257,-4 5 1,-5 5 0,-9 1-1,-4-1-451,-5-4 1,-5-5 306,-2-7 1,-7-2-1,-4-5 1,-6-11 198,-6-9 0,-4-6 0,-7-2 0,-2-2 335,-5-3 0,3 1 0,-8-6 0,0 0 84,2 1 0,-4 5 0,7-2 1,3 6-105,1 6 0,3-2-807,0 8 1,9 9-444,8 14 0,8 8 1,9 11-1,2 5-1010,5 5 2037,-5 4 0,14 2 0,-6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8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438 71 8011,'27'-8'389,"-2"4"1,-8-6 1603,1 3-995,-8-7 1,-3 10-547,-7-7 0,-7 7 0,-5-2-278,-4 4 0,-1 10 0,-1 1 1,1 3-235,0 0 0,-1-1 0,3 7 0,1 1-100,2 5 1,3-5 0,-3 6 0,6-2-70,4 1 0,2 7 1,0-4-1,0 2 19,0 0 0,6 0 0,2 6 0,1-2 155,5-4 0,0-2 0,-3-5 0,-3 1 245,0-2 0,-6-7 0,0-4 0,-10-1-7,-10 1 1,-11-6-1,0 2 1,-6-4-140,-5-2 0,-5 0 1,-6 0-1,5 0-486,5 0 1,12 0 0,6 0-2062,3 0 2503,11 8 0,1-7 0,8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19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1 140 8002,'2'-18'-105,"2"1"290,1-1 1,1 7-1,-4-1 266,4-2 0,-2 5 0,8-1-223,1 2 0,8 1 0,3 3 0,-1-2-110,2 2 0,0 2 0,7 4 0,-3 2 80,2 2 0,-6 7 0,0-1 0,-2 3-68,1 3 0,-9-1 0,-7 1 0,-2 1-168,0 5 0,-3-5 0,-8 6 1,-9 0-170,-7 4 0,-1-1 1,-7 1-1,-2 2 142,-2 2 0,0-4 1,2-2-1,4-2 161,2-3 1,-2 3-1,7-4 1,7-3 91,3-5 0,4-1 0,10 3-269,8-3 0,9-4 1,20-8-1,5 0-292,5 0 1,3 0 0,2 0 0,3 0-23,-3 0 1,4 0 0,-2-2 0,-1-2-547,-3-2 1,-10 0 940,-3 6 0,4-7 0,0-3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0.3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51 206 8031,'0'-23'0,"0"0"0,-2 1 314,-4 3 1,4 2 0,-6-1 713,1 1 0,3-1 1388,-8 1-2040,8-1 0,-2 9 0,12 5 0,6 6-118,3 3 0,5 15 1,1-3-1,4 3-122,3-1 1,1 6-1,4 2 1,-2 3-353,-2-1 0,-2 0 1,4 6-1,-4-2-414,-2-4 0,-1 4 0,-7-4 0,1 2-414,-1-2 0,-1 8 0,-5-6 1,-5-2-779,-4-2 1822,-2 4 0,0-4 0,0 8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0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0 363 8031,'10'-60'391,"4"2"0,-8 0 1,-3 11 727,-1 9 1,-2 10 0,0 5-527,0 4 1,2 3-1,4 5 1,8 7-194,7 8 0,6 1 0,8 11 0,0 5-256,0 4 0,6 5 0,1 6 0,1 5-248,0 6 0,-2-3 0,-6 3 0,-3 1-842,-2 3 0,1 1 1,-10-1-1,-5-3-902,-9-1 0,-5-3 1848,-2 3 0,-23 3 0,-6-5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0.7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7961,'18'-7'-173,"-7"-3"1,-1-8 0,0 3 527,-1 3 1,3-3 0,7 5 0,5-2-370,5 1 1,6 7 0,6-4-1,5 2-1133,5 0 1147,1 1 0,8 5 0,2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1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17 282 7969,'0'-18'278,"0"1"883,0-1 0,-5 7 1011,-1-1-1833,0 8 1,6-2 0,0 12 0,0 6-146,0 3 0,2 8 0,4 3 0,5-1-214,5 0 1,1 4-1,1-4 1,-1 1-133,1-1 0,5 4 0,0-4 1,-1 0-383,-3 1 0,-1 3 0,-1-4 0,-1 0 129,-5 0 1,3-1 0,-6-7 0,-1 1-393,1-1 0,0-7 848,-2-4 0,-2-12 1,5-6-1,1-5 531,0-7 0,7-3 1,8-8-1,3 0 59,3 1 1,3 4-1,5 3 1,4 2-221,2 4 0,-1 1 0,5 5 0,-5 3-291,-1 6 0,0 4 0,-4 4 0,1 2-197,-1 2 0,-8 8 1,-4-3-1521,-1 5 1353,-3-7 1,-13-3 0,-7-12 0,-6-5 98,-9-5 0,-6-7 0,-3-2 0,-4-2 135,-2-4 0,0-2 0,-5-2 0,5 2 23,2 4 1,2-4 0,5 5 0,1 1-372,-1 4 1,7 4-1,1 1-1953,2 1 847,2-1 1454,14 16 0,2 4 0,7 16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1.5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87 103 7991,'-17'-27'724,"1"2"1,3 10 0,1 1 1875,-1 2-2330,5 8 0,0-1 0,8 10-546,0 7 1,0 4 0,2 1 0,4 0-2234,6 1 2509,-5-1 0,17 9 0,-5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6:06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612 293 8113,'-12'-17'-142,"0"-1"1,-1 3 181,-3 3 0,-3-1 0,-2 7 1,-5 2 368,-1 2 1,-2 2 0,-6 2-1,0 4-82,0 5 0,0 5 0,0 3 0,1 5-90,-1 5 1,0 9 0,2 3 0,2 0-55,2 2 0,9 1 1,1 11-1,7 1-117,4 2 0,3 6 0,6-4 0,5 0-177,6 1 1,11 5 0,6-4 0,4 0-91,2-4 1,8-4 0,4-1 0,3-3-73,2-3 1,3-12 0,3-12 0,6-6 84,4-5 0,9-4 0,5-10 0,3-6 99,3-9 0,-3-9 0,-3-10 0,-5-5 4,1-6 1,-14-9-1,-2-2 1,-12 0 30,-9-3 0,-12-3 0,-5-7 0,-7-3 131,-5 0 0,-8 6 1,-14-6-1,-10 7 170,-5 2 1,-4 11-1,-8 2 1,-2 9-48,-1 6 0,-9 8 1,3 2-1,-5 2-131,-1 3 1,-1 11-1,3 3 1,-1 2 16,-1 0 1,5 2 0,-7 10-1,8 6-178,3 3 0,2 11 1,8 1-1,4 2-727,6 0 0,5 0 0,7 8 819,5 4 0,4 3 0,2 9 0</inkml:trace>
  <inkml:trace contextRef="#ctx0" brushRef="#br0" timeOffset="400">664 992 8070,'-11'-18'-7,"-1"1"0,6 1 0,-4 3 0,1 3 792,-1 2 1,4-3 0,-4 3-14,3-2 0,1 4-359,6-5-449,0 7 1,8 2 0,3 10-16,5 1 1,7-3 0,0 4 0,-1-2-302,-3-4 0,4 3 1,1-1-1,-3-2 68,-2-2 0,-1-2 0,-1 0 0,1 0-21,-1 0 1,-5-2-1,-2-4 100,-3-5 1,-1-5 0,-6-3-1,-2-3-61,-4-1 0,3 0 0,-7 5 0,0 3-186,0 3 0,7-3 452,-3 3 0,4-4 0,2-1 0</inkml:trace>
  <inkml:trace contextRef="#ctx0" brushRef="#br0" timeOffset="816">1433 939 8148,'-8'-17'221,"4"0"0,-6-1 545,2 1 1,7-1-419,12 1 1,11 7 0,18 4 0,11 4-267,11 2 1,6 2-1,19 2 1,12 4-126,-43-3 1,1-1 0,0-1-1,2-2 1,5 2 0,0 0 0,-2-1-1,-2-2-121,-1 0 0,-1 0 0,-2 0 0,-2 0 1,41 0-1,-15 0-1174,-20 0 1,-23-2-465,-19-4 1802,-9-3 0,-24-9 0,-5 1 0</inkml:trace>
  <inkml:trace contextRef="#ctx0" brushRef="#br0" timeOffset="1132">2044 188 8308,'-6'-33'134,"0"4"0,-7-2 0,3 8 0,-2 2 810,1 1 1,5 5-325,-6 3 0,8 8 1,-2 16-268,5 11 0,8 16 0,5 10 1,5 7-168,7 8 1,-3 11 0,6 7 0,0 5-113,1 6 0,-17-44 1,1 1-1,1 4 1,1 1-1,-1 0 1,-1 1-242,-1-2 1,0 0 0,-1 3 0,-1-1 0,-1-1 0,-1 1 0,0-2 0,-2 0-520,-1 0 0,-2-1 0,0 42 0,-2-8 0,0-9-2118,0-6 2804,-8-10 0,-9-2 0,-11-8 0</inkml:trace>
  <inkml:trace contextRef="#ctx0" brushRef="#br0" timeOffset="2465">2376 870 8224,'-2'-16'424,"-4"4"1,4-3 0,-2 5-154,8 0 0,13 1 0,14 5 0,10-2-118,12 2 1,9-4-1,17 3 1,12 1-129,-40 3 0,1 0 0,10 1 1,1 0-1,-1 0 0,0 0 1,1 0-1,0 0-67,-2 0 1,0 0 0,-5 0 0,-1 0 0,-1-1-1,0 0 1,-3-1 0,-1 0-120,43-4 1,-19 0-1,-14 6 1,-15 0-236,-16 0 0,-15-2 361,-9-3 1,-10 3 0,-7-4 116,-4 4 1,-1 2-1,1-2 1,3-2 137,1-2 1,6 0-88,-5 6 1,5-2-102,-6-3 1,8 1-19,-1-8 0,3 0 1,2-5-1,0 0 63,0-1 0,2 6 0,1 1 0,3-3 145,-2-1 0,6-3 0,0 1 0,1-1-80,1 1 0,7 5 0,10 2 0,4 3-108,2 3 0,2-4 1,4 2-1,6 4-67,3 6 0,-3 6 0,-3 9 0,-1 3-178,-4 1 1,-2 6-1,-4-4 1,-6 1-119,-10-1 1,-1 4 0,-11-6 0,-1-2 62,-2-1 1,-4-5-1,-3-1 1,-7-4 139,-4-3 0,-9-1 0,-2-6 0,-2 0 19,0 0 1,2 0 0,-3 0 0,7-2 214,4-3 0,1-5 1,3-10-1,3-1 395,6-2 1,6-2-1,6 1 1,8-3-78,7 0 1,8-6-1,14 6 1,7 0-138,7 3 1,7 7 0,-4 5-1,0 6-240,0 4 1,-4 4 0,-9 4 0,-6 8-255,-4 7 1,-10 0-1,-4 7 1,-4-1-154,-1 0 0,-8-6 1,-5 3-1,-3-5-92,-2-2 0,-2-5 1,-3-2 273,-7-2 1,2 3-1,-1-5 1,-3-2 73,-1-2 1,-1-4-1,2-2 1,5-4 219,1-1 1,2 3 0,6-6 0,0-1 221,0-3 1,10-1 0,7-1 0,10 1 156,6-1 0,2 1 0,2 1 0,4 5-153,6 5 0,3 4 1,2 2-1,1 0-252,-1 0 1,-5 8 0,-3 3-1,-1 5-149,-4 1 1,-8 1 0,-4-1 0,-2 1-168,-3-1 0,-7 0 0,1 1 96,3-1 0,2-7 0,-1-4 0,3-4 139,6-2 0,6 0 1,6-2-1,7-4 307,9-6 1,7 3 0,11-3 0,9 0-49,7 3 0,-2-1 1,3 6-1,-7-2-187,-4 2 0,-9 4 0,-4 4 1,-15 4-292,-17 2 1,-8 0-1,-13 3 1,-5-3-609,-10-2 1,-8 3-1,-11-3 1,-5 2-405,-5 3 1,-10-3-1,-3 0 1220,-3-3 0,-1 7 0,-7-4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2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0 141 8550,'0'-18'0,"0"1"257,0-1 0,2 3 0,4 1 0,5 3-189,5-3 0,3 4 0,5 1 0,5 1 276,4 4 1,9 2-1,7 2 1,5 0-549,4 0 0,1 0 1,-9 0-1,-1 0-428,-3 0 1,-9 6 0,-2 2 631,-10 1 0,-5-5 0,-3 4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2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 7970,'17'0'167,"1"0"1,1 0 0,3 0 0,3 0 104,2 0 0,8 0 1,10-2-1,3-2-224,7-2 0,14 0 0,1 6 0,2-2-241,0-3 1,-2 3 0,0-4 192,-1 4 0,-7 2 0,-1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3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33 113 7929,'0'-17'321,"0"-1"1,0 1 0,0-1 0,-2 3 648,-4 3 1,3 2-430,-9 5 1,8 5 0,-2 0-1,6 11-124,6 11 1,6 1-1,9 10 1,4 4-259,2 0 0,5 7 0,6 3 1,5 3-204,2 3 0,-7-1 1,3 0-1,-4 1-375,-2-1 0,-6-3 0,-4-1 1,-3 3-696,-7-3 0,-9-7 0,-2 0 0,-10-6 1114,-11-6 0,-16 4 0,-12-6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3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36 245 7973,'5'-50'0,"3"5"206,2 10 0,-4 2 0,5 10 1,3 2 237,1 1 1,3 10-1,-1 5 1,3 3-6,3 2 0,-4 7 0,7 5 1,-5 4-353,-4 1 1,5 6-1,-12 3 1,1 1-159,1 4 0,-8 2 0,2 2 0,-5 0-118,-1 0 0,-1 0 0,-5-1 0,-6 1-73,-3 0 1,-9 0-1,-1-2 1,-2-2-11,-4-2 1,0-1 0,0 1 0,4-8-202,1-7 0,1-1 0,6-5-680,1 2 1153,5-6 0,13 3 0,0-7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4.2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69 7824,'0'-18'838,"0"7"1894,0-1-2326,0 0 1,2 5 0,4 7 0,3 9-207,1 7 1,11 1 0,-3 1-1,1-1-161,1 1 0,3 5 0,0 2 0,-1 0-230,-3 1 1,-2 3-1,-1-6 1,-3 0-70,-1 2 1,-8-5-1,2 3 1,-4-3-164,-2-3 1,-10 0-1,-5 1 1,-9-1 104,-3 1 0,-2-8 1,-4-5-1,2-5 366,2-5 1,8-5 0,-3-10 0,5-3 301,1-6 0,9-4 0,3-2 1,4 0 158,2 0 0,4 0 0,5 0 0,13 1 125,9-1 0,2 5 1,15 5-1,5 4-491,3 5 1,10 11 0,-4-1-1,4 6-236,4 6 1,-12 3 0,4 11 0,-11 1-233,-11 2 1,-3 8 0,-4-3 0,-6-1-99,-9-4 0,-8 2 1,-10-2 103,0-1 0,-8-3 0,-6-3 1,-7-5 176,-8-5 0,0-4 0,-2-2 0,-2 0 286,2 0 1,5-6 0,-1-1-1,2-3 86,4-4 0,3-3 0,7-5 1,5-1 257,4 2 0,2 0 1,2-1-1,4-1-36,5 2 1,14 1-1,8 3 1,10-1-274,8 1 1,-3 7-1,12 4 1,-2 4-270,1 2 1,5 2-1,-6 4 1,-4 6-363,-5 3 0,-7 3 0,-9 1 0,-2 2-145,-1 3 0,-15-1 0,1-6 0,-7 1-443,-5-1 1,-2 1-1,-2-1 1040,0 1 0,-8-1 0,-1 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4.4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7972,'12'-8'215,"0"-3"0,-1-5 0,7 1 1,1 1 391,5 2 1,3 9 0,10-5 0,3 2-635,7 0 0,3 0 0,5 6 0,3 0-729,6 0 1,2 0 755,-2 0 0,4 0 0,-6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4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51 104 7933,'-2'-29'0,"-4"1"1568,-6 3 1,3 10-1040,-3 9 0,8 14 0,-2 9 1,8 10-65,10 6 1,1 10 0,15 4 0,-1 3-347,0 2 1,2 1-1,6-1 1,0 2-309,0 5 0,0-5 1,-2 6-1,-4-2-274,-6 1 0,-5 5 0,-7-6 0,-5-2-574,-4-2 0,-18-9 0,-9-4 1037,-12-4 0,-15-2 0,-10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5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0 297 7932,'18'-35'-98,"-1"0"1,-1 0 142,-5 0 1,5 0-1,-4 2 1,3 4 634,3 6 1,1 9 0,2 5 0,3 1-217,-3 4 0,-2 2 1,-1 4-1,-1 2-315,1 2 0,-1 13 0,1 1 0,-1 5-155,1 6 1,-7 2 0,-1 2 0,-2 0-222,-4 0 0,-2-1 1,-2 1-1,-2 0-106,-4 0 1,-4 0 0,-7 2-1,-3 0-231,-3-2 1,2 4 0,-9-12 0,-1 0-269,-2-4 1,0 3 831,4-3 0,-4 0 0,6-5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5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16 402 8066,'9'-17'634,"-3"0"-169,-4-1 1,4 6 0,0 1 0,0-3-29,1-1 0,-3 3 0,8 0 0,1-1-174,3-3 0,3-1 0,3-1 0,1 1-183,-2-1 0,-1 1 1,-3-1-1,-1 1-18,-5 0 1,-3-1 0,-8 1 0,-2-1-151,-4 1 1,-5 7 0,-11 2 0,-3 2 104,-2 1 0,-2-1 0,-4 8 0,4 4 103,5 5 0,5 5 1,4 3-1,3 2-161,6 3 1,8 7 0,8-2 0,11 4-222,10 2 1,8 0-1,15 0 1,4-2-173,6-4 0,6 2 0,4-10 0,4-3-565,1-5 1,-7-9 998,-2 2 0,0-12 0,-8-4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5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7908,'11'-6'109,"1"0"1,0 0 350,-3-2 1,7 7-1,-3-5 1,9 4-76,7 2 0,10 0 0,3 0 0,5 0-196,7 0 1,1 2-1,9 2 1,0 1-767,-2-1 0,-2-2 0,-10-2 577,-3 0 0,3 0 0,-5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6:09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88 979 8224,'0'-18'229,"0"1"1,-2 1 0,-4 5 214,-5 5 1,-5 6 0,-1 8 0,1 9 38,5 10 1,3 14-1,8 7 1,0 7-137,0 3 1,8 8 0,5-2-1,10 4-231,12 2 0,8 11 0,9 3 1,1-1-170,-27-40 1,0-1 0,25 44 0,-3 1 0,-5-1-268,-6-5 1,-8-5 0,-16-12 0,-3-6-464,-2-4 0,-4-3 0,-10-5 0,-6-5-617,-3-4 0,-3-12 1400,1-7 0,-1-1 0,1-7 0</inkml:trace>
  <inkml:trace contextRef="#ctx0" brushRef="#br0" timeOffset="1300">210 1869 8076,'0'-17'321,"0"-1"-23,0 1 1,2 7 0,2 2-1,6 3-17,5-1 1,1 0 0,15 6 0,4 0-93,4 0 1,15 0 0,2 0-1,8 0-105,8 0 0,-4 0 0,-6 0 0,-4 0-167,-7 0 1,-1 0-1,-11 0 1,-6 0-318,-8 0 254,-5 0 0,-11-2 149,-3-4-3,-12 4 0,-1-7-34,-5 3 1,4 2 8,8-8 1,0 6-1,0-5 129,0-3 0,0-1 1,0-3-1,2 1 67,4-1 1,4 7 0,7-1 0,1-2-3,-1-1 1,6-1-1,3 5 1,1 3-108,4 0 1,2 6-1,2-4 1,0 5-161,0 1 0,-6 5 0,0 3 0,0 2-109,-2 3 1,-2 3-1,-7 1 1,-3 1 18,-3-1 1,-4 1-1,-6-1 1,2 1-17,1-1 1,-1-5-1,-10-2 1,-3-1 18,-1 1 1,-5-6 0,3 2 258,-4-4 1,-1-2 0,1-2 81,5-4 1,-3-4 0,8-7 0,4-1 316,6 1 1,6-7 0,7 1 0,3 2 15,3 1 0,-2 3 0,9 1 0,1 3-293,2 1 1,2 8 0,-2-2 0,-2 6-263,-2 6 0,-2 4 1,4 7-1,-4 3-199,-2 3 0,-7-3 0,-7 5 0,1-2-108,-2 0 0,-2 1 0,-8-7-1008,0 1 595,0-1 1067,0-7 0,7-8 1,7-10-1,7-2 133,8-3 0,6-1 0,6 0 0,6 5-228,3 1 1,8-4 0,2 7-1,-1 1-469,-5 2 0,0 2 0,-13 2 0,-4 3-756,-6 7 1,-6-2 0,-9 1-363,-5 3 1,-5 2 1400,-12 1 0,-19 0 0,-12 1 0</inkml:trace>
  <inkml:trace contextRef="#ctx0" brushRef="#br0" timeOffset="1984">822 804 8346,'-2'-35'0,"-2"2"730,-2 4 1,-6 4-1,7 7 1329,1 1-1748,2 7 0,2 10 1,4 14-1,5 7-164,9 8 1,3 4 0,-3 2 0,1 2-101,4 4 0,-3 3 0,3 7 0,-6-3-369,-5-1 1,2-6 0,-9 3 0,-1 1 0,-2 0 1,-11-7-1,-7 1 1,-7-8-207,-4-8 1,-8-5 0,-6-6-1,2-7 228,2-3 1,2-4 0,0-3 0,2-9 272,4-7 1,6-1-1,11-5 1,7 0 7,3 0 0,4 5 0,3-1 0,9 4-115,7 1 0,6 3 1,8 1-1,0 4-210,0 3 1,6 1 0,2 6 0,-1 0 342,1 0 0,6 0 0,-5 0 0</inkml:trace>
  <inkml:trace contextRef="#ctx0" brushRef="#br0" timeOffset="2184">1188 804 8109,'0'-35'317,"0"0"0,0 2 0,0 4 518,0 6 0,2 5 0,4 7-478,6 5 0,11 4 1,6 2-1,6 2-166,6 4 1,4 5 0,7 11 0,-2 1-471,-3-2 0,1 6 0,-5 1 0,0 1-480,0 0 0,-5-8 0,-9 2 0,-5-3-817,-5-3 0,-7 1 1576,-1-1 0,-14-7 0,1-2 0</inkml:trace>
  <inkml:trace contextRef="#ctx0" brushRef="#br0" timeOffset="2387">1660 629 8109,'2'-23'0,"2"0"0,2 1 650,-3 3 0,-1 7 0,-2 1 229,0-3 1,-2 6-801,-3 3 1,1 10-1,-8 7 1,-1 4-109,-3 1 1,-1 2-1,-1 3 1,1 1-183,-1-2 1,-5 7-1,-2-1 1,-3 2-496,-3 0 0,-2-6 0,-1 4 0,-1 1 706,0-1 0,0-6 0,0 4 0</inkml:trace>
  <inkml:trace contextRef="#ctx0" brushRef="#br0" timeOffset="2586">1922 175 8109,'0'-40'0,"-2"-1"235,-4 2 1,-4 12 0,-7 9 376,0 11 1,5 5 0,2 6-577,2 7 0,3 3 0,5 15 0,0 4-652,0 6 0,5 5 0,3 9 0,0-1 616,0 0 0,5 1 0,-3-1 0</inkml:trace>
  <inkml:trace contextRef="#ctx0" brushRef="#br0" timeOffset="3250">2463 1380 8381,'0'-17'81,"0"-3"0,0-1 1,0-2 655,0 1 1,0 9 0,-2 3 218,-3 2 1,-5-3-718,-8 5 0,1 8 0,1 12 1,3 7-81,1 8 0,6 4 1,-3 2-1,1 2-68,4 3 0,2 1 0,4 8 1,4 1-287,5-1 0,5-1 1,1 5-1,5-1 19,7 0 0,0-7 0,14-4 0,-1-4-70,5-2 0,11-8 0,6-6 1,4-9 139,2-12 1,0-10-1,0-15 1,0-10 226,-1-10 1,-8 1 0,-9-5-1,-9-3 145,-6-5 1,-10-1 0,-6 6 0,-7-1 66,-9 1 0,-10 2 0,-7 1 1,-5 4-165,-7 3 1,-9 1-1,-9 6 1,-1 0-134,0 0 0,-5 6 0,1 2 1,-1 2-264,1 3 0,2 11 1,8 3-1,1 2-383,3 0 1,5 2-1,3 10 1,8 6-103,1 3 0,7 9 0,-1 1 0,2 2 712,4 4 0,2 2 0,2 2 0</inkml:trace>
  <inkml:trace contextRef="#ctx0" brushRef="#br0" timeOffset="3602">2638 1799 8400,'0'-17'602,"6"0"0,0-1-27,-3 1 0,1 1 0,0 3 1,2 1-116,-2-2 1,0-1-1,0-3 1,2 1 17,-3-1 0,1 1 0,2-1-300,6 1 1,-3 7-1,3 4 1,2 5-177,1 1 0,8 0 0,3 0 0,-1 1-244,0 5 1,6 4 0,-2 7 0,4 1-61,2-1 0,-2 1 1,-2-1-1,-4-1-666,-1-5 1,-3 3 0,-6-8-548,1-2 0,-8-4 1515,-5-6 0,-3-12 0,-2-9 0</inkml:trace>
  <inkml:trace contextRef="#ctx0" brushRef="#br0" timeOffset="4217">1573 2638 8294,'-6'-18'114,"0"1"1,-6-1 0,5 3-1,-1 1 250,0 3 1,2 5 0,4-4 0,-2 0 1286,-1 1-643,-1 5-744,6-4 1,0 16-1,0 3 1,0 5-11,0 1 0,0 9 1,0 1-1,0 2-213,0 0-1,0 0 1,0 6 0,0 0-204,0 0 1,0 0 0,0-2 0,0-2-511,0-2 1,0 0 0,-2 4 0,-2-2-761,-2-2 0,-2-7 1433,3 1 0,-5-4 0,-8-1 0</inkml:trace>
  <inkml:trace contextRef="#ctx0" brushRef="#br0" timeOffset="4519">1520 2620 8166,'0'-17'172,"-2"-1"480,-4 1 0,5-1 669,-5 1-1106,4 0 0,10 7 0,3 4 0,7 4-77,5 2 0,4 0 0,8 0 0,0 0-283,0 0 0,0 0 0,0 0 0,0 0-223,0 0 0,0 6 1,-2 0-1,-4 0-614,-6 1 1,-6-3 367,-5 8 1,-6-2 0,-14 3 613,-9-1 0,-16-1 0,-12 7 0</inkml:trace>
  <inkml:trace contextRef="#ctx0" brushRef="#br0" timeOffset="4688">1433 2830 8166,'12'12'0,"-1"-1"0,1-7 0,5 2 0,1-4 107,-1-2 0,3 0 0,1 0 1,2 0-197,-1 0 0,3 0 1,-2 0-1,-2 2-279,-1 4 1,-3-4 173,1 3 194,-8-3 0,-3 6 0,-7 2 0</inkml:trace>
  <inkml:trace contextRef="#ctx0" brushRef="#br0" timeOffset="4837">1433 3092 7800,'2'10'-351,"4"-5"747,5-3 1,5-2-1,1 0 1,3 0-166,3 0 0,10-2 1,10-2-1,1-1-426,5 1 0,-5 2 195,3 2 0,0-8 0,5-2 0</inkml:trace>
  <inkml:trace contextRef="#ctx0" brushRef="#br0" timeOffset="5067">2306 2376 8245,'-2'-29'0,"-2"2"0,-3 1 270,-3 5 0,0 2 0,-3 3 0,3 2 461,2 3 1,-4 9-1,7 2-768,1 10 0,2 11 1,2 4-1,0 2-391,0 4 0,0 4 0,2 4 0,2 2-670,1-2 1098,9-2 0,-4 5 0,7 3 0</inkml:trace>
  <inkml:trace contextRef="#ctx0" brushRef="#br0" timeOffset="5435">2725 2603 8476,'0'-18'365,"0"1"0,0-1 1,0 1 794,0 0 0,-2 7-780,-3 4 1,1 6 0,-8 6 0,0 7-301,3 9 1,-7-1-1,4 8 1,-3 2-120,-3 2 1,1 2 0,-2 2 0,-3 2-95,-1 2 0,-2-1 0,3-3 0,-3 2-116,-2 2 0,6 0 1,-3-8-1,7-2 21,5-2 1,-1-8 0,7 2 208,2-3 0,6-11 1,8-3-1,11-4 77,10-2 0,2 0 1,14 0-1,3-2-21,6-4 1,6 4 0,6-3 0,-2 3-140,-2 2 0,-2 0 1,2 0-1,-5 0-128,-5 0 0,-15 0 0,-6 2 1,-6 2-575,-6 1 1,-7 1 0,-4-4-701,-3 4 1504,-9-4 0,-7 6 0,-9-8 0</inkml:trace>
  <inkml:trace contextRef="#ctx0" brushRef="#br0" timeOffset="5919">3075 2795 8152,'0'-27'395,"-6"-4"1,-2 6 466,-2-3 1,1 7 0,-5 0 1384,2 7-2074,8 6 1,-3 16 0,7 6 0,0 7 31,0 8 0,6-2 1,1 2-1,3 2-230,4 2 0,-5 0 0,3-2 0,1-1-185,3 1 0,1-4 1,1 0-1,-1 0-114,1 0 1,-1-5-1,1-1 1,-1-6 159,1-3 0,5-8 1,2 2-1,0-8 161,1-10 0,3-1 1,-6-16-1,-2-2 274,-1-2 1,-5-8 0,-3-2 0,-6 0-37,-4 1 1,-2-5 0,-2 6 0,-6 3-88,-9 1 1,-11 2-1,-12 0 1,-5 2-53,0 4 0,-5 5 1,5 11-1,-1 3-54,-1 2 0,10 3 0,2 5 0,10 2-272,6 3 1,9 11 0,4 7-1,4 0-190,2 3 1,8-5 0,6 6 0,7 0 117,8 1 0,4-5 0,4 4 1,4-2-103,5-3 0,-1-9 0,1-1 0,3-1-257,1-1 0,-3-2 0,-2-8 0,-5 0 661,-7 0 0,10-16 0,-6-3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6.0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192 156 7889,'-11'-25'234,"-1"-4"0,-6 3 1,-7 3-1,0 4 457,0 1 0,1 8 0,7 5 1,1 5-95,5 5 1,3 7-1,8 13 1,4 10-266,8 10 0,7 5 0,16 3 0,2 1-232,4 4 1,-3-3-1,9 5 1,0 0-193,-3 4 0,5-2 1,-9 0-1,-1 0-518,-2 0 0,-4 0 0,-6 1 0,-9-11-1424,-11-9 0,-5-7 2034,-2-1 0,-15-7 0,-5-3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6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418 121 7889,'23'-33'238,"0"4"1,-5 6-1,-9 9 315,-1 2 1,-4 9 0,-10-3 0,-6 6-89,-3 6 1,-5-3-1,-1 7 1,-4 0-63,-2 0 0,-2 1 0,-6 7 0,0-1-232,0 1 1,6-7 0,0 1 0,0 3-84,1 7 1,-3-3 0,8 4 0,2-1-99,1 1 1,9-4-1,1 7 1,2-3-198,4 0 1,4 1 0,8-7 0,10 0-1,9 1 1,6-1 0,2 1-1,0-3-82,-1-3 1,1 4 0,0-7 0,0 3-284,0 0 1,-2-3 0,-2 5 0,-2-4-124,2-3 0,-3 7 0,-1-4 695,-2-1 0,-2 7 0,-5-6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6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7892,'10'-17'867,"0"-7"46,-5 1 0,-1 7 1,8 11-482,2 3 0,3 15 0,6 7 0,5 3-293,-1 2 0,6 6 0,-4 0 0,4 6-444,2 4 1,-8 0 0,-2-8 0,-4-2-656,-3-2 1,1-2-1,-13 2 960,-2-6 0,-2 5 0,-2-1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6.8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88 105 7886,'23'-27'0,"2"2"0,1 3 368,-1 5 0,-2 3 1,-3 14-1,1 0 64,2 0 1,8 8-1,-4 4 1,1 3-173,-5 3 1,-2 5 0,-1 2 0,-1 0-172,-3 1 1,-11 5 0,1-2 0,-6 4-30,-6 2 1,-5-2 0,-13-2 0,-5-4-278,-4-2 1,-7-2-1,-3-5 1,0-1-412,1 1 0,-5-7 0,8-1 0,4-2 628,4-4 0,10 6 0,-4-1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7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157 173 8015,'-23'-35'329,"0"0"0,-6 2 0,5 4 0,3 8 874,2 7 1,9 8 0,4 12-838,4 6 1,12 5 0,7 6 0,10 6-318,6 4 1,8 2 0,2 2 0,1 2-405,5 2 0,-4 5 0,1-3 1,1 0-704,-3-1 1,-1 5 0,-10-4 1057,-4 1 0,4 3 0,-6 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7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70 312 8033,'17'-17'185,"-7"0"0,-4-1 2773,-4 1-2429,-2 7 1,-8 2 0,-2 10 0,-1 4-253,-1 6 1,0 3 0,-3 3 0,1-1-202,3 0 0,7 3 1,-2 1-1,4 4-119,2 3 0,0-5 1,0 6-1,0 0-552,0-2 0,8 4 1,3-5-1,7-1 13,5 0 1,4 2 0,8-7 0,2-7 334,4-3 1,2-4 0,3-8 0,-5-4 211,-4-6 0,-2-5 0,-2-5 1,-4-1 731,-6 2 0,-9-4 0,-5 1 496,-1 3 0,4 2-716,-6 1 1,7 8-1,-1 5-437,3 3 1,3 2 0,-1 2 0,3 1-155,3 3 0,2 6 1,6-6-1,-4 0-350,-1 1 1,3-5 0,-6 4 0,0-4 201,3-2 1,-13-8 0,3-5 0,-7-7 223,-5-3 0,-4-10 1,-8 0-1,-9-6 90,-10 0 0,-6 3 1,-4 1-1,-4-2-13,-5-4 0,1 10 1,0-2-1,3 6-187,3 5 0,2 3 0,4 4-560,4 3 1,11 6 0,15 14 707,6 9 0,15 1 0,9 7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7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8029,'6'-27'283,"0"3"1,2 11 0,-2 1 0,7 1 466,9 1 1,1 2 0,10 8 0,6 0-691,3 0 0,7 0 1,7 0-1,2 0-489,-1 0 1,-1 0 0,-2 0 428,-1 0 0,11 0 0,-10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7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61 8019,'0'-18'1639,"0"1"-787,0-1 0,2 10 0,4 10-461,6 14 0,3 3 0,5 12 0,3 4-364,6 4 1,2 4 0,0-4 0,-2 3-761,2 3 0,-6-6 0,-1 2 733,-5-5 0,-1-1 0,-1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28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35 157 8045,'33'-50'342,"-4"3"0,2 14 1,-7 16-1,-3 9 434,-2 6 1,7 12 0,5 5 0,6 11-185,3 7 1,1 2 0,-6 17 0,2 10-315,4 10 0,-14 7 1,-4 11-1,-13 3-299,-8 6 0,-12-46 1,-6 0-1,-2 3 1,-4-1-1,-7 2 1,-4-1-1526,-5-2 0,-4-2 1546,-1-3 0,-3-3 0,-13 3 0,-3-2 0,0-4 0,0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39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8143,'27'-17'0,"4"1"0,-8 5 0,-1 3 459,-3 0 0,-7 6 0,-1-4-208,3 4 0,-6 4 0,-2 4-1953,-5 6 1702,-1 11 0,-7-4 0,-3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2:00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175 470 7885,'0'-17'196,"0"-1"0,0 1 1,-2-1-1,-2 1 0,-2-1 276,2 1 0,3 5-183,1 1 0,7 7-84,5-2 0,-4 6 0,-1 6 0,-1 5 42,0 5 0,0 3 1,-6 5-1,0 5-38,0 4 0,-8 4 0,-3 3 0,-5 9-117,-1 7 1,-1 0-1,1 8 1,-3 2-187,-3 2 1,4 2 0,-5 0-1,7 0-298,5 0 0,4-10 0,8-8 0,0-9-68,0-6 1,2-10-1,4-6 1,6-7-133,3-8 0,9-12 1,-1-6-1,0-5 592,2-6 0,-5-12 0,5-10 0</inkml:trace>
  <inkml:trace contextRef="#ctx0" brushRef="#br0" timeOffset="283">192 330 7939,'-11'0'789,"-1"0"0,8-2-599,-2-3 0,6 3 1,6-4-1,8 4-142,7 2 0,1 0 1,7-2-1,2-2-100,2-2 0,2 1 0,2 3 0,1-2-227,3-2 1,-2 0 0,-8 6-1,-4 0-658,-2 0 1,4 0 363,-5 0 0,-9 2 573,-9 4 0,-4 4 0,-2 7 0</inkml:trace>
  <inkml:trace contextRef="#ctx0" brushRef="#br0" timeOffset="451">280 627 7893,'0'12'309,"0"0"1,8-9-1,3 5-218,5 0 1,9-6 0,4 4-1,4-4-183,2-2 0,8 0 0,3 0 0,3 2-222,-3 3 0,-1-3 1,-8 4-1,0-2-353,-4 2 1,-12-2 666,-4 7 0,1 9 0,-8 7 0</inkml:trace>
  <inkml:trace contextRef="#ctx0" brushRef="#br0" timeOffset="600">210 1274 7905,'19'0'0,"3"0"-17,1 0 0,16 0 0,2-2 0,9-2-98,8-2 1,2-2-1,6 4 1,-4-4-294,-1-1 0,-5 5 408,-10-2 0,-3-4 0,-8 1 0</inkml:trace>
  <inkml:trace contextRef="#ctx0" brushRef="#br0" timeOffset="1135">1555 1029 7961,'11'-8'-59,"1"-3"0,2-5 68,1-1 0,-3 5 0,-3 0 0,-1-1 236,-4-3 0,4 5 0,-2-1 0,-1-2 260,3-1 1,-6-3 0,4 1-1,-4-1-80,-2 1 0,-2 0 1,-4-1-237,-5 1 1,-7 5 0,-5 2 0,-6 2-12,-4 5 1,-4 1-1,-2 2 1,-4 2-136,-1 3 1,3 5 0,-4 8-1,3 1-207,3 4 1,2 4-1,4 8 1,4 0-113,6 0 1,3 2 0,5 2 0,3 2-22,6-3 0,8-1 0,10-4 0,11-4 164,8-5 0,6-13 0,2-5 0,3-4 170,3-2 1,4-10-1,5-5 1,0-8 185,-3-5 0,-9 1 1,3-4-1,-2 2 202,-4-2 1,-5 6 0,-4 2 0,-7 3 27,-4 3 1,-1 1 0,-1 5-180,1 5 0,-1 8 0,1 7 1,1 9-71,4 1 1,-3 8 0,3 2 0,-4 4-270,-1 2 1,-1 2-1,1 2 1,-1 2-175,1-2 1,-7 5 0,1 3 0,2 3-94,1 3 1,-3-3 0,-3-1 0,1-3-290,0 3 1,-6 1 0,2 3 0,-5-3-563,-1-3 0,0-5 1183,0-7 0,0-8 0,0-1 0</inkml:trace>
  <inkml:trace contextRef="#ctx0" brushRef="#br0" timeOffset="1499">2410 1029 8257,'10'-41'0,"-4"1"394,-4 1 0,-2 10 1,-2 5 1445,-4 5-1356,4 9 0,-6 10 0,8 12-248,0 3 1,0 3 0,0-1 0,2 3-159,4 3 1,-2-2-1,8 6 1,-1 1-202,-1-1 0,6 2 0,-7 6 0,3 0-365,0 0 0,-7 0 0,5 0 1,0-2-19,0-4 0,-5-6 1,7-11 536,2-7 1,7-12-1,4-13 1,2-13 366,4-11 0,-3-7 0,1-1 1,4-1 213,5 1 0,-7 2 0,4 3 1,-2 8-204,0 8 1,0 6 0,-2 9 0,-3 5-289,-3 5 1,0 4 0,-4 4 0,5 4-380,1 5 1,-6 7 0,2 3 0,-1 4-343,1 3 0,-2-5 1,7 4-1,-3-2-287,-4-3 1,4-1-1,-1 0 1,-3 3-1609,-2-3 2495,-1 6 0,-1-8 0,1 7 0</inkml:trace>
  <inkml:trace contextRef="#ctx0" brushRef="#br0" timeOffset="2048">3895 819 7945,'10'-7'-314,"-1"3"1,-3-6 942,6 2 1,-3 3 131,3 5 0,-8 1-470,2 5 1,-4 4 0,-4 7 0,-4 1-109,-6-1 1,-3 1-1,-3 1 1,1 3-83,-1 1 0,1 0 0,-1-5 0,-1-3-229,-4-3 0,7 3 0,-5-3 6,0 3 0,1-3 1,7-2-28,1-2 0,10-5 147,2-8 0,10-5 1,11-8-1,4 1 145,2 0 1,3-1 0,4 3 0,-1 1 38,-3 2 1,3 7 0,-4-5-1,4 2-107,2 4 1,0-4 0,-1 3-1,3 1-42,4 2 0,-4 4 0,6 2 0,-3 3-110,1 3 0,2-4 0,-4 4 0,1-3-131,-1-3 1,-2-2 0,-2-4 0,-2-4 94,-4-5 0,2-7 0,-8-5 0,-1-6 154,-3-4 0,-9-10 0,-4-3 1,-4-5 46,-2-1 1,-10-3-1,-8-3 1,-9-4 216,-6 0 0,-15 2 0,-7 8 0,-5-1 212,-6 1 1,0 7-1,0 6 1,4 6 224,2 4 0,4 10 0,9 1-522,7 11 0,18 8 0,12 11 0,14 11-270,14 8 0,9 6 1,16 4-1,9 8-161,10 7 0,10 0 0,-33-24 0,0 0 0,1 1 0,1 0-196,-2 1 1,0 0 0,-1 1 0,-1 0 0,0 1 0,0 0 0,1 1 0,0 1-773,-1 3 0,0 0 1,-2 0-1,-1 1 938,-2-1 0,0 0 1,2-2-1,0-1 1,28 32-1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6:16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348 235 8152,'0'-23'169,"0"0"1,0-6 0,0 6-1,0-1 514,0-1 0,0 6 0,-2-5 216,-4 5 1,4 7-571,-4 1 0,4 9 1,2 2-1,0 11-146,0 11 1,2 1-1,4 10 1,6 6-106,3 3 1,3 1-1,-1 8 1,-1 3-336,-5 0 1,3 3 0,-8-1-1,-2 4-108,-2 2 0,-4-6 0,-4 3 1,-8-7-331,-7-5 1,-14 1 0,-10-9 0,-1-8 244,-1-12 1,3-9 0,-3-12-1,6-6 490,4-9 1,10-8 0,6-10 0,7 0 162,8 0 1,6 0-1,6 0 1,6 0 11,3 0 1,11 8 0,3 4-1,6 3-262,5 3 0,-1 1 0,8 5 0,1 5-609,3 4 1,1 2 0,1 0 655,-1 0 0,0 8 0,1 1 0</inkml:trace>
  <inkml:trace contextRef="#ctx0" brushRef="#br0" timeOffset="234">819 270 8152,'0'-27'306,"0"-6"0,0 6 1,-2 0 162,-3 4 101,3 3 1,-4 11 0,12 3 0,7 6-218,8 6 1,9 3 0,10 11-1,9 3-387,7 6 1,0 2 0,7 0 0,-3-2-322,-4 2 0,4 2 0,-4 2 0,-5-2-474,-8-4 0,-9-3 1,-6-9-1,-9 0 829,-5 1 0,-11-8 0,5-3 0</inkml:trace>
  <inkml:trace contextRef="#ctx0" brushRef="#br0" timeOffset="434">1378 131 8152,'0'-18'178,"0"1"598,0-1 0,-2 3-382,-4 3 1,2 4 0,-7 10 0,-3 4-145,-1 6 0,-3 5 0,1 7 0,-3 7-205,-3 7 1,2-1 0,-8 6 0,0-2-377,1-1 0,-3 3 1,6-4-1,0 2-409,0-2 0,-4-3 1,5-1-1,1 0 740,-2 0 0,5-8 0,-5-1 0</inkml:trace>
  <inkml:trace contextRef="#ctx0" brushRef="#br0" timeOffset="602">1762 393 8152,'10'-8'209,"-2"-2"0,-2-1 720,-1-1-756,1 8 0,-6-2 0,-2 12 0,-2 6-450,-1 3 1,-3 8 0,4 3 0,-2 1-1241,2 4 1517,2 2 0,-5 2 0,-3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39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53 105 8166,'-2'-11'2916,"-4"-1"-1432,-5-2 0,3 5 0,2-3-1365,4-2 0,2 5-119,0-3 0,-7 8 0,-3-4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37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87 394 8079,'-7'-17'231,"-3"-7"0,-8 1 960,1 2 0,1 1-428,5 3 1,3 9-1,8 8-444,0 10 0,8 5 0,5 5 0,7 3-188,3 6 0,8 4 1,-4 2-1,2 0-134,1 0 1,-9 6-1,2 0 1,-3-1-275,-3 3 0,4 0 1,-1 5-1,-7-1 115,-3 1 0,-4 3 0,-6 1 0,0-1-101,0-5 1,-8 1 0,-2-10 262,1-4 0,-15-10 0,5 2 0</inkml:trace>
  <inkml:trace contextRef="#ctx0" brushRef="#br0" timeOffset="282">192 482 8148,'-2'-41'132,"-2"2"1,-1 4 392,1 4 0,2 4 0,2-4 0,2 4-209,3 1 1,7 1 0,11 4-1,8-2-53,8 1 1,6 9 0,9 3 0,3 2-136,1 4 1,0 4-1,-8 8 1,-5 10-186,-10 9 0,-10 6 0,-13 2 0,-6 1-148,-4 5 0,-12 2 0,-8 5 0,-11-1-36,-10 1 0,1-3 1,-9 2-1,-1 1-113,-3 3 0,1-7 1,1-3-1,5-4-74,1-2 1,-2-2-1,10-4 1,10-6-210,10-3 637,7-11 0,8-1 0,0-8 0</inkml:trace>
  <inkml:trace contextRef="#ctx0" brushRef="#br0" timeOffset="549">856 744 8128,'11'-6'1115,"1"0"0,-6 0-529,6 6 0,-3 8 0,3 5 0,-6 7-235,-4 3 0,0 8 1,2-2-1,1 2-319,-1-2 0,-2 4 1,-2-4-1,0 4-277,0 2 0,0-2 0,0-3 0,0-7-530,0-4 0,-2-3 524,-4-5 1,3-7-1,-7-13 1,2-11 166,4-5 0,2-10 0,4-6 0,2 0-26,2-1 1,11 5 0,-1-4 0,1 4-191,5 2 1,1 8 0,0 4 0,4 4-117,1 1 0,3 8 0,-6 5 416,2 3 0,2 17 0,6 5 0</inkml:trace>
  <inkml:trace contextRef="#ctx0" brushRef="#br0" timeOffset="817">1310 1005 8128,'0'-17'0,"0"0"413,0-1 1,0 1 0,2-1 377,4 1 1,-4-1-1,5 1-436,1-1 1,-4 7 0,8 1-155,1 2 0,-3-3 0,0 3-166,-3-2-327,-1 6 0,-8-2 53,-4 12 0,5-2 0,-5 8 0,4 1-45,2 3 0,0 1 0,2 1 0,5-1-45,11 1 1,1-1-1,12 1 1,6-3-506,8-3 1,5 3 833,3-3 0,7-4 0,2-1 0</inkml:trace>
  <inkml:trace contextRef="#ctx0" brushRef="#br0" timeOffset="1016">1869 482 8861,'-51'-45'0,"3"4"955,1 4 0,8 10 1,1 6 202,7 7 1,15 6-1,16 12-764,10 8 0,13 2 1,8 17-1,8 4-308,7 3 1,7 11 0,5-3-1,4 5-614,0 1 1,-2 1-1,-7-1 1,-1 2-608,1 5 0,-9-5 0,-5 4 0,-10-4-2278,-11-1 3413,-9-8 0,-16 5 0,-3-5 0</inkml:trace>
  <inkml:trace contextRef="#ctx0" brushRef="#br0" timeOffset="1166">1781 918 8064,'18'-33'167,"-1"4"1,7-2 0,1 8 0,2 3 35,4 7 0,10 3 0,5 6 0,7-2-129,5 2 1,-4 3-1,5 1 1,-5 0-1256,-2 0 1181,1 0 0,-1 0 0,0 0 0</inkml:trace>
  <inkml:trace contextRef="#ctx0" brushRef="#br0" timeOffset="1600">3004 709 8435,'10'-18'2116,"3"1"-904,-7-1 1,-2 8-820,-10 5 1,2-3 0,-9 2 0,-7 2-50,-7 2 1,-6 2 0,-2 0-1,-2 2-77,-3 4 0,1-2 1,-6 8-1,2-1-157,5-1 1,3 7-1,6-1 1,5 5-180,5 1 0,3-1 0,5 0 0,7 4-291,8 3 1,5-7 0,11 4 0,5-3-11,10-5 0,2 2 1,7-11-1,1 0 169,0 0 0,-6-2 0,1-8 0,-3-2 242,-2-2 1,-8-8 0,-3 3 0,-5-5 168,-2-1 1,-5-1 0,-2 1 262,-2-1 1,-3 7-557,-5-1 0,2 8 1,4-2-288,6 4 0,3 2 1,5 2-1,1 4-557,2 6 1,3-3-1,-5 3 1,4 2-1029,2 1 1955,-5-5 0,11 5 0,-6-5 0</inkml:trace>
  <inkml:trace contextRef="#ctx0" brushRef="#br0" timeOffset="1933">3371 761 8172,'-6'-29'0,"-2"2"1201,-2 1 0,1 3 2555,-3 6-3310,4 7 0,22 2 0,3 10 1,5 2-285,3 2 1,2 7 0,8-1 0,0 4-291,0 1 1,0-5-1,-2-1 1,-2 3-418,-2 2 0,-6-5 1,4-1-1,-1 0-647,-5-1 1,-7-5 1144,-3 2 1,-9-6 534,-2-6 1,-2-4 0,-9-9 0,-1-2 278,2-3 0,-3 1 1,7 6-1,2-1-30,2 1 1,4-1 0,4 3 0,5 1-583,5 3 1,9 7 0,6-2 0,6 4-374,4 2 1,5 8 0,-3 3 0,0 7-362,-1 5 0,-1-2 1,-6 7-1,0-1-1111,0 0 1,-8-6 0,-4 4 1689,-3 1 0,5-7 0,2 6 0</inkml:trace>
  <inkml:trace contextRef="#ctx0" brushRef="#br0" timeOffset="2183">4296 464 8261,'-2'-39'-16,"-2"2"1,-3 4 1475,-3 0 0,6 6 1,-2 0-486,4 2 0,4 4 1,4 9-663,6 6 1,3 4-1,3 4 1,-1 4-312,1 6 0,-1 5 0,1 4 1,-1 5-291,1 1 1,-1 4 0,2 8-1,3 1-118,1-1 1,0 4-1,-5-2 1,-1-1-363,1 3 0,-1-4 0,1 5 0,-1-1-2432,1-4 3200,-9-2 0,7 6 0,-7 1 0</inkml:trace>
  <inkml:trace contextRef="#ctx0" brushRef="#br0" timeOffset="2382">5030 307 8143,'0'-54'385,"0"-1"0,0 3 541,0 7 0,-6 12 1,-2 6 2253,-2 2-2813,7 9 1,-3 18 0,12 16 0,5 9-366,5 6 1,7 4-1,2 3 1,2 9-125,5 7 1,-1 1 0,0 5 0,-4-2-592,-2-4 1,-2 6-1,-7 0 1,-5 0-624,-5-3 0,-6 1 1,-6-2 1335,-5-2 0,-20 6 0,-6 0 0</inkml:trace>
  <inkml:trace contextRef="#ctx0" brushRef="#br0" timeOffset="2549">5047 744 8143,'0'-18'0,"0"1"13,0-1 1,2 3 73,4 3 1,4 4 0,7 8 0,1 0-337,-1 0 1,8 0 0,4 2 0,4 2 248,2 2 0,8 0 0,2-6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45.193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35 401 8608,'-2'-33'0,"-2"2"688,-1 1 0,-3 11 1,4 0 411,-2 5 0,0 12 0,8 4-634,4 14 0,6 5 0,11 12 0,6 6-257,4 3 1,-4-1 0,2 6 0,4 1-311,4 3 1,2 3 0,-6 2 0,0 4-537,0 3 1,-6-5 0,-2 4 0,-2 0-236,-4 0 0,-9-6 0,-8 2 872,-8-3 0,-21-3 0,-12 1 0</inkml:trace>
  <inkml:trace contextRef="#ctx0" brushRef="#br0" timeOffset="233">280 296 8300,'33'-64'0,"-2"4"0,-2 5 321,2 11 0,2 13 0,4 9 0,2 9 397,1 7 1,3 6 0,-4 8 0,4 7-345,1 6 0,-7 12 0,-2 2 0,-10 8-305,-5 2 0,-11 7 0,-3-3 0,-4 3-172,-2-2 1,-15-3 0,-9 0-1,-9-5-204,-7 1 1,-1-6-1,-10 4 1,-5-5-457,-4-1 1,2-6 0,-4 1 0,3-1-319,9-2 1,5-2 1080,10-7 0,8-1 0,2 0 0</inkml:trace>
  <inkml:trace contextRef="#ctx0" brushRef="#br0" timeOffset="536">1066 837 8333,'-18'-17'294,"7"7"1,-1 4 0,0 2 1260,3-2 1,1 6-1015,8 0 1,4 14 0,5 9-1,11-1-281,5-3 1,-2 4 0,6 1 0,2-3-254,2-2 1,-3-1 0,-3-1 0,0-1-442,0-5 0,-11-3 0,1-8 121,-1 0 0,-9-8 1,-1-5-1,-6-8 210,-6-9 0,-11-3 0,-12 0 0,-2 2 120,2 2 1,-4 8 0,5-2 0,-1 3-141,0 3 1,8 7 0,0 6-556,7 8 0,8 6 1,14 9-1,7 3-357,7 1 1,11 6 1034,2-6 0,7 8 0,11-4 0</inkml:trace>
  <inkml:trace contextRef="#ctx0" brushRef="#br0" timeOffset="916">1537 820 8310,'6'-26'128,"0"-1"1,0-2 427,1 0 0,-3 6 0,8-4 0,0 1 10,-3 5 1,7 2 0,-5 3-1,7 4 107,5 7 1,2-3 0,7 2-1,-3 4-362,2 6 0,2 12 0,2 9 0,-2 0-253,-4 0 0,-4 6 0,-8-2 0,-1 4-224,-4 2 0,1 6 1,-7 0-1,-2-4-14,-2-6 1,-8 2 0,-4-4 0,-3 4-227,-7 2 0,-9-2 0,-2-4 1,-6-4-224,-4 0 1,-5-7-1,5-1 1,2-9 317,2-6 1,4-4 0,2-6 0,6-9 769,6-10 0,5-16 1,14-10-1,2-9 71,4-6 0,6-1 0,11-1 0,6 2 152,4 4 0,4 4 0,4 7 0,5 5-170,5 7 0,-1 4 1,-1 20-1,-3 7-450,3 6 1,1 4 0,1 4 0,-5 6-242,-5 7 1,-4 12-1,-2 2 1,0 6-227,0 4 1,-8 0 0,-4-4 0,-4 1-557,-1 3 0,3 8 0,-1-5 1,-7 1-792,-3-4 0,-4 3 1752,-6 3 0,-8 3 0,-2 3 0</inkml:trace>
  <inkml:trace contextRef="#ctx0" brushRef="#br0" timeOffset="1069">2306 994 8163,'11'-35'0,"-1"2"0,0 4 161,-1 6 1,5 4 0,7 1-1,6 3-36,6 3 0,0 4 0,12 8 0,0 0-299,-1 0 1,-3 8 173,6 4 0,7 3 0,8 3 0</inkml:trace>
  <inkml:trace contextRef="#ctx0" brushRef="#br0" timeOffset="1252">2987 855 8276,'0'-18'114,"2"7"1,2-1 0,3 0 24,3 3 1,9-1-1,11 6 1,3-2-515,1 2 0,9 2 375,4 2 0,3 8 0,3 2 0</inkml:trace>
  <inkml:trace contextRef="#ctx0" brushRef="#br0" timeOffset="1453">3842 296 8759,'-25'-43'521,"4"14"0,-6 0 0,2 9 105,3 9 1,3 3 0,3 10-1,3 6-199,1 9 1,8 8 0,-2 12 0,4 4-256,2 6 1,10 9 0,6 4 0,7 2-329,4 4 0,-4-4 0,6 4 0,3 4-50,0 4 0,1 1 0,-3-5 0,-7-2-916,-4-4 1,-3 2 0,-6-8 1121,-10-1 0,-24-11 0,-13-3 0</inkml:trace>
  <inkml:trace contextRef="#ctx0" brushRef="#br0" timeOffset="1601">3581 1029 8401,'34'-35'133,"-1"2"1,0 4 81,2 6 1,4 9 0,16 5 0,1 1-267,2 4 1,0-4 0,-5 2-1,-3 3 51,-3 1 0,11 9 0,-4 3 0</inkml:trace>
  <inkml:trace contextRef="#ctx0" brushRef="#br0" timeOffset="1984">4681 872 8259,'0'-33'354,"2"4"0,2 6 758,1 3 1,1 3 0,-6-1 77,0 1 1,-8 7-989,-3 4 0,-5 4 1,-1 2-1,-1 0-250,1 0 1,-6 8 0,-1 6 0,3 5-169,2 4 1,-1 3-1,-1-5 1,-2 4-114,1 2 0,5 1 1,3 3-1,3-2-178,-3 2 1,4 0 0,1-2-1,1-6 153,4-3 1,2-3 735,2 1 1,8-9 0,5-3 0,9-6 262,7-6 1,4-3-1,2-9 1,0 1-254,0-1 1,-1 1 0,3 1 0,2 3-376,2 1 1,0 6-1,-6-4 1,-1 3-530,1 3 0,-2 2 1,-2 2-1,-3 0-443,-3 0 1,-2 2-1,-3 2 1,-1 3 954,-2 3 0,13 2 0,-11 5 0</inkml:trace>
  <inkml:trace contextRef="#ctx0" brushRef="#br0" timeOffset="2317">5117 855 8365,'-11'-24'1236,"-1"1"0,6 0 2293,-5 5-3095,7 9 1,-2 9 0,12 11-1,5 7-444,5 5 1,3-2-1,3 8 1,3 1-351,2-3 0,-4 4 0,5-8 1,-3-2-264,-4-1 1,-2-3-1,-1 1 1,-3-1-1409,-3 1 2307,4-9 0,-14-9 0,1-13 0,-6-7 494,-9-3 0,2-6 0,1 4 0,1 0-78,4-1 0,2-3 0,2 6 0,2 3-451,4 7 0,5-1 1,11 9-1,3 1-322,2 2 1,4 2-1,8 2 1,4 3-688,1 7 1,-3 6-1,4 3 1,-3 4-368,-3 2 0,-2 0 0,-2 3 0,-2-7 1135,-4-4 0,4 6 0,-6 3 0</inkml:trace>
  <inkml:trace contextRef="#ctx0" brushRef="#br1" timeOffset="2502">5641 628 8749,'-7'-26'359,"-5"-3"1,-2 4-1,1 2 652,1 3 1,10 11-1,2 5-707,10 8 0,5 7 0,3 11 0,1 3-421,5 2 1,-3 2 0,8 8 0,0 2-198,-2 2 1,4 5-1,-5-3 1,-1-1-1449,0 1 0,4 4 1761,-6-6 0,8 7 1,-3-3-1</inkml:trace>
  <inkml:trace contextRef="#ctx0" brushRef="#br0" timeOffset="2719">6183 540 8486,'-18'-70'1593,"3"10"0,1 10-95,2 13 1,11 19-1272,1 18 1,7 4-1,13 12 1,1 5-117,2 4 1,8 6 0,-1 10 0,2 6-300,3 3 1,0 3 0,0 1-1,-2 2-543,-4 2 1,4 8 0,-5-3 0,-1 1-455,-4 0 1,-11-6 0,-7 6 1184,-3 2 0,-2-6 0,0 0 0</inkml:trace>
  <inkml:trace contextRef="#ctx0" brushRef="#br0" timeOffset="2868">6183 1012 8304,'9'-35'0,"1"0"0,-4 0 0,6 2 349,3 4 0,5 4 0,3 7 0,8 3 32,8 3 0,-1 4 1,9 8-1,3 0-822,7 0 0,5 0 0,8 2 441,0 4 0,7-4 0,3 6 0</inkml:trace>
  <inkml:trace contextRef="#ctx0" brushRef="#br0" timeOffset="3017">7423 575 8495,'-8'-15'-616,"-4"3"1,5 6-1,1 12 616,4 6 0,2 11 0,0 4 0</inkml:trace>
  <inkml:trace contextRef="#ctx0" brushRef="#br0" timeOffset="3134">7493 1186 8495,'-8'-17'2079,"6"-6"0,-4-1-1116,4 3 0,2 2 0,0 1-771,0 1 0,2 7-192,4 4 0,4 4 0,7 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41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105 198 8337,'0'-27'0,"0"4"653,0 3 0,-8 3 554,-4-1 1,3 3-682,-3 3 1,8 6 0,-2 14 0,6 10-242,6 9 1,4 6-1,7 2 1,1 2-234,-1 3 0,-5-3 1,0 4-1,1-4-170,3-2 1,1 6 0,-1-1 0,-3-1-523,-1-2 1,-8-2 0,4 0-1,-3 0-258,1 0 0,-2-2 1,-8-2-1,-6-4 898,-5-2 0,-6 6 0,-14-4 0</inkml:trace>
  <inkml:trace contextRef="#ctx0" brushRef="#br0" timeOffset="163">0 268 8245,'6'-35'0,"2"0"261,1 0 1,5 8 0,9 4-1,8 3 36,8 3 0,13 5 0,14 1 0,8-1-229,8 2 1,-5 3 0,-3 7 0,-10 0-614,-12 0 1,-3 7-1,-14 5 1,-10 5 544,-9 7 0,-9-5 0,-7 6 0</inkml:trace>
  <inkml:trace contextRef="#ctx0" brushRef="#br0" timeOffset="300">157 530 8245,'8'-17'436,"-4"7"1,9 2 0,7 2-496,7 1 0,16-1 0,7 6 0,8 0-454,4 0 0,6 2 513,2 3 0,4-3 0,-12 6 0</inkml:trace>
  <inkml:trace contextRef="#ctx0" brushRef="#br0" timeOffset="800">1170 582 8644,'0'-17'1816,"0"0"942,0-1-2209,0 1 0,-2 1 0,-4 4-324,-5 7 0,-11 3 0,-3 2 0,0 2-71,0 3 1,-4-1 0,3 8 0,1 2-146,0 1 0,2 3 0,5-1 0,1 2-236,-1 5 1,9-5 0,3 6 0,4-1-78,2-1 0,0 0 0,2-3 0,2 1-123,1 2 0,9-1 1,-2-9 276,3-1 0,3-2 0,-1 1 494,1-5 1,-7-6-1,1-6 1,0-5 6,-3-5 1,13-1-1,-5-1 1,4 1-40,5-1 1,1 1-1,8-1 1,0 3-172,0 3 0,-6-2 0,0 9 0,2 1-543,2 2 1,6 2 0,-3 2-1,-4 4-426,-5 5 1,2 5 0,-6 1 0,-2-1-475,-1-5 1,-5 5 0,-1-4-928,-2 3 2229,-9-5 0,-3 5 0,-9-5 0</inkml:trace>
  <inkml:trace contextRef="#ctx0" brushRef="#br0" timeOffset="1133">1659 635 8233,'10'-23'0,"-4"-1"1034,-4 3 1,-2 2 775,0 1 0,2 8-1337,3 5 1,5 5-1,9 5 1,3 7-311,1 4 0,6 7 0,-4 0 1,3-2-256,3-1 0,-4-3 0,0 3 0,-2-1-843,-3-1 0,-3 3 1,-2-11-275,1-1 1,-6-1 1267,-1-8 0,-15-2 1,0-4-1,-5-7 526,-3-9 1,0 3 0,-5-6-1,1 2 101,5-1 1,-3-5 0,8 4 0,4 0-72,6-1 1,6 5 0,9 8-1,7 1-509,9-2 1,1 7 0,11 3-1,2 8-639,1 7 1,2 5 0,-1 1 0,-5 3-264,-5 3 0,-4-2 1,-2 6-1,-2-1-913,-4-5 1,-4 2 0,-9-3 1708,-5-5 0,5-1 0,-6 3 0</inkml:trace>
  <inkml:trace contextRef="#ctx0" brushRef="#br0" timeOffset="1365">2463 355 8251,'0'-40'0,"0"-1"596,0 2 0,-2 2 0,-2 4 1,-2 4 540,2 6 1,4 9-1,6 5-689,5 1 0,11 4 0,3 10 0,2 7-359,4 9 1,8 5 0,4 8 0,-1 0-311,1 0 1,-2 5 0,-6 3 0,2 2-540,3 3 0,-9-3 1,2 0-1,-5-3-329,-7-3 1,-2 0 0,-3 0 0,-4 1 1088,-7-1 0,-10-10 0,-5-3 0</inkml:trace>
  <inkml:trace contextRef="#ctx0" brushRef="#br0" timeOffset="1548">3074 198 8116,'-2'-50'0,"-2"3"1172,-2 6 0,-7 12-260,1 6 0,4 15 0,6 12-820,12 12 0,3 13 1,17 0-1,1 6-173,2 6 0,7-3 0,1 9 0,0 3-522,2 7 1,-7-5-1,3 4 1,-8-5-1760,-7-3 2362,-5 7 0,-9-3 0,-3 10 0</inkml:trace>
  <inkml:trace contextRef="#ctx0" brushRef="#br0" timeOffset="1699">3144 617 8134,'7'-25'89,"5"-4"0,5 2 1,5 2-1,3 3 200,2 7 1,2 3 0,8 1 0,4 5-166,6 4 0,3 2 0,2 0 0,1 0-730,-1 0 1,-5 2 605,-1 4 0,-15 3 0,2 9 0</inkml:trace>
  <inkml:trace contextRef="#ctx0" brushRef="#br0" timeOffset="1867">4017 495 8116,'17'-2'-145,"1"-2"0,-1-3 296,1-3 0,1 4 0,4-4 0,5 3-59,-1 3 1,6 2 0,-4 2-93,4 0 0,9 0 0,3 0 0</inkml:trace>
  <inkml:trace contextRef="#ctx0" brushRef="#br0" timeOffset="2414">4646 338 8715,'0'-17'1909,"0"5"-1455,0 0 0,1 8 1,5-1-1,6 5-102,3 5 0,11 5 0,3 9 0,6 3-497,5 1 1,-1 8 0,6-4 0,-2 0-779,-5-3 0,-7-5 0,-3-1 136,-3-1 1,-14-7-1,-16-4 388,-17-4 1,-9-10 0,-4-6 0,0-5 594,0-4 1,3-9 0,0 5 0,5-2 435,2 0 1,4 0 0,9-4 0,6 2 165,4 2 0,4 7 0,6-1 0,11 4-368,14 1 1,10 9 0,9 3-1,3 4-324,3 2 1,-4 2 0,5 4-1,-5 7-146,-2 9 0,-5-1 1,-2 6-1,-5 0-261,-7 0 1,0-3-1,-9 5 1,-5 0-106,-5-2 1,-1 4 0,-7-8 0,-2-1-86,-2-3 0,-10-1 0,-4-3 119,-3-3 1,-3-4 0,1-8 299,-1 0 1,3-8 0,3-6 0,6-5 431,4-4 0,2-9 0,2 3 0,4-4 17,6-2 1,3 6 0,3 0-1,1 0 113,5 2 0,-3 2 0,8 9 0,0 5-224,-2 5 0,6 4 0,-4 2 0,4 4-388,2 7 0,-6 3 1,-1 13-1,-1 2-419,0 4 0,-8-2 0,1 10 0,-7-4-267,1-2 1,-4 0 0,-1 0 0,1-2 807,0-4 0,1 4 0,7-6 0</inkml:trace>
  <inkml:trace contextRef="#ctx0" brushRef="#br0" timeOffset="2580">6427 338 8116,'-2'-17'0,"-2"-1"0,-4 1-73,-1-1 1,5 6-336,-2 1 1,4 15 0,2 2 407,0 7 0,-8 12 0,-2 3 0</inkml:trace>
  <inkml:trace contextRef="#ctx0" brushRef="#br0" timeOffset="2679">6532 949 8332,'-18'0'3090,"3"-2"-2773,3-4 1,-2 3-1,7-7 1,-1 0-3375,0 0 3057,-5 7 0,-5-13 0,-9 6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52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8289,'0'-17'588,"0"-1"1,0 6-1,2 3-299,4 1 1,6-4 0,11 6 0,6 3-349,4 1 1,8 2 0,2 0 0,-1 0-297,1 0 0,-2 0 0,-6 0 0,-2 0-350,-4 0 0,-4 5 705,-8 1 0,-7 8 0,-2-4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52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8090,'19'0'6,"3"0"125,1 0 1,2 0 0,-2 0-1,8 0 283,8 0 1,12 0-1,9 0 1,4 0-448,8 0 0,-3 0 0,7 0 0,-4 0-328,-2 0 361,-16 0 0,4 0 0,-13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50.8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53 297 8100,'-2'-23'25,"-2"-1"0,-4 1 467,-1-2 1,3 5 0,-4-3 0,2 4 1584,5 1-1643,1 9 0,4 3 0,5 12 0,11 5-141,9 5 0,6 9 0,2 4 1,0 6-316,0 6 1,6-4 0,-1 5 0,-1 1-200,-2 4 0,-10 1 0,-2 1 0,-3-3-242,-5 3 0,-1 3 1,-12 2-1,-1 1-266,-5-5 0,-7-1 0,-14 1 0,-7-1 729,-3-3 0,-9-7 0,-3 4 0</inkml:trace>
  <inkml:trace contextRef="#ctx0" brushRef="#br0" timeOffset="266">332 297 8064,'6'-45'303,"0"5"1,8-1 0,-3 4 0,5 4 174,1 0 1,9 10 0,1 3-1,2 9-192,0 3 0,0 2 0,6 8 1,-2 6-223,-4 9 1,2 3 0,-8 9 0,-3 4-147,-7 6 1,-3-3 0,-6 5-1,0-4-16,-6-2 0,-2 2 0,-11 2 0,-7 3-152,-3 3 1,-4-6 0,-6 2 0,-2-5-296,-4-1 1,-3 6-1,-7-2 1,5-4-256,5-4 1,4-4 799,2 2 0,8 4 0,2-6 0</inkml:trace>
  <inkml:trace contextRef="#ctx0" brushRef="#br0" timeOffset="632">944 926 8072,'-10'-12'2723,"4"0"-2457,4 9 1,10-5-1,4 6 1,5-2-130,6-2 1,-1 0 0,7 4 0,2-3-114,2-7 1,0-4 0,-2-1 0,-2-1-24,2 1 1,-6-8 0,-3-4 0,-9-2 158,-7 1 0,-6-2 1,-8 4-1,-9-1 9,-10 0 1,-8 10 0,-4-1 0,-4 9 47,-1 3 1,-1 2 0,-2 8 0,9 4-95,7 5 0,7 13 0,13 5 0,5 4-276,4 2 1,10 7 0,7 3 0,10 2-85,10-1 1,12-5 0,-1 4 0,5-3-453,1-3 1,1-8 0,-1-4 0,-1-1-1904,-5-5 2592,-3-2 0,-8-1 0,0-1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59.8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71 471 7963,'0'-26'49,"-6"1"0,-2-4 0,0 6 804,0 3 1,-5 5 0,3 1-90,0 3 1,3 9-1,7 2-489,0 9 0,2 15 1,3 5-1,7 6-114,4 5 0,3-1 0,4 8 0,5 1-273,-1 3 1,6 1 0,-6 1 0,2-1-385,0 0 1,-2-5 0,2-1-1,-5 3-237,-5 1 0,-7-5 0,-3-4 0,-3-6-1896,-8-6 2629,-13-4 0,-20 0 0,-10 2 0</inkml:trace>
  <inkml:trace contextRef="#ctx0" brushRef="#br0" timeOffset="233">140 296 7922,'18'-56'0,"-1"3"252,1 9 1,-7 5 0,1 6 0,4 4 180,5 5 0,0 13 0,7 5 0,-1 6-249,0 6 1,-4 5 0,4 13-1,-1 5-90,-5 4 0,-4 2 0,-3 0 0,-4 0-106,-3 0 1,-1-1 0,-6 1 0,-4 0-99,-7 0 1,-1 0 0,-11 0 0,1 0-127,-1 0 0,-4-2 1,-8-2-1,0-4-367,0-2 1,0 5 0,0-7 602,0-2 0,0 6 0,1 0 0</inkml:trace>
  <inkml:trace contextRef="#ctx0" brushRef="#br0" timeOffset="814">560 925 7963,'-8'-18'0,"-4"3"986,-3 3-85,-3-3 0,8 15 1,7 0-517,6 9 0,7 13 0,8 1 0,-1 0-263,1 2 0,-1 1 0,-1 5 0,-3-2-97,-1 2 0,-1-4 0,7 2 1,-3 2-180,-3 2 0,-2-4 0,-6-2 0,1 1-195,-1-1 1,-2 0 0,-4 2 0,-3-6-47,-7-3 1,-6-3-1,-3-1 1,-2-5 240,1-5 1,-1-12 0,4-7 0,5-9 132,4-7 0,5-6 0,5-3 0,2-5 336,3-2 0,7 4 0,11-3 0,5 3 693,-1 8 0,11 0 1,-1 10-1,6 1-822,6 3 0,-5 9 0,3 5 0,-1 5-477,-1 5 1,3 11 0,-9 9-1,-4 2 46,-4 4 1,-11-4 0,-1 3 0,-7-1-155,-5-2 0,-1 4 0,-6-8 0,-2-3 149,-3-7 0,-7 1 1,-9-6-1,-3-1 299,3 1 0,-6-2 1,0-8-1,-1-2 79,5-2 0,4-7 1,1 1-1,3-5 161,3-7 0,4 5 0,8-6 0,4 1 221,8 1 1,1-2 0,18 3 0,6-1-204,8 2 1,5 3 0,3 7 0,1 5-338,4 4 1,-3 2 0,3 2-1,-6 4-447,-5 5 1,-10 5-1,-10 1 1,-2 3-118,-3 3 1,-5-4 0,-5 7 0,-5-3-606,1 0 0,-6 2 1,4-3-649,-4 1 1847,-2 0 0,-8-5 0,-2-1 0</inkml:trace>
  <inkml:trace contextRef="#ctx0" brushRef="#br0" timeOffset="1097">2009 1117 7963,'12'-8'219,"-1"-4"0,-5 3 1,4-3 325,-2-2 1,-1 7-247,-1 1 1,-6 4-1,0 2 1,-9 2-296,-7 4 0,-3 3 1,-3 9-1,-3-1-42,-2 1 0,6-1 0,-3-1 0,5-3-105,1-1 1,1 0-1,-1 5 1,1-1-73,0-5 0,5 5 1,2-5 165,2 5 0,3-4 0,7-3 73,3-1 0,7 4 1,9-6-1,5-3-169,1-1 1,-4-2 0,6 0 0,0 0-236,-2 0 0,6 6 1,-3 0-1,1-2-261,-2-2 0,4-2 641,-4 0 0,4 8 0,2 1 0</inkml:trace>
  <inkml:trace contextRef="#ctx0" brushRef="#br0" timeOffset="1282">2271 1239 7963,'0'-17'0,"0"-1"1123,0 1 1,0-1-666,0 1 1,4 1 0,6 5 0,9 7-363,6 8 0,6 5 1,10 9-1,8-1-221,7 1 1,6 7 0,8 2 0,-2 2-333,-4 0 0,-4-7 0,-10 1 1,-1-4-866,-3-1 1,-14-3 1321,-3-3 0,-8 3 0,-4-5 0</inkml:trace>
  <inkml:trace contextRef="#ctx0" brushRef="#br0" timeOffset="1449">2812 1117 7963,'-11'-18'0,"1"1"640,2-1 0,-5 7-50,1-1 0,-3 8 0,-3 0 0,1 8-473,-1 8 0,1 11 0,-3 6 0,-3 4-474,-6 2 1,-6 2 0,-4 2 0,-3 4-1361,-3 1 1717,6 3 0,-19 5 0,4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58.5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18 245 7938,'0'-25'112,"0"6"0,-2-5 0,-2 5 2047,-2 1-1465,0 9 0,6 9 1,0 13-1,2 11-318,4 10 0,4 9 0,7 10 1,3-1-322,3 0 0,-4 3 0,5 1 0,-3 2-87,2-2 1,-3 5 0,3-3 0,-4-2-659,-1-2 1,-3-1 0,-1-1 0,-4-1-329,-3-5 1,-3-5-1,-10-10 1018,-5-2 0,-13-8 0,-3 5 0</inkml:trace>
  <inkml:trace contextRef="#ctx0" brushRef="#br0" timeOffset="252">35 402 8010,'0'-52'84,"2"0"0,2 1 0,2 5 316,-2 5 0,7 2 0,5 2 0,5 2-41,1 8 1,5 13-1,2 9 1,6 3-138,6 2 0,-5 7 0,5 7 0,-4 7-116,-2 8 1,-6 4 0,-2 2 0,-3 0-143,-9 0 0,1 6 0,-11 0 1,-1-1-5,-2 3 1,-10-6 0,-3 4 0,-7-4-153,-5-2 1,-4 0 0,-8-1 0,0 1-260,0 0 0,-6-6 0,1-1 1,1-3-398,2-4 0,10-3 0,5-5 848,9-1 0,-3-1 0,7 7 0</inkml:trace>
  <inkml:trace contextRef="#ctx0" brushRef="#br0" timeOffset="533">891 944 7938,'17'0'2141,"-7"-8"0,-2-2-1954,-8-7 0,0-1 0,0 1-114,0-1 0,0 7 1,0-1-1,-2 0 121,-4 3 1,2-7 0,-7 5-71,-3-5 0,-3 6 1,-5 3-1,-1 1 40,2 0 1,1 0 0,3 8 0,1 4-245,5 6 1,-3 3 0,8 4 0,2 5-237,2 5 0,10 4 1,6 2-1,9 0-177,12 0 0,2 0 1,11-2-1,7-2-731,7-2 0,6-8 1224,1 2 0,1-11 0,0-4 0</inkml:trace>
  <inkml:trace contextRef="#ctx0" brushRef="#br0" timeOffset="733">1764 612 7963,'16'-29'395,"-5"0"1,5 9 0,-5 1 0,7 5 123,5 1 0,6 5 0,12 2 1,8 4-318,7 2 0,-2 2 0,4 4 0,-3 6-595,-3 3 0,-7 3 0,-6 1 0,-8 2-450,-8 3 1,-11 5-1,-7-4 1,-3 0-626,-2 0 1468,-7-1 0,-19 1 0,-11 2 0</inkml:trace>
  <inkml:trace contextRef="#ctx0" brushRef="#br0" timeOffset="837">1869 996 8195,'25'8'17,"6"-6"0,18 4 0,17-4-365,17-2 0,14 0 1,-42 0-1,1 0 348,1 0 0,2 0 0,5-4 0,0 0 0,2-1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57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415 367 8077,'16'-62'97,"-4"4"0,-5 4 1,-7 3-1,-4 5 590,-7 5 1,-3 18 0,-15 7 0,-4 6 25,-6 7 0,-3 1 1,-5 5-1,4 9-368,1 11 1,13 8-1,-1 8 1,11 6-271,7 7 1,7 12 0,12 0-1,13 4-57,13 2 0,7 6 0,9-1 0,-2-1-602,1-2 0,-3-4 0,-1 0 0,-3-2-213,-8 0 0,-8-4 1,-13-14-1,-10-3 164,-12-2 1,-11-4 0,-20-12 0,-6-8 484,-3-5 1,-2-10 0,-1-1 0,3-6 440,3-9 0,6-11 1,12-5-1,6-1 392,4 0 1,9-6-1,6-5 1,10 1 115,11 2 1,11 2 0,12 0 0,7 0-409,3 0 0,5 8 1,3 4-1,4 5-245,0 7 1,10-3-1,-8 8 1,-4 4-165,-4 6 0,-3 6 0,-3 5 0,-3-1-82,-7-2 0,-10-1 1,-9 7-1,-6-3-52,-3-3 0,-8 3 0,2-3 12,-4 4 1,-2-5 0,2 1 5,4 1 1,-5 3 0,7-1-1,0-1-504,4-2 1,-3-1 4,3 7 1,0-3 618,5-3 1,-5-4-1,-3-10 1,1-4 186,0-6 1,-4-1 0,5-1 0,3 3 15,1-3 1,3-2-1,-1-1 1,3 1-22,3 5 0,-2-3 1,7 8-1,-1 2-252,0 3 1,-4 1 0,4 1-1,-1 5-176,-5 6 0,-2 5 0,-1 5 0,-1 1-2,1-2 1,-3-1 0,-3-3 0,-6 1-860,-4-1 1286,-2-7 0,0-6 0,0-14 175,0-7 0,0-7 0,0 3 1,2-2 103,3 1 0,-1-3 0,8 2 0,1 1-113,3 3 1,1 2 0,3 1-1,3 4-259,6 7 1,-2 3 0,1 2 0,-1 0-557,0 0 0,0 7 1,2 5-1,-6 4-256,-3 1 0,-5 2 0,-1 3 0,-4 1-683,-3-2 0,-1-1 1421,-6-3 0,0 1 0,0-1 0</inkml:trace>
  <inkml:trace contextRef="#ctx0" brushRef="#br0" timeOffset="150">1428 647 8007,'-15'-24'0,"1"1"0,4 2 1035,3 1 0,3 5-1169,10 3 0,5 6 0,13 12 1,5 6 133,4 3 0,9 3 0,3-1 0</inkml:trace>
  <inkml:trace contextRef="#ctx0" brushRef="#br0" timeOffset="486">2232 664 8027,'0'-17'936,"0"-1"0,-2 7-217,-4-1 1,6 12 0,0 4 0,10 11-274,5 5 0,10 7 1,4 2-1,4 4-319,2 2 0,8 0 1,4 0-1,3-2-106,2-4 0,1-4 0,-3-9 0,-3-5-59,-6-5 0,-6-6 0,-4-6 0,-6-7-132,-6-9 0,1-7 1,-15-11-1,-1-7 181,-2-3 1,-11-3-1,-9 1 1,-9-1 288,-6 1 1,-12-4 0,-7 1 0,-8 7 39,-2 3 1,-4 6 0,7 10 0,3 8-11,2 7 0,5 7 0,9 7 1,12 3-565,13 9 0,7 8 1,10 14-1,6 1-446,9 0 1,14 6 0,14 0 0,4-2-309,5-3 0,10-1 0,0 0 0,4-2-1548,2-4 2536,7 4 0,3-13 0,7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6:18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35 350 8276,'-2'-23'297,"-4"-1"0,3 1 0,-7 6 906,2-1-876,2 8 0,8 5 0,4 10-284,6 7 1,-1 9 0,3 3 0,1-1-324,-1 2 0,0-3 1,1 5-1,-1 0-387,-3 0 0,-1-6 1,4 5-1,-5-3-95,-1 0 1,-2 6 761,-6-5 0,0 7 0,0-4 0</inkml:trace>
  <inkml:trace contextRef="#ctx0" brushRef="#br0" timeOffset="316">664 315 8152,'15'-33'232,"-3"4"0,-4 4 0,-8 7 1436,0 1-1186,0-1 0,-2 10 0,-2 8 0,-4 10-347,-1 6 0,-5 3 0,-7 4 1,-3 6-67,3 4 0,4 2 0,3 2 0,2 2-122,-1 2 0,-1 0 1,1-6-1,3-2-81,2-4 1,2 4-1,6-6 1,0 0 55,0-4 1,8-9 0,6-4 0,7-3 120,8-3 0,6-2 1,6-4-1,3-4-167,1-5 0,6 1 0,-7-2 1,1-1-196,-4-3 0,-5-1 0,-3 1 1,-2 3-486,-1 1 1,-9 6-1,2-4-138,-3 3 1,-9 1 941,1 6 0,-1-8 0,7-2 0</inkml:trace>
  <inkml:trace contextRef="#ctx0" brushRef="#br0" timeOffset="600">1223 455 8152,'0'-18'0,"0"1"168,0-1 1,0 1 0,0-1 458,0 1 0,2 7 0,4 4-248,5 4 1,5 2 0,3 0-1,4 0-366,7 0 1,-3 0 0,2 0 0,2 0-41,2 0 0,-6 0 0,-4 0 0,-3-2 17,-3-3 1,-7-5-1,-4-9 1,-4-3 126,-2-1 1,-16-8 0,-7 2 0,-10-4 154,-8-2 1,-4 6-1,-5 2 1,3 3 70,7 9 1,3-1-1,4 10 1,4 3-392,5 1 1,13 11-1,7 11 1,10 11-756,11 8 0,10 15 1,14-2-1,8 5-2328,7 3 3131,6-6 0,8 6 0,0-7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3:53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18 825 7982,'0'-23'123,"0"-1"0,0 3 583,0 2 0,-2 3 0,-2 2 1490,-2 3-1858,0 7 1,6-2-1,0 12 1,2 8-149,4 7 0,10 6 1,9 10-1,2 2-157,4 1 1,2 7 0,2-4 0,0 1-182,0 5 1,-2-1 0,-2 1-1,-4-3-452,-2 3 0,-3-4 0,-9 1 0,-3 1-155,-2-3 0,-5 5 0,-10-8 0,-11-3-829,-9-1 1584,-6-10 0,-10 6 0,-1-5 0</inkml:trace>
  <inkml:trace contextRef="#ctx0" brushRef="#br0" timeOffset="285">227 912 7959,'0'-41'0,"0"1"351,0 1 1,0 2-1,0 4 1,0 4 45,0 6 1,2-1 0,4 5-1,8 5-131,7 5 0,6 3 0,8 6 1,0 2-130,0 4 0,0 5 0,-2 11 0,-2 3-142,-2 2 0,-13 8 1,-1 6-1,-5-1-114,-6 3 0,-4-4 0,-6 6 0,-8-1-89,-7 1 0,0-4 0,-9 3 0,-1-1-101,-2-4 1,-2-2 0,1-3 0,1-1-254,3-3 1,1-5 0,10-10-1,5-1 562,5-2 0,3-1 0,6 7 0</inkml:trace>
  <inkml:trace contextRef="#ctx0" brushRef="#br0" timeOffset="831">681 1436 7999,'-17'-17'2513,"-1"7"0,9 4-2308,3 12 1,6 9 0,6 9 0,5-1-223,5 2 0,-4-3 0,-1 5 0,1 0 30,-2 0 0,3-4 0,-5 5 1,0-3-243,-1-4 0,-1 4 1,-6-1-1,0-3-17,0-2 0,-2-1 0,-4-3 0,-7-1 161,-8-2 1,1-8-1,-3 1 1,3-5 385,3-5 1,1-5 0,3-10 0,3-3 30,2-6 1,4-4 0,8 0 0,6 2 43,6 2 0,-1 2 1,16-2-1,4 5-255,4 5 1,9 3-1,-3 5 1,2 5-256,-1 4 1,-1 2 0,1 2 0,-3 4-211,0 5 1,-14 7 0,0 3-1,-8 2 26,-3-1 0,-9-3 0,-3-1 0,-4-1 93,-2 1 1,-2-7 0,-3-1 0,-7-2 136,-4-4 0,-7-2 1,-2-2-1,0 0 127,-1 0 1,3-2 0,6-4 0,-1-6 186,1-3 0,7-3 0,4 1 0,4-3 119,2-3 0,4 4 1,8-7-1,11 3-44,8 0 1,12 0 0,3 5 0,5 3-266,1 3 1,1 4 0,-1 8 0,0 0-258,1 0 1,-11 8 0,-5 4 0,-8 5-248,-3 6 0,-9-3 0,-5 5 0,-1-2-286,-1 0 0,-2 3 0,-8-5 0,0 4-1266,0 2 2020,0-5 0,-8 11 0,-2-6 0</inkml:trace>
  <inkml:trace contextRef="#ctx0" brushRef="#br0" timeOffset="1131">2183 1593 7999,'6'-19'226,"0"-2"477,-2-3 1,-4 3-60,-6 9 0,-4 5 0,-7 7 0,-1 0-469,1 0 0,-1 7 0,1 5 0,-1 3-282,1 3 0,0 5 1,1 0-1,2-1-91,3-3 1,7-1 0,-2-1 0,4 1-176,2-1 1,0 1-1,2-3 224,4-3 0,4 1 0,7-7 0,1-2 144,-1-2 1,6-2 0,1 0-1,-3 0-112,-2 0 0,5 0 0,-1 0 0,-2 0-192,-1 0 0,-3 0 0,1 0 1,1 0-631,4 0 939,-3 0 0,5 0 0,-8 0 0</inkml:trace>
  <inkml:trace contextRef="#ctx0" brushRef="#br0" timeOffset="1317">2463 1681 7999,'0'-18'124,"0"1"0,0-1 0,2 1 556,3-1 1,-1 3 0,6 1 0,0 4-207,-1 3 1,11 1-1,9 6 1,6 2-278,6 4 1,3 3-1,11 9 1,3-1-259,6 1 1,2 5-1,-2 0 1,-6 1-552,-4 1 0,-9-6 0,-6 5 0,-8-5-1256,-8-2 1868,-11-7 0,3 6 0,-5-7 0</inkml:trace>
  <inkml:trace contextRef="#ctx0" brushRef="#br0" timeOffset="1485">2952 1489 7999,'-8'-18'715,"-4"1"0,3 7 0,-3 6 0,-2 8-439,-1 8 1,-5 5 0,-1 8-1,-4 8-390,-2 6 1,0 4 0,-5-3 0,3 7-919,-2 3 0,-4 3 1032,-5-1 0,-5 1 0,-7-1 0</inkml:trace>
  <inkml:trace contextRef="#ctx0" brushRef="#br0" timeOffset="1950">472 91 7996,'-18'-25'1082,"1"4"-133,-1-8 0,11 17 0,7 8-536,9 18 1,15 11 0,7 12 0,6 2-256,3 1 0,9 11 0,-5-3 1,1 5-197,-4-3 0,1 5 1,-1 3-1,-2-2-640,-2-2 1,-12-1-1,-7-3 1,-11-3-2114,-5-6 2791,-9-12 0,-11 4 0,-9-6 0</inkml:trace>
  <inkml:trace contextRef="#ctx0" brushRef="#br0" timeOffset="2433">646 266 7917,'16'-29'282,"-4"0"1,1 7 0,-5-1 0,0 4 259,-1 1 0,7 3 1,-2 3-194,3 6 1,-3 4 0,-1 2 0,3 0-241,2 0 0,1 8 0,1 4 0,-1 3-145,0 3 1,1-1-1,-1 3 1,-1 1-135,-4 2 0,3 3 1,-5-5-1,-1 2-35,-3-2 0,-4-1 0,-2-1 1,0 3-50,0 1 1,0 0 0,0-5 202,0-1 0,0-5 1,-2-3 344,-4-1-39,5-2 0,-7-8-135,8-4 0,8 4 1,5-3-1,7 5-73,3 5 0,2-1 0,-2 8 0,4 1-155,1 3 1,3 1 0,-8 1-1,-2-1-146,-1 1 1,-5-1 0,-1-1 0,-4-3-39,-3-1 0,-3-8 0,-10 2 166,-5-4 0,-11-4 0,-1-4 0,2-8 235,1-7 1,3 0 0,1-10 0,5-4 258,5-4 0,4-2 1,2 6-1,2 0 82,4 0 1,11 0 0,12 0-1,6 3-337,6 2 0,4 7 0,7 10 0,0 3-475,1 2 0,-1 4 0,-1 10 0,-3 8-811,-1 7 0,-14 0 1173,2 8 0,-12 0 0,2 6 0</inkml:trace>
  <inkml:trace contextRef="#ctx0" brushRef="#br0" timeOffset="2716">1712 528 8312,'9'-19'396,"-3"-5"1,2 5 0,0-4 0,0 3-1,-1 3 0,7-1 0,-4 1 0,1 1 312,1 5 1,-6-5-1,3 4-342,-1-3 1,-2-3 0,-6 1-172,0 0 1,-8 5 0,-3 2 0,-7 2 36,-5 5 0,3 1 1,-3 2-1,4 0-160,1 0 1,9 7 0,3 5 0,4 6-433,2 5 0,2-2 0,5 8 0,13 2-441,13 2 1,12 2 0,13 0 0,8 0-480,7 0 1,1 0 1279,8 0 0,-1 0 0,7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05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560 206 8287,'0'-35'0,"0"2"394,0 4 1,-8-2 0,-4 8 0,-5 3 357,-6 7 0,-4-1 0,-8 8 0,0 4-364,0 6 0,6 6 1,1 9-1,3 7-258,4 9 1,9 7 0,6 13 0,6 3-325,6 6 0,4 4 0,9 2 1,5 0-190,5-1 1,4 3 0,2 2 0,-2 2-148,-4-3 0,-6 5 0,-11-4 0,-7-3-55,-3 1 1,-13-15 0,-12 3 0,-18-14 218,-14-9 0,-7-8 1,-6-17-1,4-8 478,6-8 1,14-8-1,9-13 1,11-10 532,11-10 0,5 1 0,12-3 1,7-1-58,13-3 1,7-1-1,6 1 1,2 5 10,1 5 1,9 6 0,-3 6 0,5 4-414,1 0 1,-1 13 0,-3 0 0,-3 8-154,-3 4 1,-1 6-1,-6 4 1,-2 4-245,-4 5 0,-4 2 0,-7-1 1,-1 1 68,1 2 0,-1 3 0,1-5 0,-3 2-23,-3-1 0,3-1 0,-3 0 0,4 3-227,1-3 0,-5-2 1,-1-1-1143,3-1 1130,2 1 0,-1-11 515,-3-7 1,1-3-1,-7-13 1,0-3 467,2-1 0,-6 1 0,5 1 0,-1 1-22,0-1 0,8 1 1,-3 0-1,5 1-335,1 4 0,1-1 1,-1 7-1,3 2-342,3 2 0,-4 2 0,6 0 1,1 2-111,3 4 1,-2 4 0,0 7 0,0 2-216,0 5 1,-5-5-1,-1 6 1,-5-1-462,-5-1 1,-1 0 673,2-5 503,-5-9 1,-7-9 0,0-11-1,2-5 75,4-1 1,-4-7 0,6 1 0,0 2 16,3 1 1,1 3-1,3 0 1,5-1-318,-1 1 0,6 7 0,1 4 1,1 4-267,4 2 0,2 0 0,2 2 0,0 4-122,0 6 1,-2 5 0,-2 4 0,-6 5-398,-6 1 1,3-4 0,-13 4 0,3 0-558,0 1 0,-8-5 1296,1 6 0,-10-8 0,-5 4 0</inkml:trace>
  <inkml:trace contextRef="#ctx0" brushRef="#br0" timeOffset="134">1485 713 8041,'0'-28'155,"0"-3"1,0 8-603,0 2 1,2 7-1,4 4 1,6 5 446,3 7 0,11-2 0,9 23 0,9-4 0</inkml:trace>
  <inkml:trace contextRef="#ctx0" brushRef="#br0" timeOffset="500">2289 765 8041,'2'-10'1279,"4"4"1,-3 5 0,9 2 0,4 5-937,5 6 1,8 11 0,12 8-1,5 6-321,5 4 1,1 2 0,3-5 0,1 3-221,2-2 0,0-10 0,-7-6 0,-5-5 19,-5-7 0,-12-5 0,-6-12 0,-3-7 235,-3-8 1,-1-7 0,-3-8 0,-3-5 66,-2-6 1,-2-5 0,-6-4 0,0-3 131,0 3 1,-14 2-1,-5 1 1,-8 3 5,-10 3 0,-6 7 0,-9 10 0,-3 7-254,-3 4 1,2 9 0,-6 4 0,3 4-126,9 2 0,5 16 0,10 7 1,2 8-162,4 4 0,12 6 0,11 0 0,6-1-426,6 3 0,13-6 0,16 4 0,10-5 73,5-1 0,10-2 0,6-3 1,8-7-357,8-4 1,1-3 987,-1-5 0,11-3 0,-4-8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03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472 350 8072,'17'-47'54,"1"1"0,-8 7 0,-5-2 0,-3 4 466,-2 2 1,-7 8-1,-5 4 1,-5 5 190,-7 7 1,-1-3 0,-6 8 0,2 2-238,-2 3 1,6 10 0,-1 9 0,5 9-336,4 6 1,3 11 0,14 9 0,2 9-60,4 6 1,11 2 0,12 0 0,4-1-257,2 1 0,2 0 1,2 0-1,2-2-555,-3-4 1,-3 2 0,-6-8 0,-7-2-191,-9-1 0,-7-5 1,-14-5-1,-9-8 921,-10-6 0,-22-10 0,-5 4 0</inkml:trace>
  <inkml:trace contextRef="#ctx0" brushRef="#br0" timeOffset="133">0 839 8054,'28'-25'-20,"3"5"0,-6-3 0,2 5-61,4 7 1,10 1-1,7 6 1,7-2 12,3 2 1,8 3-1,-2 1 1,4 0-504,2 0 571,7 0 0,-13 7 0,4 3 0</inkml:trace>
  <inkml:trace contextRef="#ctx0" brushRef="#br0" timeOffset="666">1171 734 8053,'0'-12'-128,"0"1"363,0-3 1,0 4-1,-2 1 412,-4 1 1,4 0-1,-6 4-109,0-1 0,4-1 1,-7 6-385,-3 0 1,5 0-1,-3 0 1,-2 2-23,-1 3 1,-3-1 0,-1 8-96,-4 2 1,3 1-1,-3 1 1,4-3-65,1-1 0,1-1 0,1 9 0,2 1-122,3 3 1,-1 1 0,-3-4 0,3 2-106,6-1 0,4-1 0,2 0 0,0 3 111,0-3 1,2-7 0,4-5 0,6-1 169,3-4 0,8-2 1,3-4-1,1-4 178,4-5 1,-4-11-1,2-1 1,2 2 8,2 1 0,-4 3 0,-1-1 1,-3 1-97,-4-1 0,-2-3 0,-1 2 0,-3 3 197,-3 0 0,-2 7-104,-4-3 0,-6 8-206,0-2 0,0 6 0,-6 6 0,4 6-37,2 3 0,0 3 0,2 1 0,4 3-228,5 1 0,5 0 0,3-3 0,3 1-271,1 2 1,8 1 0,-2-7 0,4-1-168,2-5 0,-6 3 0,-2-8 0,0-3 698,1-1 0,-7-2 0,4 0 0</inkml:trace>
  <inkml:trace contextRef="#ctx0" brushRef="#br0" timeOffset="1050">1747 682 8028,'-2'-18'427,"-4"1"1,4 5 0,-6 2 1840,1 3-1891,5-7 0,-12 20 0,8 0 0,2 7-287,2 5 0,2 1 0,0 2 1,2 3-248,4-3 0,-2 4 0,8-1 0,1-1-327,3 2 0,-1-5 1,-1 3-1,-2-4-347,1-1 1,-3-7 0,2 1-1390,1 2 2288,3-7 1,-1-9-1,-3-13 1,-6-8 340,-4-5 1,-2-1 0,0-4 0,0 2 588,0 2 1,0 6 0,0-4-1,2 1-269,3 5 1,-1 2 0,8 3-604,1 5 1,5 3-1,3 10 1,4 4-176,3 5 1,3 7 0,8 5 0,3 6-525,3 4 1,-6-4 0,1 0 0,-3 2-252,-2 2 0,-2 0 0,-2-4 0,-4-5 824,-1-5 0,-3 6 0,-6 2 0</inkml:trace>
  <inkml:trace contextRef="#ctx0" brushRef="#br0" timeOffset="1253">2306 559 8091,'-18'-33'186,"3"4"0,1 6 2579,3 4-2381,7 1 1,-2 10 0,12 8-1,5 10-183,5 6 0,7 1 1,2 2-1,2 5-192,5 5 0,1 4 0,-1 2 0,0 0-387,-3 0 1,0 1 0,6 3-1,0 2-812,0-2 1,-6-2 0,-2-2 1189,-2 0 0,6 0 0,-4-1 0</inkml:trace>
  <inkml:trace contextRef="#ctx0" brushRef="#br0" timeOffset="1466">2777 385 8155,'0'-43'611,"0"6"1,-2-2 349,-4 8 0,6 14 1,0 11-419,10 4 1,13 16 0,9 5 0,6 8-411,9 10 1,5 0-1,5 10 1,1 3-568,-2 6 0,-2 1 0,-3 5 0,-5-2-167,-5-4 1,-12-2 0,-7-1 0,-9-1 600,-7 1 0,-12-9 0,-3-1 0</inkml:trace>
  <inkml:trace contextRef="#ctx0" brushRef="#br0" timeOffset="1616">2830 874 8087,'25'-35'375,"-6"8"0,7 3 0,-3 5-636,0 1 0,10 7 0,2 1 0,10 0 192,5 1 1,4 5 0,3-2 0,5 4 68,6 2 0,-2-8 0,11-1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08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53 315 8280,'0'-35'0,"0"2"615,0 4 1,0 4 478,0 8 0,0 11 0,0 10-590,0 11 0,0 14 0,2 2 0,4 8-301,5 8 0,5 3 1,1 5-1,3 1-208,3 2 1,-3 6 0,5-4 0,-2 0-315,0 1 1,1 3 0,-7-4 0,1 0-576,-1 0 1,-7-8 0,-4-7 0,-6-2 893,-6-4 0,-19 5 0,-12 1 0</inkml:trace>
  <inkml:trace contextRef="#ctx0" brushRef="#br0" timeOffset="204">105 298 8180,'45'-68'0,"-4"6"246,-4 9 1,-2 5 0,-2 15 0,-2 12 192,-2 11 1,-2 8-1,2 4 1,-6 4-113,-3 5 0,-5 13 0,-1 7 0,-4 8-188,-3 7 0,-1 5 1,-8-1-1,-4-1-62,-5-3 0,-11 1 0,-3 5 0,-2-2-187,-4-3 1,-2-4 0,-2-8 0,0 0-118,0 0 1,0-2 0,0-4 0,0-6-641,0-4 1,8-1 0,4-1 866,4 1 0,1-1 0,1 1 0</inkml:trace>
  <inkml:trace contextRef="#ctx0" brushRef="#br0" timeOffset="787">525 979 8028,'-12'-6'275,"0"-2"833,-1-1 0,3-1 481,-2-2-1159,9 5 1,-3 14-1,10 5 1,3 4-266,3 1 1,2 6 0,5 2 0,-1 1-91,-5-1 1,5 0 0,-6-2 0,1 5-121,1-1 0,-6 4 0,3-6 0,-1 2-167,-4 4 0,-2-4 0,-2 1 0,0-1-123,0 0 0,-2-6 0,-4 3 0,-5-5 80,-5-2 0,4-7 1,1-4-1,-3-4 236,-1-2 0,3-2 1,2-6-1,3-9 247,3-10 1,2-6 0,4-2-1,3 0 254,7 0 0,9 0 0,5 0 0,1 2-183,4 4 0,4 0 1,4 9-1,1 7-389,-1 3 0,4 4 0,-2 6 1,-3 2-19,-1 4 1,-4 4 0,-4 7-1,-5 3-197,-5 3 1,-7-4-1,-3 6 1,-1-1-80,-4-1 1,-2-5 0,-2-7 291,0 3 0,-8-5 0,-3 1 0,-5-2 133,-1-4 1,-1-4 0,1-4-1,-1-4 28,1-2 0,5 1 0,2-5 1,3 3 242,3-3 0,2-7 0,4-3 1,4 3-56,5 2 1,7 1-1,5 1 1,6 1-157,4 4 0,10 5 1,3 7-1,3 0-101,-3 0 1,3 0 0,-8 2 0,-3 3-485,-1 7 1,-4 9 0,-2 5 0,-5-1-357,-7 0 1,2 4 0,-11-4 0,0 3-1544,-4 3 2383,3-6 0,1 8 0,7-6 0</inkml:trace>
  <inkml:trace contextRef="#ctx0" brushRef="#br0" timeOffset="1053">2009 1258 8113,'0'-27'633,"0"4"1,-8 4 0,-3 3 0,-7 2-157,-5 3 1,2 1 0,-9-2 0,-1 7-81,-2 3 0,-1 2 1,-1 2-1,2 3-517,3 7 1,7 4-1,10 1 1,3 1-100,2-1 0,2 0 0,8 1 0,4-1-228,6 1 0,3-1 0,3 1 0,1-1 67,4 1 0,-1-7 0,7 1 0,2 0 133,2-3 0,2 5 0,-2-6 0,-2-1-138,-2 1 1,0 0 0,6-4 0,-2 2 384,-4-2 0,4-2 0,-6-2 0</inkml:trace>
  <inkml:trace contextRef="#ctx0" brushRef="#br0" timeOffset="1220">2323 1276 8113,'0'-20'520,"0"-3"0,0 4 0,0-5 70,0 5 1,2 4 0,4 1-1,6 4-317,3 3 0,11 1 0,3 8 0,6 3-199,5 7 0,7 4 0,11 3 0,4 2-560,0 3 0,0 7 1,-7-2-1,1 6-1423,0 5 1909,-13-10 0,7 10 0,-15-12 0</inkml:trace>
  <inkml:trace contextRef="#ctx0" brushRef="#br0" timeOffset="1388">2795 1136 8136,'-25'-25'574,"5"11"0,-3-1 0,4 5-236,1 6 1,-1 2 0,-3 4 0,-1 6-113,2 9 1,-4 9 0,-1 9 0,-1 1-724,-4 5 0,4-2 1,-2 8-1,-2-1 497,-2-1 0,-10 13 0,-1-4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06.9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69 296 8456,'-18'-6'803,"1"0"1,5 2-1,2 10 1,3 8-231,3 7 0,4 8 1,6 12-1,7 5-338,8 5 1,7 9-1,7 4 1,1 4-169,5 2 0,-4 0 0,6 0 0,-3-3-567,1-2 0,-6-11 0,-8-10 1,-1-1-364,-5-4 1,-4-2 0,-5-4 0,-6-4-1386,-4-6 2248,-18-3 0,-3-3 0,-16 1 0</inkml:trace>
  <inkml:trace contextRef="#ctx0" brushRef="#br0" timeOffset="234">191 523 8060,'23'-87'-113,"0"-1"0,8 5 0,1 9 0,6 16 203,9 13 1,3 10 0,3 8-1,-1 10 592,1 9 1,-3 10-1,-3 9 1,-7 13-354,-3 7 1,-6 11-1,-6 5 1,-9 3-289,-6 3 0,-6-1 0,-12 1 0,-8-3 108,-5-3 0,-10 1 0,0-7 0,-6-2-281,-4-2 0,-7 1 0,1-1 1,-3-6-191,-3-3 0,1 1 0,0-6 0,1-2-290,4-1 1,7-3 0,11-1-1,7-3-1373,9-1 1985,5 0 0,16 5 0,1 0 0</inkml:trace>
  <inkml:trace contextRef="#ctx0" brushRef="#br0" timeOffset="517">889 1204 9083,'-9'-12'1504,"3"1"1,4 5-1,4-6-1523,4-1 0,3 3 0,9-2 74,-1-1 1,1-1 0,-3 1-1,-1 1-71,-2-2 1,-9 5-1,3-3-42,-4-2 0,-4 1 1,-4 1-1,-7 6 155,-8 4 1,1 2-1,-5 0 1,2 2-147,-1 4 1,7 4 0,7 7 0,2 3-158,5 3 0,3 4 0,7 6 0,11-2-177,9-2 1,14 0 0,7 6 0,8-2-577,8-4 0,12 2 959,6-7 0,11 7 0,-45-18 0,1 1 0</inkml:trace>
  <inkml:trace contextRef="#ctx0" brushRef="#br0" timeOffset="683">1798 855 8066,'7'-28'13,"-5"-3"1,6 10-1,0 4 42,3 3 0,13 10 0,5-2 0,6 4 44,6 2 1,3 2-1,7 6 1,-3 8-356,-1 5 1,-3 10-1,3-4 256,-6 0 0,-4 6 0,-3-5 0</inkml:trace>
  <inkml:trace contextRef="#ctx0" brushRef="#br0" timeOffset="819">1850 1239 8187,'17'0'15,"1"0"1,1-2 0,7-2-326,8-2 0,11 0 1,15 6-1,10 0 397,10 0 0,5 0-87,2 0 0,1 0 0,-1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13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592 123 8065,'-29'-29'0,"0"1"0,-4 3 335,-6 4 0,1 9 0,-9 6 1,0 4 172,3 2 1,-3 8 0,12 6 0,8 7-187,6 8 1,11 12 0,4 7 0,4 7-364,2 3 1,4 8 0,6-2-1,7 4-97,3 2 0,7 0 0,0 0 0,0-1-185,-4 1 0,-3 0 0,-5 0 0,-3-2-63,-6-4 1,-12-6 0,-8-9 0,-9-7-78,-12-5 1,-2-2 0,-7-17 0,1-9 370,4-5 1,4-19-1,6-9 1,8-9 638,7-7 0,8-5 1,14-7-1,10-1 65,9 1 1,12-6 0,3 1 0,3 5-122,4 3 1,1 13 0,2-1 0,1 8-275,-1 3 0,6 11 0,1 9 0,-3 4-147,-2 2 0,2 10 1,-3 7-1,-10 8-211,-10 3 0,-8 5 0,-8-4 0,1 2-38,-1-2 1,-5 4 0,-3-6 0,-1 2 20,-4 0 0,4-2 1,-2 2-1,-2-3-150,-2-1 0,-2-11 0,1 3-962,5-1 1258,-4-9 1,6-1 0,-8-12 0,0-5-3,0-5 1,6-3 0,2-3 0,-1-3 270,1-2 0,6 6 0,-3-3 1,5 5 17,1 1 0,3-3 1,1 2-1,4 5-179,2 4 0,-3 3 0,5 3 0,0-2-137,-2 2 0,4 10 0,-6 6 0,1 3-38,-1 3 1,-2-1 0,-5 0 0,-1 1-208,1-1 0,-7 1 0,-1-1-301,-2 1 1,-3-7 579,-5 1 0,0-10 0,0-2 129,0-10 0,0-5 0,0-3 0,0 1 162,0-1 1,0 1 0,2-1 0,4 1 76,6 0 1,5 1-1,7 4 1,5 7-209,4 3 1,4 2 0,3 0 0,7 0-155,3 0 0,-5 9 0,-2 7 0,-3 5-151,1 1 1,-2 3 0,-10 0 0,-8 2-482,-7 4 0,0-4 1,-9 2-1,-1 1-345,-2-3 1,-10-2 0,-5-8 977,-8 1 0,-14-1 0,-10 1 0</inkml:trace>
  <inkml:trace contextRef="#ctx0" brushRef="#br0" timeOffset="133">1291 612 8065,'0'-28'33,"-6"-3"1,0 8-123,2 2 1,4 3-1,8 7 1,10 5-169,9 4 0,8 4 257,5 4 0,13 11 0,9 10 0</inkml:trace>
  <inkml:trace contextRef="#ctx0" brushRef="#br0" timeOffset="517">2286 664 10048,'-9'2'826,"3"4"1,6 4 0,8 7 0,9 2-423,10 5 0,6 3 1,4 8-1,4 0-348,5 0 0,11 5 0,3 1 0,2-4-136,4-6 0,-8-2 0,-4-9 0,-7-7-147,-4-3 0,-10-6 0,-10-12 0,-4-10 115,-1-9 0,-8-8 0,-3-5 1,-1-7 63,0-3 0,-2-3 0,-12-1 0,-7-2 53,-7-3 0,-17-5 0,-1 8 0,-9 4 77,-3 3 0,-12 10 0,-2 1 0,0 7-46,-2 7 0,2 13 0,2 5 0,8 4-146,7 2 1,16 8 0,16 5-1,9 7-294,6 3 1,10 8 0,5-4 0,11 2 22,10 0 1,9-2-1,11 3 1,5-7 133,5-4 1,4-1 0,3-1 0,5-1-146,6-5 0,9-3 1,2-8 391,-2 0 0,-2 0 0,-1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11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18 332 8036,'0'-17'-64,"0"-1"0,0 6 0,0 1 294,0-3 1,0-1 0,-1-1-85,-5 4 0,4 3-240,-4 3-45,4 4 362,2-6 776,0 8 3030,0 0-3834,0 8 0,0 2 1,0 7-1,0 1-134,0-1 1,6 8-1,2 4 1,1 6-16,5 6 0,1 4 0,3 7 0,-1 1-214,1-1 0,5 8 0,0 2 0,-1 0-288,-3-4 0,-1-3 1,-1-5-1,-1-3-246,-5-6 0,-3-6 0,-8-6 0,0-6-1882,0-4 2584,-8-9 0,-9-2 0,-10-8 0</inkml:trace>
  <inkml:trace contextRef="#ctx0" brushRef="#br0" timeOffset="231">88 349 8108,'12'-34'-168,"-2"-1"0,-3 2 72,-3 3 1,6-2 0,2 4-1,3 3 426,3 8 1,5 1 0,2 10-1,2 2 27,4 2 1,-3 10 0,-1 6-1,-2 7-145,-4 8 0,-1-2 1,-5 4-1,-3 4-134,-6 4 0,-6 0 1,-4-8-1,-6-2-45,-5 2 1,1 0-1,-11 0 1,0-3-208,-5-3 1,-3-2 0,-2-6 0,1 1-564,-1-1 0,6-1 0,-1-2-1121,-1-3 1858,6-7 0,0 4 0,7-8 0</inkml:trace>
  <inkml:trace contextRef="#ctx0" brushRef="#br0" timeOffset="516">717 402 8108,'-2'-10'1591,"-4"4"1,2 4-1267,-7 2 0,7 2 1,-2 4-1,6 8-207,6 7 1,0-2 0,9 7 0,7-3-369,3 0 0,-2 1 0,6-7 0,0-1-50,-2-5 1,4 3 0,-5-8-1,-1-3 35,0-1 1,-4-4 0,-9-3 0,-6-7 216,-4-4 1,-10-7 0,-5-2-1,-9 0 87,-7 0 1,-4-5-1,-2 7 1,2 2-83,4 1 1,-2 9 0,8 1-216,1 2 0,5 4 1,5 10-1,8 6 258,8 3 0,22 11 0,10 1 0</inkml:trace>
  <inkml:trace contextRef="#ctx0" brushRef="#br0" timeOffset="917">1276 384 8087,'0'-25'435,"0"4"0,0-6 0,0 1 9,0 5 0,2 2 0,2 1 0,3 3-10,3 3 1,2 4 0,7 8 0,4 2-314,7 4 1,1 6-1,0 9 1,-2 4-181,2 2 0,-4 3 0,0 4 0,-2 1-259,-3 0 1,-5 0-1,-3 0 1,-5-2 12,-1-4 0,-2 2 0,-6-5 1,0-1 21,0 0 1,-10 2-1,-5-7 1,-8-5-13,-5 1 1,-3-9-1,-7-1 1,-3-4 274,2-2 1,8-8-1,4-5 1,2-11 506,3-10 1,11-5 0,5-12 0,6-3 175,6 0 0,3-8 0,11-2 0,3-2 49,6 1 1,6 7-1,6 12 1,5 7-483,5 8 0,7 8 0,2 11 0,0 6-350,0 4 0,4 18 0,-3 7 1,-3 8-248,-4 4 1,1 6-1,-15 1 1,-1 1-404,-2 0 0,-10 5 1,-4-3-1,-3 1-26,-3 1 0,-7-2 0,-4 3 0,-4-1 796,-2 1 0,-8 3 0,-2 1 0</inkml:trace>
  <inkml:trace contextRef="#ctx0" brushRef="#br0" timeOffset="1066">2079 629 8068,'18'-35'264,"-1"6"1,3 2 0,3 1-91,6 5 1,12 2 0,5 1-1,7 3-591,5 3 1,0 4 0,12 8-1,6 0 417,1 0 0,16 8 0,-3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18.3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402 34 8113,'-27'-18'35,"2"8"0,6 5 0,-5 5 81,-5 5 0,-2 5 0,0 8 0,2 1-118,-2 4 0,4-1 0,0 7 0,1 0-734,5-2 0,4 6 736,5-4 0,-4 4 0,7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18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1082 8041,'-7'-25'307,"-5"-5"0,-4-1 0,1 2 0,1 6 449,3 4 0,-1 9 0,-6 4-251,1 4 0,7 4 0,5 6 0,3 9-116,2 10 1,7 8 0,5 6-1,5 6-307,7 3 0,-3 3 0,8 1 0,2 2-276,2 2 1,-4-3-1,0-5 1,1 3-492,-3-5 0,4 10 0,-8-5 0,-4-1-263,-5-3 0,-6-1 948,-8-7 0,0 7 0,0-3 0</inkml:trace>
  <inkml:trace contextRef="#ctx0" brushRef="#br0" timeOffset="250">228 994 8158,'23'-60'164,"0"-4"1,0 12 0,-3 5 0,1 8 267,2 5 0,9 3 0,-1 5 0,5 11 0,5 5 0,0 4 1,-6 8-1,-2 4-229,-4 6 1,-4 11 0,-7 8 0,-3 6-208,-3 4 0,-4 7 1,-10-3-1,-4 1-78,-6 1 0,-5-6 0,-7 3 0,-5 1-296,-4 0 0,-2-7 0,0 3 0,1-4-169,-1-2 1,-6-2 0,0-2 0,2-4-35,2-2 0,4-1 0,4-9 581,6-3 0,4 3 0,1-5 0</inkml:trace>
  <inkml:trace contextRef="#ctx0" brushRef="#br0" timeOffset="814">717 1676 7952,'-16'-2'0,"2"-2"2002,3-2-605,-1 0-1102,-5 6 1,7 8 0,6 3-1,6 5-181,4 1 0,8 7 0,-5-1 1,3 0-146,-1 3 0,-1-5 1,4 6-1,-5 0-168,-1 0 1,4-5 0,-4 3 0,-1-2-25,1 1 0,-2-1 0,-6-4 0,0 3-209,0 1 0,-2-6 0,-4-5 202,-5 2 0,-5-9 0,1-5 430,3-9 0,-2-9 1,8-5-1,3-6 174,1-4 1,9-2 0,5-2 0,6-2 429,5-2 0,2 7 0,6 6 0,-2 3-429,2 4 1,2 7 0,4 5 0,2 1-391,2 4 0,-6 4 0,-6 8 0,0 7-172,-2 7 0,-2 3 0,-9-4 1,-3 4-187,-1 2 1,-8-5 0,2 1 0,-6-3-80,-6-3 0,-4 0 1,-7-1-1,-3-4 236,-3-7 1,4-3 0,-7-2 0,3 0 409,0 0 0,5-7 0,9-5 0,1-5 334,4-7 1,2 5-1,2-6 1,2 1-129,4 1 1,9 0 0,11 5 0,3 1-66,8-1 1,3 3 0,9 3 0,-3 6-344,3 4 0,-1 4 0,-1 4 1,-6 6-555,-4 3 0,-3 3 0,-1 1 1,-3 3-111,-7 1 1,-11 2 0,-5-4 0,-1 3-1013,0-3 1,0-2 1683,-6-1 0,0 7 0,0 2 0</inkml:trace>
  <inkml:trace contextRef="#ctx0" brushRef="#br0" timeOffset="1270">1957 1850 8097,'5'-17'1028,"1"-1"-10,-2 1 0,-2 5-510,-2 1 0,-2 7 1,-4 0-430,-5 8 1,-5 0 0,-1 7 0,-1 1-219,1-2 1,-1 5 0,1-5 0,-1 1-226,1 1 0,-1-2 0,1 3-1,-1-1 0,7-8 1,1 4-51,2-1 239,3-5 0,6 6-20,5-8 0,4 0 0,7 0 0,1 0-102,-1 0 1,1 0-1,-1 0 1,1 0-135,-1 0 0,1 0 0,-1 0 344,1 0 0,-1 0 0,-1-2 0,-3-2 524,-1-2 0,-6 1 542,5 5 0,-7-8-220,2-4 0,-2 4 1,2 3-317,5 3 1,-1 2 0,4 0-1,3 0-176,4 0 0,11 5 0,-1 3 0,7 4-302,9 7 0,3 1 1,3 7-1,-1-2-514,1-4 0,-9-1 1,-3-3-1,-4 1-3294,-2-1 3844,-8 1 0,-10-9 0,-9-1 0</inkml:trace>
  <inkml:trace contextRef="#ctx0" brushRef="#br0" timeOffset="1432">2411 1833 8463,'-2'-18'289,"-4"1"0,4 5 0,-6 2 0,2 1 236,1-1 1,-3 6 0,4 0 0,-4 8-153,-2 8 0,1 5 1,-5 7-1,2 5-293,-1 4 0,-3 2 1,-3 1-1,-2 3-651,-3 2 1,-1 6 0,4-5 0,-4 1-2102,-3 0 2672,-1 5 0,-21-3 0,-5 7 0</inkml:trace>
  <inkml:trace contextRef="#ctx0" brushRef="#br0" timeOffset="1933">961 366 8086,'-12'-24'360,"1"1"1,-3 2 472,-1 1 1,3 5 0,2 1-124,3 3 1,1 9 0,6 4-252,0 13 1,8 5 0,5 9 0,8 4-328,9 6 0,-3-1 1,2 7-1,0 0-502,-2-1 0,4-5 0,-8 2 1,1-4-489,1-2 0,-6-1 1,3 1-1,-9 0-335,-7 0 0,-4-8 1193,-2-3 0,-15 3 0,-5 0 0</inkml:trace>
  <inkml:trace contextRef="#ctx0" brushRef="#br0" timeOffset="2400">944 383 8031,'25'-60'414,"-10"6"1,7-3 0,1 9 82,2 7 0,0 4 1,7 6-1,1 6-159,-2 8 1,-2 11 0,0 0 0,-4 6 121,0 6 0,-11 3 0,1 9 0,-5 1-340,-6 5 0,-2-3 0,-2 8 0,-2 0-175,-4-2 0,-4 4 0,-9-5 0,-2-1-228,-3 0 0,-5-2 0,4-5 0,0-1-289,0 1 1,-6-1 0,3 1 0,-1-3 227,0-3 1,8-4 0,-2-8 0,3 0 309,3 0 0,7-2 0,4-6 0,8-12 225,10-12 1,13-5 0,18-8 0,1 4 363,5 8 1,1 0-1,3 10 1,-1 4-87,0 5 0,-1 6 1,-3 12-1,-3 6-272,-2 7 1,-5 14 0,-6 4 0,-7 8-187,-6 2 1,1 3 0,-15-7 0,-1 0-278,-2 1 0,-2-11 0,-2 2 1,-2-6-293,-1-5 0,-9-5 0,2-5 334,-3-6 0,3-4 0,1-4 0,-1-4 166,2-6 1,2-11 0,8-6 0,0-4 131,0-2 1,2 0 0,4 0-1,6 0-60,3 0 0,3 6 0,-1 2 0,3 0-288,3 0 1,-2 11 0,6 1-1,1 5-345,-1 6 0,-4 2 0,6 4 0,0 6-4,-2 9 0,-1 7 1,-9 7 622,1-2 0,-1 0 0,1 6 0</inkml:trace>
  <inkml:trace contextRef="#ctx0" brushRef="#br0" timeOffset="2615">1922 523 8031,'0'-18'95,"0"1"1,5-6-1,1-3 1,-2 1 590,-2 0 1,4 0 0,2 3-1,-1-3-87,1-2 1,4 4-1,-6-4 1,-1 1-118,3 5 1,-6 7 0,4 3-286,-4-3 1,-8 8 0,-2 6-196,-1 10 1,5 11 0,-2 5 0,6 3-456,6 8 0,5 0 1,13 7-1,7 1-417,8-1 1,-1-3 0,9 4-1,3-1 870,7 1 0,5 2 0,8 5 0</inkml:trace>
  <inkml:trace contextRef="#ctx0" brushRef="#br0" timeOffset="2882">3092 1326 8046,'0'-17'813,"0"-1"0,2 1 69,3-1 0,5 1 1,10 1-1,3 5-1051,6 5 1,4 4-1,2 2 1,0 0-962,0 0 1,0 8 0,0 3 1129,0 5 0,-8 1 0,-2 1 0</inkml:trace>
  <inkml:trace contextRef="#ctx0" brushRef="#br0" timeOffset="3018">3162 1658 7972,'17'0'155,"1"0"1,1-2 81,4-4 1,6 4-1,12-3 1,10 3-168,11 2 0,2 0 0,11 0-70,-3 0 0,6 7 0,1 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30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69 8100,'0'-18'991,"-6"7"-406,0-1 0,-2 8 0,5-4 1011,-3 1-1343,0 5 1,6-4-1,0 12-56,0 5 0,0 5 0,0 1 1,0 3 5,0 3 1,0-2-1,0 6 1,0 1-140,0-1 0,0 2 1,0 4-1,0-2-90,0-2 0,0 0 0,0 6 0,0-2-107,0-4 0,0 4 1,0-6-1,2 0-477,4-3 0,-4 1 1,3 0-655,-3 2 0,-2-11 213,0 1 1,-7-5 1050,-5 0 0,-4-5 0,-1-7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6:20.5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70 270 8154,'-2'-20'151,"-4"-3"1,2 4-1,-5-5 1,-1 7 360,0 5 0,4-1 0,-3 5 994,1-2-1267,2 6 0,6-1 0,2 10 0,4 7-48,6 4 0,3 1 0,3 0 0,-1 1-185,0-1 0,-1 7 1,-2-1-1,-3-2-528,3-1 1,-4 3-1,1 0 1,1-1-465,-3-3 1,7-2 0,-6 1 985,-1-1 0,7 1 0,-6-1 0</inkml:trace>
  <inkml:trace contextRef="#ctx0" brushRef="#br0" timeOffset="284">559 113 8258,'12'-30'562,"-1"1"1,-7 8 76,2-2 0,-4 13 1,-2 10-200,0 10 1,-8 7-1,-3 5 1,-5 3-274,-1 2 0,-3 2 0,-1 6 0,-2-2-116,1-4 1,3 4-1,3-4 1,3 4-127,1 2 0,0 0 1,-3-2-1,1-2-136,3-2 1,7-2 0,-2 4 0,6-5 60,6-7 0,11 0 1,12-13-1,8-2 102,10-2 0,1-2 0,16 0 0,2-2-141,2-4 0,2-1 0,0-7 0,0 4-191,0 2 0,-8 3 1,-6 3-1,-8-2-305,-7-2 0,-6 0 0,-6 6 685,-5 0 0,-13 8 0,-3 2 0</inkml:trace>
  <inkml:trace contextRef="#ctx0" brushRef="#br0" timeOffset="618">1118 305 8092,'-8'-10'819,"-2"2"-555,1 0 1,-1 7 677,4-5 1,4 6-717,-4 6 0,14 3 1,8 7-1,7-3-146,4-1 1,-4-6 0,7 3 0,1-1-23,2-4 0,2-2 0,-1-2 0,1-2-246,0-4 0,-8-3 0,-3-11 1,-7-3 61,-5-6 1,-4 2-1,-10-2 1,-6-1 236,-10 3 1,-9-4 0,-12 8 0,-3 2-3,-3 1 0,1 5 0,-3 3 1,6 6-149,4 4 1,12 4-1,8 4 1,9 8-517,6 7 0,6 6 0,9 8 555,17 0 0,10 0 0,13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30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18 105 7993,'-2'-11'971,"-4"-1"0,4 0-218,-3-5 0,3 5-499,2 1 0,2 7 0,3-2 1,7 4-66,4 2 0,9 0 0,4 0 1,4 0-73,2 0 0,7 0 0,5 0 1,4 0-101,1 0 0,6 0 1,0-2-1,-1-2-98,-3-2 0,-9 1 0,-7 5-1457,-7 0 984,-13 0 1,-14 0-1,-14 0 1,-9 0-352,-7 0 0,-3 2 0,-6 3 905,0 7 0,-7 4 0,-3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30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7993,'10'-2'447,"-5"-4"1,-1 4-1,2-4-464,6 4 1,3-3-1,3-1-387,-1 2 0,1 2 0,1 2 1,2 0-355,3 0 758,-9 0 0,9 8 0,-5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30.8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0 8280,'-10'2'713,"4"4"1,6-2-1,6 6-627,6-3 0,13 1 0,8-4 0,8 2-443,3-2 1,3-2-1,5-2 1,1 0 356,-1 0 0,0 0 0,1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31.1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1 185 8179,'10'-35'520,"-1"0"1,-5 2 0,2 2 1445,-2 2-1418,-2 15 1,-2 6-1,0 22 1,0 7-227,0 8 0,6 6 0,-1 4 0,1 4-598,2 2 0,-6-5 0,6 7 0,-2-1-1013,-1-1 0,7 6 1289,-6-5 0,7 5 0,-3 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31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89 7897,'-8'-10'1127,"6"-6"0,-2 7 0,16-7-731,11 4 0,18 5 1,13 5-1,18-2-253,19-2 0,-39 3 0,3 0 0,8 3 0,2 0 0,2 0 0,0 0-99,2 0 1,0 0-1,0 0 1,1 0 0,0 0-1,0 0 1,0 0-1,0 0-256,0 0 1,0 0 0,-8 0 0,-2 0 0,-4 0-1,-2 0 1,40 0-350,-17 0 0,-11 0 0,-21 0-614,-10 0 0,-20 0 1175,-21 0 0,-11 0 0,-18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4:32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5501 454 7995,'-5'-17'676,"-1"-1"1,-6 1 1576,6-1-1708,1 9 1,5 3-319,0 12 1,7 3 0,7 11 0,5 1 41,5 2 0,7 8 0,-2-4 1,4 3-305,2-1 0,5 0 1,1 4-1,0-2-430,2-2 0,-7-6 1,7 4-1,-4-1-273,-4-5 0,-4-4 1,-14-3-1,1-4-1819,-1-3 2557,-7 7 0,-2-12 0,-8 6 0</inkml:trace>
  <inkml:trace contextRef="#ctx0" brushRef="#br0" timeOffset="251">6060 489 7995,'0'-17'212,"0"-1"0,0 6 1,0 1 1762,0-3-1468,0 6 1,-7 3 0,-5 10-270,-4 7 1,-1 4 0,-1 3 0,-1 2-51,-4 3 1,1 7 0,-7-4 0,0 2-90,2 0 0,-6 0 0,4 4 0,-4-2-269,-2-2 0,2-1 0,2 3 0,2-4-478,-2-2 1,4-2 0,0-5 0,1-1-399,5 1 0,2-3 1046,1-3 0,8 3 0,3-5 0</inkml:trace>
  <inkml:trace contextRef="#ctx0" brushRef="#br0" timeOffset="734">6322 87 8051,'0'-11'-307,"0"-1"876,0-2 1,0-1 1881,0-3-2098,0 9 1,-2 1-1,-2 10 1,-3 4-215,-3 5 1,4 5 0,-5 1 0,-1 3-301,2 3 1,-3-3 0,7 5 0,0-2-491,-2 0 0,6 1 0,-5-5 0,1 2-952,0 3 1603,-8-1 0,12 2 0,-5 2 0</inkml:trace>
  <inkml:trace contextRef="#ctx0" brushRef="#br0" timeOffset="986">6148 891 8080,'-10'0'910,"16"-6"0,13 0-999,6 2 0,6 2 1,8 2-1,4 0-76,2 0 1,-5-6 0,7 1-1,-1 1-283,-1 2 0,-2 0 0,-10-2 448,-4-2 0,4-7 0,-6 3 0</inkml:trace>
  <inkml:trace contextRef="#ctx0" brushRef="#br0" timeOffset="1217">6445 664 7988,'-8'-18'1363,"-4"1"0,-3 7-931,-3 4 0,8 6 0,5 8 0,3 7-237,2 7 0,0 3 1,0-2-1,2 5-345,3-1 0,-1 6 0,8-4 1,0 2-227,-3-2 0,7 2 1,-5-6-1,5 0-190,1 1 1,-5 3-1,0-6 1,-1-2-584,-1-1 1149,-2-3 0,0 1 0,1-1 0</inkml:trace>
  <inkml:trace contextRef="#ctx0" brushRef="#br0" timeOffset="1484">6951 454 8033,'-6'-23'242,"-2"0"1,-1 1 207,-5 3 1,-1 3-1,-3 5 180,1 5 1,-1 4-1,1 2 1,1 2-260,5 4 0,-5 9 0,6 10 0,-1 3-344,-1 3 1,8 2 0,-4 1-1,3 3-275,-1 4 0,0-4 0,8 4 0,2-4-94,2-2 1,7-1 0,-1 1-1,1 0-406,-1 0 1,4-2 0,-5-2-1,5-4 748,1-1 0,8-3 0,3-6 0</inkml:trace>
  <inkml:trace contextRef="#ctx0" brushRef="#br0" timeOffset="1686">7108 629 8000,'0'-24'195,"0"1"0,0 2 2603,0 1-1997,-8 3 1,8 7-533,0 4 0,8 14 0,12 8 0,3 5-209,6 0 1,-2 5 0,2-1 0,4 2-375,6 4 1,-2 0 0,4 0 0,-4-4-367,-3-1 1,-1 3 0,-1-6 0,-7-2-1521,-6-1 2200,2-3 0,-19 1 0,6-1 0</inkml:trace>
  <inkml:trace contextRef="#ctx0" brushRef="#br0" timeOffset="1902">7405 576 8310,'0'-25'0,"0"-2"692,0 0 0,0 7 1931,0 9-2322,0 7 1,0-2 0,-2 12-1,-2 5-189,-2 5 0,-7 3 0,1 3 0,-3 3-118,-3 2 0,1-4 0,-1 7 1,1 1-326,-1 2 0,1-4 1,-2 0-1,-3 2-323,-1 2 0,0 2 0,5 0 0,1 0-1783,-1 0 2437,-7-1 0,-2 1 0,-8 0 0</inkml:trace>
  <inkml:trace contextRef="#ctx0" brushRef="#br0" timeOffset="2101">7702 891 8105,'12'-8'1153,"-1"-4"-140,-7 5 1,4 1-776,-8 12 0,0 3 0,0 9 0,0-1-459,0 1 1,0 1 0,0 2 0,0 3-119,0-3 1,2 0 0,2 1 0,2 1 338,-3-2 0,-1 6 0,-2 1 0</inkml:trace>
  <inkml:trace contextRef="#ctx0" brushRef="#br0" timeOffset="2351">7824 681 8023,'0'-17'180,"-6"-1"1,-1 1-1,-1-1 472,0 1 1,0 1 0,4 3 4,-1 1 1,-1 10-506,6 2 1,0 8 0,0 11 0,2 3-215,4 1 1,-4 8 0,5-2 0,-1 2-64,0-2 1,6 4 0,-5-4-1,1 4-453,0 2 1,4-2 0,-5-2 0,1-2 577,0 2 0,5 2 0,-3 2 0</inkml:trace>
  <inkml:trace contextRef="#ctx0" brushRef="#br0" timeOffset="2553">7999 646 8068,'0'-35'2503,"0"6"-185,0 0-1999,0 8 0,2 11 0,4 18 0,5 9-174,5 7 0,1 5 0,1-4 0,-1 2-384,1 4 0,-7 2 0,1 2 1,2 0-365,1 0 0,1-6 0,-3 0 0,-3 0-899,-2-2 1,-3 6 1501,-5-4 0,0-3 0,0-1 0</inkml:trace>
  <inkml:trace contextRef="#ctx0" brushRef="#br0" timeOffset="2752">8191 768 8103,'10'-17'84,"-1"1"1,-5 3 208,2 1 1,6 6 0,-5-3 284,3 1 0,2 10 0,5 10 0,3 3-378,3 3 0,-2 5 0,8 2 0,2 2-326,2 4 0,-3-4 1,-1 1-1,0-1-769,-2 0 0,0-6 0,-7 3 895,-3-5 0,4-2 0,-11 1 0</inkml:trace>
  <inkml:trace contextRef="#ctx0" brushRef="#br0" timeOffset="2952">8470 734 8838,'-17'-14'556,"-1"-4"1,7 5 0,1 5-123,2 0 0,-3 8 0,3 0 0,0 12-179,0 9 0,1 1 0,3 7 0,-2 2-275,2 2 1,-4 2 0,1-2 0,-1 0-443,0 2 0,-6-10 1,3 10-1,-5-2-937,-1 0 1,-3-4 1398,-3 0 0,-4 0 0,-8 6 0</inkml:trace>
  <inkml:trace contextRef="#ctx0" brushRef="#br0" timeOffset="3217">8540 1030 8103,'24'-29'0,"1"4"0,0 4 703,0 5 1,-1 10 0,-5-1 0,2 1 356,3 0 0,-1 2 0,-6 8-729,1 2 0,-9 7 1,-3-1-1,-4 4-173,-2 1 1,-2 0-1,-4 1 1,-3 1-16,-1 5 1,-5-5 0,5 4 0,-2-3-196,1-3 1,5-5-1,-4-1-354,2 3 1,4 2 0,10-1-69,6-3 0,5-4 0,7-8 0,5 0-206,4 0 1,7 0 0,1 0-1,0 0 680,2 0 0,-6-16 0,5-3 0</inkml:trace>
  <inkml:trace contextRef="#ctx0" brushRef="#br0" timeOffset="3451">8890 454 8180,'17'-17'305,"0"-1"1,1 3 0,-1 1 0,1 4-184,-1 3 1,3 3 0,1 10 0,4 7 982,2 8 1,3 9 0,5 10 0,-2 7-532,-4 3 1,2 10 0,-8 3 0,-4-1-797,-5-4 1,-6 2 0,-10-2 0,-6-1-263,-9-3 1,-11-4 0,-12-1 0,-9-5-872,-7-1 1355,-6-2 0,-24 9 0,42-22 0,-1-1 0</inkml:trace>
  <inkml:trace contextRef="#ctx0" brushRef="#br0" timeOffset="6369">175 6322 12568,'-12'8'0,"3"3"-260,1 5 1,-6 3-1,3 5 1,-5 5-2151,-1 4 2410,-9 2 0,-1 15 0,-8 5 0</inkml:trace>
  <inkml:trace contextRef="#ctx0" brushRef="#br0" timeOffset="6768">926 5571 8157,'0'-27'433,"-2"-6"0,-2 6 0,-4 0 353,-1 3 0,3 7 0,-4 3 657,2 3 1,-3 3-1232,5 2 1,0 10 0,6 19 0,0 6-118,0 4 1,8 4 0,3 2 0,5 4-130,1 1 1,1-3-1,-1 4 1,1-3-395,-1-3 0,-1 4 0,-3-2 1,-3-3-359,-2-1 0,3-2 0,-5 2 0,-2 2-680,-2 2 1,-10-6 1465,-3-6 0,-13 0 0,-3 6 0</inkml:trace>
  <inkml:trace contextRef="#ctx0" brushRef="#br0" timeOffset="7001">996 5449 8276,'33'-56'294,"-4"3"1,-2 7 0,-6 17 0,5 5 258,1 5 0,-4 9 1,4 4-1,-2 4-119,-3 2 1,-3 2 0,-3 4 0,-5 8-232,-5 7 1,2 0-1,-2 9 1,-4 1-110,-6 2 0,-8 1 0,-9 1 0,-4-2-114,-3-4 1,-1 4 0,-6-3 0,0 1-419,0-2 1,1 2-1,-3-6 1,-2 2-427,-2 4 1,-5 0-1,5 0 1,4-4 863,6-1 0,-2 5 0,6-4 0</inkml:trace>
  <inkml:trace contextRef="#ctx0" brushRef="#br0" timeOffset="7549">1240 6008 8157,'-11'-6'2196,"-1"0"-1265,0-8 1,5 14-663,7 0 1,7 2 0,11 10 0,-3 2-120,-3 1 1,3 3 0,-3-1 0,4 3-63,1 3 1,-5-4 0,-3 4 0,-1-1-253,-4 1 1,4-3 0,-2 3 0,-2-2-66,-3 2 0,-2-3 0,-5 3 1,-6-3-78,-3-3 1,-5-1 0,-1-3 0,-3-3 440,3-2 0,4-5 0,3-8 0,4-7 153,3-4 1,1-9 0,8-4 0,4-2 363,5 2 1,13-4 0,5 6-1,4 0-217,2 3 0,1 5 1,3 3-1,2 5-359,-2 5 0,3 4 0,-1 2 0,-2 2-179,-2 4 0,-10-2 1,-4 7-1,-3 3-356,-3 1 1,-7 3 0,-4-1 14,-4 1 0,-4-3 0,-4-3 0,-6-4-24,-3 0 0,-3-7 0,1 5 0,-1-4 332,1-2 0,-1-2 0,1-4 0,1-5 178,5-5 1,3-1 0,8-1 0,0 1 354,0-1 0,2 1 1,6 0-1,7 1 118,7 4 1,9-1 0,-2 5-1,4 0-142,2 0 0,5 3 0,3 5 1,0 2-437,-1 3 0,-1 5 1,-8 8-1,-2-1-391,-2 1 0,-7-1 0,-1 0 0,-5 1-258,-5-1 1,-7 1 0,2-1 0,-4 1-644,-2-1 0,0 1 1,0-1 1354,0 1 0,-8-1 0,-2 1 0</inkml:trace>
  <inkml:trace contextRef="#ctx0" brushRef="#br0" timeOffset="7949">2393 6182 8154,'10'-17'400,"-5"-1"0,-3-1 349,-2-4 0,0 3 1,0-3-9,0 4 1,0 7 0,-2 2-35,-3 3 0,1 1-806,-8 6 1,6 7 0,-3 5-268,1 4 0,2 1 1,6 1-12,0-1 0,0 1 0,0-1 1,0 0-179,0 1 0,2-6 0,2-1-57,2 3 1,5 1-1,-3 3 181,2-1 1,-5-7-1,7-2 362,2-1 1,-5-5-1,3 4 1,2-4 14,1-2 1,1-2 0,-3-2-1,-1-3 425,2-3 1,-5 4-1,3-4 1,1 1 160,3-1 0,-4 6 1,-1-2-1,3 4-116,1 2 0,3 0 1,-1 0-1,3 0-154,3 0 0,-2 2 0,10 4 1,4 4-150,4-1 1,10 9-1,-1-3 1,6 7-418,5-1 1,5 4 0,-6-1-1,-2-1-785,-1 2 1,-9-7 1088,1-1 0,-9 1 0,5-9 0</inkml:trace>
  <inkml:trace contextRef="#ctx0" brushRef="#br0" timeOffset="8118">3196 6113 8154,'-17'-30'226,"-1"3"0,1 2 572,-1 4 1,3 7-1,1 4 1,3 3-411,-3 3 0,4 4 0,-1 6 0,-3 7-266,-1 8 1,-9 1-1,-1 7 1,0 2-403,0 2 1,-6 4-1,0 2 1,-6 1-922,-4-1 0,-8-4 1201,3-6 0,-5 12 0,-1-4 0</inkml:trace>
  <inkml:trace contextRef="#ctx0" brushRef="#br0" timeOffset="8432">1851 4803 8242,'-7'-20'196,"-5"1"0,-2-1 2701,3 5-2424,3 9 0,8 0 1,0 12-1,0 6-218,0 3 1,6 11 0,2 3-1,1 4-184,5 2 1,1 5-1,3 3 1,-1 0-546,1-1 1,-3 5 0,-1-4 0,-4 1-551,-3 5 1,-1 1-1,-6 3 1024,0-1 0,-8-7 0,-1-3 0</inkml:trace>
  <inkml:trace contextRef="#ctx0" brushRef="#br0" timeOffset="8650">1817 4838 8793,'17'-51'0,"2"5"438,5 5 1,-5 6-1,6 6 1,-1 7-135,-1 9 0,2 5 0,-2 8 0,7 0 118,2 0 0,-4 10 0,-5 5 0,-4 7-288,-1-1 0,-3 6 0,-3 0 1,-6 2-237,-4 1 0,-10-3 0,-6 4 0,-7-2-275,-8 2 0,-4-4 0,-4 0 0,-2 0-173,-1 1 0,-9-5 0,4 4 0,-1-2 550,-1-3 0,1 5 0,-7 0 0</inkml:trace>
  <inkml:trace contextRef="#ctx0" brushRef="#br0" timeOffset="9118">2428 4960 8200,'0'-18'344,"0"1"1,0-1 1056,0 1 1,-2 5-550,-4 1 0,2 7-704,-8-2 1,9 12 0,-3 5-244,4 5 0,2 1 0,2 1-277,4-1 0,-3 1 0,7-1-994,-2 1 710,6-9 815,-13-1 354,7-8 1,-6-8 52,4-3 1,-2-5-141,8-1 1,-7 7-177,7 4 0,-8 2 163,2-1 353,3 3 87,-7-6-1023,14 8 85,-14-8 1,8 4-546,-5-7 277,-3-1 0,4-4 0,-12 5-11,-5 5 0,1 4 0,0 0-620,2-4 0,-5 4-151,1-3 1,4 5 1134,3 5 0,3-3 0,2 6 0</inkml:trace>
  <inkml:trace contextRef="#ctx0" brushRef="#br0" timeOffset="9534">2777 4715 8245,'12'-13'248,"-3"-5"1,-1-1 938,-4 0 1,4 7 0,0 2-647,1 2 0,3 3 1,5 7-1,3 3-244,3 7 0,-2 9 0,7 5 1,-3 1-302,-4 4 1,-1 2 0,-3 2 0,0 2-308,1 3 0,-3-9 0,-3 4 0,-6-4-232,-4-4 0,-2 5 0,-2-9 0,-6-2-91,-9-1 0,-9-3 1,-10-1-1,-5-3 105,-6-1 0,5-10 0,1-2 0,4-12 803,2-9 1,8-14 0,6-12 0,7-3 427,8-3 0,6-13 0,8-5 0,9-7 70,11-5 0,12 5 1,5 4-1,1 8-179,1 8 0,0 11 1,3 9-1,-3 9-213,-7 11 0,-3 10 1,-2 14-1,0 6-333,0 3 0,2 11 1,2 5-1,1 5-343,-1 5 0,0 8 0,-2-3 1,0 5-731,-4 1 1,-10 1-1,0-1 1,-5 2 253,-6 4 0,-5-3 0,-7 3 0,-2-4 772,-3-1 0,-21 7 0,-11 2 0</inkml:trace>
  <inkml:trace contextRef="#ctx0" brushRef="#br0" timeOffset="9668">3301 4977 8135,'19'-46'290,"5"-1"1,-5 16 0,6 2-1,1 6-42,3-1 1,13 11 0,9-3 0,7 7-621,4 5 0,2 2 1,6 2-1,2 2 372,3 4 0,-3 11 0,6 10 0</inkml:trace>
  <inkml:trace contextRef="#ctx0" brushRef="#br0" timeOffset="9983">4104 5781 8147,'18'0'575,"-1"0"0,1-6 0,-1 0 111,1 2 0,5-4 1,2 3-1,0 1-351,1 2 0,5 2 0,-2 0 0,4 0-733,2 0 0,0 0 1,-2 0-1,-4 2-1209,-6 4 1,-4-5 1606,-1 5 0,-8 4 0,-3 0 0</inkml:trace>
  <inkml:trace contextRef="#ctx0" brushRef="#br0" timeOffset="10115">4087 6060 8147,'27'0'-102,"-4"0"0,-1 0 0,3 0 0,10 0 215,9 0 1,9 0 0,5 2 0,8 2-114,8 2 0,-2 0 0,5-6 0</inkml:trace>
  <inkml:trace contextRef="#ctx0" brushRef="#br0" timeOffset="10965">5344 4768 8143,'-7'-18'935,"5"1"1,-6 15 0,8 10-1,0 9-167,0 6 0,8 14 1,3 0-1,5 4-708,1 2 0,1 5 1,-1-3-1,1 1-282,-1 1 0,1-6 0,-1 3 0,-1-1-176,-5-4 1,3-2 0,-8-4 0,-3-4 47,-1-6 1,-9-4 349,-5-1 0,-11-8 0,-4-3 0</inkml:trace>
  <inkml:trace contextRef="#ctx0" brushRef="#br0" timeOffset="11268">5362 4873 7960,'-8'-18'906,"6"6"112,-4 1 1,4 5-687,2-6 1,10 8-1,6-1 1,7 1-99,4-2 1,2 4 0,6-4 0,0 4-260,0 2 0,0 0 0,0 0 1,0 0-367,0 0 0,0 0 0,-2 0 0,-4 0-622,-6 0 1,-4 6 0,-3 2-1255,-5 2 2267,-3 1 0,-16 7 0,-1-1 0</inkml:trace>
  <inkml:trace contextRef="#ctx0" brushRef="#br0" timeOffset="11424">5362 5222 8055,'17'0'-117,"1"0"1,-1 0-1,1 0 885,-1 0 0,8 0 1,4 0-1,4 0-905,2 0 1,0 6 0,-2 1 0,-2 3-844,-2 4 1,-9-5 979,-3 3 0,1 0 0,-9 5 0</inkml:trace>
  <inkml:trace contextRef="#ctx0" brushRef="#br0" timeOffset="11548">5274 5501 8185,'33'0'0,"-2"0"10,-1 0 0,6 0 0,11 0 0,3 0-429,3 0 1,7 0-1,4 0 1,2 0 418,-2 0 0,4-8 0,-6-1 0</inkml:trace>
  <inkml:trace contextRef="#ctx0" brushRef="#br0" timeOffset="11731">6497 4471 8561,'-2'-18'805,"-4"1"0,-4 1 0,-5 7-1037,3 9 0,5 15 0,5 14 0,-2 4 477,-2 2 0,0 8 0,8 2 0,2 1-856,2 1 1,5 3 0,-5 5-1,-2-5 611,-2 0 0,6 9 0,1 3 0</inkml:trace>
  <inkml:trace contextRef="#ctx0" brushRef="#br0" timeOffset="11983">5222 6095 9533,'0'-17'0,"0"-1"712,0 1 1,2-1 0,8 1 0,13 1-405,16 5 1,27-3-1,17 8 1,-33 3 0,1 0-243,5-1 1,3 1-1,7 1 1,3 2-1,5-3 1,0 0-1,3 1 1,1 2-260,1 0 1,-1 0-1,0 0 1,-2 0 0,-6 0-1,-1 0 1,1 0 0,0 0-298,0 0 1,0 0 0,-5-3 0,-2-2-1,-4 0 1,-2-2 0,40-8 489,-17-3 0,-12-7 0,-16-2 0</inkml:trace>
  <inkml:trace contextRef="#ctx0" brushRef="#br0" timeOffset="12615">4628 6829 7991,'-11'-8'0,"-1"-4"3349,-2-3-2795,-1-3 1,5 10 0,4 8-139,4 10 0,16 13 0,7 6 0,8 4-267,8 2 0,10 6 0,-1 2 0,7 0-439,5-1 0,-2 5 0,10-5 0,4 1-531,4 0 1,-6-4 0,-12-10-1,-9-8-1169,-12-7 0,-12-7 1990,-17-7 0,-24-15 0,-19-4 0</inkml:trace>
  <inkml:trace contextRef="#ctx0" brushRef="#br0" timeOffset="12815">5117 6898 8167,'10'-17'0,"-4"-1"829,-4 1 0,0 5-98,3 1 0,-5 9 0,2 2-374,-5 9 1,-11 15-1,2 3 1,-3 2-384,-3 0 1,-1 2 0,-2 6-1,-5 0-16,-1-4 0,6-2 1,-4 4-1,1 0-520,1 0 0,-6 0 0,4 0 0,-2-2-810,-4-4 1,-2 2 1371,-2-8 0,0 8 0,0-4 0</inkml:trace>
  <inkml:trace contextRef="#ctx0" brushRef="#br0" timeOffset="13015">5606 6532 8001,'10'-35'837,"-4"2"0,-4 4 314,-2 5 1,0 11-775,0 1 0,0 16 1,0 4-387,0 11 1,0 3 0,0 9 0,0 3-388,0 5 0,0 4 1,0-4-1,0 2-419,0-3 0,0 5 1,2-2 814,3-2 0,-3 5 0,6 1 0</inkml:trace>
  <inkml:trace contextRef="#ctx0" brushRef="#br0" timeOffset="13231">5763 7160 8566,'12'-15'833,"0"3"1,-6-1 0,5 7 0,3 2-380,1 2 1,11 2 0,3 0 0,6 0-396,5 0 1,-1 6 0,8 2 0,-1 1-744,-1 5 1,3-6 0,-9-1 0,-4-1-686,-4 0 0,-9 0 1369,1-6 0,-4-8 0,-1-2 0</inkml:trace>
  <inkml:trace contextRef="#ctx0" brushRef="#br0" timeOffset="13448">6148 6986 8013,'-18'-8'495,"7"-8"1,-1-5 0,-2 4 1079,-1 3 1,3 10-1267,1-2 1,7 12-1,-2 8 1,6 7-224,6 8 1,3-2 0,9 2 0,-1 3-210,1 1 1,-1 1-1,1-1 1,-3-2-631,-3-1 1,1-9-1,-7 2 1,-2-3-209,-2-3 1,-2 1-1,0-1 961,0 0 0,0 1 0,0-1 0</inkml:trace>
  <inkml:trace contextRef="#ctx0" brushRef="#br0" timeOffset="13733">6689 6776 8009,'0'-25'108,"0"6"0,0-5 0,0 5 1148,0 1 1,-2 7-411,-4-1 1,4 10-561,-3 2 1,5 10 0,3 11 0,5 4-131,2 3 1,3 3 0,9 7 0,1 3-219,-2-2 1,7 0 0,-1 0-1,2 1-360,0-1 1,-2-2 0,2-2 0,-4-2-730,1-4 0,-13 2 1,5-8-769,-3-1 1919,-7-3 0,0-9 0,-8-2 0</inkml:trace>
  <inkml:trace contextRef="#ctx0" brushRef="#br0" timeOffset="13949">7073 6811 7994,'-7'-27'0,"-5"2"575,-4-1 1,-1 9-1,-1-2 1,1 7 44,-1 4 1,-1 2 0,-2 8-1,-4 4-377,-3 6 0,1 5 1,-4 5-1,0 5-171,-6 6 1,8-2 0,-4 10 0,4-5-257,2-1 1,5 2-1,-1 2 1,4 2-604,1-2 1,7-3-1,1-1 1,0 2 786,1 4 0,-11-4 0,-7 6 0</inkml:trace>
  <inkml:trace contextRef="#ctx0" brushRef="#br0" timeOffset="14484">7318 7056 8062,'2'-18'2851,"4"1"-2128,-5-1 1,13 16-1,-6 8 1,0 8-641,-1 3 0,7 6 0,-2 3 0,3 1-655,3 4 0,-3 0 1,-1 0-1,-3-4-1884,3-2 2456,-6 6 0,7-3 0,-5 6 0</inkml:trace>
  <inkml:trace contextRef="#ctx0" brushRef="#br0" timeOffset="28648">786 3283 8001,'-17'0'144,"-1"0"1,1 2-1,-1 2 1,1 4-142,-1 2 1,1 1-1,1 7 1,3-1-61,1 1 0,0 5 0,-5 0 0,0 0-999,-1 3 1056,1 1 0,-9 8 0,-1 0 0</inkml:trace>
  <inkml:trace contextRef="#ctx0" brushRef="#br0" timeOffset="29682">2131 2008 8072,'10'-23'279,"-5"0"0,-3 0 1,-2 5 2464,0 1-2093,0 7 1,2 12-1,4 13 1,6 11-217,3 7 0,9 0 0,1 13 0,2 3-287,4 1 1,2 3 0,0-1-1,-2 0-25,-2 1 0,-8-1 0,3-1 0,-5-3-445,-1-1 1,-3-3 0,-3 3 0,-6-6-628,-4-5 0,-4-1 0,-4 0 0,-6-2-751,-3-4 0,-9 2 1700,1-7 0,-16-1 0,2-6 0</inkml:trace>
  <inkml:trace contextRef="#ctx0" brushRef="#br0" timeOffset="29949">2306 2166 8072,'7'-53'0,"-3"1"0,6 1 0,0 3 265,-1 1 0,3 8 0,7 1 0,5 7 320,5 7 0,-2 7 0,2 5 0,2 6-329,2 4 1,8 4 0,0 4 0,-3 8-73,-1 7 0,-10 6 0,-3 10 0,-7 2-72,-5 2 0,-6 5 0,-12-3 0,-6 0-347,-3-1 0,-11 1 1,-3-4-1,-4 2-94,-2-3 0,-5-1 0,-3-2 1,-2-2-103,-3-4 1,3 2 0,1-7 0,1-5-1114,4-5 1085,10-7 1,15-14-1,20-3 459,15 0 0,11-5 0,2 5 0</inkml:trace>
  <inkml:trace contextRef="#ctx0" brushRef="#br0" timeOffset="30563">2690 2655 8324,'9'-18'1163,"-1"6"0,-6 3-101,4 1 0,-2 2-668,7 6 0,-1 2 0,4 2 0,-5 4-137,-1 1 1,6 3 0,-4 6-1,1 1-105,1 4 0,-1-1 0,7 5 0,-3 0-205,-3 0 0,2-4 0,-7 7 0,1-1-136,0-2 1,-2 4-1,-6-6 1,0 0-302,0 1 1,-2-3 0,-4-6 111,-6 1 0,-3-3 1,-3-3 429,1-6 1,1-12 0,5-8 0,5-7 277,4-8 1,2 2-1,0-2 1,2-2 228,4-2 1,3-2-1,9 2 1,-1 4-84,1 5 0,-1 5 0,3 1 0,1 3-369,2 3 0,6 4 0,-3 8 0,-1 0-376,0 0 0,4 10 0,-5 6 1,-3 5-152,-2 0 0,-1 7 0,-3-1 0,-1 2-126,-3 0 1,-7-8-1,2 3 1,-4-5-44,-2-2 1,0-5-1,-2-2 576,-4-2 0,2-3 1,-5-7 330,1-3 1,2-5-1,6-10 1,0-1 218,0-2 0,0-6 0,2 5 1,4 3 61,6 2 1,3 1-1,5 1 1,1-1-341,2 1 0,6 7 0,-3 4 0,1 4-367,4 2 1,-4 6 0,2 2 0,2 2-457,2 3 0,-6 9 0,-4 1 0,-3 0-542,-3 2 1,-1-5 0,-3 3 0,-3-2-636,-2 3 1,0-5 1740,-2 4 0,-5-3 0,7-3 0</inkml:trace>
  <inkml:trace contextRef="#ctx0" brushRef="#br0" timeOffset="30863">3982 2882 8151,'0'-18'0,"0"7"0,0-1 759,0-2 1,0 5-380,0-3 0,-8 8 0,-3-2-409,-5 4 0,-1 8 0,-1 2 0,1 0 45,-1-1 1,7 5 0,-1-6 0,0 0-73,3 1 0,-7-3-66,5 8 0,3-6 45,2 5 1,6-5 19,6 6 1,5-8 0,11 4 0,1-3-157,-2 1 1,5 0 0,-1-4-1,2 2-232,4 2 0,-4-1 0,0-3 1,-1 2-961,-5 2 1405,6 0 0,0 2 0,8 1 0</inkml:trace>
  <inkml:trace contextRef="#ctx0" brushRef="#br0" timeOffset="31047">4139 2951 8151,'-6'-11'376,"1"-1"0,-3 6 498,2-5 1,6 1-487,0-2 0,14 5 0,11 7 0,4 0-192,8 0 0,0 5 0,9 3 0,5 2-144,5 3 1,4 5 0,6 3-1,-4 3-423,-2-3 1,-3-2-1,-11-1 1,-5-3-3202,-4-3 3572,-10 3 0,-10-13 0,-9 6 0</inkml:trace>
  <inkml:trace contextRef="#ctx0" brushRef="#br0" timeOffset="31196">4593 2864 8151,'-17'-25'535,"5"11"1,1-3 257,-3 1 1,-2 11-499,-1 5 1,5 7 0,1 11 0,-1 1-196,2 4 0,-5 3 0,3 7 0,-5 0-415,-7 4 1,3 1 0,-6-3 0,0 0-1298,0 0 1612,-10 0 0,-8 0 0,-7 0 0</inkml:trace>
  <inkml:trace contextRef="#ctx0" brushRef="#br0" timeOffset="31579">3336 1292 8161,'-35'-35'418,"-2"8"0,-2 6 1,-3 7 453,-3 9 1,8 12-1,2 11 1,10 9-332,6 6 0,11 15 0,8 7 0,11 5-282,11 6 1,11 10-1,9 5 1,3 3-475,4-3 1,-1 4 0,-1-1 0,-7 3-1033,-3 0 1,-15-3 0,-7-16 1246,-5-4 0,-20 4 0,-9-6 0</inkml:trace>
  <inkml:trace contextRef="#ctx0" brushRef="#br0" timeOffset="31733">3056 1991 8125,'30'-8'0,"-3"-2"-270,-2 1 0,6-1 0,-2 6 0,6-2 196,6 2 1,-4 3 0,3 1 73,-3 0 0,-2 7 0,0 3 0</inkml:trace>
  <inkml:trace contextRef="#ctx0" brushRef="#br0" timeOffset="32081">3790 1921 8212,'-17'-27'0,"-1"4"739,1 3 1,-1 11 0,-1 1-1,-3 2 101,-1 0 1,-6 0 0,6 8-670,1 4 0,3 4 0,3 9 0,5 3-278,5 1 0,4 0 0,2-4 0,0 3-80,0 1 0,2 0 1,2-5-1,4-1-442,1 1 0,3-7 1,5-1 491,1-2 1,-1-2 0,1-6 0,-1 0 327,1 0 0,-1-2 0,1-4 0,1-6 156,4-3 1,-3-1-1,3 3 1,-2 1-128,3-2 0,-5 7 1,6 1-1,-1 2-569,-1-2 0,6 4 0,-6-4 1,1 4-742,1 2 1,-6 6 0,4 2 1089,-3 2 0,-3 1 0,1 7 0</inkml:trace>
  <inkml:trace contextRef="#ctx0" brushRef="#br0" timeOffset="32399">3965 1921 8212,'11'-17'856,"-1"-1"0,0 3-298,-1 3 1,3-2 0,5 9 54,1 1 0,5 2 1,1 4-1,-3 4-353,-2 5 0,5 5 0,-1 1 0,-2 1-499,-1-1 0,-3 1 1,-1-1-1,-3-1-272,-1-5 1,-6 3 0,3-6-2481,-1 1 2907,-2-5 0,-12-4 1,-2-12-1,-1-3 627,-5-3 0,4-1 0,1-2 1,-1-3 434,0 3 0,6 2 0,-1 1 0,3 1-492,2-1 1,7 3 0,7 1 0,7 4-385,8 3 0,6 1 0,6 6 0,6 2-341,3 4 0,-3 3 0,-1 9 1,1 1-570,-3 5 1,-1-5 0,-10 4 0,-4-3-1487,-5-3 1,-1 6 2293,-6 1 0,5-1 0,-13-6 0</inkml:trace>
  <inkml:trace contextRef="#ctx0" brushRef="#br0" timeOffset="32583">4611 1712 8212,'-10'-43'58,"2"12"0,8-4 1,0 4 696,0 4 1,0-4 0,2 7 23,4 3 1,4 9 0,7 6 0,1 5-556,-1 1 0,3 9 1,3 7-1,4 9-274,0 8 0,6 0 0,-6 12 0,2-1-232,1 1 1,-9 1-1,2 7 1,-3-1-784,-3 1 1,-5-1 1064,-1 0 0,-7 1 0,4-1 0</inkml:trace>
  <inkml:trace contextRef="#ctx0" brushRef="#br0" timeOffset="32749">4838 1869 8242,'6'-35'235,"1"2"1,1 4-27,0 5 1,6 7-1,-3 3 1,5 5-121,1 1 0,6 2 0,3 8 0,1 4-522,4 5 1,0 5 432,-2 1 0,12 9 0,-4 1 0</inkml:trace>
  <inkml:trace contextRef="#ctx0" brushRef="#br0" timeOffset="33232">5624 2480 8241,'6'-18'98,"1"1"383,3 0 1,2 5 0,5 2 0,3 2 6,3 5 0,4 1 0,8 2 0,2 0-607,4 0 1,-3 5 0,7 3 0,-4 2-939,-8 3 0,0 1 0,-12 0 1057,-5-3 0,1 1 0,-7 5 0</inkml:trace>
  <inkml:trace contextRef="#ctx0" brushRef="#br0" timeOffset="33362">5659 2847 8241,'35'0'143,"-6"0"0,0 0 1,2 0 34,2 0 1,10 0 0,5 0 0,8 0-756,8 0 0,-2 0 0,2 0 577,2 0 0,-5 0 0,-1 0 0</inkml:trace>
  <inkml:trace contextRef="#ctx0" brushRef="#br0" timeOffset="33830">6654 2078 8241,'-8'-27'111,"4"2"1,-7 7 900,-3 1 0,-1-1 209,-3 1 1,9 9-844,3 8 0,4 16 0,4 13 0,2 4-119,1 2 1,11 2 0,-1 1 0,7 5-269,-1 2 0,-1-6 0,-3 1 0,1-3-514,-1-2 0,-1 0 0,-3 0 1,-3 0-498,-2 0 0,-3-2 0,-9-4 0,-5-6 1020,-9-3 0,-19-3 0,1 1 0</inkml:trace>
  <inkml:trace contextRef="#ctx0" brushRef="#br0" timeOffset="34148">6602 2148 8288,'0'-23'0,"0"0"105,0 1 1,0 3 0,0 1 0,0 1 473,0-1 0,0 1 0,0-1 142,0 1 0,2 5 0,3 3 1,7 1-311,4 4 0,9 0 0,4 0 0,6-2-252,6 3 0,3 1 0,9 2 0,-1 0-97,0 0 0,1 2 1,-5 1-1,-5 3-819,-8-2 1,-12 4-895,1-2 0,-15 7 0,-9-1 202,-9 3 1,-17 3 1448,-9-1 0,-7 1 0,-11-1 0</inkml:trace>
  <inkml:trace contextRef="#ctx0" brushRef="#br0" timeOffset="34297">6602 2340 8159,'17'0'428,"1"0"1,-1 0 40,1 0 0,-1 0 0,2 0 0,5 0-282,5 0 1,-2 0-1,2 0 1,2 0-679,2 0 1,-6 2 0,-3 2 0,-5 2-804,-2-2 0,-5-2 1294,0-2 0,-8 7 0,3 3 0</inkml:trace>
  <inkml:trace contextRef="#ctx0" brushRef="#br0" timeOffset="34448">6619 2515 8241,'12'-2'606,"-1"-2"-171,3-2 1,2 0 0,3 6 0,4 0-11,6 0 1,6 0-1,6 0 1,6 0-457,3 0 1,-3 0-1,-3 2 1,1 2-892,0 2 1,-7 0-1,1-6 922,-8 0 0,-6 8 0,-7 1 0</inkml:trace>
  <inkml:trace contextRef="#ctx0" brushRef="#br0" timeOffset="34648">7789 1712 8241,'-9'-35'0,"-5"7"0,6 5 0,-1 6 387,-5 5 1,-2-2 0,1 11 111,3 5 1,-1 7 0,7 13 0,2 3-715,2 2 0,2 8 0,0 6 1,0-1-1000,0 3 0,6-4 1214,0 7 0,7 1 0,-3 5 0</inkml:trace>
  <inkml:trace contextRef="#ctx0" brushRef="#br0" timeOffset="34795">7719 2480 8495,'0'-18'806,"0"1"1,0 5-1336,0 1 1,2 7 528,4-2 0,4 4 0,7 2 0</inkml:trace>
  <inkml:trace contextRef="#ctx0" brushRef="#br0" timeOffset="35130">8016 2131 8241,'-7'-26'800,"-3"5"1,-8-6 540,1 2 0,7 11 0,4 14-873,4 10 1,4 13 0,4 6-1,8 6-232,7 6 0,1 4 0,7 7 1,4 0-288,5 1 0,-1-5 1,4 1-1,-2 1-581,2-1 0,-6-11 1,1-1-1,-5-8-292,0-3 0,-5-11 0,-5-11 589,-7-8 0,-5-15 1,-5-14-1,2-8 277,-2-4 1,-2-3-1,-2-8 1,-2-3 115,-4 3 0,4 4 0,-6 5 0,3 6-43,-1 5 1,0 6-354,6 1 1,2 16 0,4 3 0,7 12-1367,9 10 1704,-3 11 0,22 4 0,-4 8 0</inkml:trace>
  <inkml:trace contextRef="#ctx0" brushRef="#br0" timeOffset="35397">8610 2480 8918,'0'-23'0,"0"-1"1570,0 3 1,0 7 10,0 3 1,0 9-1003,0 2 1,6 13-1,2 13 1,1 1-454,5 4 0,2 4 0,-1 4 1,-1 1-527,-3-1 0,1 4 0,5 0 0,-1-1-561,-4 1 1,1-2-1,-7-6 1,0 0 135,2-1 1,-8 1 0,0-2 0,-12-3 824,-9-7 0,-7 4 0,-7 0 0</inkml:trace>
  <inkml:trace contextRef="#ctx0" brushRef="#br0" timeOffset="35730">8558 2847 8241,'0'-20'356,"0"-3"0,2 4 1,3-5-1,7 3 377,4-2 0,1 9 1,3-3-1,5 3-5,10 4 1,0-3-1,7 7 1,-1 2-232,0 2 1,0 2 0,-7 2 0,1 2-250,0 2 0,-2 7 0,-4-1 0,-5 4-316,-5 1 1,-1 2 0,-3 3 0,-3 1-293,-6-2 0,-4-1 1,-2-1-1,-2 3-504,-4 1 0,2 0 0,-8-5 237,-1-1 0,-3-1 622,-1-5 1,9-3 469,8-8 0,4-8 0,11-3 1,5-5 103,-1-1 0,8-1 0,2 1 0,2-1-248,-1 1 1,3 5-1,-4 2 1,4 3-539,2 3-1,-2 2 1,-4 2 0,-4 2-489,0 4 0,-5 3 1,1 9-1,-6-1-533,-3 1 0,-8 5 0,2 2 0,-8 2 1239,-10 4 0,-7 2 0,-16 2 0</inkml:trace>
  <inkml:trace contextRef="#ctx0" brushRef="#br0" timeOffset="35997">6707 3283 8241,'-10'-27'1510,"4"4"1,6 2-680,6-3 1,19 9 0,20-5 0,15 5-640,16 7 1,-28 3 0,4 0 0,7 2 0,3 0-1,8 2 1,3 1-110,10 1 0,1 1 0,-1 0 1,1 0-1,3 4 0,1 0 0,-2 0 1,0 2-342,1-1 1,-1 1 0,2 1-1,-1 0 1,-2-1 0,-1 1-1,-6 0 1,-1-1-311,-9 1 1,-2 0 0,-10 0 0,-4 1-1,32 10 1,-18-1-876,-18-3 0,-26-3 0,-20 3 1443,-22-5 0,1-11 0,-14-9 0</inkml:trace>
  <inkml:trace contextRef="#ctx0" brushRef="#br0" timeOffset="36398">6479 3825 9148,'-7'-27'0,"-5"3"1325,-3 5 0,5 1-814,4 1 0,6 7 1,8 4-1,9 6-281,10 6 1,10 4 0,10 7 0,11 3-223,8 3 1,6-2 0,2 9 0,1 1-593,-1 2 0,2 1 0,-6 1 1,-8-2-882,-6-3 0,-13-3 0,-7-8 1465,-4-1 0,-19 3 0,3-11 0</inkml:trace>
  <inkml:trace contextRef="#ctx0" brushRef="#br0" timeOffset="36600">7073 3772 8241,'0'-17'98,"0"-1"1,0 1 0,0-1 2311,0 1-1671,-7 7 0,-1 10 0,-6 12 0,3 5-685,-3 7 0,-2-3 0,-1 8 0,-1 2-63,1 2 0,0 2 0,-3 0 0,-1-2-251,-2-4 1,-7 4-1,5-6 1,0 0-884,0-3 1,-6 1 0,2-2 1142,-4-1 0,-2 5 0,0 0 0</inkml:trace>
  <inkml:trace contextRef="#ctx0" brushRef="#br0" timeOffset="36830">7492 3458 8602,'10'-33'0,"-4"4"681,-4 6 1,-2-3 0,0 3-360,0 2 1,-2 3 344,-4 7 1,2 5 0,-5 12 0,1 5-897,4 5 0,-4 9 0,2 4 0,2 4-50,2 2 1,2 0 0,0 0 0,0 2-320,0 3 0,0-3 0,-1 4 0,-3-2 598,-2 2 0,-8 3 0,5 9 0</inkml:trace>
  <inkml:trace contextRef="#ctx0" brushRef="#br0" timeOffset="37047">7685 4104 8241,'0'-12'271,"1"1"0,3-3 492,2-1 1,2 3-1,-2 2-67,5 3 1,11-5 0,3 6 0,2 2-375,4 2 0,10 2 0,5 2 0,5 4-525,1 6 0,1 3 1,-1 1-1,-1-3-502,-5-1 0,-3-2 1,-10 3-1,-4-3-758,-6-2 1,-9-2 1462,-3-6 0,-14 0 0,1 0 0</inkml:trace>
  <inkml:trace contextRef="#ctx0" brushRef="#br0" timeOffset="37263">7894 3947 10130,'0'-18'1591,"0"7"-608,0-1 0,2 8-849,4-2 0,-2 12 1,5 6-1,1 3-174,0 3 0,0 5 0,3 2 1,-1 1-638,1-1 1,1 6 0,0-4 0,-5 2-274,-1 0 0,4-1 0,-5 3 0,1-4 950,0-2 0,-2 6 0,-6-4 0</inkml:trace>
  <inkml:trace contextRef="#ctx0" brushRef="#br0" timeOffset="37498">8261 3877 8241,'0'-17'675,"0"-7"1,0 1 611,0 2 0,2 1-872,4 3 1,3 7 0,9 4-1,-1 6-303,1 6 0,5 4 0,2 9 1,4 3-29,8 1 0,0 8 0,10-2 0,-1 4-301,-1 2 0,5 6 1,-3-1-1,3-1-690,3-2 0,-3-4 0,-3-2 0,-7-4-2341,-3-1 3248,-9-3 0,-3-13 0,-8-3 0</inkml:trace>
  <inkml:trace contextRef="#ctx0" brushRef="#br0" timeOffset="37714">8855 3842 8241,'-10'-25'537,"-6"6"0,5-5 303,-5 5 1,-1 3 0,-1 5-336,1 5 1,5 6 0,1 6 0,-1 7-544,2 9 0,-5-1 0,3 8 0,-3 2-167,-3 2 0,1 2 1,1-2-1,2-2-177,3-2 1,-1 4-1,-5 4 1,-1-4-301,1 0 0,5 6 0,1 2 0,-3-3 682,-2-1 0,-1-2 0,-1 0 0</inkml:trace>
  <inkml:trace contextRef="#ctx0" brushRef="#br0" timeOffset="37948">9204 4069 8241,'-10'-11'436,"4"-1"1212,4-2 0,2-1 1596,0-3-3028,-7 1 0,5 9 0,-4 8 0,4 10-238,2 5 0,0 9 0,0 1 0,0 2-226,0 4 1,0 8 0,2 2-1,2-1-299,2 3 0,-1-6 0,-5 6 0,0-3-120,0 1 1,0 6-1,0-7 1,-3-1-2161,-9-2 2827,0-10 0,-28 6 0,3-6 0</inkml:trace>
  <inkml:trace contextRef="#ctx0" brushRef="#br0" timeOffset="38331">8977 4453 8241,'15'-23'0,"-1"0"0,-4 1 739,-3 3 0,5 2 0,-4-1 0,2 1 82,3-1 0,3 7 1,1 1-1,1 0-350,-1 0 0,6 7 0,3-3 0,-1 4-272,0 2 1,0 0-1,-1 0 1,3 0 0,0 0 0,0 2 0,-6 4 0,5 5-72,1 5 0,-6-5 0,2 1 0,-3 2-178,-3 1 1,-1 5-1,-3 1 1,-1 2-35,2-1 0,-1 3 0,1 0 0,-5 0-172,-1 0 0,0 5 0,-4-5 0,2 0-94,-2 0 1,-2-1-1,-2-7 1,-2-1-461,-4-5 1,2 3 878,-8-8 0,8-3 0,-1-8 162,3-7 0,4-5 0,1-5 1,5-1 265,2 2 0,2 1 1,7 3-1,2 1-83,3 4 1,5-1 0,-6 7 0,0 2-613,2 2 0,-5 2 1,5 0-1,-2 2-747,1 4 1,-3 4 0,-7 9 0,-5 2-1330,-1 3 0,0 7 2274,-2-2 0,-4 4 0,5 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8:46.5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1 138 7906,'10'0'-194,"13"0"1,-4 0-1</inkml:trace>
  <inkml:trace contextRef="#ctx0" brushRef="#br0" timeOffset="797">333 138 7906,'0'-23'593,"0"-1"1,-6-5 0,-2 6 652,-2 2-906,7 9 0,-3 6 1,12 12 50,5 6 1,5 3 0,1 3-1,1 1-207,-1 4 1,1-1 0,-1 5-1,3 0-152,3 0 0,-4 2 0,4 4 0,-3-2-4,-3-2 0,1 1 0,-1 3 0,1-2-141,-1-2 0,3-6 0,1 4 1,4-2-48,2-3 0,2-3 1,6-3-1,0-5 100,0-5 1,8 2 0,4-2 0,3-2 21,2-2 0,9-10 1,3-2-1,3-2 12,3 1 1,2-1 0,2-5 0,2-1-8,-3 1 1,7-1-1,-1 1 1,1-1 34,-4 1 1,-5-6 0,-1-1 0,4 3 49,8 2 1,-11 1 0,7 1-1,-8-1-16,2 1 1,-1 5-1,9 2 1,-1 3-9,1 3 1,-4 2 0,5 2 0,3 0-1,1 0 0,-3 8 0,-3 3 0,-1 5-19,-5 1 0,-7 6 0,-5 3 0,-5-1-25,-6 0 0,-9 4 0,0-3 1,-4 1-98,-2 4 1,-8-6 0,-4-2 0,-4-3-71,-1-3 1,-8-5-1,-3-3 98,1-1 0,-4-2 1,8-6-1,1-2 201,3-4 0,9-3 1,6-11-1,6-3 40,4-6 0,15-4 0,2-2 0,8 0 38,4 0 0,2 2 1,3 2-1,9 4 20,7 2 0,-2 1 0,5 7 0,-5 1-167,-2 5 0,0 3 0,-1 8 1,-5 0-86,-5 0 0,-2 0 0,-1 0 0,5 0-25,2 0 1,-7 2 0,5 2 0,0 2 16,3-3 0,8 1 0,6 0 1,4 2 8,-3-2 1,-5 0 0,-6 0 0,0 1-51,3-1 1,-18 4 0,3-2 0,-9-2-142,-7-2 1,-11-2-13,-5 0 0,-20-2 1,-11-4-1,-12-6-208,-9-3 0,-13-3 0,-5 1 0,-4 1-621,-2 5 0,-7-5 1069,-5 5 0,-4-5 0,-1-1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28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1 211 7947,'8'-18'-144,"-1"1"1,5-1-1,-6 1-65,-4-1 0,-2 1 0,0-1 753,0 1 1,0-1-145,0 1 1,0 5 411,0 1-39,0 7-533,0-4 1,2 8 0,2 2-1,2 4 95,-3 5 1,-1 7-1,-2 3-190,0 2 0,0 3 1,0-5-1,0 4-33,0 2 1,-2 3 0,-1 4 0,-3 1-59,2 0 0,2 2 1,2 2-1,0 4-33,0 1 0,2 3 0,2 7 0,3 2-10,3 3 1,-4 5 0,4-4 0,-1 0 18,1 0 1,0 4-1,3-4 1,-3 1-55,-2-1 0,3-2 0,-3-4 0,0 3 15,0 1 0,3 0 0,-5-6 0,0 1 21,2-1 1,-4 6 0,5 1 0,-1-3 23,-4-2 1,0 0 0,0 5-1,2 3-15,-3 0 1,5-2 0,-2-6 0,0 3 6,2 1 0,-4 6 0,5-6 1,1 0-11,0 2 0,-5-5 0,5 5 0,0-2-4,0 0 1,-5 6 0,7-3 0,0-1-21,-3 0 1,5 4 0,-6-6 0,1 0-5,5 3 0,-4-5 1,1 8-1,1 0-39,-2-2 0,3 4 0,-5-8 0,0-2-8,0-1 1,5 5 0,-3 2-1,2 0 85,-1-4 1,-7 4 0,4 2 0,-2 4 7,-1 2 1,7-6 0,-4-2 0,0 0-24,-1 1 0,5-1 0,-4 2 0,1-4-6,5 0 0,-4-6 0,1 6 0,1 1-8,-2 3 0,3-2 0,-5 0 0,0 0 6,0 0 0,3 0 0,-5 4 1,0-4-9,2-2 0,-4 1 1,5-3-1,1 4-5,0 0 1,-5 4-1,7-6 1,0 0-15,-3 0 0,7 6 0,-6-4 0,1 2 21,1 0 0,-2-1 1,3 5-1,-3-3 23,-2 1 0,3 4 0,-3-10 1,0 1-27,0-1 1,3 6-1,-5-4 1,0 2 33,2 0 0,-4 0 0,5 6 1,-1 0 27,-4 0 0,0-3 0,0-1 0,2-2-35,-3 2 0,7 0 1,0-2-1,-1-3-26,-3-1 1,2 0 0,0 8 0,0 0 10,-1 4 1,5-5 0,-6-4 0,-2-1-57,-2 0 1,3 2-1,1 6 1,-2-1-7,-2 1 0,0 0 1,2 0-1,2 0 62,-2 0 1,0 0-1,-1-1 1,3-1-11,-2-4 1,0 8 0,0-6 0,2 0 20,-2 2 1,3-2-1,-1 2 1,0-2 6,2 0 0,-6 4 1,3-10-1,-1 0-16,2 0 1,-4 4 0,4-4 0,-4 1-70,-2-1 1,0 0-1,0-4 1,0 2-8,0-1 0,0-3 0,0-4 0,0-1-4,0-2 1,-6-1 0,-2 5-1,1-5-46,-1-5 0,2 2 0,4-1 0,-2-1-27,-2-4 0,1 2 0,5-12 0,0 0-345,0-4 1,1 3-670,5-3 0,4-2 1157,7-9 0,9-12 0,1-10 0</inkml:trace>
  <inkml:trace contextRef="#ctx0" brushRef="#br0" timeOffset="1165">1398 11161 8152,'-17'0'-441,"1"2"109,4 3 1,-3-3 475,3 4 1,-3 2-1,-1 0 126,5 1 0,-5-3-34,4 6 0,5-6 105,1 5 1,6-1-124,6 2 0,3-5-113,9-7 0,7 0-112,4 0 1,4 0 0,4 0 0,4 0 41,5 0 0,5-2 0,1-1 0,3-5-18,3-2 1,6 4 0,11-5-1,7-3 13,3-1 0,3 3 1,1 0-1,4 1-13,6 1 1,-48 2-1,1 0 1,-1 3-1,1 1 1,-2-2 0,1 0 0,48-6 1,-47 10-1,0 0 1,4-1 0,1-1-1,-1 1 1,0 0-7,1 0 0,-1 0 1,0-3-1,1 0 0,-2 3 1,0 1-1,3-1 0,1 2-51,0 0 0,2 0 0,2-2 0,0 0 0,-1 0 0,0 0 0,-2 1 0,1 0 33,-2 1 0,2 0 0,2 0 0,2 0 0,2 0 1,2-1-1,1-1 0,1 0 0,2 1 0,0 0 1,1 0-1,-1 0 1,0 0-1,0 0 1,2-1-1,1 0-82,2 1 1,0 0 0,2 0-1,1 0 1,-3 1 0,1-1-1,-3-1 1,-1 0 64,0 1 0,0 0 0,-1 1 1,1 0-1,5 0 0,1 0 1,0-1-1,1 0-2,-1-1 1,1 0-1,5-1 1,-1 1-1,-7 1 1,-1 0 0,2-2-1,1 0 16,1-1 0,1 0 0,-2 3 1,1 0-1,0-1 0,-1 0 1,-4 2-1,-1 1-11,-1 0 0,0 0 1,-4-3-1,1 0 0,5 0 1,-1 0-1,1 0 0,0 0 13,-2-1 0,-1 0 1,2 3-1,0 0 0,-9-2 1,-1 1-1,3 0 0,0 2-9,1 0 1,0 0 0,-1-3 0,0 0 0,-3 0 0,0 0 0,-4 1 0,0 0-26,-3 1 0,0 0 1,-1 1-1,1 0 0,2-1 1,2 0-1,0 0 0,0-2 71,1 1 1,0-1 0,-2-1-1,-2 2 1,-1 1 0,-1 2 0,1-1-1,0 0 4,1 0 0,0 0 0,1-3 0,-1 0 0,-2 0 0,0 0 0,-1 1 0,-1 0 24,0 1 0,0 0 0,-2-1 0,1-2 1,3 1-1,0-1 0,1 0 0,1 0 25,0 0 1,0 0 0,-2-2-1,-1 0 1,-2 3 0,0 1 0,-1-1-1,1 0-7,0-1 1,0 0-1,1 2 1,1 0 0,2-2-1,0-2 1,-1 2 0,-1-1-53,-1 0 1,0 0-1,3 2 1,1 0 0,-1-1-1,0-1 1,2 0-1,0 0-10,0 0 1,1 0-1,1 3 1,0 0-1,-5-1 1,0-1 0,2 0-1,0 2 5,1-1 0,1 0 0,1-3 1,0 0-1,-1 3 0,0 0 1,-2 1-1,0-1-19,0-2 1,1 2-1,0 2 1,0 0 0,3-3-1,0 0 1,2 1 0,0 0 20,0 0 1,0 0-1,-1 0 1,0 1 0,-4 1-1,0 0 1,0-1 0,0 0 12,0-1 0,1 0 0,1 0 1,0 0-1,-1 3 0,0 0 1,-2 0-1,0 0-13,1 0 1,-1 0 0,-4 0 0,0 0 0,0 0 0,1 0 0,-3 0 0,0 0-19,-1 0 1,-1 0 0,3 0 0,-1 0-1,43 0 1,2 0-14,0 0 1,-4 0 0,-2 0-1,-12 0-75,-7 0 0,-10 0 0,-2 0 1,-2 0-27,-3 0 0,-11 0 0,-5 0 1,-6 0-55,-6 0 0,2 0-149,-8 0 1,-7-2-3,-10-4 0,-4 3-315,-2-9 0,-2 6 717,-4-6 0,-4 1 1,-7-7-1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33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11318 8046,'-18'-2'-392,"1"-4"0,5 4-95,0-4 912,8-3-201,-3 7-141,7-6 1,2 8 5,3 0 129,5-8 128,8 6-21,-9-6 8,-1 1-265,-8 5 0,0-8-125,0 4 59,0 4 0,0-7-9,0 3 0,0 2 23,0-8 1,6 6 0,0-5 25,-2-3 0,-2 4 0,0-1 7,3-3 1,-1-1 0,6-3 0,0 1 4,-1-1 1,1-5 0,4 0 0,-3-1-19,3-1 1,-4 4 0,1-6 0,1 0 16,-2-1 1,5 5 0,-5-6 0,1-2-5,1-2 0,-6 4 0,4 0 0,-1-2-40,1-2 0,-4-2 0,5 0 0,1 0-6,-2 0 0,5-6 0,-5 0 0,2 3 16,-1 1 0,1-4 1,5-2-1,1-1 13,-1-5 0,-1 5 1,-3-1-1,-1 0-16,2 1 0,1-3 1,1-3-1,-3 3-8,-1 6 0,-2-1 0,3-1 0,-3-2-8,-2-3 0,3-1 0,-3 1 0,0 1-1,0-1 1,5-3 0,-3-1 0,2-1 1,-1 1 1,-1 0-1,3-1 1,-1-1-3,2-4 0,1 5 0,3-3 1,-1 4-4,1-3 1,-1-3 0,1 2 0,-1-2 2,0 1 1,1 3-1,-1 0 1,1-3-4,-1-1 0,1 0 0,-1 6 0,1-1-2,-1 1 1,1-6 0,-1-1-1,1 3 6,-1 2 0,0-1 0,1-1 1,1-4 0,5-2 0,-5 6 0,4-3 1,-1 5-2,1 2 1,-2-8-1,6-3 1,1 1-1,-1 4 1,-6-2 0,2 0 0,-1-2-1,1-4 0,-4 4 0,5 0 0,-5-1-1,-1 1 0,1 4 0,2-6 1,5-2-6,1-2 0,0-2 42,2 1 0,4-1-3,-4 0 0,-2 2 0,2 2 1,1 4-9,-3 2 0,6-6 1,-4 4-1,4 0-5,2 3 0,0-3 0,2-2 0,1-4-19,3-2 1,0 8-1,-6 2 1,-2 2-21,-4 0 0,4-8 0,-4 4 1,4-2 3,2 0 0,0 0 0,0-6 1,0 0 5,0 0 0,-1 6 0,1 0 0,0 0 16,0 2 1,0-8 0,0 4-1,2-4-12,4 2 0,-2 2 1,5-4-1,1-1-18,-1-5 0,-5 12 0,2-2 0,-2 6 10,2 1 1,-3-7 0,7 2 0,0-2-5,-1 2 0,-5-2 0,2 8 1,-2 0 12,1-2 1,-3 6-1,4-5 1,-2 3 7,2-2 1,-3-4-1,7-8 1,0 0 66,-1 0 1,-5 6-1,4 2 1,-1 0-59,5 0 0,3 0 0,3-4 0,-1 2-23,1-2 1,7-2-1,2-2 1,2 0-37,0 0 0,-6 0 0,6 1 1,2-1 1,2 0 0,2 6 1,0 2-1,0 2 24,0 3 1,-1 1 0,1 0 0,-2-2 14,-4 1 0,4 3 0,-6 2 1,4 1 30,4 5 0,-10-3 0,10 8 0,-4 2 6,-4 3 0,8-5 1,-4 0-1,4 0-21,-2-1 0,-2 3 0,6-6 0,3 1-11,7-1 0,-5 6 1,1-2-1,-2 5 0,-1 1 0,1 7 0,-8 5 0,-2 4-12,-2 1 0,0 1 0,6 1 0,0 3-34,0 1 0,-1 6 0,-1-3 0,-2 1 18,-2 4 1,0 2 0,4 2 0,-2 0 16,-2 0 0,0 0 0,6 0 1,2 0 11,4 0 0,-5 0 0,5 0 1,-6 0 5,-6 0 1,4 6 0,-4 2 0,4 1 2,2 5 0,0-4 0,-1 1 0,1 1-9,0-3 0,4 7 0,-2-4 1,-6 3-2,-4 3 0,4 1 0,-2 2 0,4 5 0,2 1 0,-1-4 0,1 4 0,0 0-11,0 1 1,-2 1 0,-2 6 0,-4 0-8,-2-1 0,6 1 0,-2 0 1,2 0 4,-2 0 1,2 0 0,-6 2 0,2 2 5,4 2 1,0-1-1,0-5 1,-4 0 6,-1 0 0,5 0 0,-2 2 0,2 2 7,-2 1 0,3 3 1,-4-4-1,1 2-5,0-3 1,-2 5 0,2-2-1,-8 0-1,-7 1 0,7-3 0,-4 8 0,3-1-1,-1-1 0,-2 3 1,1-5-1,-1 2 6,0 3 0,1 3 0,-3 1 1,-1-1 5,-3-5 0,1 5 1,5-5-1,1 5 1,-1 1 1,1-5 0,-1-3-1,2 1-7,4 0 0,-3 1 1,3 6-1,-2-1-4,3-5 1,-5 5 0,4-3 0,-4 5 7,-1-1 0,-7 5 0,1-11 0,0 5 11,-3 1 0,7 0 0,-7 1 1,1-1 10,-4 1 1,1 1-1,-1 2 1,-2 2-10,-2-1 0,-2-3 0,2-2 0,1 3-10,3 3 0,0-4 0,-8 2 0,-2-5-9,-2-5 1,0 1 0,6 7 0,0 3-11,0 1 1,0 0 0,0-6-1,0 1 5,0-1 1,0 6 0,-3 1 0,0-3 5,-3-2 0,0-1 0,6-1 0,-2 0-3,-4 1 0,4-1 0,-6 1 0,2 1-3,0 4 1,-6-3 0,5 3 0,-3-4 3,-4-2 0,-1 1 0,-3-1 0,1 1 26,-1-1 0,0 0 0,-1 1 0,-2-1 35,-3 1 1,-1 5 0,3 0-1,-1-2-11,2-1 0,-5-3 1,1 0-1,0 1-6,0-1 1,-5 1 0,7-1-1,0 0-24,-3 1 0,7-1 0,-6-1 0,1-3-16,1-1 0,-6-1 0,3 9 1,1-1-10,0-2 1,-4 3-1,3-13 1,1 3 14,0 4 1,-1-1 0,5-1-1,-2-5 2,1 1 1,-3-4-1,2 7 1,1 1 28,3-2 0,-5 3 0,1-5 0,0-1-9,-3 1 0,7 4 0,-6-5 0,-1 1-19,-3 0 0,2 0 0,0-3 0,-1 5-19,1 0 0,0-1 0,-4-5 0,3 4-14,3 1 1,-6 3 0,4 3 0,-2-1 2,-1-3 0,3-1 1,-2 4-1,4-5 7,-1-1 1,5 3 0,-6-3 0,0 0 4,-1-1 1,7 7 0,-4-4 0,1 1 1,1 1 1,0-6 0,3 5 0,-1 3 1,-3 1 0,1-3 0,3-3 1,-1 1 4,-2 0 0,-3-1 0,5 3 0,-4-5 3,-3 1 1,5-6 0,-4 6 0,0-1 12,-1 5 0,5-2 1,-6-1-1,0-1 11,1-4 1,-3 3 0,6 1 0,0 0 0,-1-1 1,-3-1 0,4-6 0,0-2-23,-1-4 0,-3 2 0,4-6 0,0 1-38,-1-1 1,-3 0 0,4-3 0,-2 1-16,-5-2 1,1-1-1,0-3 1,2 0-3,-2 1 1,4-1 0,-3 1 0,-1-1-409,-2 1 0,-2-7 0,0 1-204,0 2 0,0-5 0,0 3 85,0 2 0,-7-5 0,-5 3 569,-4 2 0,-1 1 0,-1 3 0</inkml:trace>
  <inkml:trace contextRef="#ctx0" brushRef="#br0" timeOffset="664">14985 10654 8016,'-12'-6'-70,"1"0"990,7-7-719,-4 11 0,16-6 1,4 8-1,3 0-118,3 0 1,7 0 0,4 2 0,4 2-20,2 2 0,7 0 0,7-6 0,7 0-87,8 0 1,12-2 0,7-2-1,9-4-7,7-2 1,-46 7 0,0 1 0,0-3 0,-1 0 0,45-5-29,-6 0 1,-5 7 0,-7-3-1,-11 4-395,-14 2 0,-11 0-159,-14 0 0,-13-6 1,-16 0-403,-10 2 1014,-13 2 0,-12-5 0,-10-3 0</inkml:trace>
  <inkml:trace contextRef="#ctx0" brushRef="#br0" timeOffset="931">15509 10270 8016,'0'-18'166,"0"1"57,8 0 0,-1 15 0,7 7 0,-4 9 178,-2 3 0,5 9 0,-1 5 1,3 6-338,3 3 1,-1 7 0,1-4-1,-1 1-302,1 5 0,-7-5 0,1 1 0,0 0-548,-3-1 1,-1-5-1,-8 2 786,0-4 0,0 5 0,0 3 0</inkml:trace>
  <inkml:trace contextRef="#ctx0" brushRef="#br0" timeOffset="1747">16644 10829 8040,'-8'-18'0,"-1"1"-408,-1-1 1,-6 1 0,5-1 446,-5 1 0,5 1 1,1 3-1,0 3 180,1 2 1,5 1 0,-4 3 190,0-2-291,6 0 0,2 6 0,12 0 0,5 0 77,7 0 1,11 0 0,11 0 0,8 0-87,10 0 1,10 0 0,21 2 0,-41 0 0,1 0-97,7 1 0,2 0 1,6 0-1,2 0 1,9-3-1,3 0 0,3 0 1,2 0-142,6 0 1,0 0 0,-3 0 0,-1 0 0,0-1 0,-2 0-1,-5-1 1,-1 0 95,-3-1 0,-1 0 0,-4 0 1,-2 0-1,-4 3 0,-2 0 0,-8 0 1,-2 0-221,38 0 0,-21 0 0,-18 2 0,-7 2-585,-9 2 0,-11 0-37,-5-6 873,-13 0 0,-3 7 0,-8 3 0</inkml:trace>
  <inkml:trace contextRef="#ctx0" brushRef="#br0" timeOffset="2149">19194 10340 8254,'0'-27'86,"0"3"0,0 5 601,0 1 0,2 1-557,4 0 0,5 7 0,13 6 0,7 8 116,7 7 1,9 7-1,9 5 1,4 6-113,3 4 0,-1 10 1,0 6-1,-10 5-216,-9 4 0,-16 8 1,-10-4-1,-11 2-222,-10 0 1,-15-8 0,-16 3 0,-11-5-263,-11-2 0,-7-1 0,-11-5 0,-9-5-17,-7-4 1,2-4 0,-3-4 582,9-6 0,5-11 0,8-4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36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0 629 8237,'2'-18'6,"2"1"0,2-1 148,-2 1 0,-2-1 1,0 1 1220,4-1-318,-5 1-861,7 7 1,-8 4 0,0 12-1,0 6-59,0 3 1,2 5 0,2 1-1,4 4-78,1 3 0,1 1 1,4 6-1,-3 0-83,3 0 0,3-1 0,5 1 0,1 0-34,-2 0 0,7 0 0,-1-2 0,4-4-47,4-5 0,-2-5 0,11-4 0,3-3-20,3-6 0,-1-4 0,11-4 1,-2-6 57,0-9 1,7-10 0,-7-14 0,-4-6 42,-5-3 0,-7-5 1,-9-3-1,-4-6 13,-5-4 0,-15 6 0,-9 2 1,-11 2 71,-11 0 1,-13-1 0,-13 7 0,-8 2 110,-8 3 1,-4 6 0,-2 10 0,0 4 118,0 2 1,2 3 0,4 11-1,8 5-130,7 4 0,13 4 1,10 4-1,7 7-220,9 9 1,6 3 0,6 8 0,4 0-150,6 4 1,5 4-1,8-3 1,8 3-91,6-2 1,12 0-1,-1-2 1,8-1-23,4-3 0,4-9 1,8-1-1,6-6 10,5-5 1,-1-4-1,7-8 1,-10 0-525,-11 0 0,-8-8 834,-9-4 0,-9-11 0,-1-4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6:35.49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367 523 18670,'0'-18'-959,"-2"1"0,-2 0 0,-3-1 726,-3 1 1,0 5 0,-3 2 0,1 2 716,-2 5 1,-1-5-1,-3 2 1,-1 4 308,-4 6 0,3 2 0,-5 9 0,2 7-358,0 3 0,-1 4 1,5 8-1,-3 2-245,-1 1 1,6 9 0,7-4-1,2 1-188,4 1 1,2-1 0,2 5 0,2-5-144,4-5 1,4-4-1,9 0 1,5 0 51,5-2 1,4 1-1,4-12 1,1-3 241,3-2 0,8-7 1,-3-2-1,5-2-103,1-5 1,2-1 0,5-4 0,5-3-105,4-7 1,-1-9 0,-1-5-1,-2-1 55,2-4 0,0-8 1,-3-1-1,-11-1-2,-9-2 0,-7-1 0,-3-11 0,-3-1 127,-7-2 1,-11 0 0,-7 5-1,-7 1 13,-9-1 0,-3 3 0,-15 3 1,-2 5-47,-2-1 1,-10 8 0,-3-2 0,-5 6-93,-1 0 0,-2 8 1,-3 3-1,-3 9-78,-2 3 1,6-4 0,-2 8 0,3 6-294,3 8 0,9 6 0,6 3 0,10 4-673,8 6 1,5 4 0,14 2 0,0 2-584,0 4 1,2 2 1459,4 3 1,11 5 0,11-7-1</inkml:trace>
  <inkml:trace contextRef="#ctx0" brushRef="#br0" timeOffset="400">559 994 18477,'-7'-17'-1378,"-5"0"1,-2-1 1808,3 1 1,-3 5 94,8 0 1,-1 3-573,1-3-140,4 4 1,2 8 0,11 0 275,5 0 0,3 0 0,3 0-256,1 0 1,0 0 0,-5 0 0,-1 0-327,1 0 1,5 0 0,0 0 419,-1 0 1,-3-2-1,-2-2 1,-1-3-67,-4-3 0,-3 0 1,-5-3-1,2 1 69,-2-2 196,-2-1 1,-2-3-1,0 1 1</inkml:trace>
  <inkml:trace contextRef="#ctx0" brushRef="#br0" timeOffset="699">1293 890 18799,'0'-18'-2204,"0"1"2493,0-1 0,2 9 422,4 3 1,5 4 0,12 2 0,9 0-565,6 0 0,7 0 0,9 2 0,5 2-240,5 1 0,9 1 0,5-6 1,-2 0-457,-5 0 1,-5-6-1,-15-1 1,-5-1-490,-5 0 0,-14-5 1098,-9 1 0,-9-4 0,-9-1 0</inkml:trace>
  <inkml:trace contextRef="#ctx0" brushRef="#br0" timeOffset="1016">1520 174 9471,'-18'-35'0,"3"2"429,3 4 1,-3-1 0,5 11-1,-2 6 613,1 3 1,7 6-1,-2 12-606,4 9 1,12 8 0,5 12 0,9 4-256,3 6 0,2 11 1,6 6-1,0 4-49,0 2 0,0 5 0,1 5 0,1 5-330,-19-38 0,-1 1 0,2 0 0,-1-1 0,-5 3 0,-3-1 0,1 1 0,-2-1-666,4 48 1,-8-46-1,-2-1 1,-5 41 0,-4-5 848,-5-9 0,-5-5 1,-1-2-1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39.5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2079 906 8631,'-11'0'-162,"-1"0"1,6 0 1367,-6 0-842,9 0 1,-5-2-1,8-4 1,2-7-70,4-8 0,5-7 0,13-8 0,5-7-95,4-10 1,9-7-1,7-10 1,5 1-51,4-1 0,6 0 0,-3 2 0,-1 6-80,0 9 1,-2 3-1,-7 11 1,-3 8-40,-1 12 1,-3 3 0,5 8-1,-3 1-89,3-1 1,1 4 0,3 10-1,1 6-85,4 3 0,-3 4 1,1 3-1,-8 3-211,-7 2 1,-12 2 0,-4 6 0,-3 0-234,-5 0 0,3-6 0,-13 0 1,1 2-151,0 2 0,4 0 1,-7-2 736,-1-2 0,6 1 0,0 5 0</inkml:trace>
  <inkml:trace contextRef="#ctx0" brushRef="#br0" timeOffset="999">71 1029 8027,'-12'-35'0,"2"0"0,1 2 41,-1 4 0,6 3 1,-4 9 260,1-1 0,5 7 510,-4-1-382,4 8 0,4-2-285,4 12 0,-2 4 0,5 7 0,1 3 18,0 3 0,-1 6 0,5 10 0,-4 4-174,-3 1 1,5-3 0,-4 6 0,0 3-63,-1 6 0,1-1 0,-4 3 0,2-2-249,-2 2 1,0-3 0,0 3 0,1-4-82,-1-1 0,-2-9 1,-2-3-1,0-4-215,0-2 1,0-8-1,0-4 618,0-3 0,-8-11 0,-1-1 0</inkml:trace>
  <inkml:trace contextRef="#ctx0" brushRef="#br0" timeOffset="1302">88 941 8027,'0'-50'0,"0"3"49,0 6 0,2 12 0,4 4 0,6 2 35,3 0 1,3-1 0,1 7 0,4 1 187,6 5 0,1-3 0,3 8 0,3 2-44,1 2 0,0 2 0,-2 0 0,0 2-119,0 4 1,-2 6 0,-4 9 0,-6 2-125,-3-1 0,-3 5 0,-1 0 0,-5 2-156,-5 0 0,-4-2 0,-2 5 0,-2-3 25,-4 2 0,-3 0 0,-9 0 0,-1-2-42,-4 2 1,1-4-1,-7 0 1,-2 0-23,-2 1 0,4-7 0,2 2 0,0-3-443,-1-3 0,7 1 653,-2-1 0,11 8 0,4 2 0</inkml:trace>
  <inkml:trace contextRef="#ctx0" brushRef="#br0" timeOffset="1700">857 1779 8062,'-10'0'1171,"0"-5"-856,4-1 1,5-2-203,-5 2 1,10 2 0,3-5 0,3-1-81,4 0 1,1-1 0,3-7 0,-1-1-21,1-5 0,-1 3 0,1-8 0,-1-2 63,0-2 0,-5 2 1,-2-2-1,-2-2 12,-5 4 0,-1-4 1,-4 8-1,-3-2 63,-7 0 0,-9 13 0,-5 1 0,1 5 18,0 6 1,-6 2 0,4 4-1,0 4-72,3 5 0,5 13 0,3 5 0,5 4-102,5 2 0,4 0 1,4 0-1,6 0-64,9 0 1,8-1 0,12 1 0,4-2-118,6-4 1,5 3-1,6-11 1,8-4-199,8-3 0,-2-10 0,1 0 0,-7-8-926,-7-8 1,-5-3 1309,-2-3 0,-7-7 0,-2-2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51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18 8620,'-9'-8'615,"-1"6"-862,4-4 0,2 4-334,-8 2 0,7 0-609,-7 0 1190,0 0 0,-13 8 0,-2 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51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53 7883,'-28'-10'233,"5"4"0,-2-2 1,2 3-1,-1-1-277,-1-2 1,6 6-1965,-5-4 2008,13 4 0,3 10 0,8 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51.3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53 7782,'-25'0'122,"-3"-6"1,-5-2-1,2 1 639,2-1 0,6-4 0,-4 6-2332,2 3 1571,9 1 0,8 9 0,8 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51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289 18 7782,'-35'0'81,"-5"-6"1,-1 0 0,2 2 158,2 2 1,10 2 0,4 0 0,3 0-1945,3 0 1704,7 0 0,10 0 0,10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51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36 7804,'-53'-2'73,"1"-2"0,-1-2-133,1 2 0,2-4 1,5 3-1,8 1-232,6 2 0,10 2 1,-3 0-1,5 0-422,1 0 714,1 0 0,0 0 0,-1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51.8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0 7829,'-50'0'0,"1"0"30,3 0 0,5 0 1,-4 0-1,3 0-40,3 0 1,2 0-1,4 0 1,4 2-229,5 4 1,-1-4 0,2 4 0,2-4-116,1-2 0,9 0 353,-1 0 0,0 8 0,-5 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52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821 36 7787,'-17'0'0,"-1"-2"681,1-4 1,-7 2-772,1-8 0,0 8 0,5-1-1662,1 3 632,7 2 1120,2 0 0,8 0 0</inkml:trace>
  <inkml:trace contextRef="#ctx0" brushRef="#br0" timeOffset="148">157 175 7726,'-17'0'330,"-1"0"0,1 0 141,-1 0 0,1-2 1,0-2-1,-1-3-927,1-3 1,7 4 455,4-5 0,4 7 0,2-4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53.9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7899,'18'-2'0,"-1"-4"9,1-6 1,5 4-1,2 1 1,1 1-24,-1 0 0,6 0 0,-2 6 0,4 0-880,2 0 0,2 0 894,3 0 0,-3 8 0,6 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54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7956,'29'-21'0,"-2"5"85,-1 7 1,-3-3-1,-6 6-424,1 2 1,-1 2 0,1 4 0,-1 2 117,1 2 1,-1 6 0,3-6 0,1-3 220,2-1 0,8 6 0,-4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6:38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1917 8034,'-6'-17'242,"0"-1"1,1 7 0,6 1-140,5 2 1,6 2 0,11 5 0,6-3-107,4-2 1,10 0 0,5 4-1,7-2 15,3-2 1,10-1-1,0 3 1,6-2-8,-1 2 1,-3 0-1,-6 0 1,-6-2 32,-3 3 0,-18-1 0,-8 0-60,-8-2 1,-13 0-1,-8 6 81,-10 0 0,0 0 1,-1 0-1,-3 0-98,-1 0 1,-3 0 0,1 0-1,-1 0-99,1 0 1,-1 0 0,1 0 0,-1 0 63,1 0 1,5-6 0,1-1 0,-1-3 135,2-4 0,-3 5 0,7-3 0,2-2 136,2-1 1,2-8 0,0-1 0,0 1 60,0-2 0,8 5 0,5-5 1,7 2-62,3 0 1,8-1 0,0 9-1,6 1-167,4 3 0,9 7 0,1-2 0,5 4-106,0 2 1,5 8-1,-3 3 1,-2 7-126,-2 5 1,-9-4-1,-6 7 0,-8-3-43,-8 0 1,-9 6 0,-5-5-1,-1-3-18,-4-2 0,-10-1 0,-7-3 0,-9-1 99,-7-2 0,-4-9 0,-2 3 1,0-4 66,0-2 0,0 0 0,1 0 1,1-2 121,3-4 0,5 3 1,8-9-1,1-4 280,5-5 1,3 0 0,10-8 0,6 0 112,9 1 1,10-5 0,14 4 0,5-2-110,5 2 0,9 4 0,4 7 0,4 3-291,2 3 1,-8 4 0,-4 10 0,-3 4-93,-3 6 1,-13 3 0,-4 3 0,-6-1-91,-8 1 1,0-1 0,-15 1 0,-2-1-148,-2 1 1,-2-7 0,-2-1 0,-4 0 86,-5-1 0,-7-5 1,-3 2-1,-2-4 153,1-2 0,3 0 1,1 0-1,1 0 14,-1 0 1,3-8 339,3-3 1,5-5-1,8 1 1,5 1 75,6 2 0,5 7 0,7-5 0,7 0-127,8 0 1,5 7-1,9-3 1,-1 4-182,0 2 0,3 2 0,1 2 0,2 3-113,-2 3 1,-7-6-1,-2 4 1,1-2-320,3-1 0,-7 1 0,-3-6 0,-4 0-326,-2 0 0,-8 0 0,-4-2-277,-3-4 1,-13-3 981,-7-9 0,-7 1 0,-11-1 0</inkml:trace>
  <inkml:trace contextRef="#ctx0" brushRef="#br0" timeOffset="730">961 782 7906,'-8'-17'-53,"4"-1"1,-5 1-1,-1-1 689,0 1 1,5 1 0,-5 3 1045,2 1-1460,2 8 0,6-2 0,2 12 0,4 6-147,6 3 1,3 9 0,5 1 0,1 0 1,2 0 1,1 6-1,-7-2 1,0 4-263,1 2 1,-6 0 0,-3 0-1,-1 0-102,-4 0 1,-2-6-1,-2 0 1,-2 2-23,-4 2 1,-11-4 0,-13-3-1,-2-5 70,-3-5 1,0-11 0,0 1-1,0-4 158,0-2 0,8-10 0,3-5 0,7-8 47,5-5 0,5 1 1,7-4-1,0 4-71,0 2 0,13-4 0,7 5 0,3 3-155,2 2 0,8 7 0,0 2 1,8 3-434,3 3 693,-5 2 0,19-6 0,-3-2 0</inkml:trace>
  <inkml:trace contextRef="#ctx0" brushRef="#br0" timeOffset="933">1398 782 8033,'-12'-23'207,"0"0"0,7-1 1,-7 7 791,-2-1 1,9 9-711,5 3 1,3 4 0,13 4 0,5 2-150,5 2 0,5 7 0,7-1 1,5 5-107,2 7 0,-5-5 1,5 6-1,0-2-371,-1 1 0,-5-1 1,2-4-1,-4 3-523,-2 1 0,-6 0 0,-2-7 860,-2-4 0,-9 3 0,-8-5 0</inkml:trace>
  <inkml:trace contextRef="#ctx0" brushRef="#br0" timeOffset="1147">1817 608 8033,'6'-18'0,"0"1"365,-3-1 0,-1 6 81,-2 1 0,-2 9-238,-3 2 1,-1 10-1,-10 11 1,-3 4-146,-1 2 0,-1 1 1,0 3-1,-5-2-344,-1 2 1,4 2 0,-4 2 0,0 0-175,0-1 1,3 1 0,-5 0 0,0 0 454,2 0 0,-6 0 0,6 0 0</inkml:trace>
  <inkml:trace contextRef="#ctx0" brushRef="#br0" timeOffset="1314">2061 852 8033,'18'-8'38,"-7"6"0,-1-5 1,0 1 1015,0 0-877,-7 0 1,5 14-1,-6 3 1,2 5-119,2 1 0,0 7 0,-6 1 0,0 2-539,0 4 0,0 8 0,2 2 480,3-2 0,5 5 0,8 1 0</inkml:trace>
  <inkml:trace contextRef="#ctx0" brushRef="#br0" timeOffset="2132">2603 1027 8033,'0'-28'7,"0"3"1,-2 8 273,-4-1 0,4 1 20,-4-1 0,-2 11 1,3 9-108,1 13 1,4 10-1,4 12 1,3 4-18,3 6 1,2 11-1,5 4 1,3 2-146,3 0 1,-4 0 0,5 8 0,-5 1-232,-2 3 1,-1 0 0,-2-6 0,-5-2-365,-1-4 0,-2 2 1,-6-8-1,-2-4 563,-4-5 0,-4-7 0,-7-7 0</inkml:trace>
  <inkml:trace contextRef="#ctx0" brushRef="#br0" timeOffset="3549">1 2564 7990,'0'-18'-111,"0"1"197,0-1 0,0 6 0,2 1 335,3-3 0,7 6 1,9 1-298,3-1 0,5 6 1,-2-4-1,2 4-170,2 2 0,6 0 1,-8 0-1,2 0-28,-2 0 0,2 2 0,-7 2 18,-3 2 1,-4 2 239,-5-3 60,-4-3 1,-8 8 0,0-4-130,0 6 0,0-3 0,0 5 0,0 3-78,0 5 0,0 3 1,0-4-1,0 4-123,0 3 1,0 1 0,0 6 0,2 0-31,3 0 0,-3-2 1,4-2-1,-2-4-265,2-2 1,-4 4 21,4-6 443,-4 1 1,-2-17-1,0-7 47,0-9 0,0-7 0,0-1 32,0-1 0,0 1-100,0-1 1,7 7-1,5 1-54,4 2 1,1 2 0,1 8-35,-1 4 1,0-2-1,3 8 1,-1 1-12,-1 3 1,3 3-1,-9 3 1,3 3-36,3 2 0,-9-4 1,-1 4-1,-2 1 56,0-1 1,-2 0 0,-10 4 0,-8-4-25,-7-2 1,0-1 0,-9-5-1,-3 0-59,-5-1 1,1 3 0,-6-11 0,2 0 17,1-5 1,-7-3-1,6-2 1,4 0 105,6 0 0,6-2 1,10-3-1,3-7 144,6-4 0,6-1 0,6 0 0,8-1 14,7 1 0,14 5 0,11 2 1,5 3-108,1 3 1,1 2 0,-1 2-1,0 0-55,1 0 0,-3 6 1,-3 3-1,-6 5-91,-5 5 1,-3 8 0,-5-1 0,-11-1 1,-9 0 0,-6 6 0,-4-2 0,-6 2 58,-9-2 0,-9-1 1,-9-7-1,1 2 11,-1-1 1,0-5 0,0-3-1,0-5-53,0-1 1,0 4 0,0-7 0,0-1-109,0-2 0,8-2 0,4 0 1,3 0 44,3 0 1,7-2 0,4-3-1,4-7 192,2-4 1,14 1 0,5 1 0,7 5 175,5 1 0,2-4 1,2 6-1,0 2-65,-1 3 0,1 8 1,0 5-1,-2 3-121,-4 3 1,-3 5-1,-7 4 1,0 4-83,-1 6 1,1 4 0,-13-2 0,-2 2-233,-2-3 1,-4 5 0,-2-2 0,-4-2-157,-1-2 1,-1-8-1,-4-2 1,3-2-177,-3-4 1,4-3 577,-1-7 0,-1 5 0,-5-6 0</inkml:trace>
  <inkml:trace contextRef="#ctx0" brushRef="#br0" timeOffset="4765">2708 2179 8044,'-2'-9'1987,"-4"3"-1898,4-4 0,-8 8-82,4-4 1,-3 4 0,-9 2-1,1 0-91,-1 0 1,-7 0 0,-4 0 0,-4 0 7,-2 0 0,-6 0 0,-1 0 0,-1 0 58,0 0 1,4 0 0,8 0 0,4 0 156,2 0-120,2 0 0,13 8 1,4 4-1,6 3 46,6 3 0,4-1 1,7 3-1,1 1-29,-1 2 1,0 8-1,1-4 1,-1 3-29,1-1 1,-6 0 0,-3 4 0,1-2-25,0-2 1,-7-8 0,3 5 0,-4-3-86,-2 0 0,0 0-225,0-5 252,0-8 1,-2-5 0,-2-10 6,-1-7 1,-9-4-1,4-1 123,1-1 0,-7 7 0,4 1 0,-3 2 95,-3 4 1,-1-3-1,-2 1 1,-5 4 59,-1 6 1,0 6-1,-4 7 1,4 2-111,2 5 1,-4-3 0,7 8 0,5 2-74,3 2 1,10 8 0,-1 0-1,5-3-126,5-1 1,11-4-1,9-2 1,2-3-127,4-3 0,2-8 1,2-5-1,0 0 15,0-3 0,0-1 1,-2-8-1,-2-2 88,-2-4 0,-13 2 1,-1-7 165,-5-3 0,-4-1 0,-8-1 125,-4 4 1,-4 5-1,-9 7 1,-4 0 7,-7 0 0,3 0 0,-2 2 1,0 1-19,2 3 0,-4 8 0,8-2 0,1 3-125,3 3 0,3-1 0,5 2 0,5 3-113,4 1 0,6 2 0,5-3 0,11 1-193,5-2 0,4-1 1,6-3-1,0-1 15,0-5 0,0 5 0,-2-7 0,-2 1 76,-2-4 0,-8-4 0,1 0 104,-9 4 1,-7-4 0,-12 3 244,-5-3 1,-5 0 0,-3 2 0,-3 4 46,-1 2 0,-6-4 0,6 3 1,1 1-94,3 0 1,7-5 0,3 7-191,1 2 0,2-5 1,6 3-1,2 2-267,4 1 1,4-3-1,7-1 1,0 1-443,1-2 1,1 5 775,5-3 0,-5 3 0,6 3 0</inkml:trace>
  <inkml:trace contextRef="#ctx0" brushRef="#br0" timeOffset="4999">1834 3629 8241,'-17'-2'249,"-1"-4"1,7 4 0,1-6-106,2 1 1,12 5 0,14-4 0,11 2-19,10-2 0,13 4 0,12-4 1,6 3-80,6-3 0,9 4 0,10-4 0,2 2-117,-47 1 1,1 0 0,0 2 0,1 0 0,-1-2 0,-1-1 0,43-2-106,-12 0 1,-11 0-1,-12 6 1,-13-2-594,-12-4 1,-17 4 767,-16-3 0,-24 3 0,-13 2 0</inkml:trace>
  <inkml:trace contextRef="#ctx0" brushRef="#br0" timeOffset="5265">2131 3734 7986,'-17'0'165,"-1"-2"0,1-2 0,-1-2 187,1 2 1,-1 2-1,1 2 1,-2 0-183,-5 0 1,5 0 0,-4 2 0,3 4-98,3 6 0,5 9 0,0 2 1,-1 0-243,-3 3 0,5-5 1,1 6-1,2 0-344,4 1 0,-3-5 0,1 4 1,2-2-994,2-3 1506,2-3 0,-8 6 0,-2 2 0</inkml:trace>
  <inkml:trace contextRef="#ctx0" brushRef="#br0" timeOffset="5415">2341 3699 7986,'17'-26'97,"1"13"1,-1-3 206,1 7 0,-7 3 38,1 6 1,-8 8 0,2 3-405,-4 5 0,-2 3 1,0 3-1,0 1-1397,0-2 1459,0-1 0,0 5 0,0 2 0</inkml:trace>
  <inkml:trace contextRef="#ctx0" brushRef="#br0" timeOffset="5563">2760 3734 8083,'12'-6'1348,"-3"-2"-530,-1-2 1,-4 8-731,-10 2 0,2 8 0,-7 10 0,-3 1-1363,-2 4 1275,7-3 0,-15 20 0,5-3 0</inkml:trace>
  <inkml:trace contextRef="#ctx0" brushRef="#br0" timeOffset="6033">175 4327 8009,'0'-17'242,"-6"5"188,1 1 0,-1 5 1,8-4-143,4 2 0,9 3 1,12 5-1,4 0-334,6 0 1,10 0 0,1 1-1,8 3-102,9 2 0,2 0 0,3-6 1,0 0-649,0 0 1,-14 0 795,-3 0 0,-13-8 0,3-1 0</inkml:trace>
  <inkml:trace contextRef="#ctx0" brushRef="#br0" timeOffset="6216">629 4327 8009,'-17'0'416,"5"0"1,1 0-287,-3 0 0,-2 0 1,-1 2-1,0 4 46,-1 6 0,-5-2 1,-1 1-1,1 5-282,-2 5 1,6-2 0,-5 5-1,5-5-628,1-1 1,1-1 733,-1 1 0,1-1 0,0 0 0</inkml:trace>
  <inkml:trace contextRef="#ctx0" brushRef="#br0" timeOffset="6364">699 4345 8009,'10'0'551,"-2"8"0,-8 3-272,0 5 0,-2 3 1,-6 3-1,-8 3-1554,-5 2 1275,-2-6 0,-2 20 0,-3-4 0</inkml:trace>
  <inkml:trace contextRef="#ctx0" brushRef="#br0" timeOffset="7865">2568 1743 8024,'-18'-8'-128,"1"6"1,-1-6-1,1 2 738,0 1-246,7-1 1,4 6 0,14 0 0,9 0-258,10 0 1,12 6 0,6-1 0,3-1-201,7-2 1,-1 4-1,-5 0 1,-5-2-114,-1-2 0,1-2 0,-7 0 0,-6 0-288,-3 0 567,-5 0 0,-15-2 0,-8-2-23,-10-2 1,-6 0 0,1 4 0,1-2 321,3-1 1,-1-1-266,-5 6 0,1-2-134,4-4 1,-1 2 125,7-8 1,0 7 0,8-5 1,4 2 1,-2-3-1,7 3 1,3 0 37,2 0 1,1-3-1,0 3 1,1 0-100,-1 0 1,3-3 0,1 5 0,2 2-71,-1 2 0,3 2 1,-2 2-1,-1 2-83,-3 2 1,-2 7 0,-1-1 0,-2 3-15,-3 3 0,-7 1 1,2 3-1,-4 1-20,-2-2 1,0-1-1,-2-1 1,-6 2-77,-9 3 0,-1-1 0,-7-6 0,2-1 67,-1-4 0,-5 1 0,6-7 0,2-2 142,1-2 1,3-2 0,1-2 0,5-4 275,5-6 0,4-9 0,2-4 0,4-2 193,7-4 0,3-2 0,15-2 0,2 0-54,2 0 1,8 8-1,2 5 1,1 7-230,5 3 1,-1 8 0,1 0 0,-3 8-257,3 8 1,-6 5-1,-3 5 1,-3 3-133,-2 2 0,-8-4 1,-5 5-1,-7-3-331,-3-4 0,-8-1 0,1-3 276,-3 1 1,-9-3 0,-5-3 0,-4-6 207,-1-5 0,0-1 1,-1 0-1,1 0 49,-1 0 0,3-1 1,3-5 288,6-6 0,4-3 0,2-3 0,4 1 133,8-1 1,1-5 0,18 0-1,4 1-30,4 3 0,15 3 0,-1 3 0,3 3-168,4 2 1,0 2 0,6 6-1,-4 0-186,-1 0 1,-3 0 0,-8 2 0,-3 2-370,-6 2 1,-12 6 0,-6-5 0,-4 1-1357,-1 0 1138,-8-2 1,-3-8 0,-9-4-126,-3-6 0,-5 5 0,-8-1-369,1 0 1057,-8 6 0,5-13 0,-5 5 0</inkml:trace>
  <inkml:trace contextRef="#ctx0" brushRef="#br0" timeOffset="8716">4698 1306 7989,'-1'-19'0,"-5"-3"-66,-6-1 0,-3 6 1,-3 7-1,1 2 842,-1 4 0,1 2 0,-3 2 1,-1 2-331,-2 4 1,-1 4-1,5 9 1,0 3-322,1 1 0,3 8 0,11 0 0,-2 6-19,2 4 1,4 5 0,4-3 0,4-1-290,1 1 0,9 6 0,7-3 0,2 3-114,4-3 1,2-3 0,4-8 0,4-2 55,5-4 1,5-6 0,3-11-1,2-6 81,3-4 0,7-12 0,-2-9 0,4-12 146,1-8 0,-6-12 0,-7 1 1,-8-8 70,-7-4 1,-12-1 0,-7-3 0,-9 2 191,-7-2 0,-8 4 0,-10 0 1,-13 2 72,-12 4 0,-7 11 0,-11 8 1,-1 8-179,-2 4 1,-12 4 0,6 7 0,4 4-147,4 3 0,5 3 0,4 12 1,9 9-386,7 10 1,7 8 0,13 6 0,5 5-564,4 5 0,2 1 0,2 1 1,2-1-615,2 0 1564,7 1 0,-3-9 0,7-1 0</inkml:trace>
  <inkml:trace contextRef="#ctx0" brushRef="#br0" timeOffset="9066">4698 1760 7989,'0'-11'-207,"0"-1"1,0 0 954,0-5 1,0-1-1,0 1-136,0-1 1,0 7 0,0-1-309,0-1 1,8-3-1,4 0-191,3 5 0,-3 3 1,2 8-1,3 0-57,4 0 0,5 0 0,-5 2 0,4 2-338,2 2 1,-3 7-1,3-3 1,0 2-77,0-1 1,-5-5-1,1 4 1,-4-2-437,-1-5 1,-1-1 391,1-2 1,-9-2 0,-3-3 0,-4-7-1071,-2-4 1472,0 7 0,-8-15 0,-1 5 0</inkml:trace>
  <inkml:trace contextRef="#ctx0" brushRef="#br0" timeOffset="9629">4262 2511 8016,'-18'-17'266,"1"-1"0,5 3 0,1 1 538,-3 2 1,-1 3-273,-3-3 0,8 6 0,5 12-371,3 6 1,2 5 0,0 6 0,2 7-63,3 3 1,3 2-1,6-1 1,-3 1-271,3 0 0,-4 0 1,-1-2-1,1-2-264,0-2 0,-6-5 0,3 3 0,-1-2-729,0-4 0,0-1 1164,-6-3 0,-8 1 0,-2-1 0</inkml:trace>
  <inkml:trace contextRef="#ctx0" brushRef="#br0" timeOffset="9863">4140 2546 8059,'9'-17'0,"-1"-1"277,0 1 0,-6 5 0,4 0 0,-3 1-52,3 1 0,-2-4 0,8 9 0,1-1-5,3-2 1,1 6 0,3-4-1,1 4-322,2 2 1,7 0 0,-7 0-1,0 0-247,2 0 1,-11 6 0,3 2-169,-1 2 0,-8-5 0,-3 7-326,-3 2 1,-4 1 842,-3 3 0,-21-1 0,-10 1 0</inkml:trace>
  <inkml:trace contextRef="#ctx0" brushRef="#br0" timeOffset="10013">4157 2773 7919,'18'0'-411,"-1"0"1,0 0 591,1 0 0,-4 0 0,1 0 0,4 0-258,1 0 0,-1 0 0,-1 0 0,-1 0-460,1 0 537,-1 0 0,1 8 0,-1 2 0</inkml:trace>
  <inkml:trace contextRef="#ctx0" brushRef="#br0" timeOffset="10146">4122 2983 8020,'18'0'80,"-1"0"1,2 0 0,5 0 0,5 0-833,4 0 752,2 0 0,7-8 0,3-2 0</inkml:trace>
  <inkml:trace contextRef="#ctx0" brushRef="#br0" timeOffset="10363">4821 2267 8150,'-18'-18'213,"1"1"0,-1-1 269,1 1 0,5 7-459,1 4 1,9 12 0,0 6 0,8 3-194,3 3 1,3 7 0,5 2-1,-1 2-978,-5 0 0,3-5 1148,-8 5 0,7-8 0,-3 4 0</inkml:trace>
  <inkml:trace contextRef="#ctx0" brushRef="#br0" timeOffset="10682">5257 2459 8010,'0'-18'455,"0"7"1,0-1 737,0-2-741,0 7 0,-2 7 0,-1 11 1,-5 7-308,-2 5 0,-2 4 1,-5 8-1,-1 0-259,1 0 0,-2 0 0,-3 0 1,-3 0-46,-2 0 1,4 5 0,-5 1 0,1-2-16,0-2 1,4-8 0,-2-2 0,3-2-120,7-3 1,7-3 0,0-3 262,6-5 0,8-3 0,17-8 0,8 0 59,8 0 1,8 0-1,9-2 1,2-2-69,-1-2 0,3 1 0,-2 5 1,-2 0-229,-1 0 1,-11 0 0,-3 0 0,-2 2-503,1 3 1,-10-3 768,-1 4 0,-8 4 0,-4 0 0</inkml:trace>
  <inkml:trace contextRef="#ctx0" brushRef="#br0" timeOffset="11049">5589 2773 8010,'0'-23'211,"0"0"1,0 1 753,0 3 1,0 7-48,0 0 0,0 11-755,0 1 0,14 1 0,3 11 0,5 4-131,3 5 0,2-2 0,8 5 1,0-3-178,0 2 1,0-5-1,0 1 1,-2-5-90,-4-1 1,2-5-1,-8-2 1,-2-4-19,-1-2 1,-9-8 0,-1-5 0,-2-9 279,-4-7 0,-2-4 1,-4-2-1,-4 0 179,-6 0 1,-11-5 0,-6-1-1,-4 2 65,-2 2 0,-2 4 0,-2 4 0,-1 6 44,1 3 0,2 9 1,4 1-1,4 2-302,5 4 1,11 12 0,3 8-1,2 7-454,5 4 1,3 2 0,5 6 0,9 0-317,7 0 0,1 0 1,7 0-1,2-2-855,2-4 1611,2 4 0,7-6 0,3 8 0</inkml:trace>
  <inkml:trace contextRef="#ctx0" brushRef="#br0" timeOffset="12049">3109 712 8037,'8'-17'-98,"-6"5"1,4 1 0,-4-3 666,-2-2 0,0-1 581,0 0 0,0-1 348,0 1-1329,0 7 1,0 10 0,2 12 0,2 5-33,1 6 0,7-1 1,-4 7-1,-1 2-172,1 2 0,0 8 0,-4-1 0,2-1-101,-2-2 1,-2 0-1,-2 2 1,-2 1-242,-4-1 1,-4-2 0,-9-2 0,-5-2-149,-5-4 0,-4-4 0,-2-7 0,2-3 299,4-3 1,-4-6 0,8-12 0,2-8 285,5-7 1,12-6 0,3-8-1,8 0 12,13 0 1,7 2-1,10 2 1,2 4-158,4 2 1,-3 3 0,7 9-1,0 3-653,-1 2 0,3 2 738,5 6 0,1 0 0,-1 0 0</inkml:trace>
  <inkml:trace contextRef="#ctx0" brushRef="#br0" timeOffset="12262">3493 747 8071,'0'-27'0,"0"2"0,0 7 0,0 1 420,0-1 1,8 7-1,6 1 67,7 2 0,0 3 0,9 6 0,1 3-451,2 2 1,2 14-1,-1-3 1,-1 4-274,-3 5 1,6-7 0,-6 6 0,-5-1-262,-4-1 0,0 0 1,-1-5 497,-5-1 0,-1 0 0,3 1 0</inkml:trace>
  <inkml:trace contextRef="#ctx0" brushRef="#br0" timeOffset="12447">3895 555 8195,'0'-19'411,"0"-5"0,0 5 0,-2-2-203,-4 7 0,2 6 0,-7 10 0,-3 4-33,-1 6 1,-5 5 0,-1 5 0,-2 3-207,1 2 0,1 2 1,0 4-1,-3-2-322,3-2 0,-4 0 0,2 4 1,1-2 352,3-2 0,-6 1 0,-3 4 0</inkml:trace>
  <inkml:trace contextRef="#ctx0" brushRef="#br0" timeOffset="12631">4279 119 8032,'0'-24'0,"0"1"478,0 2 0,0 1 0,-2 5 294,-3 3 1,3 8-920,-4 16 1,4 1 0,2 16 0,0 3-814,0 1 1,6 9 959,0 5 0,7 3 0,-3 3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54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7941,'29'0'0,"-2"0"72,-1 0 0,3-2 0,-6-2 0,-2-1-145,-1 1 1,-3 2 0,3 2 0,1 0-197,2 0 0,1 6 1,-7-1-1,1 1-141,-1 2 0,0-6 410,1 4 0,7 3 0,2 1 0</inkml:trace>
  <inkml:trace contextRef="#ctx0" brushRef="#br0" timeOffset="133">734 88 7899,'17'0'83,"1"-8"0,-1-1 0,1-1 138,-1 4 1,0-2-1,3 3 1,1 1-5,3 2 0,5 2 1,-4 0-1,2 0-286,4 0 1,6 0 0,0 0 68,-4 0 0,-2 7 0,4 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6:55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1 210 7983,'0'-28'0,"0"3"184,0 0 0,0 6 0,0-5 668,0 5 1,0 1 721,0 1-1218,0 7 0,0 4 0,1 12-69,5 6 0,4 11 0,7 6 1,1 6-211,-1 6 0,3-2 0,1 7 0,2 3-203,-1 1 0,-3 3 0,-1-1 1,-3 1-108,-3-1 1,1 0-1,-5 3 1,0 1-392,0 2 0,-2-5 1,-8-9-1,-2-1-282,-2-4 0,-8-2 0,3-4 906,-5-4 0,-1-4 0,-1-8 0</inkml:trace>
  <inkml:trace contextRef="#ctx0" brushRef="#br0" timeOffset="286">140 384 7905,'16'-46'14,"-3"-1"0,-1 4 24,2 5 1,3 3-1,6 0 1,5 2 204,-1 4 0,11 3 0,-3 9 0,4 1 165,4 5 1,2 3 0,9 8-1,2 0-214,2 0 1,-1 2 0,-9 4 0,-5 5-213,-6 5 0,-6 7 1,-16 3-1,-3 1-9,-6 4 1,-4 2 0,-2 2 0,-4-2-146,-8-4 1,-1 4 0,-17-2 0,-1 4-134,-2 0 1,-3 3 0,-5-10 0,-4 1-56,1 0 1,-11-6 0,9 4 0,1-3 45,0-9 1,14 3-1,-2-7 1,6 5 313,6 1 0,9-7 0,4 5 0,8-5 0</inkml:trace>
  <inkml:trace contextRef="#ctx0" brushRef="#br0" timeOffset="917">856 978 7910,'10'-2'355,"-4"-4"1,-2 4 875,2-3 1,-3 3-823,9 2 1,-6 5-1,4 3 1,-1 4-275,1 7 1,-4-1 0,5 7-1,3-2-26,2 1 1,-5 5 0,1-4-1,1 0-237,3 0 1,-1 4 0,-1-3 0,-4-1-210,-2 0 0,-1 4 0,-3-6 0,2-1-132,-2-3 0,-4-1 1,-6-3 224,-6-3 1,3-4 0,-1-10-1,0-4 232,1-6 1,5-11 0,-2-6 0,6-6 397,6-6 1,5 2 0,13-5 0,5-1 69,4 0 0,9 7 1,3-3-1,4 6-83,3 6 1,-4 6-1,11 11 1,-7 6-274,-5 4 1,-1 12-1,-9 7 1,-6 10-115,-4 6 0,-1 2 0,-5 0 0,0-2-279,-5-4 1,-1 2 0,-7-5 0,0-1-78,0 0 1,-3-2 0,-5-5 0,-2-3 1,-3-3 1,-5-2-1,-8-6 1,1 1 151,0-1 1,-1-4-1,1-5 1,1-7 264,4-4 1,5-3-1,7-4 1,2-4 289,3-1 0,5-5 0,10 4 1,1-4 105,2-2 1,14 8-1,0 2 1,6 2-240,5-1 1,3 9 0,1 9 0,0 4-202,1 2 1,-9 2-1,-3 4 1,-6 5-383,-6 5 0,-6 1 0,-9 1 1,-2-1-294,1 1 1,-3 1-1,0 3 1,-3 1-212,-3-2 0,-2-1 1,-2-3 880,0 1 0,0 7 0,0 2 0</inkml:trace>
  <inkml:trace contextRef="#ctx0" brushRef="#br0" timeOffset="1200">2865 1118 7910,'0'-18'20,"0"1"0,-2 7 1,-4 4-1,-6 2 377,-3-1 0,-3 3 0,-1-4 0,-2 6-178,-3 6 0,-1-2 1,4 7-1,-3 3-173,3 1 1,2-3-1,3 0 1,3 1-158,1 3 0,8 1 1,-2 1-77,4-1 0,10 1 0,4-3 1,5-1-103,6-3 0,5-5 0,7 4 0,1-2-59,5-5 0,-4-1 0,4-2 0,-6 0 348,-6 0 0,12 8 0,-5 2 0</inkml:trace>
  <inkml:trace contextRef="#ctx0" brushRef="#br0" timeOffset="1386">3196 1170 7910,'18'-8'215,"-1"5"0,1-7 0,-1 2 347,1 4 0,7 2 1,6 2-1,8 0-171,7 0 1,13 8-1,5 4 1,6 5-247,5 6 1,-3-3 0,2 3-1,-8-3-394,-8-3 1,-11 0 0,-9-1-1,-5-2-2846,-4-3 3095,-7 1 0,-5-2 0,-9-3 0</inkml:trace>
  <inkml:trace contextRef="#ctx0" brushRef="#br0" timeOffset="1569">3913 1048 7910,'-6'-12'0,"0"1"244,2-3 0,-6 6 0,-1 2 355,-5 5 0,-1 8 1,-3 7-1,-3 7-161,-6 8 1,-4 6-1,-2 4 1,0 4-504,0 1 1,-8-3-1,-3 6 1,-3 1-1522,3 3 0,-3-5 1586,9 1 0,-9-1 0,4 7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7:03.4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35 123 8007,'0'-17'0,"0"-1"224,0 1 0,0 5 0,0 1 479,0-3 1,0 4-80,0-1 1,2 7-411,4-2 0,-2 4 0,8 4 1,-1 4-70,-1 5 1,6 5 0,-7 3 0,3 3-187,0 1 0,-3 2 1,3-3-1,-4 3-205,-1 2 1,-5-4-1,4 4 1,-4-1-68,-2-5 0,0-2 0,0 1 0,0 1-152,0 2 0,0 1 0,-2-7 0,-2 1 71,-1-1 0,-3-5 0,4-1 0,-4 1-65,-2-2 1,5-1 458,-7-3 0,0-4 0,-5 6 0</inkml:trace>
  <inkml:trace contextRef="#ctx0" brushRef="#br0" timeOffset="515">1 211 8007,'1'-28'52,"5"5"0,-4 4 1,6 1-1,0 1 150,3-1 1,-1 1-1,2-1 1,1 3 44,3 3 0,1 2 0,1 7 0,1-3-75,4 2 0,-3 2 1,3 4-1,-2 2-104,3 2 1,-5 7 0,3-1 0,-7 3-141,-3 3 0,-6 1 0,3 3 0,-1 1-15,-4-2 1,-2-1 0,-2-1-1,0 2-3,0 3 0,-8-1 1,-4-6-1,-3-1-81,-3-4 0,1 1 0,-1-5 113,1 2 0,0-7 0,-1 1 158,1-8 0,7-5 0,4-9 1,4-1 135,2-4 1,2 3 0,4-5-1,6 2-31,3-1 1,10-5 0,4 6 0,4 2 2,2 1 0,0 9 0,0 1 0,0 2-149,0 4 0,0 4 0,0 6 0,0 6-69,0 3 0,-6 5 0,-2 1 0,-4 4-73,-7 2 0,1-5 0,-7 3 0,0-2-37,-4 1 1,-6-1 0,-4-6-108,-2 1 0,-8-9 1,3-3-1,-5-4-3,-1-2 1,5 0 0,0-2 0,1-4 80,1-5 1,-4-5 0,7-3 0,-1-2 90,0-3 0,2-5 0,8 6 0,2 2-49,2 1 1,8-3-1,-3 2 1,5 3-134,1 4 0,6 9 0,3-5 1,-1 2-59,0 4 1,4 4-1,-4 4 1,1 4 297,-1 2 0,-2 1 0,2 7 0,3-1 0</inkml:trace>
  <inkml:trace contextRef="#ctx0" brushRef="#br0" timeOffset="849">996 280 7615,'2'-15'798,"4"3"0,-4 3-198,3 3 0,5-2-334,2-4 1,3-1 0,3 7 0,-3 0-131,-3-2 0,4 6 0,-5-5 0,5 1-46,1 0 0,1-8 1,-3 3-16,-3-5 1,1-1-1,-7-1-13,-2 1 0,-8 5 1,-4 2-1,-3 1 80,-9-1 0,3 6 0,-8-2 0,1 4-104,1 2 1,0 2 0,5 4-62,1 6 1,7-1 0,4 5 0,6 3-161,6 1 1,6 1 0,11 1 0,6 1-141,4-2 1,10 4 0,3-1 0,5-3-200,1-2 1,7-7-1,1 0 1,0-1-1168,0-1 1689,-10-2 0,-7 0 0,-8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7:53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595 6357 7790,'-12'6'-504,"0"0"1,7 0 0,-5-4 661,2 3 1,0-3 102,3 4 0,1-4 104,-8-2-174,8 0 0,-6 0 268,5 0-174,3 0 229,-6 0-54,8 0 846,0 0-1260,-8-8-46,6 6 125,-6-5-62,8 7 1,0-2 32,0-4 0,0 2-10,0-8 0,0 6 1,2-5-54,4-3 0,-2-1 1,6-3-1,0-1-19,-1-4 1,5 1-1,7-5 1,2 0-28,-1 0 0,3-4 0,0-8 1,2-2 8,4 2 0,0 2 0,1 3 0,-5-1-14,-2 0 1,6-4 0,-4 2 0,2 4-1,0 0 1,-7 6 0,3-2 0,-2 0-3,1 1 1,1-3-1,-4 6 1,2 0-7,-1 0 0,3-6 0,-2 4 0,-1-3 6,-3 1 0,4 0 1,1-6-1,-1 0 16,2 0 1,-6 6 0,7 0 0,-3-2 9,0-2 1,6-8 0,-5 1 0,-3 1-2,-2 2 1,-1 2-1,1 0 1,3-2-3,1-3 0,0 3 0,-5-4 0,1 2-7,4-2 0,-3 4 1,3-3-1,-2 1-2,3-2 0,-5 2 0,6-7 1,1-1 3,3 3 0,-2-1 1,0 6-1,0-2 0,0 3 1,0-7-1,4 0 1,-3 1 0,-3 3 1,4-2 0,-4 1 0,2-1-6,4 0 1,2-5 0,2 3-1,0-2-1,0 1 0,0 1 1,0-1-1,0 5-30,0 4 1,0 2-1,0 0 1,0-2 29,0-3 1,2 3-1,1-6 1,3 2-1,-2 1 1,4-9 0,-3 4 0,-1-1 8,-2-1 0,2 6 1,0-3-1,-4-1 6,-2 1 0,3 5 0,-6-2 0,2 2-2,3-2 0,0 3 0,0-7 0,0 2 7,0 5 1,0-5 0,0 0-1,0 0 5,0 1 0,0 1 0,-2 6 0,-2 0-12,-2 0 1,6 0 0,8-2-1,1-3 31,5-7 0,3-3 0,6-3 1,4 1-5,0-1 1,6 1 0,-6 2 0,3 1-35,-1 3 1,0 5 0,4-4-1,-4 2-24,-6 5 1,4-5 0,2 0 0,2 1 4,-2-1 1,4 2 0,-4 6 0,2 0 7,-2 0 0,8-5 1,-6-1-1,-2 2 0,-2 2 1,2-4-1,-4 1 1,0 1 2,0 2 1,-2 2 0,-3 0 0,1 0 8,2 0 0,6 0 0,-5 0 1,-3 2-18,-2 4 0,-1-2 0,-1 6 1,-2-2 28,-3-4 1,3 6-1,-3-1 1,2 3 5,-3 0 1,5-2 0,-5 3-1,3-1 9,-3 2 0,5 1 1,-5 3-1,5-1-17,1 1 0,-5 5 1,-1 1-1,1-1-10,-3 2 1,11-3-1,-7 5 1,1 0-32,1 0 0,3-3 0,3 5 0,2 0-1,-2-2 1,-3 6-1,-5-3 1,-1 3 14,1 2 1,1 0-1,-1 0 1,-3 0 15,-2 0 0,5 0 0,-1 0 1,1 0 72,-1 0 0,3 0 1,-3 0-1,3 0-8,3 0 1,5 0 0,0 0 0,-2 0-41,-1 0 1,3 0 0,2 0 0,2 0-28,4 0 0,-4 0 0,2 0 0,0 2-33,-2 3 0,4-3 0,-7 6 0,-3-2-17,-2 0 1,-3 5 0,-3-3-1,-1 0 39,1 0 0,1 3 0,-1-3 0,-1 2 24,1 3 0,7-3 0,-1 2 0,-3-1-12,-1-1 1,0 6-1,3-5 1,-1 5 21,1 1 0,-3-1 0,-1-3 1,-3-1 28,3 2 0,7 1 0,2 2 0,-4 1-7,-5-1 1,1-3 0,-1 2 0,3 3-32,1 0 0,3 1 1,-11-3-1,1 1-11,1-1 1,-1 1 0,7-1 0,-1 1-47,1-1 1,-1 0-1,0 1 1,1-1 4,-1 1 0,1 5 0,-1 0 1,0-1 28,1-3 1,3 1 0,-2 1 0,-5 2-4,-5-1 0,3-1 1,-4 0-1,1 3 20,5-3 0,-6 4 0,-1 0 0,-1 1 1,0-1 0,5 4 1,-5-6-1,-2-1-3,-2-3 0,0 4 0,1 0 0,3-1-2,-2-3 0,0 1 0,0 1 0,1 2 10,-1-1 0,4 3 0,0-2 0,-1-2 0,1-1 0,3-3 0,-3 1 0,0-1-18,0 1 1,-3 1-1,-3 2 1,2 3-43,2-3 1,-1-1 0,-5-3 0,0 2 88,0 5 1,-2-5-1,0 6 1,-2-1-43,0-1 0,4 0 1,-11-3-1,-1 1 7,2 2 1,-4 0-1,7-3 1,-1 1 25,0 3 1,-4 1-1,4-4 1,1 2 29,-1-1 0,-4 3 0,4 0 0,0 0-37,0 1 0,-3 3 0,3-4 0,0 0 16,0 0 0,-3 5 1,5-5-1,2 2 4,2 4 0,2-4 1,0 2-1,-1 0-28,1-1 0,0 5 1,0-4-1,2 4-27,4 2 1,-4-6-1,3 0 1,-3 2-48,-2 2 1,0 2 0,-2 0 0,-2 0 17,-2-1 1,-1 7-1,3 0 1,-4 0-5,-2 1 1,-2-3-1,-3 6 1,1-2 46,2-5 1,3-1 0,-3 0-1,4 2 11,0 2 0,4-1 0,-6-5 0,3 0 16,3 0 1,0 0 0,2 0-1,0 0-4,4 0 0,-4-6 1,-4 0-1,2 2-25,2 2 0,0 2 0,-2 0 1,-4 0-52,-2 0 1,0 6 0,-3-1-1,1-1 0,-2-2 1,-1-2 0,-3 2-1,-1 2 23,-5 1 0,5 3 1,-5-4-1,3 2 5,-2-3 0,3-1 0,-5-2 0,2 0-9,-1 0 1,-5 0 0,6 2 0,-1 0 33,-1-2 0,6 5 0,-5-7 0,3 6 27,-3 0 1,5-8 0,-4-2-1,3 2-22,3 2 0,-3 0 0,-1-2 0,-1-2 19,7 2 1,-7-3-1,9 1 1,-3 0-19,-5-2 0,7 4 0,-7-6 0,-1 1-46,3-1 1,-1 4 0,3-4 0,-1 2 11,1 4 0,-1-4 1,-1 1-1,-3-1-10,-1 0 1,-3-6 0,5 5-1,-2-3-43,1 0 1,-3 0 0,0-5 0,-1-3-164,1-3 0,-4 4-884,6-5-22,-9-3 1147,5 0 0,-16-16 0,-1-2 0</inkml:trace>
  <inkml:trace contextRef="#ctx0" brushRef="#br0" timeOffset="1700">7528 35 8166,'-8'-10'938,"4"-3"-552,-7 7 0,5 0-359,-6 6 1,1 0-531,-7 0 0,7 0 1,-1 0-19,-2 0 0,5 6 521,-3 0 0,0 7 0,-5-3 0</inkml:trace>
  <inkml:trace contextRef="#ctx0" brushRef="#br0" timeOffset="1865">6585 280 7901,'-23'-8'0,"-1"-2"201,3 0 1,7 1-1,3 5 1,-3-2-609,-1 2 1,3 2 0,2 4 406,3 4 0,-7 4 0,4 7 0</inkml:trace>
  <inkml:trace contextRef="#ctx0" brushRef="#br0" timeOffset="2031">5555 314 7874,'-35'-5'0,"0"-3"0,0 0 119,0 0 1,2-3-1,2 5 1,4 2-427,1 2 1,3 2 0,6 2 0,-1 2 306,1 2 0,-8 7 0,-3-3 0</inkml:trace>
  <inkml:trace contextRef="#ctx0" brushRef="#br0" timeOffset="2180">4227 349 7874,'-46'-2'435,"-1"-3"0,8 3 1,-1-4-1,3 4-577,2 2 0,2 0 0,4 0 0,3 2-255,1 4 1,10-2 0,-7 5 396,1-1 0,-8 6 0,2-5 0</inkml:trace>
  <inkml:trace contextRef="#ctx0" brushRef="#br0" timeOffset="2347">2865 454 7874,'-35'0'80,"0"0"1,0 0 0,0 0-125,0 0 1,-1 2 0,-1 2-1,0 2-126,4-2 1,8 3-1,-3 1 1,1 0 169,0 0 0,-2 5 0,-6-3 0</inkml:trace>
  <inkml:trace contextRef="#ctx0" brushRef="#br0" timeOffset="2501">1695 646 7874,'-33'0'27,"2"0"0,4 0 25,2 0 1,-7 0 0,3 0 0,-2 0-311,2 0 1,2 0-1,6 0 1,-5 2-581,-1 4 838,6-4 0,-12 14 0,6-7 0</inkml:trace>
  <inkml:trace contextRef="#ctx0" brushRef="#br0" timeOffset="2648">455 803 7874,'-35'0'84,"0"0"1,-6-5 0,1-1 0,1 2 212,2 2 0,4 2 0,2 0 1,4 0-631,2 0 1,1 0-1435,7 0 1767,-1 8 0,-7 1 0,-2 9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7:57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1258 7893,'68'0'123,"-4"0"1,2-6 0,-8 1 0,-3 1 50,-7 2 0,1 2 1,-11 0-1,-3 2-305,-4 4 1,-9-4-1,3 5 1,-2-1-802,0 0-1,1 0 933,-7-6 0,8 8 0,3 1 0</inkml:trace>
  <inkml:trace contextRef="#ctx0" brushRef="#br0" timeOffset="153">1432 1293 7893,'45'0'82,"-1"0"0,-5 0 1,2 0-38,-2 0 1,3 0 0,-1 0 0,-4 0-149,-6 0 0,0 6 0,-8 0 0,1 0-1121,1 1 1224,-13-5 0,19 14 0,-12-6 0</inkml:trace>
  <inkml:trace contextRef="#ctx0" brushRef="#br0" timeOffset="271">2393 1293 7893,'35'0'95,"0"-6"0,-1-1 1,-1-1 99,-3 0 1,-5 2-1,-6 6 1,3 0-470,1 0 1,0 0 0,-5 2 273,-1 4 0,0-4 0,1 6 0</inkml:trace>
  <inkml:trace contextRef="#ctx0" brushRef="#br0" timeOffset="1050">3475 1171 8015,'2'-23'157,"4"-1"0,-4 1 1,4 6-1,-4-1 423,-2 1 0,0-1 131,0 1 0,-2 7-331,-4 4 0,4 6 0,-4 6-35,4 6 1,2 5-1,0 8 1,0 8-132,0 6 1,6 12-1,2-1 1,0 8-232,0 4 1,-3 2 0,-3 6 0,2 0-221,2 0 0,0 6 0,-6 1 0,-2 3-249,-4 3 0,2-11 1,-7-4-1,-1-6-184,2-6 1,-5-1-1,5-7 1,-2-7-442,1-12 1,5-9 1110,-6-9 0,8-26 0,-3-14 0</inkml:trace>
  <inkml:trace contextRef="#ctx0" brushRef="#br0" timeOffset="1336">3563 1293 8010,'27'-48'91,"-4"-5"0,-3 15 0,-1-5 0,2 12 195,3 6 1,1 1 0,-4 7 0,4 1-29,3 5 0,1 1 0,6 6 0,0-2 8,0 2 0,5 2 0,1 4 0,-2 4-89,-2 6 0,-2 3 1,-2 5-1,-6 1-197,-10 2 0,-7 6 1,-10-3-1,0 1-136,0 4 1,-8 2-1,-5 2 1,-9-2-57,-7-4 1,-4 4 0,-2-4 0,0 4-126,0 2 0,-2-8 0,-1-2 0,-3-1-55,2-1 1,4 0-1,4-5 1,4-1-107,2 1 1,1-5-1,9 3 498,3 3 0,5 10 0,7-2 0</inkml:trace>
  <inkml:trace contextRef="#ctx0" brushRef="#br0" timeOffset="1916">3999 2149 8010,'12'-8'287,"0"-3"1,-3-5-1,5 1 1,-4 1 442,-3 2 1,5 6-1,-4-3-179,2 1 0,-5 2 0,7 6-141,2 0 0,-5 0 0,3 2-307,1 4 0,-3 2 0,2 5 0,1 1-160,3 5 1,-4-1 0,-3 7 0,-1-2-201,-4 1 0,4 5 0,-2-4 1,-3 2-16,-1 4 1,-4-4 0,-3 2 0,-7 2-104,-4 2 0,-7 0 0,-2-3 0,0-7 131,-1-4 0,3-9 0,6-4 454,-1-4 0,9-12 0,3-6 0,6-9 371,6-8 1,9 0 0,10-11 0,2-1-169,4 0 0,4 7 0,4-3 0,2 6-134,-2 6 1,-2 5 0,-2 13 0,0 5-314,-1 4 1,-4 4 0,-3 4-1,0 7-237,0 9 1,-6-1-1,1 6 1,-7 0-29,-3 1 0,-6-7 0,3 2 0,-1-1 5,-4 1 1,-2-10-1,-2 5 1,-2-5-88,-4-3 0,-3-2 1,-9-8 352,1 0 1,7-2-1,2-4 1,2-5 283,0-5 0,1-7 0,7-2 0,3-3 4,7-3 0,9 4 0,5 0 0,1 2 137,4 3 0,2 3 0,2 3 0,2 5-177,3 5 1,-3 4-1,6 4 1,-2 4-503,-1 5 0,7 7 0,-6 5 0,-4 4-351,-6 1 0,0 5 1,-10-6-1,-3 2-97,-5 0 0,-3-2 0,1 2 0,-5-4-618,-4 1 1348,-10-7 0,-9 6 0,-10-7 0</inkml:trace>
  <inkml:trace contextRef="#ctx0" brushRef="#br0" timeOffset="2402">5624 2236 7943,'11'-17'-73,"1"-1"178,1 1 0,-5 5 266,-2 1 0,-12 7 1,-5-2-1,-5 6-133,-1 6 1,-3-2-1,-1 7 1,-4 3-269,-3 1 1,7-3 0,-2 0 0,1 1-138,-1 3 0,4 1 0,-5 1 1,7-1-28,5 1 1,-1-1-1,7 1 140,2-1 1,6-5 0,8-3 0,9-1 206,6-4 1,10-2 0,8-2-1,0-2-87,-1-4 0,5 4 0,-6-6 0,-1 3-107,3-1 1,-6-2 0,2 4 0,-6-2-201,-4 3 0,-8 1 1,2 0-535,-3-4 349,-10 4 0,-5-6 147,-10 8 0,3 2 281,-4 4 0,6-4 1,6 4-1,5-2 34,5 1 0,1-3 1,3 4-1,3-2 265,6 2 1,4-4 0,4 4 0,4-3 104,5 3 1,7-4-1,5 6 1,6-2-191,4 0 0,2 5 0,-2-3 0,-4 0-527,-6 0 0,-10-1 0,-5-3 1,-6 2-450,-10-2 0,-11-2-540,-5-2 1300,-15 0 0,-5-8 0,-19-2 0</inkml:trace>
  <inkml:trace contextRef="#ctx0" brushRef="#br0" timeOffset="2652">6532 2271 7943,'2'-15'251,"3"3"0,-5-3 191,0 3 0,-3 4 0,-13 2 0,-5 4-22,-5 2 0,-3 6 0,-6 2 1,0 4-264,1 7 1,-7 0-1,-2 9 1,0-1-246,1 0 0,-5 2 1,4 6-1,-1 0-1186,-5 0 1274,7 0 0,-9 7 0,7 3 0</inkml:trace>
  <inkml:trace contextRef="#ctx0" brushRef="#br0" timeOffset="3283">4628 717 7980,'-17'-35'584,"-1"0"1,3 2-465,3 4 1,-4 4-1,7 7 817,-1 1 0,2 5-485,8 1 1,8 7 0,4 0-1,5 8-123,6 7 1,3 5-1,5 3 1,-4 5-238,-2 5 1,0 9 0,-3 5 0,1 0-309,-2-1 1,-3 5 0,-7-4 0,-5 1-356,-4 5 0,4-1 1,-2-1-1,-6-6-166,-8-4 0,-7 1 1,-7-1-1,-7-4-1387,-7 0 2124,1-15 0,-14 13 0,7-12 0</inkml:trace>
  <inkml:trace contextRef="#ctx0" brushRef="#br0" timeOffset="3533">4576 734 7980,'37'-62'118,"3"4"0,-3 6 0,4 7 0,-4 10 281,-2 10 1,0 5-1,0 5 1,-1 3-84,1 7 1,-2 3-1,-3 4 1,-7 1-105,-4 3 1,-3 14 0,-3-3 0,-3 2-93,-2 1 1,-2 3 0,-6 2 0,-2 1-212,-4-1 0,-6 4 0,-11-6 0,-6 1-226,-4 1 0,-4-6 1,-2 4-1,-4-3-142,-1-3 1,5 1 0,-2-3 0,4-1-137,2-2 0,2-9 0,4 3 343,6-4 1,11-4 0,7-4 0,7-5 251,9-5 0,16-1 0,18-1 0</inkml:trace>
  <inkml:trace contextRef="#ctx0" brushRef="#br0" timeOffset="3851">5222 647 8052,'0'-17'0,"0"-1"287,0 1 1,0-1-1,-2 1 1676,-4-1-1312,4 9 1,-6 5 0,8 13-348,0 9 0,8 5 0,2-2 0,1 5-260,1 1 1,2-6 0,7 4 0,2-1-357,-1-1 1,-3 0 0,-1-7 0,-1-3 5,0-1 1,1-8-1,-1 2 23,1-4 0,-8-10 0,-5-4 1,-3-3 106,-2-3 1,-7-7 0,-5-2 0,-6-2 190,-5 0 0,-2 7 0,-6-3 1,4 4-58,2 3 1,1-3-1,7 11 1,-1-1-864,1-1 200,7 8 0,12 4 705,16 12 0,7 3 0,10 3 0</inkml:trace>
  <inkml:trace contextRef="#ctx0" brushRef="#br0" timeOffset="4266">5781 472 8248,'0'-33'0,"0"4"700,0 6 0,0-2 1,0 2 1071,0 1-1434,0 11 1,2 3 0,3 8 0,7 2-150,4 4 0,3 3 0,2 9 0,5 1-209,1 4 0,0-1 1,4 7-1,-4 2-269,-2 2 0,-1 2 0,-9 2 1,-1 1-330,-3 3 0,-7 0 1,0-4-1,-8 2 130,-7 1 0,-15 1 0,-7-8 0,-5-4 124,-1-5 1,2-13-1,2-5 1,2-6 520,4-6 0,0-13 1,9-16-1,7-10 579,3-5 0,6-10 0,10-6 0,6-6 62,3-4 1,10 0 0,7 7 0,6 1-242,9 4 1,1 0-1,1 11 1,-4 11-129,-3 9 0,5 9 0,-6 13 0,-3 5-317,-1 4 0,-8 6 1,0 5-1,3 9-255,0 1 0,3 9 0,-2 1 0,-2 4-406,-1 2 1,-9-1 0,4 3-1,-4 2-73,-3 2 0,1 2 0,-13-5 0,-2 5-225,-2 2 0,-4-1 1,-6 5-1,-9-5-1413,-10-1 2260,-6-2 0,-2 2 0,0 1 0</inkml:trace>
  <inkml:trace contextRef="#ctx0" brushRef="#br0" timeOffset="4403">6322 577 7980,'10'-29'321,"-4"0"1,-4 2-1,-2-4 1,0 4 35,0 1 0,7 5 0,5 6 0,3 1-233,3 0 1,7-3 0,6 11 0,10 0-447,11-2 1,14 7-1,12-5 322,2 4 0,9 2 0,8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8:15.4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0 662 7997,'26'-17'96,"-1"7"0,4 4 0,-4 4-313,0 2 0,2 0 0,10 0 0,4 0 138,6 0 1,-3 0-1,3 0 1,1 0-51,3 0 0,-1 0 0,-1 0 0,-5 0 129,-1 0 0,6 0 0,-5 0 0</inkml:trace>
  <inkml:trace contextRef="#ctx0" brushRef="#br0" timeOffset="134">1363 610 7997,'27'-8'21,"-2"4"1,-8-7-193,1-3 0,-1 6 1,1 2-1,1 4-103,4 2 1,-1 0 0,5 0-1,0 0 23,0 0 1,-3 6 250,5 0 0,-8 0 0,4-6 0</inkml:trace>
  <inkml:trace contextRef="#ctx0" brushRef="#br0" timeOffset="283">2218 592 7997,'27'-2'-171,"-3"-3"1,-5 3 0,-1-4 229,-1 4-396,0 2 337,-7 0 0,-2 0 0,-8 0 0</inkml:trace>
  <inkml:trace contextRef="#ctx0" brushRef="#br0" timeOffset="1367">3231 488 8019,'0'-33'77,"0"3"1,0-1-1,0 8 2098,0 2-137,0 1-1841,0 11 0,0 9 0,2 11 0,4 7-39,6 5 0,-3 4 0,3 10 1,0 2-63,-3 2 1,5 7 0,-8-1 0,-2 5-270,-3 6 1,-1-3 0,0 5 0,0 0-198,0 4 0,-1 2 1,-3 0-1,-4-4-141,-2-2 0,-1 2 1,-7-7-1,3-7 48,3-3 0,-4-12 0,7-10 1,-3-5-219,0-7 1,1-3 680,-7-8 0,-7-8 0,-2-2 0</inkml:trace>
  <inkml:trace contextRef="#ctx0" brushRef="#br0" timeOffset="1648">3196 435 8019,'10'-52'26,"5"1"0,-3 5 0,4 5 425,1 4 0,6 2 0,3 0 1,1 2-78,4 4 1,8 4 0,3 9 0,1 3-5,0 1 0,9 8 0,-3-1 0,-1 5-219,3 5 0,-7 7 0,1 9 1,-4 5-305,-8 1 1,-12 8-1,-11 7 1,-3 3-40,-3 3 0,-11 3 0,-11 1 0,-9 1-285,-6-1 1,-8-5 0,-3-1-1,-5 1 34,-5-3 0,-5-1 0,3-8 1,-2-2 57,2-4 0,1-4 0,5-9 0,5-3-612,10-1 997,0-8 0,24 4 0,-5-8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8:19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542 383 8014,'-12'-35'138,"0"0"0,-3 2 400,-6 4 0,1 4 0,-3 7 0,3 3-98,3 3 1,0 4 0,-1 8 0,3 2-25,3 4 1,4 11-1,8 13 1,0 4-252,0 7 1,4 4 0,6 7 0,7 3-236,3 3 1,5 4-1,0 6 1,-2-2-345,-3-2 0,1-6 0,-11 6 0,0 2-640,-5 2 1,-10-6 0,-11-4 1053,-11-3 0,-10-11 0,-15-1 0</inkml:trace>
  <inkml:trace contextRef="#ctx0" brushRef="#br0" timeOffset="187">0 942 8014,'18'-35'-210,"5"8"1,0 3 0,1 5 156,1 1 0,4 3 1,12 1-1,5 3 155,5-3 0,1 6 0,3 0 0,1 3-319,2-1 1,-2 0 216,-9 6 0,3-8 0,-5-1 0</inkml:trace>
  <inkml:trace contextRef="#ctx0" brushRef="#br0" timeOffset="535">978 645 8112,'18'-18'118,"-3"1"0,-3-1 111,-6 1 1,-4 5 366,-2 1 1,-2 7-1,-4-2 1,-6 4-159,-3 2 0,-3 0 1,1 0-1,-1 2-324,1 4 0,-6-2 1,-1 7-1,3 3-82,2 1 0,1-3 1,1 2-1,-1 3-124,1 4 0,1 3 1,3-7-1,3 1-121,2-1 1,2 0 0,6 1 0,0-1 5,0 1 1,8-6 0,6-3 197,7-1 0,-2-2 0,5-6 1,-5-2 40,-1-4 0,-3 2 1,-1-7-1,-3-1-36,3 2 1,-4-3 0,1 7 0,1 0-170,-2-2 0,-1 6 1,-3-4-77,6 4 0,-2 2 0,1 0 0,1 2-313,-2 4 0,5 4 1,-3 7-206,3 1 1,-3-1 766,-1 1 0,1-1 0,6 1 0</inkml:trace>
  <inkml:trace contextRef="#ctx0" brushRef="#br0" timeOffset="866">1188 749 8081,'0'-23'26,"0"0"0,-2 2 209,-4 1 0,4 3 1,-4-1 2647,4 1-2514,2 7 1,2 2 0,4 10 0,8 4-269,7 6 1,0-3 0,7 3-1,-3 2-217,-4 1 0,4 3 0,-1-1 0,-3 1-295,-2-1 1,-7-1 0,0-3-1293,1-1 1626,-5-1 1,-2-1-1,-12-4 422,-6-4 0,-3-2 0,-1-2 0,3-2 430,1-2 1,8-7-488,-1 1 0,5 4 0,5 2 0,7 4-399,3 2 1,11 0 0,3 2 0,2 2-371,-2 2 0,4 8 1,-4-3-1,4 7-464,2 5 0,-8-3 0,-4 1 0,-3-6 945,-3-3 0,-7-8 0,-2 4 0</inkml:trace>
  <inkml:trace contextRef="#ctx0" brushRef="#br0" timeOffset="1051">1502 453 8081,'16'-33'264,"-3"4"0,-1 5 198,2 5 1,1 1-1,3 3 1,-1 3-116,1 6 1,1 4 0,4 4-1,6 4-100,4 6 1,2 5-1,0 5 1,0 3-158,0 2 0,0 8 0,-2 6 0,-4-1-509,-6 3 0,3-4 1,-3 6-1,-2-1-578,-1 1 1,-11-6 0,-3 1 996,-4-3 0,6-10 0,2-1 0</inkml:trace>
  <inkml:trace contextRef="#ctx0" brushRef="#br0" timeOffset="1285">2096 226 8054,'0'-51'231,"0"5"1,0 5 0,0 12 0,0 5 1353,0 5 1,2 9-1122,4 4 0,0 12 0,9 8 1,7 5-312,3 5 1,6 12 0,8 1 0,1 8-341,-1 9 0,-2-1 1,-2 7-1,-2-2-357,-4 0 0,-6 8 0,-9-4 0,-4 0-2248,-3-3 2792,-9-5 0,-23 6 0,-12 2 0</inkml:trace>
  <inkml:trace contextRef="#ctx0" brushRef="#br0" timeOffset="1435">2218 680 8367,'18'-35'290,"-1"0"1,-5 2 0,1 2-1,5 4-130,3 1 0,10 3 0,0 6 0,8 1-129,8 4 0,11-1 0,6 7 0,6 0-640,6-2 609,-5 7 0,15-7 0,-7 8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8:18.3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16 104 8057,'0'-18'173,"0"1"717,0-1 1,0 1 263,0-1 0,2 9-580,4 3 1,4 6 0,7 6-324,1 5 1,1 11-1,2 3 1,3 0-322,-3 0 1,-2 6-1,-1-3 1,-3 1-101,-3 0 0,2-6 0,-8 4 0,-3 0-195,-1 1 1,-2-7 0,0 2 0,0-3-23,0-3 0,-7 1 1,-7-3-1,-5-3 68,-5-6 0,-1 1 0,4-1 0,-3-4 308,3-6 0,-4-6 0,4-7 1,3 0 259,4-1 0,11-7 0,-3-4 0,6-4 217,6-2 1,3 2 0,11 2 0,3 4-76,6 1 1,4 3 0,2 8-1,2 1-274,4 2 1,-4 8 0,5 1-1,-1 6-250,0 9 1,-1 9 0,-5 3 0,-2-1-174,-4 2 1,-5-5-1,-11 3 1,-3-4-416,-2-1 0,-2-1 527,-6 1 1,-8-3 0,-4-3 0,-5-6 149,-7-4 1,5-4-1,-6-2 1,2-4 143,-1-2 1,3 5 0,7-7 0,5-2 201,1-1 0,2-3 1,6 1-1,0-1-30,0 1 1,2-1 0,6 1 0,7 0-211,7-1 0,9 8 0,-2 5 0,4 3-92,2 2 1,0 0-1,0 2 1,-1 3-390,1 7 0,-5 4 1,-3 1-1,-2 0-325,-4 1 1,-3-1 0,-5 1 0,-3-1-803,-2 1 1546,-2-1 0,-6 8 0,0 3 0</inkml:trace>
  <inkml:trace contextRef="#ctx0" brushRef="#br0" timeOffset="345">1309 121 8158,'-6'-11'28,"-2"1"0,-2 2 42,-3 4 0,3 2 1,-2 2 161,-1 0 0,-3 8 0,-1 4-200,-1 3 0,7 3 1,-1-3-1,0-1 47,3-3 0,-5 1 0,6 5 47,-1 1 0,-1-1 109,-2 1-123,5-1 1,9-7-192,3-4 0,5-4 0,8-2-389,-1 0 1,0 0 0,1 0 16,-1 0 0,-5 0 1,0 0-631,1 0 1081,-5 0 0,8-8 0,-7-2 0</inkml:trace>
  <inkml:trace contextRef="#ctx0" brushRef="#br0" timeOffset="512">1379 208 8143,'9'-7'15,"5"3"1,-6-6 0,1 2 174,5 4 1,-4-3 0,1 1 0,3 2 86,1 2 0,5 2 0,1 0 0,4 0-79,2 0 1,3 6-1,4 2 1,1 1-110,0 5 1,6 1-1,0 1 1,-2-2-299,-2-3 1,-4 1 0,-2 3-1,-4-1-1921,-2-2 2130,-2-8 0,2 11 0,3-5 0</inkml:trace>
  <inkml:trace contextRef="#ctx0" brushRef="#br0" timeOffset="683">1850 86 8062,'-10'-8'445,"1"7"0,3-5 1,-4 6-210,0 6 0,-5 3 0,1 11 0,-5 3-240,-4 6 1,-8 4 0,1 4-1,-4 2-550,-7 1 1,-4 9 553,-7-2 0,-8 3 0,-2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7:56.0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1136 8354,'-18'-6'0,"1"-2"742,-1-1 1,3 3 0,1-4 0,4 0-1952,3 1 1209,1 5 0,-2-4 0,-2 8 0</inkml:trace>
  <inkml:trace contextRef="#ctx0" brushRef="#br0" timeOffset="1449">8785 402 7929,'11'-11'35,"1"1"31,2 2 1,3-3 0,4 5-1,5 2-165,1 2 0,8 2 1,7 0-1,5 0-160,7 0 0,1 0 0,9 0 0,0 0-607,-2 0 866,6 0 0,-6 0 0,8 0 0</inkml:trace>
  <inkml:trace contextRef="#ctx0" brushRef="#br0" timeOffset="1614">10706 263 7893,'45'-18'150,"5"6"1,-5 1-1,1-1-9,1 3 0,-3-1 1,3 6-1,-4-2-293,-1 2 0,-5 2 1,4 2-1,-2 0-195,1 0 0,-3 0 0,4-2 0,-4-2-111,-2-1 0,6-1 458,-1 6 0,9-8 0,-4-2 0</inkml:trace>
  <inkml:trace contextRef="#ctx0" brushRef="#br0" timeOffset="1763">12417 36 7635,'88'-6'0,"-3"-2"-71,-3-2 0,-13 6 0,-12-1 1,-9 3 224,-7 2 1,-4 0-1,-2 0 1,-2 0-221,-4 0 1,4 2 0,-4 1 0,4 3-162,2-2 0,0-2 0,2-2 0,1 0-166,3 0 0,6 0 393,-6 0 0,7 0 0,-3 0 0</inkml:trace>
  <inkml:trace contextRef="#ctx0" brushRef="#br0" timeOffset="35813">612 3109 8016,'-8'-9'124,"4"-5"-53,-8 8 0,8-2 869,-1 3-275,3 3-604,2-6 48,0 8 1,2 0 116,3 0-2,-3 0-118,6 0 1,-6 0-46,4 0 1,-2 0-36,7 0 1,1 0 0,5-2-31,1-4 1,-1 4 0,1-4 0,1 4-7,5 2 1,-3 0-1,8 0 1,2 0 2,2 0 0,8-5 0,0-1 0,-1 2 4,3 2 1,-6 0 0,4-2-1,-3-2 0,3 2 1,-2 2 0,6 1 0,-3-3-5,-3-2 0,-2 0 0,-2 4 0,2-2 2,4-2 1,-5 1 0,5 3-1,-4-2 32,-2-2 0,6-6 1,1 5-1,1-1-6,0 0 0,3 0 1,-3 4-1,2-3-5,3-3 1,-3 4-1,1-4 1,3 1 4,1-1 1,-1 4-1,1-4 1,3 3-2,-5 3 1,5-4 0,-7 2-1,7 0-22,5-1 1,-4 5 0,4-6 0,-3 2 2,-3 0 0,6-1 1,2 3-1,1-2-3,-1 2 0,-2-4 0,-4 2 0,4 2 30,7 3 0,-5-5 0,-2 0 0,-2 0 30,2-2 1,-1 6-1,5-3 1,-2 3-37,-4 2 0,-2-6 0,-1 0 0,1 2-2,4 2 0,-3-4 1,5 0-1,-2 3-13,0 1 1,8 0 0,-4-2 0,2-2-19,0 2 1,-5 2-1,5 0 1,2-2-3,2-1 1,1-1-1,1 4 1,0-2 7,0-2 1,2 0 0,2 6 0,1 0 1,-1 0 1,-2-6-1,-2 1 1,1 1 9,5 2 1,-4 2 0,4-2 0,-3-2 34,3-2 1,-2 0-1,5 6 1,1 0-16,-1 0 1,-3-2-1,6-1 1,1-3-26,2 2 0,3 2 0,-1 2 0,0-2-30,1-4 0,-1 4 0,0-4 0,1 4-50,-1 2 1,0 0 0,1 0 0,1 0 29,4 0 1,-4-5-1,4-1 1,-3 2 34,-3 2 0,2 2 0,3 0 0,1-2 56,-2-4 1,-8 4 0,-1-4 0,3 4 17,6 2 1,-3-5 0,1-1 0,-6 2 11,1 2 1,1 0-1,1-2 1,-3-2-35,-1 3 0,-1 1 0,6 2 0,3 0-36,3 0 1,-4-6-1,4 0 1,-4 2 38,-1 2 0,1 2 0,2 0 0,2 0 5,-1 0 1,-1 0 0,0-2-1,4-2-1,2-2 0,0 1 0,-47 4 0,1 2 1,48-1-22,-49 0 0,1 0 0,0 0 0,1 0 0,0 0 0,1 0 0,-2 0 0,0 0-7,48 0 1,-47-3 0,-1 0 0,48-3 0,-47 4 0,1 0-7,2 1 0,1 0 1,-6 1-1,0 0 1,3 0-1,-1 0 1,0 0-1,-1 0-18,0 1 1,1-2 0,2-1 0,1-2 0,1 1 0,0 1 0,2-1 0,1 0-40,-3-1 1,0 0-1,-1 3 1,1 0 0,-1-2-1,0 0 1,3 1 0,1 0-46,1-1 1,0 0 0,0 3 0,0-1-1,0-2 1,-1 0 0,-2 1 0,0 0 45,-1-1 0,1 0 0,2 2 0,0 0 0,-1-2 0,1 0 0,0 2 0,0 0 37,-1 2 0,0-2 0,-1-1 0,-1-2 0,-4 1 0,1 1 0,1-1 0,0 2 3,5 0 0,-1 0 0,-7 1 0,1 0 0,3 0 0,0 0 0,-2-1 0,-1 0 9,-1-2 1,1 0 0,1 2 0,1 0 0,0-2 0,0 0 0,2 2 0,-1 0-7,-1 1 1,1 0-1,-2 0 1,0-2 0,0 1-1,-1-1 1,2-1 0,1 0-13,3 1 1,0 0-1,-3-2 1,1 0-1,4 1 1,0 0-1,-2 1 1,0 0 4,0 2 0,-1-2 0,1 0 0,0-1 0,2 0 0,1 0 0,-2 1 0,0 0 18,0 1 0,-1 0 1,-3-2-1,0 0 1,3 0-1,1 0 0,0 1 1,2 0 21,2 1 1,0 1-1,-4 0 1,0 0-1,2-1 1,1 0-1,-1-1 1,0 0 2,2-1 0,0 0 1,0 0-1,0 0 1,3 3-1,0 0 1,-1-1-1,0 0-8,-2-2 0,0 0 1,0 2-1,0 0 1,0-2-1,0 1 1,2 0-1,0 2-5,2-1 0,-2 2 0,-4-1 0,-1 0 0,1 0 0,0 0 0,-1-1 1,0 0-5,0-2 0,1 0 0,1 2 0,0 0 0,0-2 0,0 0 1,0 2-1,0 0-6,-1 1 0,-2 0 0,1 0 1,-1 0-1,2 0 0,0 0 0,1 0 1,0 0-2,3 1 0,-2-2 0,-4-1 0,-1-2 0,0 1 0,0 0 0,-2 1 0,-1 1-11,0 0 1,0 0 0,3-2 0,1 0 0,3 0 0,0 0 0,-1 1 0,0 0-3,-3 1 0,-1 0 1,1 0-1,0 0 1,0 0-1,1-2 1,1 0-1,2 1-4,2-1 1,0 2 0,-6-1 0,0 2-1,2 0 1,-1 0 0,-2 0 0,0 0-3,1 0 1,1 0 0,1 0 0,0 0 0,0 0 0,0 0 0,-1 0 0,-1 0-5,-3 0 1,0 0-1,-1 0 1,-1 0-1,-1 0 1,1 0-1,0 0 1,1 0 5,1 0 0,0 0 1,-4-1-1,-1 0 1,2-1-1,1 0 1,-2-1-1,1 0 3,-1 1 1,1 0-1,0 1 1,0 0 0,0 1-1,-1 0 1,0 0-1,-1 0 0,49 0 1,-6-2-1,4-2 1,0-1 43,0 1 1,-11 2-1,1 2 1,-4 0 1,-3 0 1,5-6 0,-5 0 0,-1 2-17,-3 2 0,-12 2 0,-6 0 1,-3 0-28,-3 0 0,-7-2 0,-4-1 0,-5-3-42,-1 2 0,-6 2 0,-1 0-164,-3-4 1,-8 4 196,-5-4-430,-8 4-399,4 2-717,-8 0 1086,0 0 0,-8-7 0,-2-3 0</inkml:trace>
  <inkml:trace contextRef="#ctx0" brushRef="#br0" timeOffset="36643">25760 1048 7988,'10'-25'81,"3"6"1,-5-6 0,0 1 510,0 1 0,3 0 0,-5 5 0,0 1 479,2-1 0,-6 1 1183,3-1-1945,-3 9 0,-2 3 0,0 12 1,0 7-187,0 9 0,2 5 0,2 10 1,4 2-9,2 1 0,-1 9 0,5-1 1,-2 7-275,1 3 1,-3 0 0,2-6 0,-1 3-350,-1 3 1,3 4-1,-5 6 1,0-2-175,0-2 1,-2-8-1,-6 3 1,0-7-24,0-6 1,-2-5-1,-2-12 1,-4-7-348,-2-9 0,4 1 1052,-5-8 0,-1-16 0,-5-9 0</inkml:trace>
  <inkml:trace contextRef="#ctx0" brushRef="#br0" timeOffset="36962">25987 1136 7988,'23'-47'26,"1"3"1,-1 1 146,2 4 1,0 2 0,6 4 0,-1 4 303,1 6 1,2 3 0,2 5 0,-1 1-104,1 3 1,2 7 0,2-2 0,2 6-209,-2 6 0,-3 4 0,-3 9 0,-3 2-129,-7 3 0,-4 7 0,-3-2 0,-5 4-258,-5 2 0,-6 0 0,-8-1 0,-9 1 57,-10 0 0,-8 6 0,-6 0 1,-5-2-177,-5-2 0,-9-3 1,-4 3-1,-4 0-67,-2-2 1,8 2-1,4-16 1,5-3 51,7-5 0,11-9 1,16 2-66,11-4 1,18-2 419,19 0 0,11-8 0,5-1 0</inkml:trace>
  <inkml:trace contextRef="#ctx0" brushRef="#br0" timeOffset="37709">26581 1834 7960,'0'-11'356,"-2"-1"1242,-4-1 0,4 3-276,-4-2 1,2 6-108,-1-5-1075,3 7 1,-4 2-1,12 10 1,5 1-92,5 5 0,1 7 0,1 3 1,-1-1-357,1 2 0,-3-4 1,-1 7-1,-3-1-26,3 0 1,0 0-1,-1 4 1,-3-4 95,-2-1 1,3-3 0,-5-6 0,-2 1-42,-2-1 1,-2-5 444,0-1 1,-2-7 0,-2 0 113,-2-8 1,-7-7 0,3-11 0,-2-1 220,1 2 0,5-4-1,-4-1 1,2 1 72,5 0 0,1-4 1,2 4-1,0-1-357,0 1 1,7 2 0,5 5 0,6 3-269,5 3 1,-2-1 0,8 7 0,4 2-219,6 2 1,-2 10 0,6 3 0,-3 7-166,1 5 1,-6-2 0,-6 7 0,0-3 24,-2-4 0,-7-1 0,-10-3 0,-3 0-47,-3 1 1,-2-1-1,-4-1 301,-4-4 0,-3-5 0,-9-7 0,1 0 425,-1 0 0,1-7 0,-1-5 194,1-4 0,1-7 0,5 0 0,5 2 65,4 1 0,2 3 0,0-3 1,2-1-59,4-2 1,3 5-1,11 6 1,3 1-331,6 1 0,10 2 1,4 8-1,1 2-233,5 4 0,-5 4 1,3 7-1,0 3-323,-3 3 1,-1 2 0,-8 6-1,0-2-235,0 2 1,-8 0 0,-4 1 0,-3-5-514,-3-2 1,-1-2 0,-5-3 1162,-5 3 0,4-4 0,-1 7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02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36 105 7877,'0'-17'11,"0"-1"0,0 1 335,0-1 0,2 9 0,1 1 119,3 0 0,2 6 0,-2-4-363,6 4 0,-3 2 1,1 2-1,0 2-34,-1 2 1,-3 6 0,6-4 0,-1 1-63,-1 5 1,6 1-1,-5 3-135,5-1 1,-5 1 0,-1-1 0,0 1-31,0-1 0,-7-5 0,3-1 0,-4 3 119,-2 1 1,-2-3 0,-2 0-1,-3-1 27,-3-1 1,-2 4-1,-7-8 1,-2-3 65,-3-1 0,1-2 1,6 0-1,-1 0 256,1 0 1,-1-2 0,3-3-185,3-7 0,-2 2 1,9-1-1,1-3-76,2-2 1,8-1 0,1 2-1,3 1-8,4 2 1,3 3 0,4-5 0,3 4-82,-3 3 1,-2-5-1,-1 6 1,-1 2 1,1 2 1,-1 2 0,-1 2 0,-3 2 3,-1 2 1,-6 7 0,4-1 0,-3 4 10,-3 1 1,-2 1 0,-2-1 0,0 0-25,0 1 0,-8 5 0,-3 1 0,-5-3 5,-1-2 1,-1-1-1,1-1 1,-3-1 0,-3-5 0,4 3 0,-5-8 0,5-2 73,2-2 1,-1-2-1,1-2 1,1-4 38,4-6 0,5-9 1,7-4-1,0-3 57,0-3 1,7 0 0,5 0 0,6 2-59,5-2 1,-2 6-1,6 2 1,1 3-61,-1 3 1,-4-1-1,4 3 1,0 3-21,0 6 0,-5 4 0,1 2 0,-3 0-19,-3 0 0,-5 8 0,-3 4 0,1 3-16,0 3 1,-6 1 0,1 3 0,-3 1-1,-2-2 0,-2-1 0,-3-3 0,-5 0-37,0 1 0,-5-1 0,3-1 1,-3-2 13,-3-3 0,-5-7 0,-1 2 1,3-4 50,2-2 1,1-2 0,3-4 27,3-6 1,-1-5 0,7-4-1,2-5 37,2-1 1,8 4-1,1-4 1,3 2-135,4 3 1,-1 3 0,1 1 0,-2 1-274,1-1 1,-3 9-1,1 3 1,3 4 358,2 2 0,1 0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6:57.3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191 144 7983,'0'-17'-191,"0"-1"0,0 1 646,0 0 0,0 5 54,0 0 0,0 1 330,0-7-654,0 8 0,0 5-47,0 10 1,2 5 0,1 10 0,3 3-66,-2 6 1,4 4 0,-2 2 0,-2 0-211,-2 0 1,3 0 0,1 0 0,-2-1-30,-2 1 1,-4-5-1,-2-3 1,-4 0-149,-1 0 0,-5-6 0,-7 3 0,-2-7 60,1-5 1,-3-4-1,2-8 1,1 0 169,3 0 1,3-8 0,3-6 0,3-5 102,2-5 0,4-1 0,10 4 0,8-2 13,7 1 0,4 3 0,8 1 0,0 1-156,4-1 0,2 7 1,-2 1-1,2 2-330,2 4 0,1 3 454,-1 1 0,-4 0 0,6 0 0</inkml:trace>
  <inkml:trace contextRef="#ctx0" brushRef="#br0" timeOffset="249">522 127 7967,'-5'-18'565,"-1"1"84,-8 0-497,12 7 1,2 10 0,12 11 0,3 5-144,3 1 0,-1 1 0,1-1 0,-1 1-204,1-1 1,-1 1-1,3-1 1,1-1-153,2-5 1,1 5 0,-7-6-939,1-1 1285,-1 7 0,0-6 0,1 7 0</inkml:trace>
  <inkml:trace contextRef="#ctx0" brushRef="#br0" timeOffset="450">680 57 7969,'0'-17'-283,"-8"1"613,-4 4 1,4 1-179,3 11 1,3 4 0,0 13 0,-2 1-77,-2-1 1,0 2-1,4 5 1,-2 3-161,-1 0 1,-7 4 0,4-6 0,-1 1-118,-5-1 1,4 4 0,-1-4 0,-3 0-243,-2 1 1,-3 3 442,-4-6 0,3 0 0,-5-5 0</inkml:trace>
  <inkml:trace contextRef="#ctx0" brushRef="#br0" timeOffset="849">767 302 7969,'10'-12'0,"-3"0"57,1-1 1,-4-1-1,6 1 205,-2 1 0,5 8-68,-1-2 1,3 4-1,1 4-113,-5 4 0,3 4 0,-6 7-69,2 1 1,-7-1 0,3 1-1,-4-1-18,-2 0 0,0 1 1,-2-1-55,-4 1 0,-1-1 0,-7 1 78,2-1 1,7-7 0,-5-2-70,2-1 0,4-5-20,10 4 1,4-4 0,7-2 0,3 0-189,3 0 1,-2-6 0,6 1-1,1 1-183,-1 2 0,-6 2 0,2 0 442,-3 0 0,-3 0 0,1 0 0</inkml:trace>
  <inkml:trace contextRef="#ctx0" brushRef="#br0" timeOffset="1116">295 791 7969,'-11'0'-193,"-1"-2"186,-1-4 0,5 2 266,2-8 0,14 8 0,9-3 1,12 1-198,10 0 0,6 0 0,9 4 0,4-2-168,6-1 1,-2-1 0,1 6 0,-3 0-262,-4 0 0,-9 0 0,-9 0 0,-7 0-376,-7 0 743,-13 0 0,-3 7 0,-8 3 0</inkml:trace>
  <inkml:trace contextRef="#ctx0" brushRef="#br0" timeOffset="1465">488 930 7969,'9'-2'-492,"-3"-3"661,-4-7 0,0 4 0,2 0 349,2 1 0,1 5-222,-1-4 0,-2 4 0,6 4-218,-2 4 0,-1-2 0,-3 7-43,2 3 1,0 1 0,-6 3 0,0-1-11,0 1 1,0-1-1,0 1 1,0-1 7,0 1 1,-2-7 0,-2 1-14,-2 1 1,-7 3-31,1 1 1,2-1-1,1-3-20,1-1 1,4-8 0,10 4-15,5 0 0,13-7 0,5 5 0,4-4-280,2-2 0,2 0 0,1 0 0,5 2 324,2 4 0,-6-4 0,3 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17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313 175 7662,'8'-10'259,"-6"0"341,4 5-60,-4 3-245,-2-14-164,0 14 209,0-6-190,0 8 19,0 0-232,0 8 1,2-6-48,4 4 0,-4-2 66,3 2 0,-3-3 28,-2 9 1,-2-2 0,-1 3 22,-3-1 1,-6-6-1,4 4 35,-1-3 1,-3-1 0,-6-6 160,1 0 0,5 0-96,1 0 1,7-2-1,-2-4-37,4-5 0,4-3 0,4 1 0,5 1-1,5-2 1,1 1 0,1-1 0,-1 5-39,1 1 1,-1 2 0,1 6 0,1 0-33,4 0 0,-9 0 0,4 0 0,-3 2-57,1 4 1,-7 3-1,-3 9 1,-4-1 36,-2 1 0,0-1 0,-2 3 1,-4 3-61,-5 6 1,-11-4 0,-3 0 0,-4-1-79,-8-1 0,0 6 0,-7-6 0,1-3 52,4-7 1,4-5 0,4-8 0,2 0 48,-2 0 0,8-4 1,3-5-1,9-11 58,3-5 0,4 0 0,10-8 1,5-4 147,5 0 1,3 6 0,5 2 0,3-2-5,0-2 0,6 6 0,-4 3 1,4 5-23,2 2 0,0 5 0,-2 2 0,-4 2-57,-6 5 0,-1 3 0,-1 5 0,2 5-76,-1 0 1,-9 11 0,-1-3-1,0 1-28,-3 0 1,-1 1 0,-8 1 0,0 2 14,0-1 0,0-3 0,0-1 0,-2-1-17,-4 1 1,-3-1-1,-11-1 1,-1-3-30,-3-1 0,-5-8 0,4 3 0,-2-1-51,-4 0 0,6 0 1,-1-8-1,3-2 32,0-2 0,0-7 0,5 1 0,1-4 101,-1-1 1,9-2-1,3-3 1,4-1 68,2 2 0,2-5 0,4 3 1,5 0 22,5-2 0,9 11 0,4-3 0,4 1 52,2 1 0,0 5 0,0 4 1,0 4-94,0 2 1,-6 0 0,0 0-1,0 2-48,-2 4 1,-2 4-1,-7 9 1,-3 2-29,-3 3 0,-4 1 0,-8-4 1,0 2-14,0-1 1,-2-1 0,-6 0 0,-7 3-48,-7-3 1,-11 4-1,0-1 1,-6-5-42,1-5 0,-5-1 0,2-7 0,2-2 105,2-2 1,3-2-1,1-2 1,3-6 49,7-9 0,4-3 0,3-9 0,5 0 31,5 2 1,6-6-1,6 4 1,5-2 66,5 2 1,9-2 0,2 7 0,4 3-43,4 2 1,-4 1 0,10 3 0,-6 3-28,-6 6 0,4 4 0,-4 2 0,2 0-53,-2 0 0,-4 8 1,-7 4-1,-1 3-24,1 3 1,-8 1-1,-5 2 1,-3 3-43,-2-3 0,0 4 0,-2 0 0,-3 1 31,-7-1 1,-6 0 0,-5-4-1,-6 5-64,-4 1 0,-2-6 1,0 2-1,0-5 14,0-6 1,-2 1 0,-1-7 0,-1-2 51,6-2 0,0-4 0,10-4 0,3-8 23,7-7 0,-1 0 0,8-8 1,4-2 20,6-2 0,6-2 1,9 0-1,3 2 30,1 4 1,8-2 0,-2 7 0,4 3-42,2 2 1,0 9 0,0 2 0,-2 2 28,-4 0 0,2 1 0,-8 7 0,-1 3-47,-3 7 0,-2 4 0,-1 1 1,-4 2-1,-7 5 1,-3-5 0,-2 6 0,0-1 41,0-1 1,-7 2 0,-5-4 0,-4 3 2,-1-3 0,-6-2 0,-3-1 0,-3-1-46,-8 1 0,3-1 0,-7-1 0,4-3-82,2-1 0,-6-8 0,1 2 0,1-4 19,2-2 1,10-8 0,3-4 0,5-5 68,2-6 1,7 1-1,4-7 1,6-2 7,6-2 0,5 4 1,13 0-1,3 0 47,0 2 0,8 1 1,-2 9-1,6-1 16,0 1 0,-3 7 1,-1 4-1,0 5-60,0 1 1,-2 1-1,-4 5 1,-5 6-169,-5 3 0,-3 3 0,-5 1 0,-5 3-171,-4 1 0,-2 6 0,-2-4 0,-4 2 324,-5 5 0,-13 0 0,-3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23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189 158 7110,'0'-12'-48,"0"0"698,0 8-593,0-3 0,2 7-64,4 0 1,-5 7-12,5 5 116,4-4 154,-8 7 46,6-13 129,-8 6-273,0-8 1,0-2-10,0-4 1,0 2-97,0-7 0,0-1-55,0-5 0,7 5-14,5 0 0,4 8 1,1-1-1,1 3 1,-7 2 0,1 0-65,1 0 0,-3 2 74,2 3 1,-8 5-1,1 8 10,-3-1 1,-4 1 0,-3-1-1,-7 0 0,-5 1 0,-5-1 0,-3-1-7,-2-4 0,3 1 0,-3-5 0,2 0 49,4-1 1,-4-1 0,1-6 0,3-2 98,1-4 1,9 3 0,1-11 0,2-3 5,5-5 1,1-1 0,4 4-1,3-3-40,7-1 1,9-2 0,5 3 0,1-1-77,4 2 0,0 7 1,0 2-1,-2 1-46,2 1 1,2 2 0,0 8 0,-4 0-66,-6 0 0,3 2 0,-3 4 0,-4 6-24,-5 3 1,-4 3 0,-7-1-1,3 3 77,-2 3 0,-4-4 0,-6 7 1,-5-3 22,-5 0 0,-7 2 1,-2-3-1,-3 1 12,-3-2 1,-2-1-1,-1-3 1,-1-1 16,0-5 0,2-3 0,2-8 0,3 0 23,3 0 1,2-2 0,5-4 0,1-5-19,0-5 1,7-7-1,4-2 1,4-3 31,2-3 1,8 4-1,5-2 1,7 0-22,3 2 0,6 0 0,-4 5 0,3 1-22,3 6 1,-4-1 0,0 10 0,0 2-11,0 2 0,-3 2 1,3 0-1,-2 2-4,-4 4 1,-1 4-1,-5 7 1,-1 1-16,-2-1 0,-9 3 0,3 1 1,-4 2 13,-2-1 1,0 3-1,0-2 1,-2-2 7,-4-1 0,1-3 0,-11 1 0,-3-1-5,-1 1 0,-7-1 0,0-1 0,-2-5-55,0-5 0,0-4 1,-4-2-1,2 0-28,1 0 0,7-2 0,-4-4 1,2-5-97,3-5 0,3-1 0,4-1 1,1 1-143,2-1 1,8-1-1,1 0 1,4-1-684,5 5 997,8 1 0,3-3 0,10-1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25.1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173 175 8039,'0'-18'546,"0"1"107,0-1-372,8 1 0,-4 7-229,8 4 0,-1 4 1,7 4-72,-1 4 0,1-4 1,-3 6-1,-1-2-42,-3-1 0,1 9 1,6-2 32,-1 3 1,-7-3-1,-2 0-8,-1 1 1,-5 3-1,4 1 16,-4 1 1,-4-3 0,-4-1 16,-5-3 1,-5-7 0,-3 4 0,-3-2 1,-1 0 1,0-1 0,5-5 0,1-2 39,-1-3 0,1 1 1,1-8-1,3 0 55,1 3 1,8-13-1,-2 5 1,4-2 43,2-1 0,2 3 0,4-1 0,8 1-48,7-1 0,1 1 1,7 1-1,0 3-27,-2 1 1,6 8 0,-4-4 0,2 3-5,-2-1 0,2 0 0,-8 8 0,-1 4-55,-3 5 0,-3 5 1,-3 1-1,-3 3-33,-2 3 1,-2-4 0,-8 7 0,-4-3-21,-6 0 0,-3 1 0,-5-5 1,-3 2 1,-6 3 0,-4-1 1,-4-6-1,-2-1-69,-2-4 1,1 1 0,3-7 0,-2-2 71,-2-2 0,8-2 0,10-2 0,4-4 78,1-6 1,3-5 0,3-4 0,6-5 35,4-1 1,10 4-1,6-4 1,5 0 0,4-1 0,8 7 0,-2-2 0,4 3-3,2 3 1,0 7 0,0 2 0,0 3-15,0-1 0,-8 0 0,-2 8-60,1 4 1,-9 3-1,3 9 1,-9 1-4,-3 5 1,-2-5 0,-6 4 0,-2-1 12,-4 1 0,-4-4 0,-9 5 0,-2-5-1,-3-2 0,-5-1 0,4-2 0,-4-5-61,-8-1 0,2 4 0,-6-7 1,6-1 46,6-2 0,-2-9 0,6-5 1,0-4 28,0-1 0,7-8 1,8-3-1,3-1 20,3 0 0,10-6 1,7-3-1,8 3-35,9 4 0,4 9 1,5-1-1,4 5-167,2 7 1,-7 3 0,3 8 0,-4 2-132,-2 4 1,-2 5-1,-4 13 1,-6 5-264,-3 4 1,-9 4 557,1 3 0,0 5 0,5 7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0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7709,'-10'0'-1195,"2"2"1013,8 4 1,0-2 181,0 8 0,0-1 0,0 7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8:11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3091 7836,'0'10'-316,"0"-2"716,0-8 159,0 0-299,8 0-3,-7 0-176,7 0-17,-8 0 1,0-2 40,0-4-65,0 4-78,0-6 46,0 8-66,0 0 42,8 0 1,-6-1 5,4-5 23,-4 4 51,-2-6 14,0 8 60,0 0-60,7 0 0,-5-2 16,4-4-38,-4 4-39,6-13 0,-4 11 13,7-8 0,-5 6 0,6-5 1,1-3 1,-3 4-24,2-1 0,-1-1 0,7-3-7,-1 3 1,-5-2 0,-2 7 0,-1-3-9,1-4 1,0 5-1,3-1 1,-1 0-4,2 1 0,-5 3 0,3-6 8,2-1 0,-5 3 0,3 0 0,0 0 1,-3 1 0,7-1 0,-6-4 0,1 3 1,1-3 0,-1 5 0,5-3 0,-2 0 3,-3 3 0,1-7 1,5 4-1,1-3 1,-1-3 0,1 3 1,-1 1-1,1 3-4,-1-3 0,1-1 0,-1-1 0,0 2 0,1 3 0,-1-1 1,1-5-1,-1-1 1,1 1 0,-1 5 1,1 0-1,1-1 10,4-3 1,-3-1 0,3 1 0,-2 3-6,3 1 1,-5 0 0,6-5 0,-1 0-6,-1-1 1,2 1 0,-4-1 0,3 1-1,-3-1 0,4 7 0,-1-1 0,-3-2-4,-2-1 0,5-3 0,-1 1 0,-2-1 5,-1 1 1,3 5 0,0 1 0,1-5 27,1-5 0,0 1 1,6-3-1,-4 4 0,-2 1 1,7 1 0,-3-1 0,4-1-10,2-4 1,-6 3 0,0-3 0,2 4-21,2 1 1,0 3 0,-2 1 0,-4 2-7,-2-1 1,6-3-1,-4 1 1,1 1-7,-5 2 0,-2 3 0,1-5 0,1 3 16,-2-3 0,4 4 0,-1-1 0,-1-1 17,2 2 0,-3-5 0,7 3 0,2-3 23,2-3 0,0 6 1,-2 1-1,-2-3-11,2-1 1,2-3 0,0 1 0,-2 1-10,-2 5 0,-6-5 1,4 4-1,1-1-16,-1 1 0,-6-3 1,4 3-1,-1-3-14,-1-3 0,6 6 0,-6 3 0,1-1-10,1 0 0,-4-1 0,6-5 0,1 3 0,-1 1 1,0 2 0,4-3 0,-2 1 1,2-2 1,2-1 0,0-1-1,-2 3 4,-2 1 1,-2 1-1,4-5 1,-3 2 5,-3 3 1,4 1-1,-6-4 1,0 3 15,3-3 1,-5 1 0,6-1-1,-2 2 3,-3-1 1,3 3 0,-2-1-1,1-1-10,1 2 0,-6-5 0,6 5 1,-1-2-5,-1 1 0,6-1 1,-4-4-1,3 3-4,3 1 1,2 1 0,1-5 0,-1 3-5,-3 1 1,3 0 0,-4-3 0,4 1-5,2 2 0,0 3 0,-1-5 0,1 3 9,0-3 0,2-2 0,0 1 0,0 1-10,-4 3 0,-2 5 1,4-4-1,0 0-22,0 1 0,0 3 0,2-4 0,1 1 26,3-1 0,8-2 1,-3-3-1,5 1 6,1 2 1,-2 3 0,-1-5 0,0 3 5,5-3 1,-8 0-1,7 1 1,-3 1-3,1-1 1,1 3 0,0-2 0,1 1-52,-1 1 0,-1-4 0,-3 8 1,-1 1 26,1-3 0,-5 4 1,0-6-1,-3 1 22,1-1 0,0 4 1,-6-4-1,2 1-1,4-1 0,-3 4 0,9-6 0,3 1 3,7 1 1,-3-3 0,6 5 0,-2 0 23,1 0 0,6-5 0,-2 3 0,1 0-13,0 4 0,-8-1 0,4-1 0,-2 0-13,1 0 1,-1 3 0,-6 5 0,-1 0 6,-5 0 1,5 0-1,-5-2 1,3-2 23,-3-2 0,-1 0 1,-6 6-1,5 0-6,7 0 1,-9 0 0,11 0-1,-3 0 1,1 0 0,3-6 1,2 0-1,3 3 12,-3 1 0,4 2 0,-2 0 0,-1 0-8,-3 0 1,-2 0 0,-1 0-1,-3 0-18,-1 0 1,-6 0-1,5 0 1,1 0-3,-3 0 0,-1 2 1,-8 1-1,2 3 6,4-2 1,-5 0 0,5 0-1,-4 2-12,-2-2 1,0 0 0,0-1 0,0 3-4,0-2 1,2 4 0,1-2 0,5 0-7,2 1 0,-5-3 0,5 6 0,0 0 3,-1-1 1,-1-3 0,6 4 0,1 0 21,-2-1 0,-5 1 1,4 3-1,1-1-14,3 2 0,1-1 0,0 1 0,1-2-3,-1 1 1,3 3-1,3 1 1,4 1-33,0-1 0,-2 0 0,-7 3 1,1 1-47,4 3 0,-6-1 0,3-6 0,-7 3 24,1 3 0,1-4 1,3 5-1,-1-3-1,0 2 0,-1-3 1,-1 3-1,1-2-4,3 3 0,2-5 0,-3 6 0,-1-1 7,1-1 0,1 2 0,2-4 0,2 3 9,-1-3 1,3 4-1,0-1 1,2-1 10,4 2 1,0-6-1,0 5 1,-4-5 35,-2-1 0,6 1 0,-6 2 0,-1 3-4,-7-3 0,-3-2 0,1-1 1,-1-1 13,-3 1 1,-5-1-1,3 1 1,1-1-11,0 1 0,-6-1 0,3 1 1,-1-1-7,0 0 1,5 1-1,-5-1 1,-2 1-58,-2-1 1,3 1 0,1-1-1,-2 1 36,-2-1 0,6 1 1,3-1-1,3 1 0,-3-1 0,3 1 1,-7-1-1,1 0 22,0 1 1,3-6-1,-5-1 1,-2 3 31,-2 1 0,-2 3 1,0-1-1,0 1-14,0-1 0,-1-5 0,3-1 1,2 3-21,2 2 1,5 1-1,-3 0 1,2 3-25,3 3 0,-5-7 0,0 5 0,-3 0-3,1-1 0,6-1 0,-8-1 1,-5-1 15,-2 1 0,-3-1 0,6 1 0,-2-1 34,-4 0 1,4 1-1,-4-1 1,4 1 66,2-1 1,0 1-1,0-1 1,-1-1-45,1-5 1,0 5 0,0-4-1,0 3-24,0 3 0,0-1 0,2 0 0,2 1-15,1-1 1,1-5-1,-6 0 1,0 1-20,0 3 0,6 1 0,0 1 0,-1-1 48,3 1 1,2-3 0,7 1 0,-2-3-24,-3 1 1,2 5-1,-7-7 1,1 3-3,0 3 0,3-1 1,-5 1-1,-2-3 14,-2-3 0,-8 4 0,-2-5 1,-2 3-125,-4-3 1,-7 3 0,-4-6-383,-3 1 0,-1-3 0,-10 4 480,-7-2 0,-16 5 0,-18-3 0</inkml:trace>
  <inkml:trace contextRef="#ctx0" brushRef="#br0" timeOffset="2116">36 856 7997,'-10'-8'991,"0"4"-1375,4-7 208,5-1 1,-5 2 0,12 5-1,5 1 73,5-2 1,3 4 0,4-4 0,6 4-399,4 2 0,4 0 501,4 0 0,4 0 0,7 0 0</inkml:trace>
  <inkml:trace contextRef="#ctx0" brushRef="#br0" timeOffset="2298">1276 734 7997,'25'-18'6,"-6"3"0,5 3 0,-5 6 79,-2 4 1,3-3 0,1-1 0,2 2-475,-1 2 0,-3 2 1,1 0-1,1 0 203,2 0 1,6-6-1,-3 0 1,-1 2 185,0 2 0,14-5 0,-2-3 0</inkml:trace>
  <inkml:trace contextRef="#ctx0" brushRef="#br0" timeOffset="2434">2463 612 7997,'47'-2'-58,"-3"-2"0,-1-2-162,-4 2 1,4 0 0,-3 0 0,-1-2 14,-2 3 0,-2 1 0,0 2 0,2 0 205,4 0 0,-5 0 0,5 0 0,-4 0 0,6-8 0,1-2 0</inkml:trace>
  <inkml:trace contextRef="#ctx0" brushRef="#br0" timeOffset="2598">4035 472 7997,'35'-10'-21,"0"-5"0,0 5 0,0 0-222,0 4 0,-2 4 1,-2 2-1,0 0 148,6 0 1,-2 0 0,5 0 0,-1 0 94,2 0 0,-4-7 0,21 5 0,-4-6 0</inkml:trace>
  <inkml:trace contextRef="#ctx0" brushRef="#br0" timeOffset="2765">5746 367 7997,'35'-12'35,"0"1"1,0 7 0,0-2 0,2 4-90,4 2 1,-2 0-1,7 0 1,1 0-427,-3 0 0,9 0 1,-3 0-1,5 0 480,-5 0 0,10-8 0,-5-1 0</inkml:trace>
  <inkml:trace contextRef="#ctx0" brushRef="#br0" timeOffset="2933">7406 262 7997,'35'-2'79,"-1"-4"0,1 3 1,0-7-1,0 2 80,0 4 1,-2 2-1,-2 2 1,-2-2-240,2-3 1,8 3-1,4-4 1,0 4-56,-1 2 1,5 0-1,-5 0 1,3 0-292,4 0 0,-1 0 426,-1 0 0,3 0 0,-5 0 0</inkml:trace>
  <inkml:trace contextRef="#ctx0" brushRef="#br0" timeOffset="3116">9501 123 7997,'35'-18'-310,"2"1"1,2 1-1,0 2 135,-6 3 0,4 7 0,-4-2 0,5 4 251,1 2 1,4-2-1,-2-2 1,-3-1-27,-1 1 0,0 2 1,2 2-1,2 0-386,-2 0 336,5 0 0,-7-8 0,6-2 0</inkml:trace>
  <inkml:trace contextRef="#ctx0" brushRef="#br0" timeOffset="3282">11265 35 7997,'35'-8'-133,"0"5"0,0-7 0,2 2-29,4 4 0,-3 2 0,9 2 0,1 0 208,3 0 1,3 0-1,3 0 1,1 0-101,-2 0 0,-2 0 1,-1 0-1,-1 0-620,1 0 674,-1 0 0,8 0 0,2 0 0</inkml:trace>
  <inkml:trace contextRef="#ctx0" brushRef="#br0" timeOffset="3432">13134 35 7997,'46'-6'75,"-1"-1"0,-2-1-40,-4 0 1,-1 2 0,1 6 0,4 0-194,2 0 1,-3 2-1,9 2 1,3 2-9,0-2 1,-5-2-1,-3-2 1,3 0-418,1 0 583,3 0 0,-1 0 0,1 0 0</inkml:trace>
  <inkml:trace contextRef="#ctx0" brushRef="#br0" timeOffset="78523">1066 192 8026,'-17'0'-265,"-1"0"-12,1 0 0,5 0 0,2 2-80,3 4 1,1 4 356,6 7 0,0 1 0,0-1 0</inkml:trace>
  <inkml:trace contextRef="#ctx0" brushRef="#br0" timeOffset="78757">1049 559 7917,'-16'-8'374,"2"-1"-355,3-1-418,7 2 1,-2 8-1,10 2-69,2 4 1,2-2 467,-3 7 0,5-7 0,8 4 0</inkml:trace>
  <inkml:trace contextRef="#ctx0" brushRef="#br0" timeOffset="79057">1153 1310 7888,'-7'-10'-764,"3"3"253,-8 7 1,2 2 187,-1 3 323,3 5 0,8 8 0,0-1 0</inkml:trace>
  <inkml:trace contextRef="#ctx0" brushRef="#br0" timeOffset="79256">1206 1869 8760,'-8'10'-1065,"6"-1"515,-4-3 1,4 4 549,2 7 0,-7 1 0,-3-1 0</inkml:trace>
  <inkml:trace contextRef="#ctx0" brushRef="#br0" timeOffset="79439">1049 2463 8299,'-6'11'-53,"0"1"1,-6-6-1,6 5 171,3 3 1,1-4-1,2 1 155,0 3 0,0 2 1,0 1-481,0 0 0,5-5 1,3 0-1,0 1-357,0 3 0,5-1 564,-1-3 0,4 11 0,1-3 0</inkml:trace>
  <inkml:trace contextRef="#ctx0" brushRef="#br0" timeOffset="79606">1118 3109 7914,'-5'17'288,"-3"1"399,-2-1 1,6-5 0,-2 0-686,5 1 1,1 3 0,1 1-248,5 1 0,-2-9 0,6-1 245,-2 0 0,13 2 0,-2 7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3.0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33 8087,'-12'-12'-271,"1"1"385,-1 7 0,2-2 0,4 12 0,4 6-58,2 3 0,6 4 0,2 3 0,2 3-192,3 2 1,-5 2 0,0 4 0,-2-2-160,-1-2 1,1 1 0,-6 4-1,0 1 295,0 0 0,-7 8 0,-3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3.2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8074,'0'12'-538,"0"-1"0,0-5 1,0 6 729,0 1 1,0 3 0,0 1-248,0 1 0,0 5 0,0 0 0,2-1-233,4-3 0,-4 6 288,4 5 0,3 3 0,1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3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8006,'0'18'0,"0"-1"-85,0 1 0,0 1 0,0 2 0,0 4-106,0 3 0,0-7 0,0 4 1,0-1 117,0-1 1,6 6 0,0-6-1,0-1-114,2-3 1,-7 4 186,5 1 0,4 7 0,0-4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3.5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7978,'10'17'-70,"-2"-5"0,-6-1-191,3 3 1,-3 2-1,4 1-96,-4 1 1,-2-1 356,0 0 0,8 1 0,2-1 0</inkml:trace>
  <inkml:trace contextRef="#ctx0" brushRef="#br0" timeOffset="133">0 455 7930,'0'17'45,"2"-1"0,2-3-72,2-1 0,5 0 0,-3 3 0,0-1-491,0-3 518,5 1 0,-3 13 0,8 2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5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34 7803,'-8'-10'-1348,"6"-6"1272,-5 14 1,7-3 0,0 10 75,0 7 0,0 11 0,0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10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175 157 8001,'0'-17'-294,"-2"-1"1,-2 1 369,-2-1 0,-1 1 242,1 0 1,-2-1 0,-5 3 27,1 3 1,6 4-170,-6 8 1,7 0-173,-7 0 1,8 2 81,-2 4 0,4 6 0,2 9 0,0 4-7,0 2 0,0 2 0,0 6 1,0 2-58,0 4 0,0-2 1,0 7-1,0 3-36,0 1 1,-5 8-1,-1 3 1,2 1-78,2 4 1,2-4-1,0 0 1,0-2-68,0-4 0,-2-1 0,-2-5 1,-2-3-13,2-7 1,2-3 0,2-2 0,0 0-137,0 0 1,0-8 0,-2-3-847,-3-5 1151,3-9 0,-14-3 0,14-7 0,-6 0 0</inkml:trace>
  <inkml:trace contextRef="#ctx0" brushRef="#br0" timeOffset="2217">664 367 7531,'0'-18'-444,"0"1"1108,0-1 0,0 1-271,0 0 0,-2 7-226,-4 4 0,2 4 1,-7 2-38,-3 0 1,-3 8 0,-5 3 0,-3 7-10,-2 5 1,-2-3 0,-6 5-1,0 0-56,0 4 1,0-2 0,0 2-1,2 1-5,4-3 1,-2 4-1,6-6 1,0 0-118,-1 0 1,3-1 0,8-7 0,3 1-58,6-1 0,-2-5 62,3-1 1,7-1 0,7 4 0,3-5 49,0-1 0,1 0 1,8-4-1,5 4 4,1 1 0,-4 1 0,6 4 0,2-5-83,2-1 1,0 6 0,-2-3 0,-2 3-214,3-2 1,-7 3-1,-2-3 1,-4 3-262,-1 3 1,-1-3-1,-1-1 555,-4-3 0,3 9 0,-5 7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6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 7957,'-9'0'-116,"-7"0"1,8 2-1,-3 3-107,5 7 0,4-2 0,2 1 0,0 3 223,0 2 0,0 1 0,0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6.3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0 7893,'-10'0'-1826,"2"8"1826,8-6 0,-7 14 0,-3-7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8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5889,'0'18'0,"0"-1"0,0 8 0,0 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8.7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7885,'5'18'-350,"1"-1"0,0 3 1,-6 1-1,0 2 350,0-1 0,0 5 0,0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8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7801,'8'35'-173,"-4"2"1,5 2 0,-1 1-27,-4-1 0,4 0 1,-1 2-1,1 5 199,0 5 0,6 1 0,-5 1 0,9-1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9.0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7789,'10'45'122,"3"5"1,-7-5 0,-2 2-93,-2-1 0,-2-5 0,0 4 0,0-1-437,0 1 1,6-4 0,1 3 0,1-1 406,0-4 0,6 5 0,-5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39.1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7739,'0'17'162,"0"1"1,0-1-1,-2 2-992,-3 5 830,3-13 0,-6 20 0,8-11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40.9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53 450 7737,'0'-17'-38,"-6"-1"1,0 1 176,2-1 1,2 1 0,0 1 303,-4 5 1,4-5 208,-3 5 0,3 1 109,2-2-214,0 8-433,0-3 0,0 9-123,0 3 1,2 5 0,1 8 6,3-1 1,0 1 0,-6-1 24,0 0 0,0 9 0,0 1-37,0 0 0,0-2 0,0-7 1,0 1-73,0 4 0,0-3 0,0 5 0,0-2-39,0 1 1,2 1 0,2-4 0,2 2-55,-2-1 1,3-3 0,1-1-40,2-1 1,-6-5 165,2-1 1,-3-7-1,1 0 1,2-8 107,-2-7 0,-2-7 1,-2-5-1,0-6 56,0-4 1,0 2 0,0 0 0,0-4 62,0-2 1,0 4 0,0-6 0,0 6 89,0 4 1,0 2 0,-2-4 0,-2 4 21,-2 1 1,1 3 0,5 6 170,0-1-501,0 1-73,0 7 1,0 10 0,0 12-1,0 3 52,0 3 1,0-1 0,0 1 0,0 1 2,0 4 1,0-1-1,0 5 1,0 0-23,0 0 1,0-6 0,0 3 0,0-3-70,0 2 1,0-3 0,0 3-21,0-4 245,0-9 0,0-4 1,0-12-1,0-7-9,0-9 0,0-7 0,0-10 0,0-3 111,0-3 1,0 4 0,0-3 0,0-1 24,0 0 1,0 7-1,0-1 1,0 6-27,0 4 1,0 1-1,0-1-133,0 6 0,-6 10-392,0 1 1,-2 8 0,4 0 0,-4 8-513,-1 8 0,3 11 1,-4 6-1,1 4 863,-1 2 0,6 8 0,-4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42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138 769 8050,'0'-33'172,"0"4"1,6 4 0,0 7 0,-2 1 452,-3-1 1,-1 7 1037,0-1-1425,0 8 1,-1 4 0,-3 12 0,-2 5 78,2 7 1,2 3-1,2 8 1,0 0-143,0 0 0,0 1 1,0 3-1,0 4-147,0 2 0,0-7 0,2 5 0,2-2-167,2 0 0,1 7 1,-1-3-1,4-1-106,0-3 1,5-4-1,-1-4 1,5-4 25,4-6 1,9-11 0,-3-6 0,4-6 35,2-6 1,-1-6 0,1-11 0,0-8 26,0-8 1,0-5-1,-2-9 1,-4 1 104,-5-1 0,-7 1 1,-5 0-1,-7-3 12,-3-3 0,-11 4 1,-9-4-1,-11 5 153,-10 7 0,1 3 0,-11 8 0,-3 2 166,-5 4 0,-1 4 0,6 9 0,-1 3-40,1 1 0,2 8 0,5-2 0,10 6-134,10 6 1,13 4-1,6 7 1,6 3-120,6 3 0,12 4 0,11 8 0,6 0-170,5 0 1,5 0-1,7 0 1,3-2-175,3-4 1,-4 4 0,6-6 0,1 2-245,3 0 0,-4-7 0,-2 1 0,-4-4-1504,-1-1 2105,-9-9 0,-1 7 0,-8-6 0</inkml:trace>
  <inkml:trace contextRef="#ctx0" brushRef="#br0" timeOffset="739">1081 1590 8057,'10'-8'793,"-4"-3"0,-4-5 727,-2-1-996,0 7 1,-8 2 0,-6 8-429,-7 0 0,1 8 1,-5 4-1,2 3-78,0 3 1,-6-5 0,3 3 0,1 3-224,0 0 0,2 1 1,7-1-1,2 3 11,3 1 0,7 2 0,-2-4 0,6 3 40,6-3 1,4 0 0,9 1 0,4 1 63,6-2 1,6-1 0,4-3 0,2-1-7,-2-5 1,-2 5-1,-4-6 1,-4-1-105,-6-3 0,-4 2 190,-1-2 1,-16 2-1,-10-5 1,-11 3 129,-10-2 0,-12-2 0,-6 0 0,-3 2-162,-3 2 1,1 0 0,0-5 0,1 3-123,5 2 0,-3 0 0,10-6 0,6 2-1362,8 4 1526,6-4 0,17 13 0,4-5 0</inkml:trace>
  <inkml:trace contextRef="#ctx0" brushRef="#br0" timeOffset="1481">732 193 7936,'0'-25'437,"-6"11"0,-2-3 242,-1 1 1,3 8 0,-4 1-243,2-1 1,2 8-1,6 0 1,2 9-140,4 7 0,6 7 0,9 2 0,2 3-155,-1 3 1,3 2-1,-2 2 1,-1 0-145,-3-1 0,-1 1 0,-3 0 0,-1 0-333,-3 0 0,-7 2 0,2 2 0,-4 2-313,-2-3 1,-2-1 0,-6-4 0,-7-2-158,-7-2 0,-3-9 0,4-1 0,-4-5 804,-3-1 0,-1-5 0,-6 0 0</inkml:trace>
  <inkml:trace contextRef="#ctx0" brushRef="#br0" timeOffset="2031">749 298 7936,'10'-35'0,"-4"0"0,-4 0 422,-2 0 1,0 8-1,2 2 1,4 1 72,5 1 0,1 2 0,3 9 0,7 4-219,3 0 0,4 6 1,6-3-1,0 3-174,0 2 0,-2 7 0,-2 5 0,-4 4-150,-2 1 0,-3 6 0,-9 3 0,-3-1-133,-2 0 1,-3 6 0,-7-2 0,-3 2-123,-7-2 0,-9 4 1,-5-5-1,-1 1 117,-4 0 1,4-8 0,-2 0-1,-2-5 113,-2-4 0,4-8 1,2 1-1,1-3 165,5-2 1,7-9 0,5-7 0,1-9 59,4-8 0,4 2 0,6-10 0,8 4 11,7 2 1,6 0 0,8 2-1,0 2-56,0 2 0,0 14 1,2-1-1,1 4-18,3 3 0,0 5 1,-6 0-1,-2 8-23,-4 8 1,-2 9-1,-7 4 1,-1 0-51,-4 1 0,-3 5 0,0-4 0,-6 2-65,-4 0 0,-2-8 0,0 5 0,-2-3-40,-4 0 1,2-5-1,-8-7-151,-1 3 1,-3-6-1,-1-3 168,-1-3 0,9-4 1,3-5 35,4-11 1,2 1-1,0-9 1,0 3 4,0 0 0,8-6 0,3 4 1,5-3-97,1-3 0,1 6 0,-1 2 0,1 3-163,-1 3 1,2 5 0,3 3-1,1 1-403,-2 4 0,-1 4 0,-3 6-619,1 5 1312,-9 5 0,7 9 0,-6 2 0</inkml:trace>
  <inkml:trace contextRef="#ctx0" brushRef="#br0" timeOffset="2431">1570 420 7656,'0'-12'935,"0"1"0,2 7 0,2-4-465,2 0 0,7 6 0,-1-4-279,3 4 0,-3-3 1,2-3-1,3 0-43,5 0 0,1-5 1,-4 1-1,3-5 20,1-7 1,0 3 0,-5-6-1,-3 0-10,-3 0 1,-4 3 0,-8-3 0,0 2 19,0 4 0,-8 1 0,-6 3 0,-5 1-40,-5 4 1,-7 5 0,2 7 0,-2 2-92,2 3 1,-2 5 0,10 10 0,3 3-84,5 6 0,9 4 0,0 2 0,8 2-133,8 4 1,11-5 0,6 5 0,6-4-378,6-2 0,3-6 1,11-2-1,1-2-388,2-3 1,2-11 0,-4-5-1,5-4 934,1-2 0,-6-8 0,4-1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47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6780,'0'-17'1652,"0"7"-1643,7 2 0,-3 14 0,6 2 0,-2 2-110,-4 3 0,-1 3 0,1 3 0,2 2-882,-2 3 983,-2 7 0,-10-4 0,-1 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14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105 310 7951,'-10'-7'-584,"2"3"1,6-6 1692,-3 2-44,3 3-201,-6-3 2,8 6-636,0-6 1,0 10 0,0 4 0,2 5-69,4 5 1,-2 7 0,7 3-1,1 3-132,-2 8 0,5-3 1,-3 9-1,3 0-26,3 3 0,-1 5 0,-1 1 0,-3 1-151,-1-1 1,-6 0 0,3 1 0,-1-3-349,-4-3 1,-2-6 0,-2-10 0,-2-4-720,-4-2 1,2-4 1213,-7-9 0,-1-4 0,-5-8 0</inkml:trace>
  <inkml:trace contextRef="#ctx0" brushRef="#br0" timeOffset="332">227 171 7984,'0'-27'119,"0"-4"0,0 7 0,2 3 182,4 2 0,-2 7 0,7 2 0,5 2-30,5 5 0,6-5 1,8 2-1,2 4-80,4 6 1,-4 6-1,6 7 1,-3 2-60,1 5 1,-2 3 0,-10 10-1,-6 2-196,-3 1 0,-11 3 1,-3-4-1,-4 4-98,-2 1 1,-10-3 0,-9 4 0,-14-3-158,-12-3 0,-7 4 0,-6-3 0,-6-3-71,-4-6 0,4-3 1,2-9-1,2 0 26,3-3 1,13-8 0,9 1 363,9-1 0,15-2 0,3-6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47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7920,'-12'9'-597,"3"-1"709,1 0 1,2-4 0,6 8-239,0 1 1,0 3 0,0 1-82,0 1 0,0-1 0,0 0 0,0 1-32,0-1 239,0 1 0,0 7 0,0 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47.6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7937,'0'17'0,"0"1"-88,0-1 0,0 1 0,0-1 0,0 1-200,0-1 1,6 1 434,-1-1 1,1 1-129,-6-1 1,0 6 0,0 1 0,2-3-114,4-2 0,-4-1 0,6 1-196,-1 4 0,-5-3 1,4 3 289,-4-3 0,-10-3 0,-1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47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7980,'10'8'-37,"-4"4"1,-4 3 0,0 1 0,2-3-131,1-1 0,1 0 0,-6 5 0,2 0-28,4 1 1,-2-1 0,6 1-137,-3-1 1,1 1 330,-2-1 0,4 8 0,7 3 0</inkml:trace>
  <inkml:trace contextRef="#ctx0" brushRef="#br0" timeOffset="150">53 559 7713,'0'18'-77,"0"-1"1,0 0-1,0 1 185,0-1 0,0 1 0,0-1 0,0 1-242,0-1 1,2-1-1,2-3 1,1-1-664,-1 2 797,-2-7 0,6 9 0,2-6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9:52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0 717 7820,'6'-17'-97,"0"-1"0,2 6 1,-4 1 197,1-3 1,3-1 0,-4-3 511,2 1 1,6-1 850,-7 1-80,1-1-1089,-6 9 0,0 9 1,0 13-1,0 9 62,0 7 1,-6 4-1,1 4 1,1 3-279,2 7 1,2 1-1,0 1 1,0-3-64,0 3 0,6 1 0,1 1 1,3-3-212,4-1 1,7-2 0,2 1 0,1-5 59,1-4 0,2-10 0,8-4 0,0-3 4,0-3 1,0-7 0,0-4 0,0-6 34,-1-6 1,7-6 0,2-11-1,0-6-40,-1-4 0,-1-2 0,-6-2 0,0-2 49,0-2 0,-8-7 1,-4 1-1,-5-3 26,-7-2 0,3-7 0,-10 1 0,-8 2 76,-12 1 1,-9 9-1,-12 1 1,-3 3 81,-7 3 0,-3 8 0,-5 4 0,-1 1 47,-2 5 1,-6 4 0,7 5 0,7 6-29,7 4 1,8 2 0,6 2-1,8 4-190,7 6 1,7 3 0,8 4 0,7 5-142,10 5 1,7 4 0,12 2 0,4-2-26,5-4 0,7 4 1,3-6-1,4 2-92,2 0 1,0-7-1,6 1 1,0-6-107,4-5 1,0 2 0,-8-9 0,-6-1 102,-4-2 0,-15-2 0,-6 0 0,-6 0 335,-6 0 0,-9-8 0,-4-1 0</inkml:trace>
  <inkml:trace contextRef="#ctx0" brushRef="#br0" timeOffset="581">943 1398 7820,'10'-17'364,"0"5"1,-6 0 1925,2-1-457,-1 5-1505,-5 0 0,0 10 1,0 4-1,0 6-140,0 3 1,0 3-1,0 1 1,0 2-150,0 3 0,0-1 1,0-4-1,2 3-128,4 1 1,-4 0 0,6-5 0,-2-1-184,-1 1 0,3 3 1,-4-2-1,4-3-168,2-1 1,-7-5 0,5 0 240,0-2 0,2-4 0,7-10 301,1-6 1,5-9 0,0-6 0,0-4 262,3-6 1,-7-2 0,4 4 0,-3 0 199,-3 0 1,-1 8-1,-3 4 1,-3 3 53,-2 3 0,5 7-607,-1 4 0,4 8 1,3 8-1,2 9-304,3 6 1,1-1 0,-2 5 0,4 2-494,0 2 0,6 0 0,-5-2 0,1-4-657,0-2 0,-6-1 0,4-7 1442,-1 1 0,5-1 0,-4 0 0</inkml:trace>
  <inkml:trace contextRef="#ctx0" brushRef="#br0" timeOffset="1297">1136 211 7688,'0'-28'141,"0"5"1,0-2 0,0 2 2003,0 1-1279,0 3 1,0 11-527,0 8 0,7 10 0,7 13 1,5 6-266,5 4 0,5 2 1,-4 0-1,0 0-118,0 0 0,-1 2 1,-7 2-1,1 1-372,-1-1 0,-5 0 1,-3 0-1,-1 1-350,-4-1 1,-2-2 0,-4-4 0,-6-2 22,-9-2 0,-8-2 1,-10 1 741,0-11 0,-8 1 0,-2-9 0</inkml:trace>
  <inkml:trace contextRef="#ctx0" brushRef="#br0" timeOffset="1831">1223 298 7820,'-2'-35'41,"-4"0"0,2 6 0,-5 0 1,1 0 398,4 2 1,-4 1-1,2 9 1,2-1 39,2 1 1,4 7 0,2 2-1,4 3-358,2-1 1,1 0 0,9 8-1,1 2-135,2 2 1,8 7 0,-3-1-1,1 5-83,0 7 0,-2-5 0,2 6 1,-6-1-329,-3-1 0,-9 6 0,1-6 0,0 0 106,-3 3 0,-1-7 0,-8 4 0,0-3 173,0-3 0,-6 1 0,-1-3 0,-3-1 76,-4-3 0,5-7 0,-3 2 429,-2-4 1,1-4-60,1-4 0,6-3 0,12-9-75,6 1 0,5 7 0,7 4 0,5 4-149,4 2 0,2 0 1,1 2-1,3 4-59,2 6 1,0 3-1,-6 5 1,-2 1-153,-4 2 0,2 1 1,-10-7-1,-5 0-491,-9 1 537,3-1 0,-16-7 0,1-6 44,-9-8 0,-3-6 0,-1-7 0,1-2 54,-1-5 1,8 3 0,5-8-1,3 0 40,2 1 1,0-3-1,2 6 1,3 0-83,7 0 0,4 1 0,3 9 0,2 1-240,3 3 1,5 7 0,-4-2 0,2 4-76,4 2 0,-4 14 0,0 3 1,1 4 346,-1 5 0,-6-7 0,4 6 0</inkml:trace>
  <inkml:trace contextRef="#ctx0" brushRef="#br0" timeOffset="2147">2148 525 7820,'0'-18'303,"2"3"1,2 1 87,2 3 0,0 5 0,-6-6 1,2 1 40,4 1 0,-2-4 1,5 7-1,1-1-174,0 0 0,-4-6 1,5 3-90,3-5 1,-1-3 0,1-2-113,-2-3 0,-9-5 0,3 6-1,-4 1 1,-2 3 0,-2 4-41,-4 3 1,3 4 0,-9 8-194,-2 0 0,5 2 0,-1 6 0,2 7-40,4 7 0,2 3 0,2-2 1,0 4-109,0 1 1,8 5-1,4-4 1,5 2 37,6-2 0,-1 2 0,7-6 0,2 0-298,2 1 1,2-5-1,2-8 585,4-1 0,3-8 0,9 4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18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34 8166,'0'-10'0,"-2"0"95,-4 5 103,5 3 0,-7-4 0,10 10 1,2 3-122,1 3 1,3 2 0,-4 5 0,2 1-233,-2-1 1,3 1 0,1-1 0,0 1-201,0-1 1,3 6-1,-3 1 1,0-3 354,0-2 0,5 14 0,-3 4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18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7953,'0'10'-373,"0"0"345,0-4 0,0-3-341,0 9 1,0 0 0,0 5-173,0 1 541,0-1 0,7 1 0,3-1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18.4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8137,'0'18'8,"0"-1"0,2 1 97,4-1 1,-4-5 0,4 0-87,-5 1 0,-1 3 0,2 1 0,2 1-268,2-1 1,2-5-1,-4-1 1,2 3-25,-3 1 0,5 3 0,-2-1 1,-2 1 272,-2-1 0,6 9 0,-6-7 0,5 6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18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8031,'0'17'-354,"0"-5"0,0-1 434,0 3 0,0 2 0,0 1 13,0 0 0,2 1 1,2-1-177,1 1 1,1-1 0,-6 1 0,2-3-131,4-3 1,-4 3-1,4-3 1,-2 4-386,2 1 598,-5 8 0,7-5 0,-8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18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8166,'0'17'-127,"0"-3"0,0 1 0,0 5-99,0-1 0,0 1 1,0-3-1,0 1 218,0-1 0,0 6 1,0 1-1,0-3-46,0-2 0,0-1 1,0-1-1,0 1-126,0-1 1,0 1 0,0-1 179,0 1 0,0-1 0,0 0 0,0 1 0,2-1 0,2 1-12,2-1 0,2-7 1,-5-2-1,5-2 39,2-1 0,-4 9 128,5-2 1,-7 3-1,4 3-68,0-1 0,-6 1 0,4-1 1,-5 1-63,-1-1 1,0 0 0,0 1 0,0-1-114,0 1 0,0-1 0,0 1 1,0 1-210,0 4 297,0-3 0,0 5 0,0-7 0</inkml:trace>
  <inkml:trace contextRef="#ctx0" brushRef="#br0" timeOffset="100">122 961 8080,'10'8'15,"0"-6"1,-6 6 141,2 0 0,-1-5 0,-3 7 1,2 0-98,2 0 1,0-5-750,-6 7 689,0-8 0,0 11 0,0-5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22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36 540 7982,'0'-18'-301,"0"1"0,0-1 1,0 1 794,0-1 1,0 7 0,0-1 183,0-1 1,0-3 551,0-1-837,0-1 1,0 10-160,0 8 1,0 8 0,0 11-1,0 5-124,0 5 1,0 10-1,-2 3 1,-2 3-24,-2 3 1,0 1-1,6 0 1,-2-5-153,-4-1 0,5 3 0,-5-3 0,4 0-82,2-1 1,8-1 0,3-6 0,5-2 41,1-4 0,6-4 1,3-7-1,1-3 90,4-3 0,8-4 0,3-8 0,3-2-38,4-4 1,-1-9 0,1-11 0,-3 1-17,3 0 0,-7-6 0,-3 2 0,-6-4 14,-4-2 1,-13 0 0,1-2-1,-3-2 57,-4-2 0,-3 1 0,-11 5 1,-5 0 36,-9 0 1,-11-6 0,0 0 0,-4 5 39,-2 5 0,-8-2 1,-3 3-1,-5-1-24,-1 2 1,5 4-1,3 8 1,1 1 26,4 4 0,-1 5 0,3 7 1,6 0-98,3 0 1,11 7 0,7 7 0,3 5-134,3 5 0,2 9 0,4 0 0,5 7 22,11 5 0,7-6 0,10 2 0,2-3-29,4 3 0,3-6 0,11 2 0,1-6-114,2 0 1,8-6 0,-4-1 0,2-5-157,0-2 0,-7-1 1,-1-4-1,-10-7-97,-11-3 1,-8-2 0,-11-2 521,-4-3 0,-5-5 0,-7-8 0</inkml:trace>
  <inkml:trace contextRef="#ctx0" brushRef="#br0" timeOffset="757">1031 1326 8286,'10'-2'241,"-4"-4"0,-2 4 1396,1-4-464,-3 4-147,6 2-710,-8 0 0,-2 0-231,-4 0 1,-3 0-1,-9 2 1,1 2-59,-1 2 1,1 7-1,-1-1-134,1 4 1,1-5-1,3 1 1,3 1 11,2 3 0,2 1 0,6 1 0,0-1 33,0 1 1,2 5-1,4 0 1,8 1 43,7 1 0,-1-6 1,5 6-1,-2-1-38,0-1 1,6 0-1,-5-7 1,-5-3-56,-5-1 1,1 0 124,-3 5 1,-4-5 0,-4-2 0,-8-3-3,-8-3 0,-9 0 0,-5 0 0,-1 2-127,-4-2 0,-2 0 0,-2-1 1,0 3-42,0-2 1,1-2 0,1-2 0,1 0-213,3 0 1,8 0 0,-2 0 0,3 0-1828,3 0 684,7 0 1511,2 0 0,16-8 0,2-1 0</inkml:trace>
  <inkml:trace contextRef="#ctx0" brushRef="#br0" timeOffset="1216">1049 260 8290,'-2'-23'104,"-4"0"1,2-6-1,-6 5 628,3 3 0,1 7 319,6 3 0,0 9-792,0 2 0,7 2 0,3 11 1,4 5-49,3 3 0,-3 10 0,9 0 0,-4 6-190,-1 4 1,-1 0 0,1-6 0,-1 1-309,1 5 1,-3-4-1,-1 6 1,-4-3-117,-3 1 1,-1 0-1,-6-6 1,0 0-301,0 0 1,-8-6-1,-3-4 1,-5-4-362,-1-5 1,-6-8 1063,-1 3 0,-7-15 0,4 3 0</inkml:trace>
  <inkml:trace contextRef="#ctx0" brushRef="#br0" timeOffset="1483">1136 330 8286,'0'-25'-176,"0"4"1,0-7 0,0 3 639,0 4 0,6 1 1,2 3-1,1 1-111,5 5 0,-4 1 0,1 6 0,3-2-100,1 2 1,3 3 0,-1 2 0,1 5-94,-1 6 1,1 3-1,-1 3 1,-1-1-177,-5 1 0,3 1 0,-8 3 0,-2 1-161,-3-2 1,-1 4-1,0-1 1,0-3-64,0-1 1,-7 3 0,-5 0 0,-3-2-183,-3-1 1,1-9-1,-3-1 1,-1 0-47,-2 0 1,-1-7-1,7 5 1,-1-2 467,1 0 0,-1 0 0,1-6 0</inkml:trace>
  <inkml:trace contextRef="#ctx0" brushRef="#br0" timeOffset="1781">1450 505 8286,'-9'-8'269,"-1"0"0,6-5 661,-2 1 1,0 6 319,6-5-1090,0 7 0,8-2 0,4 10 0,5 3-122,7 3 0,-5-6 0,6 2 0,-3-2-277,-5 2 0,4-4 1,-9 3-23,3-3 1,1-4-1,-4-3 178,-7-7 0,-5-2 0,-7 1 1,-9 1 63,-5-1 1,-4 3 0,3 0 0,-1 0-131,2 1 1,1 5 0,3-2-436,-1 4 1,3 4-1,5 4-1251,10 5 1835,8 5 0,17 1 0,2 1 0</inkml:trace>
  <inkml:trace contextRef="#ctx0" brushRef="#br0" timeOffset="2184">1904 348 8286,'-7'-24'212,"-5"1"1,-2 2 946,3 1 0,1 5-494,4 3 1,6 4 0,-2 10-583,6 4 1,16 4 0,-3 7 0,4 1-171,5-1 0,-5 3 0,6 1 0,-2 4-165,-3 2 0,3-3 1,-4 5-1,-3 0-37,-5-2 0,-9 4 1,2-6-1,-4 2-169,-2 4 1,-4-3 0,-8-1-1,-11-2 130,-8-4 0,-4-1 0,0-5 0,2-3 506,4-6 0,4-18 1,7-7-1,1-8 609,0-10 1,7-6-1,6-11 1,8-5-171,7-5 0,13-3 0,5-1 1,4 4 84,2 5 1,7 7 0,5 5 0,5 9-314,7 7 1,-5 13-1,4 12 1,-3 6-362,-3 6 0,-4 12 0,1 11 0,1 4-137,-1 2 1,-3 1 0,3 3 0,-2 4-332,1 2 0,-7-5 1,-6 5-1,-10 0-730,-6-1 1,-3-3-1,-4 4 1,-9-1-22,-6 1 1,-17-6 0,-17 1 1190,-13-3 0,-18-10 0,-12-1 0</inkml:trace>
  <inkml:trace contextRef="#ctx0" brushRef="#br0" timeOffset="2334">2516 505 8512,'15'-35'0,"-1"2"288,-3 4 0,1 4 0,5 7 0,3 1-44,3-1 0,4 8 0,10 5 0,4 3-424,6 2 0,5 0 1,6 0-1,4 2 180,0 3 0,-2-3 0,-7 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15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31 298 8606,'-9'-8'1021,"1"6"-974,8-6 1,8 6-1,3-2 1,5-2-107,1 3 0,1-1 0,1 0 1,3-2 61,1 2 0,2-6 0,-4 1 1,3-3-30,-3 0 1,4 1 0,-1-7-1,-3 1 33,-2-1 0,-7 1 0,-2-1 0,-1 1 91,1 0 1,-6 5-1,2 0 1,-6 1-21,-6 1 0,-4 0 0,-9 6 1,-2-1 11,-3 1 0,-7 2 0,4 4 0,-2 2 3,0 1 0,2 9 1,-2-2-1,3 3-59,1 3 1,8-1-1,-3 2 1,9 3-78,3 1 0,-4 6 0,6-4 0,4 1 11,6-1 1,0 6-1,10-4 1,3 0-8,5-3 0,9-5 0,-2-2 0,6-1 7,5-4 0,-3 1 0,6-7 0,-2-2-231,-1-2 1,3-4 0,-4-4 0,2-4-144,-2 1 1,-10-7 0,-6 4-1,-4-3-178,-1-3 0,-3 7 584,-3-1 0,-4 1 0,-8-7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26.3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80 8257,'6'-17'71,"0"0"1,6-1 145,-7 1-54,1 7 0,-6 12 0,0 13-167,0 7 1,0 3 0,0-2 0,0 8-265,0 8 0,-2 0 1,-2 7-1,-3 3 268,-3 1 0,-2 11 0,-5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26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0 8247,'0'12'-359,"0"0"1,0-6 0,0 5 262,0 3 1,0 1 0,0 3 0,0 1 96,0 4 0,-2-3 1,-2 5-1,-2 0-223,2 4 0,1 1 0,-1 2 222,-2 5 0,-16 2 0,3-4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26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8188,'16'18'-4,"-3"-1"0,-1 2-135,1 5 0,-3-3 0,0 6 0,0 0 161,-1 1 0,1-5 1,4 4-1,-5 0-25,-1 0 0,0-3 0,-4 3 0,1 0-129,-1 0 0,-2-4 0,-2 7 132,0 1 0,-8 2 0,-1 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26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6740,'0'18'-16,"0"-1"1,-8 8 0,-1 2 0</inkml:trace>
  <inkml:trace contextRef="#ctx0" brushRef="#br0" timeOffset="900">122 192 8084,'-5'-11'-154,"-1"-1"1,0 6 0,4-4 883,-4 3-193,4 1 1,-8 6-240,5 0 1,3 2-1,-4 4 1,4 5-84,2 5 1,0 1 0,0 1 0,0-1-164,0 1 1,2 5 0,2 2 0,2 0-210,-3 1 0,-1 3 0,-2-4 0,0 2-121,0 4 0,0-4 0,-2 0 0,-1 1-373,-3-1 0,-6 0 1,4 2 650,-1-6 0,-11 4 0,-7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28.9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260 976 8096,'0'-11'-323,"0"-1"0,-6 6 870,0-5 0,1-1 704,5-5 274,0 7-1156,0-6 1,-6 22-1,0 0 1,0 10-102,-2 7 1,6 4 0,-3 8 0,3 2-107,2 4 0,0 1 0,0 7 0,2-3-41,3 3 1,5 1 0,8 3 0,1-3-211,4-3 0,5-5 1,6-9-1,1-3-147,0-7 0,6-6 0,0-5 0,-2-6-47,-3-4 1,-1-12-1,0-8 1,0-9 99,0-6 1,-2-4-1,-4-3 1,-5-7 42,-5-3 1,-3-9-1,-5-1 1,-5 0 74,-4 0 1,-12-6 0,-7 4 0,-12 0 110,-10 4 1,-6 5 0,-9 5 0,-4 3 203,-6 2 0,-10 5 1,-2 8-1,2 7-22,3 4 0,9 9 0,5 4 0,9 4-84,7 2 1,20 8 0,9 4 0,10 5-277,8 6 1,6 5-1,13 9 1,10 1-129,9 3 0,9 2 0,7-2 1,8 3-171,6 1 0,3-3 1,-1-7-1,5 0-104,5 0 0,1-2 1,-4-4-1,-5-5 113,-8-5 0,-20-3 0,-5-5 0,-12-5 421,-10-4 0,-19-2 0,-6 0 0</inkml:trace>
  <inkml:trace contextRef="#ctx0" brushRef="#br0" timeOffset="850">836 1640 7915,'12'0'1318,"0"0"-741,-8 0 1,9 2 423,-7 4 10,0-4-168,-6 6-220,0-8-591,0 7 0,-2-3-163,-4 8 0,4-6 75,-4 5 1,2-7 258,-1 2-202,3-4-5,-6-2 1,6 0 57,-4 0 0,4-2-24,-4-4 0,4 2-48,2-7-4,0 7 0,0-4 228,0 8-25,0 0 1,0 8 0,0 3 0,0 5-302,0 1 0,0 1 0,0-1 0,2 1-169,4-1 1,-2 7 0,8-1 0,1-2-61,3-1 0,7-3 0,2-1 0,1-5 88,-1-5 0,4 2 1,-4-2-1,0-4 104,1-6 0,-3-6 1,-6-7-1,1-1 329,-1 1 0,-7-7 0,-4-1 0,-4 0 145,-2 0 1,0-4 0,0 5-1,0 3 221,0 2 0,-6 7 0,-2 0 775,-2-1-1437,7 5 1,-3 2 0,12 12-1,7 6-225,8 3 0,3 4 1,9 3-1,4 1-294,-1-2 1,1-1 0,-2-3-1,2 1-149,4-1 1,-6 1-1,0-3 792,-10-3 0,2 3 0,0-5 0</inkml:trace>
  <inkml:trace contextRef="#ctx0" brushRef="#br0" timeOffset="1253">959 348 8096,'0'-35'-11,"0"2"0,-2 4 195,-4 5 1,2 7 0,-6 3 0,1 5 725,-1 1 1,6 4 0,-2 12-469,4 9 1,4 3 0,4 11-1,6 4-280,3 3 0,5 9 0,1-4 0,4 1-241,2 5 1,-5-1 0,3 1 0,-2-4-510,1-3 0,-1 5 0,-8-5 0,-3 1-191,-6 0 0,-4-2 0,-4-8 0,-4-2-192,-6-2 1,-13-10 970,-10-1 0,-8-1 0,-9-7 0</inkml:trace>
  <inkml:trace contextRef="#ctx0" brushRef="#br0" timeOffset="1500">1029 348 8096,'27'-35'98,"0"6"0,-8 2 1,1 1 76,-5 5 1,-1 7-1,3 5 1,1 1 163,-1 4 0,1 2 0,-1 2 0,1 0-110,-1 0 1,-5 8 0,-1 4 0,1 5-57,-2 6 1,-3-1-1,-7 7 1,0 0-210,0-2 0,0 6 0,-2-6 1,-3 2-245,-7 0 1,-3-1-1,-3 3 1,1-4-225,-1-2 1,-5 0 0,0-3-1,1 1-208,3-2 0,-4-1 0,-1-5 712,3-3 0,9-4 0,-3-1 0,5 3 0</inkml:trace>
  <inkml:trace contextRef="#ctx0" brushRef="#br0" timeOffset="1802">1448 610 8096,'-12'0'-115,"0"0"1,7-6 1356,-7 0 0,8-2-961,-2 3 1,12 3 0,6-4-307,3 4 1,3 2-1,-1 2 1,1 2-107,-1 1 1,-5 1 0,-1-6-172,3 0 1,-6-2 217,-2-3 0,-5 1 0,-1-8 0,-1 0 127,-5 3 1,-4-5 0,-7 6-1,-1 1 4,1-1 1,-1 2-1,1 6-324,-1 0 1,3 2-278,3 4 0,12 3 0,12 9 1,5-1 553,6 1 0,5-1 0,7 1 0</inkml:trace>
  <inkml:trace contextRef="#ctx0" brushRef="#br0" timeOffset="2219">1762 470 8323,'0'-29'0,"0"2"265,0 2 0,0 1 0,0 7 0,2 1 411,4 5 1,-2 3-1,7 8-286,3 0 1,3 0-1,5 2 1,3 6-281,2 9 0,-6 0 0,3 9 1,-5-3-115,-1 0 1,-1 6 0,1-3 0,-3-1-241,-3 0 0,-5 4 1,-7-6-1,0 1-176,0 1 0,-1-6 0,-5 7 0,-6-3-8,-3 0 1,-11 0 0,-5-5 0,-6-3 119,-3-3 0,1-4 0,8-8 1,2 0 369,-2 0 0,7-10 1,7-7-1,9-10 377,6-6 0,4-10 1,6-6-1,9-7 308,11-8 0,6 2 1,7-2-1,8-2-89,7-2 1,-2 8 0,5 7 0,-7 13-277,-6 9 0,3 5 1,-8 11-1,-4 3-242,-6 6 1,0 18 0,-8 7 0,0 5-221,3 1 1,-7 6-1,4-2 1,-3 6-429,-3 6 0,1-2 0,-1 5 0,-1 1-327,-5 0 1,3-5 0,-8 5 0,-3 1 71,-1 5 0,-11-8 1,-9 7-1,-9-5-1096,-6-6 1859,-10-3 0,7-1 0,-7 0 0</inkml:trace>
  <inkml:trace contextRef="#ctx0" brushRef="#br0" timeOffset="2370">2338 522 8096,'12'-17'-65,"-2"-1"1,-1 1-184,1 0 1,-4 5-1,4 0 1,-1 1 586,1 1 0,2-4 0,7 9 0,2 1-461,3 2 1,7 2-1,0 0 1,6 0-1180,3 0 1301,1 7 0,2 3 0,2 8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37.312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18 1 21719,'-17'0'0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58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123 240 8353,'-18'-26'328,"1"7"1,-1-2 0,1 5 864,0 4 0,5 9-462,0-3 0,8 6 0,-1 6-313,3 5 0,2 7 0,0 5 0,0 4-161,0 0 0,0 6 0,0-4 0,2 4-161,3 2 0,-3-6 0,6 1 0,-2 1-98,0 2 0,2 1 0,-5-1 0,3-1-143,-2-3 0,4 0 0,-2 6 0,-2-2-277,-3-4 0,-1 2 1,0-8-1,0-2-1026,0-1 1479,0-3 0,0-23 1,0-11-1,0-14 64,0-10 1,8-3-1,4-9 1,5-1 195,7-4 1,3 9 0,8-1 0,2 5 48,3 6 1,-1 10 0,8 6 0,1 5-340,3 7 1,1 5-1,0 12 1,-1 5-168,-4 5 0,-5 7 0,-7 0 1,-2 1-40,-4 1 1,-4-8 0,-9 3 0,-2-9-325,-3-3 0,-9-2 604,-2-6 0,-2-8 0,-9-5 0,-3-9-78,-2-7 1,-9-4 0,-2-2 0,-2-2 50,0-3 0,0 3 1,-4-4-1,2 4-95,2 2 1,7 2 0,-1 4 0,4 8-803,1 7 0,10 1-456,8 7 1,16 8 0,15 11 1304,8 9 0,5 5 0,9 8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0:58.4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105 637 8258,'-2'-15'58,"-2"-1"290,-2-1 1,-5 3 920,5-9 1,0 3-836,6 3 0,10 7 1,5 4-336,7 4 1,9 2-1,-2 0 1,6 0-118,5 0 1,11 6 0,7 2 0,-2 0-398,-1 0 0,-3 3 0,1-3 0,-3 0-810,-3-1 0,-12 7 1,-14-2 1224,-8 3 0,-20 3 0,-13-1 0</inkml:trace>
  <inkml:trace contextRef="#ctx0" brushRef="#br0" timeOffset="141">0 934 8258,'12'-10'513,"0"3"0,1 1-114,3 0 0,11 0 0,8 6 0,11-2-191,11-4 1,10 4 0,13-3 0,2 3-584,1 2 1,-2 2-1,-11 1 1,-2 3-1770,-4-2 2144,4-2 0,-21 6 0,3 2 0</inkml:trace>
  <inkml:trace contextRef="#ctx0" brushRef="#br0" timeOffset="323">1293 166 8240,'-2'-35'0,"-2"0"1272,-2 0 0,-6 8-873,6 3 0,1 15 0,5 11 0,0 13-201,0 12 1,13 20 0,7 7-1,3 6-734,2 6 1,6 2-1,-2 4 1,2 2 535,-2 1 0,4 9 0,-5-5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01.8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52 749 8167,'-17'0'634,"5"0"-9,1 0 0,7 2-196,-2 4 0,4 4 0,4 5 1,2-1-228,2-2 1,7-3-1,1 5 1,5-4-42,5-3 1,5-1 0,-4-6 0,2 0-49,4 0 1,4-4-1,4-5 1,2-9-51,-3-1 1,-3-8-1,-4-2 1,-3-6-35,-3-6 0,-4 4 0,-9-4 0,-6 4 127,-4 2 1,-10 2-1,-6 4 1,-7 6-106,-8 4 1,-10 9 0,-4 4-1,1 4-49,-1 2 0,2 0 1,6 2-1,2 4-40,4 6 0,4 9 0,7 4 1,3 2-172,3 4 0,4 4 0,10 4 0,6 2 11,10-2 1,7-2-1,12-3 1,5 1 114,11 0 0,7-2 1,10-4-1,2-5 21,3-5 1,5-9-1,7-4 1,2-4 89,5-2 0,-13-8 1,-1-6-1,-14-5-115,-14-4 0,-7-3 0,-12 5 0,-6-4 134,-10-2 1,-7 3-1,-10-3 1,-2 2 39,-4 4 0,-5-3 1,-13 5-1,-7 3-71,-8 1 0,1 5 0,-9 0 0,0 3-6,3 3 1,-5 4-1,11 4 1,3 3-87,4 3 1,9 2 0,1 5 0,7 1-210,8-1 0,5 3 1,1 1-1,3 2 186,9-1 0,2 3 0,15-2 1,2-2 72,2-1 1,4-3-1,1 1 1,3-3 136,-2-3 1,-2 3-1,-2-5 1,0 0 70,0-4 1,-8 1 0,-4 1 0,-3 0-59,-3 0 0,-1 5 0,-3-1 0,-3 3-46,-2 3 1,-1 1-1,-3 3 1,2 3-90,-2 2 0,-2 0 0,-2 4 0,0 0-154,0 6 1,0-8 0,2 8-1,4 0-358,5 2 1,-1 4 0,2-5 0,-1 3-304,-1-2 1,5-2-1,-3 0 826,4 3 0,1-3 0,1 6 0</inkml:trace>
  <inkml:trace contextRef="#ctx0" brushRef="#br0" timeOffset="363">2008 819 8013,'-7'-42'343,"-3"5"1,-7-2 0,-1 8 1125,1 8 0,5 11-1094,0 6 1,8 6 0,-1 6 0,5 6-218,5 3 1,-1 5 0,10 3 0,3 4-81,5 0 1,3 8-1,-4-2 1,3 4-315,-3-4 1,-2 2-1,-1-8 1,-1 2-451,1 0 1,-7-7-1,-1 1 180,-2-4 1,-2-11 775,-6-8 1,0-15 0,-2-17 0,-2-4 211,-2-5 0,0-6 1,6 5-1,2-1 168,4 0 1,6 2 0,9 8 0,2 4-349,-1 6 0,5 11 0,2 7 0,6 3-533,6 2 1,-3 7 0,7 7-1,0 7-330,-1 8 0,-5 4 0,2 0 0,-4-1-131,-2-3 0,-2-2 1,-4 2-1,-4-4-2277,0 0 2969,-5-5 0,5 5 0,-8-8 0</inkml:trace>
  <inkml:trace contextRef="#ctx0" brushRef="#br0" timeOffset="563">3039 732 8127,'10'-27'374,"-5"4"1,3 3 0,-2 3 2082,-2-1-1977,6 9 1,-7 3-1,9 12 1,0 5-678,-3 5 0,7 3 1,-4 4-1,3 6-393,3 4 1,-1 2-1,1-2 1,-1 0-1334,0 2 1923,1-11 0,-1 24 0,1-11 0</inkml:trace>
  <inkml:trace contextRef="#ctx0" brushRef="#br0" timeOffset="782">3528 208 8111,'-18'-52'609,"1"7"1,1 6 0,3 8 3812,1 8-4032,8 11 1,-3 6-1,10 14 1,7 10-327,8 9 1,5 8 0,0 4-1,6 3-79,4 3 1,-4 7-1,0 7 1,1-1-709,-3 2 0,-2-4 0,-8 6 0,-1 0-1106,-4 0 1,-7 8 1828,-10 6 0,-13 7 0,-9-3 0</inkml:trace>
  <inkml:trace contextRef="#ctx0" brushRef="#br0" timeOffset="966">3930 784 8111,'27'-27'0,"-4"4"407,-4 4 0,-1 3 0,-1 4 1,1 7 259,-1 3 0,1 2 1,-1 0-1,1 2-220,-1 3 1,1 5 0,-3 9-1,-1 3-570,-3 1 0,-5 6 1,4-4-1,-2 1-612,-4-1 1,-3 6-1,-1-4 1,0 2 734,0 0 0,-7 0 0,-3 6 0</inkml:trace>
  <inkml:trace contextRef="#ctx0" brushRef="#br0" timeOffset="1720">4541 243 8187,'0'-50'262,"0"3"0,0 6 1,0 12-1,0 6 1444,0 3 1,-2 5-686,-4 3 1,4 8-1,-4 14-1006,4 8 1,8 11 0,2 0 0,2 6 43,3 5 0,3 5 0,-1 7 0,-1 1-317,-3-1 0,-5 1 0,4-1 0,-2 0-567,-4 1 0,-2-7 1,-2 1-1,-2 0 273,-4-3 0,-4-9 1,-7-12-1,-1-5 711,1-7 1,5-3 0,2-12 0,3-5-13,3-9 1,2-17 0,2 0 0,2-2 370,4 1 1,3 1 0,9 2 0,1 2-20,4 2 0,-1 7 1,5-1-1,0 5-367,0 7 0,-2 3 1,7 8-1,2 2-115,3 4 0,-9 5 0,6 13 1,-1 7-96,0 8 0,-3-3 1,-5 7-1,-4-2-296,-5 0 1,-11 7-1,1-3 1,-4 1-118,-2 1 0,-15-6 0,-11 3 0,-10 1-129,-11 0 0,-3-7 1,-3 1-1,1-8 241,-1-7 0,3-13 0,5-5 0,10-8 621,10-10 0,13-9 1,9-18-1,6-5 426,9-7 1,13 3 0,8-11 0,8 7 91,4 5 1,1 3-1,7 5 1,-3 0-351,-3 6 1,3 8 0,-3 13 0,1 7-274,-1 3 0,1 9 1,-7 5-1,-2 5-171,-2 7 0,-2 3 0,-2 8 0,-4 0-341,-6 0 1,-5 0 0,-5-2 0,-3-2-204,-2-2 0,-3-6 0,-5 4 0,-2-2-56,-3-3 0,-5-11 0,-6-3 0,3-2 487,1 0 1,8-2 0,-3-10 0,1-8 406,0-7 0,2-4 1,8-8-1,4 0 331,1-4 0,9-2 0,7 6 0,0 2 1,1 2 1,5 8 0,-2-3 0,2 7-311,-2 5 1,4 4-1,-4 8 1,2 0-292,-2 0 1,4 14 0,-4 5-1,2 7-351,-2 5 0,-3 2 1,-9 2-1,-1 0-633,-5 0 1,3-1 0,-8 1 0,-3 0-1750,-1 0 2742,-9-8 0,-3 6 0,-8-5 0</inkml:trace>
  <inkml:trace contextRef="#ctx0" brushRef="#br0" timeOffset="1813">5693 400 8275,'0'-23'-167,"0"0"1,0-1-589,0 7 0,2 9 755,4 8 0,4 8 0,7 9 0</inkml:trace>
  <inkml:trace contextRef="#ctx0" brushRef="#br0" timeOffset="2132">6252 819 8237,'0'-17'2768,"0"-1"-1424,0 1 0,0 3-875,0 9 1,6 6 0,2 19 0,0 1-445,-1 3 0,7 7 0,-4-2 0,1 2-478,1-2 1,-2 2-1,3-8 1,-3-2 58,-2-1 1,3-3 0,-5 1-1,0-3 402,2-3 0,-4-4 0,7-8 466,3 0 0,1-8 0,3-4 0,1-5-10,5-6 1,9 3 0,7-3-1,-1 4-257,-2 1 1,4 6 0,-1 3 0,-1 1-474,-2 4 0,-2 2 0,-2 4 0,-4 4-419,-6 6 0,3 3 0,-5 3 0,-3 1-1099,-5 4 1,-3-3 1783,1 3 0,5 4 0,-6 0 0</inkml:trace>
  <inkml:trace contextRef="#ctx0" brushRef="#br0" timeOffset="2599">7108 907 8193,'8'-33'636,"3"4"1,3 3 0,0 9 0,-3 1 750,3 5 1,1 3 0,3 8-724,-1 0 1,1 2 0,-1 4 0,3 5-590,3 5 0,-4 7 0,7 2 0,-5 3-439,-4 3 0,5-6 1,-13 0-1,1-2-445,-4 1 0,-4-1 0,-2-6 0,-2 1-21,-4-1 0,-4-7 0,-7-4 1,-1-4 657,1-2 0,0-8 0,-1-4 0,1-5 403,-1-6 1,7-5 0,1-6-1,2 1 516,4 3 0,4-1 1,6 6-1,6 0-102,3 0 1,8 7-1,3 9 1,1 1-416,4 4 0,8 4 0,1 8 0,-1 7-120,-2 7 0,-2 9 0,0-2 0,0 2-429,0-2 1,-8 2 0,-6-6 0,-5-2-987,-4-3 0,-9 1 692,3-9 1,-6-4-1,-6-5 525,-5-6 1,1-9 0,0-9 0,3-5 226,3-1 0,2 4 0,2-4 0,0 1 445,0 5 1,8 2 0,5 1 0,7 3-239,3 3 1,8 4 0,-2 8 0,4 0-439,2 0 1,6 10 0,-1 6-1,-1 7-187,-2 4 0,-4 2 0,-2 6 0,-4 0-2420,-2 0 2699,-1 0 0,1 0 0,2 0 0</inkml:trace>
  <inkml:trace contextRef="#ctx0" brushRef="#br0" timeOffset="2716">8505 1046 8349,'6'-44'0,"0"5"-45,-2 8 0,0 8 45,1 11 0,-3 4 0,6 8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00.4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1117 8250,'18'-8'160,"-1"-4"1,-5-3 0,-1-1-1,3 3 159,2 1 1,-5 2 0,1-3 0,1 3 196,3 2 1,1-5-1,1 1-257,-1-3 1,-5-3-1,-2 1 1,-3-1-1,-3 1 1,-4-3-1,-7-1 1,-11-4 54,-9-2 1,-8-1-1,-4-1 22,-2 6 1,-7 5-1,3 5 1,1 3 0,3 2-253,4 5 1,8 3-1,4 5 1,3 9-465,7 7 0,3 6 0,1 8 0,5 0-181,4 0 0,2 0 0,0-2 1,0-2-26,0-2 1,0-7 0,0 1 412,0-4 1,8-3 527,3-4 1,-1-7 0,2-10 0,1-7 78,3-4 1,3-1-1,4-1 1,5 1-184,-1 0 0,6-1 1,-2 3-1,6 3-127,3 6 0,7 4 0,-4 2 0,1 0-187,5 0 0,-5 2 0,1 4 1,-2 4-120,-4-1 0,-3 7 1,-3-6-1,-4 1-160,-5 1 1,-5-8 360,-1 1 1,-3-5 0,-3-5 0,-4-7 50,-1-3 1,-3-11 0,6-3 0,0-6 186,-1-6 0,-5-3 0,2-10 0,-4-5 113,-2-5 1,0-4-1,0-3 1,-2-3 78,-4-2 0,2 0 1,-7 9-1,-3 4 607,-1 11 0,5 15-744,4 14 1,12 23 0,9 17-1,11 22-285,9 16 0,17 9 0,0 13 0,-24-35 0,1 2-328,1 1 1,0 1 0,-4 3-1,0 1 1,1-3 0,-1 1-1,-5-1 1,-2 1-609,-2 0 0,-3-1 0,10 38 0,-17-9 1,-12-6-181,-17-6 0,-19-6 0,-11-13 1,-10-10 379,-6-10 0,4-13 0,0-7 0,0-3 709,2-2 0,2-7 0,7-3 0</inkml:trace>
  <inkml:trace contextRef="#ctx0" brushRef="#br0" timeOffset="134">944 855 8250,'35'-29'177,"0"1"0,0 3 474,0 4 1,7 9 0,7 6-1,7 4-480,8 2 0,6 0 1,4 2-1,1 2-513,-1 2 1,-8 6 0,-6-4-1,-7-1 342,-15 1 0,-1 6 0,-10-5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1:51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115 187 8083,'-18'-18'150,"1"1"1,1 5-1,3 3 1,1 1 321,-2 4 1,5 2 516,-3 2-918,8 0 0,4 0 0,12 0 1,5 0 77,7 0 1,5 0 0,11 0 0,7 0-137,3 0 0,9 0 0,1 0 0,2-2-17,4-4 0,-6 2 0,-2-5 0,-5-1-32,-7 0 1,3 4 0,-11-3 0,-6-1 140,-13 0 0,-4 4 167,-9-5 1,-2 5 25,-10-6-381,-3 8 1,-3 3 0,2 8-1,3 3 64,3 4 1,2 7 0,2 4 0,2 2-3,3 4 1,-1 4-1,8 6 1,0 6 7,-3 3 0,5 2 0,-6 1 0,1-1-70,5 1 1,-4 3-1,-1-4 1,-1-5-103,-4-2 1,-2-14-1,-2 2 1,0-6-1282,0-6 606,0-2 1,-2-9 245,-4-4 1,2-4 613,-7-2 0,-9 0 0,-7 0 0</inkml:trace>
  <inkml:trace contextRef="#ctx0" brushRef="#br0" timeOffset="267">464 1130 8083,'-12'-18'37,"1"1"0,-3 1 775,-1 5-341,5 3 0,2 16 0,8 3 0,0 7-178,0 5 0,6 4 1,2 10-1,1 2-189,5 2 1,1 1 0,1-3-1,-2 4-173,-3 2 0,1-5 0,3 5 1,-1 0-139,-2-1 0,-7-3 0,5 6 0,-2-1-372,-4-1 1,-2 3 0,-2-7 0,-2-4-480,-4-6 1,2 0 1057,-8-8 0,1 1 0,-7-7 0</inkml:trace>
  <inkml:trace contextRef="#ctx0" brushRef="#br0" timeOffset="881">569 1287 8105,'0'-17'0,"0"-1"0,0 1 68,0-1 0,0 7 1,0-1-1,2 0 24,3 3 0,-1-5 0,8 8 0,2 0 36,1-1 0,3-1 1,1-4-1,4 4-52,6 1 0,4 3 0,4-6 0,2 0 0,2 1 0,5 5 1,-5-4-1,-2 2 1,-2 0 1,-4 1-1,-4 5 48,-6 0-102,-3 0 0,-11 2 0,-5 1 55,-8 3 0,0 0-133,-7-6 3,-1 8 1,2-4 0,3 5-29,-1-1 1,6 0 15,-4-2 212,4-4 27,2 5-120,0-7-527,0 0 344,0-7-189,0 5-263,0-6-522,0 8 668,0 0 0,0-8 1,0-2-1</inkml:trace>
  <inkml:trace contextRef="#ctx0" brushRef="#br0" timeOffset="1850">237 1252 8105,'0'-17'-136,"0"-1"517,0 1 1,0 5 0,0 0 84,0-1 1,8 5-1,5 0 1,9 3-179,7-1 0,13 0 0,9 6 0,9-2-150,8-4 1,6 4-1,15-4 1,4 4-114,6 2 1,-2-2-1,0-1 1,-2-5-81,-4-2 0,-5 4 1,-11-3-1,-13-1-205,-11 0 1,-16 4-1,-12-3 166,-3 1 0,-13-4 294,-7 6 1,-2-5 60,-9 5 1,5 0-209,-6 6 1,6 0 0,-5 0-71,-3 0 1,-1 8 0,-1 4 0,3 5-38,1 6 1,0-3 0,-5 5 0,1 0 30,5 4 1,-5 4 0,4 2-1,-3 0 5,-2 0 1,-1 0 0,1 0-1,1 0 4,4 0 1,-3 0 0,3 0 0,-1-2-13,1-4 1,-2-4-1,7-8 1,-1 1-29,0-1 0,0-7 0,3-4-36,-7-4 0,-4-2 0,-3 0 0,-2-2-42,-3-4 1,-7-4 0,2-7 0,-4-1-18,-2 1 0,-13-6 0,-5-3 1,-3-1 169,-4-4 1,-4-8 0,-12-3-1,-3-1 201,-1 0 1,8 3-1,12 5 1,6 2 106,9 4 1,10-2-1,12 7-380,11 3 1,22 9 0,11 6 0,10 6-505,12 6 0,6 4 1,3 7 554,0 1 0,9 7 0,1 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2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86 8181,'-2'-17'-380,"-2"-1"1082,-2 1 0,-6 5 2404,6 1-2632,1 7 0,5-2 0,0 12 0,0 5-107,0 5 0,0 1 1,0 1-1,0-1-136,0 1 1,5 1-1,3 3 1,0 1-163,0-2 1,3 0 0,-3 1 0,0 1-175,0-2 1,5-1 0,-3-3 0,2 3-385,-1 3 0,-5-4 0,6 5 1,-1-5-219,-1-1 0,4-1 0,-7-1 269,3-5 0,-4 3 0,6-10 621,1-6 0,-5 0 0,0-10 0,-1-3 424,5-7 0,-2 3 0,1-4 0,5 5-82,5 6 0,-1-1 0,5 7 0,0 0-268,4-1 1,4 5 0,2-2 0,0 8-299,0 7 0,0 5 1,0 1-1,-2-1-385,-4-5 0,2 5 0,-8-6-200,-1-1 1,-11-3 543,-5-12 0,-4-5 1,-4-11-1,-4-3 91,-5-2 1,-5-2 0,-1-6 0,-3 0 95,-3 0 1,4 2 0,-5 2-1,3 4-215,-2 2 0,3 1 0,-1 7 0,5-1-2451,5 1 1272,7 7 1,-2 2-1,12 10 1289,5 4 0,13 12 0,3 9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2.8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35 8100,'-12'-2'291,"2"-4"2038,2-5-1863,-5 3 0,13 0 1,0 8-306,10 0 0,7 2 1,6 2-1,8 4-279,8 1 1,0-5 0,6 2 0,-3-2-475,-3 2 0,4-4 0,-4 3 1,-4-3-2274,-4-2 2865,-2 0 0,-2 0 0,-2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3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98 8127,'0'-20'1095,"0"-3"1,0 3 2155,0-3-2860,0 11 1,0 14 0,0 14 0,0 7-282,0 4 1,2 3 0,4 6-1,3 3-351,1 2 1,6 0 0,-5-6-1,3 0-664,-2-1 0,3 1 1,-5 0-1,1 0 905,1 0 0,0 0 0,5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3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8094,'6'-18'320,"-1"1"0,1 1 63,2 4 1,-4-1 0,8 7-1,1 2 21,3 2 1,3 2 0,4 2-1,8 4 33,8 6 0,0 17 0,6 10 0,-3 7-378,-3 8 1,-2 10-1,-4 1 1,-6 2-222,-9 3 0,-9 0 0,-11 0 0,-5 0-202,-11 0 0,-9-8 0,-16-6 1,-11-5 363,-14-5 0,-17 1 0,36-21 0,1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3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608 32 8341,'-56'-8'423,"-8"-3"0,0 3 0,-12 4 0,4 10 55,2 11 1,8 14 0,8 12-1,11 2-380,14 3 1,16 10-1,9 6 1,10 4-144,11 2 0,16 6 1,14 1-1,5 1-283,6 0 1,-25-37 0,2-1 0,3-1 0,2 0 0,-1-1 0,1-1 327,1 0 0,2-2 0,3 3 0,1-2 0,1-5 0,1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4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0 183 8158,'10'-29'0,"-4"2"1117,-4 1 2213,-2 11-2974,0 7 0,0 16 0,0 4 0,2 3-311,4 3 1,-2 5 0,7 2-1,3 2-373,1 4 1,3 0 0,-1 0 0,-1-3-195,-5-3 1,3 4 0,-8-4 0,-2 0-205,-2 1 0,-2-1 0,0-4 493,0 2 1,-8-1 568,-4-11 1,4-5-1,3-12 231,3-5 0,9 1 1,5-2-1,6 1-24,5 1 0,10-3 1,8 7-1,-1 2-483,3 2 0,0 2 1,5 0-1,-3 0-251,-2 0 0,-3 0 0,-5 0 0,-2 0-155,-4 0 0,-3-2 0,-11-4 0,-1-6 36,-3-3 0,-7-10 0,2-4 0,-6-4 276,-6-2 0,-3 0 0,-9 0 0,-1 0 224,-5 0 0,5-4 1,-6 2-1,1 6-399,1 4 1,6 6 0,5 7-579,-2 3 0,7 9 787,1 2 0,4 15 0,2 12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4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507 69 8163,'0'-18'2437,"0"1"1,-2 1-1775,-4 4 1,2 7 0,-5 10-584,1 7 0,2 6 1,4 5-1,-2 6-274,-2 4 1,0-4 0,6 0 0,0 2-312,0 2 0,0 2 0,0 0 0,0 0 107,0 0 0,-5-6 0,-3-2 1,-4 0 9,-7 1 0,-1-7 1,-9 0-1,-4-5 98,-5-5 0,-1-7 0,-6 2 0,2-4 15,5-2 0,3-6 1,6-2-1,5 1 275,5-1 0,9-13 0,2 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4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0 141 8375,'10'-33'-20,"-2"3"0,-2 7 633,-1 4 1,9 7-1,0 2 1,7 3-335,8 3 0,4 2 0,2 2 0,2 2-684,3 4 0,-1 3 1,6 9-1,-4-1-921,-8 1 1326,-6-1 0,-2 8 0,2 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4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8242,'18'0'24,"-1"0"1,3 0 0,3 0 362,6 0 0,12 0 0,7 0 0,9 0-571,7 0 1,4 0 0,1 0 183,1 0 0,-8 8 0,-1 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5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204 398 8194,'12'-6'0,"-1"1"617,3 1 0,1-4 1,3 2-1,1 2 17,4 2 1,5 8-1,7 2 1,-1 0-446,1-1 0,8 5 1,2-6-1,-1-2-407,-3-2 0,-6-2 0,-6 0 1,-6-2 63,-3-4 1,-12-6 0,-8-11 0,-14-6-48,-13-4 0,-10-8 0,-19 0 0,-6 3 384,-8 1 0,-4 2 0,4 0 1,2 4 116,4 8 0,6 1 0,11 16 0,11 4-335,10 6 1,5 8-1,15 13 1,6 8-1227,10 6 1,3 10 1260,17-3 0,6 12 0,9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2:32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18 526 7945,'0'-25'63,"0"6"1,-2-5 460,-4 5 0,4 1 302,-3 1-145,3 0 0,4 7-401,3 4 0,5 4 0,6 4-207,-5 4 1,3 4 0,-6 7 0,-1 0-386,1 1 1,4-1 0,-4 3 0,-1 1-213,1 2 0,0 7 1,-4-5-1,2 0-1378,-3 0 1902,7 6 0,0-4 0,7 8 0</inkml:trace>
  <inkml:trace contextRef="#ctx0" brushRef="#br0" timeOffset="336">787 159 7851,'9'-44'0,"-3"5"0,-4 8 788,-2 8-670,0 3 0,0 18 0,-2 10 332,-4 12 0,-3-1 0,-9 6 1,1 0-70,-1 4 1,-1 6 0,-4 6 0,-5 6-297,1 3 1,-6 3 0,6 1 0,-2 2-235,0 2 1,2 6 0,-2-5 0,7-3-118,9-2 1,-1-7-1,8-4 1,2-7 178,2-8 1,4-13 0,4-5-1,8-2 91,7-5 1,8-1-1,10-4 1,4-3 96,1-7 0,11-2 1,7 1-1,2 1-185,0-1 1,-2-1 0,2 0 0,-4 3-227,0-3 1,-7 6 0,-1 3 0,-9 3-316,-6 2 1,-10 0-1,-4 0-797,-4 0 1422,-9 0 0,-18 7 0,-11 3 0</inkml:trace>
  <inkml:trace contextRef="#ctx0" brushRef="#br0" timeOffset="683">1328 421 8101,'0'-17'1336,"0"0"-1058,0-1 1,2 3-217,4 3 0,-2 4 1,7 8-1,3 0 109,1 0 1,5 0-1,1 2 1,4 2-176,3 2 1,-5 0-1,4-6 1,0 0-226,0 0 1,-5-2 0,3-4 0,-4-6 118,-3-3 1,1-5-1,-11-3 1,0-4 110,-1 0 1,-9-6 0,-9 5-1,-7 1 154,-5 4 0,-6 4 0,-10 1 1,-2 3-17,3 3 0,-5 4 0,2 10 0,2 2-158,2 2 0,4 15 1,4 1-1,6 7-254,4 6 1,1-4-1,3 11 1,3 1 272,6 4 0,12 3 0,4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1:54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1112 8606,'9'0'1544,"-1"0"-1555,-8 0 0,0-2-135,0-4 1,0-3-1,0-9 1,-2-1 39,-4-4 0,-1-14 0,-7-14 0,4-9 51,2-8 1,3-6 0,5-13 0,0-2 24,0-4 1,15 3 0,8 1 0,10 12 109,8 13 1,0 13 0,9 10 0,3 8 23,-5 12 1,3 13-1,-10 6 1,-3 10-95,-1 10 1,-12 9 0,-5-2-1,-9 2-64,-3 4 1,-2 4 0,-6 4 0,0 2 4,0-3 1,-10 1 0,-5 0 0,-8 2-69,-5-2 1,-3-3-1,-7-3 1,-3-2 5,2-1 1,-4-9-1,3 2 1,1-5 15,2-7 0,4-3 1,4-8-1,5 0-174,5 0 0,9-2 28,5-4 0,10 4 0,9-5 0,7 1 241,8 0 0,12 0 0,4 6 0</inkml:trace>
  <inkml:trace contextRef="#ctx0" brushRef="#br0" timeOffset="2298">437 903 8032,'0'-18'57,"-2"6"245,-4 1 1,5 5-18,-5-6 1,4 10-146,2 2 1,0 2-1,0 10 1,0 4-66,0 5 0,0-2 0,0 7 0,0-3-1,0 0 0,0 6 1,0-4-1,0 1-88,0-1 0,0 0 0,0-4 1,0 3-75,0-3 0,0-2 1,0-1 91,0-1 1,-2-1 0,-2-2 27,-2-3-16,0-7-42,6 4 0,2-8 0,4-2 0,6-2-63,3-2 0,3 0 1,-1 4-1,1-1-156,-1-3 0,6 0 1,1 6-1,-3-2-219,-2-4 1,-1 4 0,-1-4-105,1 4 1,-1 2 567,1 0 0,-1-7 0,1-3 0</inkml:trace>
  <inkml:trace contextRef="#ctx0" brushRef="#br0" timeOffset="2615">821 1060 8032,'6'-18'0,"2"3"62,2 3 1,-4-3 0,5 5 213,3 0 1,-4 1 0,1 5 190,3-2 1,-5 0-168,3 6 1,-2 2-228,1 4 1,-3 3 0,-8 9-44,0-1 0,0 1 0,-2-1-92,-4 1 1,-3-1-1,-7 1 26,5-1 0,-3-5 0,6-2 0,0-1-16,1 1 1,-1-6-1,4 4-104,-2-1 1,0-3-1,8 6 42,4-2 1,4-3 0,9-5 0,5 0-179,5 0 0,6 0 1,3 0-1,5-1-103,2-5 1,-1 4-1,3-6 395,-6 0 0,-4-1 0,-3-9 0</inkml:trace>
  <inkml:trace contextRef="#ctx0" brushRef="#br0" timeOffset="2866">1014 850 8010,'-8'-17'-151,"6"-1"0,-6 3 0,2 1-270,0 3 0,1 5 679,5-6 0,9 8 1,7-2-1,7 4-157,4 2 1,4 0 0,8 0-1,4 2-205,2 4 1,-5-2 0,5 6 0,-2-1-789,-5 1 892,-1-6 0,-2 12 0,0-7 0</inkml:trace>
  <inkml:trace contextRef="#ctx0" brushRef="#br0" timeOffset="3083">1345 623 8026,'0'-17'243,"0"5"1,0 0-83,0-1 0,2 5 0,4 2 51,6 4 1,3 10-1,1 4 1,-1 3-98,3 3 0,-5 1 0,11 2 0,-5 5-244,-1 1 1,-1-4 0,2 6 0,3 2-162,1 2 0,0 0 0,-5-2 0,-3-2-201,-3 2 0,2 2 1,-9 0 490,-1-3 0,-2 3 0,-2-6 0</inkml:trace>
  <inkml:trace contextRef="#ctx0" brushRef="#br0" timeOffset="3382">1869 885 8067,'20'-35'0,"1"2"0,2 4 224,-1 6 1,-3 11 0,-1 6 0,-1 4-52,1 2 1,-1 0 0,0 0 0,1 2 62,-1 4 1,-5 4-1,-2 7 1,-1 1-188,1-1 1,-6 7-1,2 1 1,-4 2-165,-2 4 1,0 2-1,-2 2 1,-4-2-240,-6-4 1,-3 4 0,-5-4 0,-3 4-68,-6 2 0,-10-2 0,-3-2 0,-3-4 146,-4-2 0,7-3 0,1-11 0,6-5 207,6-4 0,6-4 0,11-4 0,6-7 233,4-8 1,18-7-1,7-7 1,8 2-17,4 4 1,6-4 0,0 6 0,-1 0-286,3 4 0,-6 3 1,6 3 135,-1-1 0,3 1 0,7-1 0</inkml:trace>
  <inkml:trace contextRef="#ctx0" brushRef="#br0" timeOffset="3597">2096 641 8128,'0'-18'0,"0"1"307,0-1 1,0 1 0,0-1-155,0 1 1,2 7 0,6 4 0,10 4 22,9 2 1,2 8 0,4 6 0,4 5-99,0 4 0,7 7 0,3-5 0,1 0-289,-1 0 0,1 6 0,-7-4 0,-2 3-358,-2-1 0,-10-8 1,-6 2 568,-7-3 0,1-3 0,-5 1 0</inkml:trace>
  <inkml:trace contextRef="#ctx0" brushRef="#br0" timeOffset="3814">2446 571 7730,'0'-18'0,"0"1"-93,0-1 1,2 3-1,1 1 473,3 3 1,0 9-248,-6 2 1,0 7 0,-2 11 0,-2 1-57,-2 5 0,-1-3 0,3 8 1,-4 2-133,-2 2 0,5 2 0,-7 0 0,-2 0-263,-1 0 1,3 6 0,1-1 0,-3-1 317,-2-2 0,-1 6 0,-1 1 0</inkml:trace>
  <inkml:trace contextRef="#ctx0" brushRef="#br0" timeOffset="4131">2777 972 8083,'-9'-1'2,"1"-3"200,0-2 0,4-2 1,-7 4 35,-3-2 1,6 2 0,1 10 0,1 6-2,0 3 0,-2 3 1,4-1-1,-1 3-113,1 3 0,2 2 0,2 6 0,0-2-200,0 3 1,0-7 0,0 0-1,0-2 24,0 1 0,0-1 1,0-6-94,0 1 0,2-3 1,3-3 5,7-6 0,-2-4 0,1-2 0,3 0-135,2 0 1,1 0-1,0 0 1,1 0-131,-1 0 1,1-6 0,1 0 0,1 0-638,-3-2 1041,4 6 0,-3-13 0,9 5 0</inkml:trace>
  <inkml:trace contextRef="#ctx0" brushRef="#br0" timeOffset="4414">3074 1165 8083,'10'-18'0,"0"3"0,-6 1 560,1 2 746,9 1-1057,-4 1 1,5 4 0,-1 10-95,-2 2 1,-9 7 0,5-1-1,-2 4-99,0 1 0,2 1 0,-5-1-236,3 0 0,0 1 0,-4-1-57,4 1 0,-2-1 90,7 1 1,-1-7 0,4-1-1,-1-2 1,7-4 0,-3-2 1,8-2-1,-1 0-228,-1 0 0,6 0 0,-4 0 0,0 0 374,1 0 0,-3-8 0,-6-2 0</inkml:trace>
  <inkml:trace contextRef="#ctx0" brushRef="#br0" timeOffset="5045">2323 466 8043,'-7'-17'-80,"-5"-1"0,2 1 0,-1 1 0,-3 2 265,-1 3 0,-3 5 1,1-4-1,-1 3 299,1 3 1,-1 4 0,1 6 0,1 5-260,5 5 1,-3 9 0,8 4 0,2 4-116,2 2 1,10 2-1,4 2 1,3 3-8,3 3 1,7-6 0,4 3-1,4-3-221,2-4 1,2 2 0,2-14-1,3-1-140,3-3 0,-4-3 0,3-5 0,-1-7-22,-4-8 0,-2-11 1,-4-12-1,-4-5 101,-6-4 1,-5-11 0,-7 0 0,-5-3 116,-4-2 1,-4-1 0,-6 1 0,-9-1 156,-10 1 0,-14 0 1,-6 1-1,-5 5 235,-6 5 0,3 6 0,-3 4 0,4 4-81,1 2 1,11 9 0,7 12 0,12 8-182,9 8 1,6 11 0,8 6 0,2 6-545,4 6 1,6-2 0,11 7-1,6 3-1260,4 1 1736,2 2 0,0 1 0,0-1 0</inkml:trace>
  <inkml:trace contextRef="#ctx0" brushRef="#br0" timeOffset="5245">2306 641 8240,'0'-35'336,"0"8"1,-2 3 270,-4 5 1,4 11 0,0 6-364,12 6 0,4 15 0,17 1 0,5 3 66,9 2 0,11 8 0,5 0 0,-1 6-766,0 0 1,-2-2 0,-7-2 0,-3 0-686,-1 0 1141,-9 0 0,-3-1 0,-9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5.7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61 8194,'0'-18'2347,"0"1"-902,0-1 1,0 11-1127,0 7 0,0 9 0,0 13-361,0 1 1,2 2 0,2-4-1,2 5-232,-2 1 0,5 2 0,1 4 0,2-2-1228,-1-2 0,1 0 1502,5 6 0,1 0 0,-1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5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53 131 8194,'-2'-26'0,"-4"-1"1401,-6 0 0,3 2-721,-3 7 1,8 11 0,-2 7-284,4 9 0,2 13 1,2 5-1,4 4-250,6 6 0,5 3 0,5 1 0,3 4-965,2-1 0,-4 7 0,4-6 0,-1 1-908,-5 1 1726,-2-9 0,-1 5 0,-1-8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6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16 340 8024,'-6'-17'484,"0"-1"1,2 8-1,12 5 1,9 5 425,10 5 1,16 7 0,10 11 0,11 4-449,9 1 0,15 3 0,-39-18 0,3-1 1,1 0-1,0-1-348,2-1 1,1 0 0,2 1 0,0-1-1,-4-5 1,-1 0 0,42 4-347,-17-3 0,-18-14 0,-19-9 1,-12-10 5,-8-6 0,-11-4 0,-4-4 0,-6-3-13,-6-1 1,-4-6 0,-7 9-1,1 1 25,4 6 0,-3 6 1,5 0-1,1 6-669,3 3 1,6 12-1207,6 8 2089,3 8 0,16 25 0,3 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18.2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280 608 8395,'-28'-17'0,"3"-1"344,0 1 0,6 7 1,-5 4-1,5 4 553,1 2 0,7 0 1,-1 2-505,-1 4 0,5 12 0,2 11 0,6 4-203,6 2 1,4 2 0,7 1 0,2 3-158,5-2 0,-3 4 0,8-3 0,2-1-209,2-2 0,2-10 0,0-4 0,0-5-178,0-6 1,-6 1 0,-2-9-1,0-6 96,0-8 0,-5-9 0,-1-8 1,-5-10 126,-5-6 0,-7-3 0,0-9 0,-6-1 192,-4-2 0,-13 0 0,0 5 0,-7 1 274,-5-1 1,-4 9-1,-3 3 1,-3 6-42,2 6 1,8 12 0,4 11-1,2 4-245,3 2 0,11 4 0,5 5 0,4 11-272,2 5 1,8 6-1,5 8 1,8 2-181,9-3 0,5-1 0,3-2 0,3 2-327,-2 4 0,4-10 1,-3 2-1,-3-6-1357,-6-6 2087,2-1 0,-13-10 0,5-3 0</inkml:trace>
  <inkml:trace contextRef="#ctx0" brushRef="#br0" timeOffset="167">0 119 8058,'6'-27'643,"0"4"0,0 3 1,-4 5-540,3 3 1,5-1 0,10 7 0,3 4-132,6 6 1,6 5 0,4 9 0,3 1-777,3 5 803,2-5 0,5 22 0,0-4 0</inkml:trace>
  <inkml:trace contextRef="#ctx0" brushRef="#br0" timeOffset="366">786 678 8326,'0'-17'457,"2"5"-277,4 0 1,-2 8 0,9-1-194,7 3 0,-3 2 0,6 0 0,-1 0-993,1 0 1006,-3 7 0,13 3 0,-6 8 0</inkml:trace>
  <inkml:trace contextRef="#ctx0" brushRef="#br0" timeOffset="515">856 940 8387,'15'-2'261,"-3"-4"0,4 2 0,-5-5 0,7 1-110,5 4 0,4-4 0,10 3 0,4 1-77,5 2 0,5 2 0,1 0 0,1 2-74,-1 3 0,0 5 0,1 8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34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926 1153 7889,'-6'-24'97,"0"1"1,-7-4 0,3 8 0,-2 3 369,1 0 0,-3 9 0,-7-1 0,-2 2-20,1 0 1,-5 1 0,-2 5 0,-4 0-203,-2 0 1,-6 5 0,1 3 0,-1 0-57,-2 0 1,4 5-1,-5-3 1,1 2-111,4-1 0,2 1 0,2 5 0,0 1-60,0-1 1,2 1 0,4-1 0,4 3-72,0 3 1,6 10-1,-5 11 1,7 5 79,5 5 1,4 18 0,8 4 0,0 11 22,0 12 0,8 0 0,-3-43 0,2 1 0,1-1 0,1 0-63,2 2 1,2 1 0,0-1 0,1 0 0,2 1 0,1 0 0,-2 1 0,1 1-65,-2-2 1,1 0 0,-2-1 0,1 0 0,1 2-1,1-1 1,-1-1 0,-1 0 41,2 2 0,-1-1 1,-1-6-1,-1 0 1,1-1-1,0-1 0,-2-2 1,1-1-66,8 43 0,-1-1 0,-3-7 0,0-5-80,1-8 1,-1-14 0,1-4 0,-3-7-22,-3-2 0,4-12 1,-7 2-1,3-6-369,0-6 1,-7-3-1,7-7-261,2-5 0,1-4 0,4-4 830,5-4 0,-13-3 0,5-9 0</inkml:trace>
  <inkml:trace contextRef="#ctx0" brushRef="#br0" timeOffset="548">1817 1240 7953,'-10'-17'207,"-6"-1"1,5 3 0,-5 3 449,-1 6 0,-1 4 1,1 2-229,-1 0 1,1 8 0,1 4-1,3 5-74,1 6 1,8 4 0,-2 8 0,5 0-220,1 0 0,7 0 0,7 2 0,5 2-76,5 2 0,7 1 0,0-3 0,6 0-71,3-6 1,9 0-1,-1-10 1,7-3-199,3-7 1,2-5-1,-2-10 1,4-8-34,0-13 0,2-12 0,-9-17 0,-9-3 99,-7-3 1,-10-4 0,-17-8 0,-6 0 93,-4 0 0,-20 8 1,-11 4-1,-17 6 106,-17 5 1,-8-1 0,-19 9 0,-1 6 125,-2 8 0,44 14 1,-1 2-1,-45-6 1,0 3 205,0 6 0,11 6 1,15 6-1,10 6-318,11 3 1,15 10-1,17 5 1,16 3-116,16 2 0,17 5 0,15 3 0,9 0-233,7-1 0,11-1 1,7-4-1,3 0-58,3-2 0,-42-13 0,1-2 0,46 10 0,0-5-327,2-4 1,-8-3 0,1-3 0,-15-3 661,-12-6 0,-19 3 0,-17 1 0</inkml:trace>
  <inkml:trace contextRef="#ctx0" brushRef="#br0" timeOffset="948">2847 1572 8039,'0'-18'990,"-2"1"0,-4-1-470,-5 1 1,-5 7 0,-1 3-1,-1 1 22,1 0 1,-1 0-1,1 8-482,-1 4 1,1 4-1,-1 9 1,3 2-199,3 3 1,4 1 0,8-2 0,0 4-44,0 0 0,8 10 0,4-6 0,3 0-167,3 2 1,5 0-1,2 0 1,3-2 56,3-2 0,0-1 0,0 1 0,-4-6 132,-2-4 1,-4 5 0,-9-1 158,-6-2 1,-6-9 0,-8-4 0,-9-2 142,-11-1 1,-10 1-1,-5-4 1,-2 2-30,-3 2 1,3 0 0,1-6-1,3 2-443,8 3 1,0-3-691,10 4 1,9-4 1018,14-2 0,16 0 0,11 0 0</inkml:trace>
  <inkml:trace contextRef="#ctx0" brushRef="#br0" timeOffset="1234">2637 734 8016,'-17'-57'168,"0"3"1,-1 7 391,1 9 1,5 1 0,2 13 2568,2 3-2746,3 9 1,7 12 0,3 14 0,7 7-344,4 8 1,1 4 0,1 4-1,-1 4-19,0 6 0,3-3 0,1 3 0,2-1-478,-1-1 0,-5 9 0,-3-5 0,-2-1-1221,1 3 0,-5-1 1678,-2 3 0,-4-1 0,-2 0 0</inkml:trace>
  <inkml:trace contextRef="#ctx0" brushRef="#br0" timeOffset="1700">2568 716 7910,'0'-52'819,"0"-1"0,5 11 0,1 5-270,-2 6 0,6 11 0,1 3 0,5 9-199,1 6 0,3 2 1,3 2-1,4 4-193,0 6 1,6 3-1,-3 3 1,1 1-306,-2 4 0,2 2 1,-8 6-1,-2-1-193,-1 1 0,-5 2 1,-3 2-1,-6-1-179,-4 1 0,-2-2 0,-2-2 0,-4-3 60,-6-3 0,-3-4 0,-3-7 0,-1-5 457,-4-1 1,5-10-1,-1-9 1,7-7 428,4-5 0,3-10 1,7-10-1,3 1 110,7-1 1,5 2-1,9 6 1,7 0-134,5 0 1,11 8 0,-2 6 0,3 7-244,2 8 1,1 12-1,-1 8 1,-1 7-278,-5 8 0,-9 4 0,-10 4 0,-3 2-241,-9 2 0,1-3 1,-11-6-1,-1-5-49,-2-2 0,-11-2 1,-7-7-1,-5-5 73,-1-5 1,-3-4 0,0-4 0,0-4 286,-1-5 0,3-11 0,8-5 0,3-4 290,6-6 0,4-3 0,2 1 1,2-4 44,4-2 0,11 7 1,13-3-1,2 6-308,3 6 0,8 0 0,2 11 1,1 9-480,1 5 1,-8 4 0,3 2 0,-3 5-386,-4 11 0,2 1 884,-14 10 0,1 0 0,-7 6 0</inkml:trace>
  <inkml:trace contextRef="#ctx0" brushRef="#br0" timeOffset="1983">3825 803 7963,'17'-17'196,"-5"5"0,-2 1 0,0-3 430,-1-1 0,3-3 0,5 3 0,1 1-62,-1 2 0,1 1 1,-1-7-1,1 3-222,-1 3 0,-5-2 0,-3 7 1,1-1 93,0 0 0,-6-5-306,2 1 1,-6 4 0,-6 2-1,-4 2-168,0-1 1,-5 3-1,3-2-76,-3 8 0,5 0 1,4 7-151,4 3 0,4 1 1,4 3-196,6-1 0,5 1 1,6-1-1,8 1-290,8-1 0,0-1 0,8-3 0,1-1 749,3 1 0,1 3 0,0 1 0</inkml:trace>
  <inkml:trace contextRef="#ctx0" brushRef="#br0" timeOffset="2350">2218 3144 7905,'12'-16'0,"-2"3"1826,-3 1 0,1 8-1580,-2-2 1,2 20 0,5 9 0,1 8-65,5 4 1,1 6 0,7 1-1,0 3-198,0 4 0,2-5 0,6 3 1,0-1-914,0-1 0,0 2 929,0-13 0,0 13 0,0-10 0</inkml:trace>
  <inkml:trace contextRef="#ctx0" brushRef="#br0" timeOffset="3106">4995 105 7981,'6'-20'479,"0"-3"1,7 4-186,-1-5 1,5 13 0,5 5 0,3 4 6,2 2 1,2 6-1,6 4 1,0 3-53,0 7 1,0 3-1,0 0 1,-2 8-67,-4 8 1,2 6-1,-8 9 1,-1 4-125,-3 6 0,-1 12 1,-3 7-1,-3 9-83,-6 6 0,-5-41 0,0 1 0,-1 3 0,0 2 0,0 4 0,0 0-127,0 1 1,0 0 0,-1 0-1,0 2 1,-2 3 0,0 1 0,-2 5-1,-2 1 78,0 7 1,-1-1 0,-1-5 0,0-1 0,0 2 0,1-1 0,-1-2 0,0-1 15,0 0 1,1-1-1,2 2 1,2 0-1,1-3 1,0-1-1,2-3 1,0-2-16,1-5 1,0-2 0,0-6-1,0-2 1,2 0 0,0-1 0,2-2-1,2-1 2,2-1 0,1-1 1,13 34-1,-5-1 0,1-9 47,-1-3 1,-1-6 0,-5-4-1,-5-5 25,-4-11 1,-2 1 0,-2-6-1,-4-4 11,-5-4 1,-13-4 0,-7 2 0,-9-6-28,-13-3 1,-3-5 0,-10-3-1,-2-6-105,2-4 1,0-2 0,-2 0 0,2-2-280,2-4 0,10-4 398,1-7 0,-3-3 0,9 1 0,5 2 0,3 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39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2117 191 8322,'-17'-51'0,"-1"5"304,1 5 0,-3 14 0,-1 9 126,-2 10 0,1 16 1,11 14-1,5 16-95,4 19 1,2 18 0,0 15 0,1-40-1,0 2-178,1 5 1,2 1 0,3 4 0,3 2 0,5 4 0,1 2 0,3 6 0,1 1-326,3 4 1,1 1 0,1 3 0,0 1 0,1 4 0,1 0 0,-1 4 0,0 1 23,-8-30 1,0 0 0,-2 1-1,7 27 1,-3 0 0,-1 0-1,-3 0 1,-3-3 0,-3-1-169,-2-2 0,-2 0 0,-1-3 0,-2-1 1,-3-2-1,0-1 0,0-4 0,0-2 5,0-7 1,0 0 0,-1-3-1,0 0 1,-2-9 0,0-2 0,-2-1-1,-2-1 307,-8 44 0,1-2 0,0-5 0,1-9 0,1-5 0</inkml:trace>
  <inkml:trace contextRef="#ctx0" brushRef="#br0" timeOffset="319">388 2356 8030,'-77'-17'0,"-1"-3"295,4-3 0,8 9 0,22-1 66,9 5 1,21 4-1,26 4 1,27-1-216,25-3 0,35-6 1,-33 8-1,5 0 0,8 0 1,2 1-98,6-1 1,4 0 0,-26 0 0,2 0-1,1 0 1,4 1 0,1 1 0,1-1 0,6 0-1,2 0 1,1 0-230,5-1 0,2-1 0,1 0 0,-16 1 1,0 1-1,2-1 0,-1 0 0,3-1 0,0 1 1,0 0-1,0-1 0,0 1 0,-1-1 1,0 1-1,0 0 149,-1-1 0,1 1 0,-1 0 0,-1-1 0,23-1 0,0 1 0,-2-1 0,-2 0 0,-1 0 0,-1 0 0,-4 1 0,-1 0 0,-1 0-64,-6 1 1,-1 0 0,-3 0 0,-7 1 0,-3 0 0,-2 1 0,17 2-1,-5 0 1,-9 0 0,-4 0-240,-11 0 1,-5 0-1,22 0 1,-39 0-662,-17 0 0,-22 0 995,-21 0 0,-4-7 0,-2-3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38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0 469 11699,'28'-2'331,"7"-4"1,17 4 0,20-4 0,17 4-246,-36 2 0,3 0 0,4 0 0,2 0 0,8 0 0,2 0 0,-1 0 0,1 0-147,1 0 0,0 0 0,-3 0 0,-1 0 0,-5 0 0,-1 0 0,-7 0 0,-2 0-754,31 0 0,-20 6 0,-25 0 0,-13 0-189,-11 1 1,-10-5 0,-14 6 1003,-9 0 0,-16 1 0,-12 9 0</inkml:trace>
  <inkml:trace contextRef="#ctx0" brushRef="#br0" timeOffset="186">280 992 7952,'-35'18'201,"0"-1"1,4 1 0,6-1 244,7 1 1,16-1 0,10-1 0,21-3-155,20-1 0,21-8 0,15 2 0,8-4-208,4-2 0,-44-1 1,1 0-1,4-2 1,2 0-1,4-2 1,2-2-125,7-1 1,0 1 0,-6 1-1,0 0 1,2 1 0,-1 0-1,-6 1 1,-3-1-458,-6 0 0,-2 0 0,31-1 1,-22-5-1,-15-1 497,-16 2 0,-16-13 0,-5 3 0</inkml:trace>
  <inkml:trace contextRef="#ctx0" brushRef="#br0" timeOffset="401">1363 154 7945,'40'-44'0,"1"5"0,-2 8 395,-2 7 0,4 13 0,3 7 0,7 10-62,9 11 0,8 5 1,7 12-1,5 13-180,0 13 0,-41-26 0,-3 4 0,-3 5 0,-2 3 0,-1 1 0,-2 1-71,1 4 1,-3 1-1,-6 2 1,-3 1-1,-2 3 1,-3 0 0,-4-1-1,-3 1-138,-3 0 1,-4 0-1,-2 1 1,-3 0-1,-6 1 1,-3-2-1,-4 0 1,-3-1-164,-3-2 1,-2-1 0,-4-5 0,-2-2 0,-6 0 0,-2-2 0,-3-2 0,-3-1-277,-2-2 1,-1-1-1,3-1 1,-1-2 494,3-4 0,-1-2 0,1-1 0,1-2 0,0-3 0,0-3 0,-42 19 0,4-4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41.5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65 8554,'-16'-2'742,"5"-4"0,1 4-340,4-4 0,4 8 0,-4 8 0,6 9-60,6 7 1,12 5 0,11 9 0,6 5-206,5 0 1,5 5 0,9-3 0,5 3-290,5 2 1,4-1 0,-1-5 0,-2-5-530,-7-4 0,-6-10 0,-7-5 1,-10-9-888,-10-7 1568,-13-4 0,-5-2 0,-7 0 0</inkml:trace>
  <inkml:trace contextRef="#ctx0" brushRef="#br0" timeOffset="166">559 65 7909,'0'-18'0,"-2"1"375,-4-1 0,-3 9 0,-9 7 0,1 11 49,-1 15 0,1 9 0,-3 7 0,-1 9-125,-2 7 1,-8 1-1,2 8 1,-4 5-329,-2 4 1,-2 0 0,-2-8-1,0-2-398,6 2 0,0 0 0,10-2 427,2-6 0,-7-4 0,1-1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40.9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33 292 8020,'-1'-33'436,"-5"4"0,-4 5 786,0 5 1,4 3-993,12 5 1,8 5-1,13 12 1,12 5 13,9 5 0,9 7 0,13 2 0,1 4-258,5 8 0,-4-2 0,2 6 1,-9-4-503,-6-2 0,-13-6 0,-3-2 0,-4 0-864,-4 0 1,-6-11 1379,-18 1 0,-3-3 0,-8 3 0</inkml:trace>
  <inkml:trace contextRef="#ctx0" brushRef="#br0" timeOffset="186">540 134 7914,'8'-34'625,"-6"1"0,3 3 322,-3 7 1,-2 10-718,0 13 1,-7 5-1,-5 24 1,-4 4-254,-1 6 1,-6 0-1,-3 6 1,-1-1-287,-4 1 1,-2 2 0,-2 5 0,0 0-447,1 1 0,-3 5 755,-4 0 0,-4 16 0,-7-2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44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53 166 8080,'-2'-29'0,"-2"1"361,-2 3 1,-2 2 0,4 5 700,-1 1 0,-7 5-550,6 1 1,0 9 0,6 2-196,0 9 0,2 15 1,2 7-1,4 6-29,2 3 1,1 9-1,5-1 1,-3 7-206,-1 3 1,-2 6 0,3-6 0,-3 0-391,-2 3 1,3-5 0,-5 6-1,-2 0-53,-2 0 1,-2-11 0,0 1 0,0-4-743,0-3 1,-8-4 0,-1-12 1101,-1-6 0,-6-11 0,7-4 0</inkml:trace>
  <inkml:trace contextRef="#ctx0" brushRef="#br0" timeOffset="336">612 393 8007,'27'-35'0,"-4"2"1436,-4 4-496,-9 11 0,-2 12-577,-8 12 1,-8 4 0,-2 7-1,-3 1-82,-5-1 1,3 1 0,-12 1 0,0 2-172,-1 3 0,-1 7 0,-6-4 1,0 2-139,0 0 1,2-6-1,2 7 1,2-1-54,-2-2 0,0 4 1,2-8-1,6-1-6,3-3 0,11-2 52,3 1 0,6-8 0,6-5 0,7-1 58,9 2 0,5-4 1,8 4-1,0-4-91,0-2 0,0 2 0,-1 2 1,1 3-169,0 3 1,0 0-1,-2 3 1,-2-1-136,-2 2 1,-1 1 0,1 3 0,-4-1-377,0 0 1,-5 1-1,3-1 1,-4-1-871,-1-4 1617,-9 3 0,7-13 0,-6 6 0</inkml:trace>
  <inkml:trace contextRef="#ctx0" brushRef="#br0" timeOffset="553">926 777 7930,'0'-27'523,"6"-4"0,0 7 2023,-3 3-2116,-1 9 0,-2 7 0,2 10 1,4 7-129,6 4 1,9 9 0,4 2 0,1 4-344,-1 4 1,4-10-1,-4 10 1,0 0-355,1 4 0,-3-2 1,-6 3-1,-1-3-326,-4-2 0,1-6 0,-7 0 0,-2 2-339,-2 2 0,-12-3 1060,-7-1 0,-9 0 0,-9 6 0</inkml:trace>
  <inkml:trace contextRef="#ctx0" brushRef="#br0" timeOffset="835">961 864 7959,'6'-17'-215,"-1"-1"1,-1 1 87,-2-1 0,-2 1 0,2 1 0,2 3 724,2 1 0,8 8 0,-3-4 0,5 3-206,1-1 0,6 0 0,3 6 0,1 0-139,4 0 0,8 8 0,3 3 1,1 5-78,0 1 0,-1 7 1,-3 1-1,2 2-131,-2 4 0,-10 2 0,-6 0 1,-5-2-131,-7-2 0,-3 0 0,-12 6 0,-7 0-41,-13 0 0,-9-6 0,-7-2 0,-7 1-145,-3-1 0,-3-6 0,1 2 0,-1-3-130,1-3 1,0-5-1,1-2 1,6-3-503,11-3 0,6-2 904,11-2 0,-1 8 0,1 2 0</inkml:trace>
  <inkml:trace contextRef="#ctx0" brushRef="#br0" timeOffset="1218">1852 497 7914,'0'-27'124,"0"-4"1,0 8-1,0 2 1940,0 1-1429,-8 3 1,8 7 0,0 4 0,9 6-322,7 6 1,9-2 0,4 8-1,4 3-223,2 6 0,6-1 1,0 3-1,-1-3-131,3-3 0,-6 6 0,2 1 1,-6-3-203,-4-2 1,-10-1-1,1-3 42,-7-3 1,-11 3 216,-2-3 0,-7-4 1,-13-2-1,-3-2 174,-6 1 1,2-1 0,-3 6-1,-1 0-109,-2-1 1,-2-3-1,1 6 1,1 1-202,3 3 1,-3 3-1,6 3 1,-2 1-131,0-2 0,8 6 0,-3 1 0,5 1-432,2 0 1,1-6 0,4 4-1,7-1-1764,3-5 2445,2-9 0,7 3 0,3-5 0</inkml:trace>
  <inkml:trace contextRef="#ctx0" brushRef="#br0" timeOffset="1552">2568 515 7929,'9'-18'191,"-3"1"0,2 5 0,0 3 625,1 1 1,-3 2 0,6 6-290,1 0 1,-3 8-1,2 3 1,1 7-225,3 5 1,3-3 0,3 5 0,1-2-171,-2 0 1,6 1 0,2-7-1,4 1-242,2-1 1,-6-7-1,1-4 1,-1-4-23,-2-2 1,-2-2-1,-7-6 1,-1-10 109,0-9 0,-7-8 0,-4-4 0,-6-3 195,-6-3 0,-11 4 0,-12-3 0,-6 1 92,-6 4 1,-4 4 0,-5 6 0,1 6-3,3 4 1,7 9-1,-2 4 1,4 4-732,2 2 0,10 16 0,8 7 0,9 8-643,6 4 0,4 8 1,6 1 1109,9 1 0,16 13 0,12-4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12:45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2009 507 7245,'0'-17'-167,"0"5"214,0 1 0,0 5-215,0-6 270,0 8 204,0-11-144,0 13 0,0-8-58,0 4 1,0 2-31,0-7 1,2 7-70,3-2 1,-3-4-44,4-1 0,-4 1-2,-2-2 0,-2 1 26,-4-7 1,2 1 9,-7-1 1,1 1 0,-4 1-1,3 3 9,-3 1 0,-1 0 0,-3-5 0,1 0 44,-1-1 0,-5 3 0,-2 1 1,0 2 18,-1-1 1,-5-1 0,4 1 0,-2 3-2,0 2 0,0-4 0,-6 5 0,0-1-8,0 0 0,6 2 1,0 4-1,-2-1-17,-2-3 0,0 0 0,2 6 0,2 0 13,-2 0 0,-2 0 0,0 0 0,2 2 19,1 4 0,7-2 1,-6 5-1,0 1-28,2 0 1,-4 1 0,7 5 0,1-3 3,-2-1 1,6 5 0,-5 7 0,5-3-3,1-1 1,3-3-1,1 2 1,3 3-8,-3 1 0,6 0 0,1-3 1,1 1-6,0 2 1,-6 3 0,6-5 0,1 2-29,-3-1 1,6-3 0,-4-2-1,4 1 7,2-1 1,-6-5 0,1 0-21,1 1 0,2 3-17,2 1 0,0-5 6,0-1 1,0 1 16,0 6 1,0-7-1,0 1 9,0 1 1,0-3-1,0 2 7,0 1 0,-6 3 0,-2 1-1,-2 1 0,1-1 0,-5 1 0,4-1-8,3 1 0,-7 5 1,2 0-1,-3 1-14,-3 1 1,7-4 0,-1 6 0,1 0-13,1 1 1,-6 1 0,5 6 0,-5 0-5,-1 0 1,5-1 0,0 3 0,-1 4-10,-3 6 1,-7 3-1,0 2 1,-1 1-2,-1-1 0,0 6 1,-4 1-1,4-3-16,-1-2 1,7-1 0,-4 1-1,3 2 29,3 3 1,1-1 0,3-6 0,1 1 14,-2-1 0,-1 0 1,-2 1-1,-1-3-6,1-3 0,5 3 1,2-3-1,1 1-16,-1-1 1,6 1 0,-2-5-1,4 0 0,2-1 0,0 7 0,0-2 0,0 1-12,0-1 0,0 1 0,0-5 1,0 1 24,0 5 1,6-6-1,2-1 1,1-1 9,5 0 0,2 5 1,3-3-1,2 0-11,3-1 1,5 5 0,-4-4-1,2-1 8,4 1 1,2-2 0,2-6 0,0 0 8,0 0 0,6 0 0,-1-2 0,1-2 5,2-2 1,-4-6 0,7 6 0,1 0-9,-3-2 1,5 4 0,-6-7 0,1-1-2,5 2 0,1 0 0,3 6 0,-1-3-3,0-3 0,1 4 0,-1-4 1,1 0-5,-1 1 1,-5 3-1,-1-6 1,1-2-3,-3-1 1,7-3 0,-7 1 0,3-3 17,0-3 0,-9 1 1,5-7-1,-2-2 10,0-2 0,-1-2 0,-5 0 0,0 0 12,0 0 1,-2 0-1,-2-2 1,-4-2-13,-1-2 0,-1-7 0,-4 3 0,2-1-16,-1-1 1,3 0-1,-2-5 1,-1-1-13,-3 1 1,4-1 0,1 1-1,-3-1-5,-2 1 0,-1-6 0,-1-2 1,1-1 2,-1 1 0,1-6 0,-1 2 0,1-4 14,-1-2 0,1-6 1,-1 0-1,0 1 26,1-3 0,-1 0 1,1-5-1,-1 1-44,1-1 1,-1-3 0,1 1 0,-3 1-3,-3 3 0,-4-7 0,-6-5 1,1 0 9,3-2 1,0 4-1,-6-10 1,0-4-1,0-4 0,2-2 0,2 4 0,4-3-27,1-7 1,3-3-1,5-2 1,1-1 20,-1 1 1,1 0 0,-3-3 0,-1-1 47,-2-2 0,-9 0 1,1 6-1,-8 1 97,-7 5 0,-7-9 0,-3 9 1,-4 3-8,-2 5 0,-4 5 0,-8 0 1,-4 2-99,-2 0 0,7 2 0,-3 11 0,2 1-61,-2 0 1,4 5 0,-3 2-1,3 3-66,2 3 0,2 8 0,4 4 0,4-1-17,-1 1 1,7 6-1,-4 0 1,5 5-159,7 4 0,-5 9 0,6-5-20,1 0 1,-5 8-1,8 0 1,0 10-136,-1 5 1,3 3 0,-8 1 430,-1 4 0,-3 5 0,-1 7 0</inkml:trace>
  <inkml:trace contextRef="#ctx0" brushRef="#br0" timeOffset="416">2533 1014 8029,'11'-35'228,"-1"0"1,-2 0 67,-5 0 1,-3 8 0,-5 6-1,-7 7-149,-3 8 1,-5 8-1,-1 10 1,-4 11 54,-3 8 1,-1 18 0,-8 7-1,-3 10-103,-7 11 0,2 9 1,22-41-1,0 1 0,-1 2 1,-1 1-82,1 2 1,-2 1-1,-5 3 1,-2 1-1,-3 8 1,-2 2 0,-4 2-1,-1 1-156,-2 2 0,0 2 0,-3 6 0,-1 1 1,0-1-1,-1-1 0,-1 3 0,0-1 119,-2 3 0,1-1 0,4-7 0,1 0 0,2-2 0,2-1 0,4-5 0,1-2-103,1-2 0,2-2 0,3-3 1,2-1-1,1-3 0,2 0 1,2-3-1,1-1-154,3-3 0,1 0 1,-11 34-1,4-5 0,2-6-232,4-6 1,3-12-1,7-13-178,5-8 0,6-16 686,6-15 0,1-5 0,5-7 0,-4 4 0</inkml:trace>
  <inkml:trace contextRef="#ctx0" brushRef="#br0" timeOffset="733">1188 1101 7955,'-24'-52'0,"3"1"280,6 5 0,-1 5 0,8 14-92,-1 9 0,7 9 1,0 11-1,8 5-63,3 11 0,5 9 0,9 14 0,6 7 181,4 9 1,2 7-1,2 11 1,4 11-214,-18-38 0,0 1 1,2 0-1,1 3 0,1 6 1,0 2-1,3 3 1,0 2-170,4 6 1,2 2 0,6 5 0,2 3-1,-13-23 1,2 1 0,0 0 0,-1 0 0,1-1-1,1 0 68,15 26 1,0-1 0,-3-6 0,0-1-1,0-3 1,1 0 0,-2-2 0,-1-1-91,0 1 1,-1-2 0,-6-6 0,-2-2 0,-2-2 0,-2-1-1,-2-5 1,-1 0-234,-2-3 1,0-1-1,-3 2 1,-1-1 0,16 41-1,-7-5-222,-7-9 1,-7-7 0,-5-6 552,-6-5 0,-4-1 0,-2-6 0,0-7 0,0-6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47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769 175 7990,'-7'-25'87,"-3"0"0,-8-4 1,-1 6 115,-4 3 0,1 5 0,-9 3 0,-6 4-30,-7 0 1,-7 7 0,-1-5-1,-2 4 58,-5 2 0,5 0 0,-2 2 0,7 2-18,9 1 1,3 9 0,4-2 0,4 3-109,5 3 0,13 9 0,5 8 0,4 11-80,2 11 1,0 9-1,0 15 1,0 12-60,-1-43 1,2 1 0,2 2 0,2 1 0,0 2 0,1 0-1,1 6 1,0 1-9,-1 5 0,0 1 0,1 4 0,-1 0 0,-2 2 1,-2 1-1,0-2 0,0 0-56,-1 0 1,0-1 0,-1 0-1,0 0 1,0 2 0,0 1-1,0-2 1,0 0 31,0-6 0,0-1 0,0-2 1,0-2-1,0-1 0,0-1 0,0 0 1,0 0-52,0 1 1,0-2-1,0-7 1,0-1-1,0 43 1,2-11-10,4-7 1,-3-7 0,9-8 0,0-4-173,-3-7 1,13-1 0,-5-9 0,5-4-253,3-6 1,2-8 549,8-11 0,-6 7 0,0-7 0,0-1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48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1834 7993,'0'-27'-162,"0"2"0,0 7 1,0 1 722,0-1 1,-6 7-1,-2 1 181,-2 2 0,5 2 1,-7 8-337,-2 4 1,7 6-1,1 11 1,2 8-75,-2 8 0,4 0 0,-4 7 0,6 3-162,6 1 1,-2 3 0,8-3 0,1-1-104,3-3 1,3 1 0,2 3 0,5-1-103,1-3 0,2-9 0,8-2 1,2-10-84,1-5 0,11-11 1,-1-5-1,5-9-229,-5-13 0,3-9 0,-9-14 0,3-7 106,-1-9 1,-15-5 0,-2-6 0,-9 2 100,-9 2 1,-3-2 0,-8-7 0,-2-5 49,-4-2 1,-11 9 0,-12-1 0,-6 8 245,-6 4 1,-3 3 0,-11 13 0,-1 9 67,-2 10 0,-8 1 0,4 7 1,0 7-55,3 6 0,7 6 1,7 4-1,9 8-182,4 7 0,19 0 0,1 8 0,8 2-115,4 2 0,8 8 0,8 0 1,9 0-114,10 1 0,13-11 1,5 4-1,9-2-187,6 0 0,2-4 0,1-1 0,3-5-270,2-8 0,5-3 0,-7-8 0,-6 2 697,-8-2 0,-6-10 0,-1-4 0</inkml:trace>
  <inkml:trace contextRef="#ctx0" brushRef="#br0" timeOffset="1318">1101 2306 7983,'-12'-10'853,"2"2"1536,2 0-2031,-5 6 1,11-3-1,-4 10 1,4 7-195,2 4 1,6-3 0,2 3-1,3 3-121,9 1 1,-3-3 0,7-3 0,-3-3-171,2 3 1,-3 1 0,3 1 0,-2-4-153,3-7 1,-11 3 0,5-2-1,-3-2 39,1-2 1,-5-4 0,-1-6 382,-2-9 1,-2-1-1,-6-7 1,0 0 397,0-4 0,0-4 1,2-2-1,1 0 161,3 0 0,2 6 0,-2 2 0,5-1-383,5 1 0,9 14 0,4 1 0,4 8-294,2 4 0,8 2 1,3 6-1,5 7-724,1 7 1,-5 9-1,-2-4 1,-3 2-1601,-3 0 0,-10-8 2299,-6 3 0,-3-5 0,-3-1 0</inkml:trace>
  <inkml:trace contextRef="#ctx0" brushRef="#br0" timeOffset="1637">1048 647 8071,'0'-53'403,"-8"7"0,-1 3 1,-1 4 1362,4 6 1,-2 16-1033,3-1 0,1 14 0,12 4 0,9 12-328,10 9 0,8 6 0,6 8 0,5 2-580,5 4 1,-5 4-1,1 7 1,2 2-22,1 5 1,-5 3 0,-5 7-1,-5 1-1088,-6 0 0,-11 2 0,-12 0 1283,-4-2 0,-10-4 0,-2-14 0</inkml:trace>
  <inkml:trace contextRef="#ctx0" brushRef="#br0" timeOffset="2119">1048 629 8045,'6'-60'0,"2"0"359,1 3 1,-5 13 0,4 17 0,0 3 166,4 9 0,3-1 0,4 11 0,3 1-43,1 2 0,8 4 0,-2 3 0,4 7-283,2 4 1,-2 7 0,-2 2 0,-4 2-359,-1 4 0,-5 8 0,-7 2 0,-5-2-119,-1-2 1,-2-2 0,-6-1 0,-2-1 0,-4-3 1,-2 1 0,-5-8-1,1-4 71,-2-5 1,-1-6 0,-3-8 0,1-2 347,0-4 1,5-10-1,2-11 1,2-4 248,5-6 1,5-3-1,7 1 1,11-4 47,5-2 0,4 7 0,6-3 0,0 6-104,0 6 0,7 6 1,5 11-1,2 6-249,-3 4 0,5 10 0,-7 5 0,1 9-238,-4 7 0,-5 4 0,-3 4 1,-5 2-189,-11 1 0,-1 1 0,-11-6 0,-1-2-51,-2-4 1,-6-4 0,-5-7 0,-9-3-11,-1-3 1,-1-4 0,3-8-1,-1-2 252,1-4 0,5-6 1,3-11-1,1-6 239,4-4 1,2-4 0,4-2 0,4-2 171,5 3 1,5 1 0,3 4 0,3 2-361,1 2 0,8 9 0,-2 1 1,4 7-237,2 4 1,0 3 0,0 5 0,0 2-535,0 3 1,0 11 0,-2 9 866,-4 2 0,-4 2 0,-8 6 0</inkml:trace>
  <inkml:trace contextRef="#ctx0" brushRef="#br0" timeOffset="2402">2375 699 8045,'6'-19'53,"0"-5"0,6 5 1,-4-4-1,-1 3 700,1 3 0,6-1 0,-1 1 1,7-1-162,3 1 1,2-1 0,-4 1 0,3 1-114,-3 5 1,2-5 0,-3 6 0,-7-1-108,-3-1 1,-2 6 0,-4-5-209,2-3 0,-8 6 0,-10 3 1,-4 3-73,-1 2 0,0 0 0,-1 0 0,1 0-50,-1 0 1,3 7 0,3 5-113,6 4 1,4 1 0,6 0 0,8 3-125,11 3 1,10-3 0,10 5 0,9-2-705,10 0 1,8 3-1,4-3 1,3 4-1177,3 0 0,-6-2 2074,1-7 0,5 7 0,-1 2 0</inkml:trace>
  <inkml:trace contextRef="#ctx0" brushRef="#br0" timeOffset="2752">751 3808 7920,'10'-8'1643,"-4"-4"1,4 8-1585,1 10 1,5 12 0,1 16-1,1 3-228,-1 4 1,3 4-1,1 7 1,4-1-170,2-5 1,-5 5-1,3-5 1,-2 3-1310,0-3 1647,-7 5 0,-1-14 0,-5 5 0</inkml:trace>
  <inkml:trace contextRef="#ctx0" brushRef="#br0" timeOffset="3400">4174 437 8117,'0'-58'131,"0"0"0,0-5 0,0 11 0,0 9 92,0 10 1,2 2-1,2 6 1,6 2 179,5 3 0,1 1 1,13 13-1,2 2 42,2 2 1,10 4 0,3 6 0,5 10-243,1 9 0,-1 15 0,-1 13 0,-1 13-134,-1 11 0,-21-33 0,-2 1 0,-3 4 0,-3 1 0,0 4 0,-1 3-72,-1 4 0,-3 2 0,-1 6 0,-3 3 0,-2 5 0,-4 1 0,-2 7 0,-2 1-276,-3 6 0,-4 2 0,2-28 0,-2 2 1,-2 0-1,-3 4 0,-2 1 0,-1 1 1,0 1-1,0 1 0,-1 0 145,-1 1 0,0 1 0,0-1 0,0 1 0,-1-1 0,1-1 0,0-3 0,0-1 0,0 0 0,1 0 0,0-1 1,0 0 42,0-1 0,0 1 1,1-1-1,2-2 1,0 0-1,0 0 0,-7 28 1,0-2-1,2-6 1,1-2 77,2-3 1,1-1-1,0-6 1,2-1 0,4-4-1,1 0 1,0-3 0,2-1-44,2-1 1,0-2 0,2-3 0,0-2 0,1-2 0,0-1-1,0 1 1,0 0 113,0 1 1,0 1 0,3-1-1,0 0 1,0-2 0,0-2-1,0-2 1,0-1 11,1-2 0,0-1 1,-2 41-1,3 4 1,-3-3-67,-2-5 1,0-10 0,-2-14 0,-3-3-42,-7-4 1,-11-4 0,-8-5 0,-8-8-96,-8-8 1,-11 0 0,-8-8 0,-8-3-825,-7-7 0,-6-5 956,-7-8 0,3-6 0,-8 0 0,49 4 0,-1 0 0,0 1 0,-1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56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1809 451 8037,'18'-88'0,"-1"3"533,1 3 1,-3 14-1,-1 18 1,-5 13 502,-1 12 1,6 13-1,-3 8-679,5 8 0,3 10 0,5 15 1,7 12-34,7 7 1,9 20 0,11 12 0,-26-35 0,0 3-258,2 3 1,0 3 0,5 7 0,0 2-1,1 2 1,1 2 0,1 5 0,0 3-347,-1 5 0,-1 3 0,0 6 1,-2 3-1,-14-29 0,-2 2 0,0 1 1,-1 2-1,0 1 0,-1 1 84,-2 3 1,0 0-1,-2 1 1,0 3-1,-1 2 1,-1-1-1,-3 0 1,-1-1-1,0-1 1,-1-2-1,-1-2 1,0 0-77,-1-4 1,-1 0 0,-1-1-1,-2 29 1,-1-1 0,1-4-1,-2 0 1,-2-6 0,-2-1-94,-2-5 1,-1-3-1,-2-6 1,-2-4-1,0-11 1,-1-1-1,-1-4 1,-1-1 363,-14 38 0,3-8 0,-5-9 0,0 0 0</inkml:trace>
  <inkml:trace contextRef="#ctx0" brushRef="#br0" timeOffset="317">360 2773 8002,'-90'-37'0,"3"-3"594,5-7 1,18 12 0,35 8-178,22 12 1,28 1 0,41 8-1,25 0-418,-32 3 0,3-1 1,14-1-1,3 0 0,12-4 1,3 0-1,-24 4 0,2 0 1,2 0 42,5 1 0,1 0 0,2 0 0,6-1 1,2-1-1,2 0 0,8 0 0,2 2 1,1-2-1,-21 1 0,1 0 0,1-1 0,1 1-208,3-1 0,0 1 0,1 0 0,0 0 1,1-1-1,1 2 0,0-1 0,0 0 0,-2 1 1,-1-1-1,0 1 0,-1 0 0,-4 0 0,-1 0 1,0 0-1,-1 0 170,22 0 1,-1 0-1,-2 0 1,-7 1 0,-1 1-1,-1 0 1,-3 1 0,-1 1-1,-2 1 1,-5-1-1,-1 0 1,-2 0-69,25 0 0,-2 0 0,-10 0 0,-6 0 0,-17 0 0,-5 0 0,39 0-418,-21 0 1,-34 0-1,-28-2-2155,-28-4 2637,-19 4 0,-27-14 0,-2 7 0</inkml:trace>
  <inkml:trace contextRef="#ctx0" brushRef="#br0" timeOffset="635">1093 2022 7969,'0'-17'985,"0"-1"441,0 1 0,0 5-888,0 12 1,12 14 0,11 29-1,16 7-249,9 6 1,16 16-1,-28-36 1,2 0-1,5 2 1,1 2-224,4 1 0,0 1 0,0 0 0,1-1 0,0 1 0,0-2 0,-2-3 0,-2 0-502,-3-4 1,-1 0 0,23 25 0,-13-10-1,-11-5-1397,-12-6 0,-5-6 1833,-17-14 0,-1 1 0,-5-1 0</inkml:trace>
  <inkml:trace contextRef="#ctx0" brushRef="#br0" timeOffset="802">1844 2319 7976,'-8'-41'0,"-3"3"576,-5 5 0,-9 7 0,-4 17 1,-6 9 81,-6 9 1,2 17-1,-7 9 1,-1 9-435,3 7 0,-7 9 0,4 4 0,-1 4-452,1 2 0,5 0 0,7-1 0,2 1-1172,4 0 1,0 0 1399,11 0 0,-3 0 0,11 0 0</inkml:trace>
  <inkml:trace contextRef="#ctx0" brushRef="#br0" timeOffset="1339">4726 1970 7957,'-18'-8'326,"1"-3"0,-1-5 0,1 1 173,-1 3 1,3 6 0,3 12 0,8 7 145,8 9 0,14 13 0,13 11 1,9 5-382,13 1 1,7 6-1,12 1 1,1-1-431,3 2 1,-32-33 0,-1 0 0,-1 2 0,-2 0-1,36 24-453,-8-7 1,-10-3-1,-12-10 1,-7-4 618,-8-5 0,-6-5 0,-7-2 0</inkml:trace>
  <inkml:trace contextRef="#ctx0" brushRef="#br0" timeOffset="1566">5250 2022 7974,'0'-35'335,"0"0"0,-8 10 1,-4 8-1,-3 9 555,-3 6 0,-1 12 0,-5 9 0,-5 14-426,-4 12 0,-7 11 0,-3 6 1,0 4-259,1 6 1,-5 2 0,6-4 0,2-1-410,3 1 0,6 2 0,1 0 0,-2 0-1348,-2-4 1,4-10-1,0 0 1551,-2-4 0,-2 7 0,-2 1 0</inkml:trace>
  <inkml:trace contextRef="#ctx0" brushRef="#br0" timeOffset="1902">4324 2476 8031,'12'-17'530,"-1"-1"1,3 3 0,9 1 0,8 5-64,8 1 1,17 0 0,22 4-1,21-2-354,-41 4 0,2 1 0,11-1 1,2 2-1,8-1 0,3 0 1,5-1-1,2 0-16,2-1 0,0 0 0,4-3 0,1 0 0,0 2 0,1 1 1,0-3-1,0 0-408,-32 0 1,0-1 0,-1 1 0,24-3-1,-1 0 1,-2-2 0,-2-1 0,-6 2-1,-2 0-1018,-6 1 0,-3 1 1329,-5 3 0,-1 0 0,-6-2 0,0 1 0,-3 2 0,-1 2 0,0-1 0,1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1:53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1011 7966,'0'-19'450,"0"-4"1,0 3-1,2-1 1,6 5-6,9 5 0,11 5 0,14-4 0,13 2-228,13 4 0,19 1 0,-35 1 0,3 0 0,4-1 0,2 0-151,4 1 1,2 0-1,4-2 1,1 0-1,2 0 1,0 0 0,0 0-1,1-1-160,2-2 1,0 0 0,-4 2 0,-1 0 0,-1 1 0,-2-1 0,-4 0 0,-2 0-108,-3 0 1,-2 0-1,-1 2 1,-1 1-1,-5-3 1,-1 0-1,39-3-1129,-19 4 0,-12 2 753,-23 2 1,-16 0-1,-26 0 1,-20 2 576,-16 4 0,-15-4 0,-6 4 0,-4-4 0</inkml:trace>
  <inkml:trace contextRef="#ctx0" brushRef="#br0" timeOffset="198">280 1553 7966,'-50'27'0,"3"-4"338,6-4 1,14-1-1,10-1 1,15 1 574,17-1 1,18 1 0,33-3 0,16-1-728,13-2 0,-41-10 1,3-1-1,1 2 1,2 0-1,4-1 0,2-2-136,6 1 1,1-2 0,7-2 0,2-2 0,9 0-1,2-1 1,2-2 0,0-2-254,-1-1 0,0-1 0,1 2 0,-1-1 0,-6-2 0,-2-1 0,-2 0 0,-1 0-192,-1 1 0,-3-1 0,-11 4 1,-4-1-1,-5-1 0,-3-1 1,35-13-1304,-19-3 1,-18-4 1697,-13-2 0,-8-3 0,-10-9 0,-8-7 0</inkml:trace>
  <inkml:trace contextRef="#ctx0" brushRef="#br0" timeOffset="433">2586 86 8070,'52'-26'0,"0"7"0,1-2 0,-1 7 615,0 8 1,3 16 0,3 11 0,6 16-301,4 12 1,4 9-1,-36-21 1,0 3-1,0 3 1,-1 2-202,0 2 0,-2 3 1,-4 2-1,-1 1 0,-1 1 1,0 0-1,-4 2 1,-1 1-103,-3 0 0,-2 0 1,-1-2-1,-2-1 0,-7 1 1,-3 1-1,-1-3 0,-2 0-86,-1 0 0,-4-1 1,-7-2-1,-5-1 0,-5-1 1,-5-1-1,-4-1 0,-4-3-370,-4-2 1,-3-2-1,-3 1 1,-1 0-1,-8-2 1,-1-1-1,-2 1 1,-1 0 443,-3 1 0,-2 0 0,0-2 0,0 1 0,-5 4 0,0 0 0,-1-1 0,0 1 0</inkml:trace>
  <inkml:trace contextRef="#ctx0" brushRef="#br0" timeOffset="817">1 2461 7969,'0'-43'520,"0"4"1,0-3 891,0 5 1,0 17-1028,0 26 0,10 13 0,7 24 0,10 10-80,6 9 0,10 11 0,1 5 0,3 0-310,0-1 0,-7-1 1,5-4-1,-2 1-378,-5 3 0,-3-2 1,-5-10-1,-7-6-90,-4-4 0,-9-7 1,-4-2-1,-4-3-2090,-2-3 2563,0-10 0,-16-3 0,-3-9 0</inkml:trace>
  <inkml:trace contextRef="#ctx0" brushRef="#br0" timeOffset="1117">804 2723 7953,'35'-35'1065,"-8"2"-4,-3 4-708,-13 11 0,-11 18 0,-10 12 0,-1 3-117,-1 3 0,1 1 1,-7 3-1,1 1-224,-1-2 0,-3 4 0,1-1 1,5-1-98,-1 2 0,1-5 0,-3 3 0,1-4-94,-1-1 1,7-1 0,-1 1 0,1-1 8,1 1 0,-4-1 1,8 1 151,3-1 0,3-5 0,5-1 0,9 3 40,7 1 1,6 3-1,10-1 1,2 1-121,2-1 0,2 7 0,-5-1 0,3-2-224,-2-1 0,-2-3 0,-2 1 0,0-1-164,0 0 1,-6 1 0,-2-1 485,-2 1 0,6-1 0,-4 1 0</inkml:trace>
  <inkml:trace contextRef="#ctx0" brushRef="#br0" timeOffset="1318">1328 3089 7953,'0'-27'0,"0"4"1347,0 4 1,8 9-878,3 4 0,5 6 0,1 6 0,1 6-233,-1 3 1,9 4 0,1 5 0,2 5-248,0 4 1,0-4-1,4 0 1,-2 2-422,-2 2 0,-7 2 0,1 0 0,-4 0-674,-1 0 0,-9-8 0,-3-2 1105,-4 0 0,-10-5 0,-1 5 0</inkml:trace>
  <inkml:trace contextRef="#ctx0" brushRef="#br0" timeOffset="1583">1398 3089 7961,'27'-34'225,"-4"-1"1,-3 13-1,-3 5 1,1 3 374,-1 4 0,8 3 1,5 7-1,3 0-237,1 0 0,1 7 0,0 5 1,2 4-48,4 1 1,-6 6 0,2 3 0,-8 1-238,-4 4 1,-4-4 0,-9 2 0,-6 2-56,-4 2 1,-10-4 0,-6 0-1,-9 0-284,-12-1 0,-2 3 0,-9-8 0,-5-2-153,-5-1 0,0-3 0,-4 1 0,3-3-356,7-3 0,11-2 0,2-7 0,8 3 769,4-2 0,9-2 0,9-2 0</inkml:trace>
  <inkml:trace contextRef="#ctx0" brushRef="#br0" timeOffset="1935">2376 2566 7948,'0'-24'501,"0"1"1,0-6 0,0 6 427,0 1 0,8 5 1,3 5-1,7 6-436,5 4 1,4 10 0,10 4 0,4 3-237,5 3 1,5 1-1,1 4 1,1 5-297,-1-1 1,-1 4 0,-5-6 0,-7 2-203,-8 4 0,-6-4 1,-9 1-1,-5-3 23,-5-4 1,-6 4-1,-8-1 1,-9-3 23,-10-2 0,-6-1 0,-4 1 0,-4 3 219,-5 1 1,1 0 0,-2-5 0,1-1-38,1 1 1,-3 1 0,7 2 0,2 3-228,2-3 0,8-2 0,2-1 0,2-1-557,3 1 1,5-1 0,5 1-501,6-1 1296,5 1 0,-7-9 0,-2-1 0</inkml:trace>
  <inkml:trace contextRef="#ctx0" brushRef="#br0" timeOffset="2217">3179 2845 7960,'18'-8'419,"-3"-2"0,-1-5 218,-2 3 1,-1 5-1,9 7 1,1 1 88,2 5 1,14 2 0,0 6 0,4-3-331,1 3 1,7 1-1,-3 1 1,5-4-334,1-7 0,-5-3 0,-3-2 1,-1 0-229,-4 0 0,-4-2 0,-6-3 0,-8-9-69,-7-7 0,-6-7 0,-10-6 0,-4-1 58,-6 0 1,-17-2 0,-10-2-1,-7-2 252,-9 2 1,-9 8-1,2 6 1,-2 4 149,0 5 1,2 10 0,-2 1 0,8 5-458,7 5 1,9 9 0,11 13 0,5 10-1275,5 6 0,11 3 1505,8 7 0,8 7 0,9 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2:06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0 375 8143,'0'-17'1869,"8"7"0,-6 4-1265,4 12 1,-2 6 0,0 9 0,1 5-409,-1 1 1,6 2-1,2 4 1,1-2-118,-1-2 1,9 0 0,-3 6 0,1-2-315,1-4 1,-1 2 0,2-6 0,3 1-347,-3-1 0,-2-4 0,-1-7 226,-1-3 1,-5-7 0,-2 0 612,-3-8 0,-1-11 1,-6-11-1,0-1 280,0-4 0,0-2 0,2-2 1,2 2 260,2 4 1,7-2 0,-3 8 0,4 2-560,3 1 0,-1 5 1,13 3-1,2 6-386,2 4 1,4 10 0,2 6 0,1 7-205,-1 8 0,4 4 0,-2 2 0,-1 2-818,3 4 0,-8-5 0,2 5 0,-6-4-424,0-2 1,-6-8 1591,-2-4 0,-3-3 0,-3-3 0</inkml:trace>
  <inkml:trace contextRef="#ctx0" brushRef="#br0" timeOffset="350">1048 620 8057,'22'-23'194,"-3"-1"0,-3 3 809,-1 2 0,-5 7 0,1 2-509,3 3 1,1 1-1,3 6 1,-1 2-156,1 3 0,-3-1 1,-1 8-1,-2 4-257,1 5 1,-5 0 0,0 6-1,-2 1-76,-1-1 0,1-4 0,-6 4 0,0-2-335,0-3 1,-6-3 0,-1-1 0,-3-1 99,-4 1 1,-1-9 0,-3-3-1,1-4 476,-1-2 1,3-10 0,1-5 0,5-9 204,1-3 1,2 0-1,8-4 1,4 2-186,5-2 0,13 6 0,5-1 1,4 5-227,2 4 1,7-3 0,3 14 0,2 3-495,-1 1 1,1 4 0,3 3 0,-3 9-565,-6 7 1,-7 1-1,-2 5 1,-5 0-11,-2 0 1,-4-5 0,-9 1 1026,-6-4 0,-4 6 0,-2 3 0</inkml:trace>
  <inkml:trace contextRef="#ctx0" brushRef="#br0" timeOffset="750">1712 620 8086,'17'-8'352,"-5"-2"1,0-7-1,1-2 380,3-5 0,7 7 0,0-3 0,1 7-199,1-1 0,2 7 0,8 1 1,0 4-278,0 2 0,-6 0 0,0 2 0,0 4-261,-2 5 0,4 11 1,-7 3-1,-3 0-148,-2 0 1,-7 6-1,-2-2 1,-3 4-267,-3 2 0,-2 0 1,-6 0-1,-5 0-153,-9 0 0,-11 0 0,0 0 0,-4-2 241,-2-4 1,2-10 0,2-9 0,4-2 527,2-4 1,7-12 0,8-10 0,3-9 86,3-6 0,2-11 0,2-9 0,4-9 451,7-6 1,3-2-1,15-1 1,2-3-92,2-2 1,4 6 0,2 10 0,4 4-294,1 5 0,-5 13 0,2 5 0,-4 13-226,-2 13 0,-1 7 0,-1 5 0,-2 7-289,-1 3 1,-3 9 0,4 3-1,-2 4-476,2 6 0,0 7 1,0-1-1,-4 0-381,-2 0 0,5 5 1,-7-1-1,-2 3-220,-1 2 1,-11 1 1240,-3-1 0,-19 1 0,-7-1 0</inkml:trace>
  <inkml:trace contextRef="#ctx0" brushRef="#br0" timeOffset="916">2568 725 8083,'11'-18'0,"1"1"100,1-1 1,-1 1 0,4-1 0,7 3-142,8 3 1,2 3 0,15 5-1,5-2-327,3 2 0,10 2 368,-2 2 0,4 8 0,2 1 0</inkml:trace>
  <inkml:trace contextRef="#ctx0" brushRef="#br0" timeOffset="1285">3458 655 8238,'0'-18'138,"0"1"0,0-1 244,0 1 0,0 0 0,-2-1 0,-3 3 499,-7 3 1,-9-2-1,-5 9 1,-1-1-499,-4-2 1,4 6-1,0-2 1,2 6-365,3 4 0,-1 7 0,4-1 0,5 6-301,4 5 1,-1-4-1,5 6 1,2-1-203,2-1 1,2 6-1,2-6 1,2-1-104,2-3 0,7-1 0,-1-1 331,3 1 0,-3-7 1,0-1 435,1-2 1,3-2-1,1-8 37,1-4 0,-3 2 0,-1-6 0,-3 2-119,3 5 1,2-5 0,1 2 0,0 0-186,1-2 1,-1 6-1,1-3 1,-1 3-316,1 2 0,-1 2 0,1 1 1,1 5-1896,4 2 2297,-11-6 0,19 11 0,-12-5 0</inkml:trace>
  <inkml:trace contextRef="#ctx0" brushRef="#br0" timeOffset="1651">3388 410 8737,'0'-33'0,"0"2"432,0 2 0,0 8 1,0-2-1,0 3-22,0 3 1,2 7-1,4 4 1,6 4-28,3 2 1,11 0 0,3 4 0,4 6-188,2 7 1,0 12-1,-1 1 1,1 3-386,0 1 0,-7 3 1,-5 2-1,-6 2-245,-5-2 0,1-2 0,-7-3 0,-2-1-71,-2-3 1,-4-3-1,-6-6 1,-7 0 220,-6-5 0,-3-1 0,5-9 0,-2-2 326,-3-2 0,3-10 0,7-1 0,5-5 407,1-3 1,2 3-1,6-9 1,2 3-102,4 3 0,3-1 0,9 1 0,1 1-101,5 5 0,3-3 0,8 8 0,0 3-228,0 1 0,-2 2 0,-2 2 1,-2 3-115,2 7 0,-6-2 0,-2 1 0,-5 3-140,-7 1 0,-3 3 1,-8-1-1,-2 1-7,-4-1 1,-5 1 0,-13-3 0,-5-1-187,-4-3 0,-3 1 0,-5 6 428,-6-1 0,-11 1 0,-4-1 0</inkml:trace>
  <inkml:trace contextRef="#ctx0" brushRef="#br0" timeOffset="1851">4035 113 8250,'17'-27'118,"-7"-4"1,-2 8 551,-1 2 1,-3 11 0,6 10-120,-2 10 0,3 7 1,-3 8-1,2 8-420,3 6 0,1 12 1,0-1-1,-5 8-557,-1 4 1,4-3 0,-7 3 0,-1 2-493,-2 4 0,-4-4 0,-2 7 918,-1-5 0,-17-9 0,3 3 0</inkml:trace>
  <inkml:trace contextRef="#ctx0" brushRef="#br0" timeOffset="2118">4401 864 8238,'16'-27'361,"-3"4"1,-1 4 218,2 1 0,1 1 0,3-1 1,-1 1-27,1-1 0,-1 1 1,1-1-1,-3 1-39,-3-1 0,1 1 1,-7-1-1,-2 1-159,-2 0 1,-2-1 0,-2 3 0,-4 3-272,-5 6 1,1-2 0,-2 3 0,-1 1-120,-3 2 0,-1 4 0,1 3 0,3 7-434,1 4 1,8 3 0,-2 2 0,4 5-122,2 1 0,8 0 0,4 4 1,5-2-246,6 2 0,-1 0 0,7 0 0,2-4-1092,2-1 1926,2-3 0,7 2 0,3 2 0</inkml:trace>
  <inkml:trace contextRef="#ctx0" brushRef="#br0" timeOffset="2268">4873 795 8376,'0'-18'2125,"0"6"-1083,0 1 1,0 5-2911,0-6 1868,0 9 0,0 3 0,0 9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2:05.4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220 332 7948,'33'-17'-125,"-4"-3"0,-4-1 497,0-2 1,-7-1 0,1 5 0,-7-2 178,-4-3 1,-3-1-1,-5 4 1,0-2-32,0 1 0,-9 9 1,-7 1-1,-7 0-162,-4 3 0,0-5 0,-4 8 0,1 2-149,-1 2 0,4 4 1,0 4-1,2 8-218,3 7 1,9 6-1,3 8 1,2 2-175,5 4 0,3 3 0,5 9 0,7-1-152,4 1 0,1-1 0,0 0 1,1 1 8,-1-1 0,1-5 0,-3-3 1,-1-1 12,-2-4 1,-9-10 0,3-6 0,-6-3 598,-6-3 1,-11-7 0,-10-4 0,-2-4-91,0-2 1,5 0 0,-3-2-1,2-2-267,4-2 0,3-8-785,6 3 1,12 3 0,16 2 0,9 4 855,10 2 0,20 0 0,-1 0 0</inkml:trace>
  <inkml:trace contextRef="#ctx0" brushRef="#br0" timeOffset="106">883 821 7948,'-11'-17'134,"1"-1"0,0 3 196,1 3 0,3-1 0,-6 5-955,-1-2-360,5 6 985,0-4 0,24 16 0,3 2 0</inkml:trace>
  <inkml:trace contextRef="#ctx0" brushRef="#br0" timeOffset="392">1547 297 7994,'0'-33'542,"0"4"1,-2-2-1,-4 8 1,-5 2 93,-5 1 1,-1 5 0,-1 3-1,1 6-121,-1 4 1,1 4 0,1 4-413,5 6 1,3 11 0,10 8 0,4 8-141,5 7 0,5-1 0,1 2 0,3 1-323,3 3 1,-4-5 0,3 1 0,-7-1-28,-3-1 0,-6-2 0,3-9 0,-1-1 170,-4-3 1,-16 1-1,-7-10 1,-6-5 231,-6-9 0,-8-5 0,-4-2 0,1 0-104,-1 0 0,10-6 0,10-1 0,3-1-1636,3 0 1725,7-5 0,18 3 0,11-8 0</inkml:trace>
  <inkml:trace contextRef="#ctx0" brushRef="#br0" timeOffset="541">1896 978 8005,'0'-25'1384,"-4"-2"1,-5 0-798,-9 4 0,-3 3 0,2 3 1,-3-1-736,-1 1 1,0 1-1,5 3-2780,1 1 2928,7 8 0,2 4 0,8 10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2:03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169 575 7987,'-19'-17'238,"-5"-1"1,3 1-1,-6 1 1,2 5 1944,3 5-1682,3 4 1,9 4 0,8 2 0,12 4-427,13 1 0,8 9 0,6 7 1,2 2 89,2 4 1,5 2 0,-3 2 0,0 0 30,-1 0 0,-1 0 0,-6 0 1,-2 0-380,-4 0 1,-4 0 0,-9-1 0,-5 1-923,-5 0 0,-13-2 1,-9-2-1,-9-3 729,-8-3 1,2-2 0,-10-5 0,2-1 379,-2 0 1,5-5 0,-3-2 0,8-2-13,7-5 0,7-8 0,5-9 1,6-7 270,5-8 0,10-12 0,9-8 0,9-9 237,6-12 1,10-4 0,3-9 0,5-2 181,1 1 0,2 7 0,3-3 1,3 2-190,2 5 0,-12 16 0,1 13 1,-9 13-135,-9 13 0,0 9 0,-9 11-165,-3 3 1,-2 5 0,-3 9 0,-1 5-109,3 5 1,-4 4 0,9 2-1,-2 0-384,2 0 1,-3 5 0,5 3 0,-2 0-120,1-1 1,-1 7 0,-6-2-1,-1 3-330,-4 2 0,1 1 0,-7-3 0,-2-1-102,-2-3 1,-8-5 0,-4 4 0,-5-5 848,-10-7 0,-7 2 0,-2-7 0</inkml:trace>
  <inkml:trace contextRef="#ctx0" brushRef="#br0" timeOffset="135">885 872 7987,'8'-29'261,"3"0"0,1 8 1,4-3-1,5 5 68,4 1 1,6 7-1,10 1 1,8 0-180,7 1 1,6 5-1,8-2 1,2 4-405,3 2 0,-3 0 0,0 0 254,-12 0 0,-2 0 0,-13 0 0</inkml:trace>
  <inkml:trace contextRef="#ctx0" brushRef="#br0" timeOffset="519">2265 645 8002,'29'-37'769,"-2"8"1,-4 8 330,-7 3 0,-1 7-427,-9-1 1,-2 8 0,-10-2-408,-5 4 0,-13 4 1,-5 4-1,-6 6-236,-5 3 1,-5 3 0,-8-1 0,1 1 27,0-1 0,-1 6 0,3 3 1,1-1-210,3 0 1,7 4 0,0-4 0,8 1-161,8-1 1,11-2 0,8-5 293,8-1 1,16-7-1,15-4 1,7-4 49,3-2 1,5-8 0,-5-4 0,0-1-55,-5 1 0,-1-4 0,-2 7 0,0-1-61,-4 4 1,-10-2 0,0 3 0,-3 1-135,-3 2 1,1 2-1,-3 2-169,-3 4 0,-4 3 0,-8 9 1,0-1-171,0 1 1,0-1 0,0 1 0,0-1-1090,0 1 1644,0-1 0,-8 0 0,-2 1 0</inkml:trace>
  <inkml:trace contextRef="#ctx0" brushRef="#br0" timeOffset="933">2544 366 8012,'10'-35'385,"-2"-6"0,-8 0 0,0 4 705,0 6 0,0 6 1,0 8-556,0-1 1,7 8 0,5 7-1,2 6-280,-3 9 1,11 6-1,-5 5 1,2 6-194,1 4 0,-3 10 0,1 3 0,-3 5-347,-3 1 1,2-1 0,-9-3 0,-1-1-247,-2 1 0,-2-3 0,-2-1 1,-6-1 44,-9-4 1,0-4 0,-7-8-1,5-8 278,1-5 1,3-12 0,1-2 0,5-12 526,1-9 0,4-8 0,10-10 0,7-2 160,9 2 1,-1 3 0,10 3-1,4 2-88,4 1 0,2 9 1,-6 0-1,1 7-255,5 8 0,-4 4 0,2 4 1,-6 4-215,-4 6 0,-8 9 0,1 4 0,-7 3-354,-3 3 1,-8-4-1,0 2 1,-8 0 149,-8-2 0,-5 0 0,-7-5 0,-7 1 7,-8-2 0,1-7 0,-9-4 1,-3-1-117,-7 1 0,3 0 0,-4 1 0,3-3-1342,3 0 1733,0-6 0,-1 6 0,1-8 0</inkml:trace>
  <inkml:trace contextRef="#ctx0" brushRef="#br0" timeOffset="1135">3225 69 8012,'10'-25'544,"-2"11"0,-6-2 126,3 7 1,-3 5-1,6 10 1,-2 7-151,0 9 0,7 5 1,-1 10-1,4 1-485,1 3 1,2 10 0,3-1-1,3 6-344,2 1 0,-5-1 0,1 2 0,-4 6-433,-1 4 1,-9-4-1,-3-2 1,-8-2 741,-9-3 0,-9-11 0,-15-3 0</inkml:trace>
  <inkml:trace contextRef="#ctx0" brushRef="#br0" timeOffset="1419">3749 820 8214,'18'-18'0,"-1"1"452,1-1 1,7 1-1,2-1 1,2 1 12,0 0 1,2 5-1,8 0 1,2-1 63,-2-3 1,-4 4-1,-6 1 1,-6-1-68,-4 2 0,-3-5 1,-4 3-299,-7-3 1,-7-1 0,-7 3-1,-11 3-53,-5 2 1,-4 2-1,-6 6 1,0 2-29,0 4 0,0 4 1,0 7-1,2 1-182,4-1 1,4 7 0,9 1 0,5 2-249,5 4 0,4-4 0,2 2 0,2 2-261,4 2 1,5 2 0,13-2-1,7-2-21,8-2 1,13-7-1,10 1 1,4-4 628,4-1 0,4-1 0,13 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2:02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557 158 8264,'10'-23'142,"-4"-1"0,-4 1 0,-2 6 0,-2-1 202,-4 1 0,-4 5 1,-9 2-1,-5 3 170,-5 3 0,-4 2 1,-4 4-1,-3 3-188,-7 7 0,-3 9 1,-3 5-1,1 1-165,0 4 0,9-4 0,8 2 0,12 2-121,9 2 0,10 4 0,16 2 0,13 2-29,12-3 1,11-1 0,14-2 0,8 0-112,2 0 1,0 0 0,-2-2 0,-2-2-84,-4-2 0,-6-6 0,-11 3 0,-9-5-126,-7-5 1,-15-3 0,-18 3 241,-14-5 1,-17 3 0,-13-8-1,-5-2 62,-1-2 0,-8 3 0,-2 1 1,-2 0 63,0 2 1,7-6 0,-3 5 0,4 1-160,4 4 0,5-2 0,18-1 1,8 1-500,7 0 0,8 1 0,14 5 0,9-3-612,11-1 1,14-6 1210,11 6 0,7-9 0,10 5 0</inkml:trace>
  <inkml:trace contextRef="#ctx0" brushRef="#br0" timeOffset="150">1116 787 8153,'0'-24'292,"0"1"1,0 2 624,0 1 0,-2 3-609,-4-1 1,-2 7 0,-5 1-543,1 2 0,6 2 1,-3 8-416,1 4 0,2-2 0,6 8 649,0 1 0,8 3 0,2 1 0</inkml:trace>
  <inkml:trace contextRef="#ctx0" brushRef="#br0" timeOffset="500">1919 315 8153,'26'-35'6,"-9"2"0,0 4 0,-9 6 446,-6 3 1,-2 3 0,-2-1 0,-6 3 283,-9 3 1,-2 3 0,-10 5 0,-3-2-380,-1 2 1,-1 2 0,-1 2 0,0 2-175,0 4 0,6 0 1,3 9-1,7 5-169,9-1 1,6 8 0,6 4 0,6 6-165,10 4 0,7 1 1,10-1-1,0 4 26,0-1 1,0 7-1,-1-6 1,-1 1 94,-3 1 0,-1-9 0,-10 5 0,-5-4 50,-5-4 1,-5 2-1,-12-14 1,-11-4 77,-14-5 0,-4 0 0,-9-7 0,-3 1-141,-1 0 1,-3-2 0,3-6-1,3 0-512,7 0 0,5 0 1,5 0 112,7 0 0,14 0 0,9 0 0,13-2-847,14-4 1,6 4 1287,20-4 0,3-3 0,14-1 0</inkml:trace>
  <inkml:trace contextRef="#ctx0" brushRef="#br0" timeOffset="633">2531 734 8148,'9'-8'383,"5"-1"0,-10-9-35,-6 1 0,-6 5 0,-9 2-431,-1 3 1,1 1 0,-1 6-1691,1 0 1773,-1 8 0,1 1 0,-1 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07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7951,'0'-17'1388,"0"5"-570,0 1 1,2 5 0,4-4-460,6 2 0,5 3 0,7 5 0,9 0-250,11 0 0,5 0 1,15 0-1,2 0-308,2 0 1,-4 0-1,-2 0 1,-2 0-402,-4 0 0,-11 0 1,-10 2-1,-10 1-2093,-6 3 2693,-9 0 0,-10 2 0,-10 2 0</inkml:trace>
  <inkml:trace contextRef="#ctx0" brushRef="#br0" timeOffset="166">18 490 7951,'17'0'172,"-5"0"0,2 0 1,5 0 344,8 0 1,16 0-1,9 0 1,12 0-247,10 0 1,6 0-1,7-2 1,0-2-547,1-2 1,-11 0 0,-7 4 0,-10-2 274,-6-2 0,-9-7 0,-2 3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06.5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1 472 7989,'12'0'77,"-1"-2"179,3-3 1,1 3 0,3-4 16,-1 4 1,-5 8-1,-2 1 1,-1 1 85,1 0 1,-6 6 0,4-5 0,-3 3 47,1 0 0,0-1 1,-6 7-209,0-1 0,0 1 0,0-1 0,0 0-156,0 1 1,0 1 0,0 3 0,0 3-275,0 2 0,0 2 1,0 4-1,2-2-218,4-2 0,4 0 0,7 6 0,2-2 2,5-4 0,3-3 1,10-11-1,4-3 331,5-6 0,5-6 0,1-8 0,2-10 365,4-9 1,-9-4 0,1 0 0,-5 4 307,-6 2 0,-2 0 1,-4 5-1,-4 1 40,-6 3 1,-9 8 0,-3-1-307,3 1 0,1 2 0,3 8-238,-1 4 1,1-2-1,1 6 1,3-1-293,1 1 1,2-4-1,-4 3 1,5-1-146,1-4 0,0-2 0,2-2 0,-6 0 128,-3 0 1,-9-8 0,-1-5 0,-2-7 223,-4-3 0,-2-8 0,-6 2 0,-6-4 15,-7-2 0,-12-6 1,-2 0-1,-6 3 92,-4 1 0,-2 2 0,4 0 1,-1 2-352,1 4 0,2 4 1,4 9-1,2 2-478,2 3 0,8 7 0,-1 0 754,9 8 0,-3 6 0,6 7 0</inkml:trace>
  <inkml:trace contextRef="#ctx0" brushRef="#br0" timeOffset="333">333 71 8308,'0'-18'2429,"0"7"-1376,0-1 1,-2 8-717,-4-2 1,2 4 0,-8 2-275,-1 0 1,-3 0-1,-1 0 1,-1 0-104,1 0 1,0 0 0,-1 0-493,1 0 1,1-2-466,4-4 0,9 5 0,12-5-235,9 4 0,11 2 1232,0 0 0,4 15 0,2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29.9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0 261 7921,'12'-35'489,"0"0"1,-8 0 0,1 2 0,-1 2 497,2 2 1,-4 7 860,4-1-1457,-4 11 1,-4 6 0,-2 12 0,-2 8 166,2 7 0,2 8 1,2 12-1,0 6-97,0 3 0,0 12 0,2 8 0,4 10-347,6 5 0,9 2 0,4 5 1,-11-44-1,1 2-57,3 5 0,1 1 1,2 6-1,1 0 1,4 3-1,0 0 1,0 1-1,-1 0-267,-2 2 0,0 0 0,3-2 1,-1 0-1,-3-2 0,-1 0 1,-1-4-1,0-2-463,-2-5 1,-1-3 0,6 28-1,1-14 1,-5-10-674,-1-7 1,-3-18 0,-1-13 375,-3-7 1,-1-11 0,4-11 969,-3-9 0,1 3 0,5-6 0</inkml:trace>
  <inkml:trace contextRef="#ctx0" brushRef="#br0" timeOffset="1966">559 1361 7914,'-17'0'475,"1"-2"201,5-4-458,3 4 0,12-6 0,7 8 1,15 0 17,10 0 1,21-6 0,16 1 0,17-1-177,-41 2 1,3 0-1,9 2 1,4 0-1,9-2 1,3-2 0,7 2-1,1-1-60,7 0 1,0 0-1,2 2 1,1 0 0,-29 0-1,1 0 1,-1 0 0,33-2-1,-2 0-111,-1 0 0,-1 0 0,-3 1 1,0-2-1,1 0 0,0-1 1,-2 2-1,-1 0 113,-7 1 0,-1 0 0,-5-1 0,-1-1 0,-6 2 0,0 0 0,-1 0 0,1 0-7,1 0 1,-2 0-1,-8 1 1,-2 1 0,-5 1-1,-3 2 1,33-1-44,-17 0 0,-14 7 0,-14 5-230,-8 4 0,-14-5 184,-11 1 0,-12-6 63,-5 5 1,-5-7 0,-1 2 22,-1-4 1,1-4-1,-1-2 1,1-4 67,-1-1 1,7-3-1,1-5 1,2-1 334,4 1 0,2-9 0,6-1 0,8-2-219,11 0 0,16 2 0,9-4 0,11 4-138,11 1 1,1 3 0,11 8-1,-1 1-60,-1 2 1,5 9 0,-5-3 0,-1 6-82,-3 6 0,-4 3 1,-6 9-1,-8-1-57,-11 1 0,-18 1 0,-12 2 0,-9 3 24,-6-3 1,-16-5-1,-5-3 1,-6 3 49,-6-3 0,3-5 0,-3 2 0,-4-1-28,-3 1 0,-1-6 0,10 2 0,5-4 171,5-2 1,4-2 0,3-4 203,6-6 1,22-9 0,13-4 0,17-2 29,16-4 0,4-2 1,16 0-1,3 2-91,6 1 0,-1 9 1,3 0-1,-8 7-80,-9 8 0,-8 12 0,-18 6 0,-1 5-115,-3 7 0,-15-3 0,-2 6 0,-9 0-149,-8 0 0,1-3 0,-7 3 1,-2-2-4,-2-4 0,-2-1 1,0-3-1,0 1-310,0-1 0,0 1 346,0-1 1,4-7-1,5-4 223,9-4 0,13-10 0,4-4 0,11-3 210,11-3 1,12 1 0,17-1 0,-38 9 0,3 1-163,6-1 1,2 0 0,5 1 0,2 1-1,5 0 1,2 0 0,1 2 0,1 1-153,3-1 1,0 2 0,-1-1 0,1 2 0,6 1 0,1 0 0,0-1 0,0 0 22,2-1 0,-1 0 0,-2 0 0,-1 0 0,-1 3 0,-1 0 0,-2 0 1,-1 0-87,-2 0 1,-1 0 0,-3 0 0,-2 0 0,-4 0 0,-2 0 0,-2 0 0,-2 0-276,-4 0 1,-3 0-1,38 8 1,-19 2-1,-12 0-1998,-13-5 1619,-24 5 1,-9-8 0,-20 4-1,-6-4 709,-3-2 0,5 0 0,2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05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336 245 7973,'-15'-18'305,"3"1"0,-4-1 1,5 1-1,-5-1 466,-1 1 1,5 1 0,2 3-404,3 1 1,5 8-1,13-2 1,13 4-170,7 2 0,11 2 0,5 6 0,1 8-218,-1 5 1,2 4 0,-9-2 0,-3 7-248,-6 3 0,-8 3 1,-11 5-1,-6 4-63,-4-1 0,-18 7 0,-11-5 0,-14 5 170,-11 1 1,-12-7 0,0-4 0,-4-4 214,-2-3 0,8-12 0,4-7 0,7-5 870,11-6 0,3-4-645,19-6 0,20 2 0,24-5 0,10 1-268,11 4 1,5 2 0,7 2 0,7 0-220,7 0 0,-1 2 1,4 2-1,-4 4-519,-3 1 0,-5-3 1,0 4-1,1-1-1887,-3 1 2612,-2-6 0,-16 12 0,-1-7 0</inkml:trace>
  <inkml:trace contextRef="#ctx0" brushRef="#br0" timeOffset="269">1279 332 7986,'0'-45'165,"0"1"1,-2 7 0,-4 0 723,-5 4 1,1 10 0,0-1-1,1 5 1781,-1 1-2347,6 9 0,-4 3 1,8 12-1,0 5-337,0 5 0,8 7 1,4 2-1,3 3-99,3 3 1,-1 4-1,1 3 1,-1 5-401,1 2 1,-1-7 0,0 5 0,1 0-295,-1 3 0,-1 3 1,-4-1-1,-5-1-1805,1 2 2612,-6 1 0,-2 2 0,-10 1 0</inkml:trace>
  <inkml:trace contextRef="#ctx0" brushRef="#br0" timeOffset="451">1698 245 8268,'12'-53'0,"-2"3"552,-3 3 0,1 10 0,-2 12-91,6 6 1,-3 5-1,3 14 1,2 2-246,1 4 0,3 5 1,1 13-1,4 3-513,6 0 0,-2 12 0,3-2 1,-1 3-366,-2 3 1,4 6-1,-10-3 1,-3 5 661,-5 1 0,-9 8 0,4 2 0</inkml:trace>
  <inkml:trace contextRef="#ctx0" brushRef="#br0" timeOffset="584">1454 629 7977,'23'-35'0,"2"0"0,2 0 0,10 8 0,12 4 0,7 3-447,8 3 0,4 1 447,2 4 0,8-3 0,1 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04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44 498 8392,'-12'-29'934,"0"-1"1,6 15 218,-5-3 1,9 15-904,2 3 1,8 9 0,11 13 0,2 1-146,3-2 0,7 4 0,-2 1 0,4 1-415,2 4 1,0-4 0,0 2 0,0 0-175,-1-2 1,-4 5 0,-3-7 0,-2 0-379,-4 0 1,-3-2 0,-7-5 487,-5-1 0,2-9 0,-2-8 619,-2-10 1,0-13 0,-1-4 0,5-2 381,2 0 1,2 2-1,7-2 1,2 3-30,3 1 1,7 8 0,-2-3-1,6 9-336,5 3 0,-1 2 0,8 6 0,-1 0-133,-1 0 1,0 6-1,-7 2 1,3-1-456,-2 1 0,-8-2 0,-4-6 57,-2 0 1,-3-8 0,-11-5 0,-5-9 87,-4-7 0,-4-6 0,-4-4 0,-5-3 127,-5-3 0,-9-2 0,-2-3 1,-2 2 203,0 1 1,2 8 0,-5-2 0,5 6 0,2 6 1,2 6-1,7 9-660,5 3 0,3 9 1,8 4-500,0 13 0,8 11 0,5 9 1008,9-1 0,5 9 0,8 2 0</inkml:trace>
  <inkml:trace contextRef="#ctx0" brushRef="#br0" timeOffset="350">1755 550 8568,'10'-27'679,"-4"4"0,-4 9 0,-2 2 2071,0-1-2347,0 5 1,-2 0 0,-4 10-340,-6 4 1,-3 6 0,-3 9 0,1 4-121,-1 2 0,3 3 0,3 4 0,6 1-31,4 0 0,-4 2 1,1 2-1,3 2-34,6-2 1,5-1 0,9 1 0,1 2 168,4-2 1,-3-8-1,3-4 1,-5-2 342,-7-3 1,3-9 0,-10-3 85,-6-2 1,-8-3 0,-15-5 0,-8 0-511,-6 0 1,-8 0-1,5 0 1,-1 0-969,0 0 1,-1 0 0,9 0-334,8 0 1334,13 0 0,14 0 0,10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01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51 536 8783,'-12'-15'414,"0"3"0,7-2 1,-5 7-499,2-3 1,4 8-393,10 2 0,-2 8 1,8 9-1,3 1-938,6-1 1414,-1 8 0,5 2 0,-7 8 0</inkml:trace>
  <inkml:trace contextRef="#ctx0" brushRef="#br0" timeOffset="451">278 1077 8537,'-18'-17'0,"-1"0"0,-3 1 1376,-1 4 1,0 5 0,5 9-595,1 3 0,5 5 0,3 9 0,1 3-307,4 1 0,4 6 0,4-4 0,4 3-214,1 3 1,9 2 0,7 2 0,2 0-186,4-1 0,4 1 0,4-2 1,4-4-128,1-5 1,-3-5 0,6-1 0,1-3-247,3-3 0,-1-4 0,-1-8 0,-5-4 20,-1-8 1,3-7 0,-7-16 0,-6 0 78,-8 0 0,-5-8 0,-5-1 0,-3-3 301,-6 0 0,-20 7 1,-9-5-1,-12 2 23,-12 4 1,-9 3 0,-18 3-1,-3 5 179,-3 11 1,1 1 0,-5 11 0,5 1 20,1 2 0,14 10 0,16 3 0,15 7-316,11 5 0,9 4 0,15 8 0,5 0-325,11 0 1,15-2-1,15-2 1,9-2-228,7 2 1,4-6 0,3-1 0,3-7-320,2-5 0,-1 1 1,-7-7-1,-4-2 5,-5-2 1,-13-12 0,-7-5 0,-8-9-1308,-8-3 2163,-11-2 0,-4-13 0,-8-3 0</inkml:trace>
  <inkml:trace contextRef="#ctx0" brushRef="#br0" timeOffset="634">155 554 8537,'-11'-18'666,"-1"1"0,1 1 1,-5 3-1,2 3 248,3 2 0,9 2-924,2 6 0,8 2 0,9 2 0,2 4-757,5 2 1,1 1 0,6 7 766,-2-1 0,0 1 0,6-1 0</inkml:trace>
  <inkml:trace contextRef="#ctx0" brushRef="#br0" timeOffset="1000">1727 990 8537,'-6'-11'507,"1"-1"306,1-2 0,4 1 0,7 1 1,13 4-682,13 1 1,10 5 0,13-4 0,6 4-384,8 2 1,4 0 0,-5 0-1,-1 0-785,-4 0 1,-11 2 1035,-13 4 0,-3 3 0,-2 9 0</inkml:trace>
  <inkml:trace contextRef="#ctx0" brushRef="#br0" timeOffset="1134">1762 1409 8537,'27'-7'33,"0"5"0,-5-4 0,5 4 85,6 2 1,2-6 0,17 0 0,10 0-445,10-1 1,16 3 0,10-6 325,-46 6 0,-1 0 0,5-2 0,1-1 0,0 2 0,0 0 0</inkml:trace>
  <inkml:trace contextRef="#ctx0" brushRef="#br0" timeOffset="1797">3928 746 8773,'0'-24'0,"0"1"356,0 2 1,0 1-1,-2 3 615,-4-1 0,2 9 0,-8 1-197,-1 0 1,-3 6-1,1-2-498,3 8 1,-1 12 0,7 7 0,2 0-135,2 3 1,2 1-1,2 8 1,4-2-173,5-4 0,7 6 0,3-4 0,4 4-328,3-2 0,-5-2 1,4 4-1,0 0-256,0-1 0,0-4 0,5-3 1,-3 0 106,2 0 1,-4-6 0,0 1 0,-2-9 257,-3-7 0,-3-4 1,0-4-1,3-6 732,1-9 0,2-8 0,-3-10 0,3-2 224,2-4 0,-4 4 1,6-1-1,1 5-27,-3 3 1,6 11 0,-4 0 0,6 7-435,5 4 1,-3 2-1,4 6 1,-4 2-395,-2 4 1,-6-2-1,-2 8 1,-2-1-778,-3-1 0,-3 4 204,-1-9 1,-9-3 587,-3-13 0,-12-3 1,-7-15-1,-7-2 162,-3-2 0,-10-2 0,0 0 1,-6 0-65,0 0 1,3 2 0,1 2 0,0 4-332,0 2 0,8 2 0,3 7-936,5 4 1,11 5-1,10 9 570,14 3 1,9 11-1,12 7 732,3-1 0,13 5 0,9 0 0</inkml:trace>
  <inkml:trace contextRef="#ctx0" brushRef="#br0" timeOffset="1981">5307 781 8537,'0'-18'550,"0"1"352,0-1 1,-2 8 0,-1 3-416,-3-1 0,2 6 0,10-4-795,5 4 1,11 2 0,3 0 0,2 0-718,4 0 0,2 0 0,4 0 1025,4 0 0,-4 0 0,5 0 0</inkml:trace>
  <inkml:trace contextRef="#ctx0" brushRef="#br0" timeOffset="2164">5796 396 8537,'0'-17'652,"0"-1"0,0 1 908,0 0 1,0 5-1020,0 0 0,2 16 0,2 2 1,6 9-183,5 9 1,1 3 0,13 8 0,4 2-424,6 3 1,-2-1 0,3 6 0,-3 0-1068,-2-1 0,-2 1 1,-4 1-1,-5-5-2507,-5-4 3638,-9-10 0,-2 6 0,-8-6 0</inkml:trace>
  <inkml:trace contextRef="#ctx0" brushRef="#br0" timeOffset="2367">6285 134 8537,'35'-44'426,"-2"5"0,-2 14 0,-3 9 284,-3 7 1,6 10-1,-2 13 1,4 7-83,2 8 1,6 12 0,-1 8 0,-1 5-281,-2 4 0,-4 8 0,-4 0 0,-8 6-423,-7 4 1,-8-1-1,-12-5 1,-10 0-439,-11 0 0,-10 4 0,-17-4 0,-8-6-183,-14-2 1,34-34 0,-3-2 0,-9 4 0,-3-2 373,-3 0 0,-2-1 0,0-1 0,-2 0 0,-10 0 0,1 0 0</inkml:trace>
  <inkml:trace contextRef="#ctx0" brushRef="#br0" timeOffset="2580">4172 134 8537,'-56'0'280,"0"0"0,-4 1 1,-1 0-1,-2 3 1,0 2-1,2 4 0,2 5 8,1 5 0,3 5 1,9 3-1,3 4 0,3 5 1,4 4-1,6 0 0,4 3-125,-11 47 0,23-41 1,5 1-1,13 48 0,1-47 1,3 1-297,5 2 1,4 1-1,5 1 1,6 0-1,6 4 1,4-2 0,3 0-1,3-1-188,3-2 0,3-2 0,8-1 0,3-3 0,3-1 0,4-3 0,2-3 0,3-2 321,2-3 0,2-3 0,1 0 0,1-2 0,-6-3 0,-1-1 0,1 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11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88 361 8205,'-18'-17'707,"1"-1"1,1 1 321,5-1 0,-3 10-635,8 8 1,0 16 0,6 15 0,0 10-76,0 11 0,6 8 0,2 10 0,0 2-280,-1 4 0,7 5 0,-2 10 0,3 2-169,3-1 0,-7-5 0,1-6 0,1-3-527,3 0 1,0-14 0,-5-2 0,-5-12-2060,-4-9 2716,-2-4 0,8-2 0,1 0 0</inkml:trace>
  <inkml:trace contextRef="#ctx0" brushRef="#br0" timeOffset="285">542 972 8029,'35'-52'328,"-4"9"0,-6 8 0,-10 10 1444,-5 6-1316,-4 9 0,-8 2 1,-4 8-1,-5 2-242,-5 4 1,-1 4 0,-3 7 0,-1 1-118,-2-1 1,-9 0 0,5 3 0,-2 1-103,0 2 1,8 1 0,-3-5 0,5 3-216,2 1 0,-1 0 1,3-4-1,1 3-23,2 1 0,8 0 0,-1-3 0,3 1 119,2 2 0,0 1 0,2-7 0,3 1-18,7-1 0,6 1 0,3-1 0,2 1-49,-1-1 1,5-5 0,2-1 0,4 1-218,2-2 0,0 5 0,2-5 0,3 1-503,7 1 0,-2-6 911,1 6 0,1-9 0,5 5 0</inkml:trace>
  <inkml:trace contextRef="#ctx0" brushRef="#br0" timeOffset="483">1013 1252 8029,'0'-18'0,"0"1"959,0-1 0,0 1-95,0-1 0,2 9 0,4 3-611,6 4 0,3 12 1,3 5-1,1 8-216,4 5 0,-1 1 0,5 6 1,0 1-180,0 5 1,-4-2 0,5 6 0,-5-5-517,-8-7 0,1 2 0,-8-6 0,-1 2-1895,1-1 2553,-2-5 0,-21 0 0,-5 2 0</inkml:trace>
  <inkml:trace contextRef="#ctx0" brushRef="#br0" timeOffset="701">1066 1252 8029,'27'-28'87,"4"-3"0,-8 8 0,0 4 177,3 5 1,1 6 0,8 8-1,2 0 227,3 0 0,-3 8 1,4 6-1,-4 5-224,-2 4 1,-2 8 0,-4-3-1,-6 1-96,-3 0 1,-5 0-1,-3 4 1,-6-2-158,-5-2 0,-14-6 0,-7 5 1,-5-3-267,-6-4 1,-4-1 0,-4-3-1,-3 0-122,-3 1 0,-1-8 0,-5-3 1,3-1-460,1 0 833,8 0 0,-11 2 0,5 1 0</inkml:trace>
  <inkml:trace contextRef="#ctx0" brushRef="#br0" timeOffset="952">2026 833 8030,'-8'-35'329,"5"0"0,-7 2 1,2 4 1449,4 5 0,0 13-1269,-2 5 1,5 6 0,-3 6 0,8 5-510,7 5 0,7 7 0,3 2 0,4 2-297,2 5 0,2 2 0,6 5 0,0 2-162,0-2 1,-6 4 0,-1-3 0,-1-1-550,0-2 0,-6 0 0,3 2 1007,-5 1 0,-9 1 0,-3-6 0</inkml:trace>
  <inkml:trace contextRef="#ctx0" brushRef="#br0" timeOffset="1351">2602 1112 8021,'28'-25'94,"-1"5"0,-6-3 0,2 6 452,-1 5 1,3 4 0,0 8-1,2 0 70,4 0 0,1 8 1,-1 4-1,-2 3-371,2 3 0,2-1 0,0 0 1,-2 1-334,-2-1 0,-8 1 0,1-1 0,-7 1-1034,-3-1 0,-6-5 637,5 0 1,-9-9 0,-2 3 0,-10-4 46,-5-2 1,-1-2 0,3-4 561,1-5 0,8-5 1,-2-1 222,4-1 0,12 3 0,6 1 0,7 5 1,4 1 1,4-4 0,8 6 0,4 2-229,1 2 1,-3 2-1,4 0 1,-3 0-80,-3 0 0,-2 0 0,-2 0 1,-2 0-87,-4 0 1,-6-7 0,-11-5 0,-6-3 29,-4-3 1,-2-1 0,-4-3 0,-8-3-50,-11-2 0,-8-2 1,-6-6-1,-2 0-76,-1 0 1,-7 0-1,6 2 1,0 2-49,-1 2 1,13 10 0,0-1 0,7 9-729,5 3 0,9 2 916,8 6 0,15 15 0,13 5 0</inkml:trace>
  <inkml:trace contextRef="#ctx0" brushRef="#br0" timeOffset="1533">4017 990 8093,'8'-16'258,"3"5"1,-1-3 0,0 6 0,0 0 101,-1 1 0,5-1 0,7 4 0,4-2-938,3 2 0,1 2 578,6 2 0,0 0 0,0 0 0</inkml:trace>
  <inkml:trace contextRef="#ctx0" brushRef="#br0" timeOffset="1701">4436 710 8035,'10'-7'1205,"0"3"-766,-5-8 1,-1 8 0,8-2 79,2 4 0,3 16 0,4 5 1,5 7-547,1 5 1,2 7-1,8 3 1,2-2-629,1-2 0,-3 0 0,-6 0 655,0-2 0,6 3 0,-10-11 0</inkml:trace>
  <inkml:trace contextRef="#ctx0" brushRef="#br0" timeOffset="1918">5257 64 8085,'62'-27'367,"-9"4"1,-13 11 0,-3 10 496,-2 12 1,6 11-1,0 20 1,-3 7-137,-1 9 0,-2 7 1,0 11-1,-2 9-402,-4 7 0,-6 6 0,-16-46 0,-2 1 0,-1-2 0,-2 1-327,0 48 1,-20-6 0,-11 2 0,8-49 0,-4-3-1014,-4-2 0,-4-2 0,-6-1 0,-4-2 607,-7-1 0,-5-1 0,-7 2 0,-4-2 0,-5 1 0,1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10.3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1 332 7982,'0'-33'302,"0"4"0,0 2 0,0 6 1324,0-3 0,0 1-992,0 6 1,0 9 0,0 8 0,0 9-435,0 7 0,7 9 0,5 4 1,4 6-35,1 6 0,6 2 0,1 5 0,-1-1-409,2 1 0,-5 3 0,3 1 0,-4 1-318,-1-1 0,-7 0 1,-1 1-1,-2-1-245,-4 1 1,-6-1 0,-8-2-1,-9-3-1710,-7-6 2516,-10-12 0,-9 4 0,-7-6 0</inkml:trace>
  <inkml:trace contextRef="#ctx0" brushRef="#br0" timeOffset="281">228 297 7982,'17'-37'0,"1"1"228,-1 1 0,-1-4 1,-3 12-1,-1-2 229,1-1 0,3 11 0,1 0 0,1 7 51,-1 4 1,3 2 0,1 8-400,2 4 1,1 6 0,-7 9 0,1 4-46,-1 3 0,1 6 0,-1 7 0,-1-2-239,-5-2 0,-3 4 0,-8 1 0,-2 1-186,-4 0 0,-9 3 0,-11-5 0,-1-4 50,-4-6 1,-2 2 0,-2-8 0,0-2 76,0-5 1,2-10 0,2 1-514,2-1 0,8-2-495,-2-6 1242,11 8 0,20 1 0,11 9 0</inkml:trace>
  <inkml:trace contextRef="#ctx0" brushRef="#br0" timeOffset="584">734 1031 8544,'10'0'1989,"0"0"1,-5 0-1692,7 0 1,4-6 0,3-2-1,2-2-152,3-3 0,7-3 1,-2-1-1,4-2-117,2-5 0,0-3 0,-4-8 0,-6 0-49,-8 0 0,-11 0 0,0 2 0,-8 4 10,-10 6 0,-13-2 1,-17 3-1,-3 7 107,-4 7 1,-1 6 0,-1 2 0,5 2 6,5 4 1,8 6-1,8 11 1,9 6-244,7 4 0,7 4 0,13 2 0,13 3-257,7 3 1,11-6-1,7 1 1,7-1-212,8 2 1,2-6 0,0 2 0,-2-8-315,2-4 0,4-2 921,6-5 0,-4-1 0,5 1 0</inkml:trace>
  <inkml:trace contextRef="#ctx0" brushRef="#br0" timeOffset="783">1922 769 8024,'0'-18'2087,"0"1"1,4 7-1580,7 4 1,9 4 0,15 2 0,1 0-577,5 0 1,4 8 0,7 2-1,1 0-1221,-1-5 0,0-1 1289,1 2 0,-9-4 0,-1 6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08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86 419 8038,'-10'-25'245,"-3"0"0,5-4 1,0 6 1228,0 3 0,-5 3-396,1-1 1,4 10-871,3 8 1,5 14 0,5 13 0,9 4-102,7 6 0,1 10 1,7-1-1,2 5-200,2 1 1,-4 0-1,-2 1 1,0-1-511,0 1 1,-3 7 0,3 2 0,-4 2-257,-7 0 1,-1-8 0,-9 4 0,-2-3-24,-2-5 1,-4-3 881,-4-14 0,-11-8 0,-11-2 0</inkml:trace>
  <inkml:trace contextRef="#ctx0" brushRef="#br0" timeOffset="264">261 210 8038,'21'-51'66,"-2"5"0,-3 7 259,-1 8 0,7 8 0,3 11 0,2 6-30,4 4 0,2 12 0,2 7 0,0 11-75,0 5 0,-2 9 0,-4 5 0,-6 3-226,-3 3 1,-11-1-1,-3 2 1,-4 1-57,-2-3 1,-8 4-1,-5-11 1,-9 2-53,-7-1 1,-9-1 0,-5 1-1,0-7-97,1-8 1,1-6 0,6-7 0,2-3-388,4-3 0,9-4-761,9-8 1359,15 0 0,-2-8 0,15-2 0</inkml:trace>
  <inkml:trace contextRef="#ctx0" brushRef="#br0" timeOffset="947">767 961 7736,'8'-10'1374,"-6"-5"-682,4 3 0,-3 4 0,1 0 1513,2 1-1794,0 5 1,-4-12 0,4 8-289,5 2 1,-1 2 0,2 4 0,1 4-47,3 6 0,1 3 1,1 3-1,1-1-233,4 1 0,-3 1 0,3 3 0,-3 3-270,-3 2 0,-5-4 1,-3 4-1,-1-1-92,-4-5 0,4 4 0,-2-2 258,-3-1 0,-8-9 0,-7-3 1,-4-2 201,-1-4 1,-6-2 0,-1-4 0,3-4 276,2-6 0,-5-5 0,3-5 0,4-1 387,3 2 0,8-4 1,-4-1-1,3 1-178,3 0 1,6 2-1,7 5 1,11 1-225,5-1 1,12 1-1,10 1 1,3 5-287,2 5 0,1 6 1,1 4-1,2 3-392,3 3 1,-3 8-1,-10 5 1,-5-2-156,-4-1 0,-4-3 0,-6 1 89,-9-1 0,-9-5 436,-9-1 0,-7-7 0,-7 0 0,-5-6 134,-5-4 1,-5-7-1,4 1 1,0-3 365,0-3 1,1 1 0,9-1 0,1 1 131,3-1 0,7 1 1,-2-1-1,6 1-188,6-1 0,5 3 0,15 3 1,8 4-219,11 1 1,13 5-1,6-2 1,4 6-347,2 4 1,-6 9 0,-2 1 0,-2 5-325,-3 0 1,-7 5 0,-7-1-1,-10 0-328,-6 0 1,-6-1 0,-7-7 0,-4 0-124,-3 1 0,-1-6 999,-6-1 0,-8 1 0,-1 5 0</inkml:trace>
  <inkml:trace contextRef="#ctx0" brushRef="#br0" timeOffset="1130">2321 908 8314,'6'-11'0,"2"-1"348,2-2 0,-5 5 0,9-1 1,4 0 156,3 1 1,10 5-1,-2-2 1,4 4-412,2 2 1,6 0-1,1 0 1,1 0-1452,0 0 1,-1 6 1356,-1 0 0,4 7 0,7-3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26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53 121 8195,'-10'-27'0,"2"3"215,1 5 0,5 2 0,-6 1 395,0 4 0,6 7-177,-4 10 0,4 7 0,4 13 0,2 8-70,2 6 1,6 10 0,-5-1-1,1 6-316,0 5 1,6 1 0,-5-2-1,3 4-198,0 0 1,-7 4 0,7-6-1,0 2-432,-3 4 1,-1 0 0,-8-2-1,0-5-150,0-5 0,0-7 1,0-3-1,0-3 733,0-8 0,0 2 0,0-8 0</inkml:trace>
  <inkml:trace contextRef="#ctx0" brushRef="#br0" timeOffset="334">699 592 8081,'0'-17'327,"0"-1"1,0 7-96,0-1 0,-2 8 1,-4-2 161,-5 5 1,-5 14-1,-3 5 1,-5 3-171,-5 4 1,2-3-1,-2 7 1,-2 2-193,-2 2 0,4-4 0,0-2 1,0-2-20,1-4 0,3 1 1,8-3-1,-1 1-47,1-5 1,5-7-246,1 4 229,7-9 1,-2 5 0,12-10 3,5-4 1,7 5-1,3-5 1,4 4-25,3 2 0,1 0 0,6 2 0,-1 2-165,1 1 0,6 9 0,0-4 0,0 1-175,1 1 1,-5 0 0,4 7-1,-4 2-30,-2 3 0,0 1 0,-2-4 1,-2 3 439,-2-3 0,0-2 0,6-1 0</inkml:trace>
  <inkml:trace contextRef="#ctx0" brushRef="#br0" timeOffset="538">1153 907 8031,'10'-27'454,"-2"1"1,-8 9 0,0-1-352,0 1 33,0 7 0,1 4 0,3 12 39,2 6 1,8 3-1,-3 5 1,5 3-105,1 6 0,1 4 0,-1 2 0,1 0 32,-1 0 1,1 0 0,-1 0 0,-1 2 163,-5 3 1,3-1 0,-8 6-268,-2-2 0,-2-3 0,-2-5 0</inkml:trace>
  <inkml:trace contextRef="#ctx0" brushRef="#br0" timeOffset="850">1520 819 8081,'17'0'0,"1"-2"8,-1-3 0,-5 3 0,-1-4 0,3 4 178,2 2 1,1 0 0,1 0 0,-1 2 194,0 4 1,1 3 0,-3 9 0,-1-1-208,-2 1 1,-7 5 0,5 2-1,-2 3-100,-4 3 0,-2-4 0,-2 2 0,0 2-101,0 2 1,-2-4 0,-4 0 0,-6 0-31,-3-2 0,-8 4 1,-3-7-1,-1-3-148,-4-2 1,-2-1-1,-2-3 1,0-1-99,0-2 1,6-7 0,0 5 0,0-2-420,2-4 1,4 0 721,11 2 0,-11-5 0,3 7 0</inkml:trace>
  <inkml:trace contextRef="#ctx0" brushRef="#br0" timeOffset="1086">2410 1029 7942,'0'-17'250,"0"-1"1,0 1 92,0-1 1,0 1 0,0-1-245,0 1 1,2 7 0,4 4 0,8 4-112,7 2 1,6 0 0,10 0 0,2 0-336,2 0 1,7 8 0,-3 4 0,0 3-1260,-5 3 1606,-3-1 0,-2 1 0,0-1 0</inkml:trace>
  <inkml:trace contextRef="#ctx0" brushRef="#br0" timeOffset="1235">2306 1378 8167,'19'-6'62,"4"1"0,20-1 1,15 6-1,12-2-29,12-4 0,7 4 0,-38-1 0,1 0 0,-2 2 0,1 0-33,48 1 0,-8-7 0,4-3 0</inkml:trace>
  <inkml:trace contextRef="#ctx0" brushRef="#br0" timeOffset="1569">3738 1046 8024,'0'-17'253,"0"0"852,0-1 1,0 10-506,0 8 0,8 2 0,5 12 0,7 3-368,3 5 0,8 1 0,0-4 0,6 3-394,4 1 1,7 0 0,-1-5 0,3-1 10,2 1 1,1-9 0,-1-3 0,-1-4-89,-5-2 1,-5-10-1,-12-7 1,-8-10 332,-7-6 1,-10-4 0,-16-4 0,-15-3 315,-16-1 0,-11-4 0,-18 9 0,-3-1 57,-7-2 1,4 14 0,3 0 0,5 10-279,6 7 0,10 4 0,13 10 1,10 6-835,15 9 0,10 11 0,8 12 0,6 7 645,10 3 0,15 3 0,11-1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25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141 243 8134,'-10'-7'-407,"-4"3"0,7-6 0,-3 0 303,-4 1 0,5 5 0,-3-2 281,-2 4 1,5-4 0,-3 0 693,-1 2-507,5 2-182,0 2 0,8 2 0,2 2-2,4 2 1,-2 6 0,7-4 0,3-1-47,1 1 0,3 4 0,-1-5 0,3 1 7,3 0 1,2 6-1,6-5 1,-2 3-11,2 0 1,10 1 0,8 8 0,7 5-45,8 1 1,12 4 0,7 8 0,-37-18 0,1 0-67,5 1 1,1 1 0,5 4-1,2 0 1,5 4 0,0 0 0,1 1-1,0 1-49,2-1 0,0 0 0,1-4 0,0 0 0,2 2 0,0 0 0,-1-1 0,1-2 52,-1-1 0,0 1 0,-1 1 1,0 0-1,-6-4 0,0-2 0,1 3 1,0-1-35,-1-1 0,0 1 0,5 1 0,0 0 1,-1-2-1,0-1 0,-2 0 0,0 0 12,-2-1 1,0-1 0,-4-1 0,-2-1 0,1 0 0,-1-1 0,-1 0 0,-2-1-111,-1-1 0,-3-1 0,40 11 0,-17-7 0,-7-1-299,-7 1 1,-15-3 0,-9-3-416,-10-6 1,-13-6 606,-6-6 0,-6 2 0,-6-8 0,-6-1-48,-3-3 1,-3 1-1,-1 1 1,-4 2 60,-6-1 1,1-3 0,-3-1-1,-4-1 202,-3 1 0,-11-1 0,4 1 0</inkml:trace>
  <inkml:trace contextRef="#ctx0" brushRef="#br0" timeOffset="365">2970 156 8061,'0'-27'321,"0"-4"1,0 8 0,0 1 48,0 3 1,-2 3-1,-4 5-241,-5 5 0,1 6 0,-4 6 0,-3 5 180,-5 5 1,-16 11 0,-5 8 0,-11 13-166,-10 14 1,24-26-1,-2 0 1,-2 7 0,-1 2-1,-3-1 1,-1 1-130,-4 1 1,-1 1 0,-2 1 0,-2 1-1,-7 4 1,0 1 0,-3 0 0,0 0-115,-1 2 1,0-1 0,0-3-1,2-1 1,7-5 0,2-1 0,1-3-1,1-1 34,3-2 0,1-2 0,7-2 0,1-2 1,3-2-1,1-2 0,-26 22-311,9-7 1,11-5 0,1-8 0,4-4-573,8-1 0,0-5 0,10-7 948,2-3 0,1 1 0,3 5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36.9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0 260 8486,'0'-17'0,"0"-1"-33,0 1 1,2 0-1,2-1 1,4 1 322,2-1 0,1 1 0,7-1 0,1 1 83,4-1 1,-1 3-1,7 1 1,4 4-231,6 3 0,-2-1 1,5 4-1,-1-2-120,0 2 1,1 4 0,-3 4 0,2 4 22,-2 2 0,-2-1 1,-4 7-1,-4-1-78,-6 5 0,-6 9 0,-5 0 1,-6 4 7,-4 2 1,-4 6 0,-2 1 0,-4 3 19,-1 4 1,-9 1-1,-5 4 1,2 3-24,1 1 0,3 8 1,-1-2-1,3 4-72,3 2 1,4 0-1,10-1 1,6-1-10,9-4 0,9 2 0,11-7 1,3-3 9,7-2 0,5-3 0,5-3 1,1-5 9,-2-6 1,-2 1 0,-1-10 0,-3-1-19,-3-4 0,-5-4 0,-9-1 1,-3-3-491,-7-3 553,-4-4 1,-11-6-1,-10 2 306,-13 2 0,-7 7 0,-11-1 0,-4 3-25,0 3 0,-1 1 0,1 2 0,0 5-41,4 1 1,4-4-1,0 6 1,5 2-140,5 2 0,9 2 1,4 2-1,5 2-97,1 2 0,5 7 0,3-3 0,2 1-96,3 1 1,3 0 0,1 7 0,1 2 70,-1 2 0,1 6 1,-3-3-1,-3-1 26,-6 0 1,2 8-1,-5 0 1,-3 3-2,-3-3 0,-17 2 0,1-8 1,-6 0 8,-7-3 1,-6-13 0,-3-5 0,2-6 108,2-6 0,-4-4 0,1-9 0,1-5 66,2-5 1,2-4-1,2-2 1,4 0-211,6 0 1,3-2-1,5-4-873,3-5 1,4-5 937,8-1 0,-7-1 0,-3 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3:45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53 255 7266,'10'-8'-750,"-3"5"1142,-7-9-142,0 8 0,0-6 63,0 4 0,-2 5 256,-3-5-377,3 4 0,-8 2 121,4 0-217,4 0 0,-8 0-302,5 0 140,3 0 1,-8 0 0,6 2 16,-2 4 0,0 3 0,6 9 28,0-1 0,0 1 1,0-1-1,0 1 3,0-1 1,0 1-1,2 1 1,2 2 15,2 3 1,6-1 0,-4-6 0,-1 1 0,1-1 0,6 7 0,-3-1 0,5-2-8,1-1 0,1-1 1,-1 2-1,1 3 8,-1-3 1,1-2-1,1-3 1,2-3 3,3-1 1,1 0-1,-4 3 1,4-1-17,3-3 0,-7-1 0,2 4 0,-1-3 8,1 3 0,-4-4 1,5 1-1,-5 3 6,-2 1 0,1-3 0,-1 0 0,1 1 12,-1 3 1,1-1 0,-1-1 0,-1-2 2,-5 1 0,5 1 0,-6-1 0,1-1 8,1 2 0,-6-5 0,5 1-16,3-2 1,-4-2 1,1-6 1,-5 0-1,6 0 6,1 0 0,-3-2 1,2-2-1,-1-4 14,-1-2 0,6-1 0,-5-7 0,3 1 9,-3-1 0,5 7 0,-3-1 0,7-2 35,3-1 1,2 3 0,-1 1 0,3-3-11,0-2 0,8 1 1,-2 1-1,8 3-2,3-3 1,9-1 0,7-3 0,0 1 10,0-1 1,0 3 0,-3 1 0,1 2 2,-2-1 0,-4-1 0,-3 1 1,-4 3-19,-3 2 1,-1-3 0,-8 5 0,-4 0-3,-6-2 0,-3 6 0,-3-4 0,1 4-20,-1 2 1,1-1 0,-1-3 0,3-2-35,3 2 1,-2 2-1,8 2 1,0 0-31,-1 0 1,5 0 0,-4 0 0,6 0 13,5 0 0,-1 0 0,6 2 1,-1 2 12,1 2 1,0 5 0,1-3 0,-5 2 15,-4 3 1,-2-3 0,0 2 0,-2 1-66,-4 3 1,-4 1 0,-7 1 0,-3-1-71,-3 1 1,-3-7-1,-5 1 40,2 2 0,0 1-9,-6 3 305,0-9 671,0-1 53,-8-8-859,6 0 0,-6-2 0,10-2 147,4-2-317,-4 1 1,8 5 0,-6-2 113,2-4 0,-1 2 71,-5-8 1,6 6-33,0-5 0,0 5 1,-4-4-1,2 1 15,1-1 0,3 0 0,-4-3 0,2 1-40,-2-2 1,6-1 0,-1-3 0,3 1-32,0-1 0,-3 1 0,5-1 0,-3 1-16,3 0 0,2 1 0,1 2 0,2 3-2,5-3 0,-5 5 0,4-1 0,-3 0 2,-3 0 0,7 7 0,-1-5 0,0 2-10,2 0 1,-5 0-1,5 6 1,-2 0-12,1 0 0,5 0 0,-4 0 0,0 0-9,0 0 0,-1 6 0,-5 0 1,2 0 4,3 2 0,-1-5 0,-6 7 1,1-2 17,-1-4 0,1 4 1,-1-1-1,1 1 6,-1 0 0,-5-2 1,-1-4 18,3 3 1,5-1-1,1 6 1,-3-2-6,5-4 0,-5-2 0,8-2 0,1 0 0,3 0 0,4 5 0,4 1 0,3-2 5,7-2 0,9-2 0,4 0 0,2 0 28,4 0 1,2 0 0,4 0 0,4-2-1,5-4 1,-1 4-1,1-4 1,3 5 2,1 1 1,2 0 0,-1 0 0,-5 0-25,-5 0 1,-4 0-1,0 0 1,-1 0-28,-1 0 0,2 0 0,-14-2 0,-1-2 12,-3-2 1,2 0 0,-1 6-1,-7 0 42,-3 0 1,-5-2-1,-7-2 1,-3-2 163,-7 3 1,-4-7-39,-1-2 1,-3-3 0,-3-3-19,-6 1 1,-4 5-1,-2 0 1,2-1-114,3-3 1,-3-1 0,4-1 0,-4 1-66,-2 0 0,6-1 0,0 1 1,-2-3-86,-2-3 0,3 3 0,1-5 1,-2 2-54,-2 0 0,4-1 0,0 7 0,-2-1-332,-3 1 1,-1-6-1,2-1-521,4 3 1,-4 8-1457,4 1 2473,-4 8 0,6 4 0,1 10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35.8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70 258 8115,'-2'-52'0,"-2"1"0,-4 5 773,-1 5 1,3 12-1,-6 7-127,-1 9 1,5 9 0,2 16 0,4 13-130,2 12 0,10 13 0,5 12 0,9 6-236,3 10 0,2 5 0,6 7 1,0 3-239,-18-44 0,1 1 0,0 2 1,1 2-1,-1 4 0,1 1 1,-1 4-1,0 2-345,0 2 1,-3 2 0,-3 0 0,-2 1 0,-1 0 0,-1 0 0,-3 0 0,-2 0-114,-2 0 0,0 0 1,-1-5-1,0 0 1,0-5-1,0 0 1,-1-6-1,0-1-2402,-5 42 2817,-4-14 0,-5-1 0,-1-12 0,-1-6 0,-4-2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4:42.7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94 123 7972,'-18'-25'0,"1"-2"0,-1 1 1184,1 9 0,5 1-674,1 11 0,11-1 0,4 6 0,13 0-518,8 0 1,10 2-1,6 2 1,-2 3-568,-2 3 0,-2 2 0,1 5 575,5 1 0,4-1 0,7 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4:46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192 522 8453,'-11'-6'0,"-1"-1"456,-2-3 1,5 6 0,-3-4 350,-1 1 1,3 3-106,-2-8 1,12 8 0,6-2-438,15 4 1,18 2 0,10 0 0,7 0-333,8 0 1,6 0 0,5 0 0,5 0-541,0 0 0,3 0 0,-7 0 0,-4 0-212,-7 0 0,-14 6 1,-18 2 818,-14 2 0,-9 1 0,-10 7 0</inkml:trace>
  <inkml:trace contextRef="#ctx0" brushRef="#br0" timeOffset="128">0 907 8151,'12'5'506,"-1"1"0,11 0 0,15-6 0,17 0-296,20 0 1,15 0 0,-35 0 0,3 0 0,1-1-1,2 0-250,3-2 0,0 0 1,-2 2-1,-2 0 1,0-2-1,-1-1 0,39-2-994,-18 0 0,-13-2 1034,-19 2 0,-12-3 0,-10-9 0</inkml:trace>
  <inkml:trace contextRef="#ctx0" brushRef="#br0" timeOffset="365">891 156 8110,'44'-43'212,"3"8"1,-10 0-1,-4 12 290,0 9 1,0 8 0,2 12 0,0 8-24,0 7 0,2 14 0,1 13 0,5 9-62,2 7 0,-5 6 1,5 5-1,-2 11-307,-23-38 0,-1 1 0,8 42 0,-17-42 0,-3 1 0,-1 41-303,-10-4 0,-17 1 1,-20-3-1,-15-5-372,-10-10 1,29-36 0,-2-1 0,-39 26 0,-3-3-176,37-29 1,-1 0 451,2 0 0,-2-1 1,-5-3-1,-2-2 0,3 1 1,1-1-1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4:42.9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0 794 8054,'0'-27'483,"2"2"1,2 7-1,2 1 379,-2-1 0,0 7 0,2 1 0,5 2-607,5 4 0,9-4 0,4 3 0,6 1-352,6 2 1,3 2 0,11 2 0,-1 2-1027,-2 1 1,3 9-1,-16-2 1123,-6 3 0,2 10 0,-8 3 0</inkml:trace>
  <inkml:trace contextRef="#ctx0" brushRef="#br0" timeOffset="169">53 1143 8824,'8'-9'954,"3"3"1,7 4-263,5 2 0,14-6 0,15 0 0,12 2-581,10 2 1,6 2 0,9 0-1,2-2-3759,2-3 3196,0 3 1,-13-14 0,-3 6 0</inkml:trace>
  <inkml:trace contextRef="#ctx0" brushRef="#br0" timeOffset="950">2288 759 8109,'0'-17'263,"0"-1"1,0 1 772,0-1 0,0 1 1641,0-1-1785,0 9 1,0 3-475,0 12 1,0 3 0,0 9 0,2 1-201,4 4 1,-4 3-1,6 5 1,-1-2-258,5 2 1,4 4 0,1 4 0,2 1-348,5-1 0,-5 6 1,6-1-1,-1 3-133,-1 0 1,2-1 0,-3 5 0,1-3-184,-2-1 1,-1-16-1,-3-2 1,0-10 391,1-7 0,-6-6 1,-1-14-1,3-10 595,1-9 0,3-13 0,-1-5 0,1-2 376,-1 1 0,1 7 0,-1-2 0,1 6-201,-1 6 0,2-2 1,3 10-1,3 5-140,2 9 0,4 5 1,8 2-1,4 0-370,1 0 0,-5 7 0,4 5 0,-2 4-352,-1 1 1,1-5 0,-8-3 0,-4-1-96,-5-4 0,-5-2 1,-4-4 290,-3-4 1,-12-4 0,-12-9 0,-5-2 217,-6-3 0,-10-7 1,-10 2-1,-2-4 199,-3-2 1,-3 2 0,-1 2 0,2 2-162,3-2 1,4 6 0,10 2-1,4 3-336,6 3 1,7 7-422,11 4 1,8 6 0,21 8 0,5 8-559,4 5 1,4 2 1264,3-5 0,5 7 0,7 2 0</inkml:trace>
  <inkml:trace contextRef="#ctx0" brushRef="#br0" timeOffset="1183">3703 881 8105,'0'-17'0,"0"5"0,0 1 535,0-3 0,-2 6 0,-2 0 966,-2 1-1395,0 5 1,8-6-1,4 8-167,6 0 0,5 2 0,5 2 0,1 2-298,-2-2 1,4-3 0,1 1 0,1 2 358,4 2 0,2 0 0,2-6 0</inkml:trace>
  <inkml:trace contextRef="#ctx0" brushRef="#br0" timeOffset="1353">4104 637 8094,'10'-18'1762,"-4"1"-931,4 7 0,-3 12 0,7 14 0,-2 7-404,1 4 1,9-4 0,1 7-1,-2 1-473,-1 2 0,-3 0 0,3-2 0,1-2-1124,2 2 1,-1-6 0,-9-2 1169,-1-3 0,-1-3 0,7 1 0</inkml:trace>
  <inkml:trace contextRef="#ctx0" brushRef="#br0" timeOffset="1585">4821 148 8156,'25'-27'244,"-6"3"0,6 13 0,-1 5 402,-1 4 1,8 6 0,-2 7 0,6 13 229,6 7 0,-2 12 0,5 5 0,-1 8-548,-4 8 0,-10 6 0,-8 6 0,-9 5-544,-12 5 0,-18-1 0,-19-1 0,-15-5-15,20-39 0,-4-2 0,-5 1 0,-3-3 0,-6-1 0,-1-2 0,-3 1 0,-1-2-71,-2 1 0,-2-2 0,-1-2 0,-1-1 0,0 2 0,0 0 0</inkml:trace>
  <inkml:trace contextRef="#ctx0" brushRef="#br0" timeOffset="1783">1974 26 9189,'-74'-9'414,"0"0"1,0 4-1,-1 2 1,0 3 0,1 4-1,6 5 1,4 6-403,9 4 0,5 6 1,-24 41-1,29 18 1,20 7 181,16 8 0,15-47 0,5 1 0,4 2 0,5 0 0,5 4 0,4 0-380,3 4 0,2 1 0,8 2 0,4 2 0,2 2 0,2 1 0,6 1 0,3-2-279,3-1 1,2 0-1,1-2 1,2-1 0,2 1-1,2-2 465,-2-3 0,1-1 0,0-1 0,0 0 0,0-4 0,0-1 0</inkml:trace>
  <inkml:trace contextRef="#ctx0" brushRef="#br0" timeOffset="2499">6095 480 8116,'0'-12'221,"-2"2"0,-1 1 1420,-3-1 1,-6 8-1060,6 2 0,0 10 0,6 11 0,2 6-307,4 6 0,12 0 0,11 12 0,4-1-265,2 1 1,7-2 0,3 5 0,2 3-465,-1-3 0,-1-1 0,1 1 0,-5-3-498,-4-2 0,-10-5 0,-4-8 1,-5-7 496,-6-4 0,-3-9 0,-5-6 0,2-8 402,-2-8 1,-2-11 0,-2-8 0,0-6 635,0-4 0,2-5 1,4 5-1,5 2 478,5 2 0,3 2 0,4 2 1,7 4-521,3 6 1,3 9 0,5 5-1,6 1-435,3 4 1,3 2 0,-3 4-1,-1 4-152,-3 6 0,-9-3 0,0 1-540,-6-2 1,-12-4 188,-1-10 0,-10-6 0,-14-9 0,-8-4 308,-7-3 1,-1-1-1,-7-4 1,-2 2 111,-2 2 1,-2 0 0,0-6-1,0 2-88,1 4 1,1-2-1,3 8 1,7 1-445,4 3 0,1 3 0,3 3-286,3 1 1,12 8 0,14 0-1,7 8-1231,8 8 2026,12 3 0,4 3 0,7-1 0</inkml:trace>
  <inkml:trace contextRef="#ctx0" brushRef="#br0" timeOffset="2783">7667 497 8028,'0'-17'2454,"-2"1"-1643,-4 4 1,3 5 0,-9 7-350,-2 0 0,1 9 0,-1 7 0,4 7-280,3 4 0,1-1 0,6 7 1,2 3-236,4 1 0,3 6 1,11 0-1,1-1-189,2 1 0,1 0 1,-7-4-1,1 1-62,-1-1 0,-7-4 0,-4-4 0,-4-4 158,-2-1 0,-10-3 0,-10-8 0,-11-1 89,-7-2 1,-11-9-1,2 3 1,-5-4-103,-6-2 0,4 0 0,-3-2 1,9-2-261,7-1 0,10-7 1,6 4-1618,5-2 2036,14-1 0,32-7 0,11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4:41.9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523 175 7951,'-6'-33'0,"-2"4"110,-2 6 0,-1 3 1,-7 3 378,1-1 1,-1 7 0,1 1 0,-1 2 399,1 4 0,5 3-812,1 1 1,7 1 0,-2 5-53,4 6 1,2-2 0,0 1 0,0 3-92,0 1 1,0 3 226,0-1 1,2-1 0,2-3 290,2-1 0,-1-6 189,-5 6 1,2-9 670,4 3-1104,-4-4 1,4-2-418,-12 0 1,2-2-67,-7-4 149,7 4 0,-6-11 40,4 7 1,4-2-271,-4 2 30,5 5 1,-1-7-213,-4 8 85,4 0 85,-6 0 116,8 0 0,0-2-397,0-4-193,0 4-228,0-6-894,0 8 1536,0 0 0,0 0 1</inkml:trace>
  <inkml:trace contextRef="#ctx0" brushRef="#br0" timeOffset="547">313 175 8027,'0'-17'277,"0"-1"648,0 1 0,0-1 498,0 1 0,-8 7-650,-3 4 0,1 4 0,0 4-427,3 4 0,-5 4 0,6 9 1,2 3-218,2 1 0,2 8 0,0-2 0,0 4-56,0 2 0,8 0 1,4 0-1,3 0-183,3 0 1,-1 5 0,2 1 0,5-2-161,5-2 1,10-2 0,3-2-1,3-4 89,4-6 1,7-5 0,4-7 0,4-7 123,8-8 1,0-7 0,9-13 0,-1-5-70,-7-4 0,-5-7 0,-17-1 0,-5 0 11,-5-2 0,-14 1 0,-9-5 0,-11 6 154,-5 4 0,-17 3 0,-10-1 0,-14 0 62,-14 0 0,-9 8 1,-15 3-1,-11 5-23,-9 1 0,44 10 0,0 1 1,-1 1-1,1 0 0,1 2 0,1 0 72,-1 0 1,1 1 0,-46 1 0,0-2 0,6 8 106,11 7 0,14 3 1,28 0-1,14-3-221,15 3 0,11 7 0,11 4 0,18 1-293,18-1 0,13 4 0,14-4 1,5 0-78,4 1 1,3-5 0,-1-7 0,2-5-413,4-1 0,-3-2 0,1-6 0,-10 0-343,-11 0 0,-15-8 1,-17-4 1088,-7-3 0,-5-10 0,-9-2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4:49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18 455 8152,'0'-18'460,"0"7"0,0-1 196,0-2 0,0 5 0,2-1-248,3 2 0,5 2 1,10 6-1,5 0-166,10 0 0,9 0 0,16 2 0,10 2-173,10 2 0,5 6 1,3-5-1,-3 1-428,-4 0 1,-5 4 0,-12-7 0,-8 1-1608,-7 2 1,-22-4 1965,-15 8 0,-32-1 0,-9 7 0</inkml:trace>
  <inkml:trace contextRef="#ctx0" brushRef="#br0" timeOffset="192">0 769 8954,'25'0'650,"6"0"0,18 0 0,17 0-510,17 0 0,14 0 1,-43 0-1,1 0 1,0 0-1,1 0-457,-2 0 0,0 0 0,45 0 0,-9 0 1,-13 0 316,-13 0 0,-15-8 0,-7-1 0</inkml:trace>
  <inkml:trace contextRef="#ctx0" brushRef="#br0" timeOffset="417">926 105 8268,'17'-27'0,"1"4"254,-1 4 0,-3 3 1,1 4-1,7 7 298,3 3 1,6 9 0,8 5 0,3 7-128,3 11 1,0 1 0,1 17 0,-5 5-244,-4 3 1,-10 16 0,-4-3 0,-5 5-255,-7 4 1,-5-6 0,-12 3 0,-7-3-327,-8-2 0,-9-10 0,-10-6 1,-7-7-403,-3-4 1,-11-3-1,-3-7 1,-2-3-1653,2-7 2452,4-12 0,8 5 0,-1-6 0</inkml:trace>
  <inkml:trace contextRef="#ctx0" brushRef="#br0" timeOffset="1016">2340 490 8062,'18'-10'0,"-1"2"272,1 0 0,-1 7 0,1-7 552,-1 0 1,1 6 555,-1-4 355,1 4-944,-9 2 1,-1 2-369,-8 4 0,0-2 0,-2 8-225,-4 1 0,-1 3 1,-7 1-1,4 1-73,2-1 0,-3 6 0,5 1 0,2-1-148,2 2 1,2-3-1,0 5 1,2 0-265,4 0 1,9 0 0,13 2 0,3-3-26,6-1 0,17-6 0,4 2 0,8-7 59,4-8 0,0-4 0,0-2 0,0-2-9,-1-4 0,-8-11 0,-9-11 0,-11-1 192,-10 0 0,-8-6 0,-11-7 1,-7-1 247,-3 0 1,-9 1 0,-9 3 0,-11-4 52,-14-2 1,-9 7-1,-10-3 1,-10 2-129,-10-2 0,-7 4 0,41 17 0,-1 0 0,-2 1 1,1 3 82,-1 1 1,1 1 0,-45-12 0,13 11-1,12 3 47,14 6 0,19 8 1,17 10-1,11 11-471,5 8 0,17 6 0,10 2 0,12 2-145,10-2 1,9 3 0,4-1 0,4 0-27,8 1 1,-8-5-1,6 2 1,-2-6-376,0-4 1,0-5 0,-6 1 0,-10-4-1586,-9-5 2369,-22-11 0,3-5 0,-15-9 0</inkml:trace>
  <inkml:trace contextRef="#ctx0" brushRef="#br0" timeOffset="1416">3912 437 8048,'16'-2'533,"-5"-3"0,3-5 1312,-8-8 1,0 7-888,-6-1 1,-2 10 0,-2 2-362,-2 10 0,-2 7 0,4 5 0,-3 3-338,-3 2 0,6 8 1,-2 8-1,4 1-372,2 5 1,0 1 0,2 3-1,4 1-358,6 4 1,1-3-1,1 5 1,-3-2-898,3 0 1,0 0 0,-3-7-1,-5-7 1368,-4-9 0,6 0 0,1-8 0</inkml:trace>
  <inkml:trace contextRef="#ctx0" brushRef="#br0" timeOffset="1787">3528 717 7996,'0'-18'257,"0"1"0,0-1 159,0 1 0,0-1 1,0 1-1,0-1 239,0 1 0,0 0 0,0-1 0,2 1-127,4-1 0,2-5 0,5-2 0,1-1-91,5 1 0,-1-6 0,7 2 0,-2-4-9,0-2 0,6 0 1,-3 0-1,-1 2-38,0 4 1,6-2 0,-4 8 0,2 1-200,1 3 1,-1 7 0,6 3 0,0 1-65,-1 4 0,1 2 1,0 4-1,2 4-164,4 6 0,-2 9 0,5 4 0,3 2-237,3 4 1,-3 4 0,7 4-1,-7 2-674,-4-2 0,-3 3 0,-5-1 0,-2-2-345,-4-2 1,-9-8 0,-11-2 0,-1-2 1292,-4-3 0,-2-3 0,-2-2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4:48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71 103 7800,'-6'-11'18,"0"-1"1,-2 2 0,5-3 509,-3 1 0,-2 2 735,2-1-39,-4-5-807,1 14 1,1-4 0,8 12-106,0 6 1,2 3 0,2 3-1,4-1-79,1 1 1,-3 1 0,4 2-1,-1 3-124,1-3 0,-6-2 1,4 1-1,-2 1-160,-1 3 0,1 1 0,-6-2 1,0 4-128,0 0 0,0 6 0,0-4 0,0 4-67,0 2 0,0 0 1,0 0-1,0-2-73,0-4 0,0 4 0,0-6 0,0 1 119,0-5 1,8-6 0,4-3 0,5-4 245,6-3 0,-1-3 0,7-8 1,2-3 298,2-3 1,-4-7 0,-2-7-1,0 1-79,1-2 0,-7 5 1,4-3-1,-2 4 93,1 1 1,5 1 0,-4 1-1,2 3-206,4 1 0,2 8 0,4-2 1,2 4-164,2 2 1,1 2-1,-3 2 1,2 4-96,-2 2 1,-4-1-1,-4 5 1,-4-4-504,-2-3 1,-2-1 191,-5-6 1,-9-2-1,-3-6 342,-4-9 1,-10-2 0,-3-11 0,-5 1 198,-1 2 0,-8-6 0,-4 4 1,-4-4-38,-2-2 1,-6 2-1,0 4 1,2 4 0,2 0 0,4 5 0,2-3-1302,2 4 414,8 9 1,7 8 0,20 12 0,16 3-306,9 7 1,11 1 1102,5-4 0,3 9 0,3 1 0</inkml:trace>
  <inkml:trace contextRef="#ctx0" brushRef="#br0" timeOffset="419">1346 173 8135,'-18'-10'330,"3"3"0,1 1 369,2 0 0,7 0 0,-5 4 2260,2-4-2485,2 4 1,8-3 0,4 8-1,8 5-194,7 2 1,12-4-1,12 5 1,3 1-110,7-2 0,7 5 0,-2-5 0,2 2-217,4-1 0,-6 1 0,-2 3 0,-5-1-144,-7-2 0,-5-7 0,-12 5 0,-8 0-30,-7 0 0,-10-5 0,-14 7 236,-7 2 1,-14-1 0,-2 1-1,-8-1 18,-4 7 1,-1-3-1,-7 8 1,3-1-167,3-1 0,-3 6 0,3-2 1,-3 2-266,-3 2 0,3 6 0,5-8 1,8 4-620,6 2 1,10-2 0,0-2 260,7-2 0,14-9 1,16-3 754,11-9 0,10-6 0,15-2 0</inkml:trace>
  <inkml:trace contextRef="#ctx0" brushRef="#br0" timeOffset="617">2411 121 8033,'2'-24'0,"2"1"2340,2 2-1690,-1 1 0,-5 13 1,0 7-1,0 9-161,0 7 1,0 9 0,0 4 0,0 4-379,0 2 1,2 2 0,2 2 0,4 1-406,2-1 1,-4 4 0,3-2 0,1-1-639,0 3 1,-4-6 931,5 4 0,-7 3 0,4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4:54.2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0 552 8053,'0'-17'154,"0"-1"0,0 1 329,0-1 0,0 1 0,4 1 0,8 5 70,11 5 0,12-2 0,11 2 0,15 2-352,10 2 1,17 2-1,11 0 1,-47 1 0,0 0-242,4 2 0,-1 0 1,-3 1-1,-1 2 1,-1 1-1,-1 1 1,32 6-708,-13-2 1,-17-1-1,-16 5 1,-12-3-2077,-10-1 2823,-20 0 0,-20 5 0,-18 1 0</inkml:trace>
  <inkml:trace contextRef="#ctx0" brushRef="#br0" timeOffset="150">0 884 8053,'37'0'0,"2"0"-114,1 0 0,9 0 0,0 0 0,9 0 112,12 0 0,7 0 1,11 0-1,-3 0 60,-4 0 1,1 0 0,-10 0 0,-8-2-1108,-8-4 1049,-15 4 0,-16-21 0,-8 4 0</inkml:trace>
  <inkml:trace contextRef="#ctx0" brushRef="#br0" timeOffset="367">1048 185 8053,'35'-35'535,"0"8"1,-2 6-1,-2 7-108,-2 8 1,0 6 0,6 6 0,0 8 21,0 7 1,6 8-1,1 12 1,3 8 4,3 7 1,-3 6-1,0 10 1,-3 3-388,-3 7 1,-12 9 0,-9 2 0,-10-3-319,-7-7 0,-10-7 0,-11-10 0,-13-4-319,-11-2 0,-13-10 0,-3-7 0,-2-4-1099,-4-4 1669,-2 4 0,-2-12 0,1 8 0</inkml:trace>
  <inkml:trace contextRef="#ctx0" brushRef="#br0" timeOffset="784">2585 570 8044,'-6'-18'0,"0"1"719,2-1 1,-5 8 151,-3 5 0,4 7 0,2 7-449,4 9 0,2 11 0,0 2 0,2 6-264,4 4 0,4 1 0,9-3 0,5 4-67,5 1 0,4-5 1,4 2-1,3-6-128,7-6 1,3-6 0,5-11-1,3-8 6,6-8 0,-2-10 1,0-15-1,-2-12 132,-4-7 0,-17-6 1,-10-5-1,-9-5 51,-9-4 0,-14-1 1,-21-1-1,-16 0 5,-15 0 0,-9 8 0,-12 4 0,-5 5 53,-4 7 0,5 11 0,4 11 1,7 7-230,4 5 0,7 12 0,14 14 0,11 7-322,13 8 0,12 12 1,16 6-1,10 3-187,9 3 0,16-1 1,9 0-1,10 1-201,6-1 0,4-5 0,3-3 0,7-1-1611,3-4 1954,3-10 0,-1 4 1,0-6-1</inkml:trace>
  <inkml:trace contextRef="#ctx0" brushRef="#br0" timeOffset="1084">4296 168 8156,'0'-35'570,"0"2"0,0 4 837,0 6 0,0 3 1413,0 3-2429,-7 7 0,5 10 0,-2 14 0,8 7-205,7 8 0,7 12 0,3 5 0,4 7-420,2 5 0,1 4 1,1 8-1,-4 0-642,0 0 0,-5 5 0,3 3 0,-6 0-1352,-5-1 2228,-4-1 0,-8-14 0,0-2 0</inkml:trace>
  <inkml:trace contextRef="#ctx0" brushRef="#br0" timeOffset="1366">3895 814 8359,'0'12'2084,"0"-1"-1607,0 3 0,7 9 0,5 6 0,5 4-111,7 2 1,11 8 0,13 3 0,10 5-245,12 1 0,10 1 0,-35-27 0,1-2 0,0-1 0,1-1-215,44 13 1,-1-16-1,-5-13 1,-2-8-208,-1-10 1,-16-7 0,-4-18 0,-10-4 105,-5-5 0,-8-7 0,0-3 0,-10-2-34,-12 2 1,-7 3 0,-10 5 0,0 3-154,0 2 1,0 10 0,-2 10-356,-4 4 1,6 9 735,0 4 0,8 4 0,9 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4:53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53 250 7823,'-10'-7'-118,"-4"3"1,7-6 667,-3 2 1,6 1 3528,-2 1-3177,4 4 1,2-4-1,0 12-480,0 5 0,6 5 0,2 1 1,2 3-184,3 3 1,1-2-1,1 9 1,1 1-169,3 2 1,2 2 0,-1-1 0,3 1-223,6 0 0,-2 6 0,3 2 1,1-1-455,2 1 0,2 4 0,-3-7 0,0-3 22,-3-6 1,-8 0 0,2-9 0,-3-7 114,-3-7 1,-5-8 0,-1-8-1,1-9 709,-2-10 1,5-8-1,-3-6 1,2-4 320,-3 1 1,5-5 0,-3 8 0,7 3 114,3 1 1,2 8-1,-2 3 1,7 5-308,3 6 1,9 9 0,5 0 0,3 4-438,3 2 1,-1 8-1,0 3 1,-1 5-312,-5 1 1,3-5 0,-8 0-1,-4-1-320,-6-1 0,0 4 0,-10-11 421,-5-4 1,-7-3-1,-9-12 1,0-5 151,0-4 0,-13-7 0,-7-6 0,-3-5 244,-2-2 0,-6 1 0,2-3 0,-4 4-36,-2 1 1,2 7 0,2-2-1,4 8-625,1 4 0,5 1-94,9 7 0,6 11 0,14 10-618,10 11 1,3 9 1253,14-1 0,-4 12 0,12 10 0</inkml:trace>
  <inkml:trace contextRef="#ctx0" brushRef="#br0" timeOffset="374">2236 215 8014,'23'-27'33,"0"4"0,-1 4 603,-3 1 526,-9 8 0,-5 3 1,-10 7-675,-7 0 0,-5 7 0,-7 5 0,-5 4-236,-4 1 1,-4 1 0,-1 1 0,-5 2-101,-2 3 0,1-1 1,-5-4-1,2 3-94,-1 1 0,-1 2 0,1-4 1,3 3-106,3-3 1,3-1 0,10-5 0,7-1 99,9-3 1,9-7-30,16 2 1,3-4-1,18 0 1,6 2-41,4 2 1,5-1-1,8-5 1,3 0-283,-3 0 0,4 6 0,-4 2 0,-3 0-172,-5-1 1,-3 5 0,3-4 0,-5 2-394,-6 3 0,0-3 1,-14 2-503,-2 1 1,-7 3 1364,-2 1 0,-9 1 0,5-1 0</inkml:trace>
  <inkml:trace contextRef="#ctx0" brushRef="#br0" timeOffset="558">2725 285 8014,'0'-29'897,"-2"2"523,-4 2 0,-2 7-889,-4 7 1,5 17 0,7 3 0,2 15-289,3 9 0,7 0 0,9 13 1,5 3-410,1 1 0,-4 2 0,6 1 0,2-1-862,2 1 1,2 5 0,-2 0 1027,-4-2 0,4-1 0,-6-3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07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130 363 7934,'-17'-33'93,"0"2"0,-3 4 457,-3 2 1,5 1 0,-1 9 428,5 3 0,12 6-643,2 12 1,10 6 0,13 11 0,9 6-130,6 4 0,-1 4 0,4 4 0,-4 5-175,-2 5 1,2-3 0,1 3 0,1 3-135,-6 0 1,2 3 0,-8 1 0,0 6-592,-3 4 0,-11-6 1,-3-4-1,-2-3-232,-4-3 0,-16-2 0,-7-3 925,-7-6 0,-3-4 0,-6-2 0</inkml:trace>
  <inkml:trace contextRef="#ctx0" brushRef="#br0" timeOffset="298">305 276 7992,'18'-57'0,"-1"7"0,1 5 253,-1 7 0,0 8 1,1 9-1,-1 8 228,1 7 0,7-2 0,4 2 0,6 4-76,6 6 0,3 6 0,9 9 0,-1 3-220,1 1 0,-5 10 0,1 0 0,-1 6-181,-5-1 1,-6 1 0,-8 0-1,-8 2-173,-7-2 0,-6-3 0,-10-3 0,-4-2-182,-6-1 1,-13-7-1,-8 4 1,-10-2 22,-7-3 0,-1-3 1,-11-2-1,0 1-189,0-1 1,6 1-1,0-1 1,7 1-775,8-1 1291,4 9 0,2 1 0,1 8 0</inkml:trace>
  <inkml:trace contextRef="#ctx0" brushRef="#br0" timeOffset="864">899 1044 7944,'0'-17'893,"0"-7"1113,0 1-1077,0 0 0,2 13-662,4 4 1,-2 12 0,7 6 0,1 5-213,-2 7 0,5-3 0,-3 6 1,3 0-117,3 0 0,-1 1 0,1 3 1,-3-2-290,-3 2 0,1 0 1,-7 0-1,-2-4-37,-2-2 0,-4 4 0,-4-5 0,-5-3 174,-5-2 0,-7-3 0,-2-4 0,-1-7 493,1-3 1,-4-6 0,6-5-1,1-11-8,3-5 1,3 2-1,5-8 1,5-2 291,4 0 0,2-6 0,0 12 1,4-2-227,8 0 1,1 7 0,16-1-1,2 6-327,2 5 1,4 4 0,4 8 0,4 0-85,-1 0 1,1 8 0,-6 5-1,1 7-282,-1 3 1,-4 6-1,-6-5 1,-5-1-265,-5 2 1,-7-6 0,-3 5 268,-1-5 0,-4-9 0,-10-4 380,-6-4 1,-9-2 0,-2-2 0,1-4 46,3-6 0,2-3 0,-1-5 0,3-1 355,3-2 0,-2-3 1,9 5-1,1-2 2,2 1 0,4-3 0,3 2 1,9 2-304,7 1 1,7 3 0,8 1 0,3 5-234,2 5 0,8 4 1,-5 2-1,3 0-200,-1 0 1,-7 8 0,2 3 0,-4 7-341,-2 5 0,-8-4 0,-4 5 0,-5-5-278,-7-2 1,3 1 0,-8-1 919,-2 1 0,5-1 0,1 1 0</inkml:trace>
  <inkml:trace contextRef="#ctx0" brushRef="#br0" timeOffset="1078">2034 1044 7944,'8'-17'169,"-4"5"1,7 0 0,3 1 254,1 1 1,5 0-1,5 6 1,8-1-305,6 1 0,9 2 1,-1 2-1,5 0-884,7 0 0,-5 0 764,4 0 0,4 8 0,0 1 0</inkml:trace>
  <inkml:trace contextRef="#ctx0" brushRef="#br0" timeOffset="1248">3117 450 8026,'0'-35'0,"0"2"1115,0 4 0,2 6-331,4 11 0,5 12 1,13 12-1,5 6-408,4 5 1,4 4-1,3 10 1,5 4-380,0 5 0,3 5 1,-7 1-1,-4 0-192,-6 1 1,0-1 0,-10 1 0,-5-1-978,-9 0 0,-7 1 0,-7-1 1172,-11 1 0,-15-1 0,-11 0 0</inkml:trace>
  <inkml:trace contextRef="#ctx0" brushRef="#br0" timeOffset="1551">3414 346 8586,'0'-53'0,"0"1"328,0-1 1,0 11 0,0 7 0,2 10-135,4 5 0,3 5 0,9 1 0,1 4 245,4 3 0,10 3 0,10 10 1,2 5-228,3 5 1,1 3 0,-3 4 0,-5 8-197,-4 8 1,-4 4 0,-4 5-1,-8-1-239,-7 2 0,-6-1 0,-10 3 0,-4-3-156,-6 1 0,-13-3 0,-8-11 1,-10 0-75,-7 0 0,1 0 1,-11-2-1,2-4-199,0-6 1,0-1 0,5-1 651,1 2 0,7 0 0,3-5 0</inkml:trace>
  <inkml:trace contextRef="#ctx0" brushRef="#br0" timeOffset="1914">3955 1166 8045,'12'-15'275,"-1"3"0,-5-1 0,6 5 0,0-2 339,-3-3 1,9 3-1,-3 0 1,7 1-198,-1-1 1,4 0 0,0-3 0,3 1-44,3-2 1,-4-1 0,0-5 0,-2-1-219,-3-2 0,-5-2 0,-3 1 1,-5-3-107,-1 0 1,-4-6 0,-12 6-1,-7 0 134,-7 3 0,-9 5 0,2 1 0,-6 3-164,-6 3 1,7 4 0,-3 8-1,6 2-16,0 4 0,5 4 0,3 9 0,6 5-86,5 5 1,4 4-1,8 2 1,4 0-40,8 0 0,1 5 0,18 1 1,4-2-176,4-2 1,10-4 0,-3-2 0,5-4-515,1-2 1,0-7 0,-1-9-1,-3-1-958,-1-4 1768,-16-2 0,10-18 0,-14-3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07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 8279,'7'-18'995,"-3"7"1,10 1-705,5 2 0,6 2 1,14 6-1,8-2-152,11-3 1,8 3-1,4-4 1,0 4-642,0 2 1,-1 2 0,-1 2 0,-6 3-735,-9 3 1236,-9-6 0,-16 12 0,-3-7 0</inkml:trace>
  <inkml:trace contextRef="#ctx0" brushRef="#br0" timeOffset="189">70 385 8013,'18'0'248,"1"0"1,5 0 0,7-2 250,7-4 1,15 4 0,13-3-1,9 3-427,13 2 0,-38 0 1,3 0-1,4 0 1,2 0-1,0 0 1,0 0-254,0 0 0,-1 0 0,-5 0 0,-1 0 0,37 0-58,-11 0 0,-3 7 1,-13 3-1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33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210 121 7886,'-6'-28'136,"0"5"1,-5 4-1,5 1 1331,2 1-1017,2 7 1,4 10-1,2 14-93,2 7 1,7 0 0,-1 8 0,3 2-277,3 2 0,-1 4 1,1 2-1,-3 4-229,-3 1 1,1 1-1,-7 6 1,-2-1-153,-2 4 0,-2 3 0,-4-5 0,-5-2-39,-9-3 1,-13 2 0,-2-9-1,-6-3 18,0-6 0,3-13 0,1-13 0,2-5 270,4-5 0,11-13 1,12-11-1,4-4 102,2-2 0,8 0 0,6 0 0,7 0-22,8 0 0,4 2 0,4 2 0,2 4-169,2 2 0,-1 2 0,-5 7 0,2 5-436,4 5 0,-4 4 576,3 2 0,5 0 0,0 0 0</inkml:trace>
  <inkml:trace contextRef="#ctx0" brushRef="#br0" timeOffset="300">699 155 8045,'0'-17'240,"0"0"0,0 5 0,0 0 141,0-1 0,8-1 0,3 2 6,5 7 0,3 3 0,5 2 1,5 2-90,4 3 1,9 5 0,5 8 0,3 1-166,3 4 1,-1 3-1,0 5 1,1-4-474,-1-2 0,1 4 0,-1-4 0,-1 1-374,-5-1 1,-5-4 0,-12-7 0,-6-3-1337,-3 3 2050,-3-6 0,-15-1 0,-4-7 0</inkml:trace>
  <inkml:trace contextRef="#ctx0" brushRef="#br0" timeOffset="500">1328 155 7959,'-18'-33'0,"1"4"60,-1 6 1,7 4 0,1 1 1086,2 1-571,-5 7 0,11 4-340,-4 12 1,2 10 0,0 9-1,-4 2-78,-1 4 1,-3 4-1,-6 4 1,-1 3-302,-4 3 1,1-4-1,-7 5 1,-2 1-401,-2-2 1,-2 3 0,0-7 0,0-2-542,1-2 1,-1 1 1083,0-3 0,0 4 0,0-12 0</inkml:trace>
  <inkml:trace contextRef="#ctx0" brushRef="#br0" timeOffset="1284">1624 383 7993,'0'-12'-75,"2"2"137,4 2 766,-4-5 1,6 9 565,-8-8-1055,0 8 0,0-1 1,2 8-26,4 3 1,-4 8 0,5-2-199,1 3 0,-4 3 0,6-1 0,-1 0-117,1 1 1,-4-1-1,6 1-140,1-1 0,-3-1 1,0-3-1,-1-1-291,1 2 1,-4-5 88,5 3 1,-5-8 196,6 2 0,-8-6 114,2-6 1,-4-4 0,-2-7 111,0-1 0,0 7 34,0-1 0,0 0-198,0-5-19,0 7 156,0 2 1,2 8 51,3 0 1,-1 0-119,8 0 0,-6 0-739,5 0-1066,-7 0 1818,12 0 0,-7 0 0,9 0 0</inkml:trace>
  <inkml:trace contextRef="#ctx0" brushRef="#br0" timeOffset="1483">1712 155 8012,'-8'-17'143,"-4"0"0,5-1 1,-1 3 1004,0 3-1398,6 4 0,2 8 1,12 2-1,5 2-1453,7 2 1703,3 7 0,8 5 0,0 9 0</inkml:trace>
  <inkml:trace contextRef="#ctx0" brushRef="#br0" timeOffset="1850">2236 365 8069,'-2'-17'0,"-4"-1"745,-6 1 1,3 1-1,-1 3 11,2 1 1,2 10-456,6 2 1,2 8 0,6 9 0,8 3-158,5 3 1,10 4 0,-2 8 0,4 0-204,2 0 0,-4 8 0,0 3 0,2 3-131,-2-3 0,-8 10 1,-1-3-1,-7 3-68,-3 4 0,-8-5 0,0 3 0,-10-6-194,-12-5 0,-7-5 0,-12-9 0,-2-3-69,-1-7 0,-9-12 0,5-5 1,-1-6 377,4-6 0,6-11 1,8-14-1,10-6 190,9-4 1,6-7-1,2 3 1,2-1-14,4-1 1,9 8-1,10-1 1,3 3 73,3 2 0,2 8 1,2 3-1,0 5-233,-1 1 1,7 3 0,0 1 124,-2 3 0,-2-1 0,-2-5 0</inkml:trace>
  <inkml:trace contextRef="#ctx0" brushRef="#br0" timeOffset="2000">2306 208 8010,'-18'-35'0,"1"2"665,-1 4 0,7 11 0,1 11-595,2-1 1,10 6 0,12-4 0,7 6-1054,8 6 0,12-2 983,5 7 0,5 1 0,1 6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05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26 323 7663,'-10'-2'3131,"4"-4"-2423,4 4 1,2-7-496,0 3 1,8 4 0,4-4-1,5 4-24,6 2 0,4 0 1,8 0-1,0 0-137,0 0 1,0 8 0,-2 3 0,-2 5-134,-2 1 1,-7 1-1,1 1 1,-4 3-116,-1 1 1,-8 8 0,-5-2 0,-5 4 70,-5 2 1,-7 2 0,-11 2 0,-7 1 36,-2-1 1,-5-2-1,-4-2 1,-4 0 59,1 0 0,3-8 0,10-6 0,4-5 720,1-4-688,3-9 1,15 5 0,8-8-61,10 0 0,9 0 0,9 0 0,9 0-77,5 0 1,3 0 0,3 0 0,-1 0-344,1 0 0,1 0 1,-1 0-1,-3 0-526,-2 0 1,-2 2-1,-7 2 1002,1 2 0,0 7 0,0-3 0</inkml:trace>
  <inkml:trace contextRef="#ctx0" brushRef="#br0" timeOffset="332">864 533 7928,'-8'-28'244,"4"-3"0,-5 8 0,-1 2 479,0 1 1,4 5 0,-3 1 383,1 3 0,0 7-400,2-2 1,4 6-615,-3 6 1,10-2 0,7 7 0,4 3 82,1 1 1,2 9 0,3-1 0,1 0-242,-2 2 0,1-3 1,-1 7-1,4 2-551,2 2 0,-5-4 0,1 0 0,-4 2-255,-1 2 1,-1 4 0,1 2-1,-1 2-1334,1-3 2205,-9 7 0,-1-8 0,-8 6 0</inkml:trace>
  <inkml:trace contextRef="#ctx0" brushRef="#br0" timeOffset="532">1370 498 7928,'0'-59'553,"-2"1"0,-1 4-106,-3 5 1,-8 14 0,4 12 0,1 4 1059,3 1-1229,4 9 0,6 3 0,6 12-267,7 5 0,6 11 1,1 3-1,5 2-155,4 4 0,2 8 0,-2 2 0,-2-1-332,-2 3 0,-6 2 0,4 7 1,-2-2-609,-3-3 0,-5 4 1084,-5-5 0,3 12 0,-5 4 0</inkml:trace>
  <inkml:trace contextRef="#ctx0" brushRef="#br0" timeOffset="698">1091 777 8226,'2'-29'202,"4"0"0,-2 8 0,5-3 0,3 7-239,3 5 0,1-1 0,15 7 1,6 2-77,8 2 0,-1 2 1,3 0-1,3 2 113,6 4 0,-1 3 0,5 9 0</inkml:trace>
  <inkml:trace contextRef="#ctx0" brushRef="#br0" timeOffset="1198">2086 602 8001,'0'-17'249,"2"1"1,2 3 1292,2 1-1233,0 8 1,-6-1 0,0 10-159,0 7 1,2 3 0,2 3-1,2 1-174,-3 5 0,5-5 0,0 6 0,0-1-38,-1-1 1,-1 8 0,-4-2 0,2 2-221,2-2 1,2 2-1,-4-6 1,1 1-15,-1-1 0,4 4 1,0-8-1,1-3 319,5-5 1,2-9 0,3 2 0,2-4 214,3-2 0,7-8 1,-2-5-1,6-7 55,5-3 1,-3-6 0,4 6 0,-4 1 86,-2 3 0,0 3 0,0 5 1,0 5-284,0 4 0,-1 2 0,1 0 0,0 0-315,0 0 0,-2 8 0,-2 1 0,-4 3 1,-1 0 1,3-3-1,-6 5 1,-2-4 36,-1-3 1,-9-1 229,1-6 0,-2-9 0,1-7 0,-5-7 125,-4-4 1,-4-3 0,-4-4 0,-5-3 37,-5-4 1,-1 4 0,-1-6 0,1 3-121,-1-1 1,1 0-1,0 8 1,-1 4-443,1 6 1,5 3 0,2 3-630,2-1 1,5 9 0,8 3 976,7 4 0,11 10 0,5 1 0</inkml:trace>
  <inkml:trace contextRef="#ctx0" brushRef="#br0" timeOffset="1349">2401 148 8603,'-29'-35'0,"1"2"990,3 4 0,-4 4-1030,6 8 1,7 9 0,12 8-1244,8 10 0,14 5 1283,11 3 0,4 7 0,2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14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196 294 8025,'-15'-2'21,"3"-4"1,-3 4 0,3-4 0,-4 2 285,-1-1 1,-1 3-1,1-4 354,0 4 1,-1 2 77,1 0 0,11 0-523,12 0 0,5 0 1,20 0-1,6 0-150,8 0 1,5 0-1,5 0 1,3 0-199,6 0 0,10 0 0,3 0 0,1 0-214,-1 0 1,-1 0 0,-8 0 0,-6 2-514,-9 4 1,-13-2 0,-16 7-152,-13 3 0,-17-1 1010,-11-1 0,-24 11 0,-13-3 0</inkml:trace>
  <inkml:trace contextRef="#ctx0" brushRef="#br0" timeOffset="167">91 696 8137,'-29'9'0,"4"-1"615,6 0 0,1-6-324,18 4 1,12 1-1,19-1 1,10-2-87,11-2 1,2-2-1,12-2 1,4-2-143,4-2 0,9-1 1,-1 1-1,3-4-346,3 0 1,-3-3-1,-5 5 1,-12 0-879,-14 0 1161,-17-5 0,-12 3 0,-8-7 0</inkml:trace>
  <inkml:trace contextRef="#ctx0" brushRef="#br0" timeOffset="383">1104 102 8007,'18'-27'-27,"-1"1"1,1 11-1,1 1 349,4 3 1,3 7-1,5 0 1,-2 8 216,2 7 1,8 13-1,3 7 1,1 8-239,0 7 1,3 6 0,-5 5 0,-4 3-267,-6 2 0,-8 8 0,-11 6 0,-8-5-451,-8-5 0,-14 2 0,-14-4 0,-11 2-84,-10-2-1,-11-4 1,0-9 500,-4-5 0,-9 13 0,-3-5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16.8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86 8148,'0'-17'141,"0"-1"1,0 1 1241,0-1-717,0 9 1,0 3-308,0 12 0,2 3 1,4 9-159,6-1 1,-5 3 0,-1 1 0,-2 2-49,2-1 1,-4 5 0,4 2 0,-4 4-150,-2 2 1,0 6 0,-2 1 0,-2 3-168,-2 3 0,-6 11 0,5 5 0,-1 4-123,0 1 0,-4 1 0,7 0 0,-1 0-119,-2 0 0,6-8 0,-4-4 0,6-5-489,6-7 1,-2-3-1,8-10 894,1-4 0,3-4 0,1-7 0</inkml:trace>
  <inkml:trace contextRef="#ctx0" brushRef="#br0" timeOffset="350">86 278 8091,'5'-35'0,"3"0"219,2 0 1,-6 8 0,4 4 0,-3 4 37,1 1 1,8 6 0,-3 3 0,7-1 61,5 0 1,-2 7 0,11-3-1,2 4-6,5 2 1,8 2 0,-6 4 0,-1 5-150,3 5 1,-6 9-1,2 4 1,-8 6-199,-8 6 1,-9-3 0,-5 9 0,-1 2-246,-4 1 1,-10-3 0,-6-1 0,-5 1 20,-6-3 1,-6 7 0,-12-7 0,-4-1-100,1-8 0,-7-2 0,7-10 1,-3-1-16,0-3 1,9-3-1,-1-5 1,8-3-417,7 0 0,11-6 788,1 4 0,16-5 0,-2-1 0</inkml:trace>
  <inkml:trace contextRef="#ctx0" brushRef="#br0" timeOffset="733">610 1221 10280,'1'-9'761,"5"3"1,6 4-482,3 2 1,11-6-1,3-2 1,4 1-106,2-1 0,5-6 1,1 3-1,-2-5-79,-2-1 0,2-1 1,-2 1-1,-6-1-38,-4 1 1,-6-3 0,-9-1 0,-6-2-73,-4 1 0,-16 3 0,-5 3 0,-9 3 61,-9 1 1,-5 8 0,-13-2-1,-1 4 116,-2 2 0,2 2 0,9 4 0,6 6 22,5 3 0,8 3 0,5 1 1,6 3-187,5 1 1,12 6-1,14-4 1,7 2-96,8 4 0,14 1 1,7-1-1,8-4-160,4-2 1,8 0 0,6-5-1,-2-1-433,-2-3 0,-10-9 1,-4 3-1,-6-2-717,-5-4 0,-12-2 1406,-12-2 0,-11-8 0,-5-2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19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1263 560 8047,'6'-35'241,"0"0"0,0 2 0,-6 4 0,0 5 2075,0 5-1409,0 1 1,2 9-667,4 3 1,3 18 0,11 7 0,1 6-74,2 6 0,6 4 0,-3 6 0,1 4-247,4-1 0,-6 13 1,0-5-1,-1 2-297,-1 1 1,0-3-1,-5 0 1,-3 1-298,-3-1 0,-4 1 0,-8-1 1,-4-2-753,-8-3 0,-2-4 1425,-15-8 0,0-1 0,-6 1 0</inkml:trace>
  <inkml:trace contextRef="#ctx0" brushRef="#br0" timeOffset="265">1403 525 8047,'19'-45'-114,"5"2"0,-15 8 0,3 0 49,0 1 0,-1 6 0,7 5 1,-1 4 606,1 1 1,-1 9-1,3 3 1,3 4-143,6 2 0,-2 0 0,2 2 1,0 4-96,-1 5 1,3 11-1,-8 3 1,-2 2-208,-1 4 1,-5 8 0,-1 2 0,-5-1-174,-1 3 1,-4-6 0,-10 4 0,-5-3-282,-5 3 1,-3-2 0,-5 6 0,-5-3-176,-4-3 1,-9-4 0,-5-4 0,-3-4-152,-3-2 0,9-1 682,3-7 0,-4 1 0,1-1 0</inkml:trace>
  <inkml:trace contextRef="#ctx0" brushRef="#br0" timeOffset="865">1944 1031 8152,'0'-17'947,"-5"-1"1725,-1 1-2252,-8 7 0,12 4 0,-4 12 0,5 6-240,1 3 1,5 5 0,3 1-1,0 2-203,0-1 0,5 5 0,-3 0 0,2 2-42,-1 0 0,-5-2 1,4 4-1,-3-2-277,-3 3 0,-2-1 1,-2 0-1,0-4-59,0-2 1,-7 4 0,-5-6 0,-4-1 266,-1-3 0,-6-9 0,-1-4 0,3-6 286,2-6 0,7-6 1,2-13-1,2-8 124,5-6 1,1-9-1,4 3 1,5-2 270,11 1 1,7 7 0,10-2 0,2 6-208,4 6 1,3 4 0,9 10 0,-1 3-278,0 6 1,5 6 0,-5 6 0,-5 7-70,-3 9 1,-13 3 0,4 6 0,-4-2-309,-4 2 0,-9 0 0,-10 0 0,-2-3-169,-1-3 1,-1 2-1,-10-8 1,-5-3 31,-5-1 1,-3-7 0,-4-2 0,-7-4 154,-3-2 1,0 0-1,2-2 1,2-4 282,-2-6 0,0-5 0,2-4 0,8-3 404,7 3 0,6-6 1,8 0-1,0-2 224,0-1 0,10 3 0,8-4 0,11 4 7,10 2 1,7 2 0,12 7-1,6 4-437,4 7 0,2 5 1,2 5-1,2 7-163,1 4 1,-1 7 0,-10 2 0,-8 2-510,-7 4 1,-3 2 0,-11 0 0,-9-4-627,-11-5 1,-1 1-1,-8-2 1,-3-1-1607,-1-3 2719,-9-2 0,-3 1 0,-8-1 0</inkml:trace>
  <inkml:trace contextRef="#ctx0" brushRef="#br0" timeOffset="1265">3848 717 8072,'0'-27'463,"-6"1"0,0 7 436,3-4 1,1 3 0,2-3-456,0 4 0,7 9 0,7 4 0,9 4-246,12 2 0,10 0 0,13 0 0,8 0-126,8 0 0,3 2 0,7 4 1,-7 4-572,-5-1 0,-2 7 0,-18-5 0,-9 3-735,-10-2 0,-17 3 1,-16-3-943,-10 3 2176,-21-5 0,-6 6 0,-15-7 0</inkml:trace>
  <inkml:trace contextRef="#ctx0" brushRef="#br0" timeOffset="1433">3743 1014 8879,'20'0'367,"3"0"1,-2 5 0,10 1 0,6-2 12,8-2 1,15 4-1,8 0 1,8-2-203,3-2 1,3 3 0,5 1 0,0-2-499,1-2 1,-17-2-1,-8 0 1,-13 0-1055,-9 0 0,-14-2 1374,-10-4 0,1-3 0,-8-9 0</inkml:trace>
  <inkml:trace contextRef="#ctx0" brushRef="#br0" timeOffset="1664">4704 333 8072,'33'-28'-117,"-4"5"0,-4 6 0,-5 5 0,1 6 682,2 4 0,2 4 1,-3 4-1,3 8-15,2 7 0,2 8 1,4 12-1,-2 5-212,-2 5 0,-7 3 0,-1 4 0,-5 8-142,-5 8 1,-7 0-1,0 5 1,-8-1-218,-8-4 0,-13 5 1,-10-1-1,-9-2-695,-7-7 0,-11-10 0,-6-3 0,-9-4-176,34-25 0,0-1 645,-40 14 1,32-14-1,-1-1 1,3-8 0,1 1-1</inkml:trace>
  <inkml:trace contextRef="#ctx0" brushRef="#br0" timeOffset="3131">6153 699 8038,'0'-17'2368,"0"-1"-693,0 1-1260,0 7 0,0 4 1,0 12-111,0 6 0,0-2 0,0 1-74,0 3 0,0 1 0,0 3-92,0-1 1,-5 1 0,-1-1-177,2 1 1,0-1-1,0 1 1,-2-1-185,2 0 0,0 1 1,1-1-1,-3 1 18,2-1 0,-4 3 0,2 1 0,0 2-40,-1-1 0,5-1 1,-4 0-1,4 3 92,2-3 1,0-2-1,0-1 175,0-1 0,2-1 0,2-3 0,6-3 118,5-2 0,1 0 0,13-4 0,2 1 24,2-1 1,4-2 0,3-2 0,7 0-4,3 0 0,3-6 0,-1 1 0,1 1-140,-1 2 0,-2 2 1,-1 0-1,-4 2-120,-3 4 0,-1-5 1,-8 5-1,-2-2-2,-2 2 0,-8-4 1,3 4-1,-5-4 39,-1-2 1,-3-2 0,-1-2 0,-5-4 117,-1-2 0,0-1 0,-4-7 0,4 1 32,1-1 0,-5 1 0,4-2 0,-2-3-3,0-1 1,1-2-1,-3 3 1,2-1 35,-2 2 0,0 1 1,0 3-91,2-1 0,-1 1 1,-3 1-74,4 5 0,-2-5-137,8 5 0,-7 3-62,7 2 209,-8 4 816,4 2 317,-8 0 83,0 0-1007,0-8-557,0 6-370,0-5 455,0 7 540,0 0-220,0 7 0,6-3 0,1 8 1,1 1-46,0 3 1,7 1-1,1 1 1,7 1-40,4 5 1,4-3 0,10 6 0,6 0-104,3 0 1,3-5 0,-1 1 0,-2-5-196,-3-7 0,-4-3 1,-10-8-1,-2-4 149,-2-8 0,-16-1 0,-1-16 0,-8-2 167,-4-2 0,-10-4 1,-7-4-1,-10-4 95,-6 1 0,-4-5 0,-4 9 0,-6 1 3,-3 2 1,3 2-1,3 2 1,3 4-28,8 6 1,0 11-574,10 6 1,15 8 0,16 8-1,13 9-196,14 6 1,4 3-1,11 3 1,7-2 736,3 2 0,4 2 0,6 2 0</inkml:trace>
  <inkml:trace contextRef="#ctx0" brushRef="#br0" timeOffset="3567">8476 577 8015,'2'-33'0,"2"2"229,2 2 1,0 8 0,-6-3 0,0 5 1324,0 1 1,0 7-372,0-1 1,1 10-747,5 2 1,-2 8-1,8 11 1,1 5-265,3 5 1,3 6 0,3 5-1,1 7-211,-2 3 0,5 5 0,-3 1 0,-2 2-320,-1-1 0,3 5 0,0 0 0,-3 2-339,-7 0 1,-5-2 0,-8 4 0,-2-4-816,-4-2 0,-5-4 1512,-13-9 0,-11-4 0,-9-8 0</inkml:trace>
  <inkml:trace contextRef="#ctx0" brushRef="#br0" timeOffset="3916">8319 909 8356,'-10'-18'0,"2"1"340,1-1 1,3 7-1,-6-1 1,0-1 120,1-3 0,3-1 1,-4-1-1,0-1-27,1-5 1,5-3 0,-2-8-1,4-1 10,2-5 0,2-4 0,6-7 0,9-3 44,10-3 0,6 4 1,4-2-1,2 5 26,2 5 0,7 7 1,-3-2-1,0 6-226,-5 6 1,3 12-1,0 11 1,1 4-122,5 2 1,1 4-1,3 5 1,-1 13-282,1 9 0,-1 8 0,0 13 1,-1 0-1005,-5 1 0,-3 5 1,-8 2-1,-2 2-1089,-4 4 0,2-4 2207,-8 2 0,1 0 0,-7 6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25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102 263 8183,'-12'-20'-48,"0"-1"441,-1-2 1,-3-1 932,-1 7 0,5 7-798,1 4 1,7 6-1,0 8 1,8 10-220,7 9 1,5 6 0,1 2 0,3 2-148,3 3 1,2 5 0,6 7-1,-4 1-34,-1-1 0,3 0 0,-6 3 0,-2 1-394,-1 2 0,-5 6 0,-3-4 1,-6 1-460,-4-1 1,-2-2 0,-2-6 0,-6-1-230,-9-5 1,-1-5 0,-7-12-1,2-7 954,-1-9 0,-7 3 0,4-7 0</inkml:trace>
  <inkml:trace contextRef="#ctx0" brushRef="#br0" timeOffset="302">206 332 8202,'0'-42'0,"0"-3"257,0 1 1,6 7-1,2 8 1,2-1 115,3 3 0,3 2 0,3 8 0,6 1-48,10 4 1,8 5-1,11 7 1,3 2-118,1 3 1,0 7 0,-5 13 0,-3 8-127,-3 6 1,-7 10 0,-13-3 0,-9 5-304,-10 1 0,-8 0 1,-6 1-1,-8-1-68,-7 1 0,-6-7 0,-10-1 0,-4-3-124,-5-3 0,-5 2 0,-1-6 0,-1-8 53,1-6 0,7-5 0,3-2 0,3-5-367,4-1 0,4-2 727,13-6 0,16 8 0,4 1 0</inkml:trace>
  <inkml:trace contextRef="#ctx0" brushRef="#br0" timeOffset="604">870 1083 8235,'10'-7'1259,"-1"-3"-739,-3-7 1,4 1 0,7 4 0,1 5-130,-1-1 0,1 4 1,1-8-1,3 1-225,1 1 0,0-6 0,-5 5 0,-1-5-164,1-1 1,-9-1-1,-3 1 1,-4-1 2,-2 1 1,-10 5 0,-7 1 0,-10-1-92,-6 2 1,-8 3-1,-2 7 1,1 2 158,-1 3 0,2-1 0,8 10 0,4 3-26,6 5 0,11 9 0,6-2 1,8 4-116,10 2 0,15 0 1,22 0-1,7-1-275,8 1 0,12-2 0,7-2 0,6-3-451,4-3 0,4-8 0,-7-7 794,-5-2 0,-17-2 0,0-6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29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0 592 7831,'12'0'2249,"-1"0"-512,-7 0-982,12 0 1,-12 0-29,7 0 1,-7 2-389,2 4 0,2 4 0,-2 7-210,-2 1 0,-3-1 1,1 1-1,2-1-113,2 0 1,0 7-1,-6 1 1,2 0-93,4 0 0,-4 7 1,3-3-1,-1 2-246,2-2 1,-2 4-1,6-2 1,-1 4-97,1 0 1,2 3 0,5-10 0,1 1 46,-1 0 0,1-8 0,-1 1 0,1-9 172,-1-7 0,0-4 0,1-4 1,-1-6 366,1-9 0,3-3 0,-1-9 1,-5-2 229,1-2 1,-1-2 0,3 2-1,-1 4 269,1 6 1,1-2 0,2 1-425,3 3 0,1 9 0,-2 8 0,4 8-230,0 8 0,12 4 0,-4 3 0,2 2-258,0 3 1,4 5-1,1-4 1,1 0-140,0 0 1,-1-3 0,-3-11 0,0-5 50,-6-4 0,0-2 0,-10-2 0,-1-6 246,-3-9 0,-9-8 0,-4-12 0,-6-2 92,-6-2 1,-6-7 0,-11 1 0,-6-3 199,-4-3 1,-8 1-1,-2 2 1,1 3-26,-1 6 1,2 6 0,6 4-1,2 6-1335,4 6 350,4 5 1,15 22-1,8 5 1,10 7-735,10 3 1539,11 8 0,6-4 0,9 8 0</inkml:trace>
  <inkml:trace contextRef="#ctx0" brushRef="#br0" timeOffset="302">2166 208 7999,'17'-37'0,"1"0"308,-1 2 1,-5 0-1,-3 16 1,-1 4 1723,-4-1 1,6 8-863,1 2 1,-1 6-838,2 6 1,-6 6-1,5 11 1,3 8-193,1 8 1,3 6 0,-1 7-1,1 2-250,-1 5 0,3-3 0,1 8 1,2 2-520,-1 2 0,-3 2 0,-3-1 0,-5 3-466,-5 4 0,2-4 0,-2 2 1,-5-9-171,-4-6 1,-7-5 1263,-8-2 0,-15-7 0,-3-2 0</inkml:trace>
  <inkml:trace contextRef="#ctx0" brushRef="#br0" timeOffset="617">1904 1134 8261,'-18'-16'971,"1"4"1,-1 5-385,1 7 1,7 9-1,4 9 1,6 9-121,6 6 0,6 2 1,11 0-1,6 0-119,4 0 1,10 5 0,3 1 0,7 0-170,5 2 1,4-6 0,12 3 0,5-5-82,9-6 1,3-3-1,-6-11 1,-3-3-263,-6-6 0,-1-6 0,-7-8 0,-10-10-12,-7-9 0,-7-8 1,5-6-1,-4-5-251,-3-5 0,-9-1 0,-11 2 0,-9 1 41,-7 3 0,-6 7 0,-8 0 0,-7 8-341,-7 8 0,-1 5 0,6 5-1103,-1 1 1830,8 8 0,3 12 0,7 11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27.1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84 328 7775,'-5'-23'0,"-1"-2"131,2-3 1,-6 7 0,-1-2 1072,-5 3 1,4 11-601,1 3 1,7 6-1,0 8-306,8 9 1,6 4 0,9 12 0,4 4-77,6 0 0,6 8 0,4-1 0,4 5-181,1 3 0,-3-3 0,4 9 0,-3-4-488,-3-1 1,-2 5-1,-2 0 1,-2-2-385,-4-1 0,-11-3 1,-13-1-1,-5-5 831,-5-5 0,-13-4 0,-9-2 0</inkml:trace>
  <inkml:trace contextRef="#ctx0" brushRef="#br0" timeOffset="248">154 311 8034,'0'-45'81,"0"-6"0,0 7 1,0 1 388,0 8 1,2 8 0,4 10 0,6 1-249,3 4 0,5-1 1,5 7-1,8 4-36,6 6 1,9 6 0,-3 7 0,1 3-47,1 3 1,-10 4 0,0 8-1,-8 2-310,-4 4 1,-8-5-1,-7 7 1,-4-2-152,-8 0 1,-6 1-1,-11-3 1,-2 2-100,-3-2 0,-9-2 0,0-3 0,-6 1-18,1 0 0,-5-8 1,2-1 437,2-1 0,3-6 0,1 7 0</inkml:trace>
  <inkml:trace contextRef="#ctx0" brushRef="#br0" timeOffset="783">923 817 7972,'9'-17'716,"-3"-1"1,-6 1 0,-4-1 1147,-1 1-1580,-1 7 0,6 10 0,2 14 0,3 5-105,7 4 0,4 8 0,1-4 1,1 3-293,-1-1 0,0 0 0,1 6 0,-1-2-161,1-4 0,-6 2 0,-3-6 1,-1 0-32,-4 1 1,-4 3 0,-6-6 0,-6-2 40,-3-1 0,-5-11 0,-3-3 0,-4-4 286,0-2 1,0-8 0,5-3 0,-1-7 458,2-5 1,7-4-1,4-8 1,3 0-3,3 0 0,4 2 0,8 2 1,9 4-239,10 2 0,6 1 0,4 7 1,2 1-149,2 5 1,5 3-1,-3 10 1,1 6-312,5 9 1,-6 1-1,-3 7 1,-5 0-157,-6 4 1,-3-4-1,-9-1 1,-1-5-123,-5-1 1,-3-1 0,-10-1 284,-4-5 0,-3-3 1,-11-8-1,-3-2 131,-6-4 1,2-5 0,0-11 0,1-1 428,5 2 1,2-5 0,3 1 0,4-2 113,7-4 1,3 4 0,4 0 0,3 1-170,7 5 0,17 2 0,8 1 1,8 3-157,9 3 1,4 4 0,8 10-1,-2 4-418,2 6 1,0 5-1,-4 4 1,-7 5-434,-7 1 0,-9-4 0,0 4 1,-8 0-615,-8 1 0,-9-7 1327,-3 2 0,-7 4 0,4 1 0</inkml:trace>
  <inkml:trace contextRef="#ctx0" brushRef="#br0" timeOffset="1028">2477 573 7877,'19'-28'0,"3"7"158,1 7 1,2 1 0,-3 5-1,3 0 192,2 1 1,2 1 0,6 6 0,-2 0-184,-4 0 1,4 0 0,-6 0-1,2 2-329,1 4 0,-9-3 0,2 7 1,-3 0-417,-3-1 1,-1-3 0,-5 6 577,-5 2 0,-4 1 0,-2 3 0</inkml:trace>
  <inkml:trace contextRef="#ctx0" brushRef="#br0" timeOffset="1163">2460 869 7630,'23'0'0,"2"0"-73,2 0 1,-3-2-1,5-1 1,4-3 394,5 2 1,7 0 0,7 0 0,1-2-407,-1 2 1,-1-3 0,-5-1 83,-5-2 0,-4-1 0,-2-7 0</inkml:trace>
  <inkml:trace contextRef="#ctx0" brushRef="#br0" timeOffset="1381">3211 311 8002,'34'-8'172,"-1"6"0,-2-4 0,-1 4 202,1 2 1,2 8-1,2 4 1,-1 5 94,1 6 1,0 12-1,0 12 1,0 3-165,0 3 0,-8 7 1,-3 4-1,-7 4-342,-5 2 0,-6-3 0,-14-1 0,-10-3-221,-9-3 0,-21 0 1,-11-6-1,-9 1-258,-7-5 0,-7-3 516,36-24 0,-1 0 0,-1 3 0,-1-1 0,-3-3 0,-1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38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158 123 7985,'0'-18'-36,"0"1"1,-2-1-147,-4 1 0,2 1 1,-5 3 560,1 1 1,0 8-374,2-2 28,4 5 0,-5 2 190,7 5 1,0 4 0,-2 7-51,-4 1 1,4-6-1,-4-1 1,2 3-43,-2 1 0,2 3 0,-5-1 0,-1 1-19,0-1 0,5 1 0,-5 1 0,2 2-50,4 3 0,-4 1 0,3-4 0,1 4-26,2 3 0,2 1 0,0 6 0,0 0-36,0 0 0,0 5 0,0 3 0,0 2 10,0 3 0,6 5 0,1 3 1,1 2-10,0-2 0,-2-1 1,-4-1-1,2 4-3,1 6 1,1-4 0,-6 0 0,2-1 5,4-1 0,-4 2 0,6-4 0,-3 4 7,1 3 0,6-5 0,-4 4 1,-1 0-14,1 0 0,6-4 0,-5 4 1,3 0-11,0 1 0,-1 1 0,5 5 0,-2 1-35,-3 0 1,-5 2-1,4 2 1,-1 3-30,1 3 1,-4-1 0,4 3 0,-3-4 24,-3-1 0,4-1 1,-2 7-1,0 3 20,1-3 0,-5-5 0,4 3 1,-2 3 4,2 1 1,-2 2-1,5 1 1,1-1 30,0 0 0,0 1 0,3-1 0,-3-2 13,-2-3 1,3 3-1,-5-3 1,0 5-15,2 6 1,-6-2 0,3 6 0,-3-1-1,-2-5 1,0 2-1,0 2 1,0 4-1,0-4 1,6-4 0,0-2 0,-2 5 9,-2 5 0,0-4 0,2-2 0,1-4-18,-1-2 1,-2 3 0,-2 1 0,0 2-4,0-2 0,6-3 0,0-5 0,0-2-20,2 3 1,-5-6 0,7-3 0,-2-3-65,-4-2 1,4 0 0,-3 0-1,1-3-116,2-2 1,-6 1-1,4-8 1,-4 0-17,-2 2 0,0-6 0,-2 5 0,-2-7-112,-2-5 1,-8 3-1,5-5 1,-3-1 333,0-3 0,1 4 0,-7-1 0</inkml:trace>
  <inkml:trace contextRef="#ctx0" brushRef="#br0" timeOffset="1232">542 8226 6858,'-10'-8'-394,"5"6"620,10-3 0,5 3 0,10 2 0,3 0-63,6 0 1,0 0-1,4 0 1,6 0-89,4 0 1,3 0 0,8 0 0,5 0 24,5 0 0,11 0 0,7 0 0,5 0 24,6 0 0,-1-6 1,6-2-1,1 0-101,-2 1 0,-42 2 0,-1 2 0,-1 1 1,-1 0-1,2-1 0,1 0-25,1 1 0,0 0 0,-2 1 1,1 0-1,3 1 0,0 0 1,1 0-1,1 0 19,0 0 0,0 0 1,-2 0-1,0 0 1,1 0-1,-1 0 0,1 0 1,0 0-22,1 0 1,0 0 0,4 0 0,1 0-1,-1 0 1,2 0 0,-1 0 0,1 0 3,2 0 1,0 0 0,4 0 0,0 0 0,2 0 0,1 0 0,1 0 0,0 0-101,0 0 0,1 0 0,3 0 0,-1 0 0,-3 0 0,-1 0 0,3 0 0,0 0 106,0 0 0,1 0 1,1 0-1,1 0 1,-2 0-1,-1 0 0,-2 0 1,-1 0 16,0 0 1,0 0-1,-1 0 1,1 0 0,5 0-1,-1 0 1,1 0 0,0 0-4,-2 0 0,1 0 0,-2 0 0,-1 0 0,-6 0 1,0 0-1,0 0 0,1-2-18,2 0 1,0-1-1,0 1 1,1 0-1,2-3 1,0 0-1,-4 1 1,-1 0-65,-3 2 1,0 0 0,1-1 0,0-1 0,-1 0 0,0 0 0,2 0-1,0 0 52,-1 0 1,1 0 0,1-2-1,0 1 1,-6 1 0,0 0-1,1 0 1,0 0 27,2 0 0,0 0 0,0-1 1,0-1-1,-1 2 0,-1 0 1,0 0-1,-2 0 16,2 0 0,-2 0 0,-1 0 0,-1 1 0,2 1 0,2 0 0,-2-2 0,0 0-14,0-1 1,0 0 0,1 3-1,0 0 1,-2-1 0,0-1 0,2 1-1,0 0 12,1 0 0,0 0 1,1-1-1,0 0 1,2 2-1,0 0 1,-1-1-1,-1 1 2,0 0 1,0 0 0,0-2 0,0 0 0,4 1 0,0 0 0,0 1 0,-1 0-11,0 1 1,0 0-1,2 1 1,0 0-1,-5 0 1,0-2 0,1 1-1,1-2 2,1 1 1,0-1 0,2-1 0,0 2 0,-2 1 0,-1 2 0,-2-1 0,-2 0-24,-1 0 1,-1 0 0,-2 0 0,0 0-1,0 0 1,0 0 0,-1-1 0,0 0-21,-1-2 1,-1 0 0,-2 2 0,0 0 0,-4-2-1,-1 0 1,48 1-6,-6 2 1,-7 0 0,-11 0 0,-13 0-191,-11 0 1,-3 0 0,-9 0-1,-6 0-159,-8 0 0,-5 0-273,-3 0 1,-9 0 0,-18 0 643,3 8 0,-1 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45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53 472 7955,'-2'-40'247,"-4"-1"1,3 8-1,-7 10 1,0 3 575,0 3 1,7 5 574,-3 1-1159,4 7 0,2 4 0,2 13 1,5 7 0,11 3 0,1 14 1,10 0-1,2 5-287,2 7 0,2 1 1,0 3-1,0-1-216,0 1 0,-6 5 0,-2 2 0,1 0-160,-1 0 0,-6 10 1,0-6-1,-7-2-241,-8 0 1,-4-9 0,-4 1-1,-4-7 664,-6-5 0,-11-1 0,-4-6 0</inkml:trace>
  <inkml:trace contextRef="#ctx0" brushRef="#br0" timeOffset="213">228 228 7934,'2'-43'82,"4"-3"1,-3 5-1,7 6 1,0 10 261,0 5 1,-5 11-1,7 3 1,2 4 61,1 2 0,10 0 1,3 2-1,1 6-254,0 9 1,-6 3 0,4 11 0,-2 4-117,-3 3 1,-5 11-1,-3-3 1,-5 5-55,-1 1 0,-2 6 0,-6 3 0,-2-1-304,-4 0 0,-5 4 0,-13-4 0,-5 0-43,-4 0 1,-2-3-1,2-9 1,2-5-395,2-6 759,8 2 0,-4-20 0,7 6 0</inkml:trace>
  <inkml:trace contextRef="#ctx0" brushRef="#br0" timeOffset="533">996 1311 7959,'-11'0'1342,"-1"0"0,8-2-1004,-2-4 1,4-4 0,2-7-160,0-1 0,6-7 0,2-4 0,2-4-128,3-2 1,1 0 0,-1 0 0,-3 0-17,-2 0 1,-2 0 0,-8 1 0,-4 1 133,-6 3 0,-5 7 0,-7 12 0,-3 5 74,0 4 0,-6 2 1,6 4-1,0 5-144,4 9 0,5 11 1,6 0-1,7 4-149,3 2 1,15 0-1,9 0 1,9-2-260,11-4 0,7 2 0,5-8 1,4-1-1050,6-3 1,6-2 1357,6 1 0,11-1 0,10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42.7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14111 7597 7422,'-17'-5'-466,"-1"-1"1,1-2 0,-1 4 430,1-2 0,-1 0 0,1 6 33,0 0 0,5 0 0,0 0 0,1-1 53,1-5 1,-6 4 84,5-4 1,-5 4-43,-1 2 1,-1 0-44,1 0 0,1-2 1,3-2-1,1-2 51,-2 2 1,5 3 0,-3 1 0,-1 0 136,-3 0 1,-1 0-1,1-2 413,4-4 0,-3 4-355,3-4 0,6 4 0,6 2-27,10 0 1,13 2 0,8 2-1,8 4-63,8 1 0,11 3 1,6 5-1,4 1-220,2-1 1,-2 3 0,-2 1 0,-2 4-157,2 3 1,-14 1 0,-5 6 0,-10 1-3,-8 5 0,-12-4 1,-11 6-1,-8-2 79,-10-1 0,-7 3 0,-18-4 0,-6 3-15,-9 3 1,-6-6 0,-8 4-1,2-3-34,-2 1 1,0 0-1,2-8 1,8-2-140,7-2 0,6-8 0,10 3-79,4-5 1,14-7 0,15-3 0,11-1 358,11-4 0,13 6 0,9-1 0</inkml:trace>
  <inkml:trace contextRef="#ctx0" brushRef="#br0" timeOffset="949">15980 7912 8103,'10'-18'-224,"-5"1"1,3-1 0,-2 1 516,-2-1 0,4 1 1,-3 0 1372,-1-1-1169,-2 8 0,-2 5-389,0 10 0,2 11 0,2 9 0,2 2 14,-2 4 0,4 4 0,-1 4 0,3 2-104,4-2 0,1 3 0,1 1 0,-1 0-123,3-1 1,-5 5 0,11-6 0,-3-3 9,2-1 0,-1-4 1,7-4-1,2-7-6,2-9 0,7 1 0,3-10 0,2-6 57,3-8 1,-5-13 0,0-8 0,-3-8 16,1-8 1,0-5 0,-8-6 0,-6-4 23,-10 0 0,-7-4 0,-10 6 0,-4-3 53,-7-3 0,-9 6 1,-17 4-1,-3 8 165,-7 7 0,-9 6 0,-4 6 0,-1 7-50,1 9 0,2-1 0,6 10 1,-1 6-88,1 8 0,15 13 0,8 6 0,10 4-250,7 2 0,6 2 1,12 2-1,7 2-127,9-2 1,11-3-1,11-1 1,5 0-78,5 0 0,10-2 0,0-4 0,4-5-46,2-5 0,8-9 1,3-4 421,5-5 0,1-8 0,0-3 0</inkml:trace>
  <inkml:trace contextRef="#ctx0" brushRef="#br0" timeOffset="2084">18 891 7920,'0'-17'259,"0"-1"1,-6-5 76,0 0 0,0-1 0,8 7 0,4-1 23,6 1 0,3-2 0,4-3 1,3-3 204,1-2 1,8-2-1,-2-8 1,4-2-209,2-2 0,8-5 0,3 3 0,3-2-176,-3-3 0,5 3 0,-6 1 0,1 1-37,1 4 0,-8 2 0,1 4 0,-3 6-197,-2 10 1,-2 1 0,-2 10 0,-4 2-72,-1 2 0,5 4 0,-2 4 0,2 6-65,-2 3 0,4 11 0,-6 3 0,2 6-312,0 5 1,-7 3 0,1 6 0,-4-3-79,-1 3 0,-7 1 0,-1 3 0,-2-1-1776,-4 0 2356,5 8 0,-7-5 0,6 5 0</inkml:trace>
  <inkml:trace contextRef="#ctx0" brushRef="#br0" timeOffset="7350">1310 8209 8004,'-18'-6'-163,"1"0"1,7-2-1,3 4 219,-1-1 442,6-1 0,-6-2-74,8 6 25,0-6-74,0 8-205,0 0-151,0-8 1,6 5-1,0-9-1,-2-2 1,-1 5 0,1-3 0,2-2 16,-2-1 0,6-4 0,-1-3 32,1-1 0,0-2 1,-6 3-1,4-1-72,1 2 1,-3-6 0,4-3 0,-2-3 4,-5-1 0,5-1 1,0 0-1,2 0 18,3 0 0,-3-2 1,2-2-1,-1-2-9,-1 3 0,5 1 1,-5 2-1,2-2-3,-1-4 0,1 4 0,4-3 0,-3 3-3,-1 2 0,-1-6 0,5 0 0,-2 0 8,-3-1 1,1 5 0,5-4-1,1 2-5,-1-1 1,1 1 0,1-6 0,2 1-5,3-1 1,5 4-1,-4-3 1,2 1-52,4 4 0,-4-4 1,3 1-1,1-3 3,2-4 1,3 5-1,3-1 1,2 1 14,-2-1 1,-2-2-1,-2-5 1,0 0 25,-1-1 1,1 7 0,0-1 0,0-1 6,0-3 0,-6 5 1,-2-1-1,1 0 22,-1 3 1,2-7 0,4 5-1,-2-5 1,-2-1 1,-2 1 0,4 3-1,-2-1-7,2-5 0,2 2 1,0-5-1,-2 7-1,-1 3 1,-1-5 0,6-6 0,-2 2 12,-4 1 1,2 3 0,-6-1 0,2 1-35,4 0 1,0-1-1,0 1 1,-2-1 5,2 1 1,2 4 0,0-1 0,-2-1-10,-1 1 1,-1 1-1,6-5 1,1 1-21,5-1 1,-4 1 0,4 0 0,-4-1-3,-2 1 0,5-3 1,1-1-1,-2 0 0,-2 5 0,0-1 0,1 6 0,3-5 21,-2-1 0,0-1 0,0 1 0,1-1 10,-1 1 1,4 0-1,-2-1 1,-3 3 1,-1 3 1,-2-3 0,2 5 0,2-1 1,2-1 0,-1 2 0,-5-3 1,0 3-3,0 3 1,0-7-1,0 4 1,0 1 4,0 3 1,0 2 0,0 0 0,2-3-4,3-3 0,-3 6 0,6-1 0,-2 1-5,-1-2 1,3 4 0,-4-4 0,4 5-4,1 1 0,-5 0 1,4 0-1,-2-2-2,-1-4 0,3 6 0,-4-2 1,2 6-19,-3 0 1,5 4-1,0 0 1,-1 0-10,1 0 0,4 5 0,-7-1 0,1 4 2,2 1 1,-6 1 0,3 1-1,-3 2 6,-2 3 1,6 1 0,0-3 0,-2 3-5,-3 2 1,1-4-1,2 5 1,4-3 33,1-4 0,-3 5 0,4-1 0,-1 0 0,1 1 0,-4 3 0,5-4 0,1 2 3,-2 4 1,3 2-1,-7 2 1,0 0 0,1 0 1,-3-5 0,6-1 0,-3 2 6,-3 2 0,4 2 1,0 0-1,-1 2-2,1 4 1,-2-4-1,-6 5 1,2-1-10,3 0 1,-3 6-1,6-4 1,-2-1 18,-1 1 0,3 4 1,-4-5-1,4 3 10,1 4 0,-5-5 0,2 3 0,-2 2-30,1 1 0,3-3 0,4-1 1,-5 3 4,1 2 0,-4 3 0,5 2 0,-1 3-27,-4-3 1,0-2 0,0 1 0,1 1-6,-1 2 0,-2 8 0,-4-3 0,-2 1-6,-2 0 0,2-6 0,8 6 0,2 2 74,-2 2 1,-3-4 0,1 0-1,2 3 12,2 1 0,5-4 0,-5 0 0,0 2-31,2 2 0,-5-4 1,7 0-1,-2 2-18,-4 2 0,-1 2 0,1 0 0,2 0-44,-2 0 1,-1 2 0,1 1 0,2 3 53,-2-2 0,0 4 0,-1-1 1,5 1 15,2 0 0,-6-1 0,3-3 0,-1 4-25,0 2 0,1-7 0,-3 5 0,2-2-13,-2 0 0,-2 7 1,-2-3-1,0 1-15,0 1 1,1-6-1,3 3 1,2 1 5,-2-1 1,-2-3 0,-2 4 0,-1-2 7,1-5 1,0 7-1,0 0 1,0-1 14,0-3 0,0 2 1,-2-3-1,-2 1 37,-2 2 1,-2 0 0,4 3 0,-3-3-37,-3 0 1,6-5-1,-2 7 1,2-2-17,-2-5 0,2 1 0,-6 0 0,3 4 5,3 1 0,-6-5 1,0 4-1,-2-2-10,1-1 1,1 3 0,-4-4-1,2 4 12,-1 1 0,-3-5 0,-1 4 0,-1-1 32,1 5 1,-1-4 0,1-3 0,-1-3 16,0-2 1,1 8 0,-1 2 0,1-1-19,-1-3 1,1-4-1,-1 0 1,3 1-39,3 3 1,-4 0 0,5-4-1,-5 2-4,-1 1 0,-1 1 0,2-6 0,3 0-11,1 0 0,0 0 0,-5 2 1,-1 2 61,1 1 1,-1 1 0,1-6 0,-1 0-5,1 0 0,-7 0 0,1 2 0,1 1 10,3 3 1,-4 0 0,-1-6 0,3 0-52,1 0 0,1 0 0,-3 0 1,-1-2-3,2-4 1,1 4 0,3-4 0,-1 4 2,1 2 0,-7-6 0,1 0 0,1 2-4,3 2 0,-4 0 0,-1-2 0,1-2 1,-2 2 0,5-4 0,-5 2 0,1 1 12,1-3 1,-6 6 0,4-4 0,-1 2 31,1-2 0,0 4 1,3-4-1,-1 2-13,2-2 0,-5 4 1,3-4-1,0 4-4,-3 2 0,7-6 1,-7 0-1,3 1 10,0-3 1,-3 6 0,5-4-1,-2 4-28,1 2 1,-3 0-1,2 0 1,1-1-26,3 1 1,-5 0 0,1-2-1,0-2-56,-3-2 1,7 1 0,-4 5 0,1-3-74,-1-2 0,3 1 0,-5-6 0,2 0-170,-1 0 1,-5-1-1,4-7 1,-1 1-403,1-1 1,-6 6 0,2 1 256,-4-3 1,-2-2-1,0-1 1,-2-1 462,-4 1 0,-4 7 0,-7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43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1 801 7973,'0'-17'414,"0"0"1,0-1 0,2 1 162,3-1 0,5 3 1,8 3-1,-1 6-258,0 4 1,9 2-1,3 0 1,6 0-192,5 0 0,3 2 0,6 4 0,-5 4-519,-1-1 1,-2 7 0,-6-4 0,-2 1-1086,-4-1 0,-6 3 1476,-11-3 0,3 3 0,-5 3 0</inkml:trace>
  <inkml:trace contextRef="#ctx0" brushRef="#br0" timeOffset="150">18 1168 8014,'18'0'316,"-1"0"0,2 0 0,3 0-156,1 0 1,14 0-1,2 0 1,7 0-103,9 0 0,14 0 1,3 0-1,4 0-1300,2 0 1242,-3 8 0,-5-6 0,0 6 0</inkml:trace>
  <inkml:trace contextRef="#ctx0" brushRef="#br0" timeOffset="673">1520 155 7992,'0'-17'-111,"-2"-6"1,-2-1 0,-2 3 562,2 1 1,1 5 0,-1 1 2973,-2 3-2790,0 7 1,6-2 0,0 12-239,0 5 0,2 11 1,4 3-1,5 4-176,5 8 0,7-2 0,1 6 0,-1-2-391,2 1 1,-4-3-1,7 6 1,-3-4-451,-4-4 0,-1 3 1,-3-9-1,-1 4-349,-5 2 0,-3-7 1,-8-5-1,0-4 968,0-1 0,-16-1 0,-3 1 0</inkml:trace>
  <inkml:trace contextRef="#ctx0" brushRef="#br0" timeOffset="1134">2044 208 8103,'15'-18'0,"-1"3"-315,-2 3 1,-8-4-1,3 7 1293,1-1 0,-6-5 216,4 3 0,-6 4-787,-6 2 1,2 4 0,-8 4 0,-1 4-125,-3 6 0,-1 5 1,-1 5-1,1 3-93,0 2 1,-7 2 0,-1 6 0,0 0-222,0 0 0,1 0 1,7 2-1,-3 2-633,-3 1 0,4 7 1,-5-6-1,5-3-454,2-1 1,1-8-1,2-1 1118,3-3 0,7-2 0,-4-5 0</inkml:trace>
  <inkml:trace contextRef="#ctx0" brushRef="#br0" timeOffset="1517">2201 679 8063,'-10'-2'3262,"5"-4"-2164,3 4 1,2-3-911,0 10 0,2 5 0,1 10 1,5 1-64,2 2 1,-4 8 0,3-2 0,1 2-349,0-1 0,-4 1 1,5-6-1,1 0-518,-2 0 0,3-1 0,-5-7 1,2-1-2134,3-5 2874,-5-3 0,8 0 0,-7 1 0</inkml:trace>
  <inkml:trace contextRef="#ctx0" brushRef="#br0" timeOffset="1683">2288 417 8083,'-9'-8'85,"-7"1"1,6-7-1,-1 4 1707,-1 3-2045,8-7 0,6 12 0,14-2 0,7 6 253,4 4 0,2 8 0,6-5 0</inkml:trace>
  <inkml:trace contextRef="#ctx0" brushRef="#br0" timeOffset="2017">2882 120 8210,'-6'-19'0,"-1"-2"376,-3-3 1,4 3 0,-4 7 0,1 5 771,-1 1 0,6 4 0,0 10-706,8 5 0,6 13 1,9 7-1,5 6-275,5 3 0,4 7 0,2-4 0,1 1-175,5 5 0,-2 1 1,6 3-1,-3-3-245,-3-3 0,-2-5 0,-4-9 1,-4-4-467,-6-5 1,-9-7 0,-4-7 0,-3-10 379,-3-10 0,-4-13 0,-4-8 0,-3-8 369,-3-7 1,0-5 0,-3 1 0,1-1 76,-2-1 0,5 9 1,-1-7-1,2 5 51,4 6 0,2 2 0,2 4 0,0 4-354,0 6 1,10 11 0,6 6 0,7 6-376,4 6 1,2 6 0,6 11-1,-2 6-1074,-4 4 1645,4 10 0,-6 2 0,8 7 0</inkml:trace>
  <inkml:trace contextRef="#ctx0" brushRef="#br0" timeOffset="2333">3511 574 9833,'0'-7'1542,"0"7"0,0 9-963,0 7 1,8 7 0,3 4 0,5 6-402,1 10 0,1 2 1,-1 5-1,1 6-118,-1 5 1,6 3-1,-1 3 1,-5 1-329,-3 2 0,-10-12 0,0 6 0,-8-9-264,-8-9 0,-9-3 1,-4-10-1,-3-4 146,-3-6 0,0-5 1,0-6-1,4-7 229,2-3 0,-4-4 0,5-3 0,5-9 87,5-7 1,1-7-1,7-6 1,4-3 111,6-4 0,8 4 1,11-4-1,6 2-177,4-1 1,2 9 0,0-2 0,0 4-386,0 1 0,5 7 1,3-2-1,0 5 520,0 7 0,-3-5 0,-5 6 0</inkml:trace>
  <inkml:trace contextRef="#ctx0" brushRef="#br0" timeOffset="2484">3633 435 8030,'-2'-39'246,"-4"4"0,3 6 1,-7 0-1,2 5 892,4 5 1,4 9-1330,6 5 1,4 5-1,7 5 1,1 7-399,-1 4 589,8 1 0,2 8 0,8 2 0</inkml:trace>
  <inkml:trace contextRef="#ctx0" brushRef="#br0" timeOffset="2983">1345 1779 7969,'18'-2'461,"1"-3"0,5-5 169,5 0 1,15-3 0,18 5-1,28 0-433,-33 4 1,4 0 0,11 1-1,3 1 1,12 1 0,3 2-1,5-1 1,2 0-125,-28 0 0,0 0 1,1 0-1,2-1 0,1 0 1,1 1-1,2-1 0,-1-1 1,1 1-1,-2-1 0,0 0 1,-1 0-213,-3 1 1,-1 0 0,0-1-1,30-2 1,0 0 0,-5 1-1,0 0 1,-2 1 0,-2 1-146,-1-1 1,-3 2-1,-16-1 1,-4 2 0,-6-1-1,-4 2 1,28 1-991,-28 3 1,-19 0 0,-33-6 1273,-16 0 0,-19-8 0,-13-1 0</inkml:trace>
  <inkml:trace contextRef="#ctx0" brushRef="#br0" timeOffset="3483">2253 2268 7903,'-15'-19'348,"3"-4"1,-3 3 0,3-3-1,-3 4 620,-3 1 0,7 8-362,-1 5 0,12 5 0,4 5-262,11 7 1,20 9-1,2 5 1,6 1-320,5 4 1,11 4 0,3 4 0,2 3-283,0 3 1,0-6 0,4 2 0,-4-7-288,-6-4 0,-10 3 1,-3-6-1,-4 0-2481,-8-4 3025,-6-11 0,-17 3 0,-3-5 0</inkml:trace>
  <inkml:trace contextRef="#ctx0" brushRef="#br0" timeOffset="3716">2777 2234 7903,'0'-28'552,"0"5"0,0 4 1,0 1 123,0 1 1,-2 7-314,-3 4 0,-5 6 0,-8 6 0,1 8-155,0 7 1,-7 6-1,-1 10 1,0 2-88,0 2 0,-6 5 1,3-3-1,-1 1-292,0 5 1,6-4 0,-4 1 0,0 1-309,-1-3 1,5-1 0,-4-8 0,0 2-182,0 4 0,5-12 0,-1 0 0,4-8 660,1-3 0,8-1 0,3 1 0</inkml:trace>
  <inkml:trace contextRef="#ctx0" brushRef="#br0" timeOffset="3901">3231 2530 7903,'18'-5'0,"-1"-1"696,1 2-144,-8-6 1,-3 10 0,-7 0 0,0 10-45,0 5 0,0 3 0,0 1 0,0 3-370,0 1 0,-5 8 0,-1-2 0,2 4-349,2 2 1,2-6 0,0 0 0,0 2-530,0 2 1,0-4 0,0-2 739,0-1 0,0 5 0,0-4 0</inkml:trace>
  <inkml:trace contextRef="#ctx0" brushRef="#br0" timeOffset="4317">3790 2688 7448,'-17'0'1651,"-1"0"0,3-2 0,1-2-532,3-2 0,5 0-341,-6 6 0,8 2-472,-2 4 1,5 6 0,2 9 0,5 4-244,6 2 1,-2 8 0,3 8 0,5 3-216,3 9 1,2-1 0,-5 10 0,-1 2-115,1 2 1,-9 0-1,-3-2 1,-4-4-335,-2-2 1,-8 4-1,-5-8 1,-10-5-54,-12-8 1,-8-8 0,-9-4 0,-1-6 394,1-6 0,5-5 0,3-16 1,3-4 253,8-6 1,2-11 0,11-4 0,7-4 148,3-4 0,6 2 1,12-14-1,9 1 16,11 1 0,7-3 0,5 5 1,5 0-447,0 1 0,11 1 1,-4 8-1,3 2-859,-1 2 1,-8 7 1143,1-1 0,0-4 0,5 0 0</inkml:trace>
  <inkml:trace contextRef="#ctx0" brushRef="#br0" timeOffset="4483">3808 2478 7940,'-18'-25'138,"1"-4"0,-1 3 1,3 3-1,1 4 1076,3 1-1654,7 9-1518,-4 1 1958,8 16 0,-8 9 0,-1 10 0</inkml:trace>
  <inkml:trace contextRef="#ctx0" brushRef="#br0" timeOffset="4617">2917 2408 7918,'-6'-17'2134,"0"-3"-1573,3-3 0,1 4 0,4-3 0,3 9-553,7 7 1,6 4 0,5 2 0,6 2-658,4 4 0,8 3 0,-1 9 649,-1-1 0,6 1 0,-1-1 0</inkml:trace>
  <inkml:trace contextRef="#ctx0" brushRef="#br0" timeOffset="5314">4978 871 8245,'12'-35'0,"-3"0"305,-1 1 1,-2 1 0,-6 3 0,-2 7 552,-4 4 1,-6 7 0,-9 2-1,-4 3-257,-2 3 1,-2 4 0,-8 7 0,0 11-320,2 9 1,-2 8 0,14 4-1,3 5-185,7 7 1,5-1 0,10 14 0,6 2-126,9 2 0,8-4 0,12 0 0,2 2-451,2 2 1,11 0 0,-5-4-1,-5-6 30,-3-3 0,-13-11 0,-9-5 0,-9-8-151,-6-7 1,-18-7 0,-9-5 0,-12-7 358,-9-3 1,-5-9-1,-1-5 1,-1-3 342,1-3 0,7-5 0,6-2 1,8-1-51,8 1 1,6 2 0,5 5-190,6 1 1,12 1-1,8 5 1,7 5-460,8 4 0,4 2 0,2 0 596,0 0 0,8 8 0,1 1 0</inkml:trace>
  <inkml:trace contextRef="#ctx0" brushRef="#br0" timeOffset="5864">5187 1465 8059,'16'-17'1510,"-4"-1"1,3 8-1027,-3 5 0,-2 5 0,1 5 1,3 7-158,1 4 1,3 1 0,-1 1 0,1-1-245,-1 0 0,1 1 1,-1 1-1,1 3-134,-1 1 0,-5 0 0,-3-5-163,-1-1 0,-2-5 82,-6-1 0,-2-7 1,-2 0 318,-2-8 1,-5-5 0,5-9 110,2 1 1,2-1 0,2 1 0,0-1-8,0 1 1,8-1 0,3 3 0,7 1-187,5 3 1,4 7-1,8-2 1,2 4-153,4 2 1,2 2-1,3 4 1,-3 5-86,-1 5 1,-12 1-1,1 3 1,-8 1-420,-6 2 0,3 1 225,-14-7 1,-2-1-1,-10-5 117,-6-5 1,-9-6-1,-3-4 1,3-3 108,2-3 1,1-4 0,1-7 0,1-2 296,5 1 0,-3-3 1,8 0-1,4 0 180,6-1 0,2 3 0,9 6 0,7-1 1,3 1 1,6 1-1,8 5 1,4 5-190,1 4 0,-5 4 1,2 4-1,-4 5-403,-2 5 0,-2 7 0,-2 0 1,-4 1 123,-2 1 1,-2-6 0,-7 4-1146,-5-3 1,-3-3 0,-10-1 0,-6-5-99,-9-5 0,-8-4 1333,-10-2 0,-8-8 0,-1-1 0</inkml:trace>
  <inkml:trace contextRef="#ctx0" brushRef="#br0" timeOffset="6014">5589 959 8059,'35'-18'0,"-14"1"805,-17-1 1,-8 3-785,-1 3 1,1 4 0,15 8 0,5 2-505,5 4 0,6 4 0,10 9 1,2 3 482,2 1 0,0 8 0,-6-4 0</inkml:trace>
  <inkml:trace contextRef="#ctx0" brushRef="#br0" timeOffset="6200">6253 906 8059,'10'-25'738,"-3"0"1,-7-4-1,-2 5-542,-3 5 1,1 9 0,-8 4 618,-2 5 0,1 10 0,-1 9 0,5 11-261,1 10 1,4 5 0,10 11 0,7 1-512,9 2 0,5 8 0,10 0 0,3 6-373,7 3 1,5 7 0,5-6 0,1-1-906,-2 3 1,2-8 928,-5 0 0,-5-8 0,-13-10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54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87 8375,'-2'-15'0,"-1"1"504,-3 3 1,0 5-542,6-6 1,8 8 0,3-2 0,7 5-81,5 1 0,12 0 1,10-2-1,1-2-57,1-2 1,5 0-1,8 6 1,2 0-1002,4 0 1175,-6 0 0,8 8 0,-5 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54.9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7990,'35'-35'267,"0"0"0,-8 10 385,-4 7 0,-9 8-995,-2 10 1,-1 0 0,7 0-1,1 0-210,4 0 0,-3 0 1,5 0-1,-2 0 464,1 0 1,5 0-1,-4 0 1,0 0 88,0 0 0,6 0 0,-3 0 0,6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55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7990,'34'-8'-366,"1"4"0,0-5 1,-2 1 172,-4 4 1,2 2 0,-5 0 0,1-2 114,4-2 1,0 1 0,0 5 0,-2-2 77,2-4 0,2 4 0,10-14 0,1 7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55.1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7990,'43'-18'-302,"-1"3"0,7 1 0,-4 5 114,-3 1 0,-1 2 0,-6 6 0,0 0 112,0 0 0,0 0 1,-2 0-1,-2 0 76,-2 0 0,0-8 0,6-1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55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7990,'25'0'0,"2"0"0,1 0 0,-3-5 0,-8-1 0,1 2-304,-1 2 0,1 2 0,1 0 0,2 0 304,3 0 0,7 8 0,-4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55.4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8044,'18'-8'60,"-1"-2"1,1-5-1,-1 3 1,1 6-504,-1 4 1,3 2 0,1 0 0,2 0 442,-1 0 0,3 0 0,-2 0 0,16-7 0,-2-3 0</inkml:trace>
  <inkml:trace contextRef="#ctx0" brushRef="#br0" timeOffset="165">909 70 8026,'35'0'-132,"-1"0"1,3-2 0,2-2 7,2-2 0,0 0 0,-6 6 1,1 0 165,5 0 0,2 0 1,3 0-1,-3 0-80,0 0 0,-6 0 0,3 0 0,-3 0 38,-2 0 0,0 8 0,0 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56.4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6905,'9'-8'-54,"9"6"1,-3-4 51,7 4 0,3 2 1,-2 2-1,6 2 2,4 2 0,10 7 0,2-3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56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 8055,'39'-18'132,"-2"1"0,-6 1-303,-4 4 1,-3 5 0,-5 7 0,2 0-37,3 0 0,1 0 0,-4 0 0,4 0 59,3 0 1,-1 6 0,4-1 147,-2-1 0,0 6 0,6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5:57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71 190 7942,'0'-29'0,"0"2"-52,0 2 0,-6-4 0,-2 7 0,0 5 2001,0 3-1536,-5 10 0,5 0 0,-4 14 0,7 10-160,3 5 0,2 4 1,2 8-1,3 3-196,7 7 1,4-2 0,1 3 0,1 5-144,-1 3 1,1 2 0,-1-4 0,0 3-247,1 1 0,-1 6 1,1-4-1,-3 0-302,-3 0 0,-4 4 0,-8-3 1,0-3-198,0-4 0,-8-1 831,-4-19 0,-11 5 0,-4-12 0</inkml:trace>
  <inkml:trace contextRef="#ctx0" brushRef="#br0" timeOffset="262">88 243 7942,'18'-43'75,"-1"-4"0,0 5 0,1 3 0,1 10 133,5 11 1,3 7 0,8 7 0,2-2 61,3 2 0,-1 4 1,6 4-1,-1 6-35,1 5 0,-6 1 0,2 11 0,-7 0-186,-4 0 1,-5 2 0,-8 8 0,-1 2-186,-5 2 0,-5-1 1,-12-3-1,-7 2-149,-8 2 0,-7 0 0,-9-6 1,-3-1-30,-7 1 0,-3-2 1,-3-2-1,1-3-9,0-3 1,7-2-1,4-5 1,6-1-204,6 0 1,4-5 525,7 0 0,1-8 0,0 3 0</inkml:trace>
  <inkml:trace contextRef="#ctx0" brushRef="#br0" timeOffset="962">577 1098 7880,'0'-17'-424,"0"5"1237,0 1 0,0 5-35,0-6 1,2 8-643,4-2 0,-2 4 1,5 4-1,1 2-89,0 2 0,1 8 1,5-3-1,-1 5-82,3 1 0,-10 7 1,9-1-1,-3 0-181,-5 2 1,7 3 0,-6 5 0,-1-2 46,-3-2 0,-4-2 1,-2 4-1,0-2 13,0 2 0,-8-4 0,-3 0 1,-5-1 23,-1-5 1,-1-9 0,1-7 0,-1-3 286,1-2 0,1-2 0,3-3 0,3-9 27,2-7 1,3-6 0,5-8 0,1 0 39,5 0 0,4 0 1,7 0-1,3 0-99,3 0 0,-2 8 0,7 4 0,-1 5-99,0 6 1,-4-1 0,4 7 0,1 4-182,-1 6 0,-6 6 1,4 7-1,-1 3-39,-1 3 0,-2-2 1,-7 6-1,-4 1-1,-3-1 0,5-6 1,-6 2-1,-2-3 37,-2-3 1,-4 1 0,-4-3 168,-6-3 0,2-4 0,-1-8 0,-1-2 91,2-4 1,-3 2 0,7-8 0,2-1 73,2-3 1,2-7-1,0 0 1,2-1 3,4-1 0,4 6 0,9-5 0,2 5-93,3 2 0,7 1 0,-4 2 0,2 5-88,0 1 0,0 2 0,6 6 0,0 2-156,0 4 1,-6 4 0,-2 9 0,-1 2-226,-5 3 1,-2 1-1,-3-4 1,-3 3-255,-1-3 1,-8 4 637,2-2 0,3 8 0,1-3 0</inkml:trace>
  <inkml:trace contextRef="#ctx0" brushRef="#br0" timeOffset="1278">1974 1221 8141,'-6'-12'0,"-1"2"340,-3 2 0,-4 3 1,-7 5-218,-2 0 1,-1 0 0,7 2 0,-1 3 13,1 7 0,0 4 1,-1 1-1,1 0-305,-1 1 1,7-1-1,-1-1 1,0-2 36,3-3 0,1 1 0,8 5-25,0 1 0,2-7 0,4-1 0,5-2 93,5-4 1,3-2 0,2-2 0,5 0 63,1 0 0,-6 0 0,4 0 0,-1 0-224,-1 0 0,0 0 1,-5 0-1,-1 0-795,1 0 1018,-1 0 0,8-8 0,3-2 0</inkml:trace>
  <inkml:trace contextRef="#ctx0" brushRef="#br0" timeOffset="1462">2131 1255 8019,'10'-17'0,"0"0"0,-4 1 341,5 4 1,7-1 0,5 7 0,6 2 165,4 2 0,10 10 1,3 4-1,7 3-380,5 3 0,-2-1 0,6 2 0,-2 3-282,-3 1 0,-5 6 0,-5-6 0,-8-1-686,-8-3 1,-6-1 840,-8-1 0,1 1 0,-1-1 0</inkml:trace>
  <inkml:trace contextRef="#ctx0" brushRef="#br0" timeOffset="1629">2638 1186 8311,'-18'0'268,"1"2"0,-1 3-303,1 7 1,-8 11 0,-4 6-1,-4 6 343,-2 6-308,-8-4 0,-9 21 0,-10-3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6:01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1 752 8020,'0'-18'0,"0"1"582,0-1 1,0 7-714,0-1 0,2 8 0,3-2 0,7 4 248,4 2 0,1 0 0,1 0 0,-1 0 25,1 0 0,5 0 0,2 2 0,2 2-57,4 2 1,2 0 0,4-6 0,2 2-17,2 4 1,5-4 0,-1 3 0,3-3-46,7-2 0,1 0 0,-4 0 1,1 0-34,-1 0 0,6 0 1,1 0-1,-3 0 34,-2 0 1,4 0 0,4 2 0,3 2-35,1 2 0,3 0 1,-8-6-1,1 0 20,4 0 1,2 0 0,1 0 0,1 0-14,0 0 0,2 0 0,4 0 0,5 0-5,4 0 0,1-2 0,-3-2 1,-1-2 3,1 2 0,14-4 1,2 1-1,-2-3-1,0-4 1,0 5-1,-44 3 1,1 0 0,0 0-1,1 0-28,0 2 0,0-1 0,1-3 0,-1 0 0,-3 3 0,1 0 0,-1 0 0,0-1 31,1 0 1,-1 0 0,3 3 0,1 0 0,-1-2 0,0-1 0,0 0 0,-1 0 12,0 1 0,-1 0 0,0-2 0,1-1 1,1 3-1,0 0 0,2-1 0,1 1-10,-1-1 0,0 0 0,0 1 0,-1 0 0,-3-1 0,0 1 0,2 0 0,1 2-2,2-1 0,0 0 1,2 0-1,-1 0 1,0-2-1,0-1 1,-1 1-1,1 2 0,0 0 0,0 0 0,1-2 0,0-1 0,2 2 0,0 0 0,1-1 0,1 0-2,0 0 1,0 1 0,-3 2 0,0 0 0,-3-2 0,0 0-1,1 0 1,1 0-1,0 0 1,0 1-1,4 1 1,0 0 0,0-2-1,0 0 1,-1 0 0,-2 0 0,-1 0 1,-1 1-1,2 1 1,0 0 0,-1-2-1,0 0 1,3 0-1,0 1 7,1-2 1,-1 2 0,-1 1 0,0 0 0,-1-2 0,0 0 0,0 0-1,0 1 13,0-1 0,0 0 1,3 2-1,1 0 1,-2-2-1,0 0 1,-2 1-1,0 1 28,-2 1 0,0 0 0,0-2 0,1 0 0,3 0 0,2 0 0,1 0 0,0 0-16,0 1 0,0-1 1,-1 0-1,0 0 1,-3 2-1,0 0 1,1-1-1,0 0 4,1 1 0,0 0 0,6-1 0,0-1 1,-3 0-1,0 2 0,-2 0 0,0 0-32,-2 1 0,0 0 0,2 0 0,0 0 1,2-1-1,2 0 0,1-1 0,1-2-88,2 0 1,0 1 0,-3 2 0,0 0 0,-3-2-1,-1 0 1,2 1 0,0 0 77,1 0 1,0 0 0,3-1 0,0 1 0,-2 1 0,-1 0 0,-2-1 0,-2 0 7,-2 1 0,0 0 0,3-2 0,0 0 0,3 1 0,0 0 0,3 1 0,0 1 17,0 0 1,-1 0 0,-2-2 0,-2 0-1,0 0 1,0 0 0,1 1 0,0 0-7,1 1 1,0 0 0,0 1 0,-1 0-1,0-1 1,-2 0 0,-1 0 0,0-2 7,0 1 0,0-1 0,0-1 0,0 2 1,4 1-1,0 2 0,-1-1 0,0 0-20,0 0 0,0 0 0,-1 0 0,0 0 0,-5 0 0,0 0 0,2 0 0,0 0-14,3 0 1,0 0 0,1 0-1,0 0 1,-1 0 0,0 0-1,-2 0 1,0 0 7,0 0 1,0 0 0,-2 0 0,0 0 0,3 0 0,0 0 0,-1 0 0,0 0-39,-2 0 1,0 0 0,-1 0 0,0 0 0,-1 0 0,0 2 0,0-1 0,-1 2 97,-2-1 0,0 1 0,3 1 1,0-2-1,-4-2 0,-1 0 0,-3 1 1,1 0 1,-2 2 0,0 0 0,0-2 0,-1 0 0,2 2 1,-1 0-1,0-2 0,1 0 0,-1-2 0,1 2 0,44 4 0,-4 1 0,-2-2 36,2-2 0,2-2 1,4 0-1,-6 2-2,-3 4 0,-9-4 0,-1 4 0,-3-4 68,-3-2 1,0 1-1,-3 3 1,1 2-47,-4-2 1,2-2 0,2-2 0,-6 0 100,-4 0 1,-4 0 0,-4 2-1,1 2-219,-3 2 1,-3-1 0,-14-5 0,-2 0 66,-4 0 0,-4 0 0,-8 0-212,1 0 0,-6 0 46,-1 0 1,-9 0-162,-2 0 1,-2-1-468,-9-5 1,-1 4 0,-6-4-243,1 4 0,-1 2 1,1 0 974,0 0 0,-9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42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34 156 8695,'0'-18'0,"-2"1"746,-4-1 0,4 7 0,-6 1-33,1 2 1,5 4 0,-4 10 0,6 8-212,6 7 1,3 8-1,9 10 1,1 4-323,5 1 0,3 5 0,8 7 0,0 4-283,0 2 0,-1 3 0,1 4 1,0 3-463,0 4 0,-10-10 0,-7 2 0,-10-6-564,-6-6 0,-18-4 1,-9-5-1,-10-6 1129,-6-4 0,-7-10 0,3-2 0</inkml:trace>
  <inkml:trace contextRef="#ctx0" brushRef="#br0" timeOffset="303">208 330 8041,'10'-27'-215,"6"-6"1,-7 4 0,3-4 798,0-2 0,-1 2 0,7 2 0,-1 4-204,1 2 1,5 2-1,2 7 1,2 4 38,4 7 0,8 10 1,2 7-1,-2 6-196,-2 5 1,-2 4-1,0 8 1,-2 2-267,-4 4 1,-4-5 0,-10 7-1,-3-2-165,-6 0 0,-8 7 0,-8-3 0,-9-1-145,-6-3 0,-12 2 0,-12-2 0,-5-3-160,-4-1 1,-6-8 0,5-2 0,3-1-165,2-5 1,9-7 0,4-5-509,5-1 1185,8-2 0,26 2 0,14 1 0</inkml:trace>
  <inkml:trace contextRef="#ctx0" brushRef="#br0" timeOffset="484">959 959 7988,'0'-10'950,"0"5"0,0 10 1,0 7-1150,0 4 1,2 1-1,2 1 1,2-1-172,-2 1 0,-2-1 370,-2 0 0,8 9 0,1 1 0</inkml:trace>
  <inkml:trace contextRef="#ctx0" brushRef="#br0" timeOffset="835">1448 907 8754,'-17'-18'1104,"1"7"1,3 1-297,1 2 1,3 4-350,-3 10 1,4 4 0,8 9 0,2 5-375,4 5 0,-2 4 0,9 4 0,5 1-199,3 3 0,2 8 0,-5-3 0,-1 5-245,1 1 0,-3 0 0,-1 1 0,-4-1-27,-3 1 0,-1-7 0,-8-1 1,-4-4-106,-5-8 0,-11-6 0,-3-12 0,0-3 260,0-6 0,-4-6 1,3-8-1,1-10 80,0-9 0,4-6 0,7-2 0,4-2 1,3-3 0,3 3 0,10-4 0,7 4-63,9 2 0,-1 0 1,8 0-1,2 2 213,2 4 0,2-4 0,0 6 0</inkml:trace>
  <inkml:trace contextRef="#ctx0" brushRef="#br0" timeOffset="1003">1518 697 8296,'-7'-25'0,"-5"-2"634,-4 0 0,-1 1 1070,-1 9-1819,9 0 1,3 13-1,12 6 1,5 5-1121,5 7 0,-4 1 1235,-1 3 0,1-1 0,5 1 0</inkml:trace>
  <inkml:trace contextRef="#ctx0" brushRef="#br0" timeOffset="1153">680 732 8030,'0'-17'251,"2"-1"0,4 1-232,5-1 0,5 9 1,3 3-1,5 4-347,5 2 1,-2 2-1,2 4 328,2 5 0,2 5 0,2 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6:02.2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105 130 8010,'0'-33'0,"0"4"0,0 6 2771,0 4-2502,-8 1 1,6 10 0,-2 8 55,8 10 0,0 8 0,8 5 0,1 6-132,3 4 1,1 2 0,1 2-1,-1 4-158,1 5 0,-3 5 1,-1 1-1,-4 2-317,-3 4 0,1-3 1,-4 5-1,2-2-218,-2 0 1,-10 6 0,-4-7 0,-3-5-286,-5-3 1,4-11-1,-11 3 1,2-6 106,0-6 1,-8-5 677,2-13 0,-12 5 0,-4-7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6:02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130 158 8010,'22'-39'361,"-3"2"1,-4 6-215,1 4 0,-1 11 1,3 10-1,1 4 214,5 2 0,-3 0 0,6 2 0,0 6-9,1 10 0,-7 1 0,0 10 1,-5 2-435,-5 2 0,-7 2 0,2 0 0,-6 0 4,-6 0 1,-5 2-1,-11 1 1,-3 3-44,-2-2 1,-4-2 0,-10-2 0,-4 0-226,1 0 1,-5-8-1,9-4 1,3-3-386,6-3 1,5-1 307,9-5 0,9-3 1,10-8-1,14 0 423,11 0 0,6 0 0,9 0 0,3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6:03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86 8306,'0'-18'1726,"0"1"-763,0 0 0,0 5 0,2 2-228,4 2 0,-2 5-579,8 8 1,-1 7-1,7 9 1,-3 3-212,-3-3 0,3 4 0,-3 0 1,4 3-251,1 3 1,-5 2 0,-3 0-1,1-2 4,0-2 1,-6 0-1,4 4 1,-3-2-31,1-2 1,0-8 0,-8 3 0,-4-5 166,-5-1 1,1-3 0,-2-3 0,-1-6 168,-3-5 1,-1-1 0,1-1 0,3-7 276,1-10 0,8-1 0,-2-10 0,4-2 252,2-2 1,0-2 0,2 0 0,6 0-115,9 0 0,3 0 0,9 2 0,2 4-254,2 6 1,8 5 0,1 7 0,3 5-215,4 4 1,-7 2 0,-1 2 0,-4 4-248,-2 5 0,-2 5 1,-2 1-1,-4 1-48,-2-1 1,-7 1-1,-9-1 1,1 1-224,0-1 1,-6 1 372,1-1 1,-10-7 0,-7-4 0,-4-5 195,-1-1 0,0 0 0,-1 0 0,1-1 214,-1-5 1,1-2 0,1-6 0,3 3 62,1-3 1,8-1 0,-2-3 0,4 1 125,2-1 1,2 1-1,4-1 1,8 1-80,7-1 1,6 7 0,8 1-1,2 2-296,4 4 1,5 2 0,11 4 0,1 4-199,-2 6 0,-2 9 1,-1 4-1,-3 1-323,-3-1 0,-5 6 1,-9-2-1,-5 2-276,-11-2 1,-1 4 0,-11-4 0,-1 2-1933,-2-2 2698,-2-3 0,-15-1 0,-5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6:16.7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175 122 7505,'0'10'732,"0"-2"-321,0-8 408,0 0-684,0-8 1,-2 6-3,-4-4 0,4 2-57,-4-1 0,4 1-62,2-8 1,0 6-54,0-5 0,0 5-24,0-6 1,2 8 0,4-2 1,6 5 1,-2 1 0,1 0-30,3 0 1,-6 1 67,-3 5 1,3-2 0,-2 8 23,-2 1 1,-4-5-1,-4 0 1,-4-2 13,-2 0 1,5 5 0,-7-5 0,-2-2 79,-1-2 0,-3-2 1,1 0 45,0 0 1,5 0 0,0 0-64,-1 0 0,5-8 1,2-4-62,4-3 1,2 3-1,0 1-45,0-3 1,8 0 0,4 1 0,5 3 0,6 2 0,-3-3 0,3 5 0,-4 2-33,-1 2 0,-1 2 1,1 0-29,-1 0 0,-1 2 1,-3 4-6,-1 6 1,-8 3 0,2 3 76,-4-1 0,-2 0 0,-2-1 0,-4-2 26,-6-3 1,-3-5 0,-3 4 0,-1-1-6,-4 1 1,3-6 0,-5 2 0,2-4 52,-1-2 1,1 0 0,6-2-1,-1-4 44,1-6 0,1 3 1,3-3-8,1-2 1,8-1 0,-2-3-98,4 1 1,12 0 0,6 1 8,5 4 1,4-1 0,-4 7-1,5 2-45,1 2 1,-6 2 0,2 0 0,-3 0-57,-3 0 0,1 6 0,-1 2 23,1 1 1,-7 3 0,-1 6 45,-2-1 0,-2 0 0,-8-1-31,-4-4 1,-4-3 0,-7-5 0,-3 2-72,-3-2 0,4-2 0,-5-2 0,5 0-1129,1 0 23,1 0 1232,7 0 0,3-8 0,7-2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6:18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172 122 8179,'9'-17'-25,"-3"0"1,2 5 505,-2 0-401,0 8 0,-6-1 38,0 10 0,0 5-178,0 8 0,0-1 90,0 0 0,-8-5 34,-4 0 1,-3-8 0,-3 1 158,1-3 0,-1-2 46,1 0 0,-1-2-73,1-3 0,7-5-183,4-8 0,4 7 0,4 1-44,4 2 1,4-3 0,9 5 0,3 2 5,1 2 0,0 2 1,-5 0-1,-1 0-35,1 0 1,-1 2-1,1 2 1,-3 4-54,-3 1 0,1-3 0,-5 6 59,2 1 1,-6 3-1,-1-1 39,-6-3 0,-7 2 0,-8-8 0,1-3-3,0-1 1,-7-2 0,-1 0 0,0 0 69,0 0 1,-1 0-1,5-2 1,-2-1 138,1-3 1,5-8 0,3 4-74,3 1 1,7-7 0,0 5-94,8-5 1,7 0 0,11 5-1,3 5-21,2 4 1,0-4 0,4 0 0,-3 3-40,-3 1 1,4 2-1,-6 2 1,-1 1-82,-3 3 1,-2 2 0,1-2 28,-1 5 0,-7 5 0,-4 1 59,-4 1 1,-2-6 0,-2-3-1,-4-1 54,-6-4 1,-5 4 0,-4-2-1,-5-3 28,-1-1 1,6-2-1,-4 0 1,1 0 54,1 0 0,0-2 0,5-1 0,3-5-40,3-2 0,-1 4 1,7-5-1,2-3-47,2-2 0,2 5 0,0-1 0,0-1-24,0-3 1,8 4 0,5 3 0,7-1-31,3 0 0,0 6 0,-5-1 0,-1 1-63,1-2 0,5 4 1,0-4 9,-1 4 1,-9 4 0,-3 4 35,-2 6 1,-3-3 0,-5 3 46,0 2 1,-2 1 30,-3 3 0,-5-3 1,-8-3-1,1-5 62,0 1 1,5-6 0,0 4 62,-1-4 1,-3-2-139,-1 0 0,1-2 0,4-4-211,7-5 1,3 1-370,2-2 0,7 2 0,5-3-42,4 1 1,1 8 0,1-1-467,-1 3 1072,1 2 0,7 7 0,2 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6:27.1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629 280 8238,'-6'-17'0,"-1"-1"113,-3 1 1,4-1-1,-4 1 683,3-1 0,-1 1 184,2-1 0,4 7 439,-4-1-1152,4 8 1,2-2 0,2 12 0,2 6-6,2 3 0,0 3 0,-6-1 0,0 3-103,0 3 0,0-2 0,0 8 0,-2 4-195,-4 6 0,2-2 0,-8 6 0,1-1-131,1 5 1,-3 3-1,5 3 1,-2-3-97,-4-3 0,7 3 0,-1-3 0,2 1-130,0-1 0,0-4 1,6-10-1,0-2-339,0-2 1,0-8 0,2 2-1512,4-3 1324,-4-10 1,6-5 918,-8-10 0,-8-5 0,-2-8 0</inkml:trace>
  <inkml:trace contextRef="#ctx0" brushRef="#br0" timeOffset="500">105 664 8397,'-10'-8'-150,"1"5"1,5-9 763,-2-2 0,-8 5 173,3-3 0,-3 6 0,1-4 802,1 3-1168,8 1 1,-4 4-1,8-4-112,0-5 1,2-5-1,4-1 1,6-1-3,3 1 0,5-9 0,1-3 0,2-4-31,-1-2 0,-1 0 0,0 0 1,3 1-87,-3-1 0,0 6 0,1-1 0,1-1-120,-2-2 0,-1 6 0,-1 4 0,3 5-30,1 7 1,8-3-1,-2 8 1,4 3-91,2 1 0,8 4 0,5 3 0,6 7-320,5 4 0,-1 9 0,-8 4 0,-1 4-596,-3 2 0,-7 0 1,2 2-1,-6 1-125,-6 3 1,-4 6 0,-7-5 0,-3 1 1090,-3 0 0,-4 5 0,-8-3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6:29.4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541 208 8276,'0'-19'0,"0"-3"28,0-1 0,0 0 1,0 5 359,0 1 0,0-1 0,0 1 1198,0-1-917,0 9 0,-2-5-354,-3 8 0,3 2-227,-4 10 0,4 4 0,2 7 0,0 3-87,0 3 1,0 4 0,-2 8 0,-2 0-46,-2 0 0,1 2 0,5 4 0,0 5-207,0 5 1,0 1 0,0 0 0,0 1-105,0-1 1,0 3 0,0 1 0,0 2-118,0-2 0,0-7 0,0-4 1,0-3-52,0-3 0,0-4 1,0-6-1,0-6-526,0-3 1049,0-11 0,-8 7 0,-2-6 0</inkml:trace>
  <inkml:trace contextRef="#ctx0" brushRef="#br0" timeOffset="348">18 819 8524,'-10'2'1173,"4"4"-818,4 6 0,2 3 0,2 5 1,4 3 7,5 6 1,5 4 0,3 4 0,7 4-172,9 5 1,7 3 0,11-1-1,1-3-92,4-2 1,6-3-1,10-7 1,2-4-190,-3-5 0,-1-13 0,-4-7 0,-2-8-289,-2-7 1,-13-18 0,-1-8 0,-5-6 23,-7-6 1,-8-7-1,-9-2 1,-8 2 59,-7 1 1,-4-3 0,-2 2 0,0 4-83,0 3 1,-6 10 0,1 0 0,1 8-842,2 8 1217,10 4 0,9-7 0,10-1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6:53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88 507 7990,'-10'-18'82,"0"7"1,6-1 0,-3 0 283,-3 3 0,6-1 0,-4 6 0,3-4 400,-1-2 0,-2 7 479,2-3-619,4 4-259,-6 2-340,8 0 0,0 2 6,0 4 1,0 3-1,0 9-46,0-1 0,6-5 1,0 0-1,-2 1-16,-2 3 1,0 1 0,2 1 0,2-1-106,-3 0 1,-1 3-1,-2 1 1,2 4-46,4 3 0,-4 1 1,4 4-1,-4-2-98,-2-2 0,0 4 1,0 4-1,0-4 95,0 0 1,2-8 0,2-2-1,3-3 149,3-3 1,-4-1-1,6-5 1,1-5 145,3-4 1,3-4 0,2-6 0,5-9 12,1-10 1,-4-6 0,6-2 0,0 2 167,-2 4 1,5-2 0,-9 7-1,-2 1-18,-1-2 1,-3 11 0,0-1-274,1 5 0,5 4 1,1 6-1,-1 2-45,2 4 1,-6 9-1,7 11 1,-1-1-35,4 0 0,2 4 1,0-4-1,-2 1-56,2-1 0,-4-4 0,3-7 0,-1-4 17,-2-3 1,-2-1-1,-8-6 1,-1-2 93,-4-4 0,1-5 0,-7-13 1,-2-5 54,-2-4 0,-2-3 0,-2-5 0,-4-4 63,-6 0 0,-3-3 1,-4 5-1,-3 1-31,-1-1 0,-6-2 0,6 8 1,1 6-508,3 4 0,9 4 0,2 7-330,1 5 1,7 3 0,1 10 0,13 4 770,7 5 0,10 5 0,-3 1 0</inkml:trace>
  <inkml:trace contextRef="#ctx0" brushRef="#br0" timeOffset="647">420 70 8157,'9'-8'100,"5"4"1,-8-7 302,-2-3 0,-1 6 0,1 1 847,2-1-677,0 6-321,-6-6 1,0 10 0,-2 2-139,-4 2 0,2 0 0,-7-6-230,-3 0 0,4 5 0,-1 1 6,-3-2 1,-1-2 228,-3-2 0,1 0-70,-1 0 1,9-2-170,3-4 16,-4 4 1,10-5 48,0 7 0,2 5 0,8 3 133,-3 2 1,-1-4 139,-6 5-113,0 1 0,-8-2 24,-3-4 1,-5-5-348,-1-1 1,7-1-547,4-5 1,4 2-269,2-8 0,8 8 1032,4-2 0,11 12 0,4 4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7:37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664 106 7874,'0'-18'-335,"0"1"876,0-1 0,2 3-264,4 3 1,-4 2 628,4 5-402,3 3 1,-5-6 147,8 8-415,-8 0 0,3 2-112,-7 4 1,-5-2 0,-3 5 0,-2 1-4,-3 0 0,-5 1 1,-5 9-1,-6 3-32,-4 6 1,-4 4 0,-4 2-1,-5 0 0,-5 0 0,1 2 0,1 2 0,5 1-53,1-1 1,2-8-1,6-4 1,2-1 53,4-5 0,4-4 0,7-5 240,1-6-112,7-4 1,2-4-194,8-4 1,0-4-1,0-7-3,0-1 0,0 7 0,0-1 46,0-2 1,0 5-1,0-3 6,0-1 1,0 3 66,0-2-41,0 8-175,0-3 123,0 7 1,0 2 0,0 3 3,0 7 0,2 2 0,4-1 1,6-1-31,3 1 0,3 9 0,1 1 0,5-2-35,5-1 1,4 3-1,3 2 1,5 0-66,6 1 0,3 5 0,3-4 0,-3 2-93,-3 0 1,1-8 0,-9 5-1,-4-3-50,-4 0 1,-10-1 0,3-9 0,-5-3-99,-2-2 0,-5-1-1282,0-1 660,-8-4 0,3 4-394,-7-12 0,0 2 1334,0-7 0,0 7 0,0-4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7:38.7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158 105 8112,'-8'-12'0,"-1"1"320,-1-3 1,-6-1-102,5-3 0,1 9 1,0 1 904,3 0-127,1 6-691,6-6 1,0 10-157,0 4 1,0-2-1,2 6 1,2-1-85,1 1 1,7-4 0,-4 5 0,0 3-106,-1 2 1,7-1 0,0 1-1,5-1 12,4 5 1,8 1 0,-2-4 0,4 1-82,2-1 1,8 7 0,4 1 0,3 0-110,2 0 1,7 4 0,-1-3-1,0-1 39,2 0 1,-13-2 0,-1-5-1,-9-1-69,-8 1 0,-3-7 201,-9 1 1,-9-8-1,-8 2 141,-10-4 1,-5-4 0,-3-2 0,1-2 151,-1 2 0,6 0 0,1 0 18,-3-1 1,-1-3 0,-3 4-143,1-2 1,5 0 0,1 6-15,-3 0 0,4 0 0,-1 0 0,-3 2 20,-2 4 1,-1 0 0,-2 9 0,-5 9-43,-5 7 0,-12 2 0,-5 15 0,-6 7-55,-7 7 1,3 6 0,-6-1 0,2-2-88,4-7 1,9-12-1,8-5 1,6-4-223,4-2 0,15-14-195,3-3 1,7-14 0,6-4-201,4-10 1,9-6 0,12-3 671,6-4 0,6-5 0,14-6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40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525 227 9829,'-18'6'0,"-1"4"412,-5 5 1,-3 1 0,-8 15-1,0 6 146,1 7 0,-3 9 1,-2 3-1,0 2-367,6-2 1,0 7-1,8-1 1,0 2-242,-1 0 0,3-14 0,8 3 0,1-5-225,2-3 0,8-3 1,-1-9-1,3-4 79,2-5 1,2-7-1,3-3 1,9-5 62,7-1 1,1-2-1,9-6 1,4 0 119,4 0 0,11 0 1,0 0-1,7 0-19,-1 0 0,6 0 0,2 0 1,4 0-256,2 0 1,-2 0-1,-4 0 1,-6 0-437,-4 0 1,-9 6 722,-4 0 0,-4 0 0,-2-6 0</inkml:trace>
  <inkml:trace contextRef="#ctx0" brushRef="#br0" timeOffset="332">1171 314 8002,'-18'-52'441,"-5"0"0,-2 1 0,-2 7 127,-4 9 1,3 6 0,1 9-1,2 3 1965,4 7-2366,9 6 0,6 20 1,14 7-1,9 12-200,11 11 1,5 5 0,2 17 0,-1 6-250,1 3 1,0 3 0,-2 3 0,-4-1-280,-5 1 0,-13-5 0,-7-3 0,-10-5-263,-11-6 0,-16-6 0,-16-13 1,-7-10 400,-8-10 0,-2-13 1,0-10-1,4-10 583,2-9 1,11-12-1,14-1 1,12-3-11,10-1 0,7-1 0,14 0 1,9 2 68,10 4 0,8 3 0,4 9 0,4-1-431,1 1 0,1 7 212,1 4 0,13-3 0,-5-1 0</inkml:trace>
  <inkml:trace contextRef="#ctx0" brushRef="#br0" timeOffset="649">1520 734 8002,'6'-18'0,"0"1"1669,-2-1 1,-1 3-1060,3 3 1,4 6-1,9 14 1,3 9-184,1 11 1,8 5-1,-2 3 1,4 5-320,2 6 0,0 5 0,-2 4 0,-4 5-212,-6 1 0,-5 0 0,-6 4 0,-7-2-331,-3 2 0,-9-6 0,-9-4 0,-9-5-170,-10-5 0,-18-7 0,1 2 0,-2-6-71,-1-6 1,3-12-1,2-11 1,3-4 635,6-2 0,14-8 0,10-5 0,9-9 223,6-7 0,17-10 0,9-1 0,9-1 35,7-2 1,11 6 0,9-3 0,2 3-231,4 2 1,0 2 0,0 2 0,-2 4-1322,2 1 1333,2 3 0,2-2 0,0-2 0</inkml:trace>
  <inkml:trace contextRef="#ctx0" brushRef="#br0" timeOffset="782">1538 367 7973,'-45'-45'533,"4"4"1,12 12-344,6 6 1,13 13-1,10 10-521,10 10 0,13 0 1,8 1 330,8 3 0,6 9 0,7 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7:47.145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315 280 27732,'-33'0'-639,"10"0"0,-12 0 0,4 0 193,3 0 0,-5-2 0,6-2 1,0-4 31,4-1 0,5-3 1,5-6-1,3-1-336,2-4 1,3 3-1,6-5 1,5 2 732,6 0 0,3-1 0,3 9 0,-1 1 275,1 3 0,-1 7 0,1-4 0,-1 2 235,1 0 0,-1 0 6,1 6-510,-1 0 1,-7 2-376,-4 4 1,-6-2 442,-6 8 1,4-8 0,-6 3-1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7:55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522 193 6813,'10'0'-594,"-1"0"1035,-3 0 0,-2 0 40,8 0 0,-6-6-25,5 0 1,-7-2-1,4 4 165,0-1 1,-4-1-215,7 6 0,-7-2-210,2-4 1,-2 4-102,2-4 0,-6 4-90,0 2 1,-8 2 0,-12 4 0,-3 6 36,-6 3 1,-4 3 0,-2-1 0,-2 1 17,-3-1 1,1 6-1,-8 1 1,1-1 20,1 2 1,2-5 0,8 1 0,2-5-19,4-5 0,-2-1 0,10 3 0,3-3-24,5-2-114,9-2 0,-2-6-228,12 0 270,-4 0 1,13 0 124,-3 0 1,-2 0-64,1 0 1,1 2-22,5 3 0,1 3 0,-1 6 1,1-4-12,-1-3 0,7 7 1,1-4-1,0 1-41,0 1 1,8 0 0,0 5 0,6 0-79,0 1 1,0-1-1,0 1 1,1-1-104,-1 1 0,-4-7 1,-4 1-1,-4 0-1345,-2-3-85,-1 7 259,-15-14 1395,-1 6 0,-16-8 0,-1 0 0</inkml:trace>
  <inkml:trace contextRef="#ctx0" brushRef="#br0" timeOffset="451">1133 332 8078,'0'-17'-91,"0"0"0,-6-1 0,1 1 879,1-1 0,2 7 1,0 1 198,-4 2 0,4 4-857,-4 10 1,4 0-1,2 9 1,0 5 45,0-1 1,2 6 0,2 1 0,4 1-161,2 4 1,1 2 0,5 0 0,-3-2-122,-1-2 0,0-2 0,7 2 0,2-5 46,3-5 0,1-2 0,-2 1 1,6-1 61,4 1 0,2-9 0,2-3 0,2-6 0,2-6 0,5-3 0,-5-11 0,-4-3-7,-6-6 0,0-6 0,-8-4 1,-3-3 51,-7-3 1,-5 4 0,-12-3 0,-7-1 144,-13 0 1,-9 1-1,-6-3 1,-5 6 12,-7 4 0,3 10 0,-10 2 1,3 4-114,3 3 0,7 5 0,6 13 0,8 0-399,8 0 0,0 7 0,3 5 0,7 6-398,3 5 0,4-2 1,4 8-1,-2 2-2415,-1 2 3119,-1 2 0,6 0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7:56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70 924 8018,'-10'-2'0,"3"-2"376,-1-2 71,-2-7 1,-5 9-14,3-8-309,4 8 0,10-4 1,4 8-1,6 0-1,3 0 0,4 0 0,5 0 0,5 0-72,4 0 0,10 0 1,3 0-1,7 0-102,5 0 1,-2 0 0,8 0 0,0 0-166,-2 0 0,-4 0 1,-11 0-1,-6 0-1163,-4 0 887,-3 0 0,-14 2 1,-12 2-1,-16 4 491,-15 2 0,-8 1 0,-4 7 0</inkml:trace>
  <inkml:trace contextRef="#ctx0" brushRef="#br0" timeOffset="168">105 1221 8018,'-10'0'375,"4"0"1,12 0-86,6 0 0,11 0 1,8 0-1,8 0-202,8 0 1,17-6 0,9 0 0,9 2-214,7 2 1,0-4 0,-7 1 0,-8 1-470,-8 2 1,-8 0 0,-12-2 593,-5-2 0,-12-7 0,-4 3 0</inkml:trace>
  <inkml:trace contextRef="#ctx0" brushRef="#br0" timeOffset="432">821 592 8129,'17'-29'-55,"1"2"1,-1 3 13,1 9 0,5-1 0,2 11 0,2 1 598,5 2 0,1 2 0,1 2 0,1 3-198,0 7 0,-6 11 0,-3 6 0,-5 4-372,-5 2 1,-5 8-1,1 2 1,-6 1-17,-4 1 0,-2-6 0,-4 5 0,-6 3-281,-7 1 1,-13-3-1,-1-1 1,-6 3-173,-3 1 0,-7-3 0,6-3 0,1-3-978,-3-8 1460,14 2 0,-12-15 0,14 5 0</inkml:trace>
  <inkml:trace contextRef="#ctx0" brushRef="#br0" timeOffset="1115">1729 802 7651,'12'-6'-264,"-1"0"0,-7-2 0,4 4 479,0-2 0,-4 1 0,5 3 661,-1-4 1,0 2 536,-2-8-764,-4 8 1,5-5-127,-7 3 134,0 4-569,0 10 1,0 3-1,0 13-99,0-5 0,0-1 0,0-1 0,0 0-22,0 1 0,0-1 0,0 1 0,2-1-171,4 1 0,-4 5 0,6 0 0,0 1-154,3 1 0,-1-6 1,2 5-1,-1-5 146,-1-2 0,6-1 0,-5-4 0,5-7 97,1-3 0,3-4 1,-1-3 222,-2-7 1,5-6 0,-11-5 0,5-4 231,1 0 0,-5-6 0,-2 6 0,-1 0 159,1 3 0,-4 5 0,6 1-427,1 1 1,3 7 0,1 4 0,1 4-101,-1 2 1,8 8-1,2 4 1,3 3-31,-1 3 1,0-1 0,6 1 0,-2-1-169,-4 1 0,4-1 1,-4 1-1,2-3 14,-2-3 0,2-4 1,-8-8 221,-1 0 1,-5-4 0,-5-6 0,-6-7-1,-4-3 0,-2-7 1,0-2-1,-2-4 147,-4-2 1,-10-6-1,-9 0 1,0 1 83,0-3 1,-4 8 0,3-2 0,1 8-147,0 4 0,0-4 1,3 5-1010,-1 3 381,8 9 1,7 7 0,10 10 0,5 7-2042,11 4 2574,7 9 0,10-6 0,0 6 0</inkml:trace>
  <inkml:trace contextRef="#ctx0" brushRef="#br0" timeOffset="1432">3441 173 8115,'0'-35'655,"0"2"1,0 4-347,0 5 1,0 5-1,-2 4 472,-4 3 1,4 6-304,-4 12 1,4 4 0,2 7 0,0 2-223,0 5 1,8 5 0,4 10 0,3 3-142,3 3 0,-1 2 1,0 5-1,1 2-214,-1 5 0,7-3 0,-1 6 0,-2 0-447,-1 0 0,-3-6 0,1 3 0,-1-3-80,1 2 1,-9-11 0,-1-3 0,-2-9-625,0-6 1,-1-7 271,-5 1 978,-7-11 0,-3-12 0,-7-10 0</inkml:trace>
  <inkml:trace contextRef="#ctx0" brushRef="#br0" timeOffset="1734">3056 976 8085,'-17'-6'913,"-1"1"1,9 1 0,3 9-499,4 7 1,10 4 0,5 3 0,9 4 56,7 6 1,6-1 0,5 1 0,9 2-243,7 2 1,2-4 0,10-2 0,6-2-251,4-3 1,1-3 0,3-3 0,-5-5-100,1-5 0,-16-6 1,-2-6-1,-11-7-12,-7-9 0,-1 1 0,-8-8 0,-6-4-86,-9-6 1,-3 2 0,-9-6 0,0 3-19,2-1 0,-6 2 0,4 8 0,-6 4-444,-6 2 0,4 7-425,-4 7 0,6 7 1104,6-2 0,11 12 0,10 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8:05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1 418 8025,'2'-10'53,"2"2"333,1 1 1,1 3 925,-6-8-784,0 8 0,0-6 471,0 5-96,0 3-179,0-6-466,0 8 1,0 2-125,0 4 0,0-2-176,0 7 1,0-5 0,0 6 13,0 1 0,0 3 0,0 1 0,0 3-175,0 3 0,0-4 0,0 7 0,0-1-64,0 4 0,6 4 0,0 2 1,-2 0 2,-2 0 1,3-6-1,3-2 1,0-2 64,0-3 1,5-3 0,-1-2 175,4 1 1,1-8-1,0-5 1,1-3 242,-1-2 1,1-7 0,-1-3-1,-1-2 52,-5 1 1,5-1 0,-4-6 0,3 3-128,3 3 1,-1-1 0,1 5 0,-1 0-138,0 0 1,1-3 0,1 5 0,3 2-59,1 2 0,8 2 0,-2 0 1,4 0-128,2 0 0,0 0 0,2 2 1,2 2 5,1 2 0,1 2 0,-6-5 0,0 3 72,0-2 1,-6-2 0,-2-4 105,-2-4 0,-3-3 0,-11-9 0,-5-1 109,-4-5 1,-2 3-1,-2-8 1,-4-2 104,-5-2 0,-7-2 1,-3 2-1,-4 2-194,-2 2 1,5 6 0,-3-5 0,2 3-239,-1 4 1,1 3 0,8 5 0,1 3-722,2 2 1,9 1-1137,-3 1 2068,4 4 0,2 2 0,0 10 0</inkml:trace>
  <inkml:trace contextRef="#ctx0" brushRef="#br0" timeOffset="316">507 69 8022,'-8'-18'361,"5"3"0,-7 1 761,2 2 1,0 8-558,3-1 1,-5 5-311,-8 5 0,1 5 0,-1 8-137,1-1 0,-1-1 0,1-3 0,0-3-105,-1-2 1,1-3 0,-1-3-275,1 4 0,-1-4-365,1 4 1,7-12 0,8-4 22,12 1 1,3-5 0,17 8-1,3 2 603,5 3 0,7-7 0,7-2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8:07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66 822 8032,'-11'-12'474,"-1"2"601,-1 3 0,5-1 367,2 2-1338,-4 4 0,8-4 1,-1 10-9,6 2 1,1 8 0,8-3 0,3 5-120,7 1 1,-1 1-1,8-1 1,0 1-116,-1-1 0,5 0 0,-4-1 0,4-2 67,2-3 1,-1 1 0,1 5-1,0-1 40,0-5 0,-8 5 0,-1-6 0,-3 1-18,0 1 1,-5-8 438,-7 2-220,-7 3 1,-2-5-1,-10 8 1,-1 0-2,-5-3 1,-1 7 0,-5-5-1,-1 5-124,-2 1 1,-7 1-1,7-1 1,0 3-121,-2 3 0,5-4 0,-3 5 0,4-5-206,1-1 1,1-1 0,-1 1 0,1-3-121,-1-3 1,1 3 0,-1-5-1,1 2-486,-1-1 0,7-5-683,-1 6 1570,0-8 0,3 3 0,1-7 0</inkml:trace>
  <inkml:trace contextRef="#ctx0" brushRef="#br0" timeOffset="371">922 1049 8531,'0'-18'1882,"0"7"-630,0-1-1079,0 8 0,8 4 0,6 12 0,5 3-6,4 3 0,10-7 0,0 1 1,6 2-172,0 1 1,0 1-1,-1-3 1,3-3-120,-2-2 1,-2-2 0,-4-6 0,-4-2 104,-6-4 0,-3-4 0,-5-9 0,-3-5 177,-6-5 1,-6-4 0,-6-2 0,-8 0 98,-7 0 0,-14 1 0,-12-1 0,-3 2-34,-2 4 0,-1-3 0,3 11 0,3 4-229,6 3 0,7 10 0,2-2 1,7 6-783,6 6 0,5 6 0,14 11 0,0 6-843,0 4 0,10 2 1630,7 0 0,9 0 0,9 0 0</inkml:trace>
  <inkml:trace contextRef="#ctx0" brushRef="#br0" timeOffset="885">2092 577 7706,'10'0'1818,"-2"0"0,0 0-1486,3 0 0,7 0 1,5 0-1,6 0-253,4 0 0,12 0 0,9 0 0,14 0-197,12 0 0,5 0 1,2 0-1,-1 0-490,-5 0 1,-9 2-1,-12 2-1679,-6 2 2287,-13 0 0,-31 1 0,-12 3 0</inkml:trace>
  <inkml:trace contextRef="#ctx0" brushRef="#br0" timeOffset="1068">2145 944 8007,'17'0'187,"1"0"0,-1-2 1,3-2 261,3-2 1,6 0-1,14 5 1,7-3-285,6-2 0,12-6 0,0 6 0,6 1-478,0-3 1,-4 6 0,-6-6 0,-8 2 312,-8 0 0,3-7 0,-7 3 0</inkml:trace>
  <inkml:trace contextRef="#ctx0" brushRef="#br0" timeOffset="1303">2931 245 8018,'27'-17'-19,"-4"-1"1,-4 7-1,-1 1 1,1 2 105,5 4 1,-3 4 0,8 8 0,2 10 681,2 9 0,2 8 0,0 6 0,0 7-328,0 8 0,-2 1 1,-4 7-1,-8 2-398,-7 2 1,-6-6-1,-10-4 1,-6-4-6,-10-1 0,-7-7 1,-10-1-1,0-1-509,0 1 0,1-6 1,-3 2-1,-2-5-530,-2-1 1,2-6 0,8-1 1000,2-3 0,8-2 0,-4-5 0</inkml:trace>
  <inkml:trace contextRef="#ctx0" brushRef="#br0" timeOffset="2000">4188 490 7942,'0'-18'226,"-2"1"688,-4-1 0,4 7-108,-3-1-748,3 8 0,2 4 0,0 12 0,0 3 20,0 3 1,2 1-1,1 3 1,3 3-90,-2 2 0,4-6 0,-2 5 1,0-1-66,1 4 1,-5-4 0,6 0 0,-2-1-82,0-1 1,1 2-1,-3-3 1,2 3-110,-2 2 0,4-6 0,-2 3 0,-3-5-261,-1-2 0,0 1 194,4-1 0,-2-7 517,8-4 1,-3-6 0,5-6 0,-2-7 149,1-9 0,9 3 0,3-5 1,0 5 7,0 2 1,6 5 0,0 2 0,6 3-175,4 3 0,2 2 0,-5 2 0,5 0-195,2 0 1,1 7 0,5 5 0,-3 6-106,-1 5 1,-6-4 0,3 3 0,-3-7-72,-8-3 1,-6-6-1,-9 3 180,-1-1 0,-9-12 1,-8-11 97,-10-7 0,-7-9 1,-5 4-1,-3-2 74,-2 0 0,-2 0 1,-6-6-1,0 0 63,0 0 0,0 0 0,2 0 1,2 2-284,2 4 0,8 4 0,-1 7 0,7 3-296,3 3 0,10 4 0,2 8-1032,10 0 1,7 8 1398,7 4 0,11 3 0,9 3 0</inkml:trace>
  <inkml:trace contextRef="#ctx0" brushRef="#br0" timeOffset="2283">5742 350 7983,'10'-19'597,"-4"-5"0,-4 5 724,-2-4 0,0 9-859,0 3 0,0 9 0,0 2 0,0 9-260,0 7 0,2 3 0,4 5 0,3 5-202,1 4 1,6 9 0,-5 3 0,5 2-111,1-1 0,1-1 0,-1 3 0,1-1-376,-1 1 1,-5 1 0,-3-1-1,-1-3-343,-4-2 0,4 3 0,-2-5 0,-4-2-697,-6-2 1526,-6-10 0,-15-2 0,-2-7 0</inkml:trace>
  <inkml:trace contextRef="#ctx0" brushRef="#br0" timeOffset="2833">5498 507 7928,'-2'-15'11,"-4"3"0,4 2 1,-6 7 190,1-3 0,5-2 264,-4 2-447,-4 4 156,8-6 289,-6 8-166,8 0 0,0-1 173,0-5 1,0 2 83,0-8 1,0 1 117,0-7 0,0 6-217,0 1 0,0-1-93,0-5 1,0 5 55,0 0 0,0 7 1,0-7 0,0 6-171,0-6 1,0 1 0,2-7-114,4 1 1,-2-2 0,10-3 0,3-1-143,5 2 0,7-5 0,-4 3 0,2 2-203,4 1 0,4 3 0,6 1 1,5 5-162,5 5 1,1 4-1,1 6 1,-1 7-568,0 13 0,3 14 0,1 9 1,0 4-1477,-5 1 2413,1 8 0,-15 2 0,6 8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8:20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18 8389,'18'0'-1026,"-7"0"1,1 0 735,2 0 0,-5 0 285,3 0 10,-8 0 37,4 0 0,-10 0-5,-4 0 1,-4 0-28,-7 0 1,5 0-12,0 0 0,1 0 45,-7 0 0,7 0 262,-1 0 0,6 0 673,-5 0-13,7 0 86,-4 0-866,8 0 1,13 0 0,5 0 0,5 0-105,8 0 0,0 0 0,16 0 0,3-2-62,7-4 1,12 4 0,13-3 0,5 3 22,6 2 0,6 0 1,-45 0-1,-1 0 1,0 0-1,-1 0-40,45 0 0,-14 0 1,-9 0-1,-10 0-588,-11 0 1,-19 7 106,-16 5 0,-10-4 0,-14-2 1,-6-4-122,-3-2 1,-11 1 0,-3 3 598,-4 2 0,-9 8 0,-3-5 0</inkml:trace>
  <inkml:trace contextRef="#ctx0" brushRef="#br0" timeOffset="284">70 332 8389,'-17'-7'-3,"-1"-3"1,3-2 419,3 1 1,4 5-88,8-6 1,18 6-1,11-3 1,15 1-101,13 4 0,7 2 0,13 2 0,11 0-182,9 0 0,-43-2 0,2-2 0,2 1 0,1 0 0,1 1 0,0 1-62,1-1 0,0 2 1,-4 0-1,-1 0 0,-3 0 1,-1 0-1,43 2-603,-6 3 0,-19-1 1,-12 6-1,-13-2 617,-8-4 0,-10 5 0,-2 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8:48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53 917 8991,'-11'6'784,"-1"-1"0,8 9 1,-2-2-274,4 3 0,-4 3 1,1-1-265,1 1 1,2-1 0,2 0 40,0 1 1,0-6 250,0-1-459,0-7 0,0 2 1,0-14-1,0-9-28,0-10 1,2-6 0,2-4-1,1-6 178,-1-9 0,0-3 0,0-11 0,4-4 31,2-3 1,-5-3 0,5 6 0,0 2-68,-1 4 1,3 0 0,6 12 0,-1 7-76,1 6 0,-1 14 1,2 6-1,3 7-69,1 4 0,0 2 0,-3 8 0,1 4-51,2 6 0,8 5 0,-1 7 0,2 5-90,3 4 0,0 4 0,2 3 0,2 5-105,2 0 0,-2 3 0,-8-5 0,-4 1-374,-2 5 1,4 1 0,-6 1 0,-1-3-246,-3-1 0,-9 0 0,-2 5 1,-3-2 70,1-3 1,-2-6-1,-10-12 1,-5-6-128,-5-4 871,-1-9 0,-9-2 0,-1-8 0</inkml:trace>
  <inkml:trace contextRef="#ctx0" brushRef="#br0" timeOffset="165">298 777 8064,'2'-10'94,"3"5"1,13 3 0,11 2 0,4 0-200,2 0 1,8 0 0,3 2-1,5 1 105,1 3 0,8 16 0,2-3 0</inkml:trace>
  <inkml:trace contextRef="#ctx0" brushRef="#br0" timeOffset="465">1398 498 8185,'0'-18'203,"0"1"1,-8-1 0,-3 3 327,-5 3 1,4-2 0,1 9-1,-3 1 184,-1 2 1,-3 2-1,1 2 1,-3 2-320,-3 1 0,4 11 0,-7 0 0,3 5-363,0 0 0,0 4 0,5 1 1,3-1-233,3 0 0,4 6 0,8-2 0,0 2-123,0-2 0,2 2 0,4-5 0,7 1-422,9 4 0,3-6 0,6-2 0,0-3 41,6-3 1,0-1 0,8-5 0,-1-5 702,1-4 0,1-2 0,7 0 0</inkml:trace>
  <inkml:trace contextRef="#ctx0" brushRef="#br0" timeOffset="716">1939 445 8307,'-11'-15'0,"-1"1"531,-2 2 0,-1 3 0,-3-5 149,1 3 1,0 5 0,-1-4 0,1 2-120,-1 4 1,1 2-1,-1 4 1,3 4-404,3 6 0,-3 3 0,5 3 0,-2 1-97,1 5 1,7-3-1,-2 8 1,4 2-371,2 2 1,2-4 0,2 0-1,5 2-379,7 2 0,-2 2 0,11-2 1,0-2-74,4-2 0,4-7 0,2 1 0,0-4-170,0-1 0,0-3 931,0-3 0,0 4 0,0-7 0</inkml:trace>
  <inkml:trace contextRef="#ctx0" brushRef="#br0" timeOffset="1082">2254 847 9773,'2'-10'1059,"3"4"0,-1 4 1,8 0-884,2-3 1,-5 3 0,3-6-1,2 0-60,1-3 0,2-5 0,1-1 0,-1-1-45,1 1 0,-3-7 0,-3 1 1,-6 0-4,-4-2 1,-2 5 0,0-3 0,-2 5-38,-4 7 0,-6-3 0,-9 8 0,-2 2-69,1 3 1,3 2 0,4 5-154,3 6 1,4 3 0,8 5 0,0 3-75,0 6 1,10-2-1,7 3 1,10-1-69,6-2 0,4 4 1,2-6-1,4 0-316,1 1 1,1-5-1,4-8 1,-3-3 648,3-2 0,1-2 0,2-6 0</inkml:trace>
  <inkml:trace contextRef="#ctx0" brushRef="#br0" timeOffset="1299">2603 148 8654,'-25'-44'1518,"-4"3"1,3 12-858,3 6 1,13 13-1,10 12-253,10 13 0,8 5 1,7 9-1,8 4-116,6 6 0,7-1 0,-3 9 0,0 2-507,-1 1 0,7-2 0,-5 1 0,1 3-368,-4 3 0,-4-3 1,-4 12-1,-2 2-437,-2 2 0,-14 0 0,1-4 0,-6-6 1020,-7-3 0,-1-3 0,-2 0 0</inkml:trace>
  <inkml:trace contextRef="#ctx0" brushRef="#br0" timeOffset="1881">3249 829 8066,'8'-17'521,"-6"5"167,4 1 0,-2 7-185,1-2 0,-1 2 0,8 0-183,2-2 1,-5 1 0,3 5 0,1-2-106,3-4 1,3 2-1,3-8 1,1-1-47,-2-3 0,-1-1 0,-3-3 0,1-1-97,-1-2 1,-7-3-1,-4 5 1,-4-2 20,-2 1 0,-2-1 0,-4 4 0,-6 3-45,-3 1 0,-3 7 0,1 2 1,-1 4-253,1 2 0,-1 4 0,3 6 0,3 9-155,6 6 1,4-1 0,2 5-1,2 2-112,4 2 0,4 2 0,7 0 1,3 0 88,3 0 1,-4-6-1,7-2 1,-3-2 180,0-4 1,1-3 0,-7-6 0,0-7 218,1-3 1,-3-6 0,-1-5 0,-4-11 304,-3-5 1,-1-4 0,-4-6-1,2 0 3,2 0 1,0 8-1,-6 2 1,2 3-27,4 5 1,-3-2 0,9 11 0,2 0-251,1 0 1,3 4-1,1 10 1,2 6-123,3 3 0,7 9 0,-4 1 0,2 2-174,0 4 0,-2-4 0,4 0 1,-4-1-9,-1-5 1,-9-2 0,-7-1 0,0-3 17,-1-3 0,-5-6 294,2-12 0,-4-9 1,-2-11-1,0-1 68,0-4 1,0-8-1,0-1 1,0 1-98,0 2 1,0 4 0,0 2 0,0 4-119,0 1 1,6 3 0,1 8-561,3 3 1,2-2 0,3 11-1121,-3 4 1769,4 7 0,-7 10 0,9-1 0</inkml:trace>
  <inkml:trace contextRef="#ctx0" brushRef="#br0" timeOffset="2214">4681 620 8247,'0'-18'337,"0"1"1,0 5-1,0 1 821,0-3 0,-2-1 1,-4-1-572,-5 4 1,-5 5 0,-1 7 0,-1 0-535,1 0 0,-2 0 0,-3 2 0,-1 3-179,2 7 0,1 4 0,3-1 1,-1-1-146,1-3 1,-1 1 0,3 5-1,3 1-783,6-1 1,4 1 689,2-1 0,0 1 422,0-1 1,8-5 0,4-2 91,3-3 1,3-1 0,-1-6 0,3 2-238,3 4 1,-4-4 0,5 4 0,-3-4-267,2-2 0,2 5 1,6 1-1,-3-2-631,-3-2 0,6-2 984,-2 0 0,12 0 0,3 0 0</inkml:trace>
  <inkml:trace contextRef="#ctx0" brushRef="#br0" timeOffset="2414">4891 271 8227,'-18'-28'1257,"3"-3"1,1 8 1255,3 2-2013,7 9 1,6 6 0,13 12 0,8 8-243,5 7 0,7 6 0,7 8 0,1 0-483,0 0 0,3 6 0,-5 1 0,-2 3-503,-2 4 0,-2-3 0,-2 3 0,-4 1-982,-6-1 1,-11-1 1709,-7 5 0,-10 7 0,-5 2 0</inkml:trace>
  <inkml:trace contextRef="#ctx0" brushRef="#br0" timeOffset="2615">4908 707 8083,'18'-33'-2,"-3"2"0,1 4 192,1 2 1,-3 1 0,11 9-1,0 3 364,4 6 0,6-1 0,4 1 0,4 2-309,1 2 1,3 4-1,5 4 1,1 5-309,-1 5 1,-1-4-1,-7-1 1,-9 5-424,-10 5 1,-7-1 0,-6 3 0,-7-2 485,-3 2 0,-2-3 0,0 5 0</inkml:trace>
  <inkml:trace contextRef="#ctx0" brushRef="#br0" timeOffset="3098">5834 655 8169,'10'-18'1329,"-1"3"-549,-3 3 0,4 4 1,7 8-481,1 0 1,-1 2 0,1 4-1,1 6-358,4 3 0,-3 3 0,3-1 0,-5 1-519,-7-1 1,5-5 0,-7-1-168,1 3 0,-4 0 336,-12-3 1,2-3 0,-7-10 0,-3-4 432,-2-5 0,-1-7 1,0-3-1,1-4 619,4-3 1,5 5 0,7-4 0,0 0-75,0 0 0,9 5 0,9 1 0,9 5-186,6 5 0,10 7 0,3-2 1,5 4-287,1 2 0,-5 8 0,-3 4 0,-1 3-268,-4 3 0,-8-1 1,-6 0-1,-4 1-733,-5-1 1,-10 1 513,0-1 0,-12-7 1,-6-4-1,-3-4 129,-3-2 1,-5 0 0,-1-2 0,5-4 233,5-6 1,1 3 0,7-3 0,2-2 311,2-1 0,2 3 1,4 3-1,8-1-57,11 0 1,8 6-1,6-2 1,4 5-80,5 1 0,-1 1 0,2 5 0,1 6-198,2 3 1,-5 3 0,-6 1 0,-6 3-732,-4 1 0,-15 0 1,-3-5 778,-7-1 0,-27 1 0,-6-1 0</inkml:trace>
  <inkml:trace contextRef="#ctx0" brushRef="#br0" timeOffset="3215">5816 183 8134,'0'-23'-13,"0"0"0,2 1 0,4 11 0,8 5-69,7 4 0,6 4 82,8 4 0,8 11 0,2 10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8:54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18 245 8016,'-6'-17'1729,"0"-1"-1156,0 8 1,6 10 0,2 14 0,4 7-315,5 8 1,5 4 0,1 2 0,1 0-199,-1 0 0,1 0 0,-1 2 1,1 2-366,-1 2 1,-1 5 0,-3-3-1,-3 1-291,-2 5 0,-2-1 0,-6 1 0,0-4-371,0-3 0,-10-1 966,-8-6 0,-7 8 0,-10 1 0</inkml:trace>
  <inkml:trace contextRef="#ctx0" brushRef="#br0" timeOffset="268">87 350 8016,'16'-29'-93,"-3"2"0,-1-1 244,2 1 0,1 6 0,5 0 1,3 5 287,6 4 0,2 8 0,2-1 0,0 3-19,4 2 1,-4 2 0,-4 3-1,0 9-234,-2 7 1,4 5-1,-7 5 1,-3-2-137,-2 2 1,-3 2 0,-4 4-1,-7 1-155,-3 3 0,-2 2 0,-2-4 1,-3 1-279,-7-1 0,-6 4 0,-5-2 1,-6-2-47,-4-3 0,-2-3 1,0-2-1,0-5-563,0-7 0,6 0 992,0-13 0,8 8 0,-4-4 0</inkml:trace>
  <inkml:trace contextRef="#ctx0" brushRef="#br0" timeOffset="599">838 699 8881,'0'-17'1106,"0"7"0,0 0 1,2 6-1023,4-1 0,-2-1 0,8 6 0,-1-2-157,-1-4 0,4 2 0,-7-6 0,1 1-97,0-1 0,-2 4 0,-6-6 56,0-1 1,-2-1-1,-4 1 1,-6 3 206,-3 2 1,-3-3 0,1 5 0,-1 2-66,1 2 1,1 4 0,3 4 0,3 5-139,2 5 1,4 1-1,10 1 1,8-1-148,7 1 1,6 1 0,8 3 0,2 1-159,4-2 0,0-7 1,7-3-1,3 1 415,-3-2 0,1 5 0,3-5 0</inkml:trace>
  <inkml:trace contextRef="#ctx0" brushRef="#br0" timeOffset="836">1432 420 8049,'-8'-20'398,"-3"-3"0,-3 9 0,1-1 0,1 5 482,-2 6 0,5 2 1,-3 2-385,-2 0 0,5 2 0,-1 4 0,2 6-351,4 3 1,2 5-1,2 3 1,0 4-304,0 0 1,2 6 0,4-6-1,6 3-275,3-1 0,3-2 0,1 2 0,3-4-73,1 0 0,2-5 1,-4 3-1,3-4-443,-3-1 1,4-6-1,-1-3 949,-3-1 0,-2-2 0,-1-6 0</inkml:trace>
  <inkml:trace contextRef="#ctx0" brushRef="#br0" timeOffset="1136">1729 664 7966,'10'-2'-30,"-3"-2"472,1-1 1,-4-1 0,6 4-1,0-2-39,-1-2 1,3-2 0,5 4 0,1-3-191,-1-3 1,-5 4 0,0-4-1,-1 1-147,-1-1 1,0 0 0,-7-3-1,3 1 33,-2-1 1,-4-1-1,-6 0 1,-5 5 8,-5 1 0,-7-4 1,0 6-1,-1 3-16,-1 1 0,6 2 0,-3 2-245,9 3 0,-1 5 0,8 9 1,4 3-172,6 1 1,14 6-1,11-4 1,4 3-181,2 3 0,6-4 0,1 0 0,3-2-187,3-3 0,3-3 691,1-2 0,-7-7 0,-2-2 0</inkml:trace>
  <inkml:trace contextRef="#ctx0" brushRef="#br0" timeOffset="1351">1904 140 8008,'-35'-41'332,"2"3"1,4 7 1132,5 11 0,15 11 0,9 9-1143,9 0 0,15 7 1,7 7-1,8 5-42,7 5 1,5 9 0,1 0 0,2 7-306,4 5 1,-5-4-1,1 3 1,-3 3-458,3 3 0,-9-7 1,-1 7-1,-11-3-602,-9-2 0,-5-5 0,-4 5 0,-3-2 1084,-6-4 0,-20-3 0,-5-1 0</inkml:trace>
  <inkml:trace contextRef="#ctx0" brushRef="#br0" timeOffset="1887">2585 647 8160,'15'-12'347,"-3"0"1,3 3 0,-3-5 198,4 2 0,1 7 0,1-5 1,-1 0-92,0 1 1,-5 5-1,0-4 1,1 2-169,3 0 1,1-7 0,1 3 0,-3-2-108,-3 1 1,2-1-1,-7-5-185,3-1 0,-6 1 0,2-1 0,-4 1-189,-2-1 1,-2 1-261,-4-1 1,2 9 152,-8 3 1,8 6-1,-1 6 1,3 5 126,2 5 1,2 1-1,3 3 1,7 1-182,4 2 1,1 3 0,1-5 0,-3 2 53,-3-1 1,3 3 0,-5-2 0,2-4 273,-1-5 1,-5 0 0,4-7 1022,-2 3-767,-3-6 1,-5-4 0,0-12-43,0-3 1,2-3-1,2 1 1,4 1-218,2 5 1,1-3 0,9 8 0,1 2-52,2 2 0,3 2 1,-3 0-1,6 0-56,4 0 0,-6 8 1,-2 2-1,-1 2-52,-1-1 1,0 1 0,-5 3-65,-1-3 377,-7 4 0,-2-16 0,-10 1 0,-2-6-49,-2-5 1,0-8 0,6-5 0,0 2-80,0 1 0,0 3 0,0 0 0,0-1-163,0 1 1,0-1 0,2 3 0,4 1-392,6 2 0,3 8 1,3-1 557,-1 3 0,8 9 0,2 3 0</inkml:trace>
  <inkml:trace contextRef="#ctx0" brushRef="#br0" timeOffset="2332">3895 490 8180,'5'-12'-142,"3"2"0,0 0 195,0 1 0,5 5 0,-3-4 2531,0 0-1673,5 6-790,-5-5 0,-2 12 0,-8 1 0,-10-2-86,-6-2 0,-1-2 1,-2 0-1,-3 0 23,-1 0 0,-6 2 0,4 2 0,-1 2 35,1-2 1,-4-2-1,6 0 1,1 1-37,3 3 0,2 6 1,1-4-68,4 1 1,-1 3 0,9 5-81,6 1 1,0-6-1,11-3 1,5 1-34,3 0 1,4-6-1,-3 1 1,3-3 105,2-2 1,-5 0 0,1 0 0,-4 0 5,-1 0 0,-1-2 0,1-2 56,-1-1 0,-5-9-368,-1 2 1,-5 3-234,6-3 1,-6 8 0,5-2 2,3 4 1,1 4 0,3 2 0,-1 2 552,1-2 0,-1 6 0,1-1 0</inkml:trace>
  <inkml:trace contextRef="#ctx0" brushRef="#br0" timeOffset="2535">4069 123 8180,'-17'-35'517,"-1"6"1300,1 0 0,9 15-1356,8 2 0,8 16 0,11 10 0,5 7-237,5 8 1,4 6 0,2 4 0,-1 4-223,1 1 1,0-3 0,-2 6 0,-2 1-492,-2 3 1,-7-7 0,1-1 0,-5-2-1341,-7-1 1,-3 1 1828,-8-6 0,-16 0 0,-3 0 0</inkml:trace>
  <inkml:trace contextRef="#ctx0" brushRef="#br0" timeOffset="2719">4069 524 8348,'18'-27'0,"-1"4"486,1 4 0,1 1 0,2 1 0,5 1 39,1 4 1,2 3-1,6 5 1,0-2-156,0 2 1,2 2 0,1 4 0,3 2-238,-2 2 1,0 7 0,-2-1 0,-2 4-498,-8 1 1,-6 1-1,-5-1-915,-5 1 0,-3-1 0,-8 0 1279,0 1 0,0-1 0,0 1 0</inkml:trace>
  <inkml:trace contextRef="#ctx0" brushRef="#br0" timeOffset="3186">4803 455 8180,'0'-18'198,"0"1"1,2 1 935,3 4 1,-1-1-601,8 7 1,-6 0-1,4 8 1,-1 2-270,1 2 0,2 7 1,5 1-1,1 5-414,-1 5 1,0-1 0,1-5 0,-3-1-242,-3 0 0,2-5 0,-7 0-1211,3 1 0,-8-5 1185,-2-2 0,-2-6 0,-10-6 0,1-8 657,1-7 0,-3 2 0,7-6 0,2 1 393,2 1 0,2-6 0,0 6 0,2 1-24,4 3 0,3 1 1,9 3-1,1 3-189,5 6 0,1 4 0,6 4 0,-2 4-407,2 6 0,-4 3 0,0 3 0,-1 1-294,-5 4 1,-2-3 0,-3 3-1,-3-5-759,-1-7 0,-8 5 544,2-5 0,-4-5 0,-4-4 414,-4-6 0,4-9 1,-4 1-1,4-3 242,2-3 1,0 1 0,0-3-1,2 1 130,4 1 1,0-3-1,9 11 1,5 1-48,-1 3 1,2 4-1,1 2 1,3 0-187,2 0 0,-4 8 0,5 5 0,-3 7-479,-4 3 0,-1 6 1,-5-4-1,-3 0-2021,-6 1 2442,-4-3 0,-10 2 0,-2 2 0</inkml:trace>
  <inkml:trace contextRef="#ctx0" brushRef="#br0" timeOffset="3319">4715 210 10813,'0'-35'0,"0"2"156,0 4 1,0 10-862,0 7 1,8 8 0,6 0 704,7 8 0,14 14 0,10 9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9:26.1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12346,'0'25'729,"6"-4"0,1 8 1,3 2-444,4 2 0,1 8 1,5 2-1,3 2-365,6 3-1,4-5 1,2-3 0,0-5-168,0-6 0,-2-5 1,-2-13-1,-2-5 11,2-4 0,-6-10 0,0-5 0,-1-10 56,-1-12 1,2-2-1,-3-10 1,1 1 547,-2 1 0,-1-5 0,-3 5 0,1-2 134,-1 1 1,6 13-1,1 0 1,-3 6-124,-2 5 0,5 5 0,1 5 0,0 6-220,0 4 1,6 10-1,-4 4 1,3 5-174,-1 7 1,0 3 0,4 8 0,-2 0-438,-2 0 1,-8-1 0,3 1 0,-7 0-159,-5 0 0,-5 0 1,-8 0-1,-5 0-245,-6 0 1,-11-8 0,-8-4 0,-10-3 853,-11-3 0,-9 8 0,-8 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9:26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36 148 8095,'-12'-45'0,"2"7"1854,3 7 0,1 11-2267,6 9 1,10 9-1,7 2 1,12 7-1718,10 3 2130,-2 6 0,21-7 0,-4 9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39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103 103 7979,'-17'-25'984,"-1"0"0,1-2 0,-1 9-259,1 11 1,7 7 0,4 7 0,6 11-535,6 9 1,12 14-1,11 5 1,6 5-30,5 1 0,3 1 0,6-3 1,-3-1-231,3-3 0,1 7 1,2 5-1,1-4-497,-1-5 0,-7-7 1,-4-9-1,-4-4-141,-3-5 0,-8-15 1,-9-11 414,-9-13 1,-6-12-1,-2-12 1,-2-4 256,-4-1 0,-4-3 1,-7-5-1,-1-3 162,1-3 1,1 10-1,3-3 1,3 6-159,2 7 0,3 3 0,5 6 0,0 5-253,0 5 1,9 9 0,9 6 0,9 8-286,6 8 0,10 11 1,1 6 567,1 4 0,13 10 0,-4 2 0</inkml:trace>
  <inkml:trace contextRef="#ctx0" brushRef="#br0" timeOffset="286">1151 697 8338,'-12'0'1225,"1"0"0,1 8 1,-2 4-1,7 3-759,3 3 0,2 7 0,0 6 0,0 8-283,0 7 0,2 5 0,1 3 0,5 4-235,2 6 1,-4 0 0,3 2 0,-1 2-350,-4-2 1,-2-2 0,-4 0 0,-4-4-272,-5 1 1,-7-9 0,-5 0 0,-4-11 206,-1-10 1,-3-8-1,8-11 1,4-8 340,5-8 1,1-15 0,9-16 0,6-10 55,7-5 1,9-3 0,7-1 0,8-2-188,6-2 1,4 5-1,-5 7 1,3-1-175,-2 2 0,4 3 0,-3 9 429,-1 4 0,14-4 0,1 5 0</inkml:trace>
  <inkml:trace contextRef="#ctx0" brushRef="#br0" timeOffset="421">1238 383 8110,'-6'-29'0,"1"0"-96,1-2 0,2 5 0,6 3 96,7 4 0,17 1 0,16 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9:26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1 394 8482,'1'-17'1469,"5"-1"1,-4 6-639,4 1 0,-4 9 0,-2 4-404,0 13 1,8 5 0,3 9-1,5 2-235,1 2 0,9 4 0,3 2 0,4 3-238,2 3 1,0-4 0,-1 3 0,3-1-206,4-4 0,-4 0 0,2-3 1,-8 1-932,-8-4 0,-3-11 736,-3-5 0,-7-9 0,-4-16 1,-5-11 673,-1-14 0,0-6 1,0-12-1,0-3 635,0 0 0,0 5 1,2 3-1,4-1-111,6 2 0,5 3 1,7 9-1,5 4-464,4 5 1,9 13 0,3 5-1,2 6-193,-1 6 0,-1 11 1,1 12-1,-3 4-216,0 2 1,-8 0 0,2 0 0,-8 0-475,-4 0 0,-2 2 0,-7 0 0,-5-2 108,-5-8 1,-6 0 0,-8-6 0,-9-3-98,-10-5 0,0-9 1,-3 0-1,1-8 374,2-7 1,2-7 0,9-5-1,5-6 560,5-4 1,4-4 0,2-2 0,2-2 95,4 3 1,5 1 0,13 4 0,7 2-54,8 2 1,5 13 0,11-1 0,3 3-159,6 4 0,-2 4 0,0 14 1,-2 8-558,-4 5 0,-5 8 0,-8-4 0,-10 3-688,-6 3 0,-4-4 0,-7 0 0,-5 0-238,-5 0 0,-4-5 0,-2 1 1248,0-4 0,0 7 0,0 1 0</inkml:trace>
  <inkml:trace contextRef="#ctx0" brushRef="#br0" timeOffset="383">1729 534 8038,'24'-33'0,"-1"2"440,-2 2 1,1 9 0,1 1 0,6 5 311,4 1 1,4 5 0,4 2 0,3 6-74,1 6 1,5 0-1,-3 9 1,2 7-429,-3 3 1,-3 4 0,-10 6-1,-2 0-340,-2 0 1,-15 5-1,-3 1 1,-7-2-61,-4-2 0,-2 0 1,-6 2-1,-11 3-776,-14 3 0,-12-6 0,-13 3 0,-6-1-28,-4 0 1,-2-4 0,2-14 0,6-11 688,10-8 1,7-8 0,14-8 0,8-15 622,11-16 1,18-19-1,14-21 1,13-11-76,-13 42 0,4 0 0,3 2 0,2 1 0,1-3 0,1 1 0,-1 2 0,2 1 382,0 1 1,2 3-1,0 2 1,1 2 0,2 3-1,0 2 1,37-25-104,-6 14 1,2 20 0,-8 11 0,2 7-370,0 10 0,-8 8 0,2 13 0,-5 8-80,-7 8 1,3 0-1,-8 7 1,-3 3-470,-1 1 1,-4 5 0,-4 1 0,-5 4-542,-5 2 1,-3 0 0,-5 2 0,-7-4-406,-8 1 0,-15-7 0,-16 4 1301,-10-4 0,-13-1 0,-4-1 0</inkml:trace>
  <inkml:trace contextRef="#ctx0" brushRef="#br0" timeOffset="536">2655 813 8038,'18'-44'176,"-1"3"1,0 4 479,1 2 1,7 6-1,4 2 1,6 1-316,6 5 1,4 8-1,7 3 1,2 0-327,5 0 0,-5 7 0,6-3 0,-2 4-392,0 2 1,-5 6 0,-9 1 376,-1 3 0,-2 2 0,-6 5 0</inkml:trace>
  <inkml:trace contextRef="#ctx0" brushRef="#br0" timeOffset="866">3808 673 8004,'11'-23'433,"-1"0"1,-2 2 578,-4 1 1,-2 3-1,-2-1-303,0 1 1,-8 5 0,-4 2-1,-5 1-285,-7-1 1,3 6 0,-8-2 0,-2 4-379,-2 2 1,-2 8 0,0 4 0,2 3-188,4 3 0,-4-1 1,8 3-1,2 1-368,5 2 0,6 1 0,1-5 1,5 2-39,4 3 0,2-1 1,2-6-1,4-1 305,5-5 0,5-1 1,3-6-1,3 2 314,1-2 0,8-2 0,-2-2 1,4 0-4,2 0 0,6-2 0,0-2 0,-3-2-97,-1 2 0,4 2 0,0 2 0,-2 0-493,-3 0 0,-1 6 0,-2 2 1,-2 0-736,-1-1 1256,-17 7 0,10-4 0,-13 7 0</inkml:trace>
  <inkml:trace contextRef="#ctx0" brushRef="#br0" timeOffset="1185">3982 673 8186,'6'-33'0,"2"4"483,2 6 1,-5 4-1,9 1 1,4 3 12,3 3 1,4 4 0,-2 8-1,5 0-111,-1 0 0,6 8 0,-4 6 0,2 5-73,-2 4 1,2 8 0,-6-2-1,0 4-338,1 2 1,-5-2 0,-9-2 0,-5-1-481,1 1 1,-6-6 0,2-2 0,-8-4 94,-8-1 0,-5-3 1,-4-3-1,-5-6-15,-1-4 0,6-10 1,-2-4-1,3-5 584,3-6 0,7-4 0,4-8 0,4 0 597,2 0 0,4 6 0,6 0 0,9-1-117,7 3 1,5-2-1,9 10 1,7 5-398,3 4 0,3 5 1,-1 5-1,1 2-320,-1 3 0,-2 7 0,-3 9 0,-4 5-545,-1 1 0,-7 0 0,2 4 1,-8-2-1721,-4 2 1,-7-4 2343,-6 2 0,-1 1 0,7 4 0</inkml:trace>
  <inkml:trace contextRef="#ctx0" brushRef="#br0" timeOffset="1385">4943 324 8198,'8'-41'0,"1"1"550,1 1 0,6 10 1,-5 5-1,5 5 247,1 2 1,7 7-1,1 4 1,2 6-294,4 6 1,4 11-1,4 12 1,1 6-430,-1 6 0,4 4 0,-2 9 0,-3 4-733,-1 6 1,-9 2-1,-5 0 1,-6-4-1717,-5-1 2374,-4 5 0,-16-4 0,-2 7 0</inkml:trace>
  <inkml:trace contextRef="#ctx0" brushRef="#br0" timeOffset="1535">5065 708 8067,'12'-44'0,"-1"1"451,3 0 1,2 12 0,3-4 0,2 4-66,3 4 1,12 8 0,1 9 0,8 0-478,9 1 0,1 5 0,7-2 0,-2 6-333,-4 6 0,4 3 424,-1 9 0,-1-1 0,-6 1 0</inkml:trace>
  <inkml:trace contextRef="#ctx0" brushRef="#br0" timeOffset="1802">6445 516 8175,'-8'-42'0,"-4"5"0,-5 8 707,-6 3 1,-6 5 0,-10 7-1,-4 5 279,-2 1 1,-7-4 0,-6 7 0,2 1-579,1 2 0,11 4 0,3 3 0,6 7-536,6 4 0,6 1 0,11 2 1,6 3-320,4 1 0,2 8 0,2-4 0,4 0-162,6-3 0,3 1 0,3 0 1,1 0 58,4 1 1,-3-1 0,5-4 0,0 3 343,4-3 1,4-8 0,4-3 0,4 0 36,5 0 1,3-7 0,1 3-1,-1-4-309,-1-2 0,5 0 0,-13 0 478,-1 0 0,-2 0 0,-2 0 0</inkml:trace>
  <inkml:trace contextRef="#ctx0" brushRef="#br0" timeOffset="2102">6567 499 8351,'0'-29'0,"0"2"434,0 1 1,8 3 0,3 7 86,5 5 0,1 3 0,1 8 0,1 2-49,5 4 0,-3 4 0,8 9 0,2 4-150,2 6 1,-6 6 0,-3 4 0,-5 2-455,-2-2 1,1 3 0,-3-1 0,-3-4-388,-6-6 1,-4-6 0,-4-7 0,-4-3-20,-6-3 1,-5-4 0,-4-10-1,-3-4 367,3-6 0,9-11 1,7-6-1,3-4 413,2-2 0,2 0 0,3-2 0,9 0 477,7 2 1,6 4 0,10 14 0,4 1-327,6 5 0,1-3 0,-1 10 0,-5 6-689,1 8 1,-8 7 0,2 7 0,-8 5-629,-4 4 0,-1 2 924,-7 0 0,0-1 0,1 1 0</inkml:trace>
  <inkml:trace contextRef="#ctx0" brushRef="#br0" timeOffset="2749">7807 639 8521,'10'-2'1511,"-4"-4"0,-3 4-1058,3-4 1,4 4 0,9 0 0,3-2-201,1-2 0,8-7 0,-2 1 0,4-5-80,2-7 1,-2 3 0,-4-6 0,-6 0-18,-3 0 1,-10 5 0,-7-3-1,-8 2-49,-13-1 1,-1 7-1,-10 7 1,-2 3-147,-2 3 0,0 4 0,4 5 0,5 9-132,5 7 1,9 7 0,4 6 0,8 3-251,10 4 0,3 4 0,18 7 0,6-1-251,4-5 1,3 3 0,9-7 0,1 1-267,2 0 1,1-10 937,-7-10 0,0 4 0,1 0 0</inkml:trace>
  <inkml:trace contextRef="#ctx0" brushRef="#br0" timeOffset="3399">8733 604 8096,'9'-12'-49,"-1"2"660,0 2 0,-4 3 575,7 5 0,-7 2-762,2 3 1,-4 5-1,-2 8 1,0-1-40,0 1 0,0-1 0,-2 0 1,-2 1-232,-2-1 0,-7 1 0,3-1 1,-2 3-360,1 3 0,7-4 0,-4 5 0,2-5-173,1-1 0,-1-1 0,8 0 0,3 1-84,7-1 1,6-1 0,5-2 0,6-5 62,4-1 1,2-2 0,0-8-1,0-4 262,0-6 1,-8-3-1,-4-5 1,-5-1 281,-7-2 1,-3-8 0,-10 4 0,-4-2 169,-5-1 1,-11 3 0,-3-4 0,0 4 2,0 2 1,-5 2 0,7 5 0,2 3 526,1 3 0,5-4-667,3 5 0,8 3 1,14 2-1,11 4-147,10 2 1,2 6 0,14 2 0,2 0-41,1-1 0,0 5 0,-1-4 0,-4 1 26,-3 5 1,-3-6-1,-8 0 1,-4-3 79,-1 1 0,-3 6 0,-8-4-16,-3 1 0,-4-3-126,-8 6 0,0-1 0,0 7 1,0-1-87,0 1 1,0-1 0,0 1 0,0-1-142,0 1 0,0 5 0,-2 2 0,-2 0-628,-2 1 0,-6-3 499,7-6 841,-1 1 1,14-14 0,5-6 0,7-8-107,3-9 0,8 1 0,0-5 0,8 3 211,7 3 0,5 0 0,-1-1 1,-1 3-233,-3 3 1,-5 2 0,4 6 0,-3-1-323,-3 1 0,-4 4 1,-4 5-1,-4 5-553,-1 0 0,-3 5 0,-6-3-757,1 4 1,-9 1-769,-3 0 0,-4-5 2087,-2 0 0,-8-8 0,-1 3 0</inkml:trace>
  <inkml:trace contextRef="#ctx0" brushRef="#br0" timeOffset="3732">10671 639 8096,'18'-24'628,"-1"1"74,1 2 1,-3 1 0,-3 3-82,-6-1 0,-5 7 0,-2 1 0,-5 2-6,-6 4 1,-5-3 0,-7 1-1,-3 2-313,0 2 0,-4 8 0,8 1 0,1 5-271,3 7 0,3-1 0,3 7 0,3 0-5,2 5 1,3 4-1,6 5 1,3 2-277,2-2 0,6 4 0,-4-1 1,-1 1-191,1 0 1,-2-3 0,-6-7-1,0-2 57,0-2 0,-10-7 0,-7-1 0,-10-7 101,-6-8 0,-2-4 0,-2-4 1,0-4-163,2-6 0,-2 2 0,16-1 1,5-3-281,9-1 1,8-3 0,11 3 723,11 3 0,24-4 0,7 7 0</inkml:trace>
  <inkml:trace contextRef="#ctx0" brushRef="#br0" timeOffset="3832">11265 1023 8096,'17'0'336,"1"0"1,-1 0 177,1 0 0,-1 0 1,1 0-919,-1 0 404,-7 0 0,5-8 0,-5-2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9:23.1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1027 210 8072,'-17'-29'336,"-1"0"0,-1 13 0,-3 0 1119,-1 7 0,0 3-955,5 6 1,9 8-1,3 5 1,6 7-154,6 3 1,3 10 0,9 2 0,-1 8-273,1 1 1,1 13 0,2-5 0,5 4-207,1 4 1,-4-3 0,4 5 0,-2 0-522,-3 0 0,-1 2 0,-1 6 0,-1-2-956,-4-4 0,-9-2 1608,0-4 0,4-4 0,0 7 0</inkml:trace>
  <inkml:trace contextRef="#ctx0" brushRef="#br0" timeOffset="417">608 873 7959,'-18'-27'86,"1"4"0,-6 4 1,-3 3-1,-1 4 485,-4 7 0,-8 3 0,-1 2 0,-1 0-49,-2 0 1,4 13-1,-7 7 1,-1 5-279,3 6 1,3 2 0,12 2 0,5 0-136,5 0 1,9 7-1,6 3 1,10 2-220,12-1 0,13-7 0,11 2 0,5-6-418,7-6 0,1 0 0,9-10 0,2-5-741,2-4 1,2-5-1,-1-5 1269,1 0 0,0-7 0,0-3 0</inkml:trace>
  <inkml:trace contextRef="#ctx0" brushRef="#br0" timeOffset="1098">1638 1066 7543,'18'0'1084,"-1"0"1,-5 0 0,-1 0-760,3 0 0,3 0 1,5-2-1,1-4-133,-2-6 1,1-3 0,-1-3 0,2-1 3,-1-5 1,-5 3 0,-3-8 0,-4 0 23,-3 2 0,-3-4 0,-10 7 1,-7 3-46,-9 2 1,-5 3 0,-10 4 0,-1 7-31,-3 3 0,-6 2 1,7 4-1,1 5-136,2 9 1,6 9 0,6 0-1,9 4-134,6 6 1,6 2 0,10-2 0,8 1-124,7 3 1,8 0-1,12-8 1,8-4 16,7-6 0,6-3 0,10-5 1,1-3-48,3-6 1,8-6 0,-3-6-1,3-8 83,-3-7 0,-11-6 0,-14-8 1,-7 0 151,-9 0 1,-12-2 0,-11 0-1,-9 0 255,-6 4 0,-10 4 1,-6 0-1,-7 6 46,-8 4 1,-10 9 0,-4 4 0,1 4 68,-1 2 1,-5 2 0,3 4 0,-2 5-129,1 5 0,9 1 1,0 1-1,8 1-258,4 5 1,9-3 0,10 8 0,4 0-186,2-2 1,8 6 0,6-5 0,9 1 2,12 0 1,2-8 0,7 2-1,-1-5-51,-4-7 0,-2-3 0,-4-8 1,-4 0 149,-6 0 0,-3 0 0,-5-2 0,-3-4 329,-6-5 1,-4-11 0,-2-1-1,0 2 97,0 1 0,5 3 0,1 0 48,-2-1 0,6 3 1,1 3-270,5 6 0,1 4 1,3 2-1,1 2-356,2 4 0,3 4 0,-3 7 1,4 2-344,0 5 0,6-5 0,-6 4 0,1-3-139,-5-3 0,0-5 0,-3-2 0,-5-3-585,1-3 1360,-9-2 0,1-2 0,-8 0 0</inkml:trace>
  <inkml:trace contextRef="#ctx0" brushRef="#br0" timeOffset="1331">2791 1048 7624,'10'-33'0,"-5"2"420,-3 2 0,6 8 1,6-3 213,7 5 0,0 9 1,7 4-1,-1 4-170,0 2 1,4 8 0,8 4 0,1 5-156,-1 7 0,-8-3 0,-2 8 0,1 0-275,-3-2 1,-2 6-1,-8-6 1,-1 1-332,-4-5 0,-5-4 0,-7-1-63,0-1 1,-2-7-1,-3-4 0,-7-4-160,-4-2 0,-3-8 1,0-4-1,-1-5 172,5-6 0,9-3 0,0-5 0,4 2 124,2-2 0,2-2 0,6-2 1,9 0-121,10 0 0,8 0 1,6 2-1,6 4 344,3 6 0,10 4 0,-5 1 0,5 1 0</inkml:trace>
  <inkml:trace contextRef="#ctx0" brushRef="#br0" timeOffset="1516">3682 804 8011,'-18'-18'1201,"1"1"-456,-1-1 0,8 10 0,7 8-331,6 10 1,7 6-1,8 1 1,-1 2-294,1 5 1,5-3 0,2 6 0,0 0-609,0 1 0,5-7 0,-7 2 1,-2-1-2309,-1 1 2795,-3-4 0,1 14 0,-1-6 0</inkml:trace>
  <inkml:trace contextRef="#ctx0" brushRef="#br0" timeOffset="1831">3943 908 8086,'18'-33'0,"-1"4"614,1 6 1,-1 11-1,3 6 1,1 5 39,2 1 0,6 0 0,-3 1 0,-1 5-278,0 6 0,-2-2 0,-5 1 0,-1 3-275,1 1 1,-3 3 0,-1-1-1,-4 1-473,-3-1 0,-1 1 0,-8-1-116,-4 1 1,-3-7 0,-9-1 0,1-2 13,-1-4 0,1-2 0,-1-2 1,3-2 561,3-4 1,5-6 0,8-9 0,5-4 410,6-3 1,13 5-1,10-6 1,10 0 80,5 2 1,10-4 0,4 7-1,2 5-481,-2 5 0,2 7 0,-7 7 0,-3 0-641,-2 0 0,-15 2 0,-6 3 1,-6 5-191,-6 0 0,-1 5 0,-3-5 0,1 2 732,-1-1 0,1 1 0,-1 5 0</inkml:trace>
  <inkml:trace contextRef="#ctx0" brushRef="#br0" timeOffset="2266">5376 646 8086,'9'-25'314,"7"6"0,-7-5 2847,1 5-2362,6 9 1,-16 3 0,-2 9-573,-14 3 1,-1 5 0,-8 8 0,-1 1-329,-3 4 1,2-3 0,0 5-1,2-2-317,3 0 1,3 1 0,1-5-537,1 4 1,1 3 699,5 3 0,5-12 0,12-11 340,5-4 0,13-4 1,5-4-1,4-5 156,2-5 1,-6-1-1,0-1 1,2 1 148,2-1 0,-4 7 1,0 1-1,0 2-90,-1 4 1,3 2-1,-6 4 1,0 4-228,0 6 0,-1 11 1,-9 8-1,-3 8-104,-6 7 0,-5 5 0,-1 3 0,-1 4-149,-5 6 1,-12-2 0,-11 3-1,-6 2-112,-6 7 1,-3-2-1,-9 4 1,1-8-172,0-10 0,1-4 0,5-17 0,7-8 322,8-8 0,7-9 0,13-18 1,5-7 173,4-9 0,10-5 1,5-8-1,7 0-83,3 0 1,14-7 0,0-5 0,6-1-369,5 1 1,-3-3-1,1 3 1,3-2-1750,1 3 2166,10-5 0,-5 7 0,5-9 0</inkml:trace>
  <inkml:trace contextRef="#ctx0" brushRef="#br0" timeOffset="2401">4415 245 8123,'-43'-29'0,"1"-1"0,-38-24 0,10 10 2149,10 12 0,25 13-3031,18 7 1,19 5 881,27 7 0,8-8 0,15-2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9:31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51 555 8244,'-10'-17'499,"-3"5"0,5 3 1,0-1 776,0 0 1,5 6-959,8-1 0,9-3 0,15 2 0,12 2-167,7 2 0,14 2 0,8 0 0,10 0-237,5 0 0,3 6 1,-1 0-1,-2 0-676,-3 1 0,-12-5 1,-12 6-1,-6-2-424,-5 0 0,-20 1 0,-17-3 1186,-12 2 0,-24 8 0,-10-5 0</inkml:trace>
  <inkml:trace contextRef="#ctx0" brushRef="#br0" timeOffset="167">435 748 8141,'-17'7'33,"-1"3"0,1 6 0,1-3 304,5-1 0,3-1 1,10 7-73,4-1 0,11-5 0,12-2 1,6-3-89,6-3 1,4 4 0,9-2-1,4-2-152,6-2 1,2-2 0,0 0-1,-2 0-568,2 0 1,-4 0 0,-2 0 0,-5-2 542,-11-4 0,-13-4 0,-5-7 0</inkml:trace>
  <inkml:trace contextRef="#ctx0" brushRef="#br0" timeOffset="382">837 101 8209,'37'-33'0,"2"4"624,1 6 0,9 11 0,-3 8 0,5 8-98,1 8 1,8 11 0,4 8 0,2 6-219,-2 4 1,2 13 0,-7 1 0,-3 7 10,-2 9 1,-19 1-1,-12 8 1,-13-3-441,-8-3 1,-12-2-1,-7-4 1,-10-4-461,-6-6 0,-10 0 0,-3-3 0,-5-3-1229,-1 4 1,-1-11 1809,1 2 0,-1-1 0,1-1 0</inkml:trace>
  <inkml:trace contextRef="#ctx0" brushRef="#br0" timeOffset="683">2583 363 8110,'0'-42'501,"0"-1"1,0-2 0,-2 8 261,-3 6 1,-5 10 0,-6-2 0,3 5 264,1 7 1,6 3 0,-3 10-724,1 4 0,2 11 0,6 14 0,2 6-16,4 4 0,0 15 1,9 0-1,4 6-305,1 2 1,5 1 0,-2 4 0,1 3-516,1 4 1,-4-4-1,6 5 1,1-1-252,-1 0 1,-4-7 0,4-8-1,-2-7-218,-3-9 0,-3-16 0,-1-12 1000,-1-9 0,1-22 0,-1-5 0</inkml:trace>
  <inkml:trace contextRef="#ctx0" brushRef="#br0" timeOffset="819">2531 922 8110,'29'-8'-210,"-2"-1"0,0-3-50,1 0 0,3 7 1,9-5-1,7 2 327,3 4 0,10 2 0,5 0-67,2-3 0,3-5 0,0-8 0</inkml:trace>
  <inkml:trace contextRef="#ctx0" brushRef="#br0" timeOffset="1101">3684 905 8475,'11'-8'0,"-1"-4"686,-2-3 1,-4-3 0,-10 3-36,-6 3 1,-11 4 0,-6 8 0,-4 0-199,-2 0 1,-6 2 0,-2 4 0,-1 6-316,-5 3 0,12 5 0,4 1 1,6 4-269,6 2 1,9-3 0,6 5 0,6 2-115,6 2 0,17 0 0,14-2 0,8-4-446,9-2 0,8-1 0,12-9 1,4-1-219,1-3 0,-3-7 1,2 2 907,-7-4 0,3-10 0,-12-1 0</inkml:trace>
  <inkml:trace contextRef="#ctx0" brushRef="#br0" timeOffset="1350">4592 835 7882,'6'-18'143,"-1"1"1,9-1 0,-2 3 434,3 3 0,10-1 1,4 7-1,6 2-337,6 2 1,4 2 0,7 2 0,2 2-501,5 2 1,-11 7-1,3-1 1,-7 3-312,-5 3 1,-16-1 0,-7 1 0,-6-1 569,-7 1 0,-16 7 0,-7 2 0</inkml:trace>
  <inkml:trace contextRef="#ctx0" brushRef="#br0" timeOffset="1501">4557 1184 7947,'17'-6'559,"1"1"0,1 1-51,4 2 1,14 2-1,16 0 1,9 0-358,6 0 0,9 0 0,3 0 0,1 0-446,1 0 0,-10 0 1,-3 0-1,-10 0-1827,-11 0 2122,-13 0 0,-2-8 0,-6-2 0</inkml:trace>
  <inkml:trace contextRef="#ctx0" brushRef="#br0" timeOffset="1965">5919 940 7913,'-2'-12'218,"-2"0"829,-2-1 1,1 3 832,5-2-1307,-8 9 1,6-3-271,-4 12 0,4 3 1,4 7-1,6-3-68,9-1 1,3 0-1,9 5 1,4 1-147,6-1 0,5 1 0,10-3 1,3-1 32,1-3 1,8-7-1,-2 2 1,2-4-318,-2-2 1,2-2 0,-10-6-1,-5-9-89,-9-10 0,-14-8 0,-11-6 0,-9-6 128,-6-3 1,-12-3-1,-9 1 1,-14-2 30,-12-4 0,-19 3 0,-6-1 0,-2 7 201,1 9 1,8 5 0,3 6 0,4 5-28,4 5 0,5 11 1,18 8-1,6 12-395,3 9 1,11 6-1,3 10 1,6 4-171,6 6 1,5 3 0,12 4 0,7 3 515,3 1 0,1 0 0,1-6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9:41.5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18 453 8650,'11'-35'1018,"1"0"1,-8 2 0,0 4-196,-8 6 1,-6 11-1,-5 8-290,3 8 0,4 8 1,8 11-1,0 8-167,0 8 0,2 8 0,4 11 0,7 6-393,9 4 0,5 2 1,8-1-1,0 3-224,0 4 1,-2-2 0,-4 5 0,-6-1-811,-3-4 0,-13-5 0,-7-5 0,-11-3 1061,-11-1 0,-13-14 0,-9 5 0</inkml:trace>
  <inkml:trace contextRef="#ctx0" brushRef="#br0" timeOffset="217">0 663 8914,'29'-76'0,"-2"-2"342,-1-1 1,-1 21-1,-2 5 1,4 14 39,0 10 0,6 6 0,-3 9 1,3 5 227,2 1 1,-6 10-1,-2 10 1,0 7-451,0 10 1,-7 0-1,-1 14 1,-7 1-153,-5 9 1,-1 1 0,-6 8 0,-2-2-301,-4-3 0,-3-3 1,-11-2-1,-3 1-361,-6-1 1,-6-1-1,-4-5 1,-4-5-80,-1-4 0,3-2 0,-4-4 732,3-8 0,1 0 0,6-13 0</inkml:trace>
  <inkml:trace contextRef="#ctx0" brushRef="#br0" timeOffset="503">769 1012 7971,'11'0'1095,"1"0"0,-2 2 0,3 4-442,-1 5 1,-1-1-1,7 2 1,-1-1-266,1-1 1,1 6 0,3-7-1,3 3-511,2 0 1,-4-9-1,4 3 1,-1-4-162,-5-2 1,-7 0-1,-5-2 1,-1-5-92,-4-11 0,-12 1 0,-9-9 0,-10 1 173,-6-4 1,-8 4 0,-2 2 0,0 3 201,1 3 1,7-1 0,8 3-300,1 3 0,7 6 0,15 12-407,16 6 1,13 9-1,16 4 706,5 2 0,5 3 0,1 4 0</inkml:trace>
  <inkml:trace contextRef="#ctx0" brushRef="#br0" timeOffset="900">1345 855 7951,'0'-35'960,"0"0"0,0 2 0,0 4-318,0 6 0,0 9 0,2 4 0,4 3 35,5 3 1,7 4-1,5 5 1,6 9-242,4 7 1,8 7-1,0 6 1,-1 3-442,3 4 0,-6 0 0,4 7 0,-6 3-171,-6-3 1,-4-5 0,-10 2 0,-1-1-358,-2 1 0,-8-8 0,-1 0 0,-8-8-407,-13-4 1,-3-2-1,-12-7 1,-6-5 389,-4-5 0,3-4 0,-5-4 0,2-4 661,4-5 1,5-14-1,4-8 1,7-10 265,4-8 0,9-7 1,4-16-1,6-3 712,6-3 1,6 1 0,13-5 0,10 5-14,9 1 1,9 10 0,3 14 0,4 9-598,2 10 1,2 20-1,4 3 1,-4 10-365,-5 8 0,-5 6 0,-4 11 0,-1 8-251,-3 8 0,-7-2 0,2 5 0,-4 1-513,-2 4 0,0-3 1,-2 3-1,-4 1-880,-6 3 1,-5 1 0,-7-1-1,-3-3-2024,0-1 3553,-6-1 0,-10-1 0,-11-2 0</inkml:trace>
  <inkml:trace contextRef="#ctx0" brushRef="#br0" timeOffset="1051">2218 1117 8624,'8'-33'0,"4"2"574,3 2 0,3 7 0,1 1 1,4 5-56,6 5 1,12 1 0,4-2 0,3 7-606,5 3 0,-5 2 1,10 0-1,-3 0-2498,-3 0 2584,-7 7 0,5 3 0,-5 8 0</inkml:trace>
  <inkml:trace contextRef="#ctx0" brushRef="#br0" timeOffset="1286">3056 977 8091,'12'-12'226,"0"1"1,1-1 542,3 2 0,3-3 1,6 7-1,8 2-651,6 2 0,17 2 1,1 0-1,5 0-452,2 0 1,0 0 333,6 0 0,0 0 0,-1 0 0</inkml:trace>
  <inkml:trace contextRef="#ctx0" brushRef="#br0" timeOffset="1504">4349 191 8630,'-25'-41'0,"-7"-1"1025,-6-3 0,1 20 0,-6 4 1,4 9-293,4 8 0,-2 4 1,14 6-1,2 7-177,1 9 0,11 7 0,5 14 1,8 9-441,7 10 1,13 8 0,3 4 0,2 3-335,0 3 0,6 3 1,4 8-1,-6 3-1075,-8-3 1,-8-2 0,-5-2 0,-6-1-1838,-4-5 2873,-10-3 0,-17-16 0,-12-2 0</inkml:trace>
  <inkml:trace contextRef="#ctx0" brushRef="#br0" timeOffset="1653">3895 890 8104,'42'-45'-1,"-5"4"1,4 12 0,-2 8 37,2 7 0,7 1 1,12 7-1,6 2 57,0 2 1,6 2 0,4 0 0,-1 2-835,3 4 740,-14 4 0,4 7 0,-16 0 0</inkml:trace>
  <inkml:trace contextRef="#ctx0" brushRef="#br0" timeOffset="2036">5222 837 8094,'15'-23'0,"-3"0"1871,-6 1 1,-4 3-1108,-2 2 1,-8 1 0,-4 4 0,-5 7-230,-6 3 0,-4 2 1,-8 0-1,-2 0-422,-4 0 1,4 2 0,-4 3 0,5 7-307,1 4 0,0 3 0,2 2 0,4 5-197,5 1 1,11-4-1,3 4 1,2 0-168,4 0 1,4-3-1,6 3 1,8-2 207,7-4 0,6-7 0,8-2 1,0-1 546,0-1 1,0-2 0,-2-8 0,-2 0 321,-2 0 0,-2-6 0,4-2 0,-3 0-51,-3 1 1,-2-5 0,-6 4 0,1 1-248,-1-1 0,1-4 1,-1 6-1,1 2-715,-1 3 1,1 1-1,-1 0 1,1 0-544,-1 0 0,1 7 0,1 3 1,2 2 1035,3-1 0,-1 1 0,-6 5 0</inkml:trace>
  <inkml:trace contextRef="#ctx0" brushRef="#br0" timeOffset="2336">5589 995 8094,'0'-18'722,"0"-5"1,0-1 2314,0 3-2031,0 2 1,2 9-1,3 6-624,7 8 1,11 0-1,7 8 1,4 1-341,7 3 1,-4 1 0,4 1 0,-4-1-640,-2 1 0,-8-7-258,-4 1 1284,-4-8 0,-9 1 0,-6-10 250,-8-7 1,2-3 0,-4-3-1,4 1-116,2-1 0,8 1 0,4 1 0,3 4-386,3 7 1,7 3 0,4 2 0,6 0-367,6 0 0,2 9 0,5 7 0,-1 7-722,1 4 0,-3-3 1,-1 3-1,-1-2-818,-4-4 0,-4-1 1,-4-3 1728,-2 1 0,0-1 0,6 1 0</inkml:trace>
  <inkml:trace contextRef="#ctx0" brushRef="#br0" timeOffset="2538">6514 663 8580,'-9'-24'0,"1"-1"1058,0-2 1,6 6 0,-4-3 1657,4 5-2117,2 9 0,6 4 0,4 12 0,3 8-629,7 7 0,9 6 0,2 10 0,6 2-682,4 2 0,1 5 0,-1-1 0,4 2-1215,-1 1 1,-1 6 1926,-8-7 0,8 3 0,1 3 0</inkml:trace>
  <inkml:trace contextRef="#ctx0" brushRef="#br0" timeOffset="2752">7091 540 8180,'0'-58'0,"0"2"795,0 5 0,0 3 1,0 13-1,0 8 225,0 6 1,0 9 0,2 2 0,3 2-525,7 5 0,6 10 1,5 11-1,6 11-276,4 10 1,8 5-1,1 11 1,1 3-23,0 6 1,3 4 0,-5 4 0,-2 1-618,-2 3 1,-4 2 0,-6-3 0,-8 5 418,-5-1 0,-10 7 0,3-7 0</inkml:trace>
  <inkml:trace contextRef="#ctx0" brushRef="#br0" timeOffset="2937">7195 995 8128,'-15'-20'13,"1"-1"0,5-3 100,1 3 1,2 8 518,6 1 0,10 8 1,7-2-1,12 4-540,10 2 0,8 0 1,11 2-1,6 2-547,4 2 0,9 7 1,7-1 454,7 4 0,6 1 0,-44-8 0,-1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9:40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181 567 8169,'-8'-18'2720,"4"3"-2227,-7 3 1,11 4-1,6 8 1,19 0-103,18 0 0,13 0 0,21 0 0,13 0-421,-40 0 1,3 0 0,5 0 0,2 0 0,5 1 0,0 0 0,-1 1 0,0 0-459,-2 1 1,0 0 0,-3 1 0,-1 0 0,39 0 0,-10 3-1361,-9 3 1657,-22-6 0,-6 12 0,-15-7 0</inkml:trace>
  <inkml:trace contextRef="#ctx0" brushRef="#br0" timeOffset="167">6 1038 8070,'-5'2'1146,"10"4"0,30-4 1,33 6-1,23-2-995,-35-3 1,3-1 0,12 2 0,4-2 0,7-1 0,2-2 0,4 1 0,1 0-270,0 0 1,1 0 0,-4 0-1,-2 0 1,-6 0 0,-2 0-1,-11 0 1,-2-2-2102,-10 0 1,-2-1 2218,33-7 0,-22-15 0,-12-3 0</inkml:trace>
  <inkml:trace contextRef="#ctx0" brushRef="#br0" timeOffset="367">1421 78 8062,'43'-25'171,"-6"5"0,3-1 1,-1 9 777,2 12 1,-2 22 0,7 14 0,5 9-596,5 9 1,6 14 0,-27-28 0,0 2 0,-1 1 0,0 1-176,-2 2 0,0 1 1,1 1-1,0 1 0,-3 4 1,-2 1-1,-1 0 0,-1 1-39,-4 0 1,-2 0 0,-5 0 0,-5-1 0,-8 45 0,-13-8-465,-18-7 1,-26-3 0,21-45 0,-4-2 0,-39 28-1010,36-33 0,-2-2 1,-42 18-1,-2-2 846,-1-1 0,9-13 0,1 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29:37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105 534 8007,'-15'-17'0,"1"-1"585,3 1 1,5 1 0,-4 3 0,0 3 445,1 2 0,3 2-502,-6 6 1,8 4 0,-2 6 0,4 9-218,2 6 1,8 5-1,6 5 1,5 1-196,5 5 0,1-4 0,-4 6 0,2-3-62,-1 1 1,3 2 0,-2-2 0,-1 5-252,-3 5 0,2-5 0,-1 1 0,-5 3-483,1 7 0,-8-5 1,-3 2-1,-3-7-32,-2-5 0,0-1 1,-2-8-1,-3-4-69,-7-5 0,2-13 1,-1-5 779,-3-4 0,-9-2 0,-5 0 0</inkml:trace>
  <inkml:trace contextRef="#ctx0" brushRef="#br0" timeOffset="517">70 656 8007,'6'-54'378,"0"-4"0,0 11 0,-4 1 1,2 9 35,1 8 1,9-2-1,-2 5 1,5 1-6,6 0 0,5 7 0,8 9 0,5 1-145,6 4 0,-5 2 0,1 6 0,-2 6-179,0 7 1,-6 12 0,-8 0 0,-2 4-180,-4 2 1,-3 6 0,-7 2-1,-5 1-242,-4 5 1,-4-4 0,-4-1 0,-5 1-129,-5-1 1,-3-3 0,-4 4-1,-8-2-9,-8-5 1,0 3 0,-6-4 0,1-6 246,-1-4 1,8-11 0,2-11 0,10-3 380,6-2 0,9-9 0,6-9 0,10-9 226,11-6 1,16-8 0,14 1-1,3-1 142,3-2 1,-1 14 0,0 0 0,1 8-134,-1 3 0,3 8 1,1 7-1,0 8-164,-5 13 0,1 7 1,-7 12-1,1 4-76,1 5 0,-10-1 1,-2 1-1,-12 3-194,-10 1 0,-3-3 0,-6-4 0,2-4-180,-2-7 1,-10-8 0,-4-1-1,-1-4-167,-1-1 1,0-8 0,-5-5 101,-1-3 0,3-9 1,1-7-1,5-7 82,1-8 0,2-4 0,6-2 0,2-2 28,4-4 0,3-2 1,11-3-1,1 3-143,2 0 1,8 7-1,-1-3 1,3 8-26,1 7 1,1 7 0,0 5 0,2 6-893,4 5 1239,-4 1 0,6 15 0,-9 4 0</inkml:trace>
  <inkml:trace contextRef="#ctx0" brushRef="#br0" timeOffset="766">1747 1198 8007,'0'-12'314,"0"0"533,0-1 1,0-3 0,0-1-134,0-1 1,0 1 0,0-3-434,0-3 1,-2 10 0,-2-5-1,-2 3-60,2-1 1,-3-1-1,-1 1-218,-2 4 0,-2-1 0,-5 7-199,0 2 1,1 10 0,4 6 0,7 3-188,3 3 1,2 7 0,2 2 0,5 2-320,11 0 0,7-2 0,12 4 0,6-3 702,9-3 0,0 6 0,9-4 0</inkml:trace>
  <inkml:trace contextRef="#ctx0" brushRef="#br0" timeOffset="966">2061 691 8119,'-41'-50'0,"-1"1"1707,-3 3 0,14 15 0,2 3-47,8 13 0,7 9-1445,8 12 1,10 11 0,21 14 0,10 8-239,10 8 1,2 3 0,3 3 0,4 1-425,1 4 1,1-1-1,-2 5 1,1-2-844,-5-4 0,-3 4 0,-3-2 1,-9 1 1289,-10 1 0,-13-6 0,-4 6 0</inkml:trace>
  <inkml:trace contextRef="#ctx0" brushRef="#br0" timeOffset="1101">2009 1128 7964,'19'-43'298,"5"8"0,-13 0 0,7 8-178,5 2 1,6 7 0,12-1 0,7 5-389,9 1 0,7 5 1,9 2-1,3 4-883,-2 2 1151,-10 0 0,4-7 0,-6-3 0</inkml:trace>
  <inkml:trace contextRef="#ctx0" brushRef="#br0" timeOffset="1484">3423 866 8312,'16'-8'684,"-4"-4"1,-5 3 0,-7-3-68,0-1 1,-7 5 0,-5 0 0,-5 2-363,-7 0 0,3 1 0,-10 5 1,-4 0-231,-4 0 1,-9 7-1,1 5 1,-3 3-115,-3 3 0,1 5 0,1 1 0,5-1-137,5 2 1,12-4 0,6 7 0,5-3-30,7-4 0,5-1 0,13-3 0,9-2 198,5-3 0,12 2 1,0-8-1,8-3 67,4-1 0,-5-2 0,7 0 0,0 0 288,-3 0 0,1-5 0,-8-3 1,0 0 86,-4 0 1,-4 0 0,0 5-208,-6-3 1,-4 0-441,-1 6 0,-1 0 0,1 2-238,-1 4 1,1-2-1,-1 5 1,1 1-2525,-1 0 3024,1-6 0,7 11 0,2-5 0</inkml:trace>
  <inkml:trace contextRef="#ctx0" brushRef="#br0" timeOffset="1816">3790 971 8582,'-2'-18'0,"-4"3"1044,-5 3 1,1-4 2254,-2 5-2826,9 3 0,-3 2 0,12 12 0,7 6-396,9 3 0,5 3 1,10-1-1,1 1-393,3-1 1,6 1 0,-7-3-1,-1-1-713,-2-3 1,-4-7 0,-4 2 336,-6-4 1,-5-4 0,-8-4 898,-10-5 1,-10-7-1,-11-3 1,-5-4 334,-1-3 0,6 1 0,0-4 0,5 4 488,4 2 0,8 1 0,-1 5 0,5 0-478,5 1 1,13-1-1,11 13 1,6 2-540,6 2 0,5 4 0,11 6 0,3 7-288,2 7 0,-4 3 0,6-2 0,0 4-838,-2 1 1,-4 3-1,-11-8 1,-6-2 1112,-4-1 0,-2-3 0,-1 1 0</inkml:trace>
  <inkml:trace contextRef="#ctx0" brushRef="#br0" timeOffset="2000">4751 621 8188,'-2'-33'828,"-4"4"0,2-2 1,-6 8 1043,3 2 1,3 9-1483,10 6 1,3 12-1,9 6 1,1 5-210,4 6 1,5 5-1,7 6 1,1 3-485,5 4 0,-2 4 1,8 7-1,1-1-935,2-5 0,3 5 0,-3-7 1238,-3 1 0,3 5 0,-5-5 0</inkml:trace>
  <inkml:trace contextRef="#ctx0" brushRef="#br0" timeOffset="2201">5519 237 8265,'-6'-62'313,"-1"6"1,-3 9 1673,-4 12 0,5 10-1239,-3 13 0,10 12 0,2 14 0,10 9-668,5 12 0,10 10 0,5 13 0,5 6-295,5 4 1,-3 4 0,6 3 0,-2 7-908,-1 3 0,-1-3 794,-10-1 1,-4-7-1,-7 4 1</inkml:trace>
  <inkml:trace contextRef="#ctx0" brushRef="#br0" timeOffset="2367">5572 726 9377,'17'-33'0,"0"2"650,1 2 1,1 8 0,5-3 0,5 7-486,4 5 1,11 5 0,7 5 0,7-2-409,4-2 0,8 2 243,6 10 0,7-4 0,-3 6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11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71 7959,'-12'-8'-166,"1"-4"1,-1-3-1,-5-1 108,-1 5 1,7 3 293,-1 8 0,8 2 0,-2 4-163,4 5 1,2-1 0,0 2 88,0 1 0,0 3 0,0 1 142,0 1 0,0-1-23,0 1 0,0-1 0,0 1-118,0-1 0,-6 0 0,-1 1 1,-3-3-88,-4-3 1,5 9 0,-3-3 0,-2 1-32,-1 1 1,-1-3 0,3 3 0,1 3-36,-1 6 1,-1-2 0,2 2-1,5 0-39,-1-1 1,6 5 0,-4-4-1,4 4 55,2 2 1,2-2-1,4 0 1,6-1 9,3 5 0,-3-4 0,-1-4 0,3 3-9,1 0 1,1 9 0,-2 0 0,-3-2 7,3-2 1,-4 0-1,-1 1 1,1 5-22,0 2 0,-7-7 0,5 5 0,-2 0-16,0 3 1,0 5 0,-6 1 0,0 1-12,0-1 0,0 0 0,2 3 0,2 1 11,1 2 1,1 2 0,-6-3 0,0 3-5,0 2 0,0 2 0,0 6 0,0 0 71,0 0 1,0 5-1,0 5 1,0 1-35,0 3 1,0-3-1,0-11 1,0 0 15,0 0 0,6 11 1,2 1-1,0-3-31,-1 1 1,7-6-1,-4 7 1,1 1-20,1-3 0,0-1 0,5-6 0,0 1-24,1 3 0,-3 8 0,-1-3 1,-2 2 18,1-1 1,-3 9 0,2-2 0,-1 5 1,-1 1 0,4 4 0,-7-4 0,1 2 5,-4-47 1,0 1-1,2-1 1,1 1-1,-1-1 1,0 0-1,8 47-3,-3-1 0,-3-47 0,0 0 0,3 47 1,5-1-33,1 0 0,1 0 0,-3-4 1,-1 2 32,-2-2 0,-7-40 0,1-1 0,3 0 0,0-1 0,6 46 3,-3-3 0,3 1 0,-5 2 0,2 0 2,-1 0 1,-8-45 0,0 1-1,9 48 1,-6-48 0,0 1 7,-2 0 1,1 0 0,0 1 0,0-1 0,-3 0 0,0-1 0,1 0 0,0-1 13,0 49 0,1 0 1,-2-46-1,0 1 1,1-1-1,0 0-24,-1 0 1,0-1-1,-1 0 1,0-1-1,-1 42 1,0 4-18,0 0 0,2-46 1,2-1-1,2 43 1,-3-2-26,-1-1 0,-2-5 0,0 0 0,-2-1-13,-3-1 0,3-1 1,-6-12-1,2 0-67,0-1 0,0-1 0,4-4 0,-1-5 70,-3-5 1,-2 0 0,4 2 0,-2 3-35,2-3 1,-3-8 0,1-3 0,2 0-185,2-1 1,-4-5 0,0 0 0,3-6-520,1-4 1,2-8 0,0 3 788,0-5 0,7-1 0,3-1 0</inkml:trace>
  <inkml:trace contextRef="#ctx0" brushRef="#br0" timeOffset="1366">943 10724 7970,'-11'-6'134,"-1"0"1,0 0 0,-5 6-213,-1 0 1,1 0 267,-1 0 161,1 0-390,7 0 1,4 6 141,12 0 0,6 2 0,9-4 1,4 2-34,3-3 0,1-1 0,6-2 1,2 0-21,3 0 0,-1 0 0,8 0 0,3 0-9,6 0 0,3 0 1,9 0-1,5 0-33,5 0 0,7 0 0,10 0 0,-44 0 0,1 0-10,2 0 0,-1 0 0,-1 0 0,1 0 0,4 0 0,0 0 0,1 0 0,1 0-54,1 0 0,0 0 1,-1 0-1,0 0 1,5 0-1,0 0 1,-1 0-1,1 0 53,-1 0 1,2 0-1,1 3 1,1 0 0,5 0-1,0 0 1,1 0-1,0 0 7,-2 1 0,1 0 0,3-3 0,0 0 0,1 2 0,1 1 0,3-1 0,1 0-99,3 0 1,1 0-1,-2 1 1,1 0-1,0-2 1,0 0-1,2 1 1,-1-1 89,1 1 1,1-2 0,5 1 0,0-2 0,2 0 0,1 0 0,0 0 0,0 0-39,-3 0 1,0 0 0,1 1 0,0 0-1,0 1 1,1 0 0,2 1 0,2 0 15,-30-2 1,0 1-1,-1-1 1,28 0-1,-1 0 1,2-1 0,0 0-1,-5 0 1,0 0-5,-1 0 0,1 0 0,-2 0 0,0 0 0,2 0 0,1 0 0,-4-1 0,0 0 37,-4-2 1,-1 0 0,1 2 0,-1 0 0,-1-2 0,1 0 0,0 1-1,1 0 14,1-1 0,0 0 0,-5 2 0,0-1 1,-2-3-1,1 0 0,-1 0 0,1 0-10,1 0 1,1 1-1,2 1 1,1 0-1,2-3 1,1 0-1,-2 0 1,0 0-7,0 2 0,-1-1 1,-2-2-1,-1 0 1,2 3-1,1 0 1,0 0-1,1 1-1,1-1 1,1 0-1,-5-2 1,1 0-1,4 3 1,0 0-1,0 1 1,-1-1 20,0-1 1,1 0 0,3 2 0,2 0-1,-1-3 1,0 0 0,0 1 0,-1 0 57,-3 2 0,0 1 1,0-1-1,-1 2 1,3-1-1,1 2 1,2-1-1,0 0-1,3 0 0,0 0 1,-5 0-1,1 0 1,3 0-1,0 0 1,-1 0-1,0 0-5,3 0 0,0 0 1,1 0-1,0 0 0,3 0 1,0 0-1,-1-1 0,-2 0-63,-2-2 0,0 0 0,0 2 0,1 0 1,1-2-1,2 0 0,-33 2 0,2 1 1,-1-1-127,3 1 1,-1 0 0,0 0-1,29 0 1,0 0 0,2 0 0,0 0-1,-5 0 1,0 0 79,-1 0 0,0 0 0,2 0 0,0 0 0,0 0 0,0 0 0,-1 0 1,-1 0 4,-5 0 1,0 0-1,-2 0 1,-1 0-1,1 0 1,1 0 0,-1 0-1,0 0-74,1 0 1,-1 0-1,-6 0 1,-1 0 0,-2 0-1,-1 0 1,-1 0 0,-1 0 83,0 0 0,0 0 0,-3 0 0,-1 0 0,2 0 0,-2 0 0,-3 0 0,0 0 15,-3 0 1,-2 0-1,-4 0 1,-2 0 0,-2 0-1,-1 0 1,45 0-102,-12 0 0,-9 0 0,-14 0 0,-6 0 125,-3 0 1,-11-2 0,-5-2-1,-8-1-464,-8 1 0,-11 0 1,-6-2 442,-4-6 0,4 5 0,-1 1 0,1 4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16.6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10584 7603,'-8'-10'-356,"4"3"499,-8 7 275,9 0-82,-5-8 98,8 6-37,0-6-259,0 8 1,2 0-6,4 0-90,-4 0 1,11-8-18,-7-3 1,6-5 0,-7-1 0,1-1 27,2 1 0,-4-7 0,6-1 0,-3-2-24,-3-4 0,6-2 0,0-2 0,1-2-4,1-4 0,-2 3 0,3-9 0,-1 1-3,1 1 1,3-6 0,1 5 0,-1-5-28,-4-1 1,3 5-1,-3 1 1,3-3 2,3-1 0,-1 3 1,1 3-1,-1 1 39,1 4 1,-1-5 0,1-3 0,1-1 17,4 1 0,-3-3 1,5 1-1,0-7-6,4-8 0,2 2 0,0-1 0,-4 1-16,-1 0 1,5-2 0,-2-6 0,4 1-47,2-1 1,0 0 0,0 2 0,1 0-19,5-2 1,-4 10 0,4-8 0,-2 4-1,1 2 0,-3-2 0,4-6 0,-4 2 6,-2 4 1,0-4-1,0 4 1,0-4-3,0-2 1,-1 1 0,1-1 0,0 0-7,0 0 0,6-6 0,0 1 0,-1 1 5,3 2 1,-6 0 0,6-1 0,-3-5 21,1-2 0,2 9 1,-4-1-1,1 6 6,-1 0 1,0-8 0,0-2-1,2 1 11,-3-3 0,-1 6 0,-2-3 1,0 1-52,0-2 1,6 2-1,0-5 1,-1 1-57,3 5 0,-4-7 0,7-2 0,3-3 83,-24 41 0,0 1 0,1-1 1,1 0-1,-1 1 0,0-1 1,0 1-1,1 1-15,25-40 1,-26 38-1,0-1 0,25-37 1,-3 5 34,-1 3 1,-2-2 0,3-1 0,-1-1 101,1 1 0,-3 1 0,-1 6 0,1 0-67,0 0 0,-1-5 0,5-1 0,-3 2-39,3 2 1,1 1 0,3-5-1,-1-4-34,0 1 1,3 1-1,3 8 1,6-1-6,-30 33 1,0 0 0,1-1-1,0 0 1,0-2 0,0-1 0,0 2-1,0 0 39,0 2 0,-1-1 0,1-2 1,0 0-1,1 2 0,0 1 1,2-2-1,0 0-3,2-2 0,1 1 0,2-3 1,0 0-1,0-1 0,1-1 0,0-1 1,-1 1-1,1 0 1,0 1 0,1 0 0,1 0 0,-2 2-1,-1 1 1,-2 2 0,0 0-9,-1 5 0,-1 1 1,-2-2-1,0 2 1,4 1-1,1 2 1,1-3-1,0 0-28,-1-1 1,1 0 0,4 0-1,-1 0 1,-3 1 0,0 0-1,1 1 1,1 0-7,-3 1 1,1 0 0,3 4 0,-1 0 0,-3-1 0,-2 0 0,40-24-16,-1 7 1,-5-5-1,7 5 1,3-3 49,1 3 0,-3 1 0,-3 6 0,1-4 45,-1-1 0,7 5 1,3-2-1,-4 4 79,1 2 1,-1 1 0,2-1 0,1 2-51,-1 4 0,-2 3-28,-3 9 1,3-3-326,-3-3 0,9 4 297,2-5 1,0 11-13,-5 1 0,-1 3 1,2-5-1,1 4-30,-3 2 1,4 3 0,-9 5-1,3 0-18,2 0 0,6 0 0,-1 0 0,-5 0-9,-4 0 1,-1 5-1,5 3 1,-1 2-18,-5 4 1,-3 1-1,-7 3 1,3-1 22,2 0 0,3 1 0,-7 1 1,-4 5 106,0 5 1,-2-2-1,0 2 1,-4 2-44,-2 2 1,0 2 0,-3 0 0,3 0 175,2 0 1,0 5-1,2 1 1,-4 0-140,0 2 1,1-6 0,5 5 0,-4-1-43,-2 0 0,6 5 0,-4-5 0,2 0-13,0 2 1,6-5 0,5 7 0,-1 0-18,-2-1 0,-2-3 0,2 4 0,-1-1-14,-1 1 1,4-4 0,-12 5 0,2 1 15,0-3 0,4 7 1,4-5-1,-6 3 5,-4-3 0,2 5 1,-4-3-1,0 7-4,0 3 1,5 0 0,-7-5 0,-2-1 1,-2 0 1,5 7-1,-1-1 1,-2-2 30,-2-2 1,-1 5 0,-1 1 0,1 0 144,-1 0 0,-5 0 1,-1-3-1,3 1-93,1-2 0,8 4 1,0-2-1,-1 1-31,-3 1 1,-2-6 0,1 6-1,-1-2-44,1 1 0,-1-1 0,-2-6 1,-1 3 12,-2 3 1,-1-4 0,5 6 0,-3-1 19,-1-1 0,-3 2 0,5-2 1,-5 4-28,-1 0 1,4-2 0,-5-7 0,1 1 26,0 4 0,3 3 0,-5 3 0,0-6-13,2-4 0,-7 4 0,7 2 0,-2 1-26,0-1 0,-1 0 0,-3-4 0,2 2 1,2-1 1,0 3 0,-7-2-1,1-2 3,0-1 1,0 3 0,0 2-1,-2 0 5,-4 0 0,2 4 1,-5-5-1,1-3 7,4-2 0,-4 4 1,0 1-1,-2-1 14,-3 2 0,3-4 0,0 8 0,2 0 72,4-2 0,-3 1 1,-1-7-1,0 2-84,0-2 0,0 4 0,4-1 0,-4-3-14,-1-2 0,3 5 0,-4 1 0,0 0 0,0 0 0,1-2 0,-5-3 0,2 1 6,-1 2 1,-3 6 0,-2-4 0,1 0 29,-1 1 0,1-1 0,-1-2 0,-1 4 51,-5 0 0,5 0 0,-6-4 0,1 4-58,1 1 1,-2 3 0,3-8 0,-1-2 0,2-2 0,1-1 0,3 1 1,-1 2 19,0 3 1,1-1-1,-1-6 1,1 3-28,-1 3 0,7 2 0,-1 4 0,-2-6 13,-1-4 1,-3 5 0,2 1 0,3 0-14,1 0 1,0-2-1,-5-5 1,-1-1-22,1 1 1,-1-1-1,1 0 1,-3 1-2,-3-1 0,3-1 0,-5-3 0,2-1 23,-1 1 0,-1-5 1,4-2-1,-3-5-11,3-1 1,-4 4-1,-1-2 1,1-4 12,0 0 1,-4-2-1,3 0 0,1-4-9,0-1 0,-5-3 1,5-6-1,-2 1-140,-4-1 1,4 1-1,-1-3-105,3-3 1,-6 3 146,2-3 0,2 4-25,-3 1 1,1 0 0,-6 1-158,0-1 1,0 1 0,0-1-251,0 1 0,-2-3 524,-4-3 0,-11 3 0,-10-5 0</inkml:trace>
  <inkml:trace contextRef="#ctx0" brushRef="#br0" timeOffset="2666">71 10462 7750,'-16'-2'-466,"5"-4"1,-5 4 1070,4-4-311,5-3 247,-1 7-342,8-6 0,2 8 1,2-2-86,1-4 1,3 4 16,-2-4-156,4 4 0,1 2 120,1 0-99,-8 0 6,11 0 1,-11-5-12,8-1 0,-8-2 1,4 4 6,-1-2 0,-3-5 1,6 3-1,0-2 34,-1-3 0,3-3 1,4-1-1,-1-3-1,3-3 0,-5-4 0,10-8 1,-1-2-18,1-4 1,-2 2 0,8-5 0,1-1-7,-3 0 0,4-1 0,-6-5 0,0 1-12,0-2 0,5 9 0,-5-9 0,2 1 26,4 1 1,-4-3 0,2 1 0,0-1 3,-1 1 1,5 0 0,-4-1 0,4-1-20,2-4 1,0 3 0,-1-3 0,1 4 11,0 1 1,2-1 0,2-2 0,2-2-18,-2 1 0,-1-3 0,1 0 0,4-2 38,1-4 1,-3 0-1,4 0 1,-1 4-3,1 2 0,-4-6 1,5 2-1,3-2-23,1 2 1,5-4 0,1 4 0,4-6-40,2-6 0,-4 10 0,5-4 1,-1 3-5,0-1 1,-4 2 0,6 0 0,0 0 11,-2 6 1,6-5-1,-4 3 1,4-2-1,2 0 1,0 6-1,0-4 1,-3 0 1,-2 0 1,4 4-1,-3-5 1,6 3 11,2 4 1,-6-4-1,7 0 1,-3 0 1,-2-1 0,0 3 1,0 6-1,0-1 19,0 1 1,-1-6 0,3 0-1,2 1 12,2 3 1,1 2 0,-1-1 0,5 1 12,-38 26 1,0-1-1,38-23 1,1 1-1,-1 3-1,-1-3 1,5 5 0,-3-1 0,1 2-33,-1 5 1,1-5 0,-5 2 0,1 2-31,5 3 1,-7 1 0,1 2 0,0 2-5,3 1 0,-1 1 0,1-6 1,1 2-20,-3 4 1,7-4-1,-5 4 1,6-4 35,7-2 0,-11 6 0,6 2 0,1 0 20,1 0 0,4-2 1,-4-4-1,2 2-9,-2 1 0,-1 9 0,-3-2 0,2 3-1,4 3 1,-9-1 0,3 1 0,-2 0-16,1-1 0,1 1 0,-1 1 0,-5 3-13,-5 1 0,-3 8 1,3-4-1,6 0 11,3-3 1,-5 3 0,-3 0 0,-1 2 11,0 1 0,7-1 0,-3 6 1,1 0-1,1 0 0,-9 0 1,5 0-1,0 0 5,3 0 1,-1 0 0,-1 2-1,-1 2-17,-4 1 0,-1 7 0,1-4 1,2 2 0,-3 3 0,-1 1 1,-2-1-1,2-1 8,4 2 0,-5 1 1,3 3-1,-6 1 3,-4 4 1,0-3-1,4 3 1,-2-2 3,-2 3 0,0-5 0,6 6 0,0 0-8,0 5 0,-1-3 0,1 2 0,0 0-26,0-2 1,2 6 0,0-4 0,1 4-11,1 2 1,-6 0 0,10 0 0,-1 0 27,5 0 0,-10 0 0,-3 0 0,-1 0 19,0 0 1,2-1 0,-2 1-1,-2 0 13,-2 0 0,-6 2 0,4 2 0,0 4 89,1 1 1,-7-5 0,4 4 0,-2-3-84,0 1 0,8 8 0,-4-5 1,3 3-19,-1 0 0,0-7 0,5 7 0,1 1-53,0 3 0,0-5 0,0 1 0,0 0 45,0-3 1,1 7 0,3-5-1,0 3 4,-6-3 0,2 5 0,-6-5 1,4 5-2,1 1 0,-6-1 1,-5-3-1,-2-1 1,2 1 0,-3-1 1,3 1-1,-2 3-15,2-3 0,-3 1 1,3 3-1,-2 1-9,2-1 0,-3 0 1,3 1-1,-6-1 14,-5 0 1,3-3-1,-3 0 1,3 1 10,3-2 1,-3 1 0,-1 1 0,-3-1 11,3-2 0,-1-1 0,1 6 0,-5 1-7,-1-1 0,6 1 0,-5-1 1,1-1 31,-4-5 0,1 5 1,-1-5-1,0 5-21,1 1 1,-5 0 0,4 1 0,-4 1 61,-2 4 1,2-3 0,2 3-1,1-4-64,-1-1 1,-6-1 0,0 0 0,4 1-29,0-1 1,0 1 0,-2-3 0,0-2 29,0-1 0,1 5 0,5 7 0,4-3 2,-1-2 1,7-1 0,-7-1-1,5 0-38,3 1 0,-11-1 1,8 1-1,-7-3 30,-1-3 0,6 3 0,-7-5 1,-3-1-66,-6-3 0,0-2 0,-7 0 1,-3 1 27,-2-1 0,1-8 0,-1-2 0,1 2-11,-5 2 0,-1-3 0,3-3 0,-1-2-170,-5-4 0,5-1-517,-4-3 0,-5-5-548,-1-1 1269,-4-7 0,-10 4 0,-1-8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21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 35 8120,'-16'-2'0,"1"-3"374,-3-7 0,5 4 1,-13 2-1,3 4-538,0 2 0,-8 2 0,4 2 1,-3 4-224,1 2 1,8 1-1,-4 7 1,1-1 386,1 1 0,-8-1 0,4 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21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647 36 7911,'-70'-8'243,"-6"0"1,2-3-1,6 5-1,8 4 1,14 4-1,5 4 1,6 3-934,6 1 1,2 6-1,5-5 691,-1 5 0,-16 1 0,2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38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88 8389,'10'-20'0,"-4"-1"131,-4-2 0,-4 7 0,-4 10 361,-6 4 1,3 10-1,-3 6 1,1 7-17,1 8 1,-4 6 0,6 6 0,1 5-283,-1 5 1,0 3-1,4 4 1,-2 4-230,3 0 0,-1 12 0,0-2 0,-2 4-233,2 1 0,-6-1 1,1-4-1,-1 0 36,4-3 0,4-5 0,2-17 0,0-6 52,0-4 0,8-10 0,6-6 1,5-7 203,4-8 1,16-6 0,2-6 0,9-8 128,9-7 0,3 1 0,9-5 0,5 2-173,6 0 0,1-6 1,-1 5-1,-9 5-277,-7 5 1,-11 1 0,-11 5 0,-3 0-784,-8 0 1,-8 1 1079,-13 1 0,3-4 0,-5-7 0</inkml:trace>
  <inkml:trace contextRef="#ctx0" brushRef="#br0" timeOffset="484">1135 175 8060,'0'-18'-94,"0"1"1,-2-1-1,-1 1 400,-3 0 0,-6-1 1,4 1-1,-1 1 447,-5 4 1,-1-1-1,-3 7-182,1 2 1,-1 2 0,3 4-466,3 4 1,4 6 0,8 9 0,0 4-70,0 2 1,10 8 0,5 8 0,9 2-54,3 3 0,0 3 1,4 1-1,-4 0-246,-1 1 0,-5-1 0,-8 2 0,-3 3-267,-2 1 0,-12-6 0,-13-7 0,-13-4 34,-8-8 0,-7-2 1,-7-12-1,-1-5 345,1-5 1,5-5 0,3-11 0,5-9 121,12-5 1,3-8 0,19 3-1,3-1 161,6-4 1,7 4-1,14-2 1,8 0-134,6 2 0,8 1 0,-5 9 1,3-1-970,4 1 969,1 0 0,2-1 0,1 1 0</inkml:trace>
  <inkml:trace contextRef="#ctx0" brushRef="#br0" timeOffset="667">1624 454 10754,'12'18'0,"0"-1"257,1 1 1,-3 1 0,2 4-1,3 6-480,7 4 0,-3-3 1,2-1-1,-5 0-575,-5-2 0,-1 4 798,2-8 0,3 1 0,-5-7 0</inkml:trace>
  <inkml:trace contextRef="#ctx0" brushRef="#br0" timeOffset="800">1607 175 7976,'8'-25'25,"-6"-1"1,3-3-1,-1 8 45,2 7 0,-2 7 0,8 7 0,1 2-289,3 3 1,3 5 218,5 8 0,3-1 0,8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21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717 18 7911,'-68'-2'57,"4"-2"0,5-1-42,5 1 0,4 2 1,1 2-1,4 2-113,3 4 0,7-3 0,6 9 1,-2 2-581,-2 1 1,-8 3 677,0-1 0,0 1 0,7-1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21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1 7861,'-54'0'149,"-5"0"1,5 0 0,-4 0 0,3 0 156,3 0 1,7 2 0,5 2 0,3 2-660,2-2 1,0 3-1,0 1 1,2 0 352,4 0 0,-12 5 0,4-3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22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53 7861,'-45'-8'84,"3"-2"0,3-1-17,4-1 1,4 8 0,14-2-251,-1 4 1,8 4-322,5 4 0,3-2 504,2 8 0,7-1 0,3 7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22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7866,'18'-12'0,"-3"0"-110,-3-1 1,5-1 0,1 1 0,7 3-186,2 2 0,8 2 1,-2 6-1,8 0 295,3 0 0,11 8 0,7 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23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7866,'43'-8'-13,"-7"-1"0,5-7 1,-4 4-21,-2 7 0,0 3 1,-2 2-1,-2 0-257,-2 0 1,2 7 0,8 3 0,4 2 289,1-1 0,3 1 0,5 6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23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68 7866,'51'-17'0,"-3"1"0,-3 2 314,-2 3 0,-5 7 1,-6-2-1,-5 6-525,-2 6 0,0-2 1,-3 7-1,3 1-516,2-2 0,2 5 727,6-3 0,8 3 0,1 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23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7866,'29'0'-7,"-2"0"1,-2 0-118,-3 0 0,-9 0 124,-1 0 0,0 8 0,5 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26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1241 8019,'-10'-19'0,"3"-3"0,1-1 253,0 2 1,-6 1-1,5 5 1244,-3 3-231,6-4-1113,-4 7 1,8 7 0,2 8-1,4 7 38,6 5 1,3 7-1,3 4 1,-1 4-150,1 2 0,-1 8 1,1 3-1,-1 5-136,0 1 0,-5 0 0,-2 1 1,0 1-207,-1 4 0,-5 4 1,2 8-1,-4 0-106,-2 0 0,-8 0 0,-4-2 1,-1-4-48,1-6 0,-3-11 0,3-9 0,-2-7-419,3-7 0,-5-7 872,5-5 0,-5-12 0,-1-10 0</inkml:trace>
  <inkml:trace contextRef="#ctx0" brushRef="#br0" timeOffset="283">18 1450 8008,'2'-56'-280,"2"4"0,3 5 574,3 3 1,-4 7 0,6-4 0,1 4 65,3 2 1,3 8 0,2 4 0,5 3-64,1 3 0,2 1 0,6 5 0,0 5-123,0 4 0,0 4 0,0 4 0,-1 7-141,1 9 1,-7-1 0,-7 8 0,-6 2-115,-3 2 1,-8 2 0,2 2-1,-6 2-120,-6 1 1,-10 7 0,-9-4-1,0-1-93,0 1 0,-6-2 1,2-6-1,-4-2-132,-2-4 1,0 2 0,0-8-1,2-1-89,4-3 1,3-3 0,9-5 514,0-5 0,7-4 0,2-2 0,8 0 0</inkml:trace>
  <inkml:trace contextRef="#ctx0" brushRef="#br0" timeOffset="847">489 1817 8008,'10'-2'293,"-4"-4"610,-4-5 1,0 3-179,4 2 0,3-2 1,9 3-372,-1 1 0,1 10 0,-1 5 0,2 5-244,5 1 1,-5 1 0,6 1 0,-1 4-154,-1 7 1,6 2 0,-6 1 0,-1-1-149,-3-3 0,-7 6 1,-3 5-1,-1-3-221,-4-6 1,-4 2 0,-6-4 0,-5 2 75,-5-2 1,-3-3-1,-5-11 1,-3-3 221,0-6 1,2-4 0,7-6-1,3-6 297,3-7 0,-1-13 0,7-1 0,4-7 289,6-9 1,5 2-1,11 1 1,3-1-54,6 1 1,4 5 0,4 0 0,2 8-213,2 8 0,5 5 0,-3 6 0,0 7-152,-1 3 0,-1 9 0,-8 5 0,-2 6-269,-2 5-1,-6 2 1,3 4 0,-5-4-196,-5 1 1,-5-7 0,1 4 0,-4-3-52,-1-3 1,-5-5 0,2-2-1,-8-3 98,-7-3 0,-7-2 0,-3-2 1,-2 0 239,1 0 1,3-8 0,1-5-1,1-7 386,-1-3 1,9-2 0,3 4-1,4-5 240,2-1 0,2 0 1,6-4-1,9 4-49,10 2 0,6 1 0,4 7 0,4 1-216,6 5 0,3 3 0,0 10 0,-1 2-360,-3 1 1,-7 15 0,2-3 0,-4 5-533,-2 3 0,-8-6 0,-4 7 0,-3-3-160,-3 0 0,-5 6 1,-2-5-1,-3-3 814,-3-2 0,-2 7 0,-2 1 0</inkml:trace>
  <inkml:trace contextRef="#ctx0" brushRef="#br0" timeOffset="1131">2288 1817 7953,'-2'-17'181,"-4"-1"0,2 3 1,-5 1-1,-1 5 213,0 1 1,-3 2 0,-9 6-1,-3 2-168,-2 4 1,6-2-1,-5 7 1,3 3-168,0 1 0,0 5 0,7 1 0,2 2-175,3-1 1,7 3-1,-2-2 1,4-1-148,2-3 0,2-2 1,4 1-1,6-1-44,3 1 1,8-3 0,3-3 0,1-4-17,4 0 1,2-7 0,2 5 0,-2-4 72,-4-2 1,4-6 0,-4-1 0,2-3 249,-2-4 0,-4-1 0,-9-3 0,-4 1 0,3-1 0,-5 1 0</inkml:trace>
  <inkml:trace contextRef="#ctx0" brushRef="#br0" timeOffset="1281">2410 1870 7953,'-9'-8'-824,"-5"-2"1623,8-7 1,0 5-429,6 0 1,14 9 0,5-1 0,9 6-153,8 3 0,3 9 0,12-2 0,7 3-92,8 3 0,6-1 0,11 3 0,-1 1-332,1 2 1,-5 0 0,-3-5 0,-7-1-599,-9 1 0,-11-3 803,-19-3 0,4 4 0,-6-7 0</inkml:trace>
  <inkml:trace contextRef="#ctx0" brushRef="#br0" timeOffset="1466">3057 1747 7953,'-6'-17'523,"0"-1"66,2 1 0,0 1 0,0 7-234,-2 9 1,-7 15-1,1 14 1,-5 4-180,-7 2 0,1 8 0,-10 4 1,-6 3-418,-3 2 0,-11 7 0,-7 1 1,-2 0-1909,-4 0 2149,-2-2 0,-2 2 0,0 3 0</inkml:trace>
  <inkml:trace contextRef="#ctx0" brushRef="#br0" timeOffset="2081">577 193 7959,'0'-17'0,"0"-1"932,0 1 390,0-1 1,3 5-886,9 7 1,0 8 0,13 17 0,0 4-342,4 7 1,-1-3 0,1 4-1,2 4-486,2 3 1,-4 5 0,-2-4 0,-2 2 1,-4-2 0,-7-1 0,-4 1 0,-2 4-1793,-5 1 2181,-1-5 0,-17 4 0,-5-8 0</inkml:trace>
  <inkml:trace contextRef="#ctx0" brushRef="#br0" timeOffset="2550">594 385 7943,'6'-35'0,"0"2"155,-2 4 0,3-2 0,1 8 0,2 3 194,3 7 0,3-1 1,1 8-1,1 3-67,-1 1 1,3 2-1,1 0 1,2 0-146,-1 0 1,-1 5 0,0 3 0,1 2-209,-7 3 1,3 9-1,-9 1 1,3 0-124,0 3 1,-8-1 0,1 4-1,-3-6-65,-2-3 1,0-3 0,-2 1-1,-1-1 35,-3 0 1,-8-7 0,2-2 185,-3 0 1,3-6-1,3 2 1,-1-8 132,0-8 0,6-4 1,-1-1-1,3 0 243,2-1 0,2 1 1,3-1-1,7 1-90,3-1 1,3 3 0,1 3 0,3 6-66,1 4 1,8 2-1,-2 2 1,4 4-192,2 6 1,-6 9 0,-2 4-1,1 1-150,-1-1 0,-8 4 1,0-4-1,-7 0-404,-4 1 1,-2-3 251,-6-6 0,-2-9 1,-2-8 215,-2-10 1,0-13 0,6-6 0,0-4 98,0-2 1,8-6-1,4 1 1,5 1-4,6 2 1,-1 2 0,7 2 0,2 2-242,2 2 0,-4 13 0,0 1 0,2 5-67,2 6 1,0 4 0,-2 6 305,-2 6 0,-7 3 0,3 3 0</inkml:trace>
  <inkml:trace contextRef="#ctx0" brushRef="#br0" timeOffset="2817">1712 472 7943,'11'-17'305,"1"0"1,-6-1 0,4 1-1,-1-3 171,1-3 0,2 4 0,5-7 0,3 3-112,3 0 1,-4-8-1,3 4 1,-7-3-102,-3 1 0,-3 6 1,3-4-1,-6 2-17,-4 3 0,-4 3 0,-4 3 0,-6 5-98,-3 5 0,-5 4 0,-1 2 0,-2 2-191,2 4 1,3 3 0,4 9-1,5 1-154,1 5 1,6 3 0,12 8 0,11-2-303,10-4 1,10 6 0,17-2-1,6 4-929,4-4 1,10 0 1427,3-10 0,5 8 0,1-4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31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1199 7923,'0'-35'0,"-5"1"0,-3-1 0,0 2 1502,0 4 1,-3 3-687,5 9 0,0 9 1,8 8-492,4 10 1,5 7-1,11 7 1,3 7-178,2 7 1,2 7 0,4 9 0,-2 3-162,-2 1 1,-5 6-1,3-4 1,-2 2-379,-4 4 0,-3 2 0,-6 2 0,-7 0-535,-3 0 1,-4-2-1,-5-3 1,-11-4-276,-9-7 1,-6 0 1200,-2-13 0,-15 0 0,-5-6 0</inkml:trace>
  <inkml:trace contextRef="#ctx0" brushRef="#br0" timeOffset="250">0 1374 7812,'16'-64'74,"-5"0"0,7 10 0,-3-1 0,9 9 243,3 3 1,4 4 0,10 10 0,3 8 39,1 7 1,5 1 0,-3 9 0,3 6-155,3 7 0,-9 9 0,-1 5 0,-4 6-223,-4 4 1,-6 8 0,-18 2 0,-5-1 33,-4 1 1,-10 9 0,-5-3-1,-8-2-245,-9-3 1,-8 3 0,-5-5-1,-2 1-207,-3 0 1,-1-2 0,1-7 0,1 1-223,-1 0 0,7-7 0,4-7 660,6-8 0,17-5 0,-1-8 0,15 0 0</inkml:trace>
  <inkml:trace contextRef="#ctx0" brushRef="#br0" timeOffset="735">786 1811 12531,'10'7'439,"-1"-3"1,-5 8 0,4 3-392,2 7 0,1-1 0,5 6 0,-2 0-140,-3 1 1,-1 1-1,3 6 1,-3 0-245,-2 0 0,-2-6 1,-6-2-1,-2-2-5,-4-4 0,2-3 0,-8-6 0,-1-7 449,-3-3 0,5-2 0,1-4 0,2-5 267,4-9 0,2-5 1,2 2-1,2-5-8,4-1 1,6 6-1,9-2 1,4 3-99,3 3 1,6 5-1,7 2 0,0 3-387,2 3 0,-6 4 0,5 6 0,-1 5-178,0 5 1,-2 3 0,-10 2 0,-6 3-433,-4-3 1,-3-2 149,-4-1 0,-7-3 528,-10-3 1,-7-4-1,-9-10 1,-3-4 68,3-6 0,1-3 0,5-3 1,1 1 400,3 0 1,7-3-220,-2-3 1,8 3 0,8-3 0,9 6-124,6 5 0,4-2 0,8 9 0,2 1-208,2 2 0,5 4 0,-3 4 0,0 3-397,-1 1 0,-1 6 0,-8-3 0,-2 7-742,-2 3 1,-7 0 1268,1-5 0,-4-1 0,-1 0 0</inkml:trace>
  <inkml:trace contextRef="#ctx0" brushRef="#br0" timeOffset="968">2253 1985 7992,'0'-11'463,"0"-1"1237,0-2-1374,0-1 1,-8 5-1,-3 4-252,-5 4 0,-1 8 1,-1 2-1,1 2-351,-1 3 0,1 3 0,-1 1 0,1 1-335,-1-1 1,1 1-1,-1 1 1,1 2 611,0 3 0,-1-1 0,1-6 0</inkml:trace>
  <inkml:trace contextRef="#ctx0" brushRef="#br0" timeOffset="1150">2393 2020 7992,'11'-11'-343,"1"-1"642,2-2 1,-5 7 0,1-1 0,0 2 185,-1 0 1,-3 0 0,6 6 0,1 0-186,3 0 0,3 8 0,5 4 0,5 3-322,4 3 0,2 1 1,0 3-1,0 1-419,-1-2 0,7 4 0,0-1 0,-2-3-695,-2-2 1136,-10-1 0,6 7 0,-6 2 0</inkml:trace>
  <inkml:trace contextRef="#ctx0" brushRef="#br0" timeOffset="1300">2969 1950 7992,'-8'-17'115,"4"5"1,-7 3 279,-3 1 0,-1 2 0,-1 8 0,1 4-179,-3 5 1,5 11 0,-13 3-1,3 2-494,0 4 1,-6 8 0,2 2 277,-6-2 0,-6 5 0,-14 1 0</inkml:trace>
  <inkml:trace contextRef="#ctx0" brushRef="#br0" timeOffset="1824">803 501 7921,'0'-29'201,"0"0"0,0 7 893,0-1 0,8 11 0,4 10-521,3 12 1,11 10 0,3 16 0,4 5-318,2 6 0,0 3 0,0 3 0,-1-1-356,1 0 1,-2 7 0,-4-1 0,-5-2-350,-5-2 0,-3-7 0,-5-2 0,-5-3-3074,-4-3 3523,-17-2 0,-5-10 0,-15-2 0</inkml:trace>
  <inkml:trace contextRef="#ctx0" brushRef="#br0" timeOffset="2097">1031 483 8223,'17'-33'0,"0"2"207,1 2 1,-1 8-1,1 0 1,-1 5 104,1 4 0,-1 9 1,-1-1-1,-3 8 60,-1 7 1,-6 5-1,4 1 1,-3 3-276,-3 3 0,-2 4 1,-2 8-1,-2 0-294,-4 0 1,-5 0-1,-11 0 1,-3 0-208,-2-1 0,-2-4 0,-8-3 1,-2-2-81,-2-4 0,1-1 0,5-3 0,0-1 484,0-5 0,0-3 0,0-8 0</inkml:trace>
  <inkml:trace contextRef="#ctx0" brushRef="#br0" timeOffset="2419">1537 641 8100,'-17'-18'235,"-1"1"1,1-1 0,-1 3-1,3 1 391,3 2 0,2 9 1,6-5 25,-1 0 0,-1 8-562,6 0 0,6 2 0,1 10 1,3 1-75,4 3 0,1-5 0,3 1 0,-1 2-69,1 1 0,-1 3 0,0-1 1,1-1-142,-1-5 1,1 3 0,-1-6 96,1 1 1,-1-5 0,1 2 0,-1-4 95,1-2 0,-7 0 0,1-2 1,0-6 90,-3-9 1,5-3-1,-8-7 1,-2 0-15,-3 0 1,-1 0 0,-1-4 0,-5 3 32,-6 3 0,-9 2 1,-4 7-1,-1 3-162,1 1 1,-4 8-1,6-2 1,1 5-312,3 1 1,1 7-1,3 7 1,3 5-758,6 5 0,5 1 0,1-2 1121,0 6 0,15-4 0,4 1 0</inkml:trace>
  <inkml:trace contextRef="#ctx0" brushRef="#br0" timeOffset="2820">1974 448 8022,'9'-29'209,"-1"2"1,-2 2 332,0 4 1,1 3-1,-1 5 1,6 3 62,3 2 1,3 2-1,1 6 1,5 2-228,5 4 1,2 4 0,0 9-1,-2 4-240,2 7 0,2-3 0,0 2 0,-4 2-291,-6 2 1,-9 2-1,-4 0 1,-3 0-374,-3 0 0,-4-2 0,-6-2 0,-7-4-204,-8-2 0,-12 0 0,-10-5 0,0-1 344,0-3 1,-3-11 0,5-1 0,4-8 459,6-7 0,6-7 0,8-7 0,1-10 468,4-10 1,7-7-1,10-6 1,9-6 405,7-4 1,8-2 0,12 2 0,8 2-32,7 2 0,0 10 0,6 3 0,0 14-582,0 12 1,-3 8 0,1 5 0,-4 10-189,-5 12 1,-9 3 0,5 19 0,-1 2-211,-1 5 1,-2 4-1,-10-4 1,-2 3-710,-2 3 0,-8-4 0,1 5 0,-9 1-335,-7-2 0,-4 3 0,-4-7 0,-6 0-1640,-9 1 2747,-8-5 0,-26 14 0,-3-7 0</inkml:trace>
  <inkml:trace contextRef="#ctx0" brushRef="#br0" timeOffset="2967">2812 536 7974,'17'-29'109,"1"2"0,-3 1 354,-3 5 1,9 2-1,-1 3 1,5 2-189,6 3 0,2 7 0,4-2 0,4 4-775,5 2 0,-3 2 500,-2 4 0,-5 4 0,-1 7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31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1 227 7959,'50'-7'-24,"-1"-3"0,-3 0 32,3 4 0,-5-1 1,3 1-1,1 2-55,3 2 0,1-4 0,1 0 1,-3 2-95,-3 2 1,7-3 0,-6-1-1,-1 2-159,-2 2 1,-3-4 299,-1 0 0,4-7 0,7 3 0</inkml:trace>
  <inkml:trace contextRef="#ctx0" brushRef="#br0" timeOffset="151">1607 53 7959,'45'-6'34,"-4"-2"0,-4 0 90,-3 1 0,1 1 0,0 4 0,0-2-96,0-2 0,0 0 0,-2 6 0,-2 0-30,-2 0 0,-2 0 0,2 0 0,-5 0-238,-5 0 0,1 0 240,3 0 0,-4 0 0,6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2:30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1206 656 7964,'9'-2'97,"-3"-4"99,-4-5 0,-2 1-296,0-2 1,0 1 191,0-7 1,-2 3-1,-2 1 1,-3 2 79,-3-1 1,6 3 0,-4 0 0,3 1-23,-1-1 1,-8 0 0,4-3 0,-1 1 11,-1-2 0,2 5 0,-3-3 1,1 0-14,-1 3 1,-3-7-1,-1 7 1,-1-3-33,1 0 0,-1 6 0,-1-3 0,-3 1-37,-1 4 0,-8 2 0,2 2 0,-4 0-5,-2 0 0,-6 0 0,1 2 1,-1 4 8,-2 6 0,0 3 1,-5 3-1,3 1 67,3 4 0,-5 4 0,4 10 0,1 2-7,-1 2 1,2 9 0,6 1-1,0 7-23,0 4 1,2 6 0,4 4 0,6-6-19,4-4 0,3 2 1,5-4-1,5-2-34,4-3 0,2 1 0,0-12 0,2 3-116,4 0 0,5-3 0,11 3 0,3-6-63,2-5 0,2 1 0,6 2 0,2 2-69,4-2 0,-3-8 0,9-4 0,1 0-15,3 0 1,9-5 0,4-1-1,6-8-4,6-7 1,5-4 0,12-4 0,6-4 76,-47 1 0,-1-1 1,-1-2-1,-1-2 1,48-13-1,-2-6 10,-4-4 0,-5-2 0,-11 0 1,-12 0 26,-13 0 1,-2-2 0,-7-3 0,-4-5 55,-6 0 1,-6-5-1,-7 1 1,-3-5 120,-3-4 0,2-6 0,-9 6 1,-3-1-44,-6-1 0,-7 4 0,-11-8 0,-3-2 62,-2-2 0,-2 6 0,-6 4 0,-2 3 51,-4 3 1,-3 2-1,-9 3 1,1 8-106,0 8 1,-1 0 0,-1 8-1,-4 3-59,-6 7 1,2-1 0,-1 8-1,1 4-137,0 6 0,0 6 0,0 9 1,8 3-276,5 1 0,12 8 0,0-2 0,8 2-306,4-2 0,8 4 0,7-3 719,2 2 0,-5 11 0,3 2 0</inkml:trace>
  <inkml:trace contextRef="#ctx0" brushRef="#br0" timeOffset="586">682 1424 8329,'10'-2'257,"-3"-1"425,1-3 96,-6 0 1,6 4-359,-8-4 1,0-4-227,0-7 0,-2 1 1,-2 3-1,-2 1 146,2-1 0,-3 3 0,1-2-58,2-1 0,2-3-305,2-1 1,8 1 0,5 3 0,9 3-52,7 2 0,6 2 0,5 6 0,5 0-173,0 0 1,5 2 0,-5 4 0,1 6 54,1 3 1,-10-3-1,0-2 1,-8-1-411,-4 1 0,-2-4 262,-5 5 1,-11-7-1,-7 0 27,-9-8 1,-7-5 0,-1-9-1,-1 1 50,1-1 0,-1 1 0,1-3 1,-1-1 24,1-2 0,5-1 1,3 7-1,1 0 238,4-1 0,2 1 0,2-1 0</inkml:trace>
  <inkml:trace contextRef="#ctx0" brushRef="#br0" timeOffset="1247">2027 1197 7639,'-18'-2'607,"1"-3"0,5 3-192,0-4 0,10 4-208,2 2 1,16-6 0,15 0-1,10 0-112,11-1 1,10-1 0,16-6 0,9 3-67,10-3 0,-38 7 0,3-1 0,4-2 0,1 0 0,7 0 0,2-1 9,4 0 1,1-1 0,4-3 0,1 0 0,1 3 0,0 1 0,-4 0 0,-1 1-50,-4 0 1,-1 0-1,-3 2 1,-2-1-1,-5 1 1,-2 0-1,-5 2 1,-2 1-53,-6 1 1,-3 2 0,23 0-1,-25 2 1,-11 0-1908,-6 0 1329,-5 0 0,-19 0 0,-12 0 169,-16 0-1,-9 2 1,-5 2 472,-5 2 0,-4 7 0,-7-3 0</inkml:trace>
  <inkml:trace contextRef="#ctx0" brushRef="#br0" timeOffset="1633">3371 132 7921,'-17'-35'427,"-1"2"0,3 4 1336,3 6-1739,4 11 1,8 14 0,2 15 0,2 11 373,2 5 0,14 9 0,-3 7 0,4 7-67,5 8 0,1 12 1,8 5-1,-2 9-374,-19-42 0,1 3 1,1 2-1,1 2 1,-2 10-1,-1 2 0,1 3 1,1 2-202,-1 2 1,-1 1 0,-1 5 0,-3-1 0,-3-3 0,-2 0 0,-2 0 0,0 1 28,-2-1 1,0-1 0,-1 1 0,0-2 0,0-6 0,0-2 0,0-6 0,0-2-665,0-5 0,0-1 0,-2 35 879,-4-11 0,-2-4 0,-3-3 0,3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37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51 225 7973,'-6'-17'56,"0"0"1,-2 5 0,4 0 469,-1-1 0,-1 3 1,4 0 893,-4 2-1170,4 3 1,-4 7-1,12 3 1,6 9-16,3 7 1,5 5 0,1 5-1,4 0-184,2 6 0,3-3 0,4 9 1,-1-2-150,-3 0 0,3-1 0,-4-3 0,2 2-89,-2 2 1,2 0 0,-10-8-1,-3-2-270,-5-2 1,-7-10 0,4 1 90,-2-7 0,-3-13 1,-5-4-1,0-13 255,0-8 1,0-7-1,0-6 1,0-5 115,0-2 0,0-1 0,0-9 1,0-1 19,0-2 0,0 0 1,0 5-1,0 3 65,0 3 1,0 1-1,0 9 1,0 6-132,0 4 1,2 11-302,4 10 0,2 6 0,5 6 0,1 8-34,5 7 1,-1 0-1,5 9 1,-1 1 375,1 2 0,4 2 0,8-1 0</inkml:trace>
  <inkml:trace contextRef="#ctx0" brushRef="#br0" timeOffset="201">819 575 8238,'0'-18'1849,"0"5"-1480,0 7 0,0 4 1,0 17-1,0 5-258,0-1 0,2 8 1,4 1-1,6 1-377,3 0 0,3-2 1,-3 2-1,-1-4-505,-3 1 1,1-7 0,3 4 770,-3-3 0,4-11 0,-7-1 0</inkml:trace>
  <inkml:trace contextRef="#ctx0" brushRef="#br0" timeOffset="351">889 138 7983,'0'-10'-994,"2"3"0,4 7 994,5 0 0,13 0 0,3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30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1817 1712 7948,'-17'-6'318,"1"-2"-146,5-2 0,5 7 1,13-3-1,11 2-314,9-2 1,14 4 0,5-4 0,7 2-180,5-1 1,-4 3 0,7-4-1,-1 4-606,4 2 927,-4 0 0,16-8 0,-5-2 0</inkml:trace>
  <inkml:trace contextRef="#ctx0" brushRef="#br0" timeOffset="169">3686 1502 7959,'46'-29'0,"-1"4"0,-2 4 270,-4 5 0,-3 10 0,-1 0 0,2 4-707,4 2 0,-4 0 1,6 0-1,-1-2 253,5-3 0,-1 1 1,3-6-1,1 2 184,-1 4 0,7-5 0,6-1 0</inkml:trace>
  <inkml:trace contextRef="#ctx0" brushRef="#br0" timeOffset="319">5869 1170 7959,'68'-23'0,"-2"2"286,-2 5 0,-8 7 0,4 9 0,0-2-640,4-4 1,4 2-1,2-6 1,0 2 145,0 5 0,2-7 1,1 0-1,1 0-623,-6 5 831,2-5 0,-8 0 0,8-7 0</inkml:trace>
  <inkml:trace contextRef="#ctx0" brushRef="#br0" timeOffset="483">8558 926 7959,'57'-8'0,"-1"-2"-387,0 1 0,-11-1 1,5 6-1,-3-2 322,-3 2 0,-3 1 1,6-1-1,-1-4 117,-1-2 0,0 6 1,-7-3-1,5 1-52,2 0 0,1-8 0,7 5 0</inkml:trace>
  <inkml:trace contextRef="#ctx0" brushRef="#br0" timeOffset="650">10672 594 7959,'52'-25'0,"-7"7"0,-3-1 0,1 7-360,4 5 1,5-5-1,4 6 1,2 0 279,-1-1 1,-3-1 0,-2-4 0,3 4 164,3 1 0,-10 3 1,5-6-1,-3 2-215,1 4 0,3 2 130,4 2 0,4-7 0,8-3 0</inkml:trace>
  <inkml:trace contextRef="#ctx0" brushRef="#br0" timeOffset="787">13588 315 7959,'70'0'-146,"-2"-2"0,0-2-649,2-2 1,-12-6 794,6 7 0,0-9 0,-2 4 0</inkml:trace>
  <inkml:trace contextRef="#ctx0" brushRef="#br0" timeOffset="1004">16627 53 7345,'68'-6'-204,"-4"0"1,-4 0 0,-6 6-1,5-2 146,5-4 0,3 5 0,3-5 1,0 4-62,0 2 1,6 0 118,-1 0 0,17-8 0,-3-2 0</inkml:trace>
  <inkml:trace contextRef="#ctx0" brushRef="#br0" timeOffset="24683">18 3423 8054,'-9'-11'-866,"3"-1"1190,4 8-12,2-11 1,2 13-178,4-4 1,3 4-30,9 2 0,-1 0-15,1 0 1,-1 0 0,1 0-56,-1 0 0,1 0 0,-1 0-19,1 0 1,1 0-1,2 0 1,3 0-20,-3 0 1,4-6-1,0 0 1,1 2 38,-1 2 1,6 2 0,-2-2 0,4-1 8,2-3 1,6 0 0,-1 4-1,1-2-2,2-2 1,0 0 0,3 6 0,-3-1-31,-1-5 1,3 4 0,8-4 0,-1 4-34,0 2 1,1 0 0,-1-2 0,0-2-8,1-2 0,5 1 0,0 5 0,-1 0 5,-3 0 0,-8 0 0,1 0 0,2 0 16,1 0 0,0-6 1,-1 0-1,-2 2-5,1 2 1,3 2 0,1 0-1,-2 0-1,-3 0 1,3-6 0,-3 0-1,3 1 12,3-3 0,-1 4 0,-1-6 0,-3 3-3,-1 3 1,5-4 0,6 0 0,-1 0 3,-3 1 1,4-5-1,4 4 1,2 0 0,2 1 1,4-5-1,-10 4 1,0 0-4,1 1 1,5-7 0,-4 4 0,2 1-1,0 3 0,-6-2 0,6 0 0,0 1 0,-2-1 0,4-4 0,-8 4 0,-1 1 0,-3-1 0,6-4 0,2 5 0,2-3 0,0-4 0,-2 5 0,6-3 0,0 0 0,4 3 0,2-5 0,-4 6 0,-3-1 2,-3-5 0,10 4 0,-4 1 0,2-1 0,0 0 0,-2 0 1,1-3-1,3 3 8,2 2 1,-1-5-1,-5 3 1,0-2 19,0 1 1,6 5 0,-1-4-1,-1 1-5,-2-1 0,4 4 1,-1-4-1,-1 1-2,-2-1 1,-2 4 0,-1-4 0,1 3-32,0 3 0,0-4 0,0 2 1,0 0-17,0-1 0,1 5 0,3-4 1,2 4-19,-2 2 0,-3-6 0,1 0 1,2 2 15,2 2 1,5-3-1,-5-1 1,-1 0 13,3-2 1,-4 4 0,7-5 0,1 1 12,-3 4 1,5-4 0,-7 2 0,3 1 13,3-3 0,3 4 0,-1-6 0,-1 2 10,-3 5 1,-5-5 0,7 2 0,5 0-8,3-2 0,-4 6 0,-5-3 0,1 1-14,2-2 1,3 4 0,-3-6 0,-1 2-7,-3 1 0,-1-1 0,5 6 1,-2-2-14,1-4 0,3 4 1,-9-4-1,1 2 5,5-1 1,5 3 0,0-4 0,-5 2 6,-5-2 1,3 4 0,-3-6 0,3 3 25,1-1 1,1 0-1,-10 4 1,3-2 14,3-2 1,-1 0-1,3 6 1,-5-1 8,1-5 0,-4 4 1,7-4-1,3 2-34,1-2 1,-3 4 0,-1-4-1,2 5-11,3 1 1,7 0-1,0-2 1,-2-2-29,-1-2 0,-3 0 0,4 6 0,2 0 16,0 0 1,-41 0-1,-1 0 1,37 0-1,1 0 6,0 0 0,10 0 1,0 0-1,-4 0 4,-4 0 1,-3 0-1,1 0 1,2 0 2,2 0 0,-3 0 0,-5 0 0,4 0 44,0 0 0,3-2 0,-3-2 0,0-2 13,-3 3 0,3 1 0,6 2 0,0 0-55,0 0 1,-2 0-1,-4 0 1,3 0-9,1 0 0,-43 0 0,1 0 0,46 0 0,0 0 3,-4 0 0,-2 0 0,0 0 0,4 0-15,2 0 0,-3 0 0,3 0 0,0 0 11,0 0 1,-4 0-1,4 0 1,-2 0-5,-4 0 0,4 0 0,-2 0 0,0 0-11,3 0 1,-7 5 0,4 1-1,-4-2 2,-1-2 1,1-2-1,2 0 1,2 0 7,-2 0 1,-1 0-1,-1 0 1,4 2 13,6 4 0,-4-4 0,-2 4 0,-4-4 5,-1-2 1,5 0 0,0 1-1,-2 3-7,-1 2 1,-3 0 0,0-6 0,4 0 4,8 0 1,-7 6-1,6 0 1,-6-2 4,-5-3 1,8 1-1,4 2 1,-48-1-1,-1 0 0,49 1 1,-48-3-1,1 0 1,45-1-1,-47 1 1,1 0 16,1 2 0,0 0 0,44-1 0,-44 0 1,0 1-1,0-1 0,-1 0-13,0 1 0,1 0 0,1-2 0,1 0 0,0 2 0,0 0 0,3-1 0,-1 0-7,1 1 1,0 0 0,-1-3-1,-1 2 1,3 1 0,0 1 0,2-1-1,-1 0-29,1 0 0,0 0 0,-1 1 0,-1 0 0,-1-2 1,0 0-1,0 1 0,1-1 41,-1 0 0,0 0 0,2 2 0,0 0 0,3-1 0,1 0 0,-2 0 0,0 0 5,-4 1 0,0-1 0,1-1 0,-1 0 0,-1 3 0,0 0 0,1-1 0,1 0-11,1-2 1,0 0 0,-2 1 0,-1 1-1,-1 0 1,0 0 0,-1 0 0,-1 0 0,-1 0 0,1 0 0,1 0 1,1 0-1,1-3 0,0 1 1,2 2-1,1 0-9,-3 1 1,0 0 0,-1-2 0,-1 0-1,-1 1 1,1 1 0,1 0 0,0 0-16,3 0 0,1 0 0,-4-3 0,0 0 1,-1 1-1,-1 1 0,46 2-22,-4 0 1,-2 8-1,-8-5 1,-1 1-10,-3-4 0,-7 2 1,0-3-1,-8 1-17,-8 2 0,-11-6 1,-7 4-1,-5-4-220,-6-2 0,-9 0-372,-9 0 270,-7 0 0,2 0-276,-12 0 0,2 0-181,-7 0 834,7 0 0,-12 0 0,7 0 0</inkml:trace>
  <inkml:trace contextRef="#ctx0" brushRef="#br0" timeOffset="25380">26756 2061 8051,'0'-35'88,"0"0"1,0 8-1,0 4 1,0 3 1356,0 3 1,0 5 515,0 1-1699,0 7 1,0 6 0,0 15 0,0 10-36,0 6 1,8 10-1,4 5 1,1 9-114,-1 7 1,3 4 0,-5 0 0,2-2-396,-1-2 1,-7-6-1,2 6 1,-4 2-262,-2 2 0,0-6 0,0-4 1,0-6-292,0-5 1,-2-2 0,-2-8 0,-2-1-952,2-3 1784,-5-17 0,-1 7 0,-7-13 0</inkml:trace>
  <inkml:trace contextRef="#ctx0" brushRef="#br0" timeOffset="25680">26878 1991 8007,'10'-52'160,"6"9"1,-7 8-1,3 10 15,0 6 1,7 9 0,10 4 0,4 4 195,2 2 0,6 8 0,1 3 1,3 7-128,4 5 0,-5 4 0,1 10 0,-4 2-124,-8 2 1,0 2 0,-10-3 0,-4 5-168,-5 0 0,-6-1 1,-12-5-1,-6 4-95,-7 1 0,-14-5 1,-4 0-1,-10-6-3,-5-4 0,-5-8 1,-1 3-1,0-5-22,5-1 0,1-9 0,11-1 0,4-2-650,4 0 260,17-1 0,1-10 1,21-1-1,7 2 557,6 2 0,18 10 0,-2 1 0</inkml:trace>
  <inkml:trace contextRef="#ctx0" brushRef="#br0" timeOffset="26330">27455 2882 8079,'2'-16'317,"2"3"193,1 1 1,3 2 0,-4-3 2204,2 1-675,0 8-1802,-6-3 1,2 7 0,1 1-51,3 5 1,6-2 0,-6 8 0,0 1-222,1 3 1,1 7 0,6 1 0,-5-1-303,-1 2 0,4-4 1,-6 8-1,-1 1-73,3-3 0,-6 6 0,4-6 1,-4 2 35,-2 0 1,0-6 0,-2 3 0,-2-5-69,-2-5 1,-7-5-1,1 1 695,-4-6 1,-1-6 0,1-6 108,5-6 1,3-11 0,8-6 0,0-4 129,0-2 1,8 0 0,3 0-1,7 2-177,5 4 1,-1-2 0,7 8 0,2 3-280,2 7 0,-2-1 0,0 8 0,2 2-247,-2 2 0,0 10 1,2 6-1,-2 5-180,-2 4 0,-10 3 1,1-5-1,-7 2-89,1-1 1,-6-1-1,-2 0 18,-4 3 0,-2-1 175,0-6 0,-8-7 1,-2-6 533,0-8 1,1-6-1,5-7 1,-2-1 417,2 1 0,2-6 0,4-3 0,2 1-234,2 0 1,13-4 0,-1 6 0,3 1-161,4 3 0,4 3 0,10 5 1,2 5-181,-2 4 1,3 4-1,1 4 1,0 7-316,-1 9 0,5-1 0,-6 8 0,-4 2-441,-6 2 0,2 2 0,-6-2 0,0-2-688,-4-2 1,-11 0 1350,-6 6 0,3 0 0,1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00.9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7998,'0'17'-353,"0"-5"1,0-1 143,0 3 0,0-4 1,0 1-63,0 3 0,0 1 271,0 3 0,0-1 0,0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01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 7998,'0'17'-75,"-2"-1"1,-2-3-3,-1-1 0,-3-6 1,4 5-106,-2 3 1,0 1-1,6 3 1,-2-1 181,-3 1 0,3-1 0,-6 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01.2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7978,'-2'18'288,"-3"-1"1,1-5 0,-6 0 0,2 1 29,4 3 1,2 1 0,2 1 0,0-1-432,0 1 0,8-1 1,4 1 112,3-1 0,3 1 0,-1-1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02.2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18 472 8057,'0'-17'-171,"0"-1"0,0 1 1,-2 1 1134,-4 5 1,4-5 1216,-3 5-1833,3 3 0,2 8 0,0 12 0,0 3 55,0 3 1,5 7-1,3 4 1,0 6-155,0 6 0,3-3 1,-3 9-1,0 1-121,0 3 1,3 1 0,-3 1 0,2 1-176,3 4 0,3-3 1,1 3-1,1-6-162,-1-5 1,7-7 0,1-10-1,2-9-93,4-8 1,2-5 0,2-10 0,0-4-79,0-5 1,2-12-1,1-7 1,3-4 47,-2-7 0,-2-6 1,-4-9-1,-4-4 139,-6-2 1,-5 0 0,-7-4 0,-5 2 126,-4-2 1,-12 7 0,-7 7 0,-12 9 305,-10 6 0,-2 4 0,-7 4 0,-3 8 5,3 7 0,5 7 1,0 7-1,5 0-160,5 0 0,9 0 1,3 2-1,7 3-159,9 7 1,3 9-1,2 5 1,2-1-185,3 0 1,7 6 0,11-2 0,6 4-133,4 2 1,2-2 0,2-2-1,4-2-98,6 2 0,-3-3 0,3-1 1,1 0 487,3 0 0,9-6 0,2 5 0</inkml:trace>
  <inkml:trace contextRef="#ctx0" brushRef="#br0" timeOffset="419">1171 1153 8504,'9'-17'422,"-1"5"1,-6 1 1269,4-3-543,-4 6 1,4 1-1023,-12 7 0,2 5 1,-6 3-1,1 2-183,-1 3 0,6 3 0,-4 1 0,2 3-48,1 3 1,-1-3-1,6 3 1,0-2-196,0 2 0,0-3 0,2 5 0,2 0 97,1 4 0,9-3 0,-2-1 0,1-2 66,-1 0 0,3 7 0,-5-7 0,0-2 34,-4-1 0,-4-9 1,-2 1 108,0 1 1,-8 1-1,-6-2 1,-7-6-43,-8-5 1,-6 5 0,-4 0 0,-2-2-140,2-2 0,5-2 0,2-2 1,5-2-769,2-2 0,4-7 942,9 1 0,12-11 0,10-4 0</inkml:trace>
  <inkml:trace contextRef="#ctx0" brushRef="#br0" timeOffset="735">1206 158 8102,'-18'-33'207,"1"4"0,-5-2 0,3 10 0,3 5 2446,1 8-2320,7-1 0,0 9 0,8 0 0,0 9-261,0 7 0,8 3 0,4 4 0,3 7-214,3 3 0,-1 3 0,1 3 0,-1 2-242,1-2 1,-7 3 0,1-1 0,0-2-275,-3-2 1,5 4 0,-8 1 0,-2 1 657,-3 0 0,-8 5 0,-3-3 0</inkml:trace>
  <inkml:trace contextRef="#ctx0" brushRef="#br0" timeOffset="1185">1014 298 8018,'9'-51'0,"-3"5"0,-4 5 653,-2 4 0,8 10 1,3 2-1,7 3-221,5 5 0,-2-3 0,9 15 1,-1 1-114,-2 2 1,6 4 0,-4 4 0,4 5-288,2 5 0,-6 3 0,0 4 0,0 7-145,-2 3 1,-1-4 0,-11 0 0,-1 2-312,-3 2 1,-7 2-1,2 0 1,-4-2-144,-2-4 0,-6 2 0,-2-8 0,-1-2 282,-5-1 1,-1-10-1,-3-5 1,1-3 371,-1-2 0,1-4 0,1-5 0,3-9 187,1-1 0,8-6 1,-2-1-1,4 1 171,2 0 0,2 2 1,4 5-1,8 1-83,7-1 0,4 1 0,8 1 0,0 5-294,4 5 0,4 6 0,-2 6 0,1 5-222,-1 5 0,-2 1 0,-4 3 0,-4 1-70,-6 2 1,1 1 0,-7-7 0,-7 1-371,-6-1 1,-4 0 471,0 1 0,-8-8 0,-4-7 106,-3-6 0,-3-5 0,3-8 1,1 1-86,3-5 0,7-1 1,-2 2-1,4-3-165,2-1 0,0 0 0,2 5 1,4-1-157,5-4 0,5 5 0,1-1 0,1 7 422,-1 4 0,9-5 0,1 3 0</inkml:trace>
  <inkml:trace contextRef="#ctx0" brushRef="#br0" timeOffset="1501">2079 507 8282,'10'-11'2192,"-3"-1"-1775,1-2 1,-4 5 0,8-3 0,1-2-240,3-1 0,1-2 0,1-1 0,-1 1 8,1-1 1,-1 1 0,-1-1 0,-3 1 83,-1-1 1,-8 1 0,1-1 19,-3 1 1,-4 1-192,-3 5 1,-5 3 0,-8 8-327,1 0 0,5 2 1,3 4-1,1 5-106,4 5 0,2 1 0,2 3 0,2 1-28,4 2 1,6 1 0,9-5 0,4 2-249,2 3 1,8-3-1,8-7 1,3-3 608,9 3 0,-3 1 0,8 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10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141 208 8047,'0'-12'6,"-2"2"181,-4 3 1,2-5 609,-8 6-214,8-7-426,-3 11 1,7-4-1,0 12 1,0 5 1,-2-1-1,-2 2-37,-2 1 1,0 3-1,4 1 68,-4 1 0,4-7 0,-5 1-64,-1 2 0,4 1 0,-6 3-75,3-1 0,-1-5 1,4-1 24,-2 3 0,0 1 1,6 3-151,0-1 0,0 1 0,0-1 58,0 1 1,2-1-1,4-1 1,6-3 1,3-1 1,3-6-1,-1 3 1,1-1 1,-1-4 0,6-2 1,3-2-1,-1 0-22,0 0 0,0 0 0,-3-2 1,3-4 5,2-5 0,-6-5 0,5-1 0,-3-3 26,0-3 0,-5 2 1,-7-7-1,1 1 20,-2 0 0,3 4 1,-7-4-1,-2 0-3,-2-1 0,-4 1 1,-4-4-1,-6 4 67,-3 2 0,-5-4 0,-3 5 0,-4 3 122,0 2 1,-6 3-1,4 4 1,-4 5-72,-2-1 0,0 6 0,2-4 0,2 6-127,2 6 0,6 4 0,-3 7 1,5 1-204,5-1 0,11 6 1,-1 3-1,4 1-509,2 4 0,0-4 1,4 0-1,5 0-1508,9 0 2215,11-5 0,-2 11 0,8-6 0</inkml:trace>
  <inkml:trace contextRef="#ctx0" brushRef="#br0" timeOffset="817">647 295 7532,'-12'0'-267,"3"-2"1323,1-4 0,0 4 89,2-3-370,4 3-84,-5 2-615,7 0 1,2 0-106,3 0 1,5 0 0,8 0 0,1-2-57,4-4 1,-3 4 0,5-6 0,-2 2 27,0 1 1,7-3-1,-7 4 1,-2-2 8,-1 2 0,-3-4 141,1 3 1,-3-3-6,-3 2 1,-5 2-1,-9-6-68,-3 3 1,-7 1 0,-9 6 5,-3 0 1,1 6-1,6-1 1,-1 1-25,1 2 1,-1-4-1,1 6 1,-3-1-3,-3 1 0,10-4 0,-5 4 1,3-3 22,-1-3 1,-1 4-1,1 0-14,4 1 1,3-5-8,3 2 18,4-4 1,2-2 0,12 0-3,3 0 0,8-6 1,1-1-1,-1-1-60,2 0 0,2-4 0,6 5 1,-2-1-171,-2 0 1,1-4-1,3 7 1,-4-1-109,-6-2 0,2 6 0,-2-4 1,-1 4-1719,-3 2 2038,-1 0 0,-9 0 0,-1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26.3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7211,'-2'17'0,"-2"1"-71,-2-1 1,1 3 0,3 1-1,-2 2 91,-2-1 0,0-3 1,6 0-1,0 3-108,0 1 0,0 2 1,0-3-1,2 3 88,4 2 0,-4 2 0,6 6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26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 8029,'-10'27'0,"2"-4"-125,1-3 1,5-3-1,-4 1 1,2-1 29,-2 1 1,4-1-642,-4 1 736,4-9 0,10 7 0,2-6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24.9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87 5962,'10'2'-228,"-4"4"228,-4-4 0,-2 6 0,0-8 0</inkml:trace>
  <inkml:trace contextRef="#ctx0" brushRef="#br0" timeOffset="1252">122 0 7775,'0'18'220,"-2"-3"-233,-3-3 0,3 3 0,-4-3-410,4 3 1,2-3-1,0 0 423,0 1 0,-8 3 0,-2 1 0</inkml:trace>
  <inkml:trace contextRef="#ctx0" brushRef="#br0" timeOffset="3115">157 105 7924,'0'-10'1497,"0"0"-524,0 5-565,0 3 0,0 8-287,0 11 0,0 4 0,0-3-48,0-1 0,0-5 1,0 0-45,0 1 1,-6 3 0,-1-1-45,-3-3 0,4 1 0,-6-7-1,-1-2 0,3-2 1,-1-2-53,-3 0 1,4-2 0,1-4 118,1-5 0,-4-5 1,6-1-1,2-1 9,3 1 0,2-1 1,5 1-1,6-1 6,3 1 1,3 1-1,-1 5 1,1 3 17,-1 0 1,7 6 0,-1-4 0,0 4-76,2 2 1,-5 0 0,3 2-1,-4 4-62,-1 6 0,-1 3 0,-1 3 48,-4-1 1,-5 1-1,-7-1 1,0 1 26,0-1 0,-2-5 0,-3-1 0,-7 3-25,-4 2 1,-3-1 0,-2-1 0,-5-5-101,-1-1 0,6-2 1,-2-6-1,3 0 81,3 0 1,-1 0-1,1 0 1,-1 0 143,1 0 1,7-8-1,2-3 1,3-5 16,-1-1 0,2-1 0,8 1 32,2-1 0,13 1 0,-2 1 0,3 3-83,-1 1 1,5 6-1,1-4 1,2 3-69,4 3 1,-4 2 0,0 2-1,-1 0-90,-5 0 1,-2 2-1,-1 4 1,-1 5-6,1 5 1,-9-5-1,-3 1 1,-4 4 18,-2 5 1,-2-2 0,-4 5 0,-7-5-27,-9-1 1,-5-1 0,-6 0 0,2 1-41,2-1 1,0-1 0,-6-4 0,2-5 41,4 1 0,-2-6 0,8 4 0,1-6 79,3-6 0,3-4 1,5-7-1,5-3 124,4-3 1,2 4-1,0-6 1,4-1 86,8-3 0,-1 4 0,14 0 0,-1 1-137,-1 1 0,8 6 1,-2 5-1,4 0-12,2 3 0,-2-1 0,-2 6 0,-4-2-78,-1 2 0,3 8 1,-6 4-1,-4 2-44,-5 3 0,-1 3 1,-7 1-1,-2 3 35,-2 3 0,-2-4 1,0 5-1,-2-5 44,-4-1 1,-3-1 0,-11 1 0,-1-1-55,-2 0 0,-6-1 0,3-2 0,1-5-59,0-1 1,-4 0 0,3-4 0,1 1 0,0-1 0,-4-4 0,6-4 0,3-3 59,7-3 0,-1-2 1,8-5-1,2-1 34,2 1 0,2 0 0,2-1 0,4-1 15,6-5 1,3 7 0,5-3 0,1 7 17,2-1 0,7 7 0,-5-1 0,2 2 10,4 0 0,-6 0 0,-2 6 1,-1 0-37,1 0 0,-4 8 0,3 4-13,-9 3 0,-5 3 1,-8-1 9,0 1 0,-2-1 0,-4 1 1,-5-1-40,-5 1 0,-3-7 0,-4-1 0,-5-2-115,1-4 0,-6-3 1,6-1-1,-2 0 112,0 0 0,6-1 0,-5-5 0,3-6 97,4-3 0,7-5 0,5-1 0,1-4 56,4-3 0,4 7 1,6-4-1,5 2-106,5-1 1,1 1 0,1 7-1,1 5-325,5 5 1,-5-2-1,4 2 1,-1 2-1766,1 3 2082,-4 8 0,6 11 0,-7 9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35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123 175 8076,'11'-6'0,"-1"-1"0,0-1-632,0 0 0,-7-6 1033,3 3 1,-4 1 114,-2-2 1,0 7 0,-2-5 829,-4 2-809,4 2 0,-7 6 336,3 0-663,4 0 1,-8 0-67,4 0 1,3 2-101,-9 4 1,6 2-1,-4 5 1,1-1-36,-1 2 0,4-1 0,-3 1 0,-1-3 42,0 3 1,6 2-1,-4 1 1,3 0-90,-1 1 1,-6 5 0,6 1 0,2-1-14,3 2 0,1 0 0,0 4 1,0-3 80,0-1 1,13-4 0,5 6 0,3-1 3,4-5 1,2-8 0,8-3 0,2-2-51,4-4 0,-2-2 1,7-2-1,1-2-12,-3-4 1,5-6-1,-8-9 1,-4-4 8,-6-2 0,-6-1 1,-8-3-1,-1 0 9,-5-6 1,-3 3 0,-10-7 0,-4 4 60,-5 2 1,-7 0 0,-5 2 0,-6 2 141,-4 2 1,-4 10 0,-2-1-1,-3 7-165,-3-1 1,6 6-1,-2 2 1,5 4-121,1 2 0,6 2 0,3 4 0,7 6-122,9 3 0,6 3 0,4 1 0,0 5-1017,0 5 0,4-2 0,6 2 1231,7 2 0,12 2 0,-1 2 0</inkml:trace>
  <inkml:trace contextRef="#ctx0" brushRef="#br0" timeOffset="835">821 402 8002,'0'-17'1018,"-7"7"0,3 0-389,-8 4 1,6 4-28,-5-3 0,5 3-221,-6 2 1,6 0 406,-5 0-606,7 7 0,-2-5 0,12 4 1,5-4-87,5-2 1,7 0-1,4 0 1,4 0-223,6 0 0,12 0 0,1 0 1,9 0-185,3 0 1,-6 0-1,2 0 1,-4 0-163,-1 0 0,-10 0 0,-9 0 1,-8 0-1948,-7 0 1733,-9 0 1,-12 0 0,-14 0 685,-5 0 0,-18 8 0,2 2 0</inkml:trace>
  <inkml:trace contextRef="#ctx0" brushRef="#br0" timeOffset="1081">944 227 8116,'0'-17'0,"-8"-6"0,-4-1 0,-3 5 724,-3 5 1,7-1 0,-1 3 1853,-2-3-2146,7 5 0,-1 6 0,8 14-217,0 7 0,2 11 1,4-1-1,3 4-30,1 6 1,6 3 0,-5-1 0,5 4-441,1 1 0,1 1 1,-1 2-1,1-5-528,-1 1 0,-1-4 0,-3 7 0,-1 1 783,1-2 0,-5-3 0,0-7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51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245 437 8025,'10'-25'-46,"-4"-3"0,-4-1 477,-2 0 1,0 8 0,-2-2 0,-2 1 166,-2-1 1,-8 5 0,3 1 0,-5 7 81,-1 2 1,-1 7-1,1-3-464,-1 8 0,9 11 0,3 10 0,4 4-191,2 8 0,0 0 0,4 10 0,5 1-16,9 3 1,11 3 0,0 2-1,4 3-385,2-3 1,-6-2 0,-2-1 0,-1 1-109,-5 4 1,-4-9-1,-5 1 1,-8-7-36,-8-10 1,-15 0 0,-14-12 0,-8-5 464,-4-9 0,5-5 0,-5-4 0,2-4 109,4-5 1,4-7-1,6-3 1,8-4 272,7-2 1,7 3 0,7-3 0,4 2-243,7 4 1,3 3-1,15 5 1,4 3-529,6 2 1,-2 2 0,5 6-1,-1 0-585,0 0 0,5 0 1027,-5 0 0,8 8 0,-5 2 0</inkml:trace>
  <inkml:trace contextRef="#ctx0" brushRef="#br0" timeOffset="184">629 821 8388,'0'-17'1085,"8"-1"1,-4 8 0,8 6 0,1 10-975,3 12 0,-3 1 0,3 10 0,3 0-416,1-1 1,-1 5 0,-1-4 0,-3 2-372,-3-2 0,1-2 676,-7-4 0,8-3 0,-5 5 0</inkml:trace>
  <inkml:trace contextRef="#ctx0" brushRef="#br0" timeOffset="335">490 629 8371,'11'-18'123,"1"1"0,-2-1 0,3 3 0,-1 1-125,1 3 1,3 7 0,1-2 0,3 4-362,3 2 1,-2 8 362,9 3 0,-1 5 0,6 1 0</inkml:trace>
  <inkml:trace contextRef="#ctx0" brushRef="#br0" timeOffset="504">1118 751 8494,'8'-17'333,"4"-1"1,-3 1 0,3 1 0,2 5-115,1 5 0,3 2 1,-1 0-1,1-2-425,-1 2 0,6 2 1,1 2-1,-3 2-1037,-2 4 0,5-4 1243,-1 4 0,0 4 0,-5-1 0</inkml:trace>
  <inkml:trace contextRef="#ctx0" brushRef="#br0" timeOffset="804">1520 454 8422,'0'-44'0,"-2"3"345,-4 4 1,2 4 0,-5 4-1,1 6 2127,4 3-2042,-6 10 1,8 5 0,-3 12 0,5 11-311,5 9 1,7 8 0,9 6 0,3 5-91,-3 5 0,4 3 0,-1 2 0,-3 3-233,-2-3 1,-1 4 0,-3-2-1,-1 0-414,-2 3 0,-11-7 0,-1 4 0,-11-5-71,-11-7 0,-5-9 0,-10-12 1,-1-5 533,-3-11 1,0-5 0,6-6 0,2-6 207,4-9 1,6-2 0,11-10-1,6-3 189,4-1 0,4 4 0,6 2 1,10 2-81,9 4 0,0 1 0,2 3 0,4 1-555,6 5 0,-2-3 1,3 8-1,-3 2 392,-2 2 0,0 2 0,0 0 0</inkml:trace>
  <inkml:trace contextRef="#ctx0" brushRef="#br0" timeOffset="1103">1765 838 8079,'7'-17'1044,"-5"5"559,4 1 0,4 7-1124,1-2 1,5 18 0,1 7 0,3 8-299,3 10 1,-2 6 0,7 9 0,-3 1-60,-4-1 1,-1 6 0,-3 2-1,-1 2-226,-5 4 1,-3-5 0,-8-3 0,-2-6-583,-4-5 0,-5 1 0,-13-7 0,-5-4-112,-4-6 1,-4-6-1,-1-9 1,-1-5 542,6-5 1,0-6-1,9-6 1,3-5 209,2-5 1,9-9 0,4-4 0,4-4 94,2-2 1,10 0 0,5 0 0,9 0-185,3 0 1,2 0 0,6 2 0,0 2 133,0 2 0,7 8 0,3-4 0</inkml:trace>
  <inkml:trace contextRef="#ctx0" brushRef="#br0" timeOffset="1253">1887 576 7955,'-6'-33'2,"0"4"1,-2-2 0,5 8-1,-3 2-647,2 1-441,2 3 1086,10 7 0,9 18 0,10 11 0</inkml:trace>
  <inkml:trace contextRef="#ctx0" brushRef="#br0" timeOffset="1469">2079 87 7955,'6'-17'423,"0"0"0,-1-1-115,3 1 0,-4 7 0,8 4 1,1 4 249,3 2 1,1 8 0,3 7 0,3 11-222,6 9 0,-2 19 1,2 4-1,2 12-252,2 11 1,-6 7 0,-14-38-1,-2 1 1,-2-1 0,-1 1-158,-1 2 1,-2 0 0,-4 0 0,-4 1-1,-5 4 1,-3 1 0,-5-2 0,-3 0-918,-4-2 0,-5-1 1,-7 1-1,-6-4 989,-3-5 0,-5-4 0,-4 1 0,-2-3 0,-3-5 0,1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4:08.9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2688 211 8223,'0'-53'0,"0"3"286,0 3 1,2 14-229,4 16 0,6 7 0,9 12 1,4 4 54,2 5 0,5 9 0,6 7 0,5 10 63,2 5 0,-5 5 1,5 5-1,-2 3-127,-4 3 0,-3-2 1,-3 6-1,-4 0-191,-5 1 0,-7-7 0,-5 2 0,-6-2-42,-4 3 0,-12-11 0,-9 2 0,-14-3-177,-12-2 1,-7-7 0,-7 1-1,-5-6-838,-4-4 1199,-9-7 0,-3 3 0,-7-8 0</inkml:trace>
  <inkml:trace contextRef="#ctx0" brushRef="#br0" timeOffset="417">86 1031 8040,'-21'-29'0,"1"2"81,5 2 0,3 7 0,1 7-57,5-3 1,14 6-1,9 1 1,10 1 86,6 0 1,12-8-1,9 3 1,14-3 9,12 3 0,15-5 1,-43 11-1,2 0 1,6 0-1,1-1-93,4-1 0,2 2 0,6 2 1,1 0-1,4-1 0,1-2 1,6 2-1,1-1-161,6 0 1,0 0 0,-3 3 0,-1 0-1,3-2 1,0 0 0,-5 1 0,-1 1 104,-2-1 1,-1 0-1,-4 0 1,-1 0-1,-5 3 1,-2 0-1,-6 0 1,-2 0-267,-8 0 1,-3 0 0,36 0 0,-25 0 0,-7 0-276,-7 0 1,-15-2 568,2-4 0,-12 12 0,3-4 0</inkml:trace>
  <inkml:trace contextRef="#ctx0" brushRef="#br0" timeOffset="1097">4487 961 8104,'6'-36'250,"0"-1"1,-2 0-69,-2 4 1,-4 10 141,-4-1 0,2 13-144,-8 5 1,8 12 0,-3 5 0,1 7-4,0 5 0,-6 4 1,7 8-1,-1 0-46,-2 0 0,6 2 0,-4 4 0,4 3-107,2 1 0,2-2 1,2-7-1,4 3-80,2 2 1,3 0 0,8-8 0,5-2 79,1-2 1,2-10-1,8 1 1,4-9 65,5-3 1,12-2 0,6-8 0,4-6-42,2-9 0,-2-8 0,-2-12 0,-4-2-64,-2-2 1,-3-7-1,-9-1 1,-5-5-26,-6-4 1,-6-8-1,-16 3 1,-1-1 30,-3 0 1,-7-5 0,0-5-1,-10 4 19,-11 4 1,-8 12 0,-10-1-1,-2 9 89,-4 3 1,-3 8 0,-9 10 0,-1 4-125,-4 5 0,-3 10 0,-3 0 1,6 4-146,4 2 1,3 8-1,5 6 1,7 5-78,8 4 0,8 3 0,11-5 0,6 4 138,4 2 0,10 1 0,4 3 0,5-4 138,6-2 1,5 4 0,9-4-1,1 1 64,3-1 1,10-2 0,1-5-1,10-1-240,6 1 1,10-3 0,5-3 0,8-5-71,8 1 1,-48-7 0,-1 0 0,1 3 0,-1 0 0,45 2 216,-6 0 0,-5-1 0,-14-5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4:33.4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0 854 7989,'0'18'493,"0"-1"0,0-5 0,0 0-115,0 1 1,0-3-87,0 2 0,0-1-45,0 7 0,0-7 674,0 1-757,0-8 1,0-4 0,0-14-97,0-7 0,0-6 0,0-10 0,2-4-62,4-6 1,2-5-1,5-6 1,-1-6 58,2-4 1,1-8-1,3 1 1,-1 1 57,0 2 0,5 10 0,-3 6 0,-3 7 106,-1 8 1,-5 12-49,2 6 1,-7 11-214,7 7 0,-2 5 0,5 5 0,1 7-90,3 4 1,4 3 0,1 4 0,7 6 30,8 4 0,-2 4 0,3 2 0,-3 4-91,-2 1 1,0-3 0,0 4 0,0-1-102,0 1 0,-8-6 0,-4 3 0,-3-1-242,-3 0 0,-7-2 1,-4-8-1,-4-4-38,-2-2 1,0-1 0,-2-7-1,-4-1-737,-6-5 1300,-3-3 0,-11 0 0,-1 1 0</inkml:trace>
  <inkml:trace contextRef="#ctx0" brushRef="#br0" timeOffset="149">332 610 7977,'0'-18'8,"0"1"0,2 1-6,4 5 1,3 1-1,9 6 1,1-2-112,5 2 1,5 3 0,11 1 0,7 0-301,4 0 409,1 0 0,8 7 0,2 3 0</inkml:trace>
  <inkml:trace contextRef="#ctx0" brushRef="#br0" timeOffset="432">1345 383 8007,'-8'-18'-47,"6"1"0,-4-1 1,3 1 431,-3 0 1,2 1 0,-8 2 433,-1 3 1,3 7 0,-2-2-395,-1 4 0,3 4 1,-2 4-427,-1 6 1,5 3 0,2 4-1,4 3-134,2 1 0,0 6 0,0-4 1,2 3-243,4 3 0,6-4 1,9 2-1,4 0-50,2-2 1,1-2 0,3-5-1,0 1 30,5 2 0,-1-1 0,8-9 0,0-3 397,3-2 0,5-2 0,1-6 0</inkml:trace>
  <inkml:trace contextRef="#ctx0" brushRef="#br0" timeOffset="733">2113 400 7910,'8'-17'-234,"-6"-1"1116,4 1 0,-4-1-337,-2 1 1,-2 7 0,-2 3-75,-2-1 1,-7 6 0,1-4-254,-4 4 1,-3 2-1,-2 2 1,-3 4-79,3 5 1,-4 5-1,0 1 1,-1 3-112,1 3 1,2-2 0,7 9 0,3 1-176,1 2 1,8-4 0,0 0 0,6 2-156,4 2 0,14 2 1,-1-2-1,6-4-114,6-6 0,4-3 0,4-3 0,4 1-186,1-1 0,-3-5 1,6-3-1,-1-1-939,-1-4 1540,-3-2 0,1-10 0,2-2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4:36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18 402 7967,'-2'-17'33,"-2"0"0,-2-1 301,2 1 1,2-1 76,2 1 0,0-1 591,0 1-774,0 7 1,0 6-1,2 14-145,4 7 0,2 12 0,6 1 0,-3 3-192,3 1 1,-4 1 0,1 0 0,1 2-94,-3 4 1,5-2 0,-6 5 0,0-1-62,-1-4 1,-1 4 0,-6-1-1,0 1-210,0 0 1,0-3 0,0-7-1,0-2-765,0-1 1238,-8-9 0,-1 4 0,-9-7 0</inkml:trace>
  <inkml:trace contextRef="#ctx0" brushRef="#br0" timeOffset="280">123 158 7863,'0'-27'28,"2"-4"1,2 7-1,1 3 138,-1 2 0,0 3 0,2 5 0,8 5-36,7 4 0,6 2 1,8 0-1,2 2 150,4 4 1,-5 9-1,5 12 1,-4 4-185,-2 6 0,-2 8 0,-6-3 0,-9 1-134,-11 0 1,-5 5-1,-2-1 1,-2 1-198,-3-1 0,-7-2 1,-9-7-1,-5 3-16,-1-2 0,-2-2 0,-6-4 0,2-4-74,4-6 0,-2-5 1,6-5-1,0-1-295,-1 2 0,3-7 620,6-1 0,-1 4 0,1 0 0</inkml:trace>
  <inkml:trace contextRef="#ctx0" brushRef="#br0" timeOffset="633">559 857 7863,'24'1'0,"-1"3"-181,-2 2 1,4 6 0,-1-6 0,-3-1 349,-1 3 0,3-6 1,0 4-1,-2-4 204,-1-2 0,-3 0 1,1 0-1,-1 0-130,1 0 1,-1 0-1,1-2 1,-1-4-42,1-5 0,-1-7 1,-1-3-148,-5-3 0,3 1 0,-8 4 0,-3-3-60,-1-1 0,-2-6 0,0 4 1,0-2 35,0-4 0,-2 5 0,-3 1 0,-7 4 40,-4 3 1,3-3 0,-3 11-34,-3 1 1,-2 1 0,3 8 0,1 0-53,-1 0 0,1 2 0,1 4 1,5 5-125,5 5 0,-2 1 0,2 1 0,2-1-81,2 1 1,2-1 0,2 2 0,4 3-77,6 1 0,3 0 0,5-5 0,3-1 37,6 1 1,4-1 0,4-1 0,4-3-263,5-1 1,-1-8 0,1 2 519,3-4 0,1-10 0,3-2 0</inkml:trace>
  <inkml:trace contextRef="#ctx0" brushRef="#br0" timeOffset="883">1555 507 8416,'-2'-11'1455,"-4"1"-1110,-6 2 1,-3 2 0,-5 6 0,-1 0 90,-2 0 1,-2 2 0,3 4 0,-1 6-289,2 3 0,7 3 0,4-1 1,3 3-278,3 3 1,2-2-1,4 6 1,5-1-38,11-5 1,7 4 0,12-2-1,6-1-595,9-3 0,2-7 0,10-2 0,2-3-2075,2-3 2836,2-2 0,0-2 0,0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0:58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192 140 8079,'-6'-12'1193,"1"1"-584,-1 7 1,6-6-77,0 4-590,0 4 1,0-3 3,0 10 0,2-1-92,3 8 0,-3-6 146,4 5-19,-4-7 0,-10 4 26,-3-8 0,1 0 143,-2 0 1,3-2 0,-5-2 233,2-2 1,9-7-146,-3 1 1,4-3-143,2-3 1,8 1 0,3 1-102,5 5 0,1 3 0,1 8-91,-1 0 1,1 0-1,-1 0 1,-1 2-12,-5 4 0,3-3 0,-6 9-5,1 2 1,-5 1-1,2 3 19,-4-1 0,-4 1 1,-4-1-1,-5-1-38,-5-5 1,-7 5 0,-1-7 0,1 1 72,-2-4 0,6-4 0,-5-2 0,3 0 179,-2 0 1,3-2 0,-1-4-44,7-5 0,1-5 0,7-1 0,2-1 88,2 1 0,10 1 1,3 2-1,5 3-37,1-3 0,7 1 1,1-1-1,2 4-74,4 3 0,-4 1 1,2 6-1,1 0-33,-3 0 0,4 0 1,-8 0-1,-2 2 38,-1 4 1,-3-3 0,-1 9-126,-5 2 0,-3 1 0,-8 3 0,0-1 19,0 1 0,-2-7 0,-4 1 0,-5 0 18,-5-3 1,-7 7 0,-2-7 0,0 1 0,-1-4 1,1-4 0,4-2 0,-3 0 8,3 0 0,2 0 0,1 0 0,1-2 84,-1-4 1,7-4-1,1-7 1,2 0 1,4-1 1,2 1 0,4-1 0,4 1-56,6-1 0,3 7 0,3-1 1,-1 0 3,1 3 0,1-5 1,2 8-1,3 2-30,-3 2 0,-2 2 0,-1 0 0,-1 0 8,1 0 0,-1 0 1,-1 2 24,-5 4 0,3 4 0,-8 7 25,-2 1 1,-2-1 0,-4-1 0,-2-3 2,-2-1 0,-8-2 0,3 3 0,-5-3-48,-1-2 0,-3-1 0,-1-3 1,-2 2-75,1-2 0,3-2 1,2-2-1,-1 0-13,1 0 0,-1 0 0,3-2 7,3-4 0,-2-3 19,9-9 0,7 3 0,9 1 0,7 4 75,5 2 0,-4-3 0,5 5 0,-5 2 30,-1 2 0,5 2 0,0 0 0,-2 0 13,-1 0 1,-8 0 0,-1 0 0,1 2-11,-3 4 1,-1-2-1,-6 6 1,2-1 76,2 1 1,0-4 0,-8 3-105,-4-1 0,-4 4 0,-7-4 0,-1-1-230,1 1 1,-1-2-1,1-6 1,1 2-459,5 4 1,-5-4 0,5 4-938,-5-5 1603,6-1 0,-5 8 0,5 2 0</inkml:trace>
  <inkml:trace contextRef="#ctx0" brushRef="#br0" timeOffset="1866">87 437 8630,'0'17'-61,"0"-5"1,0 0 0,0 1-200,0 3 1,0 3 0,0 3 259,0 1 0,8 8 0,2-4 0</inkml:trace>
  <inkml:trace contextRef="#ctx0" brushRef="#br0" timeOffset="2049">140 1240 7698,'0'12'-200,"0"0"0,0-7 1,0 7-149,0 2 1,0 1 347,0 3 0,8-1 0,1 1 0</inkml:trace>
  <inkml:trace contextRef="#ctx0" brushRef="#br0" timeOffset="87063">192 559 8145,'10'2'-733,"-4"4"0,1-2 1047,-1 7 26,0-7 0,-6 6-144,0-4 1,6 4-247,0 7 1,0-5-1,-6-1-197,0 3 1,0 1-414,0 3 660,0-1 0,0 1 0,0-1 0</inkml:trace>
  <inkml:trace contextRef="#ctx0" brushRef="#br0" timeOffset="87247">157 943 7593,'-11'6'-413,"-1"0"1,8 2 95,-2-2 317,4 3 0,2 9 0,0-1 0</inkml:trace>
  <inkml:trace contextRef="#ctx0" brushRef="#br0" timeOffset="-158183.73">245 1328 8002,'-12'0'-578,"0"2"889,-1 3 0,-3-3 0,1 6-62,3 0 1,2-6 0,6 6-9,-1-1 1,-1-3-1,8 6-98,4-2 1,-3-3-1,9-3 1,2 2-39,1 2 1,3 0 0,-1-6-1,1 0 18,-1 0 1,0 0 0,1-2-1,1-4-30,5-5 0,-5 1 0,4-4 0,-1-3-73,1-5 1,2-7-1,6 4 1,-2-4-4,2-8 1,2 2 0,2-7 0,-2 1-66,-4 0 1,2 0-1,-7 8 1,-3 4 30,-2 6 0,-7 3-37,0 3 93,-8 0 1,-4 7 0,-10 6-85,0 8 1,1-2-1,3 6-37,-6-1 1,-3 3-1,-3 7 1,1 1 32,-1-1 0,-5 1 0,0 1 0,-1 3 20,-1 1 0,-2 8 0,-8-2 0,0 6 29,0 6 1,-2-2 0,-4 7 0,-5 3 23,-5 1 1,5 2 0,1-1 0,3-4-14,3-7 1,6-5 0,8-6 50,7-5 1,14-13-13,4-5 1,2-12 0,10-5-1,1-5 25,3-1 1,9-7 0,2-1 0,2 0 35,1 0 0,-1-6 0,6 1 0,-1-3-28,1-1 1,0 4 0,0 1-1,0-2-35,0-2 1,0-2 0,0 0 0,0 1-41,0-1 1,0 2-1,-2 2 1,-4 1-62,-6-1 1,0 4 0,-3 0 0,-5 2 19,1 3 1,-8 3 23,-3 2 91,-3-1-127,-2 8 0,-7 5 1,-3 10-73,0 7 1,-5-2 0,3 3 0,-3 5 9,-3 3 0,-5 10 0,-2-2 0,-1 4 31,1 2 0,-6 0 1,2 0-1,-4 0 46,-2 0 1,0 0 0,0 0 0,0 0 128,0 0 0,8-8 0,4-4 0,3-5 189,3-7-283,7-3 0,4-10 0,12-4 0,6-5 14,3-5 1,5-7 0,3-2 0,6-3 14,4-3 0,2-2 0,0-2 0,0 1-17,0-1 1,0 0 0,2-2-1,2-4-13,1-6 0,7 5 1,-6-1-1,-3 2-31,-1 1 0,4-1 1,-2 8-1,-6 4 4,-8 5 1,0 1 0,-1 2-8,-3-1 1,-4 7 22,-5-8 24,-4 11 1,-10 4 0,-4 10-103,-6 4 0,-3 4 1,-5 7-1,-1 1 14,-2-1 1,-6 6 0,4 3 0,-1-1-38,1 0 1,-6 6 0,2-2-1,-4 4 56,-2 2 1,-6 2 0,-1 4 0,-3 5 100,-4 5 0,-7 1 1,-2-1-1,2-3 21,1-1 1,11-8-1,3 1 1,6-5 269,6-6-399,11-11 0,13-10 0,10-10 95,7-4 1,6 2 0,3-8 0,4-1 69,2-3 0,-3-9 0,5-4 0,4-4-18,5-2 0,1 0 1,6-2-1,0-2-7,-1-1 1,-1-11 0,7-1-1,7-8-26,3-3 0,-2-3 0,4 8 0,-2 2-106,-4 2 0,-9 9 0,-8 6 0,-8 10-96,-8 12 221,-11-1 0,-6 16 12,-12-4 1,-4 12 0,-7 6-149,-1 3 1,-5 3-1,-2-1 1,-1 3 16,1 3 0,-6-2 1,2 8-1,-4 1-17,-2-3 0,0 12 0,0-5 0,0 3 12,0 0 1,-5 0 0,-5 4-1,-1 3 35,-3 1 0,-3 4 1,11-9-1,2-1 55,2-2 0,4-4-116,4-4 0,14-11 0,15-15 48,9-6 1,9-9 0,5-11 0,8-6 116,8-4 1,6-10 0,5-2 0,-2-1-30,-1-1 0,0 1 0,7-7 1,2 1-29,2-1 0,1 1 1,-9 2-1,-3 3-42,-7 6 0,1 0 0,-6 7 0,-8 8-27,-5 11 0,-13 5 66,-3 4 1,-6 6 0,-6-2 5,-5 6 1,-5 10 0,-1-3 0,-1 5-52,1 1 0,-8 3 0,-5 3 0,-1 4-12,2 0 1,-4 6 0,4-3 0,-4 3-19,-2 1 0,0 7 0,0 2 0,-1 2-65,-5 3 0,2 8 0,-8 4 0,1-1 36,1-5 1,8 0 0,10-13 0,4-4-82,7-6 136,-1-6 0,23-17 1,0-8-1,7-12 42,5-9 0,9-8 0,6-12 0,7-5 145,5-5 1,2-1 0,3-3 0,-1-1-37,-3-2 0,1-2 0,5 2 0,-1-5-76,-5 1 1,3 2-1,-10 10 1,-5 3-51,-3 6 1,-9 6 0,-1 6 70,-7 6 85,-6 11 0,-10 5-114,-4 7 1,2 0 0,-8 2-121,-1 3 0,3 5 0,-2 8 1,-1-1-20,-3 1 0,-3 7 1,-3 2-1,-1 2-26,2 0 0,-6 6 0,-1 6 1,-1 0-44,0 1 0,0 3 0,-6 7 0,0 1 119,0-1 0,-1-5 0,-1-3 0,0-3 143,4-8 1,10-2-1,-1-12 23,5-3 0,9-12 1,6-6-86,8-14 0,14-9 1,11-12-1,6-3 4,5-7 1,3-9-1,6-2 1,-3 1-35,3 3 1,3-4 0,6-2-1,4-1-59,0 1 0,4 4 0,-9 11 1,-7 8-357,-7 6 1,-14 12 99,-6 2 0,-13 13 0,-10 11 0,-10 3-357,-5 4 1,-3 7 0,1 2 0,-1 1 662,1 1 0,-8 2 0,-3 8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5:31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140 751 7508,'-2'-9'-652,"-2"1"1090,-1 0 1,-1 4-117,6-7 0,0 5-181,0-6 1,6 1 0,1-5 0,3 3-19,4 1 0,3-2 0,4-7 1,5-2-14,1 1 0,-4-5 1,8-2-1,4-6-63,4-6 0,4 3 1,-3-7-1,7 0-1,3 1 0,-3-1 0,-2-2 1,-3 7-127,-3 3 1,-4 8 0,-6 4-189,-6 5 226,-11 7 0,-6 13 1,-12 1-1,-6 5-45,-3 6 1,-3 3-1,-1 5 1,-2 1 3,-3 2 1,-5 7 0,4-5-1,-2 2-19,-4 4 1,0 2 0,0 2 0,2 0 50,-2 0 0,-2 0 1,0 0-1,2 0 61,1 0 1,3-1 0,-2-1 0,4-2 103,0-1 1,5-11-103,-3-2 1,13-7-1,10-12-30,10-4 1,7-11 0,7-12 0,5-4-10,4-2 0,2 0 0,2 0 0,1 0-100,3 0 0,0 6 0,-6 0 0,0 0-65,0 2 0,-2 3 0,-4 11 1,-4 3-692,0 2 883,-13 3 0,11 5 0,-13 0 0</inkml:trace>
  <inkml:trace contextRef="#ctx0" brushRef="#br0" timeOffset="1583">140 402 7491,'-17'0'-1052,"-1"6"1155,1 0 1,-1 0 562,1-6-463,-1 0 1,3 2 360,3 3-21,4-3-94,8 6 13,0-8 609,0 0-551,8 0-97,-6 0-19,6 0 61,-8 0 1277,0 0-1723,8 0 1,1 0 0,9 0-31,-1 0 0,7 0 0,1 0 0,4 0-19,8 0 1,-2 0 0,7 0 0,1 0-85,4 0 1,-3-2 0,1-2 0,-2-2-42,-5 3 0,-3 1 0,-5 2 1,-7 0 6,-4 0 0,-7 0 262,-1 0 1,-9 0 85,-2 0 0,-2 0 14,-9 0 1,-1 0-185,-5 0 1,5 0-46,0 0 0,7 0-31,-7 0-34,8 0 0,-6 0-158,5 0 53,3 0 220,-6 0 1,8 2-13,0 3 1,0-1-1,0 8 1,0 2 4,0 1 1,0 8-1,-2 3 1,-2 1-49,-2 4 1,0 2 0,4 4-1,-1 1-34,-3 3 0,-2 0 1,4-6-1,-2 0-108,2 0 1,2-6 0,1-2 0,-3-2-146,-2-3 1,0-9-843,6-1-603,0-8 637,0 3 0,2-14 1115,4-5 0,-4-3 0,5-3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5:48.8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1268 8577,'10'-8'246,"-1"6"0,-5-5-195,2-1-65,0 6 0,-4-8 52,4 4 1,-2 4-1,5-5 17,-1-1 1,4 4-1,-5-6 1,3 1-10,4-1 0,-5 4 0,3-5 0,2-1-19,1 2 0,3-5 0,-1 3 1,2-4-44,5-1 1,-5-6 0,4-1 0,-1 3-4,1 2 0,-4-5 0,5 1 1,-3 0 4,2-2 0,-3 5 1,1-3-1,-5 4 9,-5 1 1,5 1 0,3-1 0,-3 1-50,-1-1 1,1 7-1,-1-1 1,-1-2-161,-2-1 0,-3 3 0,5 2 0,-4 1-334,-3-1 0,5 4-16,-6-5 0,-2 9 564,-10 2 0,-4 7 0,-7 11 0</inkml:trace>
  <inkml:trace contextRef="#ctx0" brushRef="#br0" timeOffset="1834">175 1198 8197,'-10'-2'0,"2"-2"-300,1-1 0,-1-9 216,-4 2 0,4 3 206,8-3 0,2 8 0,2-4 0,4 3-71,2-1 0,1-8 0,7 4 1,-1-1 28,1-1 1,-1 1 0,1-9 0,-1-1 29,1-2 0,-1-7 0,2 5 0,5-2-49,5-4 1,2-2 0,0-2 0,-2 0-53,2 0 1,2 0 0,2 0-1,0 0-59,0 0 1,-6 8-1,-2 4-88,-2 4 103,-1 1 0,-17 10 0,-7 8-10,-9 10 1,-9 6 0,-3 1 0,-2 2 6,1 5 1,-3-3 0,0 6-1,0 0-11,-1 1 0,-5-5 0,2 6 0,-2 2 12,2 2 0,-4 2 0,4 0 0,-6 2 6,-6 4 0,4-3 0,-3 7 0,3-2 23,2-5 0,2-3 1,2-4-1,6-3 26,5-3 1,1-8 29,13-5 1,0-10-6,6-2 1,6-8-1,2-9 1,1-1 84,5 1 1,3-1 0,5 1 0,1-3-6,-2-3 1,5 2 0,-1-6 0,2-1-60,4 1 0,-4 4 1,2-6-1,2-2-49,2-2 1,8-2 0,0 0-1,0 0 21,1 0 1,-3-6-1,6 1 1,-3 1-2,-3 2 0,-2 2 1,-2 0-1,-2 2-13,-4 4 0,-4 4 1,-7 7-24,-1 1 10,1-1 1,-10 11-28,-8 7 1,-6 2 0,-8 9-105,2 3 1,1 1 0,-7 3 0,1-1-17,-1 1 0,1-1 0,-2 3 0,-3 1 61,-1 2 1,-2 2-1,3-3 1,-3 3 36,-2 2 0,0-4 0,-4 7 0,2 1 9,-2 2 0,-2 2 0,-4 1 0,-2 3 15,-2 2 1,2 0-1,8-8 1,2-2 7,-2-2 0,6-2 1,0 2-1,3-6 10,5-3 1,-2-3 0,11-1 75,-2-5-3,6-3 1,4-10 0,12-4 0,3-5 67,3-5 0,5-7 1,2-2-1,2-2 4,5-4 1,2-4 0,5-4 0,2-4-75,-2-2 0,5 1 0,3-5 0,2 3-39,-3-3 0,5-1 0,-3-5 0,4-1-94,1-2 1,1 8 0,-15 9 0,-4 4 4,-4 2 1,-6 2 0,0 6-1,-9 7-82,-6 7 107,-5 9-33,-5-4 0,-5 10 1,-3 2-1,0 4-79,0 1 0,-3-3 0,3 6 1,-2 2 27,-3 1 0,3-3 0,-2-1 1,-1 3 27,-3 1 0,-1 9 1,-1-1-1,1-2 11,-1-1 1,-5-1 0,-2 4 0,0 5 21,-1-1 1,-3 6 0,2-4 0,-4 4 34,-6 2 1,-4 6-1,3-1 1,-3 1 43,2 2 0,2-6 1,2 1-1,0-5 254,0-3 1,8-11-174,4-2 1,11-3 0,8-12-34,8-4 1,12-12 0,9-3 0,2-10 58,4-6 0,2-2 0,2 0 1,0-2 15,0-4 1,8-3-1,1-7 1,3 1-5,0-3 1,7 3 0,10-14-1,6-2-85,-33 32 0,1 0 1,34-28-1,2 4 1,-8 5-143,-8 7 1,-7-1 0,-11 12 0,-10 10-741,-9 9 17,-11 1 616,-3 13 1,-13 2 0,-1 12 0,-3 3 18,-4 3 1,-1 1 0,-3 2-1,1 5-15,0 1 0,-1-4 0,1 6 1,-1 0 62,1-2 1,-1 6 0,1-5 0,-1 1 88,1 0 0,-1-6 1,1 4-1,-3 0 80,-3 1 0,4-7 0,-4 2 0,3-3 73,3-3 1,-3-1 0,-1-3 0,-2-3 163,1-2 1,3 3 0,-1-5 0,1 0 326,2 2 1,-5-6-500,11 3 0,3-5 0,2-5 0,8-7-26,10-4 0,1-1 0,16-2 0,2-5-114,2-5 0,4-4 0,2-2 0,4 0 37,1 0 1,1 1 0,3-1 0,-3 0-14,-2 0 0,3 0 1,-5 0-1,-4 2-59,-6 4 0,-8 9 101,-11 9 0,-8 9 1,-14 2-131,-7 9 0,-14 9 0,-2 5 0,-8 6-13,-4 4 0,4 2 0,-7 0 0,-4 2 26,-5 4 0,-9 2 0,2 5 1,-4 1 52,-1 5 1,-7-2-1,-2 8 1,1-3 50,-1-5 0,4-3 1,12-16-1,12-4 205,13-6 0,14-11 1,17-9-102,12-6 0,23-15 0,13-13 0,13-6-121,9-4 0,11-7 0,7 1 1,1-5-39,-42 23 0,0 0 0,4 2 0,1-1 0,-2-1 1,-1-2-1,2 2 0,0 0-14,-1 0 0,1 0 1,-1 0-1,-1 0 0,0 2 1,0 1-1,36-22-285,-9 7 1,-18 4 0,-19 18-79,-13 3 1,-14 10 0,-16 1 143,-8 3 0,-11 9 0,-2 5 263,-8 4 0,3 9 0,-7 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5:53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140 208 7137,'-2'-16'825,"-4"5"0,4 1-656,-4 4 1,2 4 125,-1-4-326,3 5 47,-6 1 0,8 1 63,0 5 0,-2-4 0,-2 6 14,-2 0 1,0-4 0,4 5 179,-3-1-125,3-2 1,-12-4-43,8 4 0,-1-4-31,1 3 0,4-1-34,-4 2 0,2-4-43,-2 4-115,4-4 61,-5-2 38,7 8 1,0 1 10,0 9 0,0-1 0,0 1 0,0 1-59,0 4 0,0-1 0,0 7 0,0 4-17,0 6 0,0-1 0,0 7 0,0 0-59,0-1 0,5-5 0,1 2 0,-2-4 63,-2-2 0,-2-2 0,0-4 0,0-6-16,0-4 0,0-1 79,0-1 59,0-7 1,0-10-24,0-12 1,-2 3-1,-2-3-8,-2-1 1,1-3 0,5-1-12,0-1 1,0-5 0,0 0 0,0 1 1,0 3 1,0-5-1,0-1 1,0 0 11,0 0 1,0-6-1,0 2 1,2-4 1,3-2 0,-3-2 1,6-2-1,-2-4 5,0-1 0,5-1 0,-5-3 1,0 3 52,2 2 0,-6 3 0,5 5 1,-1 2 168,0 3 1,0 5 348,-6 8-574,0 7 1,0 4 0,0 12-24,0 6 1,0 3 0,0 3 0,-2 1-48,-4 4 1,4-3 0,-4 5-1,4 0 21,2 4 0,-5 4 1,-1 2-1,2 2-20,2 4 0,0-2 0,-2 5 0,-2 3-41,2 3 0,2-3 0,1 7 0,-3-5 32,-2-1 1,0 3-1,6-1 1,-2-3 15,-4-6 0,4-10 1,-3-4-1,3-2-22,2-4 0,2-9-110,3-6 115,-3-4 1,12-10-1,-6-6-19,1-7 1,-5 2-1,4-7 1,-2 3 34,0 0 0,5-8 1,-5 2-1,-2-4 47,-2-2 0,-2 0 0,0 0 1,0-2 33,0-4 0,0 4 0,0-3 0,-2 1 92,-4-2 0,-2 4 0,-5-4 0,3 5 43,2 1 1,-3 2 0,5 2 0,0 3 244,-2 3 0,6 8-241,-3 5-220,3 8 0,2-2 1,0 12-1,2 6-18,3 3 0,-1 3 1,6 1-1,-2 5 26,-4 5 0,-1 4 1,1 4-1,2 1-81,-2 3 1,-2 8 0,-2-3-1,-2 5-335,-4 1 1,2 2-1,-5 3 1,-1 1 451,0-2 0,-1-2 0,-7-1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5:57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 7318,'-18'17'-32,"3"1"1,3-1-1,6 1-71,5-1 0,1 3 0,0 1 1,0 2 102,0-1 0,0 5 0,0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5:58.1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0 7340,'-8'18'-291,"6"-1"1,-4 0 0,4 1 290,2-1 0,-8 1 0,6 7 0,-5 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5:58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88 202 8105,'-6'12'196,"1"0"0,-7-1-314,6 7 0,0-1 0,6 1-227,0-1 1,0 0 0,0 1 344,0-1 0,-7 9 0,-3 1 0</inkml:trace>
  <inkml:trace contextRef="#ctx0" brushRef="#br0" timeOffset="149">71 639 9571,'0'11'1228,"0"1"1,0-6-1372,0 6 0,2-7 0,2 7 143,1 2 0,9 1 0,-4 3 0</inkml:trace>
  <inkml:trace contextRef="#ctx0" brushRef="#br0" timeOffset="1097">88 150 8070,'0'-18'21,"0"1"244,0-1 0,0 1 1,0 0 1195,0-1-718,0 1 0,0 5-315,0 0 1,0 10-169,0 2 0,0 8 0,0 12 1,0 1-99,0 2 0,2 8 1,2-2-1,2 4-151,-2 2 0,-2 6 0,-2 2 1,0-1-145,0 1 1,0 6 0,0-5 0,-2 3-156,-4-1 0,2-1 0,-6 3 0,1-5 60,-1-6 1,4 0 0,-4-14 0,1-3-15,-1-7 1,4 1 114,-5-8 1,7-8 0,-2-10 0,4-5 33,2-7 0,0-9 0,0-7 1,0-1 98,0-2 1,6-5-1,2-7 1,-1 5 81,1-1 0,-2 1 0,-4-3 0,2 1 109,2 0 1,-1 7 0,-5 4 0,0 4 423,0 3 0,0 6 243,0 5-1038,0 11 0,0 12 0,0 12 24,0 4 0,0 7 0,2 2 0,2 2-333,2 4 0,6-2 1,-5 4-1,1 4 483,0 0 0,6 8 0,-5-1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54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115 123 7930,'-12'-18'249,"1"1"1,7-1-1,-4 3 1,2 1 405,0 3 1,-2 1 702,3-2-1079,3 5 1,-4 14-1,14 7 1,7 7-44,7 8 1,9 4 0,-2 2 0,6 2-164,5 4 0,-3-2 0,4 7 0,-4 1-118,-2-3 0,-2 7 0,-2-5 1,-6 7-99,-6 5 0,-5-2 0,-14 6 0,-4-1-86,-7-5 0,-5-4 0,-19-3 0,-6-5 94,-1-1 0,-9-2 1,5-8-1,-3-4 39,3-6 1,-3-11-1,10-6 1,6-4-872,8-2 574,13 0 1,14-2 0,16-2 392,9-2 0,21-8 0,7 5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05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8224,'0'-23'277,"0"-1"1,0 1-1,0 6-756,0-1 0,2 9 479,4 3 0,4-4 0,7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03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105 709 8040,'-15'-17'122,"3"-1"1,-3 3-1,5 1 1,-2 4 880,1 3 1,5 1-593,-6 6 0,8 2 0,-2 5-214,4 11 1,2 1 0,0 10 0,2 2-56,4 2 1,-2 2-1,8 0 1,1 0-143,3 0 0,1 6 0,1 0 0,-1-3-128,1-1 0,-1-4 0,3-4 1,1-3-61,2-1 1,8-12 0,-2 5 0,4-4 20,2-5 0,0-3 0,0-14 0,0-9 117,0-10 0,-2-6 0,-4-4 0,-6-2 14,-3-2 1,-5-7 0,-3 1-1,-6-1 55,-4 1 0,-6-3 1,-6 3-1,-11-1 98,-10 1 0,-6 4 0,-14 8 0,1 2 53,-4 4 1,-3 4-1,5 10 1,1 3-13,5 6 0,3 4 0,10 4 1,4 2-326,6 2 1,11 13-1,6 1 1,6 5-22,6 6 0,6 2 1,11 2-1,6 0-144,4 0 1,10-2 0,5-2-1,9-2-183,7 2 1,4-4-1,1 0 1,1-2-1039,0-3 1553,0-11 0,0 5 0,0-6 0</inkml:trace>
  <inkml:trace contextRef="#ctx0" brushRef="#br0" timeOffset="452">1188 1233 8077,'0'-17'0,"0"-1"327,0 1 0,0 5 0,0 0 1325,0-1 0,-2 5-1142,-4 2 0,2 4-463,-7 2 1,-1 0 0,-3 2 0,1 4-251,2 6 1,3 3 0,-5 5 0,4 1-99,3 2 0,-5 8 0,6-2 0,2 2 11,2-2 1,2 4-1,0-3 1,0 1 146,0-2 1,8 2 0,2-6 0,1 0 51,1 0 0,0-1 0,3-7 186,-3 1 0,1-1-5,-7 1 1,-2-9-1,-10-3-128,-5-4 1,-7-2 0,-3 0 0,-2 0-215,1 0 1,-3 0 0,0 0 0,0 0-43,-1 0 0,-3 6 1,6 0-1,2-2 294,1-2 0,3 5 0,-1 3 0</inkml:trace>
  <inkml:trace contextRef="#ctx0" brushRef="#br0" timeOffset="733">1205 412 8046,'-19'-44'158,"-2"5"1,-3 8 516,3 7 1,7 5 1772,3 2-2104,7 7 0,-2 4 1,12 14-1,6 7-399,3 7 0,8 9 0,1-2 0,-3 6-258,-2 5 1,-1-1-1,-1 6 1,1-2-337,-1-5 1,-5 5 0,-2 0-1,-3 1-1574,-3 5 2223,-2-6 0,-2 7 0,0-5 0</inkml:trace>
  <inkml:trace contextRef="#ctx0" brushRef="#br0" timeOffset="983">1171 342 8046,'0'-42'0,"0"11"0,0-2 0,0 5 595,0 7 0,0 2 0,0 1 366,0 1 1,1 7 0,5 4-770,6 4 0,3 2 1,3 2-1,-1 4-162,1 6 0,-1 5 0,1 5 1,-1 3-81,1 2 1,-7-4-1,-1 6 1,-2 2-363,-4 2 0,-2-4 0,-2-1 1,0-1 1,0 0 0,0-6 0,-2 3 1,-2-5-12,-2-2 1,-8-1 0,3-4 0,-5-5-87,-1 1 1,-1-6 0,1 4 506,-1-4 0,1-2 0,-1 0 0</inkml:trace>
  <inkml:trace contextRef="#ctx0" brushRef="#br0" timeOffset="1335">1485 569 8128,'-8'-17'819,"-4"-1"1,-3 1-138,-3 0 0,7 1 1638,-1 4-2210,8 5 0,-1 14 1,12 3-1,9 2-255,5-1 0,10 1 1,-2 5-1,2-1-81,-2-4 1,4 1 0,-5-7 0,1-2-83,0-2 1,-8-2-1,2 0 1,-3 0 72,-3 0 0,-7-8 0,-4-4 0,-4-3 210,-2-3 0,-16-5 0,-7-2 0,-8 0 184,-4-1 1,0 3-1,2 6 1,2 1-147,2 5 1,8 1-1,-3 6 1,5-2-432,1 2 1,9 12 0,3 8 0,4 7-1350,2 4 1767,8 2 0,1 14 0,9 1 0</inkml:trace>
  <inkml:trace contextRef="#ctx0" brushRef="#br0" timeOffset="1770">1939 534 8128,'-16'-44'0,"3"5"0,1 6 667,-1 4 0,5 8 0,0-3 0,2 5-42,0 1 0,3 7 0,8 1-250,7 2 0,6 2 0,5 6 0,6 2-336,4 4 1,2 4-1,0 7 1,0 1-116,0-1 1,0 7 0,-2 1 0,-4 0-179,-6 0 0,2 6 0,-2-3 1,-3 1-24,-7 0 1,1-2-1,-8 4 1,-2-2 25,-2 2 1,-4-4-1,-4 0 1,-6-1-71,-3-5 1,-9 4 0,1-1 0,0-5 233,-2-6 1,5-5 0,-3-8-1,4-2 342,1-4 0,3-11 0,3-14 1,6-8 45,4-7 0,2-11 0,2-3 1,4-2 550,6-4 0,5-2 0,6-2 1,6 2-216,4 4 1,8 10-1,2 11 1,0 5-464,-1 5 0,-1 15 1,-6 3-1,0 7-94,0 10 0,0 6 0,0 11 0,0 4-203,-1 6 1,-1 4 0,-2 2-1,-1 2-754,1 4 0,0-2 1,-2 7-1,-6 1-152,-4-3 0,-1 7 1,-1-5-1,-1 5-1882,-4 1 2911,-5 1 0,-7-1 0,0 0 0</inkml:trace>
  <inkml:trace contextRef="#ctx0" brushRef="#br0" timeOffset="1919">2847 465 8106,'8'-24'0,"3"3"171,5 5 1,1 1 0,3 9 0,3 2-274,6 2 1,10 4 101,2 4 0,7 4 0,-3 7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02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18 123 7524,'-6'-12'1171,"0"0"-734,1 9 1,7-5-203,3 8 0,7 2 0,11 4 0,8 3-120,8 1 0,6 5 1,7-1-1,2 5-116,5 5 1,3 1 0,10-2-1,1 4-54,3 1 0,5 3 0,-3-6 0,0 0-116,-1 0 1,-1-1-1,-8-7 1,-4 1-186,-6-1 0,-11-5 0,-8-1 0,-8 1-614,-8-2 0,-10-1 970,-1-3 0,-24-4 0,1 6 0</inkml:trace>
  <inkml:trace contextRef="#ctx0" brushRef="#br0" timeOffset="382">472 123 8118,'0'-18'0,"-2"1"67,-4-1 0,4 7 0,-5-1 928,-1-2 0,4 5-644,-8-3 1,1 8 0,-9-2-263,-3 4 0,4 4 0,-5 2 0,3 4-32,-2 2 0,1-1 0,-5 5 0,0-2-172,0 1 1,6 3 0,-5 1 0,3 1 4,0-1 0,-1 1 1,9 1-1,1 2-55,3 3 1,7 1 0,-2-4 0,6 3 33,6-3 1,11 4-1,12 0 1,6 1-234,6-1 1,-2 4 0,7-4 0,3 0-736,1 1 1099,3 5 0,-1-4 0,1 8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09.8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907 769 6041,'-10'0'-297,"2"0"297,8 0 0,0-2 0,0-4 0,2 4 71,4-4 1,-4 3 24,4-3 0,-2 4-64,2-4 1,-4 2-31,3-2 1,-1 4-82,2-4 50,-4 5 1,6-1 0,-6-2 51,4-2 40,-5 0 110,7 6 174,-8 0-244,8 0-91,-6 0 12,6 0 27,-8 0 58,0 0 151,0-8-34,0 6 104,0-5-145,0 7 0,0-2 69,0-4-172,0 4 1,5-8 0,3 6-5,2-2 1,-6-1 0,4 3-1,-3-4 3,1-2 0,8 5 1,-4-7-1,1 0-36,1 3 0,-1-7 0,7 4 0,-1-3-12,1-3 1,1-1-1,3-2 1,1-5 21,-2-1 1,4 4 0,1-6 0,-1 0 2,0 2 0,4-4 0,-4 7 0,3 1-23,3-2 0,-6 5 0,-2-3-31,-3 4 0,-3 3 0,-1 3-66,-5 1 1,-1 8-90,-4-2 38,-4 4 1,4 2 0,-10 2-33,-2 4 1,-2-4 121,2 4 0,2 2 0,-7-3 33,-3-1 1,4 4-22,-1-2 0,-1 5 0,-5-3 5,-1 2 0,7-6 0,-1 4 1,0-1-9,3 5 1,-7-2-1,4-1 1,-3 1-20,-3 0 0,1 1 0,-1 7 0,1 1 1,0 5 1,-7-5 0,-1 4 0,0-3 16,0-3 0,-5 3 0,5-1 0,0 0 50,0-3 0,2-4 0,5 1 1,1-3 146,-1-2 1,6-3-8,1-5 0,9 0-128,2 0 0,8-2 0,9-3 0,1-7 9,-1-4 0,6 5 1,3-1-1,-1-1-18,0-3 1,4-7-1,-4 0 1,1 1 27,-1 3 0,4-5 1,-4 1-1,2 0 11,4-2 0,-3-1 0,-1-3 0,-2 4-19,-4 0 1,-1 5-1,-5-3 1,-1 4 71,-3 1 0,-7 7-18,2-1 0,-6 8-153,-6-2 0,-3 4 1,-11 2-116,-3 0 1,4 6 0,-5 2 0,3 2 31,-2 3 0,1 3 0,-7 1 0,0 3 20,2 3 1,-6-2 0,2 8 0,-6 2-9,-4 2 1,-7 2 0,1 0 0,-3 2 48,-3 4 0,3-4 1,1 2-1,7-6 54,5-4 1,0-8-1,14 0 84,1-7 1,13-6-53,9-8 0,1-2 1,11-4-1,4-4 5,5 1 1,0-7 0,7 4 0,-1-3 18,0-3 1,2-1-1,6-2 1,0-3-14,0 3 0,0 0 0,2-1 1,1-1-9,3 2 1,2-6 0,-4-1-1,1-1-22,-1 0 1,4 6-1,-2-4 1,-3 0 22,-1-1 1,-10 7 0,-3-2 0,-7 3 170,-5 3 0,-4 5-4,-8 1 0,-2 7-133,-4-2 0,2 4 1,-8 2-118,-1 0 0,-3 2 0,-1 2 0,-1 4-62,1 1 0,-1 3 0,-1 5 0,-2 1 38,-3-1 0,-5 7 0,6-1 0,0 0-4,-3 2 0,-1-3 0,-8 7 0,0 2-3,0 2 1,-7 8 0,-5 1 0,-3 1 39,-3 0 1,1-3 0,2-5 0,1-2 39,2-4 1,9 2 0,-1-7 0,8-5-44,7-5 1,5-1-123,2-7 144,7 0 1,8-8 0,10-2 0,1-4 10,5-1 1,2-3 0,3-5-1,2-3 88,3-3 1,7 3 0,-2-5-1,2 2-21,-2 0 0,4-3 1,-4 5-1,2-2-28,-2 1 0,2 1 0,-6 0 0,1-2 4,-1 1 1,-4 9 0,-7 3 0,-5 0 57,-1 0 0,-4 7-73,-10-3 1,-5 6 0,-11 6 0,-3 5-15,-2 5 0,0 1 0,-4 1 0,2-1 1,-2 1 1,-2 1 0,-2 2-1,-2 5-26,-4 1 0,4-4 0,-6 6 0,1 4-41,-5 6 0,3 0 0,-1 5 1,2 1-94,4 0 1,3-5 0,1 3 0,2-4-1,4-6 1,3-10 0,11 0 0,1-3-160,3-3 326,7-7 1,-2-4-1,12-12 62,5-6 1,3-3 0,-1-1 0,-1 3-21,2 1 1,-5 0-1,3-3 1,2 1-12,1 3 1,3-1 0,-3-5 0,-1 1-33,-3 4 0,1-3 1,5 3-1,1-3 9,-1-3 0,1 7 0,-3-1 0,-1 0 33,-2 3 0,-1-7 0,7 6 0,-3-1 26,-3-1 0,1 6 0,-5-3 204,2 1-207,-6 2 0,-4 6 0,-12 2 0,-3 4-67,-3 5 1,-1 5-1,-3 3 1,-3 3-31,-2 1 1,0 2 0,-4-1 0,2 3-22,-2 0 0,-2 6 0,-2-4 0,2 2-42,4-2 0,-2 4 0,5-6 1,1 0-181,0-3 321,9-5 1,11-9-1,10-6 1,9-8 47,7-8 0,7-9 0,6-4 0,1-3-13,0-3 0,0 4 0,0 0 0,0 0-40,0 0 0,0 0 0,0-4 1,0 1-53,0-1 0,2 4 0,1-2 0,5-4 2,2-6 0,1 0 0,5-5 0,-3-1 26,-1 1 1,-1 3 0,7-6 0,-3 1-14,-3 1 0,-4-3 1,-9 7-1,-1 4 0,-3 6 1,1 0 0,-10 8 0,-4 3-59,-3 7-417,-10-3 350,4 14 1,-10-6 0,-4 10 38,-6 4 0,-3-2 0,-3 8 0,1 1 39,-1 3 0,-5 1 0,0 1 0,-1-1-21,-1 1 0,4-1 0,-8 2 1,0 3-32,2 1 0,-6 6 0,3-4 1,-3 3 53,-2 3 1,1 2 0,-1 2 0,-2 1 29,-4 5 1,2 2 0,-5 3 0,1-5-1,4-4 1,8-4 0,4-2 0,2-6 642,3-5-410,11-7 0,13-20 0,15-5 0,12-6-76,10-5 0,0-6 0,9-10 0,5-3-69,3-3 1,10 4 0,-2-5-1,4-3-54,2-1 0,7-3 0,3 1 1,1-1-95,1 1 1,-10 2-1,-2 3 1,-14 10-472,-13 12 1,-12 2 94,-20 11 0,-11 4 0,-11 2 443,-5 4 0,-17 10 0,-4 2 0</inkml:trace>
  <inkml:trace contextRef="#ctx0" brushRef="#br0" timeOffset="630">191 524 8092,'-2'-15'0,"-2"1"186,-2 3 1,-2 1-1,4-4 785,-1 3-775,-1 7 0,6 6 1,0 15-1,0 10-103,0 6 1,0 8 0,0 2 0,0 1-321,0 5 1,-6 3-1,-2 7 1,1 3-338,-1 0 1,-6 6-1,3-4 564,-5 4 0,-9 2 0,-2-1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13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106 358 8007,'0'-18'-122,"0"1"148,0-1 1,0 7-1,-2 1 1,-2 0 371,-2 1 0,0 3 28,6-6 0,-2 8-89,-4-2-266,4 4 1,-5 4-1,7 4-57,0 6 1,0 3 0,0 5 0,0 1-61,0 2 0,2 8 0,2-1 0,1 4-42,-1 7 1,4-2-1,-2 6 1,-2-1-30,-2 1 1,-2 3 0,0 7 0,0-1-41,0-3 0,0-11 0,0 1 1,0-4 49,0-2 0,-2-8 1,-2-4-81,-2-3 210,0-11 1,4-9 0,-2-11-97,-1-5 0,-1-7 0,6 0 0,0-1 62,0-1 0,0 0 1,0-6-1,0 2 16,0-2 1,0-2-1,0-2 1,0 0 83,0 0 1,0 0 0,0 0-1,0 0 44,0 0 1,0 0 0,0 0 0,0 2 30,0 4 1,-2-2 0,-2 8 0,-4 2 81,-2 1 1,5 3 0,-5-1 121,2 1 0,0 7-323,3 4 1,5 6-107,0 6 0,1-2 1,11 8-1,2 1-6,1 3 0,3 3 1,-3 3-1,-1 3 27,-3 2 1,-1-4-1,4 6 1,-3 2-26,3 2 0,-6 2 0,-1 2 1,-1 2-52,0 2 0,0 1 0,-6-3 0,-2 2-18,-4-2 1,2-2 0,-7-4 0,-1-2 47,2-2 0,-5-14 1,3 1 65,-3-6 1,-1-7-1,3-8 1,1-7 68,-2-4 0,5-9 0,-1-6 0,0-6-9,0-3 0,7-9 0,-3 2 0,4-3 34,2-2 0,0-1 0,0 1 0,0-1-19,0 1 1,0 0 0,0 1-1,2 3 72,4 1 1,-4 10 0,5 2 0,-1 8-22,0 2 0,6 11 1,-5-3-44,3 1 0,-4 9 1,4-1-69,-3 0 9,7 6 0,-10 0 0,6 10 1,-3 2 17,-3 3 1,-2 3 0,-2 1 0,0 1 47,0-1 0,0 6 1,-2 3-1,-2 1-59,-2 4 0,-5 2 0,3 2 0,0 0-56,1 0 1,-1-2-1,4-2 1,-2-2-36,2 2 1,0 2-1,0 0 1,-1-4-217,1-6 0,2-3 128,2-3 1,0-9 137,0-8 0,0-16 1,0-13-1,0-6 9,0-5 0,6 1 0,-1-8 1,-1-1 125,-2-3 0,4 5 0,0 1 1,-2 0 54,-2 1 1,-2 5 0,0 0 0,0 8 0,0 8 0,0 3 0,-2 5 0,-2 1-157,-2 3 1,0 9-1,6 2-297,0 9 0,0 9 0,0 3 0,0 4-61,0 3 0,2 3 0,4 7 1,6 3 353,3-2 0,3 6 0,-1-1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18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51 8171,'0'-9'1572,"0"-7"0,0 12-1011,0-7 0,-2 7-166,-4-2 0,5 12 0,-5 5-155,4 5 1,2-5 0,0 3 0,0 4-36,0 3 0,0 2 0,0-3 1,0 1-123,0 2 0,0 8 0,2-2 0,2 2-120,1-1 1,1 2-1,-4-4 1,2 1-53,2 0 0,2-2 1,-4 2-1,3-4-60,3 1 0,2-11 1,5 5-1,1-3-191,-1-3 1,6-9 0,3 1 0,1-4-164,4-2 1,0 0 0,0 0 0,-2-2-219,2-4 1,0-3-1,0-7 1,-4 3-709,-2 1 1429,-1 0 0,-7-5 0,1-1 0</inkml:trace>
  <inkml:trace contextRef="#ctx0" brushRef="#br0" timeOffset="284">228 436 8120,'-12'-6'102,"1"0"1,7-2 0,-4 4 1076,0-2-609,6-7-527,-6 11 1,10-6 0,4 8 37,6 0 0,3 0 0,3 0 1,1 0-219,5 0 0,-5 0 1,6-2-1,0-2-269,4-2 1,-1-1 0,1 3 0,0-4 405,-2-2 0,6-1 0,-6-7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20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70 8192,'0'-11'64,"0"-1"561,0-1 0,0 3 1336,0-2-1117,0 8-544,-8-3 0,6 14 0,-4 5-162,4 3 0,0 9 0,-1-1 0,-3 0-427,2 3 0,2-7 1,2 6-1,-2-2-567,-4 1 0,4 7 0,-6-4 856,1 0 0,-3 14 0,-8-4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5:57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1346 787 8105,'0'-12'7,"0"1"0,0 5 399,0-6-338,0 8 1,0-2 0,0 12-165,0 6 0,0-2 0,0 1 1,0 3-75,0 1 0,5 3 1,1-1-1,-2 1-902,-2-1 1072,-2 1 0,0 7 0,0 2 0</inkml:trace>
  <inkml:trace contextRef="#ctx0" brushRef="#br0" timeOffset="166">1590 1433 7943,'-10'2'-814,"5"4"1,3-2 813,2 7 0,-8 1 0,-2 5 0</inkml:trace>
  <inkml:trace contextRef="#ctx0" brushRef="#br0" timeOffset="153734">193 438 7908,'0'-18'0,"0"-1"0,0-3 262,0-1 1,2 6 0,4 7-47,5 2 0,5-4 18,1 7 1,1-1 60,-1 6 1,-7-2 447,-4-4-561,-4 4 0,-2-8 0,-2 7 43,-4-3 1,2 0-206,-8 6 0,1 0 1,-7 0 5,1 0 1,5 0 170,1 0-18,-1 8 27,-6-6 0,9 7 205,3-3-196,4-4 1,2 8 0,0-4-54,0 5 0,0-1 1,0 2-71,0 1 0,0 3 1,0 1-1,0 3-42,0 3 1,0-2-1,0 8 1,0 2-35,0 2 1,0 4-1,0 4 1,0 4-60,0-1 1,0 7 0,0-5-1,2 3 39,4-3 0,-4 5 0,5-7 0,-1 1-9,0-4 0,2 1 0,-4-1 0,2-2 27,-3-2 0,-1-8 0,0-2 0,2 0-9,2 1 0,0-1 0,-6 2 0,0-6-10,0-4 1,0-1 0,0 1-37,0 5 1,0-5 0,0 4-45,0-3 1,-6 3-1,0 0 1,2-1 43,2-3 1,2-1-1,0-1 1,0 2-75,0 5 0,6-5 0,0 4 28,-2-3 0,-2-3 1,0-1-170,4-5 272,-4-3 11,5-8 0,-7-2 1,0-4-1,-2-5-134,-3-5 0,1-3 1,-6-4-1,2-7 18,4-3 0,-5-1 1,-1-3-1,-2-2-10,1-2 0,5-5 0,-4 3 0,0-2 56,1-3 1,5-3-1,-2-3 1,4-2 67,2-3 0,0-12 1,0-1-1,0-6 57,0-5 1,0-3 0,0 1 0,2 2 11,4 1 1,-2 14 0,5-2 0,-1 6 53,-4 8 1,4 7 0,0 20 0,-1 6 153,1 4-72,6 1-262,-12 8 0,5 5-82,-7 10 1,0 5 0,0 8 0,0-1 57,0 1 1,-2 1-1,-1 4 1,-5 6 29,-2 4 1,4 2 0,-3 0 0,-1 0-14,0 0 1,0 8 0,-3 3 0,3 5-17,2 1 1,-3 1 0,3 3 0,-2 4-80,-3 4 0,5 8 0,0-10 0,2 2-357,1 0 0,-7-8 1,6 3-1,2-7-563,2-6 0,2 3 1054,0-8 0,-7-1 0,-3-5 0</inkml:trace>
  <inkml:trace contextRef="#ctx0" brushRef="#br0" timeOffset="155265">245 245 7922,'-17'0'-294,"-1"-5"1,1-1 110,-1 2 1,7 2 0,-1 0 749,-1-4-230,-3 4 1,1-7-6,3 3 0,6 4-195,12-4 1,4 4 0,7 2 0,1 0-12,-1 0 1,0-6 0,3 0 0,1 3-24,3 1 0,5 2 0,-4 0 0,2-2-5,4-4 0,2 4 0,2-4 0,0 4-56,0 2 1,0-6 0,2 0 0,1 3-45,3 1 1,6-4 0,-5-2 0,1 0-38,0 1 1,3-5-1,-3 4 1,0 0 29,-1 1 0,5-5 0,-6 6 0,-2 0 38,-3-1 0,-6 3 1,-1-6-1,0 2 35,-2 4 0,-2 0 0,-7 1 7,-1-3-101,1 0 0,-7 6-144,1 0-182,-8 0 254,3 0 219,-14 0-62,5 0-59,-6 0 0,6 0 1,-2 2-37,-2 4 0,-7-4 1,1 3 16,-3-3 0,3-2 0,-2 2 0,-3 2 27,-4 2 0,-5 0 1,3-4-1,-6 2 17,-4 2 0,-4 5 0,-2-5 0,-3 0 15,-3 2 1,-4-1 0,-5 7 0,-2-4-23,0-3 1,5 5-1,-5-6 1,5 0-19,5 1 1,1-5 0,-1 4 0,5-4 53,4-2 1,2 6-1,2 0 1,4-2-54,6-2 0,3-2 1,3 0 6,-1 0-89,9 0 1,3 0 16,12 0 0,-2 0 0,7 0 83,3 0 0,1 0 1,3 0-1,1-2 42,4-4 0,-1 4 0,5-6 0,0 2-24,0 0 0,2 1 1,6 3-1,2-2 30,4-2 1,-2-6 0,7 7 0,5-1-11,5-2 1,6 4 0,8-6 0,2 3-62,4 3 1,-5-4 0,3 2-1,-6 0-51,-4-1 1,-10 5 0,-1-4-1,-13 4-301,-8 2 1,-13 0 27,-7 0 1,-10 0-1,-2 0 1,-10 0-39,-6 0 1,-3 0 0,-4 2 0,-7 2-657,-3 2 1026,-1 7 0,-1-3 0,0 7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8:35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524 224 7327,'-2'-16'-233,"-4"5"0,5-5 271,-5 4 0,4-3 699,2-3-287,0 9 0,2-1 275,4 4-116,-5 4-516,7-5 1,-8 8 0,-2 3 0,-2 4-64,-1 2 1,-9-4-1,4 5 1,-1 3-12,-1 1 1,-5 3 0,-7-1-1,1 3-4,-2 3 1,0 2-1,-7 6 1,3-2-88,-2 2 1,-2 0 0,-2 1 0,2-5-45,4-2 0,-2 4 0,8-6 0,2-1-452,1-3 1,9-9-41,-1-4 0,10-4 0,2-2 608,10 0 0,13-16 0,4-3 0</inkml:trace>
  <inkml:trace contextRef="#ctx0" brushRef="#br0" timeOffset="398">821 67 7939,'0'-18'-415,"0"1"828,0-1 1,-2 8 0,-2 7-52,-2 6 0,-5 7 0,3 8 0,-2-1-196,-3 1 0,-3 5 0,-1 2 0,-1 0-83,1 1 1,-1 5-1,-1-4 1,-4 2-95,-6 0 0,-4 6 1,-2 6-1,-2-3-118,-4-1 1,-4 4 0,-7 0 0,2-2-17,3-2 1,-1-4-1,7-4 1,2-6-48,2-4 1,4-1 0,4-1-1050,6 1 800,11-9 1,8-1-1,14-8 186,7 0 1,12-2-1,1-2 1,3-3 254,1-3 0,9-10 0,2-7 0</inkml:trace>
  <inkml:trace contextRef="#ctx0" brushRef="#br0" timeOffset="799">1048 119 7944,'0'-17'4,"0"-1"1,0 6 309,0 1 0,0 5 725,0-6-913,-8 8 1,-1-3-1,-7 9 1,3 1-14,1 3 1,0 10-1,-5-1 1,-3 7-28,-3-1 1,2 6 0,-8 2-1,-4 6-85,-6 6 1,0-2 0,-8 7-1,-1 3-75,-2 1 0,-5 3 1,-1-1-1,-4 1-62,-2-1 1,5 0 0,1-1 0,8-5-247,7-5 1,4-10-1,4-4-210,4-1 0,8-11 252,15-9 0,8-6 0,19-8 0,6-7 340,8-7 0,10-7 0,-4 6 0,15-16 0,-2 2 0</inkml:trace>
  <inkml:trace contextRef="#ctx0" brushRef="#br0" timeOffset="1148">1205 102 7944,'0'-18'-364,"0"6"0,0 1 418,0-3 0,-2 6 234,-3 3 1,1 3 0,-8 2-11,-2 0 0,-1 7 1,-4 5-1,-3 6-91,-1 5 0,-8-2 1,2 8-1,-4 2-90,-2 2 0,-6 10 0,-2 4 1,-1 3-247,-5 2 0,-1 3 0,-5 5 0,-3 6-28,-6 2 0,31-31 1,-2 0-1,-33 25 0,2 2-197,2 0 0,2-10 0,0-2 1,10-11 373,9-10 0,6-6 0,2-7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8:45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193 787 9061,'0'-10'84,"7"2"-26,-5 1 1,8-3-23,-4-8 0,-4 7 1,5-1-1,1 0 52,4 3 0,-2-7 0,1 5 0,3-5 24,1-1 0,3-1 1,-1 1-1,1-1-6,-1 1 0,1-1 0,-1 1 0,1 1 14,-1 5 0,1-5 0,-1 4-87,0-3 1,1-3 0,-1 1 0,1 1-60,-1 5 1,1-3 0,-1 7 0,1-3-15,-1-4 0,1 5 0,-1-1 0,1 0 80,-1 0 0,0 1 1,1-5-12,-1 2 1,1 3-1,-1-5 1,1 4 1,-1 3 1,1-7-1,-1 4-33,1 1 1,-7-1 0,1 6-16,2-2 1,-7-1-33,-1 1 108,4 4-3,-8-6 0,4 8-82,-12 0 1,2 0-1,-8 0-33,-1 0 0,3 2 1,-2 2-1,-1 4 41,-3 1 0,-1 1 0,-3 4 1,-1-3-9,-2 3 1,-6 1-1,3 3 1,-1-1 6,-4 1 0,2 1 0,-4 3 0,-4 3 15,0 2 0,0-6 1,3 3-1,-1-5 20,0-2 0,6 1 1,1-1-1,3-1-12,4-4 1,-1 3 0,1-5 0,-2-1 5,2-3 1,7 2-1,2-2 30,-1-2 1,5 0-171,2 1-49,4-3 65,2 6 226,0-8 7,0 0 1,6-2-1,2-4 1,1-5 22,5-5 1,2-1-1,1-3 1,2-1-95,5-2 1,-3-6 0,6 3 0,0-1-20,1-4 1,-1-2-1,4 0 1,-2 0-58,2-2 0,-4 10 0,0-8 0,-2 6 8,-3 6 0,-5 1 1,-5 3-1,-4 1 237,-1 4-136,-5 5 1,4 7 0,-10 2-94,-1 3 0,-7-1 1,4 8-1,-2 2-76,-3 1 0,-5 3 0,-3 1 0,-2 2-43,1 3 1,-5 7 0,0-2 0,-2 4 11,0 2 0,0 2 1,-6 1-1,0 5 43,0 2 1,0-1 0,0 3-1,2-4 43,4-1 1,0-11 0,9 2 0,5-6 106,-1-5 1,3-3 58,1-1-68,4-9 0,8-3 1,2-10-1,4-3 10,6-3 1,3-4-1,3-7 1,1-4-22,5-2 0,1 3 1,6-5-1,-2-2-15,2-2 0,2 4 0,4 0 0,2-2-32,1-2 0,1-2 0,-4 0 0,2 2-17,2 4 0,-3-2 1,-7 8-1,-1-1 38,1-1 1,-6 6 0,-2-5 0,-4 7 37,-1 5 0,-1-3-8,1 3 0,-3 2-78,-3-1-48,-4 7 1,-10-2 9,-4 12 0,2 4 0,-7 7 0,-3 1-24,-2-1 0,-7 2 0,0 3 0,0 3-24,-3 2 0,5-4 0,-8 7 1,0-1 12,2-2 1,-6 6 0,4-6-1,-6 2 81,-6 0 0,6-6 1,-2 5-1,6-5 28,0-8 0,6 3 0,1-8 1,5-1 446,2-3-342,7-4 0,2-4 0,8-4-109,0-5 1,8-5-1,5-1 1,7-1 13,3 1 0,8-7 1,-2-1-1,4-2 17,2-4 1,6 4 0,2-2 0,-1-2 6,1-2 0,7-2 1,-1 2-1,3 2-21,-1 2 0,-3 1 0,3-1 0,-5 6-103,-5 4 1,-12 3 19,-5 4 67,-13 5 1,-5 7 0,-12 0-22,-5 0 1,1 2 0,-2 2 0,-1 3-110,-3 3 1,-3 2 0,-3 5 0,-3 1 14,-2-1 1,-2 2-1,-8 3 1,-2 3 29,-2 2 0,-7-4 0,1 7 0,-3 1 52,-3 2 0,-1 2 0,-4-2 0,-2-2 119,3-2 1,1-8 0,17 0 0,6-7 630,8-8-648,6-4 1,19-10 0,11-4-1,15-5-32,7-6 1,9-5 0,5-7 0,3 1-13,3-1 1,11-2-1,2-2 1,0-2-61,2 2 1,3 3 0,3 1 0,-4 2-84,-2 3 0,-12 5 1,-15 10-1,-6 1-521,-6 3 0,-10 7 203,-7-2 0,-10 4 0,-2 2-97,-10 0 1,1 6 0,-1 1 519,2 3 0,-13 10 0,1 7 0</inkml:trace>
  <inkml:trace contextRef="#ctx0" brushRef="#br0" timeOffset="1519">158 839 8526,'0'-17'-1430,"0"5"1422,0 0 223,-8 9 1,6-7-163,-4 4 1,6 4 34,6-4 0,-4 2 1,6 0 10,-1-1 1,-3-3-1,8 2-38,2-6 1,-5 5-1,3-1 1,1 2-15,3 0 1,1-5-1,1 3 1,-1-2 10,1-3 1,5-1 0,2 0 0,1 3 22,-1-3 0,6-5 1,-4-3-1,2 3 7,0-2 0,-2-1 0,4 5 0,-1-1-5,1 1 0,-4-1 0,2 1 0,0 0-30,-2-1 0,6 1 1,-6-1-1,2 3-22,0 3 1,-7-2 0,1 7-92,-3-3-194,-3 6 1,-9-4 6,-8 8 1,-2 0-1,-10 0-85,-1 0 0,3 6 0,-2 0-965,-1-2 1297,5 6 0,-8-1 0,7 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01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53 8076,'0'-18'550,"-8"3"1,-4 3-340,-3 6 0,-3 4 1,1 4-1,-1 6-2185,1 10 1974,-1-1 0,1 24 0,0-4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9:04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1056 141 8202,'6'-18'-426,"0"1"1,1 1 0,-3 3 837,2 1 1,0 0 766,-6-5-59,0 7 92,0-5-130,0 13-560,0-6 0,2 8 238,4 0-554,-4 0 1,5 2-1,-5 2 253,4 2-360,-4-1 1,6-3 0,-8 4 1,0-2 0,0 8-95,0 1 0,-2-3 0,-2 2 56,-2 1 1,0-3 0,4 2 23,-3 1 1,3 3-1,-6 1-27,0 1 0,6-1 0,-4 0 0,4 1-17,2-1 0,-5 7 1,-1-1-1,2 0-25,2 2 1,2 3 0,0 7 0,0 0-2,0-1 1,-2 3-1,-2 2 1,-2 4-24,2 1 1,2-3 0,2 4-1,-2-1-88,-3 1 0,3-6 1,-4 4-1,2-3 2,-2 1 1,4-6-1,-6-8 1,3 0-181,-1 1 0,0-13 1,4 3-713,-4-3-496,4-7 1003,-5 0 1,7-10-1,0-4-773,0-6 1,0-3 1250,0-3 0,0 1 0,0-1 0</inkml:trace>
  <inkml:trace contextRef="#ctx0" brushRef="#br0" timeOffset="864">183 927 8214,'-8'-16'-103,"-4"4"0,-3-3 826,-3 3 0,3 2 1855,3-1-2292,4 7 1,10-2-1,4 10 1,6 4-76,3 1 0,3 1 1,-1 4-1,1-5-116,-1-1 0,1 6 0,-1-3 0,2 5-193,5 1 1,-5-5-1,4 0 1,-3 1-198,-3 3 1,3-5 0,1 1 0,0 2-269,-5 1 1,1-3 0,-5-2 0,2-1-261,-3 1 0,3-4 0,-6 4-615,1-3 1438,-5-1 0,-4 2 0,-10 2 0</inkml:trace>
  <inkml:trace contextRef="#ctx0" brushRef="#br0" timeOffset="1200">410 787 8192,'-2'-16'-73,"-4"5"0,2-5 0,-8 6 876,-1 1 1,5-1-1,0 6 162,1-2 0,5 2-705,-4 10 0,10 4 1,3 5-1,3-1-52,4-2 0,1 1 1,3 7-1,-1 1-161,1 0 1,5-11 0,0 8 0,0-3-257,3 1 0,-7 1 0,4 1 0,-1-1-284,1 0 0,-4-1 0,3-2 0,-7-3-648,-3 3 0,-2-5 155,1 3 0,-3-6 986,-8 6 0,0-9 0,0 5 0</inkml:trace>
  <inkml:trace contextRef="#ctx0" brushRef="#br0" timeOffset="1514">514 699 8131,'-7'-17'58,"-5"0"0,-3 5 0,-1 0 1415,4-1 1,3 5-539,3 2 1,6 6-737,0 6 0,8 4 0,9 7 0,1 1-58,-1-1 1,0 0 0,3 1 0,1 1-215,3 5 1,1-5 0,-4 4 0,2-3-319,-1-3 0,3 1 0,-2-1 0,-1 1-279,-3-1 0,-2 1 1,1-3-1,-1-1-641,1-3 0,-7-1 54,1 2 1257,-8-5 0,4-7 0,-8 0 0</inkml:trace>
  <inkml:trace contextRef="#ctx0" brushRef="#br0" timeOffset="1765">724 542 8186,'-17'-17'132,"-1"-1"0,1 1 0,-1 1 0,3 3 703,3 1 1,-3 6 117,3-5 0,4 9-723,2 2 1,12 8 0,6 11-1,5 2-46,7 3 0,-3 7 0,8-4 0,2 2-324,2 0 0,2-2 1,0 4-1,0-2-328,0 2 1,-2-5 0,-2-1 0,-4-2-702,-2 0 0,4 1 1169,-5-7 0,-1 1 0,-6-1 0</inkml:trace>
  <inkml:trace contextRef="#ctx0" brushRef="#br0" timeOffset="2364">969 507 8082,'0'-11'-76,"0"-1"510,0-1 1,-6 3 162,0-2 1,-2 8-313,2-2 1,2 5 0,-7 1-129,-3 0 0,5 0 0,-3 1 0,-2 5-97,-1 6 1,-10 5 0,-5 5 0,-3 3-138,-1 2 1,-3 2 0,-4 8 0,-8 2-53,-7 2 0,-4 7 0,-6-3 0,4 1-63,2 1 0,2-8 0,3 3 1,1-3-314,1-4 0,13-4 0,16-15-109,5-5 0,11-3 0,8-8-403,10 0 1017,13-8 0,12-1 0,10-9 0</inkml:trace>
  <inkml:trace contextRef="#ctx0" brushRef="#br0" timeOffset="2681">899 699 8082,'0'-17'355,"0"0"862,0-1 221,0 8-1210,0 3 1,-2 7 0,-4 2 0,-6 3-81,-3 7 0,-3 4 0,-1 1 0,-2 0-97,-3 1 1,-7-1 0,2 1-1,-4 1-195,-2 5 0,0-5 0,0 6 0,-2-2-202,-3 1 1,3 5-1,-4-6 1,4-1-148,2-3 0,2-2 0,4 1 0,6-3-1934,4-3 2427,9 4 0,10-15 0,10 7 0</inkml:trace>
  <inkml:trace contextRef="#ctx0" brushRef="#br0" timeOffset="2914">934 752 8082,'-2'-16'0,"-2"3"506,-2 1 0,-8 6 78,3-5 1,-5 7 0,-1 0 0,1 8-243,5 7 1,-5 5-1,4 1 1,-3 3-190,-3 3 1,-1-2 0,-2 9 0,-3 1-228,3 2 0,0-4 1,-3 0-1,-3 2-673,0 2 0,-6 0 0,4-2 0,-2-2 747,2 2 0,-4-6 0,6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9:14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254 96 7962,'0'-17'-131,"0"-1"0,0 6 0,-2 3 0,-2-1 1623,-1 0-725,-1 6 1,6-5-532,0 3 1,0 6-39,0 0 1,0 2-1,2 10-116,4 1 0,-4 3 0,3 1 0,-3 1-63,-2-1 0,6 2 1,0 3-1,-2 1-58,-2-2 1,-2 5 0,0-3 0,0 0-29,0 2 0,0-3 1,2 5-1,2 0-56,1 0 1,1-5 0,-6 1-1,0-2-154,0 3 0,0-5-92,0 4 357,0-3 1,0-13 0,0-7-8,0-9 0,-2-7 1,-2-3-1,-3-3 19,-3-1 1,-2-8 0,-3 4-1,1-2 85,3 0 0,-7 2 1,-5-5-1,1 3 127,3-2 1,2 6 0,-1 0 0,1 2 158,-1-1 0,1 1 1,1 6-1,3 1 657,1 4-982,8 5 1,4 7-1,12 0 1,5 2 22,6 3 0,-1 7 0,7 9 0,2 5-177,2 1 0,2-4 0,-2 6 0,-2 0-124,-2-2 1,-2 6 0,2-5 0,-5 1-187,-5 0 1,-2 0 0,1 4-1,-3-4-598,-3-6 0,2 3 1016,-9-3 0,-6 0 0,-9-5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9:15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18 154 7334,'0'-11'-171,"0"-1"0,0 6 767,0-6 0,0 1-165,0-7 1,0 7 0,0-1 329,0-2 0,0 5 227,0-3 1,0 6-570,0-5 0,-2 7 0,-2 0 0,-1 8-73,1 7 1,2 7 0,2 5-1,0 8-177,0 8 1,0 0-1,0 5 1,0 1-147,0 0 0,8-1 0,3 5 1,5-5-116,1-1 0,3-2 0,1-6 0,2-2-346,-1-4 0,3-4 1,0-7-1,0-3-68,0-3 0,-1-4 0,-7-8 0,1 0-106,-1 0 1,1-2-1,-3-4 1,-1-6 121,-3-3 0,-5-9 0,4 1 0,-2 2-358,-4 1 0,-3 3 848,-1-1 0,-7-7 0,-3-2 0</inkml:trace>
  <inkml:trace contextRef="#ctx0" brushRef="#br0" timeOffset="150">123 416 8010,'-8'-17'247,"6"5"8,-3 0 1,5 7 0,5-5 0,7 0-234,3 0 1,11 5-1,3-5 1,4 0-279,2 1 1,0 5 0,0-4 255,0 0 0,7-2 0,3-7 0</inkml:trace>
  <inkml:trace contextRef="#ctx0" brushRef="#br0" timeOffset="831">787 276 8073,'-2'-9'673,"-2"1"162,-2 0 0,-2 4-200,2-7 0,5 5 1,-7-4 22,0 2-619,6 3 0,-6 6 1,8 5-116,0 6 0,0 3 0,0 3-103,0-1 1,-2 1 0,-2-1-52,-1 1 0,-9-1 0,2-1 0,-3-3 173,-3-1 1,1-8 0,1 4 0,1-3 261,-3 1 1,11 0 0,-11-6 229,3 0 0,1-2 1,2-4 86,7-5 0,3-5 1,2-1-256,0-1 0,7 3 0,7 1 0,5 4-186,5 3 1,1 1 0,-4 6 0,3 0-116,-3 0 0,0 8 0,1 3 0,1 7-27,-2 5 0,-3-2 1,-5 7-1,-3-1-87,-2 0 0,-2 2 1,-6 6-1,0 0 64,0 0 1,-8-2 0,-4-2-1,-5-2-68,-7 2 0,-3-4 0,-8 0 1,0-1-78,0-5 0,1-2 0,-1-3 0,2-5 178,4-5 0,3-4 1,9-2-1,1-2 283,5-4 0,3-3 0,10-9 25,4 1 1,3-6 0,11-1 0,3 3-5,6 1 1,4 9 0,2 1 0,0 0-132,0 1 1,0 5 0,-2-2-1,-2 4-125,-2 2 1,-2 2 0,4 2 0,-4 4-411,-1 1 1,-3 3-1,-6 5 1,3 1-298,3-1 1,-4-1-1,3-2 1,-7-3-1112,-3 3 1,0-5 1820,5 3 0,1 0 0,-1 5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9:19.77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175 1 20955,'-27'95'-792,"0"-4"0,17-42 0,1 1 1,-1 0-1,0 1 341,2 0 1,1 1 0,-1 47-1,-2-2 1,0 0 297,1 0 0,-3-6 1,-5 4-1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19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8091,'15'-18'328,"-3"1"0,-2 1 1,-6 3 2388,1 1-1935,1 8-1480,-6-3 1,0 9-1,0 3 1,2 7 697,4 4 0,-4 9 0,6 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19.8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8163,'12'0'1316,"-1"-2"-228,3-4 1,-4 4 0,1-6-1021,3 0 0,1 6 0,1-5 1,-2 1-1231,-3 0 0,1-6 1162,5 7 0,9-9 0,1 4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17.8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1 749 7789,'2'-15'-687,"3"3"1,-1 2 538,8 5 148,0 3 0,5-14 0,1 6 0</inkml:trace>
  <inkml:trace contextRef="#ctx0" brushRef="#br0" timeOffset="417">228 121 8009,'-24'-29'604,"-1"1"1,0 5 350,0 8 1,1-1 0,7 10-155,0 2 1,1 4-1,2 6 1,5 8-125,1 7 0,2 2 1,6 10-1,0 6-284,0 4 1,2 5-1,4 9 1,4 1-289,-1-2 1,7 4 0,-3 0 0,9 1-161,7-1 0,4-2 1,2-8-1,0-3-344,0-6 0,7-1 0,3-5 0,0-7-627,-5-7 0,3-11 0,-2-5 0,-2-5 23,-3-5 1,-8-5-1,-5-8 1,-4-1-1476,-1-4 2478,-1 3 0,1-13 0,-1 6 0</inkml:trace>
  <inkml:trace contextRef="#ctx0" brushRef="#br0" timeOffset="583">228 610 7989,'-10'-8'141,"-6"0"0,7-5 519,-1 1 1,4 8 0,12-4-327,6 0 0,5 7 0,8-5 0,10 4-454,10 2 1,13-6-1,6 0 1,4 2-395,2 2 0,-6 2 514,0 0 0,0-7 0,6-3 0</inkml:trace>
  <inkml:trace contextRef="#ctx0" brushRef="#br0" timeOffset="785">1363 487 8355,'29'-7'503,"0"-5"0,-8-2 0,5 1 0,-1 3-155,4 2 1,4-3 0,4 5 0,2 2-335,1 2 1,1 2 0,-6 0 0,0 0-564,0 0 1,-8 0 0,-2 0 548,1 0 0,-7 8 0,6 2 0</inkml:trace>
  <inkml:trace contextRef="#ctx0" brushRef="#br0" timeOffset="935">1607 714 8085,'8'-9'381,"4"1"1,3 2-266,3 0 0,9 0 0,8 6 0,11-1-188,11-5 1,5 4 0,8-6 71,0 0 0,-1-1 0,1-9 0</inkml:trace>
  <inkml:trace contextRef="#ctx0" brushRef="#br0" timeOffset="1234">2428 557 8735,'18'0'1417,"-1"0"1,3 0-824,3 0 0,12 6 1,11 2-1,7 2-13,5 3 1,10-5 0,9-2-1,1-4-375,0-2 0,-3 0 0,-7-2 0,-4-6-274,-5-10 1,-7-5 0,-9-8 0,-14 2-135,-16-2 0,-11-8 0,-10-4 1,-11 1 68,-14-1 1,-17 2-1,-14 6 1,-4 0 267,-2 1 1,-6 6-1,-1 7 1,-3 6 273,-3 3 0,5 8 1,2 0-1,8 10-462,10 11 1,10 9 0,20 9-1,11 1-430,9 5 0,16 4 1,11 7-1,12 1-285,8-1 0,16-2 1,-1-1 767,6-2 0,4-1 0,6 6 0</inkml:trace>
  <inkml:trace contextRef="#ctx0" brushRef="#br0" timeOffset="1450">3668 313 9410,'0'-18'788,"0"1"0,8 7 0,4 4 0,5 4-26,6 2 0,4 0 1,10 2-1,4 4-978,6 6 1,5-3 0,6 1 0,6 0-1071,4 0 1,-4-7 0,-2 3 1285,-2-4 0,-1-2 0,-7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24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140 369 8059,'0'-17'328,"-2"-1"0,-1 1 1,-5-1 710,-2 1 1,4 7 0,-5 3-71,-3-1 0,-1 6 0,-1-2-541,4 8 1,-1 7-1,5 11 1,0 3-102,1 2 0,1-4 1,6 7-1,0 1-214,0 2 0,2 2 0,3-1 0,7 1-309,4 0 1,1 6 0,1 0 0,1-2-266,4-2 1,-3-3 0,3 1 0,-2-2-133,3-4 0,-5 3 1,6-11-1,-1-6 239,-1-7 0,2-8 0,-2-8 0,4-9 524,1-10 0,5-6 0,-4-4 1,4-4 397,2-5 0,2 1 0,1 0 0,3 5 50,-2 7 0,-2 5 0,0 11 1,1 1-281,3 5 1,0 3-1,-6 10 1,-2 4-351,-4 5 1,4 11-1,-6 1 1,2 0-212,0 3 1,-7-7 0,3 4 0,-4-3-648,-3-3 1,1-5 446,-13-1 0,0-14 1,-8-5-1,-4-12 146,-6-9 1,-5-4 0,-6-4 0,-7-3 314,-3-7 0,-1 2 1,-1-1-1,0-1 27,0 3 1,0-5 0,2 8-1,4 5-471,5 4 0,7 1 1,5 8-103,7 2 0,10 11 1,9 10-1,7 10-2103,8 5 2611,4 11 0,10 1 0,2 8 0</inkml:trace>
  <inkml:trace contextRef="#ctx0" brushRef="#br0" timeOffset="237">1782 474 8011,'0'-17'735,"6"-1"50,0 1 0,1 7 0,-1 4-405,6 4 1,5 2 0,5 0-1,3 0-458,2 0 1,8 0 0,8 2 0,1 2-168,5 2 0,-6 6 0,-1-5 1,-3 3-2223,-4 4 2467,4-7 0,-20 9 0,6-6 0</inkml:trace>
  <inkml:trace contextRef="#ctx0" brushRef="#br0" timeOffset="386">1747 823 8011,'12'-2'423,"-1"-1"0,3-3 247,2 2 0,11 2 0,8 2 0,9 0-508,7 0 1,15 0 0,5 0 0,5 0-497,2 0 1,-3 0 0,-7 0 333,-4 0 0,4 0 0,-6 0 0</inkml:trace>
  <inkml:trace contextRef="#ctx0" brushRef="#br0" timeOffset="584">3005 55 9743,'0'-18'2867,"0"1"-2021,0 0 0,0 15 1,0 9-1,0 15-426,0 13 0,7 7 0,7 13 1,5 3-389,5 6 1,7 4-1,-4 4 1,2 1-846,0 3 1,-8-6-1,3-8 813,-5-2 0,-1 6 0,-1-4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21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1022 8049,'0'-18'414,"-7"1"1,-3-1-1,-2 1 327,1-1 0,5 3 0,-6 3 350,-1 6 1,3 4-752,-2 2 0,8 14 0,-2 5 0,5 7 144,1 5 1,1 2 0,5 4 0,8 1-376,7 3 0,6 2 1,10-4-1,2 3-114,2 3 0,7-8 0,-1 0 1,5-6-359,6 0 0,5-8 0,6-6 0,1-9-183,0-6 1,-6-12 0,-4-7 0,-5-10 156,-11-6 1,-13-10 0,-9-3-1,-9-7 277,-7-5 0,-12 2 1,-9-6-1,-12 0 156,-14-1 1,-15-1 0,-8-5 0,-6 1 119,-6 4 0,-4 5 1,-7 13-1,-2 5 274,42 21 0,1 3 0,-44-2 0,-1 7 0,10 8-97,11 4 0,12 8 1,19 6-1,16 7-348,13 8 1,12 6 0,11 4 0,17 3-328,12 3 0,13-4 0,7 3 0,9 1-88,7 0 1,0-4-1,5 3 1,2-1-335,-1-4 1,-6-4 0,1-6-1,1-6-498,-1-4 1,-15-3 1253,-6-4 0,-3-5 0,-11-7 0</inkml:trace>
  <inkml:trace contextRef="#ctx0" brushRef="#br0" timeOffset="417">1518 1406 8096,'0'-18'967,"0"1"0,0-1 532,0 1 1,-2 7-1126,-3 4 0,-5 5 0,-8 2 0,1 5-338,-1 6 1,1 3 0,0 3 0,1 1-85,4 5 0,-1-3 0,7 6 1,2 0-373,2 0 1,4 3-1,2 3 1,4-2-20,1-2 1,5-2 0,7 2 0,3-4 249,-3 0 0,-2-5 1,-1 3-1,-1-3 224,1-3 0,-3-5 0,-3-1 130,-6 3 0,-6-6 0,-8-3 0,-9-3-73,-11-2 0,-5 0 1,-2 0-1,-1 0-45,-5 0 0,4 0 0,-4 0 0,4 0-584,2 0 0,2 0 0,4 2-582,6 4 1119,11-4 0,-3 14 0,5-7 0</inkml:trace>
  <inkml:trace contextRef="#ctx0" brushRef="#br0" timeOffset="716">1431 323 8038,'-8'-46'322,"-3"-1"1,-3-2 222,2-1 1,-1 11 0,7 6 1663,2 6-1690,2 4 1,8 15-1,2 8 1,3 12-210,9 9 1,-3 6-1,7 8 1,-5 2-243,-2 4 0,1 3 0,-1 9 1,1-1-214,-1 0 1,1 7 0,-3-1 0,-1 0-874,-3 2 0,-7-5 0,2 3 1,-4-4 1017,-2-1 0,-15-1 0,-5 0 0</inkml:trace>
  <inkml:trace contextRef="#ctx0" brushRef="#br0" timeOffset="1166">1414 323 7988,'21'-56'511,"-4"5"1,-1 9 258,-1 9 1,3 7-1,-1 13 1,1 3-197,-1 2 0,7 5 1,1 8-1,2 7-245,4 4 0,2 7 0,0 2 0,-2 2-338,-2 4 1,-2 4 0,2 4 0,-5 2-442,-5-2 1,-7 3 0,-3-1 0,-1-2-225,-4-2 0,-4-4 0,-8-2 1,-9-4 92,-10-2 1,-2-9-1,-2-11 1,-2-3 343,1-2 1,1-7 0,-2-7 0,4-7 515,6-8 0,6-10 0,5-4 0,8-2 317,8-3 0,8 3 1,11 1-1,8 1 31,8 4 1,7 10 0,13 6 0,5 5-241,3 7 0,1 3 0,-4 12 1,-7 7-298,-9 13 1,-1 7-1,-10 4 1,-6 0-400,-4 0 0,-6-2 1,-9-2-1,-6-4-311,-4-2 1,-2-2 0,-2-7 297,-4-5 1,-4-3 0,-7-8 0,-1-2 213,1-4 0,1-9 0,3-10 1,3-2 238,2-5 0,2-1 1,6-1-1,0 1-51,0 3 0,8-3 1,6 6-1,5 0-357,4 4 1,8 3-1,-1 5 1,1 3-298,-2 6 1,4 5 0,-4 1-1,2 1 574,-2 5 0,4 12 0,-6 9 0</inkml:trace>
  <inkml:trace contextRef="#ctx0" brushRef="#br0" timeOffset="1402">2654 393 7988,'7'-18'257,"-3"1"1,6 0 0,-2-1 397,-5 1 0,-1-1 0,-2-1 0,0-3 128,0-1 1,6 0 0,0 5-210,-2 1 1,-4-1 0,-6 3-348,-6 3 1,-3 5 0,-2 7-254,-1 0 1,8 7-1,5 5 1,3 3-212,2 3 1,2 7-1,3 2 1,9 2-390,7 1 1,12-1-1,10 6 1,2-1-219,3 1 1,8-2-1,3-2 1,-1-1-761,2 1 1604,-6-6 0,6 8 0,-7-6 0</inkml:trace>
  <inkml:trace contextRef="#ctx0" brushRef="#br0" timeOffset="1586">3300 1092 8012,'-18'7'729,"-5"-3"0,0 8 1,-1 3-260,-1 7 0,0-1 1,-4 6-1,6 0-371,3 1 0,3 1 0,-3 6 0,1-2-1117,1-4 1018,-3 4 0,11-6 0,-7 8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20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379 262 7977,'0'-17'0,"-2"1"835,-4 4 1,2-3-27,-7 3 0,-1 5 1,-5 1-233,-1 4 0,3 4 1,1 4-1,2 5-181,-1 5 1,3 7 0,0 2 0,3 2-162,3 4 0,2 8 1,2 2-1,0-2-162,0-2 1,2 0-1,6 1 1,7 5-145,6 2 1,10-7-1,-1 3 1,3-4-142,2-2 0,7-2 0,5-4 1,3-8 64,3-7 1,9-6 0,6-10-1,7-6 87,5-9 1,-8-9 0,-1-10 0,-6-5-12,-5-6 0,-12 3 0,-13-3 0,-12-2 58,-9-1 1,-6-4 0,-10-3-1,-6-1 12,-9 2 0,-16 7 0,-16 5 0,-11 1 87,-16 4 1,-5 4 0,32 20 0,-1 1-1,0 2 1,-1 1 21,0 0 0,-1 3 0,0 2 0,-1 2 0,2 0 0,-1 2 0,-45 0 145,10 2 1,9 8-1,16 5 1,12 7-308,13 3 1,18 8 0,17-2-1,13 6-110,18 6 0,14-2 0,15 5 1,8-1-226,8-4 1,2-2 0,9-4 0,8-2 25,-43-16 1,1-1-1,-1-4 1,1-1 0,3 2-1,1-2 1,-4-3-1,-1-1-706,43 3 1,-12-2 0,-9-8 1068,-12-4 0,-9-11 0,-16-10 0</inkml:trace>
  <inkml:trace contextRef="#ctx0" brushRef="#br0" timeOffset="257">1951 437 8017,'0'-18'421,"0"1"0,0 5 0,0 1 395,0-3 1,2 4-1,4 1 1,7 1-585,9 4 1,-1 2 0,10 2 0,4 0-582,4 0 1,11 0 0,-1 0-1,3 2-489,-2 4 1,-9-2 0,0 7 837,-4 3 0,-2 1 0,0 3 0</inkml:trace>
  <inkml:trace contextRef="#ctx0" brushRef="#br0" timeOffset="407">1933 611 8010,'-17'0'1152,"11"0"1,12 0-1,17 0-1035,14 0 1,15 6 0,14 0 0,8-2-1157,8-2 0,11 4 1,6-1 1038,-48-2 0,1-2 0,0 1 0,0-2 0,1 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01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192 87 8111,'-9'-7'156,"-7"3"0,4-8 1,-3 1 39,-3 1 1,1-6-1,0 7-647,-1-1 451,1 2 0,-9 8 0,-1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28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150 208 8037,'-7'-27'419,"3"1"0,-6 9 2368,2-1-2245,2 9 0,6 11 0,0 15 1,0 10-264,0 6 1,0 10 0,2 3 0,2 5-167,2 1 1,6 7 0,-4-1 0,1-2-353,5-2 1,-5 5 0,3-1 0,0-2-587,-3-2 1,-1-3-1,-8-3 1,0-1-510,0 1 1,-2-5 1333,-4-2 0,-11-4 0,-10-2 0</inkml:trace>
  <inkml:trace contextRef="#ctx0" brushRef="#br0" timeOffset="484">11 347 8005,'17'-52'213,"1"0"0,-1 3 0,1 8 0,-1 12 295,0 8 0,3 5 1,3 5-1,6 5-152,4 4 0,2 2 1,0 2-1,0 4-196,0 5 1,0 13 0,-2 5 0,-2 6-201,-2 5 0,-13-1 1,-1 8-1,-5-1-222,-6-1 0,-2 4 0,-6-7 0,-6 1-127,-7 0 1,-14 3 0,-4-5 0,-10-4 100,-6-6 0,-1-6 0,0-7 0,1-3 156,5-3 1,3-5-1,10-8 1,6-5 426,9-6 1,3-5 0,11-7 0,10-5 106,15-4 1,8-2 0,20 2 0,3 4-144,4 6 0,8 4 0,-3 3 1,1 4-133,4 7 1,0 6-1,-2 11 1,-6 11-80,-4 8 0,-3 12 0,-5 4 0,-7 3-132,-8 3 1,-8-1 0,-11 0 0,-6-1-49,-4-5 1,-10 1-1,-4-10 1,-5-6 60,-6-4 0,-3-4 0,-5-5 1,2-3-64,-2-3 1,-2-4 0,-2-8 0,2-2 37,4-4 1,4-6 0,9-11 0,5-6 68,5-4 1,4-4 0,4-2 0,6-3-115,9-3 0,8 4 0,12-3 0,4 1-240,6 4 0,3 4 1,2 6-1,1 8-202,-1 7 1,1 6 0,1 8 582,4 0 0,-11 8 0,3 2 0</inkml:trace>
  <inkml:trace contextRef="#ctx0" brushRef="#br0" timeOffset="767">1373 1046 8837,'-2'-17'0,"-2"-1"888,-2 1 0,0-1 0,6 1-329,0-1 1,8 3 0,4 1-1,3 2-323,3-1 1,-7 3 0,1 0-1,2 3-107,1 3 1,-3-4-204,-1 2 0,-9 0 0,-2 6 0,-9 0-174,-7 0 0,-1 0 0,-1 2 0,1 4-73,-1 6 1,3 3 0,3 3 0,6-1-31,4 1 1,4 5-1,4 2 1,8 0-275,7 1 0,6-1 1,10-4-1,4 3 625,5-3 0,5-2 0,1-1 0</inkml:trace>
  <inkml:trace contextRef="#ctx0" brushRef="#br0" timeOffset="950">1862 749 8256,'-2'-17'0,"-2"-1"1320,-2 1-970,-7 7 0,20 2 0,5 8 0,15 2 53,12 4 1,8 4 0,11 5-1,6-1-893,4-3 0,2 1 0,-1 6 0,-1-1 490,-4 0 0,4-7 0,-6-2 0</inkml:trace>
  <inkml:trace contextRef="#ctx0" brushRef="#br0" timeOffset="1150">2595 190 9237,'-7'-41'0,"-5"1"840,-4 1 0,-1 10 1,0 7-333,-1 9 1,8 7 0,5 12 145,3 6 0,15 11 0,9 8 0,7 8-477,7 7 0,11 7 0,0 3 0,3 4-621,2 2 0,1 8 1,-1 6-1,-1-1-28,-5 3 1,-5-6-1,-12 3 1,-6-5-2550,-3-6 3021,-10-3 0,-18-9 0,-12 0 0</inkml:trace>
  <inkml:trace contextRef="#ctx0" brushRef="#br0" timeOffset="1301">2578 784 8043,'29'-41'56,"0"1"0,-6 7 0,5 9 0,-1 5 162,0 1 0,16 3 0,9 1 0,6 5-159,8 1 1,-2 2-1,12 6 1,-4 0-1302,-2 0 1242,-16 8 0,4 1 0,-13 9 0</inkml:trace>
  <inkml:trace contextRef="#ctx0" brushRef="#br0" timeOffset="1718">3818 644 8020,'2'-11'0,"2"-1"0,2-2 191,-3-1 0,-1 3 1013,-2 1 0,-2 1 0,-3-4-826,-7 3 0,-4 7 0,-3-2 0,-2 4-184,-3 2 0,-7 0 0,2 0 0,-4 2-51,-2 4 0,0 4 0,0 5 1,1-1-234,-1-3 0,5 3 0,3 7 0,4 2-273,8-1 0,-1 3 0,10 0 0,2 0 85,2 1 0,4-3 0,2-6 1,4 1 142,2-1 0,7-1 1,6-2-1,1-5 159,1-1 0,-6-2 0,5-6 0,-3-2 268,2-4 0,-3 4 1,5-6-1,-2 3 21,0-1 1,7-6-1,-5 4 1,2 1-214,4-1 0,2 2 1,2 6-1,0 0-246,0 0 0,0 0 0,2 0 0,-1 2-442,-1 4 1,4-2 0,-12 5 0,0 1-3059,-3 0 3646,3-6 0,-8 11 0,7-5 0</inkml:trace>
  <inkml:trace contextRef="#ctx0" brushRef="#br0" timeOffset="2067">4150 732 8020,'0'-18'376,"0"1"0,6-1 0,-1 1 2894,-1-1-2563,-2 9 0,0 1 0,4 10-513,6 4 1,3 3-1,3 11 1,-1 1-252,0 2 1,3 3-1,1-5 1,3 4-476,-3 2 0,4-5 1,-2 1-1,-1-6-411,-3-5 1,-3 4 0,-3-7 638,-1 1 1,-8-4 0,2-12 652,-4-6 0,-2-5 1,0-4-1,0-5 363,0-1 1,-2 0-1,-2-4 1,-2 4-5,2 2 0,4-5 0,6 7 1,5 2-451,5 1 1,3 9-1,5 1 1,5 2-296,4 4 0,4 4 1,1 6-1,3 6-461,-2 3 1,4 9 0,-3 1-1,-1 2-586,-2 4 0,-8-4 0,-2 0 0,-1-1 1084,-5-5 0,-2-2 0,-1-1 0</inkml:trace>
  <inkml:trace contextRef="#ctx0" brushRef="#br0" timeOffset="2283">4866 487 8051,'0'-33'607,"0"4"0,-2-10 1,-2 8-110,-2 8 1,0 3-1,6 3 1,0 0 360,0-1 1,8 8-1,4 5-572,3 3 0,8 9 1,1 5-1,-1 5-337,2 7 0,-3-3 0,7 10 1,0 4-190,-2 4 1,4 7-1,-6-3 1,1 0-621,-1 0 0,4 5 1,-4-3-1,0-1 859,1-3 0,-3 4 0,-6-1 0</inkml:trace>
  <inkml:trace contextRef="#ctx0" brushRef="#br0" timeOffset="2483">5355 417 8103,'0'-52'287,"0"-1"0,-2 3 748,-4 3 0,4 7 0,-4 9 1,4 3 486,2 3 0,2 4-1191,4 9 0,-2 5 0,8 8 1,1 5-401,3 6 1,3 11 0,2 6 0,5 6-386,1 6 1,0 4 0,4 7 0,-4 0-778,-2 1 1,-1 7-1,-9 2 1,-1 2 1230,-3 0 0,-7 0 0,4 6 0</inkml:trace>
  <inkml:trace contextRef="#ctx0" brushRef="#br0" timeOffset="2652">5477 714 8139,'0'-27'355,"0"-4"1,0 8 0,0-1 433,0-1 0,0 12 0,2-5 0,4 5-550,5 3 1,7-4-1,3 8 1,4 3-721,3 1 0,7 4 0,7 3 0,3 7-933,3 4 1414,3 1 0,1 0 0,1 1 0</inkml:trace>
  <inkml:trace contextRef="#ctx0" brushRef="#br0" timeOffset="2818">6123 819 8086,'-2'-33'1084,"-4"4"0,4-2-1084,-3 8 0,3-9 0,2 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34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18 104 8049,'9'-8'196,"-3"-4"1,-4-3 763,-2-3 0,0 7 0,0-1 782,0-2-1891,0 7 1,0 1 0,0 12 0,-2 7-1747,-4 8 1895,4-1 0,-13 13 0,5-6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34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18 175 7980,'0'-18'293,"0"7"0,0-1 1044,0-2 0,0-1 0,0-3-769,0 1 0,0-1-560,0 1 1,0 5-9,0 1 0,-8 7 0,-2-4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33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123 175 7906,'-2'-23'0,"-2"-2"0,-4 0 577,-1-1 0,3 3 0,-6 8 1,1 1 741,1 2 0,-6 9-829,5-3 1,1 4 0,0 4 0,2 4-189,5 5 0,1 12 0,2 7 0,0 4 66,0 7 1,0 4 0,0 7 0,2 3-223,3 3 0,-1-2 0,8 8 1,2 2-291,1 2 1,8 4-1,3 2 1,-1 3-142,0 3 0,6-7 0,-2 3 1,2-8-643,-2-10 0,2-9 0,-7-20 0,-1-8 76,2-7 0,-11-8 0,3-14 0,-1-10-1252,-1-9 2103,-5-14 0,5-3 0,-5-9 0</inkml:trace>
  <inkml:trace contextRef="#ctx0" brushRef="#br0" timeOffset="184">245 752 8487,'8'-18'335,"-4"7"1,7 1-39,3 2 0,3 2 0,7 6 1,5 0-199,4 0 1,10 0 0,5 0 0,8 0-363,8 0 0,-3 0 0,-1 0 0,-2 0-1608,0 0 1871,0 0 0,-5 0 0,-1 0 0</inkml:trace>
  <inkml:trace contextRef="#ctx0" brushRef="#br0" timeOffset="352">1206 752 7906,'27'-12'0,"-2"2"-22,0 3 0,2-5 0,8 4 0,2 0 285,4 1 0,2 1 0,5 6 0,-3 0-492,-2 0 1,-3 0 0,-7 0-1,-4 2 229,-5 4 0,-5 3 0,-1 9 0</inkml:trace>
  <inkml:trace contextRef="#ctx0" brushRef="#br0" timeOffset="501">1206 1136 7906,'17'-2'38,"3"-2"0,1-4 129,2-1 0,14 5 1,2-4-1,7 2-246,9 0 1,15-5-1,-2 3 1,-1 0-950,-1 0 1028,-9-5 0,11 3 0,-6-7 0</inkml:trace>
  <inkml:trace contextRef="#ctx0" brushRef="#br0" timeOffset="869">2411 787 7882,'0'-24'409,"-2"3"1,-2 4 831,-2 3 0,0 8-748,6-6 1,0 11 0,0 1-253,0 9 1,0 9 0,0 3 0,2 4-129,4 2 1,4 1 0,7 3-1,1-2-222,-1 2 1,1-6 0,1 0 0,2-1-53,3-1 1,7-6 0,-2-7-1,4-2-4,2-4 0,5-4 1,3-8-1,0-10 84,-1-9 1,-9-6-1,-9-2 1,-7-2 121,-5-3 1,-6 3-1,-12-4 1,-10 4 79,-11 2 1,-10 2 0,-17 4 0,-4 6 2,-6 4 0,2 7 0,0 2 0,1 2-158,5 5 0,4 8 0,7 7 0,10 5-517,10 7 1,7 3 0,7 8 0,7 0 550,8 0 0,13 7 0,10 3 0</inkml:trace>
  <inkml:trace contextRef="#ctx0" brushRef="#br0" timeOffset="1119">3336 874 7912,'-11'-18'0,"-1"1"1337,-2 0 1,7 5-291,1 0 0,8 8-852,9-1 0,9 5 0,17 5 0,3 5-131,7 0 0,9 3 1,4-5-1,5 0-513,6 0 0,-1 3 1,4-5-1,-8-2-633,-8-2 0,-11-2 0,-7 0 1082,-3 0 0,-10-16 0,-1-3 0</inkml:trace>
  <inkml:trace contextRef="#ctx0" brushRef="#br0" timeOffset="1320">3511 647 7912,'0'-18'244,"-2"1"2045,-4 0-1325,4-1 0,-6 10-729,8 8 0,8 8 0,4 11 0,3 5-171,3 5 1,-3 10 0,-1 3-1,-4 1-349,-3 0 0,5 3 1,-6-3-1,-2 2-520,-2 3 1,-2-3 0,0-1 804,0-1 0,0 6 0,0-5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36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210 350 7885,'-18'-27'355,"-1"-4"0,-3 7 0,-3 3 43,-2 2 1,6 3 0,-3 4-1,5 5 664,1-1 1,9 8-645,3 0 0,4 10 1,4 13-1,4 6-216,5 4 1,13 8 0,5 1-1,4 3-155,2 4 1,0-5 0,0 1 0,0-1-306,-1 1 0,-1-4 1,-2 3-1,-3-1-507,-3-4 0,-2-2 0,-7-2 0,-3-2 765,-1-4 0,-8 4 0,4-6 0</inkml:trace>
  <inkml:trace contextRef="#ctx0" brushRef="#br0" timeOffset="166">17 455 8403,'0'-62'0,"0"3"286,0 5 0,0 17 1,2 8-1,4 8-141,6 3 1,15-5-1,12 0 1,13 1 31,8 3 1,4 3-1,4 5 1,-2 5-319,-2 4 0,-9 2 0,-1 2 0,-9 4-947,-8 5 1,-1 7 1087,-12 5 0,-1 4 0,-6 8 0</inkml:trace>
  <inkml:trace contextRef="#ctx0" brushRef="#br0" timeOffset="333">175 664 8159,'11'-17'19,"1"-1"1,0 9 0,7 3 0,4 2 193,6-2 0,12 4 0,6-4 0,5 4-429,6 2 1,-1 0 0,5 0 0,-2 0 215,-4 0 0,-2 8 0,-1 2 0</inkml:trace>
  <inkml:trace contextRef="#ctx0" brushRef="#br0" timeOffset="800">1327 769 7948,'0'-18'244,"0"1"465,0 0 0,2 5 0,2 0 325,2-1 0,-2-3-486,-10-1 0,2 7 0,-8 2 1,-1 2-183,-3 1 0,-3-1 0,-2 8 1,-5 2-229,-1 1 1,4 9-1,-6-2 1,0 3-50,2 3 0,-4 5 0,7 2 0,5 0-216,5 1 1,1 5-1,7-2 1,2 2-294,2-2 0,4 2 0,4-6 0,5 0 48,5 1 1,7-5-1,2-9 1,1-7 318,-1-3 0,6-2 0,-4 0 1,0-2 276,-3-3 1,-7-5 0,-3-6 0,-5 3 542,-1 1 0,4 1 0,-6-7 1233,-3 1-1892,-1-1 0,6 3 0,4 3-424,3 6 0,3 6 1,-1 6-1,1 6-60,-1 3 1,6 3-1,1-1 1,-1 1-539,2-1 1,-5 0 0,3 1-1,-4-1-1905,-1 1 2819,-1-8 0,8 5 0,3-5 0</inkml:trace>
  <inkml:trace contextRef="#ctx0" brushRef="#br0" timeOffset="1152">1659 856 7948,'0'-23'0,"0"0"918,0 1 1,0 9-1,0 1 260,0-1 1,2 5-725,4 2 1,-2 4-1,7 4 1,3 4-249,2 5 1,1-1 0,0 2 0,1 3-288,-1 7 0,1-3 0,-1 4 0,1-1-252,-1 1 1,1-4 0,-1 5 0,-1-5-628,-5-1 1,3-1 558,-8 0 0,1-5 599,-1 0 1,-6-16 0,2-2 0,-6-9 489,0-9 0,3 3 1,1-8-1,0-2-65,0-2 1,0 4 0,1 0 0,5-1-320,6 3 0,3 2 1,5 10-1,1 3-252,3 6 1,5 4-1,-4 2 1,2 2-481,4 4 0,2 4 0,2 7 0,-2 2-556,-4 5 1,4-3 0,-6 6-1,2-2-711,0-3 0,-1-3 1695,1-1 0,4-1 0,-6 1 0</inkml:trace>
  <inkml:trace contextRef="#ctx0" brushRef="#br0" timeOffset="1385">2358 472 7996,'-18'-45'449,"-5"-3"0,0 9 0,1 6 767,3 8 1,3 6-1,3 1-490,1 1 0,10 7 1,0 6-481,6 8 0,16 2 1,-1 9-1,6 7-125,6 3 1,4 4 0,4 8 0,4 2-437,1 1 0,1 7 0,3-4 1,-3 1-466,-2 5 0,3 1 1,-5 3-1,-2-3-2242,-2-3 3022,-10 3 0,6 2 0,-6 11 0</inkml:trace>
  <inkml:trace contextRef="#ctx0" brushRef="#br0" timeOffset="1585">2847 402 7969,'-6'-68'471,"0"4"1,-2 4-1,4 10 1,-1 3 586,1 6 0,2 12 0,4 8-608,4 7 0,11 7 1,12 7-1,4 3-385,2 9 1,8 2-1,5 17 1,8 6-327,9 7 1,-7 9 0,-4 5 0,-7 4-412,-5 0 0,-7 6 0,-10-6 0,-3 0 672,-7-4 0,-9 4 0,2 0 0</inkml:trace>
  <inkml:trace contextRef="#ctx0" brushRef="#br0" timeOffset="1736">2864 699 7991,'18'-54'0,"1"5"450,4 10 0,-1 14 1,7 2-1,4 4-169,6 1 1,7 1 0,12-1-1,8 3-392,8 3 1,0 2-1,7 6 1,-1-1-504,-6 1 614,1 2 0,-20 2 0,5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40.7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437 418 7969,'10'-12'268,"-5"0"0,-3 1 595,-2-7 1,0 7-269,0-1 0,0 6 1,-2-3-246,-3 1 0,-5 2 1,-8 4-1,1-2 2,-1-2 1,-5 1 0,-2 5 0,-2 0-127,-4 0 0,-2 5 0,0 3 0,2 2-118,2 3 0,1 5 0,-1 3 0,6 2-348,4-1 0,3 3 1,3 0-1,3 2-101,2 4 0,2-3 0,6 1 0,0 0-255,0-2 0,8 4 0,4-6 0,3 1 91,3-1 0,-1-8 0,1-7 1,-1-2 392,0-4 1,-5-3 0,0-2-1,1-5 290,3-6 1,-1-5-1,-1-5 1,-2-3 217,1-2 1,-3-2-1,2-6 1,-1 2 222,-1 4 1,5-2-1,-3 7 1,6 5-237,5 5 1,-2 1-1,8 7 1,2 2-417,2 2 1,4 12 0,4 5 0,4 9-103,-1 3 0,5 2 1,-9 4-1,-1-2-428,-2-2 1,2-6 0,-2 5-1,-6-5-691,-4-8 1,-4 1 1034,-5-10 0,-9-2 1,-5-10-1,-6-6 314,-3-3 0,-9-11 1,4-3-1,-1-4 371,-1-2 1,2-1 0,-3-3-1,3-4 133,2-2 1,-3 7 0,5-3 0,0 4 315,-2 2 0,6 8 1,-4 4-633,5 3 0,2 10 0,5 5 0,6 5-235,3 5 0,5 7 1,3 13-1,6 10-37,4 10 0,4 5 0,2 3 0,2 1-378,-3 4 1,-1-1 0,-2 7 0,0 2-429,0 1 1,-10-2 0,-7-3 0,-10-2-359,-6-4 0,-6-2 1,-8-3 1152,-11-5 0,-16-3 0,-6-8 0</inkml:trace>
  <inkml:trace contextRef="#ctx0" brushRef="#br0" timeOffset="419">1048 592 8013,'18'-69'0,"-3"6"0,-1 7 0,-5 8 1016,-1 7 0,6 12-223,-3 6 0,5 11 1,1 6-757,1 4 1,-7 10 0,-1 5 0,-2 7-160,-4 3 0,-2 8 1,-2-2-1,0 4-92,0 2 1,0-2 0,0-2-1,0-2-401,0 2 1,-6-3 0,-2-1 0,0-2 2,1-4 1,1-1-1,6-3 535,0 1 1,0-11 0,4-7 152,7-9 0,3-15 0,15-7 0,2-6 474,2-3 0,4-3 0,2 6 0,1 0 195,-1 4 0,-2 4 0,-4 0 0,-2 6-215,-2 3 0,-5 11 0,3 3 0,0 4-220,0 2 1,-6 14-1,3 5 1,-5 6-141,-1 6 0,1 8 0,2 4 1,3 1-230,-3 5 0,0 1 1,1 3-1,1 1-359,-2 4 1,-1-1 0,-5 5 0,-1-2-654,-3-4 1,-7-2 0,2-1 0,-6-3 1070,-6-3 0,-11 3 0,-10-5 0</inkml:trace>
  <inkml:trace contextRef="#ctx0" brushRef="#br0" timeOffset="1240">1712 715 8005,'0'-61'0,"0"-1"347,0 0 0,0 4 1,2 12-1,3 5 230,7 4 0,6 4 0,3 4 0,4 7-263,2 9 0,0 5 0,5 10 0,-3 4-221,2 6 0,0 3 1,-2 4-1,-6 5-61,-3 5 1,-5 4-1,-3 2 1,-6 0-383,-5 0 1,-1-6-1,-3-2 1,-7 0-79,-8 0 0,-3-5 0,2 1 0,-3-4 87,-1-1 1,-6-1 0,6-1 0,1-3 112,3-1 0,1-8 378,1 2 0,7-6 0,6-4 321,8-2 0,12-8 1,11 3-1,4-5-85,6-1 1,9 1 0,3 3 0,7 1-55,8-2 0,-2 5 0,2-3 0,0-2-112,-1-1 0,4 3 1,-6 1-1,-5-5-131,-10-5 1,-9 1-1,-8-5 1,-7 0 5,-9-4 0,-5 4 0,-10-1 1,-6 3-40,-9 0 1,-2-6-1,-11 5 1,-1 5-160,-2 5 1,-2 5 0,2 5-1,0-2 1,-1 2 0,8 10 0,-7 6 0,6 3-111,6 3 0,1 5 1,5 2-1,3 2 38,6 4 0,12 4 1,6 4-1,5 2 79,7-2 0,11-3 0,11-3 0,5-2-36,1-1 0,8-7 0,4 2 0,4-5 65,2-11 0,0-5 1,0-4-1,0-2 81,-1-4 1,-8-9 0,-9-10-1,-9-3 94,-6-3 0,-10-2 1,-4-2-1,-6 1 59,-5-1 1,-6 6 0,-12 1 0,-6 3-81,-3 4 0,-10 1 1,-4 5-1,-4 3-180,-2 6 0,0 4 1,2 2-1,2 2-116,2 4 0,1 4 0,-1 7 0,6 3-88,4 3 0,1-4 1,3 5-1,3-5 16,6-1 0,4-1 0,2 1 0,2-1 166,4 0 0,4-5 0,7-2 1,1-2 115,-1-5 0,2-1 0,3-2 0,1 0 238,-2 0 1,-1-5 0,-3-3 0,1-2 100,-1-3 1,7 3 0,-1 0 0,0 2-174,2 4 0,-3 1 0,5-1 1,0-2-183,0 2 0,-5 2 0,3 4 1,-2 4-396,0 5 1,-1-1 0,-9 2-1,-1 1-891,1 3 1,-3-1 1300,2-3 0,-8 4 0,3-7 0</inkml:trace>
  <inkml:trace contextRef="#ctx0" brushRef="#br0" timeOffset="1433">3511 453 8005,'7'-16'227,"5"5"0,-2-5 0,1 6 1,3 1 279,1 3 0,3 4 0,-1 2 0,3 2-3,3 4 0,-4 3 0,5 9 1,-5 1-241,-1 4 0,-1-1 0,1 5 0,-3-2-299,-3-3 0,1-3 1,-5-2-390,2 1 1,-6-7 99,1 1 1,3-16-1,-2-2 1,0-9-29,2-8 1,-5 1-1,9-5 1,2 0 2,1 0 1,5-2-1,3-4 1,6 2-159,4 2 0,2 7 1,2-3-1,4 2 507,5-1 0,5 1 0,1 6 0</inkml:trace>
  <inkml:trace contextRef="#ctx0" brushRef="#br0" timeOffset="1669">4785 156 7888,'12'-18'64,"0"1"1,-8-1 0,1 1 0,-1-1 754,2 1 1,-4 5 0,4 1 93,-4-3 1,-10 6-712,-4 3 0,5 5 0,-1 5 0,2 9-133,0 7 1,0 6-1,6 10 1,0 2-194,0 2 1,0 7 0,0-3 0,0 2-88,0-1 0,0-5 0,0 4 0,0-1 23,0 1 1,-2-6-1,-3-1 1,-7-7-177,-3-7 0,-5-7 0,-3-5 0,-6-6-327,-4-4 1,-2-4 0,2-4 690,4-6 0,3-3 0,9-3 0</inkml:trace>
  <inkml:trace contextRef="#ctx0" brushRef="#br0" timeOffset="1802">5257 610 8005,'-2'-18'1208,"-2"1"-1026,-2-1 0,-1 7 0,1 1-182,-6 2 0,-3-5 0,-3 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45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484 921 8522,'-17'-14'305,"-1"-3"0,-7-10 1,-6 3-1,-6 5 230,-4 5 1,-2 1 0,3 7 0,-5 2 14,0 2 1,5 2 0,9 2 0,5 4-315,7 5 1,0 7-1,13 5 1,6 6-400,9 4 1,7 2 0,19 2 0,8 2-44,5 2 1,6-1 0,5-7-1,5-2-745,4-1 0,7-3 0,3 2 0,0-6 951,-1-4 0,7-1 0,-5-1 0</inkml:trace>
  <inkml:trace contextRef="#ctx0" brushRef="#br0" timeOffset="184">903 449 7908,'-29'-56'465,"-2"4"0,0 11 279,-2 14 0,2 5 0,2 16 0,5 5-322,5 4 0,9 9 0,6 11 0,8 6-148,8 4 1,5 10 0,7 6-1,7 5-250,8 4 0,3 8 0,9-2 0,-1 4-475,5 2 0,1-2 0,-4-2 0,1-2-2602,-1 2 2707,0 2 0,1 2 1,-1-1-1</inkml:trace>
  <inkml:trace contextRef="#ctx0" brushRef="#br0" timeOffset="1147">1462 1130 7970,'0'-27'0,"0"4"590,0 3 1,0 3 0,0 0 196,0-1 0,0 1-117,0-1-687,0 8 1,8 3-149,3 7 0,5 0-133,1 0 1151,1 0-220,-1 0-871,-7-8 108,-2 6 0,0-6-40,3 8 1,5 0-1,-1 2-5,-3 4 1,3-4-1,-5 6 123,0-1 1,5-5 131,-3 4 1,-2-4 366,1-2-198,-7 0 0,4-8-77,-8-3 1,0 1-278,0-2-144,0 9 0,0-7-57,0 4 254,0 4 505,0-6-276,0 8 1,-2-6 0,-4-1-79,-5-3 0,-5 4 0,-1-4 0,-1 3 118,1 3 1,-3-4 0,-3 0 0,-6 1-64,-4-1 0,0 2 0,2 6 1,2 0-102,-2 0 1,0 2 0,1 4-1,9 5-132,8 5 1,-1 7 0,10 2 0,6 3-41,8 3 0,13 2 0,8 2 0,8-1-63,7 1 1,13-6 0,7-1 0,5-3-109,5-4 0,2-3 0,-3-7 0,7-5 137,3-4 0,1-6 0,-7-5 1,-7-11 192,-6-5 1,-16-4 0,-1-6 0,-10 0 126,-12 0 0,-13-8 0,-9-1 0,-3-3 96,-2 1 0,-9 7 0,-9-2 0,-9 6 84,-6 6 0,-4 4 1,-4 7-1,-3 3-118,-1 3 0,-3 4 0,7 8 1,2 0-232,2 0 1,4 8 0,6 4 0,8 5-174,5 6 0,10-1 0,0 7 0,10 2-195,12 2 0,1 2 0,12 0 0,4 0-82,4 0 1,3-6-1,-3-2 1,2-2 11,-2-3 0,-2-3 0,-2-4 0,-2-3 109,-4-6 0,-12-6 225,-11-6 0,-8-4 0,-8-7 1,-7-1 402,-3 1 1,-5-2 0,2-3 0,2-1 378,1 2 0,9 7 1,1 2-1,0 1 430,0 1 1,8-4-979,2 9 0,10 1 1,13 10-1,7 5-85,3 5 0,7 3 0,3 2 1,2 5-606,3 1 1,-5 2 0,-2 4 0,-5-4-420,-1-6 0,-2 3 0,-4-3 1,-5-4 980,-5-5 0,-1 1 0,-1-5 0</inkml:trace>
  <inkml:trace contextRef="#ctx0" brushRef="#br0" timeOffset="1400">2824 886 8181,'16'-23'366,"-5"-1"1,5 1 0,-4 5 0,3 1 1,3 7 0,-1 5-1,0 3 292,1 2 0,-1 7 0,1 5 0,-1 5-278,1 7 0,1 3 0,1 8 0,-1 0-469,-4 0 1,-3-6 0,0 0 0,-4 0-346,-1-2 1,-5-2 0,4-7-906,-4-1 866,-2-7 0,0-12 0,0-13 0,0-9 113,0-3 1,10-2-1,5-6 1,9 0 23,3 0 0,2 0 0,8 2 0,1 2-40,3 2 1,8 8 0,-3-1 374,5 9 0,1-3 0,1 7 0</inkml:trace>
  <inkml:trace contextRef="#ctx0" brushRef="#br0" timeOffset="2014">3802 938 7970,'10'-8'55,"0"-1"0,-5-11 232,7-3 0,2 8 0,-1-7 1,-3 1 174,-2 1 0,5-1 0,-3 0 0,2-4-43,-1-3 1,-7 7 0,4-4-1,-2 1-159,0 1 1,-3 2-1,-8 7 1,-9 5-153,-7 1 1,-6 2-1,-8 6 1,0 2-97,0 4 1,-6 3 0,2 9 0,4 1-156,4 5 1,6-3 0,0 8-1,9 0-12,7-2 0,3 6 0,6-4 0,4 4 54,7 2 1,5-6 0,17-1 0,6-3 18,3-4 1,11-1 0,7-5-1,2-3-72,4-6 1,4-4 0,3-4 0,3-6 139,-2-10 1,-2-1-1,-2-8 1,-1 0 66,1-1 0,-10 1 0,-7-4 1,-12 4 20,-10 2 0,-14 2 0,-11 5 0,-6 1 149,-6-1 1,-9 8 0,-13 5 0,-3 3-196,-6 2 0,-1 0 1,3 2-1,0 2-151,0 1 1,6 15 0,3-3 0,5 3-153,6-1 1,3 0-1,0 3 1,7 3-42,3 2 0,4-4 1,5 5-1,11-3-79,9-4 1,12-1 0,3-5 0,1-3 113,0-6 0,-2-4 0,-7-4 1,-1-6 247,-3-10 1,-13-9 0,-11-14 0,-4-5 259,-2-5 0,-2-11 1,-6-6-1,-7-7 305,-7-5 0,-3-1 0,4-5 0,-5 5 263,-1 5 1,4 12 0,-4 10 0,2 9 147,3 10 1,9 20-1,3 5-678,2 12 1,4 15 0,10 14 0,6 8-57,3 8 0,5 11 0,3 6 0,4 4-480,0 2 0,8 2 0,-2 1 0,8 5-558,4 2 1,-5-7 0,7 3-1,0-4-916,-3-2 0,-1-8 1534,-8-4 0,-8-4 0,-2-1 1</inkml:trace>
  <inkml:trace contextRef="#ctx0" brushRef="#br0" timeOffset="2198">5444 868 8405,'0'-23'0,"0"0"899,0 1 1,0 3-466,0 2-434,0 7 0,0 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43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155 316 8002,'-17'-46'0,"-1"1"1442,1 3 0,-2 9 1,-3 9-347,-1 5 1,5 9-1,9 6-743,1 8 0,4 8 1,10 9-1,8 6 0,7 6 1,6 0 0,8 14 0,0-1-309,0-1 1,0 4-1,0-7 1,0 3-542,0 3 0,-6-5 1,-2 0-1,0-2-379,0-1 0,-5 9 1,1-5-1,-6 1-618,-5-4 1,-4-6 1492,-8-6 0,-8 4 0,-2-6 0</inkml:trace>
  <inkml:trace contextRef="#ctx0" brushRef="#br0" timeOffset="170">208 456 7979,'0'-52'135,"0"1"0,-2 5 366,-4 5 0,4 12 1,-4 6-1,8 1-169,10-1 0,1 4 0,17-5 0,3 7-268,5 5 0,9-3 1,11 5-1,6 0-354,4 4 1,0 4 0,-2 2 0,-6 0-334,-6 0 0,-1 10 0,-18 6 623,-8 5 0,-6 10 0,-3-4 0</inkml:trace>
  <inkml:trace contextRef="#ctx0" brushRef="#br0" timeOffset="316">400 596 7979,'10'-2'152,"-3"-2"0,1-2 38,4 2 1,3-3-1,5 1 1,3 2-334,6 2 1,14-4-1,7 0 1,8 2-277,5 2 0,1 2 419,5 0 0,-6-7 0,-3-3 0</inkml:trace>
  <inkml:trace contextRef="#ctx0" brushRef="#br0" timeOffset="785">1587 736 7897,'0'-12'1011,"0"0"0,0 6 364,0-5 0,0 5-241,0-6 0,0 7-870,0-7 0,-7 8 1,-5-2-1,-5 6-151,-7 6 1,3-2 0,-8 8 0,0 1-127,2 3 1,-4 7 0,7 0 0,3 0-345,1 3 1,3-1 0,1 6-1,5-4-109,5-2 0,4 1 0,2-5 1,2 2-13,4-1 0,4-3 0,5-2 0,-1-1 351,-3-4 0,1-5 1,5-7-1,1-2 589,-1-3 1,-5-5 0,0-8 0,-1-1 298,-1-4 0,5 1 0,-3-5 1,4 0-311,1 0 1,1 6 0,1-3 0,2 5-376,3 1 0,7 7 0,-2 1 0,4 2-591,2 4 1,2 4 0,1 6 0,3 6-485,-2 3 1,0 5 0,-2 1-1,-1 2-2809,-3-1 3808,-1 5 0,2-8 0,1 7 0</inkml:trace>
  <inkml:trace contextRef="#ctx0" brushRef="#br0" timeOffset="1152">2181 858 7939,'-2'-33'424,"-2"2"1,-3 4 720,-3 1 1,4 5 0,-6 7 2083,-1 3-2914,5 7 1,0 4 0,8 14 0,2 5-166,4 4 0,6 6 0,9-3 0,4 1-395,3 4 1,1 0 0,6 0 0,-1-4-428,1-2 0,-2 0 0,-2-3 0,-3 1-299,-3-2 1,-2-7 0,-5-4 615,-1-3 0,-7-5 1,-4-11 445,-4-9 0,-4-11 0,-2 0 0,-4-4 709,-2-2 1,6 0 0,-1 0-1,3 0 8,2 0 1,0 0-1,0 3 1,2 2-538,3 7 0,7 6 0,11 3 0,6 4-427,4 3 0,8 1 0,2 8 0,0 5-121,-1 11 0,5 1 1,-6 9-1,-3-1-889,-1 0 1,-4-6 0,-2 4-1,-4-1 1166,-1-1 0,-3 0 0,-6-5 0</inkml:trace>
  <inkml:trace contextRef="#ctx0" brushRef="#br0" timeOffset="1352">2880 509 7977,'0'-35'827,"-6"5"0,-2 3 1,0 2 443,1 4 1,1 1-763,6 3 1,2 7 0,6 6-451,9 8 0,2 6 1,11 9-1,1 5-158,2 5 1,3 6 0,3 3-1,4 5-456,2 2 1,-5-5-1,7 7 1,-1 2-971,-1 1 1,6 0 1524,-5-3 0,5 4 0,1-7 0</inkml:trace>
  <inkml:trace contextRef="#ctx0" brushRef="#br0" timeOffset="1552">3631 351 8432,'-18'-70'0,"1"3"1121,-1 3 0,1 7 0,-1 17 495,1 10 0,9 13-1335,8 11 0,10 10 0,13 19 0,8 8-223,8 8 1,6 8-1,9 9 1,2 4-373,3 2 1,-3 2 0,-8 8 0,-3 2-1324,-2 1 0,-8 1 1,-10-6 1636,-6 0 0,-5 0 0,-14 0 0</inkml:trace>
  <inkml:trace contextRef="#ctx0" brushRef="#br0" timeOffset="1718">3648 788 8724,'16'-45'0,"-3"5"405,-1 3 1,-6 10 0,5 1 0,5 5-39,5 4 1,1-5 0,9 11-1,4-3-481,3 2 0,11 5 0,-2 5 0,5-2-1767,6-2 1881,-4 0 0,14 6 0,-6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55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556 175 8098,'-26'-35'186,"-5"2"1,-7 4 354,-9 6 1,-11 3 0,-4 5 0,0 3 665,3 6 1,11 4-1,5 4 1,6 6-533,10 9 1,14 11-1,9 12 1,9 7-480,13 3 0,13 11 1,12 3-1,1 3-530,5 3 1,3 0-1,4 2 1,1 0-628,-7-2 1,-5 1-1,-12-12 1,-6-3-236,-10-2 1,-7-11 0,-14-8 0,-7-12 607,-13-9 1,-16-7-1,-13-8 1,-7-7 633,-2-10 0,4-7 0,11-12 0,6-2 2,5-1 1,3-1-1,5 6 1,11 2 62,9 4 0,8-2 1,6 8-1,10 3 278,11 7-389,2-3 0,21 14 0,-5-6 0</inkml:trace>
  <inkml:trace contextRef="#ctx0" brushRef="#br0" timeOffset="363">660 681 8005,'0'-25'348,"0"6"0,0-5 2001,0 5-1557,0 9 1,4 10-1,6 12 1,9 3-520,7 3 0,3 1 1,6 3-1,0 1-538,0-2 0,-1-1 0,-1-3 0,-3 1 47,-7-1 0,-4-7 0,-1-4 52,-1-4 0,-1-4 1,-5-6-1,-5-8 476,-4-5 1,-4-8 0,-4 4 0,-3-2 413,-1-5 1,0 7-1,6 2 1,-1 4 5,1 1 1,4 3 0,5 3-482,7 6 0,11 14 0,8 9 0,8 11-265,8 4 1,3 11 0,3 6 0,-1 5-443,0 4 0,-1 8 0,-6-4 0,-11 0-784,-8-3 1,-15 1 0,-5-2-1,-4-4 457,-2-5 0,-10-8 0,-7-12 0,-10-6 785,-6-4 0,-18 7 0,-3 1 0</inkml:trace>
  <inkml:trace contextRef="#ctx0" brushRef="#br0" timeOffset="799">1411 716 8019,'45'-50'247,"-4"3"0,-6 7 1,-4 10-1,-2 7 904,2 4 0,2 3 1,2 5-1,0 5-441,0 4 1,0 2 0,0 2 0,-2 4-402,-4 5 0,4 12 1,-6 7-1,0 3-332,-4 1 0,-3 9 1,-3 4-1,-1 1-385,-5-1 1,3 3 0,-8-5 0,-2 1-326,-3 1 1,-10-8 0,-7 4 0,-7-5-81,-4-3 1,-8 2-1,-8-12 1,1-1 267,-1-5 0,2-5 0,6-14 1,2-4 485,4-8 1,10-9 0,9-20 0,4-6 655,8-3 0,6-10 0,11-6 0,5-6 246,5-4 1,6-7 0,5 1 0,7-3-197,-22 41 1,0 1 0,28-41-1,-1 9 1,-1 11-22,-5 7 0,-5 20 0,-12 8-67,-6 8 0,-5 13-495,-7 8 0,-3 8 0,-8 11 0,2 5-229,4 5 0,-2 4 0,7 4 0,3 3-213,2 7 0,-5 3 0,1 5 0,1 1-309,3 2 0,1 8 0,1-2 0,-1 4-481,1 2 0,-3-2 1,-1-2-1,-4-4 1168,-3-2 0,-1-9 0,-6-9 0</inkml:trace>
  <inkml:trace contextRef="#ctx0" brushRef="#br0" timeOffset="1547">2354 926 8473,'0'-18'359,"0"1"0,0 5 0,2 3 0,2-1 475,2 0 0,10 6 0,-1-2-334,6 5 0,12-5 1,2 0-1,10 2-230,5 2 0,9 2 1,-1 0-1,0 0-191,2 0 0,-7-6 1,1-2-1,-7-1 10,-5-5 1,-9-1 0,-11-3 0,-9-1-101,-7-4 1,-4 3-1,-2-5 1,-4 2-114,-8-1 0,-1 3 0,-16 7 1,0 5-7,1 1 1,-3 2-1,8 6 1,2 2 21,1 4 1,3 4-1,1 9 1,5 4-100,5 6 1,4 4 0,4 2 0,4 0-78,5 0 1,7 0 0,5 0 0,6 0 3,4 0 0,4-2 0,2-4 1,4-6 201,1-3 0,-5-11 1,4-3-1,-4-4 215,-5-2 1,3-13 0,-13-7 0,-5-5 309,-5-6 0,1-2 1,-5-2-1,0 2 84,-5 4 1,3-2 0,-2 7 0,-2 3 182,-2 2 1,6 3-649,3 5 0,5 3 0,1 10 0,1 4-175,-1 5 0,1 11 0,1 3 0,2 0-278,3 0 1,-1 4 0,-8-3 0,-1-1-426,-2 0 1,-7-2 0,5-5-143,-2-1 1,-2-5 902,-6 0 0,-6-11 1,-2-1-1,-2-9 52,-3-7 0,5-1 0,0-3 1,3-1 339,-1-2 0,0-1 0,8 7 0,4 0 150,5-1 1,7 3 0,3 1 0,4 4-246,2 2 1,5 3 0,6 5 0,3 0-312,-2 0 0,-2 7 1,-2 5-1,0 4-126,0 1 1,-8 1 0,-4-1-686,-4 0 0,-7-1 609,0-4 0,-10-5 0,0-9 455,-6-3 1,-2-5 0,6-8 0,0 1 103,0 0 0,0-1 0,2 1 0,4 1 56,5 4 0,1-1 1,3 5-1,5 0-25,-1 1 0,8 1 0,1 8 0,1 4-373,0 5 1,0 5 0,4 1 0,-4 3-875,-6 3 0,-3-2 1,-3 6-1,1 1-1402,-1-1 2326,-7-6 0,5 12 0,-5-6 0</inkml:trace>
  <inkml:trace contextRef="#ctx0" brushRef="#br0" timeOffset="1680">4939 926 8170,'0'-29'0,"0"2"618,0 1 0,0 9 0,2 7 520,4 2-1138,-4 3 0,6 5 0,-8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1:51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53 784 7957,'-6'-29'506,"1"0"1,-7 14-1,4-3 1292,-1 3 0,5 9-864,-2 6 0,4 13 0,4 13 0,6 3-562,9 8 1,2-1 0,11 9-1,1 0-385,2-1 0,0-3 1,-2 4-1,-2-3-107,2-3 0,2 6 1,0-1-1,-2 1-824,-2-4 1,-8 2 0,1-3-1,-7-1-443,-3-2 0,-8-4 1,0-4 1386,-8-6 0,-14-3 0,-9-3 0</inkml:trace>
  <inkml:trace contextRef="#ctx0" brushRef="#br0" timeOffset="250">141 924 7957,'9'-50'349,"5"9"0,-6-10 0,1 7 43,5 5 1,1 8-1,5 4 1,3 0-10,6-1 1,6 13 0,4-1 0,4 5-76,1 1 0,-5 6 1,2 0-1,-6 10-200,-6 12 0,2 1 0,-10 10 0,-5 2-226,-8 2 1,-6 2 0,-2 0 0,-2 0-14,-4 0 1,-6 0 0,-11 0-1,-6 0-150,-4 0 1,-4-1 0,-2 1 0,-4 0-182,-1 0 1,5-6 0,-2-1 0,2-1-324,-1 0 0,11-6 0,-1 2 785,9-3 0,11-3 0,3 1 0</inkml:trace>
  <inkml:trace contextRef="#ctx0" brushRef="#br0" timeOffset="632">769 1291 8309,'-7'-18'2256,"5"7"-1368,-4-1 1,4 10-430,2 2 0,2 8 0,4 9 0,5 1-208,5-1 0,3 1 0,4-1 0,7 1-245,3-1 1,7-5-1,1-1 1,0 1-410,2-2 0,-5-2 1,7-8-1,-2 0 67,-5 0 1,-8-2 0,-7-4 0,-6-6-6,-5-3 1,-4-9 0,-12-1-1,-8 0 296,-11 0 1,-12-4 0,-10 3 0,-7 1 228,-2 0 1,-1 4-1,5 7 1,1 4-21,3 2 0,15 3-404,2 5 0,19 7 0,18 5 0,19 4-1287,16 1 1527,7 8 0,10-5 0,2 5 0</inkml:trace>
  <inkml:trace contextRef="#ctx0" brushRef="#br0" timeOffset="1033">1538 1081 8026,'-18'-35'592,"7"2"0,-1 4 0,0 6 948,3 4 0,1 1 0,10 3-936,4 3 1,5 4 0,13 8 0,5 0-300,4 0 0,9 8 0,3 4 0,4 5-246,3 6 0,-9-1 0,7 7 0,-5 2-308,-6 2 1,-5 4 0,-4 1 0,-7 3-383,-4-2 0,-9-2 0,-4-4 0,-4 0 156,-2 2 1,-10-10 0,-6 8 0,-9-6-24,-8-5 1,2-3 0,-10-4 0,5-3 428,1-6 1,7-8-1,5-10 1,4-11 602,1-8 1,9-12 0,3-5 0,4-8 329,2-9 0,8-10 0,3-7 0,7-3 158,5-2 1,4 5 0,8 3-1,0 3-281,0 8 1,0 10 0,0 17 0,0 14-504,0 11 1,0 10 0,-2 12 0,-2 8-384,-2 7 0,0 6 0,6 10 0,0 4-598,0 6 1,-2 1 0,-2 3 0,-2-1-228,2 4 1,-6 3 0,-2-5 0,-3 0-723,-3 1 0,-1-1 0,-5 1 1692,-5-1 0,-12 0 0,-3 1 0</inkml:trace>
  <inkml:trace contextRef="#ctx0" brushRef="#br0" timeOffset="1184">2551 1221 8084,'11'-12'69,"1"1"0,2-1 245,1 2 0,4-3 1,3 7-1,3 2-345,2 2 0,-3 2 0,3 0 31,-2 0 0,6 8 0,-4 2 0</inkml:trace>
  <inkml:trace contextRef="#ctx0" brushRef="#br0" timeOffset="1350">3092 1221 8599,'16'-18'824,"-5"1"1,5 5 0,-3 1-1,9-1-493,7 2 1,6 1 0,5 5 0,9-2-536,7 2 1,-1 2 0,1 2 203,-8 0 0,3 8 0,-7 2 0</inkml:trace>
  <inkml:trace contextRef="#ctx0" brushRef="#br0" timeOffset="1832">4786 243 8056,'-19'-58'0,"-5"1"475,-5 7 0,-6 13 0,-5 16 0,-5 7 909,0 8 1,5 6-1,11 8 1,5 10-558,5 9 0,9 15 1,6 9-1,10 7-608,12 4 0,13 4 0,11 10 0,3 5-245,3 5 1,-23-43-1,1 1 1,0 0-1,0-1 1,0 1-1,-1 0-513,21 43 1,-21-42-1,-1-1 1,17 46 0,-7-1-1964,-8-4 0,-11-9 2238,-15 0 0,-15-5 1,-5-1-1</inkml:trace>
  <inkml:trace contextRef="#ctx0" brushRef="#br0" timeOffset="2000">4297 1011 8526,'14'-29'249,"3"0"1,-7 8 0,13-1 0,4 9-23,4 7 0,14 2 0,5 0 0,11-2-422,7 3 0,-3 3 0,11 5 0,-4 5-726,-2 0 921,0 5 0,-8-5 0,-2 8 0</inkml:trace>
  <inkml:trace contextRef="#ctx0" brushRef="#br0" timeOffset="2466">5607 994 8016,'0'-18'1559,"0"1"1,0 0-365,0-1 0,-2 8-638,-4 5 0,-4 3 0,-7 2 0,0 0-163,-1 0 1,-5 2-1,-2 3 1,-1 5-221,1 0 1,0 5 0,4-1 0,-1 5-179,7 5 0,-1 1 0,8-4 0,1 4-195,-1 3 0,2-1 1,6 4-1,0-4-334,0-2 0,0 4 1,2-5-1,2-3 37,2-2 0,1-3 0,-3-3 610,2-1 0,2-8 1,-4 0 66,2-8 0,-1-6 0,-3-7 1,4-1 191,6 1 1,3-1-1,5 1 1,3-3 32,6-3 1,4 6 0,4-3 0,2 9-263,2 3 1,7 2-1,-3 6 1,1 0-598,1 0 1,-8 2 0,1 4 0,-1 6-147,2 3 1,-10 2 0,2-1 0,-6-2-1616,-5-3 1,-9-5 2213,-1 6 0,-16-8 0,2 3 0</inkml:trace>
  <inkml:trace contextRef="#ctx0" brushRef="#br0" timeOffset="2832">6236 1064 8112,'0'-24'1093,"0"-1"1,-2 0 485,-4 0 0,2 7 176,-8 7 1,7 1-1339,-7-2 1,8 12 0,0 12-1,8 4-426,8 1 0,3 6 0,5 3 1,1-1-494,2 0 0,8 4 0,-4-4 1,3 1-504,-1-1 0,-2-2 1,2-6-1,-6 1-42,-3-1 1,-3 1-1,-1-1 528,-5 1 1,-3-10-1,-8-8 995,0-10 1,0-11 0,-2-5 0,-4-1 408,-5-4 0,1-2 1,0-2-1,2 2 94,5 4 1,1-2-1,2 6 1,2 0-598,3-1 1,7 9 0,11 7 0,6 2-444,4 5 1,2 4 0,0 9-1,0 8-580,0 1 1,6 8 0,0 2 0,-3 4-1139,-1 2 1,-2-2 0,0-2 1778,0-2 0,8 0 0,1 6 0</inkml:trace>
  <inkml:trace contextRef="#ctx0" brushRef="#br0" timeOffset="3050">6882 749 8402,'0'-44'465,"0"3"0,0 6 0,2 6 1,4 8 174,5 7 1,5 6 0,1 8 0,3 2-280,3 4 1,-2 6-1,8 11 1,2 6-258,2 4 0,2 4 1,0 4-1,0 5-657,0 5 1,-2-5 0,-2 1-1,-2 1-731,2 3 1,0-5 1283,-2 1 0,4-8 0,-5 3 0</inkml:trace>
  <inkml:trace contextRef="#ctx0" brushRef="#br0" timeOffset="3249">7528 662 9423,'0'-58'634,"0"0"1,0 7 0,0 12 0,0 8 784,0 8 1,2 13-1064,4 10 0,11 4 0,14 14 1,8 7-257,8 6 0,9 14 0,4 7 1,0 8-624,0 2 0,-3 6 1,-13-4-1,-9 4-650,-10 2 0,-7-2 1173,-6-4 0,-5-4 0,-7-8 0</inkml:trace>
  <inkml:trace contextRef="#ctx0" brushRef="#br0" timeOffset="3399">7563 1099 8116,'43'-43'373,"-7"2"1,3 1 0,-6 10 329,-4 9 0,8 4 0,12 1 0,5 2-436,4 3 0,8 7 1,0-2-1,6 4-805,4 2 1,-3 8 0,-10 2 537,-11-1 0,-7 7 0,-10-6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7:59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230 1039 7880,'-18'-35'0,"-5"6"0,0 2 0,1 1 508,3 5 1,1 4 0,3 3 0,1 4 548,3 3 1,5 1-732,-6 6 1,10 0 0,0 2 0,8 4-155,4 5 1,3 11 0,9 3 0,3 2 15,2 4 0,-4 8 0,7 4 0,-1-1-287,-2 1 1,0 3 0,-6-3-1,3 2-309,-3 3 0,-2 3 1,-1 1-1,-3-1-461,-3-5 0,2 10 1,-9-5-1,-3-3-848,-6-5 1717,-5-6 0,-16-2 0,-3 0 0</inkml:trace>
  <inkml:trace contextRef="#ctx0" brushRef="#br0" timeOffset="266">177 899 7880,'0'-62'181,"2"2"0,2 8 0,2 1 100,-2 5 1,4 3-1,-1 10 1,3 4 96,4 5 1,1 5-1,3 4 1,-1 3-179,1 6 1,5 6 0,2 6 0,2 6-71,4 3 0,-6 10 0,-3 4 0,-7 6-154,-3 6 1,-8 4 0,2 5 0,-6-1-192,-6-3 0,-10 1 0,-9 7 0,-2 2-74,-4 3 1,-2-7-1,-4-5 1,-2 1-75,-2 3 0,-5-7 0,3-3 0,2-6-423,5-6 0,-1-10 786,13-7 0,17-16 0,9 2 0</inkml:trace>
  <inkml:trace contextRef="#ctx0" brushRef="#br0" timeOffset="516">684 1144 7881,'11'0'351,"-1"2"124,-2 3 1,-2-1-1,-6 8-100,0 2 0,5 1 0,1 3 1,-2 1-283,-2 4 1,-2-1-1,0 7 1,0 2-101,0 2 0,0-4 1,0-2-1,0-2-668,0-3 0,0 3-306,0-2 982,-8-7 1,6-16-1,-3-14 1,3-7-47,2-8 0,7-4 0,7-2 0,5 2-134,5 4 1,5-2-1,-4 7 1,2 3-329,4 1 1,-4 11 506,3 3 0,-1 4 0,6 2 0</inkml:trace>
  <inkml:trace contextRef="#ctx0" brushRef="#br0" timeOffset="749">1103 1476 7881,'0'-30'132,"0"3"0,0 2 401,0 4 0,-2 1 0,-2 3 0,-2-1-1,2 1 0,2 5 0,2 1-122,0-3 1,0 4-263,0-1-433,0 7 0,0 4 0,0 11 48,0 5 1,2 1-1,2 1 1,4-1-184,2 1 0,1-1 0,7-1 1,1-3-409,4-1 0,5-8 828,7 2 0,7 3 0,3 1 0</inkml:trace>
  <inkml:trace contextRef="#ctx0" brushRef="#br0" timeOffset="968">1330 882 8708,'-20'-51'0,"-3"5"748,-6 5 1,-4 4 0,0 4 0,4 6 2350,6 9-2692,3 9 1,18 17 0,10 5 0,13 8-173,14 9 0,8 5 0,13 5 0,6 7-379,8 3 0,2 1 0,-6-1 0,-2 1-430,2 3 1,0 2 0,-2-1 0,-8 1-469,-7 2 1,-10 0-1,-14-5 1,-10-3-813,-5-3 1854,-12-5 0,-15 1 0,-10 2 0</inkml:trace>
  <inkml:trace contextRef="#ctx0" brushRef="#br0" timeOffset="1117">1330 1318 7881,'0'-35'0,"6"2"0,1 2 0,3 4-8,4 2 1,9 2 0,6 7 0,4 3 234,2 1 1,8 8 0,3-4 0,7 2-443,5 1 1,-4-1 0,4 8 0,-5 2 214,-7 1 0,5 9 0,-6-4 0</inkml:trace>
  <inkml:trace contextRef="#ctx0" brushRef="#br0" timeOffset="1500">2535 934 8134,'0'-17'0,"-2"-1"527,-4 1 0,-4 1 0,-7 3 0,0 1-69,-1-2 1,1 7 0,-3 1 0,-3 4-135,-6 2 1,-2 0-1,0 0 1,2 2-218,-2 4 1,-2 5 0,-2 11 0,2 3-109,4 2 1,3-4 0,9 6 0,1 2-298,5 2 0,-3 2 1,8 0-1,4 0-82,6 0 0,6-8 0,9-3 0,5-5 122,5-2 1,4-7 0,2-4 0,0-4 78,0-2 1,-1-2 0,1-4 0,-2-5 570,-4-5 1,3-1-1,-11-1 1,-4 1 1095,-3-1 1,-2 1-977,5-1 1,-5 3-580,-1 3 0,-5 4 0,6 10-305,1 4 0,-3-2 1,2 8-1,1 1-490,3 3 1,3 1 0,3-1 0,1-3 861,-2-1 0,6 0 0,1 5 0</inkml:trace>
  <inkml:trace contextRef="#ctx0" brushRef="#br0" timeOffset="1832">2867 987 7900,'-8'-26'332,"-2"5"0,-7-4 1,-1 3 1152,1 7 1,-1 7-467,1-4 0,9 11-814,8 1 1,16 7-1,13 9 1,4-3-330,2-1 0,0 0 1,2 3-1,1-1-326,3-3 0,-2-1 1,-8 4-1,-4-5-513,-2-1 1,-1-2 792,-7-6 1,-9 0-1,-6-2 591,-6-4 0,-15-3 0,-1-11 0,-3-1 318,-2-3 1,1-1 0,7 4 0,1-2 151,5 1 0,3-3 1,8 2-722,0 1 0,15 3 0,9 4 0,9 3-301,7 6 1,7 4 0,9 4-1,3 4-492,-3 6 1,-4 3 0,-3 4 0,-5 3-612,-1 1 0,-2 0 0,-8-5 0,-4-1 1234,-6 1 0,4-1 0,1 1 0</inkml:trace>
  <inkml:trace contextRef="#ctx0" brushRef="#br0" timeOffset="2034">3530 515 8073,'0'-45'603,"0"5"1,-7 5 0,-3 6 0,0 5 536,4 5 0,4 7-792,2 1 1,2 9 0,4 2 0,8 9-270,7 7 0,1 3 1,7 5-1,0 5-117,-2 4 0,6 4 0,-4 1 0,4 5-501,2 2 1,-2-7-1,-2 5 1,-2-2-718,2 0 0,-4 1 1256,2-1 0,-7-4 0,3 6 0</inkml:trace>
  <inkml:trace contextRef="#ctx0" brushRef="#br0" timeOffset="2249">4107 393 8414,'-6'-64'0,"-2"4"713,-2 5 0,-1 1 1,-7 13-1,1 4 894,-1 6 1,9 6-1026,3 8 0,4 9 1,4 8-474,4 9 1,11 9 0,12 5 0,4 6-278,2 4 0,0 10 0,0 4 0,2 3-322,4 2 1,-4 3 0,1 1 0,-5 2-371,-4-1 0,-7 5 0,1 0 0,-5 2 860,-7 0 0,-11-8 0,-10 4 0</inkml:trace>
  <inkml:trace contextRef="#ctx0" brushRef="#br0" timeOffset="2384">4159 725 8073,'-8'-30'0,"-3"3"129,-5 2 1,5-4 0,1 6 0,2 1 278,4 3 0,10 1 0,6 3 0,3 1-356,3 3 1,7 7 0,4-4 0,4 2-1165,2 0 1,2 1 1111,4 5 0,3 0 0,9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01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36 105 8061,'-10'-8'654,"-3"-1"0,7-9 126,2 1 0,2 5 0,4 2-306,4 3 0,7-5 0,14 6 0,12 2-297,10 2 0,5 2 1,12 0-1,-2 0-586,2 0 0,2 0 0,0 0 0,-4 0-815,-6 0 1,-17 0-1,-10 2 1224,-10 4 0,-7 4 0,-14 7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01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8061,'29'2'0,"1"2"0,1 2 393,2-2 1,3-2 0,7-2 0,10 0-108,9 0 0,13-2 0,9-2 0,5-4-828,4-1 0,-2-1 542,-9-2 0,3-11 0,-5 4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07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0 115 8227,'0'-33'1404,"2"6"0,2 8 819,2 5 1,0 8-4649,-6-5 2425,0 7 0,8 4 0,1 10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06.3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595 383 8018,'15'-66'178,"-3"6"0,-8 9 532,-8 7 0,-8 5 1,-11 8-1,-8 4 123,-8 2 1,0 7 0,-7 8 0,-3 3-185,-1 3 1,-3 12-1,5 9 1,7 12-363,12 10 1,15 8-1,11 13 1,8 10-363,13 9 0,9 6 1,14 3-1,3-3-369,1-3 1,-21-38-1,1 1 1,17 38-1,-1-1-884,-4-3 1,0 3-1,-16-6 1,-5-5 476,-9-5 1,-22-7 0,-14-13 0,-16-9 549,-11-12 1,-6-3 0,-8-19 0,2-6 401,4-13 1,12-9 0,11-12 0,8-4 696,10-5 1,7 1 0,20-2 0,8-1 201,11-3 1,10-1-1,8 2 1,5 3-388,5 6 0,1 12 0,2 4 1,3 4-415,1 3 1,2 5 0,-4 13-1,0 0-73,-5 0 0,1 13 0,-9 5 1,-2 3-162,-6 4 1,-12-5 0,0 3-1,-5-2-159,-7 3 0,-3-5 0,-6 2 1,2-5 17,2-5 1,0 1 0,-6 6 0,2-3-148,3-3 0,-1 3 1,8-5-64,1 0 0,-3-1 0,2-5 0,1 2 123,3-2 1,1-4-1,3-4 1,1-4 375,2-1 0,1-5 0,-7-7 1,1-3 288,-1 3 1,1 2 0,-1 1 0,0 1 494,1-1 1,-1 1-387,1-1 0,-1 3 1,1 3-584,-1 6 1,1 6 0,-1 6-1,-1 6-371,-5 3 0,9 3 1,-7-1-1,1 1-179,1-1 1,-1 6 0,0 1-519,-3-3 1,-1-2 941,2-1 1,-3-8 738,-3-5 1,-4-10 0,6-9 0,-2-5-47,-1-5 0,7-1 0,-4 4 0,2-2-30,3 1 0,5 3 0,3 3 0,4 3-308,2 1 0,-3 8 0,5-2 0,2 4-292,2 2 0,-4 0 0,0 2 0,0 4-563,-2 6 0,4 5 0,-7 5 0,-5 1-366,-5-2 1,-1 4-1,-5-1 1,0-3-851,-1-2 1914,-1-1 0,-13-1 0,-3 1 0</inkml:trace>
  <inkml:trace contextRef="#ctx0" brushRef="#br0" timeOffset="150">1538 575 8137,'-18'-25'725,"7"6"0,-1-5 0,0 5-1434,3 1 197,-7 9 0,22 3 0,2 12 1,11 5 511,10 5 0,12 9 0,4 2 0</inkml:trace>
  <inkml:trace contextRef="#ctx0" brushRef="#br0" timeOffset="517">2167 750 8148,'9'-8'2048,"1"6"-1040,-4-4 1,-2 4-1,7 4 1,3 6-366,1 10 0,5 1 0,3 10 0,6 2-542,4 2 0,8-4 0,0-2 0,-1 0-3,3 1 0,0-9 0,5 0 0,-3-7-74,-2-4 0,-3-4 1,-5-12-1,-2-8 107,-4-5 0,-5-12 0,-11 0 1,-3-8-64,-2-3 0,-2-3 0,-6-5 0,0 1-82,0 5 1,-14-3 0,-5 7 0,-7-1-136,-5 0 0,-4 10 1,-5 12-1,-7 7-204,-3 8 1,-1 5 0,5 1-1,7 1 26,8 5 0,0 10 0,7 9 0,5 2-112,5 4 1,7 2 0,7 0 0,0-2 128,0-2 0,7 0 1,7 4-1,7-1 179,8-3 0,4-8 0,4 2 0,4-5-86,6-7 1,5-3 0,6-8 0,6 0-352,4 0 1,8-2 0,0-4 567,-3-5 0,-1-13 0,-2-3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01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1083 7985,'-24'-35'269,"-1"0"1,0 1 491,0-1 0,1 15 1,9 7 114,3 3 0,4 10 0,8 0 1,2 12-421,4 9 1,6 12 0,11 10 0,6 1-438,4 5 0,4 7 0,2 4 1,2 0-48,-3 0 1,-1 4-1,-2-5 1,0-1-658,0 2 1,-2-6-1,-4 7 1,-6-3-396,-3 0 1,-10-2 0,-8-7-1,-12-5 1080,-13-1 0,-16-2 0,-6-6 0</inkml:trace>
  <inkml:trace contextRef="#ctx0" brushRef="#br0" timeOffset="235">158 1066 7985,'33'-70'201,"-4"0"0,-2 8 0,-6 8 0,3 11 266,-3 14 1,0 9-1,2 9 1,7 5 18,3 4 1,2 2 0,-1 2 0,1 4-266,0 6 1,6 11-1,0 6 1,-4 6-254,-6 6 0,-6-3 0,-10 9 0,-3 1-119,-6 3 1,-4-5 0,-2-1 0,-4-2-209,-8-4 1,-1 3 0,-16-1 0,-2-2-222,-2-2 0,-4-2 0,-4-2 0,-6-2-665,-3-2 1,0-10 1244,3-1 0,-4-1 0,7-7 0</inkml:trace>
  <inkml:trace contextRef="#ctx0" brushRef="#br0" timeOffset="832">699 1712 8123,'10'-8'759,"5"6"1,-3-4-229,3 5 0,-3 1 1,0 0-259,1 0 1,3 0 0,1 1 0,-1 5 141,-5 6 1,5 3 0,-4 3 0,1-1-312,-1 1 1,3 5 0,-5 2 0,2 1-177,-1-1 1,-5 4 0,4-4-1,-2 0-135,-5 1 1,-1-3 0,-2-4-1,0 3-225,0 1 1,-2-6-1,-3-7-26,-7-2 0,-9-2 1,-3-6 591,3 0 1,2-8 0,3-4 0,4-5 249,7-6 0,3-3 0,2-5 1,4 2 86,7-2 1,3-2 0,15 0 0,2 4-20,2 6 0,4 3 1,4 5-1,5 1-385,5 3 0,-5 7 1,-1 0-1,-2 8-362,-5 7 1,-3 5 0,-6 1-1,-5 1-8,-5-1 1,-3 1-1,-5-1 1,-5 1-15,-4-1 0,-2-5 0,-2-3 1,-4-1 173,-5-4 0,-7-2 0,-3-2 0,-3 0 346,3 0 1,-4-2 0,2-4 272,1-5 0,5 1 0,5-2 0,6-1-99,4-3 0,2 5 1,2-1-1,6-2-154,10-1 1,1 3 0,10 2 0,2 3-357,2 3 1,2 2 0,0 2 0,0 0-579,0 0 0,0 8 1,-2 1-1,-4 3-195,-6 0 0,-5-1 0,-5 7 0,-3-1-262,-2 1 0,-1-1 1168,-1 1 0,-4-1 0,6 1 0</inkml:trace>
  <inkml:trace contextRef="#ctx0" brushRef="#br0" timeOffset="1416">2376 1782 8090,'0'-18'1131,"0"1"1,0 5 300,0 1 0,0-1-941,0-5 1,-8 7 0,-4 2-1,-3 2-229,-3 0 0,1 1 1,-3 5-1,-1 0-159,-2 0 0,-6 5 1,3 3-1,1 2-234,0 3 1,2 3 0,5 1-1,1 1-279,-1-1 0,9 1 0,1-1 0,2 1-425,0-1 0,0-5 0,6 0 109,0 1 1,0-3 734,0 1 1279,8-7-1045,2 4 0,7-14 0,1 0-316,-1 3 1,1 1-1,-1 2 1,1 0-418,-1 0 0,6 2 0,1 1 0,-1 5-584,2 2 1,0-4 1073,4 5 0,4 1 0,-5 6 0</inkml:trace>
  <inkml:trace contextRef="#ctx0" brushRef="#br0" timeOffset="1602">2515 1799 8358,'2'-27'0,"2"4"846,2 3 1,2 3 0,-4 0-243,1-1 1,9 8 0,0 5 0,7 3-213,8 2 0,6 2 1,6 3-1,5 7-282,5 4 1,3 3 0,2 2 0,4 3-493,3-3 1,-13 0-1,0-1 1,-5-1-2009,-6-3 1,-4-3 2389,-6 5 0,-4-9 0,-7-1 0</inkml:trace>
  <inkml:trace contextRef="#ctx0" brushRef="#br0" timeOffset="1766">3092 1642 8651,'0'-17'1246,"0"-1"0,-2 7-478,-4-1 0,2 10 0,-6 2-525,3 10 1,-7 11-1,2 4 1,-5 2-598,-6 4 1,1 8-1,-9 4 1,-4 0-1276,-4-1 1,-11 7 1628,-2-3 0,-16 5 0,-12 1 0</inkml:trace>
  <inkml:trace contextRef="#ctx0" brushRef="#br0" timeOffset="2349">996 297 7238,'0'-17'535,"0"-1"0,0 7 430,0-1 0,-2 8 1346,-4-1-1157,4 3 1,-6 4-745,8 3 0,0 5 0,0 9 0,0 5-8,0 5 0,8 4 0,4 4 0,3 1-382,3 3 1,1 8 0,3-3-1,1 5-439,-2 1 0,4 1 0,1-3 0,-1-1-775,0-3 1,-2-7 0,-7 0 0,-4-8-173,-7-8 1,-3-4 1365,-2-1 0,-7-8 0,-3-3 0</inkml:trace>
  <inkml:trace contextRef="#ctx0" brushRef="#br0" timeOffset="2597">1048 402 7944,'10'-29'357,"-4"0"0,4 8 1,-1-3-1,3 5 222,0 1 0,5 9 0,8 3 0,2 4-142,4 2 0,2 0 0,2 2 0,0 6-120,0 9 0,-6 3 1,-2 7-1,-1 0-248,-5 0 0,-9 0 1,-7 4-1,-3-2-156,-2 2 1,-2-5 0,-3-1 0,-9-2-354,-7 0 1,-1 1-1,-7-9 1,-2-1-242,-2-2 0,-9-7 0,-3 5 0,-2 0-221,1-1 1,7-5 0,-2 2 901,4-4 0,2 6 0,1 2 0</inkml:trace>
  <inkml:trace contextRef="#ctx0" brushRef="#br0" timeOffset="2919">1590 559 8621,'-16'-17'0,"3"-1"1114,1 1 1,2 5 91,-1 1 1,3 9-676,8 2 0,8 8 1,3 9-1,7 0-277,5 1 1,4 5 0,8 0 0,0-1-452,0-3 0,0-7 0,-2 0 0,-2-1-233,-2-1 0,-6 0 0,4-7 0,-1 3-10,-5-2 1,-9-12 0,-7-7 228,-3-6 1,-5-5-1,-7 5 1,-10-4 243,-5-2 0,-4 5 0,-4 1 1,2 5-69,2 5 0,8 1 0,-3-2 1,5 7-509,1 3 1,9 4-1,7 3-280,12 7 823,1 4 0,30 9 0,-4 2 0</inkml:trace>
  <inkml:trace contextRef="#ctx0" brushRef="#br0" timeOffset="3398">2079 420 8006,'0'-35'453,"-6"2"1,0 2 0,2 4 1445,2 1 1,2-3-1296,0 6 0,4 7 0,6 11 1,9 3-303,6 2 0,5 7 0,4 7 0,3 7-185,4 8 0,2 4 1,3 2-1,-5 2-433,-4 4 0,-8-4 0,-2 4 0,-2-5-233,-3-1 0,-9 0 0,-3-2 0,-2-2-59,-4-2 1,-4-7 0,-6 3-1,-6-4 170,-3-3 1,-10 3-1,-5-9 1,-5 3 74,-5 3 1,3-8 0,-2-5-1,6-3 314,4-2 1,8 0 0,-3-2 0,7-5 751,5-11 0,4-7 1,8-12-1,2-4 64,4-5 0,6-7 0,11-3 0,8-4 184,8-2 1,0 4 0,7-5 0,3 3-300,1 4 1,3 9 0,-1 7-1,-1 3-300,-5 2 0,1 14 0,-10 5 0,-6 6-265,-4 6 0,-4 3 1,-7 2-1,-3 5-127,-1 6 0,-8 9 0,4 5 0,-3-1-180,1 0 1,2 6 0,-4-2-1,2 4-300,-3 2 0,7 0 0,0 2 0,0 2-292,-5 1 1,3 1 0,-2-6 0,-2 0 58,-2 0 1,-2-2 0,0-2 0,0-4 111,0-2 1,-8 4-1,-2-5 1,-1-3-721,-1-2 0,0-9 1361,-5-4 0,0-4 0,-1-2 0</inkml:trace>
  <inkml:trace contextRef="#ctx0" brushRef="#br0" timeOffset="3584">2638 542 8006,'-18'-8'90,"1"-3"766,-1-5 0,3-1-290,3-1 1,14 8-1,15 5 1,11 1-648,5-2 0,9 4 0,5-4 0,3 4-2118,3 2 2199,7 0 0,2 8 0,8 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00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53 156 8062,'0'-35'302,"0"8"1,0 4-1,0 3 1403,0 3 1,-8 1-16,-3 5 1,-3 5-1095,2 12 0,5 11 0,7 12 0,0 6-245,0 6 1,9 3 0,7 9 0,7 1-183,4 4 0,-3-1 0,3 5 0,0 0-296,0 0 0,-5 2 1,1 6-1,-4 0-731,-1 0 0,-7 5 1,-1-1-1,-4-4-83,-8-4 0,-6-4 0,-9 2 1,-3-8-339,-3-7 1,2-9 1278,-8-10 0,-1-5 0,-4-8 0</inkml:trace>
  <inkml:trace contextRef="#ctx0" brushRef="#br0" timeOffset="282">210 470 8062,'0'-52'390,"2"0"0,2 1 51,2 5 0,0 3 1,-4 8-1,2 2-4,1 4 0,9 4 1,-2 7-1,3 3-31,3 3 1,7 4 0,4 8 0,4 2-186,2 4 0,6 4 0,-1 9 0,-1 4-148,-2 6 0,-10 6 0,-5 4 0,-9 4-153,-7 2 0,-6 1 0,-6 6 0,-5 1-102,-5-1 0,-9-5 0,-6-1 0,-6 1-290,-4-2 1,-2-3-1,3-7 1,-5-2-295,0-4 0,-3 4 0,9-7 0,6-3-1294,8-6 2060,13-3 0,12 3 0,10 1 0</inkml:trace>
  <inkml:trace contextRef="#ctx0" brushRef="#br0" timeOffset="600">891 1256 8062,'-17'0'857,"-1"0"2173,1 0-1990,0 0 1,9 0-732,8 0 0,9 0 1,13-2-1,3-4-148,2-5 0,2-11 1,6-3-1,0 0-132,0 0 1,-8-6-1,-3 2 1,-7-4 18,-5-2 1,-5 2 0,-8 2 0,-7 4 158,-10 1 1,-7 5-1,-12 9 1,-2 6-61,-1 5 0,-7 4 0,6 9 0,4 11-81,6 8 1,8 4 0,11 2 0,9 4-399,6 6 0,15-3 0,13 1 1,10-1-328,11 1 0,8-8 1,12 0-1,2-8-728,1-4 0,7-4 1387,-6-9 0,-1-4 0,-5-8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50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158 573 8032,'0'-17'16,"0"-1"1,0 1 499,0-1 1,-2 1-1,-2-1 903,-2 1 0,-2 1-540,2 5 1,-3-3-442,-9 8 1,7 0-1,-1 8-230,-2 4 0,5 4 0,-3 9-155,-2 5 0,5-5 0,-1 4 0,2-1-204,4 1 0,2-4 0,2 6 1,0-1-143,0-1 0,0 6 0,0-6 1,0 1-165,0 1 1,2-6-1,2 7 1,4-5-29,2-4 1,-4 5-1,3-11 1,1 3 352,0-2 0,1-5 1,9-7 393,3 0 0,-2-2 0,6-3 0,1-7 59,-1-4 1,2 5 0,6-1-1,0 1 128,0 1 0,2-4 0,1 8 0,3 3-313,-2 1 0,6 4 0,-1 3 0,3 7-209,-1 4 1,-5 1-1,4 2 1,-3 3-116,-3 1 1,-4-2 0,-6-7 0,-5-4-74,-5-3 0,-2-1 0,-1-8 220,-4-4 1,-5-11-1,-7-12 1,0-4 212,0-2 1,-2-8 0,-3-3 0,-7-5 81,-4-1 1,-3-1-1,-2 1 1,-3 2-96,3 3 1,-4 4 0,2 8 0,1 2-625,3 4-407,1 4 0,11 17 0,8 10 0,15 12-315,11 7 0,14 12 1,5 0 1186,5 6 0,9 10 0,2-5 0</inkml:trace>
  <inkml:trace contextRef="#ctx0" brushRef="#br0" timeOffset="235">1642 538 8000,'10'-17'401,"3"-1"0,-5 1 229,2-1 0,-4 9 0,5 1 0,3 2-223,1 0 0,11 0 1,1 6-1,4 0-565,4 0 0,-4 2 0,10 2 0,-5 4-227,-1 2 0,0-1 1,-2 5-1,-2-2-516,-2 1 1,-13 3 0,-1 1 0,-5 1 900,-6-1 0,-25 0 0,-8 1 0</inkml:trace>
  <inkml:trace contextRef="#ctx0" brushRef="#br0" timeOffset="353">1642 818 8000,'-6'11'496,"0"1"1,1-6 0,8 3-323,9-1 1,2-2-1,17-6 1,8 0-298,11 0 1,18 0 0,15 0 0,9 0-538,7 0 660,-4-8 0,0-2 0,-8-7 0</inkml:trace>
  <inkml:trace contextRef="#ctx0" brushRef="#br0" timeOffset="536">2812 49 8000,'-10'-17'0,"3"1"813,-1 4 0,6 9 368,-4 14 1,12 11 0,8 16 0,7 7-894,8 5 0,4 1 0,2 13 0,0 2-626,0 2 1,0 8 0,-2-1 0,-6 1 337,-10 1 0,1-5 0,-9 6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48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1003 8394,'0'-17'1742,"0"-1"291,0 1 1,-6 11-1345,0 12 0,-5 6 0,5 19 1,2 3-332,2 5 0,8 10 0,1-3 1,3 5-215,4 1 1,7 1-1,4-1 1,2-2-204,5-3 1,1 3 0,1-5 0,3 0-369,4-4 0,-2-7 0,6-6 0,-1-11 64,1-9 0,-1-6 1,5-6-1,-4-8 97,-3-11 0,-1-16 0,-6-11 0,0-10-23,0-10 1,-8-6-1,-6 0 1,-7-5 252,-8-5 1,-14-1 0,-11 2 0,-14 5 197,-12 10 1,-13 10-1,-8 12 1,-6 5 53,-4 6 0,-5 12 0,5 15 1,2 2 5,3 5 0,8 8 0,9 9 0,11 7-135,14 8 0,16 6 0,7 6 1,6 4-533,6-1 1,11 7-1,14-5 1,8 5-28,8 1 0,11 4 0,8-1 0,8-7-45,7-3 0,4-4 1,5-8-1,3-4-538,-44-17 0,1-1 759,37 8 1,6-9 0,-13-2 0</inkml:trace>
  <inkml:trace contextRef="#ctx0" brushRef="#br0" timeOffset="416">1518 1440 8108,'0'-18'454,"0"1"1,-2-1 335,-3 1 0,1 5 0,-8 3 0,-2 1 0,-1 4 1,-3-4-1,1 2 1,-2 3-339,-5 1 0,5 4 0,-6 3 1,3 7-419,5 4 1,-3 3-1,15 4 1,1 4-184,2 1 1,4 5 0,6-4 0,7 4-292,6 2 0,9-2 1,-5-2-1,2-2-32,4 2 1,2-4 0,2 0-1,-2-2 144,-4-3 1,2-3 0,-8-3 307,-1-5 0,-13-3 1,-9-8-1,-13 0 256,-14 0 0,-12 0 0,-17 0 0,-5 0-153,-1 0 0,0-2 0,-4-2 0,6-2-150,6 2 0,-1-3 0,15 1 0,3 2-2299,6 2-303,13 2 2669,18 0 0,18-8 0,9-1 0</inkml:trace>
  <inkml:trace contextRef="#ctx0" brushRef="#br0" timeOffset="687">1134 235 8108,'-27'-53'0,"4"3"1238,3 3 1,5 12-1,3 12 519,6 4 0,6 11-1312,6 8 0,6 16 0,11 13 0,4 4-212,0 2 0,6 1 0,-4 5 0,4 6-355,2 3 1,-7 3 0,-3-1 0,-2 0-807,0 1 0,1 1 0,-9 4 0,-3 4-853,-6 1 0,-14 3 1781,-10-8 0,-15 8 0,-11-4 0</inkml:trace>
  <inkml:trace contextRef="#ctx0" brushRef="#br0" timeOffset="1133">977 340 8108,'19'-59'0,"3"3"217,1 6 0,8 15 0,-2 15 0,6 9 510,6 3 1,-2 2 0,5 8 0,1 4 97,0 6 0,1 11 0,5 4 0,-5 2-716,-5 0 1,-4 0 0,-4 6 0,-4 2-435,-6 4 1,-5-4 0,-7 3 0,-5-3 67,-4-2 1,-4 0-1,-4 0 1,-7-2-395,-9-4 1,-3-4-1,-6-9 1,2-4 293,-2-7 0,4-3 0,0-4 0,1-5 594,5-11 1,7-7 0,5-10 0,3-2 111,8-4 1,7 3-1,15-7 1,5 2 35,4 4 0,4 10 0,3 8 0,7 7 9,4 9 0,1 3 1,-2 6-1,-3 7-318,-6 13 0,-4 3 0,-4 6 0,-2 4-349,-2-1 1,-10 1 0,-1-4 0,-11-2-60,-5-2 1,-2-7 0,-2-1 62,-4-7 0,3-7 0,-9-7 0,-2-1 243,-1-5 0,3-6 0,1-11 0,-1-4 173,2-1 1,2-7-1,8 3 1,0-7-202,0 0 1,8 8-1,4 2 1,5 0-239,7 1 0,-3 3 0,8 8 0,0 1-337,-2 5 0,6 3 0,-4 10 0,2 4-367,-1 5 1,3 11 995,-4 1 0,4 8 0,2-4 0</inkml:trace>
  <inkml:trace contextRef="#ctx0" brushRef="#br0" timeOffset="1386">2461 602 8108,'8'-28'340,"-4"1"0,8 6 0,-1-2 364,-1 1 0,6 3 0,-5 1 1,5 1 59,1-1 1,1-1-1,-3-2-330,-3-3 0,-4 1 0,-10 8 0,-4 1-257,-6 2 0,-5 9 0,-7-3 0,-5 6-35,-4 6 1,4 3 0,2 9 0,2-1-207,3 1 1,5 5 0,5 2 0,7 2-160,3 4 1,5 2-1,9 2 1,13-2-691,12-4 0,4 4 0,9-4 0,5 3-719,-1-3 0,10 2 1632,6-8 0,0 0 0,7-5 0</inkml:trace>
  <inkml:trace contextRef="#ctx0" brushRef="#br0" timeOffset="1636">3282 1615 9433,'-17'0'2501,"-1"0"-1572,1 0 0,-3 9 0,-1 7-1031,-2 5 1,-2 4 0,3-3 0,-3 3-1900,-2 2 0,-4 4 2001,-10 10 0,-11 3 0,-10 9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47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313 311 8047,'10'-41'0,"-6"0"0,-8 4 754,-8 6 1,-3 0 0,-3 10-1,1 5 78,-1 9 1,1 5 0,-1 4 0,1 4 30,0 5 0,-1 12 0,1 9 0,1 4-203,4 5 0,-1 8 1,7-3-1,2 5-267,2 1 1,4-1 0,4-1 0,6-2-364,3 1 1,8-1 0,3-9 0,1 0-7,4-6 1,8 0 0,3-10 0,1-3-324,0-7 1,5-5 0,1-10 0,5-6-277,4-9 0,1-16 1,-7-14-1,-2-5 124,-3-6 1,-6-4 0,-12-8 0,-8-2 208,-7-4 1,-6 7 0,-10-3 0,-6 10 161,-10 7 1,-15 9 0,-15 17-1,-8 7 297,-8 9 0,-10-1 0,-4 8 0,1 4 31,-1 6 0,2 6 0,6 9 1,2 5-63,4 5 0,14 4 1,17 2-1,14 1-229,11 5 0,8-4 1,8 6-1,11-2-283,14-1 1,16-5 0,13-6 0,6 0-496,9-1 1,1-5 0,3-10 0,3-3-84,1-2 0,2-2 0,-1-8 0,-7-2-1384,-9-2 2288,-8-7 0,-9-5 0,-1-9 0</inkml:trace>
  <inkml:trace contextRef="#ctx0" brushRef="#br0" timeOffset="200">1710 311 8047,'18'0'258,"-6"-2"1,-1-2 0,3-2 374,1 2 0,3-3 0,1 1 0,2 0 118,3-2 0,1 6 0,-2-6 0,6 3-503,4-1 1,2 0-1,-2 6 1,-2 0-692,-2 0 0,-5 0 1,3 0-653,-2 0 0,-4 2 1095,-9 4 0,-4 3 0,-8 9 0</inkml:trace>
  <inkml:trace contextRef="#ctx0" brushRef="#br0" timeOffset="350">1536 712 9225,'19'-1'1098,"4"-3"0,9-4-1140,6-2 1,17 4 0,15-3 0,11-1-390,10 0 1,6 4 0,-44 1 0,1-1 430,1-1 0,1 0 0,-3 0 0,0-1 0,4-1 0,-1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3:01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540 333 8078,'0'-37'397,"0"-4"1,0 4-1,0-4 1,0 7 114,0 4 0,-5 5 1,-3 8-1,-4-1 84,-7 1 1,1 1 0,-7 5 0,0 5-281,-4 4 0,-4 2 1,-2 2-1,0 6-153,0 9 1,2 10 0,4 14 0,6 6-178,3 3 0,10 10 1,5 4-1,5 6-412,5 6 1,5-1 0,8 11 0,-1 3-128,1 0 0,-3 1 0,-1-3 0,-5 2-247,-1 4 1,-6-11 0,-14-3 0,-11-11 433,-8-10 1,-6-19 0,0-12 0,2-13 759,8-14 0,6-17 0,5-18 0,5-10 328,5-5 0,12-9 1,5-1-1,7 0 195,5 0 0,6-6 0,10 6 1,2 2-157,-2 5 0,3 12 0,1 3 0,2 7-563,3 7 1,1 13 0,-1 5 0,-1 8-273,1 9 0,-5 3 0,-2 15 0,-6 2-305,-6 2 1,2 2-1,-8 0 1,-2 2-186,-1 4 1,-5-5 0,-1 3 0,-4-6 45,-3-4 0,1-1 0,-4 1 0,2-6-984,-2-4 1577,-2-9 1,-2-4-1,0-12 1,0-8 339,0-7 1,6 0 0,1-8 0,3-2-13,4-2 1,1 4-1,3 1 1,-1 1 38,0 0 0,7 8 0,1-1 0,0 9-365,0 3 0,6 2 0,-1 6 0,3 2-333,2 4 1,1 5 0,1 11 0,2 3-113,0 2 0,-14 0 0,4 2 0,-7-3-868,-5-1 1,-5-6 425,-1 5 1,-7-9 1018,2-9 0,-10-4 0,-2-18 0,0-3 223,-1-1 1,5-5 0,-4 2 0,4 2 14,2 1 0,2 3 1,2-1-1,4 1-70,1-1 1,3 7 0,5 1-1,3 2-448,3 4 0,4 2 1,8 4-1,0 4-485,0 6 0,0 5 0,-2 5 1,-2 3-594,-2 2 0,-2-4 1,2 4-1,-7-1-791,-9-5 1940,3 6 0,-6-7 0,7 5 0</inkml:trace>
  <inkml:trace contextRef="#ctx0" brushRef="#br0" timeOffset="133">1361 612 8172,'-11'-19'1382,"1"-3"-1649,2-1 1,4 6 0,10 7 0,8 2-1903,7 4 2169,14 10 0,10 12 0,7 9 0</inkml:trace>
  <inkml:trace contextRef="#ctx0" brushRef="#br0" timeOffset="502">2339 787 8222,'-8'-18'1129,"-3"1"1,1-1 0,-2 3 231,-1 3 1,5 6-1,2 12-841,4 6 0,4 5 0,4 7 0,6 5-427,3 4 1,3 4 0,1 1 0,2 3-81,3-2 0,5-4 0,-4-4 0,2-2-211,4 2 1,2-6 0,2-1 0,0-7-82,0-5 0,2-5 1,0-7-1,-2-3 159,-8-9 0,-2-9 0,-5-20 0,-7-6 117,-3-3 0,-4-8 0,-8-3 0,-6 1 17,-9 0 1,-13-4 0,-14 6 0,-11 2 119,-5 1 0,-4 13 0,-6 7 1,1 9 121,-1 7 1,10 4 0,7 3-1,12 10-640,10 12 0,12 1 1,9 15-1,2-1-492,5 4 1,10 4 0,9 2 0,7 0 256,4 0 1,10 0 0,8-1 0,1-1-256,1-3 0,5-5 874,7-8 0,14 1 0,-1-1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07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695 1991 8023,'-7'-33'159,"-5"2"0,-3 4 309,-3 2 0,1 2 0,-3 7 0,-1 5 4,-2 5 0,-10 4 0,0 6 0,-8 7-64,-4 13 1,-1 9 0,-7 7 0,1 9-71,-1 7 0,3 0 1,5 8-1,9 4-136,4 6 0,13 6 0,2 7 0,11 0-79,10 1 0,9-1 0,16 0 0,14 1-135,-17-44 1,2-1 0,3-3 0,2-1 0,4 0 0,2-2 0,1-1 0,2-2-75,0-1 1,1-2-1,2-1 1,1-2-1,1-3 1,1-3-1,2-2 1,1-3-43,-1-3 1,1-3-1,-1-2 1,1-3-1,2-5 1,1-4 0,2 0-1,0-3-51,5-4 1,0-4-1,-2-1 1,-1-4 0,2-8-1,0-3 1,-1 0-1,-1-2 38,0-1 0,-2-4 1,-4-3-1,-3-1 1,0 1-1,-3 0 1,-4-1-1,-4-1-87,-4-1 0,-4-1 1,10-40-1,-12-11 0,-13 0 94,-9-4 0,-14 6 0,-11 5 0,-14 11 251,-12 5 0,-15 4 1,-8 6-1,-8 10 86,-3 9 1,-8 8 0,-9 6 0,-1 6-130,47 12 0,0 2 1,-44 0-1,7 3 0,9 6-175,7 6 0,7 11 0,3 12 0,7 4-346,10 2 0,12 8 0,11 3 0,6 7-1021,3 5 0,10-2 1468,2 8 0,0-6 0,6 6 0,-4 2 0,-2 2 0</inkml:trace>
  <inkml:trace contextRef="#ctx0" brushRef="#br0" timeOffset="283">940 2934 7987,'0'-17'540,"-2"0"0,-2-1-155,-2 1 0,1-1 0,5 1 333,0-1 0,0 1-440,0-1 0,0 1 0,1 1-164,5 5 0,4-3 0,7 8 0,3 2-306,3 2 0,4 2 0,8 0 1,2 0-269,4 0 1,3 0 0,7 0 0,-3 2-201,-1 4 1,-2-2 0,1 6 659,-5-2 0,-4 5 0,-2-3 0</inkml:trace>
  <inkml:trace contextRef="#ctx0" brushRef="#br0" timeOffset="550">2005 2812 9718,'20'-9'591,"5"3"0,12 4-185,13 2 1,24 0-1,25 0 1,-39 0 0,2 0-303,7 0 1,2 0-1,7 0 1,1 0 0,5 0-1,1 0 1,2 0 0,1 0-346,2 0 1,0 0 0,-9 0-1,-1 0 1,-1 0 0,-1 0-1,-5-1 1,-2 0 108,-4-1 1,0-2-1,1-3 1,0-2-1,-6-2 1,0-1 0,-5 1-1,-2 1-364,40-10 0,-23 9 0,-21-1 0,-16-1-724,-16-3 0,-11 1 1220,-14 3 0,0-8 0,-11 9 0,-5-1 0</inkml:trace>
  <inkml:trace contextRef="#ctx0" brushRef="#br0" timeOffset="799">3158 2061 8065,'-2'-35'1343,"-4"0"0,-2 8-709,-3 4 1,3 13 0,8 12 0,2 16-298,4 15 0,5 9 0,13 13 0,5 5-99,4 10 0,4 1 1,1 9-1,5 2-224,2 3 0,-4 6 1,-18-39-1,0 1 0,0-1 1,-1 1-352,-2-1 0,-1 0 1,0 0-1,-2-1 1,-6 0-1,-2-1 0,4 47-961,-3-2 0,-4-9 1,-8-13 1297,-4-7 0,-4 2 0,-7-6 0</inkml:trace>
  <inkml:trace contextRef="#ctx0" brushRef="#br0" timeOffset="1298">2582 420 7927,'-2'-24'0,"-2"1"906,-2 2 1,-6 7 0,5 4-642,-3 3 0,6 9 1,-2 11-1,4 7-181,2 3 0,2 14 1,4-2-1,8 2-294,7-1 1,-2-3 0,7 0-1,-3-2-297,0 0 1,6 4-1,-6-9 1,1-1 506,1 0 0,2 6 0,8-4 0</inkml:trace>
  <inkml:trace contextRef="#ctx0" brushRef="#br0" timeOffset="1583">3333 158 7929,'17'-45'311,"-1"4"894,-5 4 1,-5 14-825,-12 11 0,2 20 0,-7 21 1,-3 4-18,-1 2 0,3 2 1,0 4-1,-1 5-220,-3 5 0,-1 1 0,-1 1 0,1-1-125,-1 0 1,7 3-1,-1 3 1,-2 4-176,-1 0 1,3-2-1,3-5 1,1-1-213,4-2 0,4 1 0,6-18 0,7-8 99,9-6 1,7-11 0,12-4 0,5-6 109,5-6 0,9-4 1,4-9-1,4-2-76,2-3 1,-3-5-1,-3 6 1,-7 3-22,-9 7 1,-5-3 0,-8 7 0,0-3-222,0 0 1,-14 8 0,-3-3 476,-3-1 0,1-2 0,1-7 0</inkml:trace>
  <inkml:trace contextRef="#ctx0" brushRef="#br0" timeOffset="1882">3874 594 7887,'10'-7'278,"3"-3"0,-5-8 305,2 1 0,-4 7 0,5 4 0,5 4-270,5 2 1,6 0-1,10 0 1,4 0-97,5 0 1,3 0-1,-1 0 1,-3 0-227,-2 0 0,-8-2 0,-8-3 1,-2-7 15,-4-4 1,-9-7 0,-8-2 0,-8-2 205,-8-4 0,-19-2 0,-9 0 0,-11 2 219,-7 2 1,-4 7-1,-8-1 1,0 4-106,0 1 1,2 8 0,4 5 0,8 5-697,8 5 0,9 7 1,15 11-1,13 8-441,7 8 1,8 0 0,6 10 0,9 3 809,6 4 0,12 2 0,8-5 0</inkml:trace>
  <inkml:trace contextRef="#ctx0" brushRef="#br0" timeOffset="3049">3944 2690 7905,'17'-6'118,"1"0"0,1 1 338,4-3 1,14 4 0,20-6 0,18 2-360,22 5 0,-38-1 1,3 0-1,9 0 0,3 0 1,7-1-1,1 0 28,7-2 1,1 1 0,2 1-1,0 0 1,-4-1 0,-1 0-1,-1 0 1,0 1-163,-1 0 0,-1 0 0,-3-2 0,-1 0 0,-7 4 1,-2 1-1,-7-1 0,-2 0 57,-7-1 1,-1 0-1,41 2 1,-16-4-1,-11 4-292,-13 2 1,-19 0 176,-12 0 1,-15-5 0,-9-1 0,-9 0 226,-7-2 0,-1 6 1,-1-6-1,-1 1 35,-4-5 1,3 2-1,-3-1 1,3-1 2,3 2 0,1-5 1,5 3-1,5-3-59,4-3 0,4 1 0,2-3 1,6-1 72,5-2 0,1-1 1,15 5-1,4-2-150,3-3 0,17 3 0,-3 7 1,4 5-40,5 1 1,3 2-1,11 6 1,3 0-34,-4 0 0,-1 8 0,-14 5 0,-5 7-134,-6 3 0,-1 8 1,-14-4-1,-12 2-91,-11 1 0,-8-7 0,-6 4 0,-6-2 15,-7-3 0,-12-9-1,0-3 1,-4 0 7,-2-1 0,-6-5 1,0 2-1,2-4 188,3-2 0,6-8 0,3-5 0,4-7 391,8-3 1,5-8 0,10 0-1,2-6 228,4-4 1,13-7 0,18 1 0,15-1-273,16 1 0,12-1 0,-34 27 0,3 3 0,2 0 0,1 3-183,2 1 1,0 3 0,-1 4-1,-1 2 1,43-1 0,-4 6-118,-5 6 0,-14 11 0,-6 10 0,-16 3-165,-11-1 0,-4 0 0,-16 6 0,-5 0-154,-5 0 0,-3-2 1,-8-4-1,-4-4 27,-5 0 1,-5-5 0,-1 3-1,-1-6 88,1-5 1,-1-4 263,1-8 1,15-2 0,10-4 0,11-8 322,10-7 1,14 0-1,9-8 1,12-1-113,10 3 1,10 2 0,-36 15-1,3 1 1,3-1 0,2 0-113,3 1 0,1 1 0,0-3 0,2 2 0,0 5 1,0 1-1,1-1 0,0 0-113,1 0 1,0 0 0,2 1 0,0 0 0,-4 3 0,-2 0-1,-3 0 1,-3 0-158,43 0 1,-14 0 0,-18 0 0,-9 0-1581,-8 0 0,-19 2-298,-11 4 0,-14-4 1995,-4 4 0,0 4 0,-8-1 0</inkml:trace>
  <inkml:trace contextRef="#ctx0" brushRef="#br0" timeOffset="3763">6389 559 7918,'-18'-25'544,"1"0"1,-1-4 513,1 6 1,1 3-439,5 3 0,3 9 0,8 8-224,0 10 1,10 7 0,7 6 0,10 6-206,6 4 0,2 10 0,2 6 0,2 5-123,2 4 1,1 0 0,-3-5-1,0 1-299,-6 4 1,0 4 0,-10 8 0,-3-2-182,-7-4 0,-7 2 0,-14-8 0,-11 1-101,-14 1 0,-12-16 0,-11-1 1,-4-12 45,-2-6 1,4-3-1,-3-11 1,7-7 334,9-8 0,14-13 0,10-12 0,7-8 107,9-10 1,12 7 0,11-13 0,11 3-32,10-1 1,7 5 0,11 3 0,1 4-369,-2 6 0,4 10 0,0 0 424,3 3 0,8 3 0,9-1 0</inkml:trace>
  <inkml:trace contextRef="#ctx0" brushRef="#br0" timeOffset="4082">7035 577 7980,'-12'-2'407,"1"-4"237,-3-6 1,6 3 0,1-1-109,-1 2 1,8 2 0,0 6-233,10 0 1,21 2 0,9 4 0,11 8-239,7 7 0,6-1 0,12 5 0,3-2-380,1 0 0,3 6 0,-7-3 0,-2-1-708,-3 0 1,-12-2 0,-11-5 1021,-11-1 0,-14 1 0,3-1 0</inkml:trace>
  <inkml:trace contextRef="#ctx0" brushRef="#br0" timeOffset="4282">7594 542 8362,'0'-20'0,"-2"-1"-36,-4-2 0,2 0 889,-7 5 1,5 8-419,-6 5 1,6 5 0,-3 5 0,-1 9-294,0 7 1,-1 5 0,-7 5 0,1-2-208,-1 2 1,-1 8 0,-3 1 0,-1-1-338,2-2 0,1-2 0,3 2 0,-3 2-124,-3 1 0,4 1 526,-5-6 0,-3 8 0,0 1 0</inkml:trace>
  <inkml:trace contextRef="#ctx0" brushRef="#br0" timeOffset="4751">8310 839 7899,'0'-18'528,"0"7"687,0-1 0,0 6-704,0-5 1,0 9 0,0 4 0,2 11-256,4 8 1,3 11 0,9-3 0,-1 4-487,1 2 1,-1-1 0,1 1 0,-1 0-414,1 0 1,-1 0 0,-1 0 642,-5 0 0,5 8 0,-7 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57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1306 8272,'-6'-19'373,"1"-5"1,-1 5 0,4-4 1462,-4 3 1,2 9-1199,-7-1 1,7 10 0,-2 2 0,4 10-287,2 5 1,0 10 0,2 5-1,4 5-253,5 5 0,5-1 1,1 8-1,1-1 33,-1-1 0,7 9 0,-1-5 0,-2 1-959,-1 6 1,-5-3-1,-1 9 1,-5 0-261,-1 2 0,-4 2 1,-10-10-1,-9 3 1087,-13-3 0,-8-2 0,-17-1 0</inkml:trace>
  <inkml:trace contextRef="#ctx0" brushRef="#br0" timeOffset="232">1 1411 8128,'16'-49'0,"1"1"0,12-45 0,4 13 0,-4 12 0,2 14 472,-2 11 0,4 10 1,-6 10-1,3 11 233,-1 8 0,-6 4 0,6 0 0,0 4-286,-2 8 1,4 1 0,-7 17 0,-3 1-274,-2 2 0,-3 3 0,-4 5 0,-7 4-159,-3-1 0,-9 7 1,-7-4-1,-5 3-383,-5 2 1,-7-5 0,2-2 0,-6-1-268,-5 1 0,1-6 0,-6 1 1,2-5-12,5-6 1,7-3 0,3-9 0,3-1 673,4-5 0,9-3 0,4-8 0</inkml:trace>
  <inkml:trace contextRef="#ctx0" brushRef="#br0" timeOffset="766">665 1813 8990,'-8'-10'1871,"4"-4"860,-8 8-2171,8 1 1,-3 12 0,9 5 0,2 4-302,1 1 0,7 8 1,-4 2-1,1 2-250,5 1 1,-4-3-1,-1 4 1,-1-2-224,-4 2 1,4-4-1,-2 2 1,-2 2-86,-3 2 1,-8-4 0,-3-1 0,-2-5 111,1-8 1,-1 1 0,-5-10-1,-1-2 528,1-2 1,5-10 0,2-6 0,3-9 182,3-12 1,10-2 0,5-8 0,7 3-51,5 3 1,4 2-1,8 2 1,0 2-291,0 4 1,0 6 0,0 11 0,0 6-254,0 4 1,0 2 0,-3 2-1,-2 6-332,-7 10 1,2 1-1,-2 8 1,-3 0-215,-7 0 1,1-5-1,-8 1 1,-2-4 131,-2-1 1,-2-1-1,-2 1 1,-4-3 211,-6-3 0,-3-2 1,-3-6-1,-1 1 242,-4-1 0,9-4 0,-4-6 0,5-5 509,3-5 1,-3-1 0,7-1-1,2-1 28,2-4 0,10 3 0,3-3 0,7 4-244,5 1 1,-2 3 0,11 3 0,2 4-233,5 0 0,8 7 1,-6-5-1,-1 6-502,3 6 0,-6-1 1,4 11-1,-6 3-835,-6 1 0,2 1 1,-8 0-1,-2 3-1598,-1-3 2903,-3 6 0,1-7 0,-1 5 0</inkml:trace>
  <inkml:trace contextRef="#ctx0" brushRef="#br0" timeOffset="1066">1974 1900 8178,'12'-10'600,"0"4"0,-8 6 0,1 6-619,-3 6 1,-2-3 0,0 3 0,0 2-43,0 1 0,-2 3 0,-3-3 0,-7-1 96,-4-3 1,-1-1 0,0 4 0,-1-3 101,1 3 0,-7-6 0,-1-1 0,0-1 246,0 0 1,-4 0 0,5-6-1,3 0 444,1 0-751,3 0 0,9 0 1,10 0-473,14 0 0,5 6 0,12 0 1,4-3-515,0-1 1,0 4-1,-2 0 910,0-2 0,7 6 0,3-1 0</inkml:trace>
  <inkml:trace contextRef="#ctx0" brushRef="#br0" timeOffset="1230">2079 2022 8178,'8'-15'914,"4"3"0,-3 4 1,5 8-1,5 0-485,8 0 1,8 8 0,6 5 0,6 7-356,3 3 1,10 8 0,2-2 0,1 2-502,-5-2 1,-4 3 0,-3-9 0,-5-2-1075,-5-1 1,-12-3 1500,-6 1 0,-3-9 0,-3-1 0</inkml:trace>
  <inkml:trace contextRef="#ctx0" brushRef="#br0" timeOffset="1414">2656 1952 8178,'-18'0'1758,"1"0"-986,-1 0 1,5 0 0,-3 4 0,-3 6-266,-1 7 1,-7 7-1,-2-1 1,-4 6-664,-2 4 0,-6 8 1,-1-1-1,-1 1-477,0 2 1,-5-6-1,1 5 633,-3 1 0,-3 2 0,1 7 0</inkml:trace>
  <inkml:trace contextRef="#ctx0" brushRef="#br0" timeOffset="1997">1189 485 8075,'-18'-17'393,"1"-1"1,5 1 0,2-1 0,1 3 4235,-1 3-4075,6 4 1,-2 18 0,12 6 0,6 7-272,3 4 1,3 8 0,-1 6-1,2 0-362,5 1 1,-5-3-1,4 6 1,-3-3-369,-3-3 0,1 4 1,-1-2-1,1-1-381,-1 3 0,-1-6 0,-5 4 0,-5-4-1975,-4-3 2803,-17 1 0,-5 0 0,-15 0 0</inkml:trace>
  <inkml:trace contextRef="#ctx0" brushRef="#br0" timeOffset="2217">1293 538 8075,'18'-39'0,"-1"4"0,1 4 658,-1 4 1,3 1 0,3 9 0,4 1 34,0 5 0,4 3 0,-6 8 0,1 2-424,-1 4 1,-4 4 0,-7 9-1,-4 2-108,-3 3 1,-1 5-1,-6-4 1,-2 2-161,-4 4 1,1-4 0,-11 2-1,-3 2-359,-1 2 1,-5-3 0,0-3 0,-2 0-386,-4 0 0,-2-4 1,-2 4-1,2-1-474,4-5 0,-2-2 1217,7-1 0,-7 7 0,4 2 0</inkml:trace>
  <inkml:trace contextRef="#ctx0" brushRef="#br0" timeOffset="2532">1974 695 8046,'-17'-18'0,"0"1"632,-1-1 0,1 1 0,-1 1 2598,1 5-3020,7-5 1,4 20-1,12-2 1,8 6-220,7 5 0,0-3 1,8 2-1,2-1-134,2-1 0,-4 4 0,-1-8 0,-1-3-232,0-1 0,-6-2 0,3 0 332,-5 0 0,-3-7 1,-5-5-1,-5-4 146,-4-1 1,-10-2 0,-5-3 0,-7-3 158,-3-2 1,-8 7 0,2 1 0,-4 7-301,-2 5 0,6-5 1,2 6-1,1 2-521,5 2 1,9 10-1,7 6 1,3 5-833,2 4 0,7 6 1391,5-5 0,11 15 0,4-3 0</inkml:trace>
  <inkml:trace contextRef="#ctx0" brushRef="#br0" timeOffset="2914">2429 380 8046,'0'-23'0,"0"0"0,0 2 987,0 1 1,1 3-1,3-1-52,2 1 0,8 7 1,-3 4-1,7 6-679,5 6 0,-2 4 0,7 9 0,-1 4-181,0 7 1,0 3-1,2 1 1,-5 1-249,-5 0 0,-2 0 0,-1 0 0,-2 0-255,-3 0 0,-7-6 0,2-2 0,-6 0-196,-6 1 1,-4-5 0,-9 4 0,-4-4 74,-6-7 1,-4-1-1,-2-9 1,0-4 608,0-6 1,8-13 0,3-14 0,5-8 552,1-8 0,9-5 0,3-6 1,6-4 365,6 0 0,3-6 0,11 6 0,3-2-75,6 0 0,6 15 0,4 2 0,2 13-681,-2 10 0,-1 3 0,1 15 0,2 4-176,-2 6 0,-2 13 0,-2 13 0,1 3-390,5 1 1,-4 7 0,4 2 0,-6 2-832,-6 3 0,2-1 1,-8 1-1,-2 3-193,-1-3 0,-10 1 1,-5 3 1366,-3 0 0,-9 9 0,-3 1 0</inkml:trace>
  <inkml:trace contextRef="#ctx0" brushRef="#br0" timeOffset="3064">2952 642 8123,'8'-35'177,"-4"1"0,8 1 0,1 2 665,3 1 0,9 11 0,6 0 0,8 7-957,7 4 1,13 2-1,5 6 1,4 0-1081,2 0 1,5 2 1194,1 4 0,15 12 0,-2 9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57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8106,'0'-17'669,"7"-1"-258,5 1 0,9 1 0,5 3 0,3 3-76,8 2 1,5 0 0,13 5-1,3-3-397,6 2 1,10 2-1,1 2 1,-1 2-343,-2 4 0,-18-2 0,-7 7 404,-8 3 0,-20 9 0,-3 4 0</inkml:trace>
  <inkml:trace contextRef="#ctx0" brushRef="#br0" timeOffset="150">1 525 9124,'19'0'459,"4"0"1,14-6 0,18 0 0,13 0-305,11-1 1,16 5 0,-43-2 0,1 0 0,4 1 0,0 0-281,4 0 0,-1 0 1,-5 0-1,-2 1-397,0 2 0,-1 0 0,41-8 1,2-2-1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2:54.2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88 787 8140,'-6'-18'0,"-2"-1"1092,-2-4 1,1 9 0,-5-1 51,3 5 1,5 4-1,-4 10-491,2 8 0,2 3 0,6 20 1,0 8-166,0 5 0,0 7 0,2 1 1,4 2-304,6-2 0,3 6 0,3 1 1,-1 1-400,1 0 1,-1 0 0,1 6 0,-3 1-510,-3 5 1,1-4 0,-7 3-1,-2-3-742,-2-2 1,-4 0 0,-4 0 0,-5-2 1464,-5-4 0,-9-4 0,-2-8 0</inkml:trace>
  <inkml:trace contextRef="#ctx0" brushRef="#br0" timeOffset="250">123 1066 8108,'17'-58'0,"-1"0"0,-3 4 165,-1 5 0,0 14 0,5 14 0,0 5 578,1 5 0,7 7 0,4 0 0,4 8-486,2 7 1,-6 7 0,0 7 0,2 8-206,2 6 0,-7 9 0,-7-1 0,-7 1-176,-5-1 0,-1 5 0,-6-3 0,-2 3-54,-3-1 0,-7-3 1,-11 5-1,-6-1-97,-4 0 0,-8-7 0,0-6 1,0-6-99,-1-4 0,11-8 1,-4 1-1,4-9-1511,3-7 1884,11 4 0,9-8 0,8 5 0</inkml:trace>
  <inkml:trace contextRef="#ctx0" brushRef="#br0" timeOffset="567">874 2044 8416,'-18'0'2509,"1"0"0,9-2-2157,8-3 0,8 1 0,11-8 0,4-2-77,7-1 0,3-8 0,0-1 0,-2 1 37,-2-2 0,-8 3 1,0-5-1,-5 0-55,-4 0 1,-9 6-1,1-3 1,-10 5-38,-11 1 1,-4 9-1,-12 3 1,-4 4-124,0 2 1,0 2 0,2 6 0,0 7-311,0 7 0,10 9 0,8-2 0,9 4-335,6 2 0,2 2 0,4 1 0,7 3-375,13-2 1,9-2 0,7-2 0,7 0-326,3 0 0,9-2 1248,-1-4 0,16-4 0,-3-8 0</inkml:trace>
  <inkml:trace contextRef="#ctx0" brushRef="#br0" timeOffset="1415">664 385 8182,'-6'-11'300,"0"-1"0,-7 2 0,3-3 0,-1 3 1105,-1 2 0,6-3-534,-6 5 0,9 2 0,-1 10-486,8 5 0,-1 7 0,9 5 0,2 6-228,1 4 0,3 2 0,-1 0 0,1 0-307,-1 0 0,0 0 1,-1 0-1,-2 0-810,-3 0 1,-7-1-1,4 1 1,-2 0-762,0 0 1,-1 0 1720,-5 0 0,-7 0 0,-3 0 0</inkml:trace>
  <inkml:trace contextRef="#ctx0" brushRef="#br0" timeOffset="1664">734 525 8155,'0'-43'255,"6"6"1,0-1 0,-3 6 548,-1 9 0,6 2 1,4 0-98,3-3 1,-3 9 0,0 9-440,1 4 0,1 4 1,-1 4-1,-3 5-218,-2 5 1,5 1-1,-3 1 1,2-1-67,-1 1 1,-7 5 0,4 2 0,-2 0-141,0 1 1,0 3-1,-8-6 1,-2-2-208,-2-1 0,-8-3 0,3 3 0,-5-1-156,-1-1 0,-1 3 0,-1-11 0,-3 1-453,-1 1 1,0-2 0,5 3 971,1-1 0,-1-1 0,1 7 0</inkml:trace>
  <inkml:trace contextRef="#ctx0" brushRef="#br0" timeOffset="2031">1240 630 8155,'-17'-16'0,"-1"3"461,1 1 1,2 6-1,1-4 1309,2 3-1409,1 1 0,1 14 0,4 3 0,4 5-18,2 1 0,6 1 1,2-1-1,1 1-107,5-1 1,2 6 0,3 1 0,2-3-286,3-2 1,-1-3 0,-6-2 0,1-3-280,-1 3 1,7-7 0,-1-1 20,-2-4 0,-1-9 0,-3-5 1,-1-4 110,-5-1 0,-3-8 0,-8-3 0,0-1 188,0 0 1,-8 2 0,-3-4 0,-5 4 60,-1 2 1,-3 1-1,-1 9 1,-1 1-389,7 3 0,-2 7-144,5-2 0,4 8 0,2 8 0,6 7-1448,6 2 1927,4 1 0,15 5 0,2 2 0</inkml:trace>
  <inkml:trace contextRef="#ctx0" brushRef="#br0" timeOffset="2466">1677 438 8543,'-2'-30'717,"-4"1"0,4 8 0,-4-2 233,5 3 1,1 9 0,1 1-506,5 2 0,6 4 0,9 10 0,5 6-370,1 3 0,2 9 0,6 1 0,-2 2-211,-4 4 0,2 2 1,-8 2-1,-1 0-346,-3 0 1,-2 0-1,-1 0 1,-4 0 104,-7 0 1,-3-1 0,-4 1 0,-5 2-141,-11 4 0,-1-4 0,-12 2 0,-4-8 120,-4-8 1,-2-5-1,8-7 1,4-5 622,6-4 1,3-18 0,3-9 0,1-12 362,5-9 0,3-14 1,8-8-1,4-8 107,8-4 0,-1-1 1,14-4-1,-1 3 198,-1 6 1,8 6 0,-2 8 0,2 10-404,-2 9 1,-2 16 0,-5 10 0,1 9-342,-2 6 0,5 4 0,-3 4 0,-2 5-400,-1 5 1,3 3-1,2 3 1,0 3-114,1 2 0,3 4 0,-6 8 0,0 4-554,3 1 1,-7-1-1,4 7 1,-5 3-234,-7-5 0,-3 10 1,-8-3-1,0 5 1150,0 6 0,-15 2 0,-5 2 0</inkml:trace>
  <inkml:trace contextRef="#ctx0" brushRef="#br0" timeOffset="2600">2149 717 8169,'9'-45'388,"7"5"1,-7 11 0,3 3-100,0 1 1,5 11 0,10-1 0,4 3-341,6 3 0,16 5 1,3-2-1,8 4 51,8 2 0,9 8 0,-1 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3:42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1 106 8168,'6'-24'153,"0"1"711,-2 2 0,3 7-158,-1 2 1,-2 11 0,-8 1-213,-2 9 1,-1 9 0,3 3-1,-2 4-225,2 2 0,2 3 0,2 4 0,0 1-163,0 0 0,0 0 0,0 0 0,0 0-75,0 0 0,6 2 0,2 2 1,1 1-272,5-1 0,-4 4 1,1-2-1,1-2-139,-2-3 1,-1-1-1,-5-2 1,2-4-133,-2-5 1,-2-5 713,-2-1 0,6-11 1,-1-7-1,1-11 113,2-11 1,2-5 0,7-8-1,1 0 337,-1 0 0,2 0 0,3 2 0,3 4-295,2 6 0,-3 6 0,3 3 0,0 4-364,0 3 1,2 3 0,6 10-1,2 5-306,4 5 0,-3 7 0,7 2 0,-2 0 50,-4 1 1,-3-3 0,-1-6 0,-2 1-99,-3-1 0,-5-5 0,-10-4 269,-3-6 0,-4-6 0,-8-14 0,-2-1 84,-4-4 0,-4-10 1,-7-8-1,-3 0-11,-3-2 0,2-1 0,-8-9 0,-1 1-30,3 0 1,-6 5 0,6 2 0,0 3-271,4 3 1,3 2-1,5 4 1,1 4-1229,3 6 0,9 5 1546,2 7 0,7 3 0,11 8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3:42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88 105 8087,'-2'-23'826,"-4"-1"1,2 3 0,-6 7-1,0 5 280,1 1 1,3 2-157,-6 6 1,8 2-1458,-1 4 0,1-2 1,0 7-1,-2 3-2018,2 2 2525,2 9 0,10-6 0,2 6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3:40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86 916 8263,'-19'0'40,"-3"0"0,1 2 450,6 4 1,7-4 240,14 4 0,17-4 0,16-2 0,9 0-412,12 0 1,14 0 0,10 0-1,7 0-320,8 0 0,-2 0 1,2 0-1,0 0-381,-2 0 0,-8-6 0,-13 0 0,-8 0-2025,-12-1 2407,-21-3 0,-2-7 0,-16-1 0</inkml:trace>
  <inkml:trace contextRef="#ctx0" brushRef="#br0" timeOffset="200">1064 96 8184,'33'-33'331,"-4"4"1,2 5 0,-7 15 0,-3 9 477,-2 9 0,7 15 1,3 7-1,2 7-275,-2 9 0,-2 5 0,-6 5 0,1 5-225,-7 6 0,-5-2 0,-10 9 0,-4-3-569,-8-2 1,-11 2 0,-21 0 0,-13-3-565,-9-6 1,-7-7-1,29-30 1,-2 0 823,0 1 0,-1-1 0,-4 0 0,-3 0 0,-3 0 0,0 0 0</inkml:trace>
  <inkml:trace contextRef="#ctx0" brushRef="#br0" timeOffset="482">86 480 8245,'-15'-18'1312,"3"1"1,6 1-1,14 3-1170,9 1 0,18 8 0,18-2 0,11 5-241,10 1 1,9 0 0,14 0 0,-45 0-1,1 0 99,0 0 0,1 0 0,-1-4 0,0 0 0,0-1 0,-1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4:43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1712 472 8155,'6'-18'-1656,"0"1"1656,8 7 0,-13 2 0,15 8 0,-6 0 0</inkml:trace>
  <inkml:trace contextRef="#ctx0" brushRef="#br0" timeOffset="564">577 577 8070,'-58'-8'0,"-2"-2"0,0 0 324,-1 5 0,5-3 0,10 2 0,7 2 315,8 2 0,13 4 0,12 4-406,5 6 1,10-3-1,9 3 1,11 1-53,10 3 1,7-4 0,12-1 0,8 1-43,8-2 0,6-1 0,7-5 0,0 2-351,1-2 0,-7-2 0,-1-2 0,-1 0-449,1 0 1,-14-2-1,-4-2 1,-12-4-2176,-9-1 2836,-20 5 0,3-20 0,-15 5 0</inkml:trace>
  <inkml:trace contextRef="#ctx0" brushRef="#br0" timeOffset="731">1 1048 8788,'21'0'900,"8"0"0,18 0-702,19 0 1,19 0 0,-29 0 0,3 0 0,1 0-1,2 0-296,0 0 0,0 0 1,-3 0-1,-1 0 0,-3 0 1,-2 0-1,44 0-1163,-15 0 0,-7 0 963,-16 0 1,-9-8 0,-7-1 0</inkml:trace>
  <inkml:trace contextRef="#ctx0" brushRef="#br0" timeOffset="964">1433 245 8051,'17'-33'0,"1"4"630,-1 5 1,-5 7-1,2 5 1,3 6-164,4 4 0,10 10 0,0 6 0,6 9-138,4 12 1,0 2 0,-6 11 0,-2 5-252,-4 3 1,-6 10 0,-9-4-1,-5 2-342,-1 0 0,-12-2 1,-13 4-1,-10-2-208,-6 2 0,-10-4 0,-4 0 0,-5-1-374,-6-5 1,1-2 0,-7-3 845,-2-5 0,-1-3 0,-3-8 0</inkml:trace>
  <inkml:trace contextRef="#ctx0" brushRef="#br0" timeOffset="1614">2341 699 8057,'6'-12'120,"0"1"1,1-1 0,-3-6 459,2 1 1,6 5 0,-6 1 1185,-3-3-360,-1 6-1088,-2 1 0,0 14 0,0 5-198,0 3 1,0 5-1,0 1 1,0 3-152,0-3 1,0 4-1,0 0 1,0 2-246,0 5 0,0-5 1,2 2-1,2 2-297,2 2 1,0 2-1,-4 0 1,2-2-67,2-4 0,1 2 0,-1-8 0,4-2 411,0-1 0,5-10 1,-1-7-1,5-6 329,4-9 0,8-11 0,-3-8 0,1-8 442,0-8 1,0 3 0,6-1 0,-2 2 339,-4 4 1,2 10-1,-6 6 1,0 4-541,1 1 1,3 8 0,-4 7-1,0 6-454,0 9 0,6 4 1,-1 3-1,1 2 27,-2 3 1,4 5 0,-6-4-1,2 0-246,0 0 0,-2-1 1,2-9-1,-5-1-378,-5-2 0,-7-9 609,-1 3 1,-7-6 0,2-6 0,-4-5 221,-2-5 1,-6-7 0,-2-2-1,-1-2-40,-5-5 1,4 0 0,-1-1 0,-3 1-97,-1 3 0,-1 2 0,3-2 0,3 4-608,2 0 0,-4 5 1,7-3-2278,1 4 2898,2 9 0,2-6 0,0 7 0</inkml:trace>
  <inkml:trace contextRef="#ctx0" brushRef="#br0" timeOffset="1864">4105 350 8113,'0'-30'0,"0"1"1416,0-2 0,0 6 197,0 2 1,0 13-1353,0 10 0,0 14 1,0 13-1,2 4-124,4 6 0,-2 7 1,5-1-1,1 2-262,0 3 1,-6 5 0,3 3-1,-1 2-413,0-2 1,0 1 0,-6-1 0,-2 4-476,-4 2 1,-4-8 0,-7-1 0,-1-10 1012,1-7 0,-8-1 0,-2 0 0</inkml:trace>
  <inkml:trace contextRef="#ctx0" brushRef="#br0" timeOffset="2317">3564 489 8369,'-10'-8'633,"4"-3"0,4-5 1008,2-1 0,0 5-1001,0 1 0,0 5 1,2-6-330,4-2 0,-4 5 0,6-3 0,-3-1 21,1-3 0,8-1 0,-5-1 0,3-1 33,0-5 1,-1 3 0,5-6-1,-3 0-97,-1 0 1,0 3 0,5-3-1,1 2-253,-1 4 0,1 1 0,-1 5 1,1 3-342,-1 6 1,8 4 0,4 2 0,6 2-208,6 4 1,4 6 0,7 11 0,0 8-501,1 8 1,-1 0-1,1 5 1,-1 1-1627,0-1 2659,1-5 0,-1 12 0,1-7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4:43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101 156 8036,'-15'-27'275,"3"-1"0,-11 7 0,3 0 2645,3 5-1229,7-1 1,6 17-1240,16 0 1,2 8-1,15 9 1,4 0-259,6 1 0,5-1 0,9 1 0,1 1-76,4 5 0,2-5 1,6 4-1,-4-3-35,-1-3 0,3 1 0,-4-1 0,-2-1-170,-4-5 0,-5 3 0,-16-8 0,-6-1-240,-10 3 474,-7-6 0,-18 6 0,-3-8-37,-5 0 1,-9 0 0,-4 0-1,-4 2-37,-2 4 1,-6 3-1,-2 7 1,-1-3-138,-5-1 0,5 2 1,-5 7-1,-1 2-208,-1-1 1,-3-3 0,11-1 0,1-1-314,-1 0 0,4 5 1,8-3-1,6-3-472,5-1 1,1-5-2259,13 2 3315,0-9 0,14 5 0,2-8 0</inkml:trace>
  <inkml:trace contextRef="#ctx0" brushRef="#br0" timeOffset="367">1167 435 8257,'15'-8'0,"-1"-1"963,-3-1 0,-5 0 92,6 5 1,-6 3-515,5-4 0,-5 6 0,6 4-276,1 1 0,3 7 1,1-4-1,3 0-103,3-1 1,-2 5 0,9-6 0,1-2-186,2-2 1,1-2 0,1-2 0,-2-4-28,-3-6 1,1-3 0,-8-5-1,-2-3 83,-1-6 1,-11 0 0,-5-4 0,-8-4 191,-7 0 0,-15-2 1,-9 2-1,-9 1 139,-7 3 1,-7 9 0,-2 3-1,-2 7-308,-4 9 0,8 5 1,3 5-1,9 11-734,3 11 0,4 4 1,10 18-1,6 3-1286,4 4 1,9 10 1963,4-2 0,12 12 0,4 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4:53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86 211 8192,'-18'-2'-155,"1"-4"0,5 4 0,2-6 999,3 0 1,-1 6 180,2-3-737,4 3 1,-4 2-15,12 0 0,6 0 1,9 0-101,2 0 1,9 0-1,-1 0 1,7 0-44,9 0 0,3 0 0,5 0 0,5 0-28,10 0 1,9-8 0,16-2 0,-44 4 0,1 1-36,2-1 1,1 0-1,6 0 1,2 0-1,-1-2 1,0-1-1,3 1 1,0 0-95,3 2 1,0 1 0,-2-3 0,0 0 0,0 3 0,0 0 0,0 0 0,0-1 9,0 0 0,0 0 1,0 1-1,0 0 1,0-1-1,0 1 1,-4 1-1,0 2-186,-2 1 0,-2 0 1,-7 1-1,-1 0 1,47 0-1,-13 0-215,-14 0 0,-16 0 1,-15 0-1,-8 0-2253,-8 0 2289,-4 0 0,-17 0 1,-7 0-1,-11 0 89,-7 0 1,-4 0-1,-10 0 292,-4 0 0,4 0 0,-6 0 0</inkml:trace>
  <inkml:trace contextRef="#ctx0" brushRef="#br0" timeOffset="366">313 560 8194,'-35'-16'102,"0"3"1,0 3 1576,0 2-1502,16-5 1,5 9 0,20-6 0,7 0 71,9 1 1,13 3 0,15-6 0,10-1-66,10-3 0,19 1 1,7-1-1,-43 8 1,2 1-106,5-3 0,2 0 0,9-1 0,2 1 1,6 1-1,1 0 0,2 1 0,1-1-170,2 0 0,1 0 1,4 1-1,0-1 0,4 0 1,1 0-1,1 1 0,0-1 62,0 0 1,0 1-1,-1-1 1,-2 0-1,-6 0 1,-1 1-1,-2-1 1,-1 0-119,-4 0 0,-1 1 1,-4 0-1,-3 0 1,-7 2-1,-3 1 1,-8 1-1,-2 0-340,35-4 0,-24 6 1,-14-4-735,-11 4 0,-23 2 366,-8 0 0,-14 0 855,-15 0 0,3 8 0,-5 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5:01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1 455 8074,'2'-10'-1290,"3"4"1556,-3-4-63,14 8 0,-12-5 402,7 7 585,-7 0 675,12 0-277,-14 0-931,5 0 0,-5 0-246,4 0 1,-2 0 0,8 0 0,1 0-104,3 0 0,9 0 1,4 2-1,6 2-174,6 1 0,4 1 0,7-6 0,2 2-47,4 4 1,5-4 0,4 4 0,-1-4-236,-2-2 0,-5 0 1,1 0-1,-6 0-449,-9 0 0,-8 0 1,-8 0-917,-6 0 0,-7 0 908,-11 0 0,-1 0 0,-15 0 0,-3 0-210,-1 0 1,-5 2-1,-3 1 815,-6 3 0,-12 8 0,-4-4 0</inkml:trace>
  <inkml:trace contextRef="#ctx0" brushRef="#br0" timeOffset="233">193 874 8074,'-25'-10'478,"11"0"0,-4 6 1,3-1 863,-1 1 1,5 0-803,-1-2 0,10 4 1,2-4-485,10 4 1,9 2-1,8 0 1,10 0-29,6 0 0,11 0 0,8 0 1,2 0-262,1 0 1,-3 0 0,4 0 0,-2 0-446,2 0 0,-4 0 0,-2 0 0,-4 0-20,-5 0 0,-11 0 1,-1 0 697,-8 0 0,2-15 0,-6-5 0</inkml:trace>
  <inkml:trace contextRef="#ctx0" brushRef="#br0" timeOffset="499">944 263 8033,'15'-24'149,"-1"1"0,-3 2 431,3 1 0,2 5 0,1 3 0,2 6-148,5 4 1,-3 2 0,8 2 0,2 6-95,2 9 0,8 5 0,0 11 0,-1 6-153,3 3 1,-6 7-1,4 7 1,-6 2-96,-6-1 1,2 5 0,-10 0-1,-5 0-329,-9-4 0,-12-6 0,-11-3 1,-9-2-67,-10 1 0,-14-7 0,-1-4 1,-8-8-482,-4-4 0,-2-8 1,-4-7-1,6-2-491,9-4 1,5-4 1276,13-6 0,-4-12 0,12-9 0</inkml:trace>
  <inkml:trace contextRef="#ctx0" brushRef="#br0" timeOffset="1147">1939 560 8053,'12'0'-466,"-2"-2"171,-3-4 0,1 4 890,-2-4 1,4-2 513,7 3 0,-7-3 1053,-4 2-368,3 4-738,-7-13-778,6 13 1,-8-4-1,0 12-135,0 5 1,0 5 0,0 1 0,0 1-187,0-1 1,0 1-1,0-1 1,2 3-134,4 3 0,-2-4 0,7 6 1,5-1-17,5-1 0,0 0 0,9-5 0,3-1-13,5 1 1,1-9-1,6-3 1,-1-4 136,1-2 1,-6-8-1,2-3 1,-5-7 138,-1-5 0,-2 2 0,-3-8 0,-9-2 76,-8-2 1,1-2 0,-8 0 0,-4 0-18,-6 0 0,-6 2 1,-9 2-1,-4 4 54,-7 1 0,-3-3 1,-2 6-1,1 2-105,-1 1 1,0 11 0,0 1 0,0 2-219,0 0 0,8 0 0,3 8 0,5 4-126,2 6 0,5 5 0,2 5 0,2 1-49,5-2 1,3 4 0,5-1 0,7-1 159,4 2 1,7-5 0,2 3 0,2-4 72,4-1 0,2-7 0,4-1 1,2-2-111,2-4 0,1-2 0,-3-2 0,2 0-113,-2 0 1,-4-8-1,-6-4 1,-6-3-154,-3-3 0,-9 1 0,-1-1 0,-2 1-449,-4-1 1,-3 7 905,-1-1 0,-7 0 0,-3-5 0</inkml:trace>
  <inkml:trace contextRef="#ctx0" brushRef="#br0" timeOffset="2080">2166 88 7962,'0'-11'0,"2"1"0,2 0 438,2 0 1,0 5 412,-6-7 0,2 6 735,3-5-1076,-3 7-358,6-4 0,-8 10-208,0 4 0,-6-2 0,-1 5-180,-3-1 1,4-2 26,-6-6 0,7 0 154,-7 0 1,6 0 79,-6 0 202,9 0-62,-5 0 0,16 0-5,3 0 0,-1 0-80,2 0-231,-1 0 0,-1 2-1391,-4 4 717,-4-4 825,-2 5 0,-8-7 0,-2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12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88 108 8049,'-17'-26'527,"1"7"0,2-4 21,3 3 0,1 7 0,-2 7-258,7 12 1,3 17 0,2 12 0,2 10 65,3 5 1,-1 10 0,6 4 0,0 6-277,-1 6 1,-3-3-1,6 7 1,0 0-347,-3-1 0,5-3 0,-8 3 0,-1-3-422,3-8 0,-6 0 1,4-10-1,-4 0-139,-2 2 0,0-13 827,0 0 0,-16-9 0,-3-3 0</inkml:trace>
  <inkml:trace contextRef="#ctx0" brushRef="#br0" timeOffset="1502">402 1208 8098,'-5'-12'336,"-1"1"1,2 5 0,10-4 26,5 2 1,15 2-1,10 6 1,17 0-192,15 0 1,21 0-1,-36 0 1,3 0-1,5 0 1,2 0-181,4 1 0,2-2 0,-1 1 0,1-2 0,6 1 0,0-1 0,0-2 1,-1 0-64,1-1 1,0 0 0,-7 0 0,0-2 0,-1-1 0,-1-1 0,-3 1 0,-1 0 120,-3 3 1,-2-1 0,42-8 0,-16 8 0,-11 1-86,-15-3 1,-11 6-1,-13-4-115,-4 4 227,-4 2 8,-23 0 0,2 0-246,-15 0-190,7 0 478,-4 0 0,10-2-134,4-4 1,3-3 0,9-9 0,1-1 178,5-4 0,11 1 0,11-7 1,6-2 119,7-2 0,3 0 0,10 2 1,5 4-138,11 2 1,5 3 0,6 11 0,-8 5-146,-8 4 0,-5 10 1,-10 5-1,-6 7-178,-10 3 1,-17 6 0,-15-4 0,-9 2-119,-3 4 1,-4 1 0,-12-3-1,-7-6 47,-7-4 0,-9-1 1,0-1-1,-6-1 47,-3-5 0,-3 3 0,2-8 0,-4-2 11,1-2 1,-5-2 0,9 0 0,1 0 234,2 0 1,10-8 0,5-6 0,9-7 408,7-8 1,22-6-1,13-6 1,17-3-157,16-1 1,10-6 0,17 7-1,-42 21 1,0 1-158,1 1 0,2 1 1,4 5-1,1 1 1,1 2-1,1 1 1,-2 2-1,0 1-96,-1 1 0,-1 2 0,40-1 0,-19 12 0,-10 8-278,-12 7 0,-9-2 0,-16 6 0,-7-1-95,-7-1 1,-9 0-1,2-5 1,-4-1 91,-2 1 1,-8-7 0,-4 1 0,-3 0 48,-3-3 1,1 5 0,-1-8 206,1-2 1,7-4 217,4-6 1,14-4 0,10-5 0,9-1 26,6-1 1,17 3 0,9-7 0,10 5-86,13 5 1,9 1 0,-36 3 0,3 0 0,1 2 0,2 1-92,2 0 0,0 0 0,4-2 1,0 0-1,-3 3 0,0 0 0,-1 1 1,0 0-24,0 1 1,-2 0 0,-4 1 0,-1 0 0,-4 0 0,-1 0 0,38 0-432,-11 0 1,-14 0 0,-8 0 0,-9 0-1244,-13 0 1,-16 0-136,-18 0 1734,-8 0 0,-17 8 0,-2 2 0</inkml:trace>
  <inkml:trace contextRef="#ctx0" brushRef="#br0" timeOffset="2166">3284 1714 8467,'0'-17'0,"0"-1"869,0 1 1,-8-1-288,-3 1 1,-3 9 0,2 8 0,7 12-196,3 9 0,2 6 0,0 10 0,2 4-147,3 6 1,7 9 0,9 2 0,5 0-153,1 2 0,-4 1 0,4 6 0,0 1-175,1 4 0,-9 2 0,-2-4 1,-9-2-306,-6-4 1,-4 2 0,-4-8 0,-9-2-3,-12-1 0,-4-13 1,-16-5-1,-1-10-29,-3-7 0,-1-7 0,1-13 0,5-4 262,5-7 1,6-9 0,6-17 0,8-1 182,7-3 1,8-8 0,12 3 0,8-3-67,7 3 0,14 3 1,11 8-1,5 2-219,1 4 1,8-2-1,2 8 1,2 1 262,1 3 0,-1 9 0,5 2 0</inkml:trace>
  <inkml:trace contextRef="#ctx0" brushRef="#br0" timeOffset="2385">3808 1959 7946,'0'-41'481,"0"0"0,0 4 454,0 6 1,2 6 0,4 10-544,5 3 0,13 4 0,7 8 0,7 2-95,9 4 0,11 4 1,6 9-1,6 4-241,6 6 1,-4 3 0,3-1-1,-3-2-489,-2 2 0,-10 0 0,-8-2 1,-9-6-887,-6-3 0,-16-5 1,-5-1-603,-6-3 1921,-12-7 0,-24 4 0,-10-8 0</inkml:trace>
  <inkml:trace contextRef="#ctx0" brushRef="#br0" timeOffset="2566">4437 1732 7946,'0'-39'0,"0"2"0,-2 6 655,-4 4 0,4 9 0,-6 9-136,0 1 1,5 4-1,-7 12-223,2 9 0,2 8 0,4 12 0,-2 2-185,-1 2 0,-3 7 1,4-1-1,-4 3-186,-2 3 0,5-1 1,-7 1-1,0-1-260,3 0 1,-7 7-1,5-1 1,-7-4-1647,-5-5 1981,3 1 0,-13-13 0,6 6 0</inkml:trace>
  <inkml:trace contextRef="#ctx0" brushRef="#br0" timeOffset="3069">5275 1994 7971,'17'-18'549,"-5"7"443,0-1 0,-8 10-642,1 2 0,-9 2 0,-3 10 0,-3 1-278,-4 3 1,-1-1 0,-3-1 0,1-3 2,0 3 1,-1-4 0,1 1 0,-1 1-183,1-2 1,-1-1-1,1-5 129,-1 2 1,3-2 194,3-10 0,6 2 1,12-7-1,8-3 65,7-1 0,0-1 0,8 2 0,3 5-9,1 1 1,1 2 0,1 6 0,0 0-264,0 0 0,-6 8 0,-1 6 0,-3 5-107,-4 4 1,-7 14 0,-5-2 0,-1 2-112,-4 0 1,-10-2-1,-7 2 1,-9-1 53,-7-1 0,-4 2 1,-4-12-1,-3 1-160,-7-1 1,-2-4 0,1-9 0,3-6-16,3-4 0,1-2 0,8 0 0,4-4 439,5-8 1,13 0-1,7-13 1,8 2 155,7 0 0,15-3 0,7 5 0,7 0-32,5 5 1,2 1 0,5 9-1,0 2-320,1 2 0,-3 2 1,-1 2-1,-5 4-462,-1 5 1,-2 11 0,-6 3-1,-2 2-2626,-4 4 3174,-4 10 0,-7-4 0,-1 6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5:13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18 769 8092,'0'-17'961,"0"-1"1,-2 8 521,-4 5-1056,4 3 1,2 2 0,10 2-188,-1 3 0,7 3 0,-4 6 0,3-3-48,3 3 0,1 0 0,2-1 0,3-1-128,-3 1 0,4 3 1,0-1-1,1-1-46,-1-2 0,6-3 1,-2 5-1,2-2-56,-2 1 1,2-5 0,-6 0 0,1-2-29,-1-1 0,-2 7 0,-5-6-418,-1-2 167,-7-2 290,-2-2 0,-10 0 0,-4 2 19,-6 3 0,2-3 0,-1 6 33,-3 0 0,-1-4 0,-3 5 0,1 1-12,-1 0 1,1 0-1,-3 3 1,-1-1-67,-2 1 0,-6-3 1,3 2-1,-1-1-64,-4-1 0,-2 6 1,0-7-1,2 3-55,2 0 0,6-3 0,-4 5 0,1-4-314,5-3 0,8 5 0,3-4-2414,2 1 2900,2-5 0,22 4 0,3-8 0</inkml:trace>
  <inkml:trace contextRef="#ctx0" brushRef="#br0" timeOffset="451">978 856 8169,'10'-17'708,"4"5"942,-9 1-835,1 7 0,-6-2-456,0 12 1,0-2-1,0 7-152,0 3 0,0 1 0,0 3-16,0-1 1,0 1 0,2-1-237,4 1 1,-2-7 0,7 1-54,3 2 1,2-7 0,1-1 0,2-4 27,5-2 1,-3 0 0,6 0 0,0 0 43,1 0 1,-7-6-1,2-1 1,-3-3 52,-3-4 0,-1-1 0,-3-5 0,-3-1-1,-2-2 1,-4-3 0,-10 5 0,-6-4 84,-3-2 1,-11 3 0,-3-3 0,-4 2-3,-2 4 0,-5-5 0,1 5 1,4 6-283,4 7 0,4 0 0,-4 2 0,3 2-309,3 2 1,4 10 0,9 6-1,6 5-558,4 4 0,2 3 0,0-5 1040,0 2 0,16 8 0,3-3 0</inkml:trace>
  <inkml:trace contextRef="#ctx0" brushRef="#br0" timeOffset="933">1485 752 8267,'0'-18'823,"0"1"0,2 1 0,3 5 0,7 5-440,4 4 1,3 2 0,6 0 0,8 0-259,6 0 1,12 8 0,-1 1 0,6 3-359,1 0 1,-3-3-1,-4 5 1,-3-3-350,-6 3 0,-6-6 1,-6-2-1,-8-2-667,-7 1 1,-9-3 1248,-10 4 0,-13 4 0,-9-1 0</inkml:trace>
  <inkml:trace contextRef="#ctx0" brushRef="#br0" timeOffset="1083">1537 1014 8080,'18'0'0,"1"0"220,4 0 1,-3 0 0,5 0-1,2 0 10,8 0 0,2 0 0,9 0 1,5 0-396,5 0 1,-2 2 0,5 1 0,-5 3-606,-2-2 770,-7-2 0,-2 6 0,-8 2 0</inkml:trace>
  <inkml:trace contextRef="#ctx0" brushRef="#br0" timeOffset="1318">2096 629 8071,'29'-27'0,"-2"4"0,-2 5 191,-3 7 0,3-3 0,0 8 1,2 3 395,4 1 1,2 4 0,2 3 0,0 7 34,0 4 0,-6 9 0,-1 2 0,-3 4-296,-4 4 0,-2-4 1,-3 12-1,-4-1-305,-7 5 1,-5-2-1,-7-1 1,-11 1-537,-9-1 1,-6-3-1,-4 4 1,-4-4-328,-5-8 0,-3 1 1,1-6 841,1-1 0,-7 6 0,-8-6 0</inkml:trace>
  <inkml:trace contextRef="#ctx0" brushRef="#br0" timeOffset="1849">3022 821 8178,'0'-34'0,"0"-1"53,0 0 1,0 8 0,0 3 0,0 5 1517,0 1 1,0 7-785,0-1 1,1 8 0,3 0-622,2 8 0,6 6 0,-4 7 0,-1 1-49,1-1 1,-2 9 0,-4 1-1,2 2-45,2 0 0,-1-6 0,-5 4 1,0 1-196,0-1 0,0 0 0,0 2 0,0-6-11,0-3 1,0 3-1,2 0 1,2-1 174,2-3 1,8-3-1,-1-3 1,9-3-12,7-2 0,6-3 1,7-5-1,9 0-93,5 0 0,10-9 1,-2-9-1,2-9-86,-2-6 1,-12-4 0,-13-4 0,-8-7-9,-7-8 0,-15-6 0,-13-10 0,-17-4 121,-18-5 0,15 37 0,-2 0 1,-3-1-1,0 1 0,-3 0 0,0 3 217,-2 3 1,0 2 0,-28-26-1,3 15 1,5 6 153,2 5 1,13 16 0,4 11 0,4 10-500,4 11 0,1 11 0,9 8 0,1 6-120,5 4 0,5 9 0,12 1 0,7 7-26,9 4 0,11-5 0,9 1 1,1-4-82,0-2 1,5 1 0,-3-5-1,0-7-294,-5-12 0,-9-15 1,-3-8-1,-3-6-799,-4-6 1484,-2-12 0,-1-17 0,-1-9 0</inkml:trace>
  <inkml:trace contextRef="#ctx0" brushRef="#br0" timeOffset="2181">4244 332 8258,'-6'-19'0,"0"-2"1017,3-3 1,-1 1 3471,-2 6-4035,4 7 1,-6 4 0,8 12-1,0 6-140,0 3 0,0 10 0,0 5 0,2 4-262,4 7 0,-4-2 0,4 8 0,-4 1-638,-2 3 0,0 3 0,0 2 0,0 4-514,0 2 0,0-3 0,0 3 0,-2-2-662,-4-4 1,2-11 1761,-8-10 0,1-8 0,-7-10 0</inkml:trace>
  <inkml:trace contextRef="#ctx0" brushRef="#br0" timeOffset="3014">3965 367 8053,'-12'0'1408,"0"0"-569,8 0 0,-5 0 584,3 0-341,4 0-476,-6 0 41,8 0-2349,0 0 2121,-8 0 0,5 0 1214,-9 0-842,8 0 1,-6 2 742,5 4-343,3-4-1022,-6 6 1,8-10 0,2-4 2,4-6 1,3-3 0,9-4 0,-1-3-42,1-1 1,5-8 0,2 2 0,2-2-105,4 2 0,0-2 0,1 7 1,-3 1-134,2-2 1,-6 7-1,-2-1 1,-3 7-306,-3 5 1,-5 1-64,-1 6 0,-5 7 1,4 7-1,-2 7-145,-4 8 0,3 4 1,1 4-1,0 2 58,0 2 0,5 7 0,-1-3 0,3 2-381,3-1 0,1-1 0,4 3 942,7-1 0,3-1 0,1 7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29.6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470 1046 7955,'-2'-17'0,"-2"-1"740,-2 1 0,-7-1 1,1 3-101,-3 3 1,3 4-1,0 8 1,1 2-138,1 4 0,-6 6 1,7 11-1,-3 6-214,0 4 0,7 8 0,-5 2 0,2 1-125,4 5 1,8-3 0,4 3-1,4 1-180,7-1 0,6-3 1,12 1-1,4-4-298,5-1 0,5-7 1,1 2-1,3-10-1,3-7 1,6-7 0,10-13 0,3-4 111,3-7 1,-12-11 0,0-16 0,-8-7 173,-10-6 1,-7 3 0,-16-12 0,-8 0 90,-5-4 1,-14 0 0,-6-2 0,-19-2 75,-18 2 0,-13 9 1,-22 3-1,-9 7-58,39 26 1,-1 0 0,-2 0 0,-1 3-1,0 2 1,-1 3 0,1 1 0,0 3-6,-1 1 0,1 2 0,-3 0 1,-1 2-1,2 2 0,0 0 0,-45-3 81,15 1 1,18 15 0,27 9 0,16 5-233,13 6 0,20 2 1,13 4-1,18 2-503,13 1 0,16 7 0,12-6 0,3-2-10,3-3 0,-1-1 0,0 0 1,2-2-542,5-4 0,-7-3 781,0-9 0,1-7 0,-9-2 0</inkml:trace>
  <inkml:trace contextRef="#ctx0" brushRef="#br0" timeOffset="683">1797 1622 7934,'10'-7'0,"-2"-5"385,-1-4 1,-5 5 0,4-1 106,-4-1 0,-4 5 1,-6 2-1,-7 2 16,-6-2 1,-10 4 0,1-2 0,-3 6-176,-1 4 1,-3 8-1,0-3 1,0 5-179,4 1 1,10 1 0,1 1-1,9 5-104,7 5 0,4-2 1,2 2-1,4 0-391,8-2 0,1 6 0,16-6 0,2 3-238,2-1 1,2-8 0,-2 4 0,-2-1 60,-2-1 1,-13-2 0,-1-7 421,-5-3 1,-8-1 0,-12 2-1,-11-5-3,-10 1 1,-2-6-1,-12 4 1,1-4 20,-1-2 1,0 0-1,-1 0 1,7 0-313,8 0 0,0-6 0,10-2 389,5-1 0,6-3 0,10-5 0</inkml:trace>
  <inkml:trace contextRef="#ctx0" brushRef="#br0" timeOffset="966">1465 609 7981,'-23'-40'78,"0"-1"1,2 2 372,1 2 1,3 10 0,-1 4 1553,1 3 1,7 13-1498,4 7 1,12 7-1,6 13 1,3 5-364,3 10 0,1 2 0,2 9 0,5 3-262,1 1 1,-6 3 0,4-1 0,-1 1-409,-1-1 0,0 0 0,-5-1 1,-1-5-1166,1-5 1,-9 2 1689,-3-2 0,-4-1 0,-2-5 0</inkml:trace>
  <inkml:trace contextRef="#ctx0" brushRef="#br0" timeOffset="1216">1343 575 7962,'18'-53'706,"-7"7"1,1 3 0,2 6-242,1 10 1,3 7 0,-1 9 0,2 5 148,5 4 1,3 2 0,8 2 0,0 6-340,0 9 1,5 3 0,1 9-1,-2 2-277,-2 2 1,-10 2-1,-6 2 1,-7 1-271,-8 3 0,-4 0 0,-4-6 0,-6 0-567,-10 0 0,-7-8 0,-12-2 1,-3-4 81,-7-3 1,-3 1 0,-3-13 0,3-2 298,3-2 0,-3-2 0,5-2 0,2-4 458,8-6 0,1-11 0,6-4 0</inkml:trace>
  <inkml:trace contextRef="#ctx0" brushRef="#br0" timeOffset="1551">1850 662 7962,'0'-18'333,"0"1"0,0-1 0,0 1 1355,0 0 1,4 7-1125,7 4 1,3 4 0,17 4 0,4 4-379,4 5 1,7 5 0,-3 1 0,-1 1-225,1-1 1,-4-1 0,-10-2 0,-6-5-1571,-3-1 1260,-3-2 1,-15-14 0,-10-4 0,-11-3 367,-10-3 1,-10 1 0,-2-1 0,1 1 54,-3 0 0,6 1 1,-2 2-1,8 5-111,8 1 1,4 2-488,1 6 1,12 8 0,12 4 0,15 5-921,10 6 0,6-3 1443,4 3 0,4 4 0,7 0 0</inkml:trace>
  <inkml:trace contextRef="#ctx0" brushRef="#br0" timeOffset="1952">2339 505 7962,'0'-29'0,"0"-1"711,0-1 1,0 6 0,0 2 0,0 4-91,0 1 0,7 6 0,5 3 0,6 1-36,5 4 1,-2 2 0,10 4 0,4 4-280,4 6 1,8 5 0,-5 4-1,1 5-314,0 1 0,-5 2 1,-7 6-1,-1 0-87,1 0 1,-12 0 0,-2-1-1,-3 1-219,-4 0 0,-2-2 0,-8-2 0,-2-3-541,-4-3 1,-12 4 0,-11-6 0,-4-2 115,-2-1 0,0-10 0,0-5 0,0-3 739,1-2 0,6-9 0,3-9 0,4-9 571,3-6 1,-1-10-1,13-3 1,2-7 91,2-5 0,10-4 0,4-10 0,5-1 411,6-3 1,7 2-1,8 10 1,3 8-485,-2 7 1,4 9 0,-3 12 0,-1 11-397,-2 9 0,-4 10 1,-2 10-1,-4 11-256,-2 8 1,7 10-1,-5 2 1,2 1-328,0 5 0,-2 7 0,4 4 0,-4 0-993,-1 0 0,-3-1 0,-8-7 1,-3-2-2503,-6-3 3884,-4 11 0,-10-19 0,-2 12 0</inkml:trace>
  <inkml:trace contextRef="#ctx0" brushRef="#br0" timeOffset="2120">2985 557 8330,'0'-17'0,"2"-1"405,4 1 0,-4-1 0,5 3 0,1 1 15,4 2 1,3 7-1,5-5 1,3 2-647,6 4 1,10 2 0,5 4 0,5 4-1931,5 6 2156,3 3 0,3 3 0,2-1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28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140 280 7972,'-18'-13'207,"1"-5"0,0 1 798,-1 3 1,1 1 0,-1 7-506,1 2 0,7 4 0,4 8 0,4 9-46,2 10 1,0 8 0,2 4 0,4 4-280,6 1 1,9 1 0,4 4 0,2-3-135,4 3 0,10-5 1,6 1-1,3-2-58,3-5 1,7-3 0,6-8 0,7-9-158,9-10 1,-4-8 0,-3-8-1,-5-10 3,-6-9 1,-6-13 0,-13-7 0,-10-3 213,-10-3 1,-13-1-1,-6-2 1,-6-5 1,-6-1 0,-12 6 1,-13-2-1,-9 5 32,-13 7 0,-15 3 0,-13 10 0,-7 4 67,-5 6 1,4 5-1,-4 7 1,4 5-5,1 4 1,18 4 0,12 4 0,17 7-222,16 9 1,10-1-1,17 8 1,7 2-316,15 2 0,5 4 0,19 2 0,7 1 22,7-1 0,6-2 1,3-2-1,5-2-381,6-4 0,-3 2 1,1-7-1,-3-3-1762,-3-2 2517,-10-9 0,-4-2 0,-7-8 0</inkml:trace>
  <inkml:trace contextRef="#ctx0" brushRef="#br0" timeOffset="233">1607 490 8191,'17'-12'0,"3"3"677,3 1 1,-2-4-1,7 4-220,-3-1 1,0 5-1,-4-4 1,3 2-270,-3 0 1,4 1 0,0 5-1,1 0-465,-1 0 1,-2 0 0,-5 0 0,-1 0-643,1 0 1,-9 1 918,-3 5 0,-12 4 0,-3 7 0</inkml:trace>
  <inkml:trace contextRef="#ctx0" brushRef="#br0" timeOffset="383">1659 752 8200,'18'0'398,"-1"0"0,1 0 49,-1 0 0,8 0 0,6 0 0,8 0-367,8 0 0,11 0 0,6 0 0,4 0-969,2 0 889,0 0 0,7-8 0,3-2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27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18 732 7969,'-2'-17'0,"-2"-1"374,-2 1 0,0 5 0,6 0 381,0-1 1,10 5 0,7 2 0,13 4-323,8 2 0,15-6 0,13 1 0,7 1-688,9 2 1,5 2-1,3 0 1,-1 0-568,-4 0 1,-11 6 0,-6 1 821,-14 3 0,-9 2 0,-10 5 0</inkml:trace>
  <inkml:trace contextRef="#ctx0" brushRef="#br0" timeOffset="143">35 1029 7994,'29'-6'157,"-2"-2"0,3 1 474,3-1 0,1 2 0,17 6 0,5 0-166,4 0 1,12 6-1,10 0 1,5-3-514,6-1 0,2-2 0,4 0 0,-6 0-317,-3 0 0,-21-2 197,-10-3 0,-13-5 0,-11-8 0</inkml:trace>
  <inkml:trace contextRef="#ctx0" brushRef="#br0" timeOffset="343">821 208 8126,'52'-70'500,"-1"12"1,-5 13 0,-5 20 494,-4 15 1,4 10 0,2 8 0,-1 10-415,1 9 0,5 14 0,-1 7 0,3 8-215,3 8 0,-7 12 0,-1 6 0,-2 5-312,-23-41 0,-1 1 1,-4 1-1,-1 1 1,-3 3-1,-1 1 1,-3-1-1,-2 1-533,-3-1 0,-4 0 0,-16 43 1,-17-5-1,-11-9-1182,-11-3 0,-5-4 0,-6-10 1204,4-6 0,-4-4 0,6-1 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25.7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263 804 7984,'-8'-12'192,"-2"1"252,0-3 1,3 4 0,11 1-100,7 1 1,9 2-1,16 4 1,5-2-544,6-2 0,3 1 0,5 3 0,1-2 198,2-2 0,0-8 0,-5 5 0</inkml:trace>
  <inkml:trace contextRef="#ctx0" brushRef="#br0" timeOffset="382">280 245 7911,'-35'-29'550,"-2"2"1,0 3 412,2 9 0,-1 3 0,12 8 0,3-1-220,2 1 0,3 10 0,4 5 0,7 9-194,3 9 0,2 2 0,2 17 1,3 7-265,7 7 1,11 6 0,5 1 0,1-1-327,0-4 1,4 10 0,4-6 0,-4 0-485,0-2 1,-6-10 0,0 2 0,-2-5-623,-4-7 1,-3-5 0,-4-12 0,-5-5 58,-1-5 0,6-9 1,-3-6-166,5-8 1253,-7-6 0,15-15 0,-5-2 0</inkml:trace>
  <inkml:trace contextRef="#ctx0" brushRef="#br0" timeOffset="649">1258 629 7981,'0'-17'651,"0"-1"0,0 1 0,0-1 478,0 1 1,0-1 0,4 3-787,8 3 1,3 5 0,20 7 0,8-2-318,5-4 1,18 4-1,6-4 1,4 4-629,1 2 0,-3 0 0,-10 2 1,-8 2-2732,-7 2 3333,-22 7 0,-4-3 0,-13 7 0</inkml:trace>
  <inkml:trace contextRef="#ctx0" brushRef="#br0" timeOffset="800">1328 839 7981,'12'-12'1084,"-1"2"0,5 3-660,5 3 1,10-4-1,16 0 1,13 1-296,12-1 1,7-4-1,9 6 1,-3 2-706,-4 3 0,-5-1 576,-12-4 0,4-4 0,-6-7 0</inkml:trace>
  <inkml:trace contextRef="#ctx0" brushRef="#br0" timeOffset="1049">2812 140 8034,'-23'-39'1065,"0"5"1,-14-1 0,2 17 0,-4 8-180,-3 7 0,5 3 0,-4 1 0,6 5-21,6 6 0,4 11 1,9 6-1,4 6-513,7 6 1,3 4 0,6 7 0,5 2-488,9 5 0,11 1 1,0 8-1,4-2-321,2 0 1,8 3-1,1-10 1,3-5-428,-1-5 0,1-1 1,5-7-1,1-4-291,-1-6 1,-1-8-1,-3-11 1,-5-7 1173,-6-3 0,1-17 0,-10-5 0</inkml:trace>
  <inkml:trace contextRef="#ctx0" brushRef="#br0" timeOffset="1198">2743 629 8034,'0'-11'191,"0"-1"1,9 2 0,7-1-1,9 5-291,8 4 1,8 2 0,19 0 0,8 0 99,6 0 0,9-8 0,-3-2 0</inkml:trace>
  <inkml:trace contextRef="#ctx0" brushRef="#br0" timeOffset="1367">3668 402 8019,'0'-9'1150,"0"3"1,0 12 0,0 5-498,0 5 1,0 9 0,0 6-1,0 6-713,0 4 0,8 5 1,2-3-1,1 0-2767,1-1 2827,-8 7 0,11-12 0,-5 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33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 8114,'12'-6'0,"-3"-2"42,-1-2 0,0 6 630,-2-1 1,-2 5-1,5 5-340,-1 7 1,0 4 0,-4 3 0,1 2-397,-1 3 1,-2 1 0,-2-4-1,0 4-481,0 3 0,0-5 0,0 4 0,0-2 545,0-3 0,-8 5 0,-1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34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53 348 8093,'0'-18'357,"0"1"0,0-1 0,-2 3 489,-3 3 0,1 4-176,-8 8 1,6 2-437,-5 4 0,7-2 0,-2 10 0,4 3-54,2 4 1,0 5 0,0-5 0,0 4-143,0 2 0,8-3 0,3 5 0,5 0-184,1-2 1,1 4-1,-1-6 1,1 1-267,-1-1 1,1 4 0,-1-4 0,1 0-49,-1 1 0,-5-3 0,-3-6 0,-1 1-153,-4-1 0,-2-5 774,-2 0 0,-2-11 0,-2-1 0,-2-9 338,2-7 0,4-7 0,6-2 1,6-2-67,3-4 0,11-1 0,5 1 0,8 4-45,7 2 0,5 2 0,1 7 0,2 3-353,5 1 1,3 8-1,6-2 1,-4 4-325,-6 2 0,0 6 0,-4 2 0,-3 0-206,-1-1 1,-15-1-1,-6-6 68,-7 0 0,-13-2 0,-7-5 276,-11-11 0,-5-1 0,-15-8 0,-2-1 184,-2 1 1,-8-2 0,-2-4 0,1 2 131,-1 2 1,-4 2 0,7-2-1,3 5-188,6 5 0,2 2 0,9 1-379,5 4 1,11 5 0,4 10-508,10 9 1,13 0 908,6 11 0,12 4 0,3 0 0</inkml:trace>
  <inkml:trace contextRef="#ctx0" brushRef="#br0" timeOffset="983">1730 156 8043,'-18'-12'760,"1"0"0,5 8 0,3-3-161,1-1 0,4 6 0,10-4-266,5 4 0,15 10 0,9 2 0,11 1-123,10 1 1,7 0-1,8 5 1,3 1-149,2-1 0,1 6 0,-3 1 0,2-1-176,-2 2 0,-18-4 1,-10 7-1,-9-3-174,-8-4 0,-11-1 0,-12-3 0,-8 1 105,-10-1 0,-3 0 1,-18 1-1,-6-1 222,-4 1 0,-9-1 0,-7 1 0,1-1 44,-2 1 1,2 1 0,-8 2-1,0 3-4,6-3 0,3-2 0,5-3 0,0-2-239,-1-3 0,16-1 1,8 2-1,10-5-474,7 1 1,6-6-1,14 4-205,10-4 0,9-2 0,12-2 839,1-4 0,17-4 0,-3-7 0</inkml:trace>
  <inkml:trace contextRef="#ctx0" brushRef="#br0" timeOffset="1235">2900 208 8235,'12'-45'380,"-1"5"1,-7 5 0,2 6-1,-4 5 1683,-2 5-1412,0 9 1,0 4 0,0 12-364,0 6 1,0 11 0,0 8-1,0 6-161,0 4 1,6 7-1,2-1 1,1 5-251,5 6 0,1-3 1,3 3-1,-1-4-642,1-1 0,1-1 0,2 1 0,3-3 765,-3-3 0,6 3 0,0-5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41.8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344 594 9014,'-2'-18'0,"-6"1"-22,-10-1 0,1 3 0,-8 3 1,1 6 459,1 5 0,-6 1 1,6 1-1,-1 5 119,-1 6 0,4 11 0,-6 6 0,2 6-371,3 6 0,11-2 0,3 7 1,2 3-177,0 1 0,8 3 1,10-3-1,5-1-143,6-3 1,7-1 0,8 1 0,5-5-432,2-4 1,-1-2-1,7-2 1,-3-4-578,1-6 1,5-3 1140,-7-3 0,11-7 0,4-2 0</inkml:trace>
  <inkml:trace contextRef="#ctx0" brushRef="#br0" timeOffset="365">1723 629 8076,'12'-18'218,"0"1"1,-9-1 0,3 1 395,-4-1 0,-2 7 1196,0-1-1210,0 8 1,0-2 0,0 12-218,0 6 1,-6 9 0,-1 5 0,-1 1-174,0 4 1,-4 2 0,7 4-1,1 1-100,2 3 1,2 0 0,0-4-1,2 2-76,4 1 0,11 1 0,12-4 0,6 2-419,6 2 1,11-3 0,12-7 0,4-3-311,2-3 0,4-4 0,-2-9 0,-8-6-346,-8-4 0,-10-2 0,-16 0 0,-9-2 1041,-8-4 0,3-4 0,-6-7 0</inkml:trace>
  <inkml:trace contextRef="#ctx0" brushRef="#br0" timeOffset="516">1723 1153 8469,'0'-27'0,"2"5"8,4 9 1,-2-3 0,8 6 0,3-1-23,6-1 1,14 6 0,14-3 0,7 1 7,8 4 1,10-4 0,2 2 0,-5 2-1411,-5 3 1416,-5 1 0,-17-8 0,-1-2 0</inkml:trace>
  <inkml:trace contextRef="#ctx0" brushRef="#br0" timeOffset="933">1531 699 8039,'-8'-18'85,"-3"1"1,-5 1 179,-1 5 1,-1-3 0,1 8 0,-1 2 292,1 2 0,-6 4 1,-3 4-1,-1 6-316,-4 3 0,-2 5 0,-4 1 1,-1 4-172,-3 2 0,6 1 0,6 3 1,0-2-91,1 2 1,-3 0 0,10-2 0,4-4-219,3 0 0,4-5 0,-1 5 8,5 0 0,4-5 0,4 1-18,4-7 1,-2-1 0,7-7 0,3-2 59,1-2 0,3 4 0,1-1 1,3-1-13,1-2 1,8-2-1,-2 0 1,4 0-153,2 0 1,0 6-1,0 0 1,-2 0-137,-4 1 1,2-3 486,-8 8 0,8 0 0,-4 5 0</inkml:trace>
  <inkml:trace contextRef="#ctx0" brushRef="#br0" timeOffset="1350">501 1013 8019,'-20'-8'80,"-1"-1"1,-4-1 753,-2 4 0,5-2-470,-1 2 1,11 8 0,7 10 0,6 4-81,11 1 0,4 0 0,19 1 0,7-1-175,7 1 0,9-3 0,0-1 0,0-4-197,3-3 1,-7-1 0,4-8 0,-4-4-79,-1-5 0,-10-7 0,-9-3 0,-8-4 37,-7-2 0,-11-8 0,-10-6 1,-16 2 164,-15 2 0,-17 2 0,-16 2 0,-6 4 59,-3 6 1,-7 6 0,8 3 0,6 4-77,8 2 0,12 5 1,7 8-1,10 7-202,15 4 1,11 9 0,8 4-1,7 4-452,8 2 1,19 6 0,3-1 634,9-1 0,11 6 0,2-1 0</inkml:trace>
  <inkml:trace contextRef="#ctx0" brushRef="#br0" timeOffset="1980">3819 576 8116,'0'-19'462,"0"-2"-51,0-3 1,-8 3-1,-3 9 1,-7 7-96,-5 3 0,-4 2 0,-8 2 0,-2 3-85,-4 7 0,2 5 0,-7 5 0,-3 1-86,-1-2 0,3 5 1,3-1-1,-1 2-190,0 4 1,7-4 0,-3 2 0,6 1-97,6-3 1,-2 4-1,9-6 1,5 0 22,3 0 1,10-1-1,1-9 1,6-1-66,9-3 0,4-1 1,3 4-1,4-5 66,6-1 1,6 0 0,6-4 0,6 2-6,3-2 0,2-3 1,1-1-1,1 2-100,4 4 1,-3-4-1,3 6 1,-6-2-247,-5 0 0,3 5 0,-3-3 0,1 0 468,-1 0 0,-4 5 0,-8-3 0</inkml:trace>
  <inkml:trace contextRef="#ctx0" brushRef="#br0" timeOffset="2247">4413 576 8087,'-8'-33'177,"-4"2"0,-3 4 210,-3 2 0,1 8 0,-2 7 1,-3 2 232,-1 4 0,5 2 0,9 4 0,-1 4-145,0 6 1,6 5 0,-1 4-1,3 5-322,2 1 0,7 8 0,5 7 0,6 1-182,5 0 0,4 5 1,8-3-1,2 2-297,4-1 0,-3-1 0,9 1 0,1-5-215,3-4 1,1-4-1,-1-4 1,-5-6-581,-5-3 1,-6-11 0,-6-3 1120,-6-4 0,-19-17 0,-6-5 0</inkml:trace>
  <inkml:trace contextRef="#ctx0" brushRef="#br0" timeOffset="2380">4395 926 8087,'6'-22'-101,"0"5"0,8 9 0,-1-2 0,10 3 203,12 3 1,2 2 0,12 2 0,5 0-169,8 0 0,8 0 0,4 0 0,-1 0 66,-5 0 0,2 8 0,-8 1 0</inkml:trace>
  <inkml:trace contextRef="#ctx0" brushRef="#br0" timeOffset="2568">5321 716 8086,'6'-17'491,"0"-1"0,1 3 0,-3 1 218,2 2 1,2 10-414,-2 2 0,-3 8 0,9 12 0,2 3-208,1 6 1,3 4 0,1 2 0,2 2-382,3 4 0,1-5 0,-4 5 0,3-2-1643,-3 2 1936,-2-4 0,-1 5 0,-1-7 0</inkml:trace>
  <inkml:trace contextRef="#ctx0" brushRef="#br0" timeOffset="2783">6124 157 8161,'45'-50'246,"-4"3"0,-18 14 0,-6 16 0,-1 9 517,-1 6 0,11 4 0,1 4 0,2 7-320,0 9 1,-6 7-1,5 14 1,-3 9-278,-4 10 0,-3 8 0,-7 6 1,-5 5-98,-4 4 0,-18 11 0,5-48 0,-3 1 0,-3-1 0,-3-1-572,-26 40 1,18-44 0,-2-1 0,-3-3 0,0-2 346,-4 0 1,0 0 0,-2-1 0,-2 0 0,-2-1 0,-1-1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51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111 577 7923,'-17'-16'0,"1"3"674,4 1 0,-1 6 766,7-6-1143,0 9 0,16-5 0,9 8 0,14 0-56,12 0 1,7 2-1,8 2 1,8 1-240,6-1 0,10 4 1,-3-2-1,4-2-484,3-2 0,3 4 0,-6-1 1,-11 1-370,-12 2 1,-23-6-1,-12 6 851,-11-1 0,-9 3 0,-7 8 0</inkml:trace>
  <inkml:trace contextRef="#ctx0" brushRef="#br0" timeOffset="238">6 1083 8077,'-6'6'585,"12"0"1,20-2-204,16-2 0,13-2 0,18 0 0,7 0-354,7 0 0,-37-1 1,1 0-1,0-1 0,1 0 1,2-2-1,1 0-185,-1-1 0,0 0 0,-2 1 0,-1-1 0,40-9 1,-17 2-1765,-18-1 1921,-19 5 0,-4-15 0,-6 3 0</inkml:trace>
  <inkml:trace contextRef="#ctx0" brushRef="#br0" timeOffset="467">1229 157 7985,'17'-34'0,"-1"1"74,-5 3 0,5 7 0,-4 10 0,3 3 464,3 2 1,7 2 0,4 6-1,4 0-23,2 0 1,0 10 0,2 7 0,1 11-142,3 5 1,6 17 0,-7 10 0,-3 12-216,-6 10 1,-5 5 0,-9 8 0,-9-44-1,0 1-126,-1 2 1,-3 0 0,-5 2 0,-6-1 0,-3-2-1,-5-1 1,-2 0 0,-3-1-289,-1-1 0,-4-1 0,-6-2 0,-2-1 0,-1-4 0,-2-3 1,0-1-1,-2-2-592,0-2 1,-1-2 0,-35 26 0,-8-9-1,1-5 847,1-1 0,3-10 0,7-8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49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36 332 7999,'0'-25'246,"0"3"1,0-5 688,0 2 1,-6 7-334,0 7 0,-2 7 0,5 0-154,-3 8 1,0 0 0,6 9-1,0 5-146,0 3 1,0 10-1,0-2 1,0 4-148,0 2 0,0 2 1,0 2-1,0 4-21,0 1 0,2-3 1,2 4-1,2-1-174,-3 1 0,1-2 1,0 5-1,4 3-308,2-3 1,1-7 0,7 0 0,-1-3-120,1 3 0,1-12 0,2 0 0,5-9-92,1-9 0,-4-3 0,6-8 0,2 0-64,2 0 1,-4-8 0,-1-3 0,-1-5 622,0-1 0,-6-8 0,4-3 0</inkml:trace>
  <inkml:trace contextRef="#ctx0" brushRef="#br0" timeOffset="183">88 856 7999,'-17'-18'278,"-1"1"276,1-1 0,5 7-186,1-1 1,14 2 0,5-1 0,12 5-247,9 4 1,6 2-1,5 0 1,5 0-523,0 0 1,5 0-1,-5 0 1,1 0-1564,1 0 1963,-8 0 0,3 0 0,-7 0 0</inkml:trace>
  <inkml:trace contextRef="#ctx0" brushRef="#br0" timeOffset="583">1136 507 7991,'-8'-18'107,"1"1"1,-7 1 0,2 4 693,-1 7 1,3 1 0,-2 0 45,-1-2 0,5 2-582,2 10 0,6 4 1,6 7-1,8 1-89,7-1 0,6 1 0,10-1 1,2 0-165,2 1 0,7-1 1,-1 1-1,3-1-123,2 1 1,-1-1 0,-4 1 0,-7-1-164,-3 1 0,-4-1 0,-4 1 0,-5-1-23,-5 0 0,-11 1 0,-8-1 276,-10 1 0,-7-1 0,-7-1 0,-7-3 49,-8-1 0,1 0 0,-7 5 0,0 1-57,1-1 0,3 1 0,-4-1 0,3 2-105,3 5 1,2-11 0,4 5 0,4-3-470,6 1 0,3-1 0,5-1 603,3-2 0,12-1 0,10 7 0</inkml:trace>
  <inkml:trace contextRef="#ctx0" brushRef="#br0" timeOffset="867">2324 175 8313,'-18'-39'0,"1"2"440,-1 4 1,1 10 0,-1 1 0,1 9 2812,-1 7-2750,9 4 0,1 4 1,8 4-1,0 7-209,0 9 1,6 5-1,2 10 1,1 2-204,5 1 0,1 15 0,3-3 0,-1 4-238,1 5 1,-1-5 0,1 6-1,-1 0-384,1 0 0,-1-4 1,-1 4-1,-3-1-157,-1-5 1,-3-4 0,3-5 0,-4-6-596,0-5 0,-4-10 23,7-9 1260,-7-7 0,12-26 0,-7-3 0</inkml:trace>
  <inkml:trace contextRef="#ctx0" brushRef="#br0" timeOffset="1049">2219 768 8057,'-18'-17'546,"1"0"-172,-1-1 1,13 6-1,9 3 1,13 1-241,8 4 1,12 2 0,10 2 0,3-2-341,2-4 1,7 4-1,-1-3 1,-2 3 205,-1 2 0,-3-8 0,0-2 0</inkml:trace>
  <inkml:trace contextRef="#ctx0" brushRef="#br0" timeOffset="1217">2848 629 8126,'17'0'545,"-5"0"1,-3 2 199,-1 4 1,4 3 0,-4 9 0,-1-1-509,1 1 0,-2 7 0,-4 4 1,2 4-503,2 2 0,-1 6 0,-5-1 0,0 1 265,0 2 0,0-6 0,0 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16.4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1153 8031,'-17'-24'234,"-1"1"1,1-6 0,-1 6 0,1 1 1118,-1 3 1,3 11-964,3 8 0,4 24 1,8 16-1,4 13-50,8 11 1,2 10 0,17 19 0,-14-43 0,3 2-197,1 5 0,2 1 0,2 0 0,1 2 0,0 8 0,0 2 0,1 2 0,0 2-303,3 2 1,-1 3-1,-2 9 1,0 2 0,2 1-1,-2 1 1,-2 2-1,-3 2 4,-3-1 0,-3 0 1,-5-2-1,-3 0 0,-4 0 1,-2-1-1,-1-3 0,-2 0-177,-2 1 1,0-3 0,2-13-1,-2-3 1,-2 1 0,-1-2-1,0-9 1,0-2-398,1-5 1,0-1 0,-5 46-1,7-19 1,-3-11 728,2-8 0,8-11 0,2-5 0,-3-8 0,-1-10 0</inkml:trace>
  <inkml:trace contextRef="#ctx0" brushRef="#br0" timeOffset="1067">629 2585 7878,'12'-2'630,"1"-2"-170,7-2 1,7 0-1,16 6 1,11 0-286,14 0 1,19 0 0,-34 0 0,1 0 0,5 0 0,2 0-104,5 0 1,0 0 0,4 0 0,0 0 0,1 0 0,0 0-1,0 1 1,-1 0-27,0 2 1,-2 0-1,-9-2 1,-2 0 0,-3 3-1,-3 0 1,33 2-51,-16-1 0,-10 1 0,-14-6 0,-9 2-678,-9 4 664,-15-4 1,-5 6 293,-12-8 0,4-2 0,-5-4-126,-1-6 1,6-3-1,-6-3 1,2-1-25,0-4 1,1 1-1,5-7 1,0-2 52,0-2 0,9-2 1,7 0-1,7 0 63,4 0 1,8 8-1,8 4 1,3 4-124,9 1 1,-1 3 0,10 3-1,0 6-42,-2 4 0,8 10 1,-4 6-1,2 7-156,-6 8 0,-11-2 0,-9 2 0,-3 2-201,-6 2 1,-12 2 0,-3 0-1,-10 0-3,-6 0 0,-4-6 0,-4-2 0,-8-1 52,-7-5 1,-6-2-1,-8-3 1,-2-3-54,-4-1 1,-1-8 0,-5 2-1,4-4 123,1-2 1,11-2 0,-2-4 0,7-6 477,11-3 0,5-12 1,12-6-1,8-8 98,13-4 0,12 4 1,19-3-1,6-1-3,10 1 1,10 11 0,11 0-1,2 7-143,-2 11 1,-3 5 0,-7 12 0,-5 4-309,-4 6 1,-18 9 0,-9 4 0,-12 2-170,-10 4 0,-4 0 0,-3 0 0,-5-3-113,-5-3 1,-4 0 0,-2-4 0,0 3 3,0-3 1,-6-7 0,-1-5 0,-3-1 46,-4-4 0,5-2 492,-3-2 0,8-2 1,0-4-1,10-5 82,12-5 0,9-1 0,15-3 0,13-3-76,13-6 0,13 2 1,-32 13-1,1 0 1,5 1-1,1 1-111,2 1 1,2 1-1,4 1 1,0 0 0,0 2-1,0 1 1,0 1-1,0 0-128,2 1 1,-2 0 0,-9 1-1,-3 0 1,47 3 0,-21 0-876,-18 0 1,-10 6-1000,-15 0 0,-17 2 1885,-13-2 0,-18 3 0,-14 9 0</inkml:trace>
  <inkml:trace contextRef="#ctx0" brushRef="#br0" timeOffset="1683">2306 838 7885,'-8'-35'166,"-4"1"0,-3-1 651,-3 0 1,1 9-1,-1 9-5,1 9 1,7 8-376,4 6 1,12 6 0,8 13-1,9 10-194,12 10 1,2 5-1,8 2 1,-1 3-185,1 3 0,-4-2 1,3 8-1,-1 0 32,-4-2 1,-10 4-1,-8-6 1,-5 1-650,-5-1 1,-15-2 0,-5-8 0,-16-3-97,-16-6 0,-10-10 0,-7-6 0,-4-6 216,0-9 0,2-8 1,9-10-1,5-9 559,5-10 1,14-6 0,9-4 0,13-4-41,8-5 0,9 3 0,13 2 0,8 4-82,6 2 0,10 8 0,-5 6 0,5 5-508,3 5 1,-3 7 0,9-2 0,-2 4 508,2 2 0,-3 8 0,5 1 0</inkml:trace>
  <inkml:trace contextRef="#ctx0" brushRef="#br0" timeOffset="1935">2987 908 7989,'10'-35'325,"3"2"1,-5 4 0,0 6 272,-1 4 1,1 1-1,-2 3-87,6 3 0,5 4 0,4 10 1,5 4-109,1 6 1,8 3-1,7 5 1,1 3-281,0 6 0,5 4 1,-1 0-1,1-2-360,-1-2 1,2 0 0,-9 4 0,1-2-685,2-2 0,-14-7 1,0 1-1,-8-6-1905,-3-5 2826,-9 4 0,7-15 0,-6 7 0</inkml:trace>
  <inkml:trace contextRef="#ctx0" brushRef="#br0" timeOffset="2119">3651 786 7989,'0'-33'0,"0"2"765,0 2 1,0 8-125,0-3 0,-2 13 0,-4 5-386,-6 4 1,2 12-1,-1 5 1,-5 10-106,-5 8 1,0-2 0,-9 12 0,-1-2-205,-2 0 0,-2 7 0,1-3 0,-1 1-322,0 1 1,6-6-1,-1 3 1,-1 1-461,-2-1 1,-1-5 0,-1 0 835,0-8 0,7 2 0,3-6 0</inkml:trace>
  <inkml:trace contextRef="#ctx0" brushRef="#br0" timeOffset="2316">4070 192 8238,'15'-50'0,"-3"5"443,-6 10 0,-4 8 0,-4 12 0,-4 3 1200,-6 6 1,2 4-1323,-1 2 0,7 8 0,-2 5 0,2 7-587,-2 3 1,4 8 0,-3-2 0,3 4-1185,2 2 0,0 6 1450,0 0 0,7 7 0,3-3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55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1132 7958,'0'-17'33,"0"-1"250,0 1 0,0 5 0,0 0 1766,0-1-1706,0 5 0,0 2 0,0 12 0,0 8 101,0 7 0,0 0 0,0 9 0,0 1-271,0 2 1,7 7 0,5 3-1,3 2-127,3 3 0,1 1 0,5-1 0,5-1-153,4 1 0,4 3 1,1-1-1,5-3-103,2-7 1,-5-5 0,7-5 0,2-9-164,1-8 1,-3-7 0,-1-13-1,1-11 186,-3-9 0,1-14 0,-8-5 0,-2-5 137,-8-1 0,-6-8 1,-5-4-1,-5-4 80,-5-2 1,-14 0-1,-11 0 1,-14 2 140,-12 4 1,-9 4-1,-6 9 1,-6 7 178,0 9 0,0 4 0,-4 11 0,0 7 58,0 3 1,8 6 0,6 10 0,10 6-319,11 3 1,9 11-1,15 1 1,5 4-154,4 4 1,18-4-1,7 9 1,12-1-220,11 2 0,1-4 0,13 4 0,0-5-186,4-1 1,6 0 0,4 0 0,1-2-173,-1-4 1,-2-5 0,-4-11 0,-2-3-331,-2-2 0,-23-2 970,-6-6 0,-12 0 0,-6 0 0</inkml:trace>
  <inkml:trace contextRef="#ctx0" brushRef="#br0" timeOffset="487">1380 1674 7997,'12'-12'0,"-2"0"2213,-3-1-1447,7-3 0,-14 6 1,0 5-460,-10 3 0,-5 2 0,-5 2 0,-1 3-118,-2 7 1,-6 4 0,5 1-1,3 1-143,1-1 1,3 2 0,0 3 0,1 3-213,4 2 1,-1-4-1,7 5 1,2-1-17,2 0 1,10 2-1,5 4 1,9-2 23,7-2 0,-2-7 1,2 3-1,2-2 123,2 0 1,2-5 0,-2-7 0,-4 1 195,-5-2 1,-5 3 90,-2-7 0,-11 0 1,-10-6-1,-13 0-86,-8 0 1,-12 0-1,-8 0 1,-1 0-126,-1 0 1,0 0-1,-5 0 1,0 0-277,-1 0 1,9 0 0,3 0-1,4 0-810,2 0 0,8 6 0,4 0-840,3-2 1885,11 5 0,-7-7 0,6 6 0</inkml:trace>
  <inkml:trace contextRef="#ctx0" brushRef="#br0" timeOffset="800">1293 696 8044,'0'-41'0,"0"0"252,0 2 1,0 8 0,0 4-1,0 2 1865,0 3-1002,0 3 1,0 11-816,0 8 0,2 14 0,4 11 0,5 4-101,5 8 0,1 0 0,1 8 0,-1-1-430,1 1 1,-1 3 0,1 9-1,-3 1-534,-3-2 1,-4-2 0,-8-1-1,0 1-380,0 4 1,-4-3 0,-6 1 1144,-8-7 0,-11-7 0,2-7 0</inkml:trace>
  <inkml:trace contextRef="#ctx0" brushRef="#br0" timeOffset="1085">1293 748 8037,'12'-62'22,"-1"4"0,-5 7 1,4 9-1,-1 7 334,1 2 1,2 7 0,3 3 0,1 6 191,1 5 0,-3-2 1,11 9-1,0 1-161,4 2 1,4 2-1,2 2 1,-2 4-252,-4 5 1,2 7-1,-7 5 1,-5 6-44,-5 4 1,-7 2-1,-8 0 1,-5 0-167,-6 0 0,-11 2 1,-8 1-1,-6 3-327,-4-2 1,-7-6 0,1-2 0,-3 0-63,-3-6 0,3-3 1,3-5-1,6-1-77,5-5 0,3-3 0,5-10 28,11-4 0,17-3 0,17-9 0,11 1 511,5-1 0,17 1 0,4-1 0</inkml:trace>
  <inkml:trace contextRef="#ctx0" brushRef="#br0" timeOffset="1418">1764 818 7748,'-5'-18'76,"-1"1"1,0-1-1,6 1 1276,0-1 1,0 1-656,0 0 0,0 5 0,2 2-148,4 2 1,3 3 0,9 7-328,-1 3 1,1-1 0,-1 8 0,3 2-160,3 1 1,-2 2 0,6 1 0,1-1-286,-1 1 0,-4-3 0,6-1 1,0-4-36,-2-3 1,5-1-1,-9-6 1,-2 0-6,-1 0 1,-11-7-1,-1-5 1,-2-6 176,0-5 1,-10 4 0,-12-7 0,-7 3 93,-4 0 0,-2 0 1,-6 7-1,0 3-20,0 1 1,6 8-1,2-2 1,1 4-264,5 2 0,4 2 1,5 4-1,6 8-469,4 7 1,4 0 0,6 6 0,9 1 742,11-1 0,5 2 0,1 6 0</inkml:trace>
  <inkml:trace contextRef="#ctx0" brushRef="#br0" timeOffset="1835">2393 713 8142,'0'-35'0,"0"0"242,0 0 1,2 0 0,2 2 0,4 4 508,1 6 0,-3-2 1,4 1-1,0 3-248,-1 2 1,3 9-1,7 2 1,3 2-213,1 1 1,8 1 0,-2 10 0,4 5-214,2 5 1,0 3-1,0 2 1,-2 5-276,-4 1 0,-4 2 0,-9 6 1,-5 0-254,-5 0 1,-4 5-1,-4 1 1,-6-2-21,-9-2 0,-10 4 0,-14 1 0,-5 1-104,-5 0 0,5-4 0,1-10 0,2-8 397,4-7 0,4-7 0,8-11 1,10-7 630,9-12 1,10-18 0,10-14 0,11-11 109,8-7 1,10-9-1,1 5 1,3-3 39,4-3 1,1-1-1,2 3 1,1 7-136,-1 8 0,-5 14 1,-3 13-1,-1 8-266,-4 7 0,-10 13 1,-4 7-1,-1 6-147,-1 4 0,0 13 0,-5 0 0,-1 5-209,0 1 1,1 8-1,-1 2 1,-1 8-192,-4 1 1,1 7-1,-7-3 1,-2 6-465,-2 5 0,-2 7 1,0-4-1,-2 2-270,-4 0 1,2-8 0,-7 2-1,-1-5 1078,2-7 0,-5-3 0,5-8 0</inkml:trace>
  <inkml:trace contextRef="#ctx0" brushRef="#br0" timeOffset="2002">3214 626 8037,'-8'-35'58,"6"8"0,-6 1 249,1 1 1,7 6 0,0-3 273,9 9 0,9 5 0,5 6 1,6-2-393,4-2 1,10 1-1,5 5 1,7 0-458,3 0 1,8 5 0,-2 3 0,4 2 267,2 3 0,0 3 0,0 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53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104 315 7946,'0'-35'210,"0"6"1,0 2 0,-2 1 217,-4 5 0,4 2 0,-6 3 333,1 4 1,-3 5-430,-8 7 1,9 2 0,3 3 0,4 9-134,2 7 0,0 8 0,0 10 0,0 4-57,0 2 1,2 1 0,4 5 0,5-1-44,5 2 0,1-9 1,1 10-1,-1-3-248,1 0 0,-1-3 0,3-2 0,1-3-25,2-3 0,8-2 1,-2-4-1,4-4-22,2-6 0,8-11 0,4-8 0,3-10 91,2-11 1,9-9 0,-1-10 0,-2-5 42,-6-6 0,-5-3 0,-3-3 0,-7-1 10,-6-4 1,-9 4-1,-1-7 1,-7 3 47,-8 0 1,-5-2-1,-4 5 1,-7 3 119,-8 7 1,-17 7 0,-1 3 0,-7 2 45,-6 4 1,-3 5 0,-6 11 0,-6 3-22,-4 2 0,-2 2 0,0 6 0,0 2-90,0 4 1,8 4 0,6 7 0,8 3-79,7 3 0,12-2 0,7 7 0,9-1-113,7 0 0,10 2 0,6 6 0,5 0 44,10 0 1,8-6-1,8 0 1,6 2-11,3 2 0,10-6 0,4-4 0,6-3-198,6-3 0,-4-1 0,3-4 0,-5-7-158,-6-3 1,-6-2 0,-11 0-1,-6 0-269,-4 0 0,-18-2 1,-7-3 730,-9-7 0,-3-4 0,-15-1 0,-4-1 0</inkml:trace>
  <inkml:trace contextRef="#ctx0" brushRef="#br0" timeOffset="436">1501 280 7946,'-10'-18'0,"2"1"546,1-1 1,3 1 0,-6 0 579,2-1 0,1 8-690,1 5 0,6 3 0,0 4 1,11 1-30,11 3 0,5 8 1,10-3-1,5 7-201,11 5 1,9-1 0,12 5 0,3 0-98,3 0 0,7 2 0,4 4 0,-3-2-118,-5-2 1,-17-2 0,-4 3-1,-13-7-238,-14-4 1,-16-7-1,-15-2 155,-8-3 0,-8-1 0,-11-4 0,-6 2 203,-4 2 0,-4 2 0,-4-5 1,-5 5 49,-5 2 0,-1-4 1,0 5-1,-1 3 93,1 2 0,-1 1 1,1 0-1,0 1-104,-1-1 1,7 7-1,1 1 1,2 0-281,5 0 1,7 6 0,3-1-1,3 1-522,4-2 0,3 2 0,7-8 0,5 0-600,4 3 0,2-13 1,0 5 1251,0-3 0,15 1 0,5 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6:58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245 680 7961,'-7'-10'229,"-5"2"1850,-3 1-1425,-3 5 0,10-6 1,8 8-376,10 0 0,13 0 1,8 0-1,10 0-150,11 0 0,9 0 1,9 0-1,-1 0-444,1 0 0,-2 0 1,-4 0-1,-8 2-1335,-7 4 0,-6-2-708,-8 7 2358,-16 1 0,-19 5 0,-19 1 0</inkml:trace>
  <inkml:trace contextRef="#ctx0" brushRef="#br0" timeOffset="180">1 1221 7976,'2'-17'609,"4"-1"0,11 7 1,14-1-1,10 0-407,11 3 1,16-5 0,16 6 0,9 1-282,-41 3 1,1 0 0,46-8 0,-49 8 0,1 0 0,42-3-1043,-8-1 1,-17 0 1120,-4 2 0,-15-3 0,-7-9 0</inkml:trace>
  <inkml:trace contextRef="#ctx0" brushRef="#br0" timeOffset="430">996 505 7931,'12'-44'0,"-2"5"0,-1 8 1034,1 7 1,-4 13 0,8 5-466,5 4 0,6 4 0,10 4 1,2 7-229,4 9 1,3 7 0,9 12 0,1 5-188,4 5 0,-11 1 1,-2 2-1,-12 3-219,-10 1 1,-12 6 0,-5-6-1,-10-2-555,-13-1 0,-6-3 0,-26 0 1,-5 1-245,-8-1 0,0-7 1,0-4-1,1-5 864,5-1 0,-6 0 0,0 0 0</inkml:trace>
  <inkml:trace contextRef="#ctx0" brushRef="#br0" timeOffset="1080">2359 907 8047,'9'-27'0,"-1"3"148,0 5 0,-4 3 0,5 3 853,-1 1 0,0 3 1872,-2-3-997,-4 4-1409,5 8 0,-7 8 0,0 4-216,0 3 1,0 3 0,0-1 0,0 0-182,0 1 1,6 5-1,2 2 1,0 1-275,0-1 0,3 6 0,-3-2 0,2 4-398,3 2 0,-3-6 0,2 0 0,-1 2-284,-1 2 0,4-6 1,-7-3 342,3-5 0,2-3 0,3-7 641,-3-9 0,3-9 1,-5-15-1,4-5 374,3-4 0,-3-2 1,9 0-1,-4 0 497,-1 0 0,7 6 1,2 2-1,2 2-466,0 4 1,1 9 0,4 6-1,3 4-386,4 2 0,-4 2 0,6 4 0,-3 6-215,1 3 0,8 5 0,-5 1 0,1 2-357,-4-1 1,-4-9-1,-4-1 1,-2-1-485,-2-1 1,-8-2 723,2-8 0,-11-8 0,-6-5 0,-4-9 208,-2-7 1,-6-2 0,-4 0 0,-3 0 87,-7-6 1,-1 2 0,3-6-1,-1 5 2,-4 1 0,3 0 0,-3 2 1,6 4-577,5 5 0,-2 5 1,7 1-3105,-3 1 3597,6 7 0,4 2 0,10 8 0</inkml:trace>
  <inkml:trace contextRef="#ctx0" brushRef="#br0" timeOffset="1397">2813 69 8073,'2'-16'437,"3"4"1,-3-3 2275,4 3-2184,-4 4 0,-2 3 0,0 10 1,0 7-162,0 4 1,0 1-1,-2 3 1,-4-1-213,-5-2 1,-5 5 0,1-11 0,-1 3-176,-1-2 0,3-5 0,-9-7-8,3 0 1,3 0 0,1-2-193,5-3 1,3-5 0,10-8 0,4 1-154,5-1 1,11 1-1,3 2 1,2 1-384,4 2 0,2 8 0,2-1 755,0 3 0,8 9 0,1 3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7:22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961 263 7980,'2'-45'0,"2"6"575,2 8 1,-1 0 0,-5 8-1,0 1 1003,0 3 1,0 7-554,0 1 1,-2 1 0,-3-2-530,-7 7 1,2 3 0,-1 4 0,-5 1-213,-5 3 0,-6 8 1,-8-1-1,-2 7-154,-4 3 0,-5 2 1,-13-1-1,-3 5-104,0 4 0,-6 2 0,6-2 0,-2 0-165,0 2 0,8-10 1,-1 8-1,11-6 78,11-6 1,2-1 0,12-3 154,5 1-59,6-9 1,18-1 0,4-8-27,3 0 1,9 0 0,1 0 0,2 0 79,4 0 0,2 0 1,2 0-1,0 0-85,0 0 1,0 6 0,-2 2 0,-2 1-39,-2 5 1,0-4-1,6 1 1,0 3-93,0 1 1,0 3-1,0 1 1,-2 3-303,-4 1 1,8 6 0,-6-6-1,-2 1-148,-2 1 0,2-6 0,-6 4 0,-1-3-379,-3-3 0,-7-1 0,-3-3-366,-1-1 0,0-2 1321,-2 1 0,3-3 0,9-8 0</inkml:trace>
  <inkml:trace contextRef="#ctx0" brushRef="#br0" timeOffset="400">1677 350 7970,'0'-33'307,"0"4"1,-2-2 0,-2 7 0,-4 5 1469,-1 5 0,3 5-1198,-6 3 0,8 6 0,-1 0 0,3 10-351,2 5 1,0 5 0,0 3 0,2 6-44,3 4 1,7 2-1,9 0 1,5 0-174,1 0 0,2 5 0,8-1 0,2-4-175,1-4 0,9-9 1,-1 1-1,7-4-51,3-1 1,8-11-1,-4-7 1,0-9 139,-4-7 1,0-15 0,-5-6 0,-10-3 223,-10-3 1,-14-6 0,-9 3 0,-5-5 22,-6-1 1,-17 2-1,-17 1 1,-11 4 97,-11 3 1,-11 3 0,-7 10 0,-1 5-152,-2 5 1,5 9 0,-7 5 0,4 3-534,8 2 0,8 13 0,16 7 0,11 5-407,13 6 0,11 10 0,11 3 0,7 3-897,15-1 0,12 1 1717,23 5 0,10 1 0,11-1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7:25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52 646 8071,'2'-17'-159,"4"-1"1,-4 7 0,6-1 1484,0-1 1,-6-3 1870,3-1-2527,-3 7 1,-4 4 0,-1 12 0,-5 6-219,-2 3 1,0 8 0,-3 3 0,3 1-174,2 4 1,2 2 0,5 2-1,-3 0-104,-2 0 1,0 0 0,6-1-1,0 1-178,0 0 0,6 6 0,2 0 0,-1-2-326,1-3 1,6-1 0,-5 0 0,3 0-580,0 0 0,-8-2 0,3-4 156,1-5 1,-4-9 0,8-9 780,1-12 1,3-17-1,3-12 1,4-12 257,7-9 0,10 2 1,9-6-1,5 1 146,4 1 1,8 4 0,-4 11 0,1 12-57,-5 10 1,2 1 0,-2 16 0,-2 6-254,-1 8 1,-5 11 0,-3 5 0,-5 1-467,1 4 0,-4-4 0,6 0 1,-3-2-55,-3-3 0,-4-5 1,-4-3-1,-4-4-23,-2-3 1,-9-3 0,-10-10 0,-4-5 109,-2-5 1,-2-9 0,-6-4-1,-8-4 307,-5-2 1,-10-6-1,2-2 1,-4-1 180,-2-5 1,0-1 0,0-3-1,0 3-54,0 3 1,6 3 0,2 7 0,4 0-255,7 4 1,1 10-1,11 1-347,6 9 1,9 5 0,17 10 0,8 4-1113,7 6 1,4 5 1587,5 6 0,8 4 0,2 8 0</inkml:trace>
  <inkml:trace contextRef="#ctx0" brushRef="#br0" timeOffset="298">2201 175 8006,'0'-35'82,"0"0"0,5 6 0,1 2 2839,-2 2-2246,-2 9 1,0 8 0,2 10 0,2 4-99,-2 6 0,3 5 0,1 6 1,0 7-261,0 2 0,3 5 0,-5 4 1,0 6-156,2 3 1,-5 3 0,7-1 0,-2 0-308,-4 1 1,4 3-1,-3 4 1,-1 6-752,-2 0 1,4 0-1,0 4 1,-2 0-162,-2 0 0,0-14 0,2-8 0,1-7-1332,-1-8 2389,6-10 0,0 3 0,7-9 0</inkml:trace>
  <inkml:trace contextRef="#ctx0" brushRef="#br0" timeOffset="616">1869 978 9610,'-10'8'1256,"4"6"0,6 5-697,6 4 1,6 8 0,11-2 0,6 4-157,4 2 1,12 0 0,7 0 0,10 0-289,6 0 0,12 0 0,5-2 0,6-6-269,0-9 0,-1-9 1,-5-9-1,-3-2-107,-7-3 1,-13-7-1,-9-11 1,-11-6 23,-5-4 1,-2-8-1,-4-2 1,-6 0 15,-7 1 0,-12-5 0,0 6 0,-4 3-120,-2 1 0,-2 4 0,-4 4 0,-4 5-2543,0 5 2884,3 9 0,14 10 0,3 10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7:42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1202 8016,'0'-12'-40,"0"0"177,0-1 1,0 3 317,0-1 0,0 5 501,0-6-622,0 8 1,2-4-138,4 8 0,4 0 0,7 2 0,3 2-145,3 2 1,6 0-1,12-4 1,5 2-139,5 2 0,3-1 0,3-5 0,3 0-121,2 0 1,-6 0-1,0 0 1,-7 0-428,-8 0 0,-12 0 0,-8 2-372,-7 4 0,-9-2 1006,-10 8 0,-21-1 0,-10 7 0</inkml:trace>
  <inkml:trace contextRef="#ctx0" brushRef="#br0" timeOffset="200">1 1621 8543,'17'-16'854,"3"3"1,3 1-566,6-1 0,12 3 1,9-2-1,13 1-66,12 1 1,3-6 0,1 7 0,-1-1-334,-4 4 1,-8 2-1,-6 0 1,-8-1-760,-13 1 1,-10 2-1,-11 2-838,-1 0 1707,-7 0 0,-2 0 0,-8 0 0</inkml:trace>
  <inkml:trace contextRef="#ctx0" brushRef="#br0" timeOffset="450">804 852 8016,'8'-36'88,"2"-1"0,1 2 557,1 8 0,-6 13 0,6 6-223,1 1 1,8 7 0,3-2 0,-1 9-113,2 9 1,2 1-1,6 16 1,-2 6-124,-1 4 1,-9 5-1,2 9 1,-3 3-327,-3 2 1,-7 0 0,-4 4 0,-6-2-280,-6 2 0,-6-2 1,-13 2-1,-8 0-219,-6-6 1,-9-4 0,1-5 0,-3-3-893,-3-1 1529,1-16 0,7 10 0,2-14 0</inkml:trace>
  <inkml:trace contextRef="#ctx0" brushRef="#br0" timeOffset="998">2167 887 8009,'5'-33'0,"1"2"0,0 4 1042,2 2 1809,-6 2-2475,5 13 0,-12 16 0,-1 13 1,0 6-62,-2 7 0,6 0 1,-5 3-1,1 2-209,0 4 0,0 2 0,6 5 0,0-1-144,0 1 0,0 1 1,0-1-1,2-1-133,4 1 0,5 1 0,11-2 1,3-9 60,2-7 1,4-5-1,10-11 1,8-3 110,7-6 0,0-16 1,8-11-1,2-16-13,2-12 1,0-1-1,-4-12 1,-6 0 3,-4-1 0,-11-1 0,-8-5 0,-12-1 13,-9 0 1,-10 8 0,-16 4-1,-11 3 40,-8 3 1,-18 1 0,-3 5 0,-6 7 50,-8 8 0,0 6 1,-16 9-1,1 5-98,1 5 0,-3 6 0,7 6 0,4 5-155,6 5 1,10 9-1,15 4 1,14 4-15,12 2 0,11 0 0,15 2 0,13 2 33,7 1 0,17 1 0,7-6 0,7 0-65,9 0 0,5-2 0,8-4 1,-5-6-131,-1-3 0,3-11 1,-3-3-1,0-4-167,-1-2 1,-11-2-1,-12-4 1,-9-5-32,-8-5 0,0-1 0,-16-1 531,-5 1 0,1-1 0,-7 1 0</inkml:trace>
  <inkml:trace contextRef="#ctx0" brushRef="#br0" timeOffset="1298">3808 538 8199,'0'-35'290,"0"0"0,-6 8 0,-1 4 0,-1 3 1646,0 3 1,0 5-1315,2 1 1,5 9 0,-3 2-376,8 9 1,1 15-1,11 5 1,5 6-64,4 6 0,-1-3 1,5 9-1,2 1-344,2 3 0,0 7 1,-2 2-1,-4 2-706,-2 4 0,-3-4 1,-11 2-1,-5 0-553,-4-1 0,-6 1 0,-6-10 1419,-7-4 0,-20-17 0,0 0 0</inkml:trace>
  <inkml:trace contextRef="#ctx0" brushRef="#br0" timeOffset="2014">3337 730 7315,'7'-9'-180,"-5"-7"487,4 4 0,2 3 166,-2-3 1,0 6-6,-6-5 0,0 5-84,0-6 1,-2 6-73,-4-5 0,2 7-99,-8-2 1,6 4 465,-5 2 390,7 0-659,-4 0 1,8-2-186,0-4 1,2-3 0,4-9 0,6-1-7,3-5 0,8 1 0,5-10 0,3-6 21,5-3 0,11-5 1,-2-3-1,1 1-38,1 2 0,-3 9 1,3-3-1,-6 6-64,-4 6 0,-10 6 1,-4 11-1,-5 4-163,-7 0 1,5 7-1,-7-3 1,3 6-215,0 3 0,-6 15 0,5-1 0,3 6-393,1 6 1,3 2 0,1 4 0,2 4-160,3 6 1,1 3 0,-4 2 0,5-1-209,1-4 1,2 3 0,6-3 998,0 3 0,15 2 0,4 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7:49.4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36 418 8257,'0'-24'0,"0"1"0,0 2 871,0 1 1,-2 5-128,-4 3 0,2-1-513,-8 7 0,8 2 0,-1 10 0,3 5-45,2 5 0,0 1 0,0 1 0,2 1-190,3 5 1,5 1 0,8 6 0,-1-2-138,0 2 1,1 2 0,1 4 0,3 2-147,1 1 0,0 1 0,-5-4 1,1 2 72,4 2 1,-3-6-1,3-8 1,-4-2 94,-1-4 1,1-9 0,3-6-1,3-6 414,2-6 0,8-13 0,8-16 1,3-12 173,9-9 1,-1 1 0,10-5 0,0 4-107,-2 4 0,0 3 1,-6 16-1,3 4-222,-3 6 0,4 11 0,-2 6 1,-1 6-168,-3 6 1,-7 4 0,-1 7 0,1 3-182,-3 3 1,-3-4 0,-10 7 0,-4-3-97,-2 0 1,3 6 0,-9-5 0,-3-3-149,-1-2 0,-5-3 0,0-3-476,-3-1 1049,-1-8 1,-4 2-1,4-12 1,5-8 225,5-7 0,3-6 0,7-8 0,7 2 42,5 4 0,13-2 1,-1 6-1,9 1-157,3 5 1,0-1 0,4 15 0,-2 1-187,2 2 0,0 2 0,0 2 0,-4 2-168,-2 1 1,2 7-1,-8-4 1,-3 0-77,-1-1 0,-5-1 0,-2-6 0,-5 0-22,-5 0 1,-3-8 0,-1-5 0,-6-7 181,-4-3 1,-1-10 0,-3 0-1,-1-6-20,-2 1 1,-3-5 0,3 2 0,-6 4-117,-4 6 1,0 0-1,1 8 1,3 2-562,-2 1 1,0 10-1,2 5 1,5 5 733,5 5 0,9 13 0,2 9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7:52.6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101 575 8148,'0'-33'332,"0"4"0,0 2 1,0 6 1660,0-3-1453,0 9 1,0 9 0,0 14-210,0 9 1,0 3 0,0 9-1,0 2-181,0 2 1,0 9 0,2 3 0,2 2 15,2-1 1,1 1 0,-1 3 0,6-1-176,3-3 0,3 1 0,-1 3 0,3-3-72,3-6 0,6-10 0,10-4 0,6-4 38,5-7 1,-2-7 0,13-13 0,1-7 52,8-13 1,7-14 0,9-11 0,-44 22 0,-1-2-116,0-2 0,0-2 0,30-35 1,-35 33-1,-2-2 0,26-37-98,-5-1 0,-20-1 0,-12 6 0,-15 0 163,-12 0 1,-14 6 0,-13 4 0,-9 6 145,-13 9 1,-3 7 0,-12 5 0,-6 1 62,-3 3 1,-5 14-1,-5-1 1,-1 7-64,1 5 0,0 4 1,1 8-1,7 7-107,9 6 0,8 12 1,13 0-1,9 6-261,11 0 0,15-2 0,10-4 1,10-2-113,11-2 1,12-6 0,16 4 0,9-1-51,7-5 0,10-2 0,11-3 0,7-2-671,10-3 1,-6-7 1094,-41 0 0,1-2 0,1-4 0,1-2 0,2-1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7:58.1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18 943 8118,'0'-23'113,"0"0"0,0 1 721,0 3 1,-2 1 1175,-3 1 0,3 9-1433,-4 8 1,4 8 0,2 11-1,2 5-359,4 5 1,1 4-1,7 4 1,0 1-243,5 3 0,-2 6 1,9-7-1,-3 1-155,0 2 0,2-6 0,-3 3 1,3-5-472,2-5 1,-5-1 0,1-10 0,-4-5 281,-1-5 0,-1-5 0,1-10 1,-1-9 564,1-12 0,-1-4 0,0-14 0,1 0 199,-1 1 1,-5-1-1,-2 0 1,-1 9 344,1 5 1,0 9 0,3-1 0,-1 5-349,2 7 0,-3 3 0,5 10 1,5 4-592,4 5 1,5 13 0,4 5-1,3 4-343,4 2 1,-2 2 0,6 1 0,-5 3-318,-7-2 1,2-8 0,-8-4-1,1 0-2854,-5 1 3712,-4-15 0,-1 3 0,-1-16 0</inkml:trace>
  <inkml:trace contextRef="#ctx0" brushRef="#br0" timeOffset="350">1223 996 8089,'12'-18'0,"-2"1"1546,-3-1 0,7 6-763,-2 1 0,3 7 1,1 0-1,-3 8-311,-1 8 0,0 3 0,3 5 0,-1 1-309,-3 2 0,1 6 0,4-3 0,-3 1-308,-1 4 1,-8-6 0,1 0 0,-3-2-244,-2 1 0,0-1 1,0-6-1,-2 1-177,-3-1 0,-5-5 0,-8-2 0,1-2 541,0-5 0,5-8 0,2-7 0,1-6 564,-1-5 1,6-4 0,-2-6 0,6 2-7,6 2 1,6 0 0,9-4 0,4 4-232,2 5 1,4 7-1,8 5 1,6 6-362,5 5 1,-1 1-1,11 3 1,-2 9-396,0 11 1,1 3-1,-9 3 1,-3 2-606,-7 2 1,-5 0 0,-6-2 0,-5-4 1057,-5-2 0,-1 6 0,-1-4 0</inkml:trace>
  <inkml:trace contextRef="#ctx0" brushRef="#br0" timeOffset="552">2009 437 8262,'12'-51'318,"-2"5"0,-1 7 1384,1 8 1,2 8-1,7 11-800,4 6 1,5 12 0,6 9-1,3 11-373,4 9 0,4 11 0,7 1 0,0 5-729,1 6 0,-3 6 0,-3 10 0,-6 2-666,-4-3 1,-12-1-1,-8 0 1,-9 2-1344,-6 1 1,-18-1 2208,-7-10 0,-23 4 0,-9-6 0</inkml:trace>
  <inkml:trace contextRef="#ctx0" brushRef="#br0" timeOffset="819">2149 1100 8214,'17'-19'382,"1"-4"1,-6 9-1,-1-3 1,3 3 236,1 4 0,5-3 1,1 7-1,6 0-156,6-2 1,-2 6 0,12-3 0,0 3-120,3 2 0,-1 0 0,-1 0 0,-1 0-327,-4 0 1,-4 0-1,-6 0 1,-6 2-216,-3 3 1,-3-3-1,1 6-113,-1 0 1,-5-6 0,-1 4 0,1-3-42,-2 3 0,5-2 0,-3 6 0,3 0-190,3-1 1,-1 3-1,1 3 1,1-1-1263,5-2 1804,-5-1 0,14 7 0,-6-1 0</inkml:trace>
  <inkml:trace contextRef="#ctx0" brushRef="#br0" timeOffset="1017">3214 768 8199,'0'-27'283,"0"2"0,0 8 0,2 1 2884,4 4-2373,-4-3 0,6 15 1,-6 0-1,4 12-483,5 9 1,5 2 0,1 10 0,3 4-776,3 0 1,-4 6 0,6-1 0,-1 1-848,-1 0 1,0-1 0,-3-3 1310,3 2 0,-4 7 0,7-3 0</inkml:trace>
  <inkml:trace contextRef="#ctx0" brushRef="#br0" timeOffset="1269">3913 175 8271,'17'-45'1035,"-1"2"1,-3 10 221,-1 4 1,-6 12 0,6 11-515,1 4 1,-3 4 0,3 4 0,5 7-162,3 9 0,8 11 0,-3 9 1,-1 5-466,0 7 1,6 1 0,-4 11 0,2 4-615,0 3 0,-9 11 1,-1-3-1,-7 5-750,-4 1 1,-4 6 0,-10-2-1,-10-5-2760,-11-9 3715,-2-5 0,-22-10 0,7-2 0</inkml:trace>
  <inkml:trace contextRef="#ctx0" brushRef="#br0" timeOffset="1452">2987 384 8331,'-23'-40'659,"0"-1"0,1 8 0,11 10-135,5 3 1,6 12 0,8 8 0,11 10-1302,14 6 0,8 9 777,5 4 0,13 4 0,-5 2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7:55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70 622 8106,'-17'-18'981,"1"1"1,3-1 2535,1 1-2953,8 7 1,-4 4-1,10 14 1,6 10-180,9 9 1,3 6 0,7 2 0,0 0-387,0 0 0,2 5 1,6 1-1,0-2-296,0-2 1,-6-2 0,2 2-1,2 1-254,0 3 0,4-2 0,-13-10 1,-3-6-760,-2-3 1,-9-7 1057,-4-7 1,-4-16 0,-2-19-1,0-4 547,0-2 0,0-5 0,0-3 0,0 0 491,0 1 0,8 1 0,3 6 0,5 2-148,1 4 0,8 6 0,4 9 1,6 4-493,6 2 1,-4 5 0,6 10 0,-3 9-221,1 5 0,6 10 1,-6-4-1,-5 3-312,-5-1 0,-5-2 0,-9 2 1,1-6-1861,-1-3 1975,-7-3 0,-4-7 1,-10-6-1,-4-8 291,-2-8 0,4-5 0,-3-5 0,1-3 419,4-2 1,2 0 0,4-4-1,4 4-26,6 1 1,5-3 0,6 6 0,8 4-209,8 5 1,0 6 0,9 8 0,5 0-266,3 0 1,4 10 0,-3 7 0,-1 9-521,-6 1 1,1 10 0,-12-6 0,-6 0-188,-8 2 0,-8-2 1,-5 0-1,-6-4 767,-4-2 0,-18 6 0,-3-4 0</inkml:trace>
  <inkml:trace contextRef="#ctx0" brushRef="#br0" timeOffset="133">507 133 8384,'-8'-45'532,"-4"4"1,7 14-906,5 10 1,15 15 0,16 15 372,8 9 0,13 5 0,10 8 0</inkml:trace>
  <inkml:trace contextRef="#ctx0" brushRef="#br0" timeOffset="449">2620 342 8082,'-8'-9'1202,"-3"1"1,-5 2-227,-1 0 1,-1 2-1,-1 10 1,-3 8-456,-1 7 0,-8 0 1,4 9-1,-2 3-301,0 5 0,7 7 1,1 7-1,7 3-284,9 3 1,3-2 0,4 8 0,5 0-705,11-2 0,9 4 1,14-9-1,5-7-310,5-7 1,1-16 0,2-10-1,3-9-1073,1-6 2151,8-17 0,-12-13 0,6-16 0</inkml:trace>
  <inkml:trace contextRef="#ctx0" brushRef="#br0" timeOffset="718">2952 534 8082,'9'-17'67,"1"5"1,-4 3 0,6 1 338,3 4 0,5 4 0,3 6 1,6 7 683,4 9 0,10 3 0,3 6 0,3 0-695,-3 6 1,1-2 0,-10 6 0,-4-4-430,0-3 0,-10-1 0,-6-3 0,-9-7-472,-6-4 1,-4-9 200,-4-4 0,-3-6 1,-9-8-1,1-8 59,-1-5 1,3-12 0,1 0 0,4-6 137,3 1 1,1 1-1,6 2 1,0 2-287,0 4 1,8-2 0,5 7 0,11 3-108,10 2 1,3 9-1,10 4 1,1 4 500,3 2 0,1 8 0,1 2 0</inkml:trace>
  <inkml:trace contextRef="#ctx0" brushRef="#br0" timeOffset="1266">3860 657 8082,'0'-24'0,"0"1"1446,0 2 0,0 1-295,0 3 0,2 1-73,4 5-1129,-4 3 1,5 10-25,-7 4 0,-7 3 0,-5 7 1,-4-2-100,-1-3 1,0 1 0,-1 5 0,1-1 11,-1-4 1,6 3 0,3-3-1,-1 3 117,0 3 1,6-7-1,-1 1 1,5 0 105,5-3 0,5 5 1,10-6-1,3-1 40,6 1 1,6-2-1,6-6 1,7 0 36,8 0 1,7-6 0,8-4 0,3-3-32,2-7 1,5-1-1,-7 2 1,-6-3-98,-8-1 0,-15-6 1,-10 6-1,-12 1-69,-10 3 1,-7 1 0,-12 3-1,-7 1-14,-8 3 0,-12 7 0,-8-2 0,0 4-19,-2 2 0,7 2 1,-5 2-1,4 4-129,2 1 1,6 3 0,2 5 0,3 1-162,9-1 0,-3 1 1,9-1 170,-1 1 1,4-1 0,12 1 354,6-1 0,5-7 0,4-4 0,5-4 159,1-2 1,0 0 0,4 0 0,-4-2-52,-2-4 1,5 2 0,-5-6-1,2 1-66,4-1 0,-6 4 0,0-4 0,-1 1-304,-1-1 0,6 6 0,-4-2 0,1 4-243,-1 2 0,0 2 1,-4 2-1,3 4-60,-3 2 0,-2 1 1,-1 7-1,-1 1-435,1 4 0,-1-3 0,1 3 856,-1-3 0,1-3 0,-1 0 0</inkml:trace>
  <inkml:trace contextRef="#ctx0" brushRef="#br0" timeOffset="1649">5292 395 8082,'2'-43'565,"4"8"1,-4 8 0,3 10 0,-1-1 621,2 1 1,-2 7 0,8 4-887,1 4 0,9 10 1,3 5-1,4 9-114,8 7 0,0 10 0,7 3 0,1 5-245,0 7 0,-12-5 0,2 7 0,-4-2-428,-4-5 1,-8 3 0,-9-5 0,-2 1-199,-5-1 0,-10-10 1,-11-12-1,-9-4 213,-6-5 0,-2-10 1,0-2-1,0-8 484,0-8 1,2-5 0,4-7-1,6-5 449,4-4 0,9-7 0,6-1 0,8 0 337,8-2 0,11 6 0,6-3 1,6 3-312,6 2 0,5 8 0,10 3 0,3 7-306,-3 5 0,4 7 0,-2 10 1,-1 7-193,-3 4 0,-7 3 0,-5 4 0,-3 4-505,-6 1 1,-4 5 0,0-6 0,-7 2-401,-9 0 1,1-8-1,-8 3 1,-3-3-1662,-1 2 2576,-2-11 0,-7 11 0,-3-13 0</inkml:trace>
  <inkml:trace contextRef="#ctx0" brushRef="#br0" timeOffset="1783">5798 115 8117,'0'-27'122,"0"4"0,2 3 107,4 3 1,0 7 0,10 5 0,5 5-753,4 5 0,6 13 0,10 11 523,5 4 0,5 10 0,1 1 0</inkml:trace>
  <inkml:trace contextRef="#ctx0" brushRef="#br0" timeOffset="2118">6480 395 8348,'9'-33'0,"-3"2"484,-4 2 0,-2 13 0,2 1 686,4 5 1,-2 4 0,7 8 0,3 6-569,1 9 1,3 3-1,1 9 1,3 2-476,1 2 0,0 8 1,-5-1-1,-1-1-291,1-2 0,-3-2 0,-3 0 0,-6-2-367,-4-4 0,3 2 0,1-8-364,-2-1 1,-4-5 1234,-6-5 0,4-12 0,-2-14 0,8-5 111,8-5 0,3-1 0,5 4 0,3-2-82,6 1 0,4 5 1,2 3-1,0 4-358,0 3 1,0 1 0,0 6 0,0 0-439,0 0 1,0 8-1,0 3 1,0 5-491,-1 1 1,-1 1 0,-2-3-1,-3-1-543,-3-3 1,-2-5 0,-5 4 1459,-1-2 0,1-2 0,-1-6 0</inkml:trace>
  <inkml:trace contextRef="#ctx0" brushRef="#br0" timeOffset="2501">7720 447 8218,'27'-41'0,"-6"3"780,-7 5 0,-1 5 1,-7 11 820,-2 0 0,-4 7-1010,-6 4 0,2 4 1,-7 4-1,-3 4-231,-2 5 0,-1 11 1,1 3-1,3 0-251,1 0 0,3 5 0,-3-7 0,6-2-285,4-1 0,-4-1 0,0 2-14,3 3 1,1-1 0,2-6-1,0 1 1,2-8 0,3-5 274,7-3 1,4-2 0,3-2-1,2-1-66,3-3 0,1 0 1,-2 6-1,4 0-138,0 0 1,5 8-1,-9 3 1,-2 7-102,-1 5 1,-3 12 0,0 12 0,-1 5 32,-4 6 1,-5 4-1,-9 10 1,-3 4 110,-7 5 1,-11-1 0,-6-1-1,-6 1 20,-6-1 1,-13-3-1,21-37 1,-2 0 0,-2-3-1,0 0-215,-37 26 0,4-22 1,6-11-1,8-9 157,8-8 1,13-9-1,11-14 1,7-13 502,5-7 1,4-7 0,8-7 0,4-7-500,8-3 1,9-7 0,20 0 0,8-2-674,7 0 1,8 8 0,10-2 782,1 3 0,-30 29 0,1 0 0,-1 0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21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158 629 7919,'-18'-25'338,"1"4"1,-1-6 0,1 1 155,-1 5 1,1 9-1,-1 7-21,1 3 0,7 9 1,4 7-1,4 9-122,2 12 1,10 2 0,7 12 0,9 3-282,1 4 1,8 4 0,-2-3 0,6 1-272,-1-2 0,-1 4 1,-4-1-1,-2-5-540,-2-6 0,-9 3 0,-1-6 0,-7-1 741,-4-3 0,-18-4 0,-9-2 0</inkml:trace>
  <inkml:trace contextRef="#ctx0" brushRef="#br0" timeOffset="251">158 874 7700,'-16'-23'0,"2"-1"40,3 3 0,5 2 1,-4 1-1,2 1 612,5-1 0,1 1 0,2-1-340,0 1 0,7-1 0,7 3 0,7 1-110,8 3 0,4 5 1,4-4-1,4 0-183,6 1 1,-3 5 0,3-2 0,-1 2-305,-1-2 1,-2 4-1,-8-3 1,-2 3-527,-4 2 1,-6 7 0,-9 5-230,-3 3 1,-9 3 1039,-2-1 0,-23 9 0,-14 1 0</inkml:trace>
  <inkml:trace contextRef="#ctx0" brushRef="#br0" timeOffset="385">175 979 7576,'17'0'-154,"1"-2"0,-1-2 0,3-2 208,3 2 0,-2-4 0,9 3 0,1-1 42,2-2 0,7 6 1,1-4-1,-4 4-338,-6 2 1,-6 0 0,-7 0 241,-1 0 0,-7 8 0,-2 2 0</inkml:trace>
  <inkml:trace contextRef="#ctx0" brushRef="#br0" timeOffset="535">158 1311 7907,'25'0'147,"2"0"0,8-2 0,2-2-31,3-2 0,5-6 0,9 4 0,3-1 0,1-5 1,2 4 0,-4 1 0,3 1-941,-3 4 824,-10-6 0,5 1 0,-7-9 0</inkml:trace>
  <inkml:trace contextRef="#ctx0" brushRef="#br0" timeOffset="752">1432 210 8058,'0'-42'0,"-2"5"0,-3-4 0,-9 8 766,-7 10 0,1 1 0,-3 17 0,4 1-217,1 2 0,7 2 0,1 2 0,2 5-572,4 11 1,2 3 0,2 12 0,0 4-228,0 0 1,6 6 0,2-1 0,2 3-171,3 3 1,3-3 419,1 2 0,8-9 0,2 5 0</inkml:trace>
  <inkml:trace contextRef="#ctx0" brushRef="#br0" timeOffset="1101">2358 280 8328,'6'-33'0,"0"4"614,-2 6 1,-3 3-1,-2 5 1,-5 3-51,-6 6 1,-3 4 0,-3 4 0,-1 6-223,-5 10 0,3 3 0,-6 12 0,0 6-181,0 3 1,-3 7-1,-5 9 1,1 6-164,-1 4 1,0 2 0,2 2 0,2 3-313,2 7 1,7-4 0,-1-5 0,5-7 7,7-8 0,3-5 0,10-8 0,4-11 262,5-8 1,13-15-1,7-5 1,8-4 122,7-2 0,12-8 0,8-3 1,8-3 88,8 2 0,11-3 0,6 5 0,-48 5 0,1 1-78,0 0 1,0 2 0,47 0 0,-4 2-1,-3 2-249,-7 4 0,-17-3 0,-6 9 0,-13 2-868,-15 1 1,-12-3 359,-11-1 1,-14-1-1,-3 2 1,-8-6 666,-3-4 0,-9 5 0,-1 3 0</inkml:trace>
  <inkml:trace contextRef="#ctx0" brushRef="#br0" timeOffset="1535">2987 560 8014,'-26'-35'0,"-5"0"0,-7 0 0,7 13 0,-4 7 0,4 5 1069,3 6 1,3 4 0,10 6 0,3 6-524,6 3 1,6 11 0,8 3-1,9 6-366,11 5 0,7 3 1,5 6-1,9-5-143,7-1 0,2 3 0,10-5 0,4-2-290,0-2 1,5-10-1,-1-4 1,-2-5-152,-2-7 0,-6-11 1,-8-15-1,-12-12 192,-7-14 1,-14-9 0,-7-7 0,-12-3 154,-10-2 0,-14-2 0,-13-6 0,-7 0 352,-9 0 0,-9 10 0,-4 8 0,-3 9 75,-3 6 0,-3 4 0,-3 6 1,2 10-50,8 9 0,13 8 1,11 8-1,6 9-396,9 10 1,12 6 0,7 4 0,9 2-162,13 2 1,9 5-1,14-3 1,5 0-102,5-1 0,9-7 0,4-6 0,6 0-278,6-1 1,1-3-1,7-10 1,-5-3-21,-1-6 0,3-6 0,-9-6 0,-10-6-74,-13-3 1,-18-8 708,-8-1 0,-4-7 0,-1 4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7:53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101 295 8168,'-7'-64'571,"-5"4"1,-3 6 206,-3 9 0,3 14 0,1 10-187,2 7 1,8 8-1,1 12 47,6 6 0,7 13 0,10 8 0,3 8-365,6 3 1,6 9-1,4 7 1,3 2-197,3 4 0,-6 0 0,2 2 0,-5 0-426,-1 4 1,-2 5-1,-4 3 1,-7 7-688,-9 2 1,-5-5-1,-10-6 1,-4-5-832,-5-5 1,-11-17 1866,-1-5 0,-8-15 0,4-6 0</inkml:trace>
  <inkml:trace contextRef="#ctx0" brushRef="#br0" timeOffset="266">608 645 8147,'6'-45'551,"0"4"0,5 12 1517,-5 6-1638,0 11 0,-12 18 1,-2 12-1,-1 1-2,-5 0 0,-2 5 0,-3 1 0,-2 2-243,-3 4 0,1 0 0,6 0 0,-3-2-126,-3 2 0,4 2 1,-5 0-1,7-2-100,5-2 1,-1-7-1,7 1 1,2-4-137,2-1 0,2-1 0,2-1 0,4-4-64,5-7 0,13 3 0,5-2 0,6-2-178,5-2 0,-1-2 0,6 0 0,0 0-308,-1 0 1,-3 2 0,4 2 0,-3 1-480,-3-1 1,0 4 1205,2-2 0,-5 7 0,7-3 0</inkml:trace>
  <inkml:trace contextRef="#ctx0" brushRef="#br0" timeOffset="914">1097 1099 8139,'0'-18'459,"0"1"499,0-1 1,2 3 0,4 1-223,5 3 1,11 7-1,3-2 1,0 2-374,0-2 1,8 4 0,-2-6-1,4 3-222,-2-1 0,-4-8 0,1 3 0,-7-5-103,-4-1 1,-9-1 0,-4 1 0,-4-1-20,-2 1 1,-8-1 0,-6 1 0,-7-1-38,-8 1 1,-10 7-1,-2 4 1,3 4 36,1 2 0,2 8 0,2 4 0,4 5-5,5 7 1,7 3 0,5 8 0,6 0-137,4 0 1,12-1 0,8 1 0,9 2-148,6 4 0,9-12 1,5 0-1,3-7-98,3-5 1,9-7 0,4-4 0,4-4-25,-2-2 1,-4-14 0,0-5-1,-6-7 138,-4-5 1,-17-8 0,-8-1 0,-9 1 259,-9 2 0,-5 8 0,-12 0 0,-7 0 383,-9 2 1,-5 1 0,-8 11-1,0 3 203,0 6 1,1 4-1,1 2 1,3 0-230,7 0 0,4 10 0,1 6 0,3 7-345,3 4 0,4-4 1,8 6-1,4 2-274,8 2 0,1 0 0,17-3 1,3-5-172,5 0 0,7-11 0,7 1 0,3-5-11,3-6 1,-4-4-1,5-6 1,-7-8 358,-6-7 0,-5-6 0,-12-8 0,-7-2 187,-9-4 0,1 4 1,-8-3-1,-2 3 471,-3 2 0,-8 2 1,-3 2-1,-2 4 1064,1 1 1,5 9-1329,-6 5 1,8 10 0,-1 4 0,5 12-187,5 7 0,7 16 0,11 0 0,4 6-174,1 5 1,5 8 0,-4 5 0,2 1-434,-2 4 0,2-4 0,-8 2 0,-1 2-329,-3 2 1,-3-6-1,-5-4 1,-7-4-226,-8-1 1,-7-3-1,-15-3 1,-7-6 1030,-6-5 0,-17-1 0,2 0 0</inkml:trace>
  <inkml:trace contextRef="#ctx0" brushRef="#br0" timeOffset="1131">2407 872 8091,'35'-53'53,"-6"9"0,0 5 0,0 8 281,-2 8 0,6 11 0,-4 6 0,2 4 339,-2 2 0,4 2 0,-5 4 0,-1 6-325,-4 3 0,-4 8 0,-1 3 0,-3 1-148,-3 4 1,-4 2 0,-10 2-1,-6 0-252,-9 0 1,-3-1-1,-9 1 1,-2-2-483,-2-3 0,-2 1 0,-2-8 0,0-2-1482,3-1 0,2-5 2016,15-3 0,7-4 0,3-8 0</inkml:trace>
  <inkml:trace contextRef="#ctx0" brushRef="#br0" timeOffset="1364">3402 662 8379,'22'-35'0,"-7"2"575,-5 4 1,-6 4 0,-10 9 123,-6 5 0,-3 3 1,-3 8-1,1 0 13,-1 0 1,1 10 0,-1 5-547,1 7 1,5 9 0,3 0 0,1 5-239,4 5 1,2 8-1,2-3 1,0 5-134,0 1 0,0-1 0,0-3 0,0-3-184,0-3 0,-8-1 1,-2-6-1,-3-2-154,-5-4 0,5-5 0,-12-11 1,1-3-126,1-2 1,-6-3 0,6-5 0,3-2 667,7-3 0,-3-13 0,6-9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8:14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70 340 8057,'-12'-18'12,"1"3"1,-1 1 509,2 3 1,3 5 0,5-4 1874,-4 2-1877,4 3 1,-6 7-1,10 3-170,4 7 0,-4 3 0,6 3 0,-2-1-123,-1 1 1,7-1 0,-4 1 0,0-1-107,-1 1 1,5 5 0,-6 0-1,0-1-58,1-3 0,-3 4 0,6 1 0,-2-3-238,-4-2 1,-1 5 0,1-1 0,2 0-203,-2 2 0,0-3 1,0 5-1,2-2-267,-3-3 0,-1-3 0,-2-2 90,0 1 0,8-8 667,4-5 0,3-7 0,3-7 0,-1-9 398,1-1 0,5-6 1,4 1-1,4 3 56,6 2 1,4 3-1,0 4 1,3 7-287,1 3 0,3 2 0,-3 2 0,2 3-378,1 7 1,1 4 0,-11 3 0,1 2-67,-6 3 0,2-1 1,-8-8-1,-1-1-263,-9-2 0,0-8 0,-7-1 375,0-6 0,-2-9 1,-8-11-1,0-6 115,0-4 0,-2-4 1,-4-2-1,-8-4 61,-7-1 1,0-1 0,-9-4-1,-1 3 1,-2-3 0,-1 7 0,1 3 1,3 6-655,7 4 0,-2 7-751,2-1 0,9 15 1,16 12-1963,14 12 3241,9 5 0,25 12 0,5 4 0</inkml:trace>
  <inkml:trace contextRef="#ctx0" brushRef="#br0" timeOffset="466">2131 253 8136,'15'-18'298,"-1"3"0,-2 1 348,1 2 0,-3 3 1,0-5 3767,-3 2-3855,-1 9 0,-14-5 0,-5 10 0,-7 4-149,-3 5 0,-8 11 1,2 1-1,-6 0-301,-6 2 1,4-3 0,-3 5 0,3 0-217,2 0 1,-2 2-1,-2 4 1,-2-2-97,3-2 0,3 1 1,4 3-1,4-4-39,1-6 0,9-6 0,7-3 325,2-2 1,4-9 9,10 3 1,-2-4 0,8-2 0,3 0-3,7 0 0,-1 6 0,8 2 0,2 0-194,2-1 1,4 7 0,2-2 0,2 3-160,-3 3 1,11-1-1,-1 0 1,1 1-321,1-1 0,1 3 0,1 1 0,-1 2-451,-5-1 1,-3-3 0,-8-1 0,0-1 1032,0 1 0,0-1 0,0 1 0</inkml:trace>
  <inkml:trace contextRef="#ctx0" brushRef="#br0" timeOffset="700">2795 235 8192,'0'-60'265,"0"6"1,0 9 4498,0 8-3615,0 6 1,0 23 0,0 8 0,1 12-621,5 9 1,4 14-1,9 12 1,3 5-295,1 6 1,2 4-1,-3 8 1,3 2-400,2 4 1,0-2 0,2 5 0,-5-1-1248,-5-5 1,-9-7-1,-3-2 1,-1 1-1023,0-3 1,-8-4 2432,-10-12 0,-3-3 0,-3-8 0</inkml:trace>
  <inkml:trace contextRef="#ctx0" brushRef="#br0" timeOffset="868">3860 899 8326,'0'-18'2585,"0"1"0,0 5-1813,0 1 1,-2 7 0,-4-2 0,-6 4-2340,-3 2 1,-3 2 1566,1 4 0,-8 11 0,-2 10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9:59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0 470 8141,'10'-17'586,"-2"-1"1990,-8 1-52,0-1-1711,0 9 0,0 3-606,0 12 0,6 3 0,1 9 0,1-1-83,0 1 1,6 5 0,-5 2 0,3 0-234,0 1 0,-1 3 1,7-4-1,-1 2-345,1 4 1,-1 2 0,1 2 0,-1 0-312,0 0 1,-5-6-1,0 0 1,1 0 66,3-2 1,-4-7-1,-1-10 587,3-3 1,1-3 0,3-10 0,1-7 552,4-9 1,-1-3 0,7-6 0,2 4 248,2 2 1,2 1-1,0 7 1,2 1-307,3 5 1,-1-3-1,6 8 1,-1 3-271,1 1 1,0 9-1,3 3 1,-3 2-335,-2-1 0,-3-1 1,-5 2-1,-2-6-339,-4-5 0,-3-1 0,-11-1 348,-3-5 0,-6-10 0,-12-11 0,-6-4 196,-3-6 0,-11-2 1,-3 4-1,-4-2 125,-2-3 1,-5 3-1,-3-2 1,0 6-31,0 4 0,3 8 0,5-3 1,2 5-592,4 1 1,9 9-230,9 3 1,9 12-1,4 5 1,15 7-1253,16 5 1991,2-3 0,23 13 0,-3-6 0</inkml:trace>
  <inkml:trace contextRef="#ctx0" brushRef="#br0" timeOffset="333">1677 400 8380,'0'-17'396,"0"-1"1,0 7 0,2-1 0,4 0 325,5 3 1,7-5 0,7 6 0,10 1-209,10-1 1,13-4-1,6 6 1,6 2-597,5 3 0,-3 1 1,4 0-1,-6 0-641,-6 0 0,-14 1 0,-15 3 1,-10 4-1214,-5 2 1936,-10 1 0,-10 7 0,-10-1 0</inkml:trace>
  <inkml:trace contextRef="#ctx0" brushRef="#br0" timeOffset="502">1555 784 8031,'17'0'124,"7"-5"1,-1-1 0,2 0 518,6-2 0,0 4 0,18-5 0,5-1-222,8 0 1,14 1 0,3-5 0,3 4-708,-1 2 0,-1 1 1,-3 3-1,-11-2-926,-11 2 1212,-14-6 0,1 1 0,-7-9 0</inkml:trace>
  <inkml:trace contextRef="#ctx0" brushRef="#br0" timeOffset="703">2830 103 8147,'0'-29'253,"0"2"1,-2 4 1559,-4 7 0,4 8-1225,-4 14 1,4 6 0,4 9-1,4 6-231,6 6 0,-1 0 0,5 14 0,3 2-480,1 1 0,-1 2 0,-2-1 0,1-3-772,-1-1 0,1 5 0,-3 7 0,-3-5 895,-6-6 0,-4 3 0,-2-7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9:58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88 470 8060,'10'-18'486,"-4"1"1,-4-1 300,-2 1 0,7 1 1,5 5-1,5 5-405,7 4 1,5 2 0,12 0 0,5 0-639,5 0 0,7 8 0,2 1 0,0 3-733,0 0 1,-2-1 0,-9 5 988,-8-4 0,0 11 0,-14-4 0</inkml:trace>
  <inkml:trace contextRef="#ctx0" brushRef="#br0" timeOffset="167">1 854 8111,'17'-6'299,"3"0"1,3 0 180,6-1 1,6 5 0,8-4 0,11 4-246,14 2 1,10-2 0,11-2-1,2-2-560,2 2 0,4 3 0,-11-1 0,-13-2-481,-11-2 0,-15-6 806,-6 6 0,-4-15 0,-3 2 0</inkml:trace>
  <inkml:trace contextRef="#ctx0" brushRef="#br0" timeOffset="366">839 51 8111,'29'-18'258,"-2"3"1,1 3 204,-1 6 1,-4 12-1,6 9 1,2 13 45,2 12 0,8 15 0,0 5 0,-1 4-147,3 8 0,-6 0 0,2 9 0,-8 1-320,-8-3 1,-11-1 0,-10-8 0,-14-1-581,-17 1 1,-18-2 0,-15-2-1,-6-4 538,-9-2 0,35-30 0,0-1 0,-1-3 0,-1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39:57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140 158 8170,'0'-35'153,"0"6"0,-2 1 1,-4 3 987,-5 4 1,-5 9 0,-1 6-446,-1 4 0,7 4 1,-1 6-1,0 8-200,3 5 0,-5 18 1,8 2-1,2 7-12,2 4 1,2 7 0,0 1 0,0 2-277,0 4 1,2 2 0,4 2-1,6 0-231,3-1 1,3 3-1,-1 2 1,3 0-480,3-6 1,-2-1 0,8-10-1,1-5 10,-3-3 1,4-18 0,-8-2 0,-2-10-488,-1-7 0,-3-4 0,1-10 1,-1-4-634,1-6 0,-1-5 1612,1-7 0,7-10 0,2-11 0</inkml:trace>
  <inkml:trace contextRef="#ctx0" brushRef="#br0" timeOffset="183">210 769 8060,'-12'-18'176,"3"1"1,-1 1 464,0 5 1,6 1 0,0 6-318,8-2 1,14 1-1,13 5 1,8 0-488,7 0 0,11 0 0,3 0 0,2 0-585,4 0 1,4 0-1,1 1 748,-1 5 0,-4 4 0,-13 7 0</inkml:trace>
  <inkml:trace contextRef="#ctx0" brushRef="#br0" timeOffset="350">1275 682 8060,'8'-18'157,"4"1"0,3 1 469,3 4 1,5-1 0,2 7-1,4 0-142,8-2 1,0 6-1,8-3 1,-1 3-532,1 2 1,-4 0-1,3 2 1,-3 2-699,-8 1 0,2 9 1,-8-2 744,0 3 0,6 3 0,-6-1 0</inkml:trace>
  <inkml:trace contextRef="#ctx0" brushRef="#br0" timeOffset="516">1433 1048 8403,'-10'-17'823,"4"5"0,12 2 0,7 3-698,9 3 1,13-4 0,11 2 0,5 0-594,1-1 1,2 3 0,3-6 0,3 0 467,2 1 0,2-3 0,6-5 0</inkml:trace>
  <inkml:trace contextRef="#ctx0" brushRef="#br0" timeOffset="783">2480 437 8300,'0'-35'0,"0"2"702,0 4 1,-2 4 865,-3 7 0,-5 9 0,-8 3-796,1 4 0,1 4 0,5 4 0,3 7-496,0 9 1,6 3 0,-3 6 0,3-2-142,2 2 1,5 4 0,3 4 0,2 3-284,3 3 0,3-6 0,1 4 0,1-3-289,-1 1 0,3 6 1,1-7-1,2-1-109,-1-2 0,-1-2 1,0 0-1,5-2-144,1-4 0,-6-4 0,4-9 1,-1-5-108,-1-5 0,6-6 0,-4-6 0,1-5 797,-1-5 0,-2-9 0,-6-2 0</inkml:trace>
  <inkml:trace contextRef="#ctx0" brushRef="#br0" timeOffset="933">2550 909 8124,'0'-18'78,"0"1"1,8 5 0,4 2-1,5 3 240,6 3 0,6-4 1,12 2-1,6 0-536,3-2 1,8 5 0,1-7 0,-3 2 217,-2 4 0,-1-5 0,-1-1 0</inkml:trace>
  <inkml:trace contextRef="#ctx0" brushRef="#br0" timeOffset="1201">3354 716 8245,'17'-21'0,"0"2"307,1 3 1,-1 5-1,1-1 1,1 6 473,5 4 1,-5 2-1,4 0 1,-3 0-293,-3 0 0,1 8 1,-3 4-1,-1 3-209,-3 3 1,-7 1 0,2 2 0,-4 4-50,-2 3 1,-8-5 0,-3 4 0,-5-2-50,-1-3 0,1 3 1,2-2-1,3-1-166,-3-3 1,5-4 0,-1-1-59,2-2 1,4-3-1,10 3 1,8-6-697,7-4 1,10-2 0,12 0 0,7 0-1459,4 0 0,-1-6 2196,11 0 0,8-7 0,7 3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05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472 1118 8169,'18'-8'77,"-1"-3"0,-5-3 1,-1 0-1,1 3 1372,-2-3 0,-3-1-728,-7-3 1,-2 1 0,-3 1 0,-7 5-232,-4 5 1,-9 4 0,-4 2 0,-4 0-305,-2 0 1,-6 0 0,-1 4 0,-1 5-48,0 9 0,3 3 0,5-1 0,2 3-371,4 6 0,3 4 0,9 2 1,-1 0-426,1 0 0,7 0 0,4-2 1,5-2 99,1-2 1,0-8 0,1 2-1,5-5 374,6-6 0,3-5 0,3-9 391,-1-3 1,1-7-1,-1-9 1,3-5 436,3-1 0,-4 4 0,5-4 1,-3 2 132,2 3 1,-3 9-1,5 1 1,-2 0-502,1 3 1,5 1-1,-4 10 1,2 4-567,4 5 0,8 7 0,2 5 0,-3 6-363,-1 4 1,-4 2-1,0 0 1,-2-2-804,0-4 0,6 2 1,-10-8 1454,1-1 0,5-3 0,-6-1 0</inkml:trace>
  <inkml:trace contextRef="#ctx0" brushRef="#br0" timeOffset="226">577 804 8077,'-2'-51'835,"-4"5"0,4 5 0,-4 12 1,4 5 1219,2 5 1,0 7-1510,0 1 0,14 13 0,5 2 0,7 7-408,5 9 1,4 11 0,5 2 0,5 7-369,0 5 0,5 2 1,-3 7-1,1 2-700,-1 2 1,1 1 0,-7-7 0,-2 0-379,-2 1 0,-4 3 1,-6-2 1307,-10-3 0,1-3 0,-9 5 0</inkml:trace>
  <inkml:trace contextRef="#ctx0" brushRef="#br0" timeOffset="416">1171 856 8607,'-12'-50'801,"0"3"0,7 4 0,-5 8 2177,2 0-2573,2 8 0,14 12 0,4 15 0,5 11-479,6 11 0,5 5 0,8 8 0,3 2-403,2 3 1,6 5 0,-5 7-1,1 3-587,0 3 0,3-2 0,-7 6 1064,-6-1 0,2 5 0,-8-4 0</inkml:trace>
  <inkml:trace contextRef="#ctx0" brushRef="#br0" timeOffset="668">2201 559 8206,'0'-52'304,"0"-1"1,6 9 0,0 5 836,-2 8 1,-3 11 0,1 11-1,4 1-624,6 4 1,9 10 0,6 8 0,4 7-372,6 8 0,14 6 0,-3 6 1,1 7-367,1 8 1,-5 1-1,0 7 1,-5 2-843,-7 2 0,-2 0 0,-13-2 0,-9-2-2000,-5 2 3062,-11 9 0,-19-3 0,-11 6 0</inkml:trace>
  <inkml:trace contextRef="#ctx0" brushRef="#br0" timeOffset="983">2201 856 8309,'12'-85'751,"-1"3"0,1 12 0,5 14 0,1 7 27,-1 9 0,14 5 0,6 6 1,6 7-295,5 9 0,3 5 0,3 8 1,3 2-177,1 4 1,0 5-1,-6 13 1,-1 7-439,-5 8 1,1 3 0,-10 7 0,-6-5-388,-4-1 0,-10 6 1,-7-3-1,-2 5-330,-4 1 0,-2-7 0,-2-5 0,-2-5-200,-4-6 1,2 1 1229,-8-13 0,9-5 0,-3-18 0,4-8 422,2-7 0,2 0 1,4-9-1,5-1 186,5-2 1,3 0 0,4 4 0,7 6-416,3 4 0,7 7 0,5 2 0,3 3-387,7 3 1,1 9 0,-4 7 0,-1 6-537,-5 5 1,1 4 0,-12 8 0,-8 0-1196,-6 0 0,-5 0 0,-4 0 1742,-7 0 0,-3 7 0,-2 3 0</inkml:trace>
  <inkml:trace contextRef="#ctx0" brushRef="#br0" timeOffset="1236">3895 1188 8403,'12'-20'328,"-1"-3"1,-1 4 0,4-5 0,-3 5 627,3 2 1,3-3 0,5 1-1,-1-1-133,-5 5 1,-1 1 0,-9-3-293,-2-1 1,-4 3-712,-6 3 1,2 4-1,-8 8-84,-1 0 1,-3 8-1,1 4 1,3 5-210,6 7 0,4-5 0,4 6 0,4 0-170,6 5 0,13-3 0,8 2 0,8 0-1660,3-2 2303,11-2 0,7 1 0,8 1 0</inkml:trace>
  <inkml:trace contextRef="#ctx0" brushRef="#br0" timeOffset="2401">4960 612 8367,'0'-18'0,"0"1"661,0-1 0,0-1 0,0-3 352,0-1 0,0 6 27,0 5 0,2 10-879,4 2 1,4 10 0,7 11 0,1 4-120,-1 2 1,3 3 0,1 6 0,2 3-303,-1 2 1,-3 0 0,-2-4 0,1 1-99,-1 3 0,-5 0 0,-2-6 0,-2-2-262,-5-4 0,-1-2 0,-4-6 300,-3 3 0,-5-9 0,-8-11 512,1-8 0,1-7 0,3-13 1,3-5 281,2-4 1,3-2 0,5 0-1,1 0 75,5 1 0,4 1 1,7 3-1,3 7-29,3 4 1,-1 1 0,7 3-1,2 3-547,2 6 0,7 12 1,1 8-1,0 5-158,2 4 1,-7 8 0,5-1 0,-6 3-145,-6 1 0,-4 1 1,-9 0-1,-2-2-260,-3-4 1,-7-3 0,0-11 0,-8-1 177,-8-3 1,3-7-1,-3 0 1,-1-8 557,-3-7 1,-5-13 0,1-5 0,7-4 359,3-2 0,4 0 1,6 0-1,0-1 38,0-5 0,8 10 0,6-4 1,7 4-212,8 4 0,6 1 0,6 11 0,5 3-315,5 6 1,-5 10 0,-1 6-1,-1 4-428,1 5 1,-12 10-1,0 0 1,-6 2-302,-5-2 0,-9 4 0,-3-4 0,-2 4-90,-4 2 1,-3-2 0,-1-2 0,-3-1 799,-9 1 0,-7-6 0,-16 0 0</inkml:trace>
  <inkml:trace contextRef="#ctx0" brushRef="#br0" timeOffset="3133">6235 873 8206,'0'-17'608,"-6"5"786,1 1 0,-1 9-1258,6 2 1,0 2 0,0 9-1,2 3-271,4 1 0,1 3 0,7-1 0,-2 1-114,1-1 0,1 1 1,-1-3-1,-3-1-639,-2-2 0,3-7 781,-5 7 0,0-10 0,-6-2 0,0-10 656,0-5 0,-8-10 0,-3-5 0,-5-5 40,-1-5 0,5 3 0,2-4 0,3 4 175,3 2 1,2 2-1,2 4 1,0 6-492,0 4 1,15 9-1,7 4 1,7 4-270,6 2 1,2 2-1,11 4 1,-1 7-88,1 9 0,3-1 1,-1 6-1,-3-2-205,-7-3 1,-5 3 0,-6-2-1,-5-1-95,-5-3 1,-7-1-1,-3-1 1,-1 0-104,-4 1 1,-4-6-1,-6-3 1,-5 1 42,-5 0 0,-1-4 0,-1 3 409,1-1 0,-1-2 1,1-6 167,-1 0 0,7 0 1,1-2 378,2-4 1,2-4 0,8-7-89,4-1 1,4 1 0,7 1 0,1 3-217,-1 1 0,6 2 1,1-3-1,-3 3-197,-1 2 1,3 3-1,0 5 1,-2 0-308,-1 0 1,-9 0-1,1 2-128,2 3 1,-7 5 0,-1 8 0,-4-1-52,-2 0 1,0 1 0,0-1 0,-2 1-91,-4-1 1,3-5 745,-9 0 0,6-8-26,-6 1 1,11-5 0,-1-5 0,7-7 278,5-4 0,-4-1 0,6-1 1,1 1 5,3-1 0,1 3 0,1 1 0,-1 5-350,1 1 1,-1-4-1,0 6 1,1 3-179,-1 1 1,1 4 0,-1 3 0,1 5-323,-1 0 0,1 11 0,-3-3 0,-1 3-695,-3 4 0,-7-3 1,2 7 1103,-4 2 0,-2 2 0,0 2 0</inkml:trace>
  <inkml:trace contextRef="#ctx0" brushRef="#br0" timeOffset="3899">7458 1048 8294,'2'-23'0,"2"0"0,1 1 746,-1 3 1,4 1 0,0 1 0,0-1-21,-1 1 0,7 5 0,-4 1 0,1-3-383,1-1 0,-8-5 0,4 1 0,-3-1-99,1 5 1,0 1 0,-6-3-314,0-1-315,0 9 0,0 3 1,0 12-1,0 7-282,0 9 0,0 3 1,2 6-1,4-2 182,5 2 1,5 0 0,3 0 0,3-4 188,1-2 0,0-1 0,-7-7 0,-3-1 299,-1-5 0,0 3 234,5-8 1,-7-8 0,-4-12-1,-4-5 178,-2-4 1,0-3 0,0 5 0,0-2 70,0 1 0,0 3 0,0 1-441,0 1 0,2 7 0,3 4 1,7 5-56,4 1 1,3 7 0,2 5 0,4 3-141,3 3 0,-5 1 0,4 3 0,0 1-56,0-2 0,-5-3 1,1-5-1,-4-3 153,-1-2 0,-6-2 92,-1-6 0,-1-8 0,2-4 0,-7-3 74,-3-3 0,-7-5 1,-3 0-1,0 1 150,0 3 0,0 1 0,5 1 1,-3 0 213,2-1 0,2 6-567,2 1 1,10 7-1,5 0 16,7 8 0,7 8 0,-4 9 0,2 2-300,4-1 0,0 3 0,0-2 0,-2 0-196,2 3 1,0-13 0,-2 5 105,-5-3 0,-5-7 508,-1-2 1,-11-14 0,-5-10 0,-7-9 22,-5-6 0,-4-4 1,-7-5-1,-2-9 201,1-5 0,-3-16 0,2 0 0,1-5 212,3-7 0,2 5 1,1 1-1,4 4 361,7 7 1,3 16-1,2 6 1,2 14-386,3 14 0,5 7 0,8 12 0,1 6-386,4 9 1,4 11 0,8 12-1,0 9-258,0 7 0,6 6 0,0 8 1,-3 0-195,-1 0 1,-4 0-1,-2 1 1,-3 3-574,-3 2 1,-10 1 0,-9-3 0,-8 0-370,-9-6 1,-11-2 1322,-19-14 0,-11 5 0,-10-13 0</inkml:trace>
  <inkml:trace contextRef="#ctx0" brushRef="#br0" timeOffset="4351">8383 891 8244,'0'-18'462,"0"1"0,2 1 486,4 5 0,-4-5 1,6 5-375,0-5 0,-5 6 1,9 3-1,2 1-161,1 0 1,5 0 0,1 6-1,4 0-274,2 0 0,2 0 1,6 0-1,0 0-115,0 0 1,-8 0 0,-1 0 0,-3 0-104,0 0 1,1 0-129,-7 0 0,-5 0 71,-1 0 1,-7 2-49,2 4 0,4 4 0,-1 7-1,1 1 0,6-1 0,-7 1 0,3-1-37,0 0 1,-1 1-1,5-1 1,-3-1-61,-1-4 1,-6 1 0,4-5 156,-3 2 537,7-6 1,-12-4 0,4-12 37,-4-4 1,-2-1 0,0-1-199,0 1 0,1 5 0,5 3 0,6 1-288,3 4 1,3 2 0,1 4-1,5 4-608,5 5 1,-2 5 0,2 3 0,2 3-603,2 1 1,0 6 0,-4-4 1245,-6 2 0,5-5 0,-1 3 0</inkml:trace>
  <inkml:trace contextRef="#ctx0" brushRef="#br0" timeOffset="4849">9326 873 8217,'18'-17'927,"-6"7"673,-1 4 0,-5 5-1214,6 1 0,-8 1 1,1 5-1,-3 6-425,-2 3 0,0 3 0,0-1-621,0 1 0,0-1-700,0 1 1306,0-1 501,-7-7 1,5-4-1,-4-12 55,4-6 0,2 3 1,2-3-65,4-2 1,3 1 0,9 1-412,-1 6 0,1 4 0,-1 2 1,1 0-344,-1 0 0,1 8 1,-1 4-249,0 3 0,-1-3 0,-2 0-98,-3 1 1,-7-3 307,2 2 792,-4-9 1,-2-3 0,0-11 33,0-5 1,0-1 0,2 1 81,4 5 0,-2-3-625,7 8 0,1 0 0,5 6 0,1 0-393,-1 0 1,-5 8 0,-1 6 0,3 5-374,2 4 0,-1 1 0,-3-5 0,-4 2 837,-1 3 0,-5-1 0,6-5 0</inkml:trace>
  <inkml:trace contextRef="#ctx0" brushRef="#br0" timeOffset="4966">9799 1048 10496,'11'-10'-1218,"1"5"1,-6 3 1217,5 2 0,1 15 0,6 5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03.0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0 150 8010,'0'-35'40,"0"0"1,6 8 0,0 3 2393,-2 5-1961,-2 9 0,-2 10 0,2 14 0,2 9-153,1 12 0,3 8 1,-4 11-1,4 4-157,2 6 1,-7 4 0,5 0 0,-2 0-245,0 2 0,0-6 0,-6 8 0,0-6-37,0 0 1,0-6 0,2-2 0,1-7-175,3-11 0,0-1 0,-6-16 56,0-1 0,2-11 138,4-5 1,-2-10 0,7-1 60,3 1 1,2 0-1,1 0 1,2-2-8,5 2 0,1 2 1,8 2-1,0 0-146,4 0 0,3 0 1,-1 0-1,2 2-182,-2 4 1,-2-4 0,-4 6 0,-2-2-309,-2-1 1,-8 7 0,2-6 679,-3-2 0,-3 5 0,1 1 0</inkml:trace>
  <inkml:trace contextRef="#ctx0" brushRef="#br0" timeOffset="319">891 918 8077,'0'-17'565,"0"-1"1,0 1 0,0-1 1944,0 1-2074,0 7 0,8 4 0,3 10 0,7 4-194,5 2 0,4 7 1,8 6-1,0-1-169,0-3 0,0-1 0,0-1 1,0 1-305,0-1 0,-6-5 0,-2-3-194,-2-1 0,-3-4 0,-11-10 278,-5-5 1,-8-11 0,-8-3-1,-9-2 127,-6-4 1,-10 0 0,-8 0 0,1 4 93,-1 1 0,-4 3 0,7 6 0,1 1-378,2 4 1,10 5-294,3 7 1,13 9-1,9 7 1,12 7-2084,13 4 2680,16 2 0,13 6 0,10 0 0</inkml:trace>
  <inkml:trace contextRef="#ctx0" brushRef="#br0" timeOffset="617">1852 499 8241,'-20'-45'0,"-1"7"676,-2 7 0,-3 5 1,5 11-1,-2 1 3708,1 3-4046,3 7 0,9 6 0,4 15 0,6 10-329,6 6 0,6 8 0,11 2 0,6 1-156,4 5 1,-4 1 0,0 1 0,1-3-133,-3-1 0,4-1 1,-8 5-1,-4-3-308,-5-1 0,0-10 0,-9 0 1,-3-8 280,-6-4 1,-13-4 0,-14-7-1,-6-4 302,-4-3 0,-7-1 0,1-8 0,-1-2-76,1-1 0,6-7 0,12 4 0,6 0-927,4 1-257,9-7 1,10 6 1263,12-3 0,11 3 0,4 8 0</inkml:trace>
  <inkml:trace contextRef="#ctx0" brushRef="#br0" timeOffset="1476">2306 901 8052,'0'-18'1515,"0"7"-874,0-1 1,0 6-1,2-4-369,3 3 0,-1-1 1,8 4-1,0-4-76,-3-1 0,7 3 0,-5-6-25,5-1 0,1-3 0,-1-1 0,-2-1-126,-3 1 1,-7-1 0,2-1 0,-4-3 108,-2-1 0,-8-2 0,-4 4 1,-3-3 74,-3 3 1,-5 3-1,-2 5 1,0 3-133,-1 2 0,3 3 0,4 7 0,-3 3-119,-1 7 0,8 11 0,9 8 0,4 6-279,2 4 1,10 6 0,5-5 0,8 1-50,5 0 1,3 1-1,7-7 1,5-4-22,2 0 0,-5-14 0,5-3 1,0-6 141,-1-6 1,-5-10 0,2-8 0,-4-7 241,-2-8 1,-8-10 0,-4-2 0,-3 2 299,-3 2 0,-5 3 0,-3 1 0,1 3 209,0 7 1,1 0 0,7 3-324,-1 5 0,7 11 0,1 2 0,2 10-121,4 7 1,2 1 0,2 13 0,0 2-233,0 2 1,-2 2-1,-4 0 1,-6 0-395,-3 0 0,-11 6 0,-3-1 0,-4-1-572,-2-2 1,-14-2 0,-7 0 1119,-10 0 0,-15 0 0,-17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01.8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154 403 8104,'0'-18'0,"0"1"631,0-1 0,0 7 1,1-1-325,5-2 0,4 7 0,9 1 0,7 2-297,9-2 0,9 4 1,14-4-1,8 4-460,8 2 1,0 6-1,5 2 1,-1 0 449,-4 0 0,-10 5 0,-4-3 0</inkml:trace>
  <inkml:trace contextRef="#ctx0" brushRef="#br0" timeOffset="185">14 787 8144,'-10'8'686,"6"-6"-329,16 3 1,3 3 0,20-2 0,12-2-204,13-2 0,16-2 0,21 0 0,-44 0 0,0 0-415,4 0 0,-1 0 0,-2 0 0,1 0 0,-1 0 0,0 0 0,43 0 261,-15 0 0,-20-8 0,-19-2 0</inkml:trace>
  <inkml:trace contextRef="#ctx0" brushRef="#br0" timeOffset="400">1027 18 8090,'23'-5'0,"2"-1"323,2 2 1,-3 2-1,3 6 1,0 8 188,0 11 1,-4 12 0,7 9-1,1 13-153,2 9 1,0 7 0,-4 15-1,-8-1-322,-7 0 1,-7 1 0,-9-3 0,-5-3-555,-11-7 0,-9-9 0,-16-4 1,-9 0-335,-10 0 1,-6-5 850,-2 1 0,0 4 0,0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12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288 223 7930,'12'-27'-18,"-1"4"1,-1 3 0,4 3 0,-5-1 378,-1 1 0,0-1 1,-4 1 254,2 0 0,-1 5 0,-7 2 514,-3 2 1,1 3-735,-8 5 1,0 2 0,-5 5-1,1 9-153,5 5 1,-5 10 0,7-2 0,-1 6-67,4 6 0,-2-2 0,2 5 1,3 1-142,1 0 1,2-6-1,2 3 1,3 1-215,7 3 0,4-3 0,3-2 0,4-4-48,6-2 1,6-6-1,4-2 1,4-4 51,1-7 1,-3-7-1,6-9 1,1-1-66,3-5 1,-1-6 0,-1-13 0,-5-8 132,-1-6 1,-8-9-1,-10 1 1,-5-5 101,-11-7 1,-7 5 0,-10-4 0,-9 3 205,-10 3 0,-16 2 0,-9 3 0,-12 8-75,-10 8 1,-8 4-1,-9 8 1,-2-1 108,2 5 1,9 9 0,9 2 0,9 8-64,11 8 0,18 3 1,20 3-1,13 1-483,12 4 0,13 4 0,8 6 1,8-2 94,7-1 1,13-1 0,5 6-1,5-2-305,7-4 0,-4 2 0,5-10 0,1-3-967,4-5 0,-5-3 1218,-1 1 1,-4-3 0,-2-8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17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1 119 8050,'16'-33'911,"-3"3"0,-3 7-197,-2 4 0,-1 9 0,-3 6 0,4 8-15,2 8 0,3 11 0,9 8 0,1 8-402,-2 7 1,4 5 0,1 3 0,-1 4-308,0 6 0,0 4 1,-3 2-1,1 0-361,-2 0 1,-7 2 0,-4 0-1,-3-3-442,-3-7 1,-2-7 0,-4-9-1,-4-7-129,-5-8 0,1-13 0,0-14 858,3-8 0,-5-14 0,6-11 0,4-6 507,6-6 1,6-3-1,9-7 1,5 3 73,5 1 0,6 10 0,3 3 0,5 8-30,2 7 0,1 3 0,7 5 0,-3 7-434,-3 8 1,1 7 0,-9 13 0,-4 5-159,-4 4 0,-16 2 0,1 0 0,-6-2-201,-6-4 1,-12 4-1,-10-4 1,-11 2 67,-10-2 0,-5 2 0,-9-8 1,1-1-180,0-3 0,-1-3 0,1-5 0,1-3-467,5 0 0,-3-6 904,9 3 0,7-3 0,7-2 0</inkml:trace>
  <inkml:trace contextRef="#ctx0" brushRef="#br0" timeOffset="317">1625 870 8385,'0'-24'511,"0"1"1,0 0 0,0 5 0,-2 1 146,-4-1 0,-9 1 0,-12 1 0,-4 5-192,-6 5 0,-10 4 0,3 2 0,-3 0-327,0 0 1,9 13 0,-1 5-1,6 3-326,4 4 0,13 1 1,1 3-1,5-4-487,6 0 1,2-5 0,2 3 0,2-4 323,4-1 1,4-7 0,9-1 0,2 0 368,3 0 1,5-7 0,-4 3-1,0-4 112,0-2 1,7 0 0,-5 0 0,2 0 184,0 0 1,-6 0 0,4 0 0,-1 0-305,-5 0 1,4 0-1,-2 0 1,-1 0-411,-3 0 1,-1 0-1,-1 2 1,1 2-409,-1 2 1,0 6 0,1-5 805,-1 3 0,9 2 0,1 5 0</inkml:trace>
  <inkml:trace contextRef="#ctx0" brushRef="#br0" timeOffset="684">2079 835 8072,'0'-30'111,"0"3"0,0 2 672,0 4 0,-8 1 0,-3 5 30,-5 3 0,5 4 0,-1 8-628,-2 0 0,1 8 1,-1 4-1,5 5-424,1 7 1,2 3 0,6 6 0,0 0-45,0 2 0,8-10 1,3 10-1,7-4-333,5-4 0,4-2 0,8-7 1,-2-1-83,-4 1 0,4-9 1,-6-3-1,1-8 702,-5-9 0,-4-11 0,-3-19 1,-3-7 80,-1-8 0,-8-14 0,2-12 1,-4-3 364,-2-2 0,-2 1 1,-2 5-1,-4 5 1302,-2 4 0,1 14 0,-5 11-89,3 16 1,7 20-1699,-2 11 0,8 15 0,7 18 0,13 12-158,9 13 0,2 10 1,13 8-1,3 5 17,1 5 1,-23-42-1,1 1 1,-1 0-1,0-1 1,0 1-1,0-1-649,24 42 1,-10-11 0,-3-1 0,-7-6-2076,-7-4 2900,-13-15 0,-11 9 0,-9-13 0</inkml:trace>
  <inkml:trace contextRef="#ctx0" brushRef="#br0" timeOffset="984">2987 730 8092,'18'-25'1363,"-1"-1"1155,1-3-1993,-9 12 1,-3 11 0,-12 12-173,-5 5 0,-7 5 0,-3 3 1,-4 3-243,-2 1 0,-2 0 1,-4-3-1,1 1-92,3 2 0,8 1 0,-4-9 1,2-1-72,-1-3 0,7-1 1,7 4-1,0-5-216,1-1 1,5 0 0,0-2 107,8 5 1,13-1 0,14 2 0,6 1-5,4 3 0,7 1 1,-1 1-1,3-1-390,3 1 1,1 5 0,1 0 0,-1 0 13,-4 3 1,-9-5-1,0 6 1,-4-2 539,-2-3 0,0 5 0,-1 0 0</inkml:trace>
  <inkml:trace contextRef="#ctx0" brushRef="#br0" timeOffset="1101">3634 1219 8092,'0'-25'623,"0"5"1,0-3-1,0 3 2136,0 3-2819,0 0 60,0 7 0,0 10 0,0 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2:36.9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2104 7503,'-11'0'-32,"-1"0"1,6 0 665,-6 0-409,9 0 1,-5-2-70,8-4 0,2 4 1,5-4-1,11 4-82,9 2 1,16-2-1,11-1 1,14-3-72,12 2 1,15 0-1,-42 1 1,2 0-1,7-1 1,1-2-67,4 2 1,3-1 0,8-3 0,2 0 0,-1 3 0,1 1 0,0-2-1,1 0-75,-2 0 0,1 0 0,2 3 1,-1 0-1,-7-1 0,-1-1 1,-2 0-1,-2 0 113,-2 0 1,0 0 0,-4 3 0,0 0 0,-3-1 0,0-1 0,-1 1 0,-1 0 8,-2 0 0,0 0 0,3-1 0,-1 0 0,-7 2 1,1 0-1,1-1 0,0 1 25,-1-1 1,-1 2 0,0-1 0,-1 2 0,39 0 0,-5 0-22,-5 0 1,-9 0-1,-6 0 1,0 0 11,-2 0 1,-9 0 0,-11 0 0,-3 0 54,-4 0 1,2 0 0,-14 0 165,-1 0 9,-11 0 0,-5 0 71,-12 0 1,-3 0 0,-9 0 0,1 2-168,-1 4 0,1-5 0,-1 5 0,1-4-62,-1-2 0,1 0 0,-1 2 0,1 2-6,-1 2 0,7 0 1,-1-6-114,-1 0 1,3-6 0,0-2-39,2-2 0,3-1 0,5-9 1,0-1 70,0-2 1,2-10-1,5 0 1,9-6 19,5 0 1,10 0 0,0 0 0,6-1-16,4 1 1,7 2 0,-1 4 0,3 4-31,3 6 0,7 3 0,2 5 0,2 3-22,0 6 1,-2 4 0,4 2 0,-4 2-70,-2 4 1,-9 6 0,-10 9 0,-6 2-13,-6-1 1,-4 3 0,-10 0-1,-3 0 51,-6 1 0,-4 3 0,-4-6 0,-6-2 27,-9-1 0,-3 3 0,-11 0 1,-4-1 24,-3-3 0,-9-3 0,6-5 0,2-5 73,3-4 1,8-2 0,5 0 0,6-2 119,5-4 0,4-5 1,12-13-1,8-3-38,11 0 1,16-12-1,7 2 1,7-3 2,5-3 0,10 2 0,11 6 0,3 2-93,1 4 0,7 4 1,-11 9-1,1 5-67,-5 5 0,-5 4 1,-8 4-1,-9 4-58,-10 5 0,-9 5 1,-4 1-1,-7 1-132,-4-1 0,-7 1 1,-2-1 30,-3 1 1,-1-1-1,-6 1 1,-2-3 48,-4-3 1,3 1 175,-9-7 1,10 0 0,4-8 112,13-4 0,11-9 1,10-11-1,5-1-23,6-4 0,11-2 0,8-2 0,6 0 122,3 0 1,-5 6-1,-8 4 1,-1 4-100,-5 5 0,-4 10 1,-7 1-1,-8 5-119,-6 5 0,-10 7 0,0 9 0,-5 5-7,-4 1 1,-3-4-1,5 6 1,-4 0-136,-3-1 0,7 5 0,-4-6 0,1 2 53,1 0 1,5-8 0,11 3 0,5-5 99,9-2 0,11-7 0,11-4 1,13-6 40,13-6 0,-38 1 0,2-2 0,7-3 0,3-1 0,4-1 0,3-1-21,6-1 0,1 1 0,6-1 0,1-1 0,9-4 0,2 1 0,-28 5 0,1 1 0,0 0-72,3 0 1,1 1-1,-1-1 1,2-1 0,0 0-1,0 2 1,-4 3-1,0 1 1,-1 1 0,1-1-1,-1 2 1,0-1 86,-1 1 0,0 0 1,0 2-1,-1 1 0,1 1 1,-2 0-1,29-3 1,-3 0-1,-6 1 0,-2 0-158,-4 0 0,-2 0 1,-5-1-1,-1 1 1,-4 1-1,-2 0 1,-3-1-1,-2 0-64,-4 1 1,-1 0 0,-2-2 0,-1 0 0,34-2 0,-9 3-42,-11 1 1,-8 2-1,-15 0 1,-11 2-63,-13 3 1,-5-1 0,-9 8 0,-2 2-55,-2 1 0,-10 2 1,-4 1-1,-3-1 25,-3 1 1,1-1 0,0 1-1,-1-1 289,1 1 0,-1-7 329,1 1 1,-1 0-1,1 5 1</inkml:trace>
  <inkml:trace contextRef="#ctx0" brushRef="#br0" timeOffset="630">11108 148 7962,'-15'-29'0,"1"0"-128,2-2 0,8 5 510,-1 3 1,3 13 0,4 10 0,3 12-90,7 9 1,6 8 0,3 12 0,2 10 65,-2 11 1,5 6 0,-1 19 0,0 8-269,-12-45 0,-1 1 1,1 5-1,-2 2 1,-3 4-1,-1 1 1,0 6-1,0 1-74,-1 7 0,-1 2 0,-2 5 1,-2 2-1,2 4 0,0-1 1,-2-2-1,0 1-227,0-3 1,-2 0-1,-2-1 1,-2-1-1,1 2 1,-1-1-1,-1-4 1,0-1-146,0-4 1,0-2 0,2-4-1,-1-3 1,-2-7 0,0-1-1,2-3 1,0 0-143,1-1 0,1-1 1,-3 38-1,6-15 497,0-22 0,0-7 0,0-6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19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53 278 7973,'0'-17'162,"-6"-7"0,-2 3 0,0 4 398,0 3 0,-3 14 0,5 6-249,2 15 0,2 24 0,4 11 1,4 10 28,6 12 1,5 5 0,4 6 0,5 6-250,-13-43 0,1 1 0,-1 0 0,1 1 0,2 5 0,-1 0 0,-1 1 0,-1 1-241,0-1 1,-1 0 0,0 0-1,-2-2 1,-4-6 0,-1-1-1,1 48-562,-4-6 0,-2-7 1,0-11-1,-4-13-1083,-7-11 1795,-1-9 0,-17-7 0,11 0 0,5 0 0</inkml:trace>
  <inkml:trace contextRef="#ctx0" brushRef="#br0" timeOffset="267">524 1081 7896,'-12'-15'147,"1"3"1,7-3 403,-2 3 1,8-1 0,10 1 0,13 6-328,12 4 1,17 0 0,20-2 0,17-2-185,-38 4 0,3 1 1,4-1-1,2 0 1,3 0-1,2 0 0,3-2 1,2 0-106,1-1 1,1 0 0,-1 2 0,0 1 0,-3-3 0,-1 0 0,-8 1 0,-3 0-284,41 0 1,-26-4 0,-26 3 0,-18-1-1957,-13-2 2304,-9 6 0,-22-13 0,-5 5 0</inkml:trace>
  <inkml:trace contextRef="#ctx0" brushRef="#br0" timeOffset="700">2533 383 7903,'9'-45'-9,"-1"-3"1,-10 7-1,-4 4 553,-5 6 1,-13 6-1,-5 9 1,-4 3 50,-2 1 1,-5 8 0,-1 0 0,2 10-170,2 12 0,4 9 1,2 14-1,4 5-228,2 5 1,9 9-1,10 4 1,6 6-78,6 5 0,0 5 0,11 7 1,9 0-175,5 1 0,6 1 0,-17-42 0,2-1 0,3 3 1,3-1-109,2 1 0,2-1 1,2-3-1,2-2 1,1-5-1,1-1 1,2-1-1,2-2-60,-1-1 1,3-2 0,5-4 0,3-3 0,1-6 0,1-3-1,2-4 1,0-3 144,3-2 0,1-4 0,3-7 1,2-4-1,3-3 0,0-3 1,1-4-1,-1-3 3,0-3 1,-2-2 0,1-4 0,-2-2 0,-8 1 0,-3-2-1,0-2 1,-1-2 108,-2-2 1,-2-1-1,-2-4 1,-4-2 0,-6 1-1,-2-3 1,-7 1 0,-2-1 12,-4 0 1,-3-3 0,-5-2 0,-5-2-1,-5-1 1,-4-1 0,-2 2 0,-4 0-1,-3 2 1,-5 3 0,-29-38 0,11 50-1,-4 4 1,-3 1 0,-3 2-23,-6 2 0,-3 2 0,-4 1 1,-1 3-1,-4 3 0,-2 2 1,1 3-1,0 2-40,-1 3 0,1 1 0,1 4 0,0 2 0,0 1 0,0 1 0,1 1 0,1 4-130,1 1 1,2 3-1,4 2 1,3 4 0,-26 27-1,10 7-516,12 3 0,11 14 1,16 2-1,9 2-1022,6 6 1681,5-4 0,5 7 0,3-7 0,9 0 0,7 0 0</inkml:trace>
  <inkml:trace contextRef="#ctx0" brushRef="#br0" timeOffset="1000">2690 1134 7901,'0'-18'0,"-2"1"287,-4-1 1,4 1 0,-4-1 0,4 1 615,2 0 0,2-1 0,6 1-517,9-1 1,7 1-1,7 1 1,0 5-151,6 5 0,0 4 0,9 2 1,1 0-141,-3 0 0,7 0 0,-7 2 0,1 4-154,-4 5 0,1-1 0,-3 0 0,-4-1-135,-4 1 0,-4-4 0,2 4 1,-5-3-455,-5-3 0,-1-2 19,-1-2 1,-7-2 0,-4-4-1,-6-5-123,-6-5 0,2-1 1,-8-1 750,-1 1 0,-3-1 0,-1 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15.0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367 560 8116,'0'-41'87,"0"2"1,-2 4 329,-4 4 1,-3 10 0,-9-3 0,-1 7 159,-5 5 0,-1 5 0,-8 7 0,2 0-136,0 0 1,-6 2 0,10 5-1,0 9-379,4 5 1,5 10-1,5-2 1,3 6-162,2 6 1,2-2 0,8 5 0,4 1-201,6 0 0,5 1 0,5 5 1,3-3-314,2-1 0,-4-3 0,6 5 0,2-4-503,2-3 1,-3-3 1114,-1-10 0,0 4 0,6-6 0</inkml:trace>
  <inkml:trace contextRef="#ctx0" brushRef="#br0" timeOffset="817">716 874 7570,'10'0'5260,"-2"0"-5056,-8 0 0,0 8 1,0 3-77,0 5 1,0 1-1,0 3-426,0 3 0,8-4 0,3 5 0,5-5-236,1-1 0,1-1 0,1 1 1,2-3-60,3-3 1,1 1 0,-4-7 438,3-2 1,-3-10-1,-7-7 1,-5-7 278,-1-3 0,-4-8 0,-8 2 1,-4-4 608,-1-2 0,-3 2 0,-6 2 0,3 2 71,3-2 0,-1 5 1,7 1-1,2 2-405,2 0 1,2 5 0,2 7 0,6-1-253,9 2 1,8-3-1,10 7 1,2 2-138,4 2 1,-2 2 0,7 0 0,1 2-144,-2 4 0,3-2 0,-7 5 0,-4 1-132,-6 0 0,-6-4 0,-8 3 1,-1 1-168,-4 0 1,1-5-1,-7 7 137,-2 2 1,-2 1-1,-2 3 184,0-1 1,0 1 0,0-1 0,-2 1-46,-4-1 0,2 0 0,-6 3 1,1 1-139,-1 2 0,4 3 1,-3-5-1,1 2-180,4-1 0,-4-9 709,2-1 1,1-10 0,5-4 235,0-14 0,5-7 0,3-8 0,2 2 75,3-2 1,5-2-1,3 0 1,2 4-202,-1 6 0,-1-1 1,1 5-1,1 3-332,-2 1 1,4 7 0,1 2 0,-1 4-172,0 2 1,4 4-1,-4 6 1,1 7-219,-1 3 0,-2 1 0,-5 0 0,-3 5-155,-3 1 0,-3-6 1,-5 2-1,2-3-405,-2-3 0,-2 1 1039,-2-1 1,-6-9 0,0-8 156,2-10 1,3-5 0,1-5 0,0-1 283,0-2 1,1-6 0,5 5 0,6 1-122,3-2 0,5 5 0,3-3 0,4 6-334,0 5 0,6 4 0,-3 8 0,3 0-257,1 0 1,5 2-1,-2 4 1,-4 6-331,0 3 1,-8 8 0,-1 3-1,-5 1-356,-1 4 1,-9-4 0,-1 2 0,-2 0-1514,0-2 2366,-1 6 0,-12-5 0,-3 7 0</inkml:trace>
  <inkml:trace contextRef="#ctx0" brushRef="#br0" timeOffset="1000">2533 839 8091,'17'-17'469,"-1"-1"0,-3 1 0,-3-1-73,-2 1 1,5 7-1,-1 4 1,3 4 58,3 2 0,-1 0 1,1 2-1,-1 4-398,1 6 1,-1 9 0,1 4 0,-1 2-617,1 4 1,-7-3-1,-1 1 1,0 2-558,-1 2 1,-5-4 1115,2 0 0,-4 0 0,-2 6 0</inkml:trace>
  <inkml:trace contextRef="#ctx0" brushRef="#br0" timeOffset="1318">2934 891 8091,'18'-23'245,"-1"0"1,1 0 0,-1 5-1,1 3 217,-1 3 1,6-2 0,3 9 0,-1 1 55,0 2 1,4 4 0,-5 3 0,-3 7-408,-2 4 0,-1 1 0,-1 1 0,1-1-151,-1 1 1,-7-1 0,-2 0-420,-1 1 0,-5-1-101,4 1-1,-12-3 822,-5-3 1,3-6 31,2-12 0,4-4 1,2-7-1,2-1-56,4 1 1,6 1-1,11 3 1,8 1-70,8-1 0,5 3 0,9 0 0,-1 2-417,0 5 1,1 1 0,-1 2 0,-1 2-629,-5 3 0,-9-3 1,-10 6-1772,-1 0 2648,-3 2 0,-6-1 0,1-1 0</inkml:trace>
  <inkml:trace contextRef="#ctx0" brushRef="#br0" timeOffset="1750">4332 664 8196,'17'-17'228,"-5"-4"0,-3 1 1703,-1 5 0,-2 7-1318,-6-4 1,-8 8 0,-4-1 0,-3 5-633,-2 5 0,-7-1 1,-1 8-1,0 0-264,0-3 1,1 7-1,7-5 1,-1 5-175,1 1 0,1-5 1,3 0-358,1 1 0,8 3 838,-2 1 416,4-7 0,4-2 1,4-8-1,8 0-12,7 0 1,1 0-1,7 0 1,0 0-207,-2 0 0,6 0 1,-4 0-1,4 0-69,2 0 1,6 9 0,-1 7 0,-1 7-101,-2 4 0,2 8 0,-2 8 1,-6 4-176,-4 7 0,-6-2 1,-9 8-1,-6-1 79,-4-1 0,-4 0 0,-6-5 0,-9-3-155,-11-3 1,-12 1 0,-7-7 0,-1-4-346,1-6 0,-2-8 1,9-11-1,1-7 338,2-3 0,16-5 0,5-7 0,6-10 81,7-5 0,3-4 0,5-8 0,9-2-143,7-1 1,8-7 0,12 4 0,6 1-384,3-1 1,-3 4 649,-1 10 0,9-4 0,7 6 0</inkml:trace>
  <inkml:trace contextRef="#ctx0" brushRef="#br0" timeOffset="1900">3126 210 8086,'-42'-62'297,"7"8"140,10 11 0,15 12 0,12 20 0,13 5-437,13 4 0,20 2 0,6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13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348 253 8043,'0'-43'106,"0"14"0,0 0 0,-2 7 562,-4 5 1,-5 5-1,-11 3 1,-3 1-179,-2 4 1,-2 4 0,-6 6 0,0 5-271,0 5 1,2 7 0,4 2-1,6 4-282,3 8 1,11 0 0,3 10 0,6 1-132,6 3 0,9 1 0,10 1 1,3-1-397,3 0 0,2-1 1,0-5-1,-2-3 139,-2 0 1,-6-12 0,2 2 0,-5-6 36,-11-6 1,-7-1 359,-8-3 0,-5-9 1,-11-6-1,-3-8 351,-2-4 0,6-1 0,-3-9 1,5-1 142,2-2 1,7-3-1,4 3 1,8-6-142,10-4 0,3-2 0,18 0 0,4 0-164,0 0 0,9 4 0,5-2 0,5-4-61,0 1 1,5-1 0,-1 2 0,0 0-3,0 0 0,-9 2 0,-11 2 0,-7 4 348,-9 1 1,-3 1-1,-15 4 144,-2-2 1,-10 5-1,-6 8 137,-3 3 1,3 1-759,0 6 1,8 8-1,-1 3 1,5 7-201,5 5 1,7 10-1,9 10 1,5 1-102,1 5 0,0-5 0,4 3 0,-2 2-426,2 1 0,-6 4 0,-1 3 0,-7 1-41,-5-2 1,-4-2 0,-12-1 823,-8-1 0,-7 1 0,-16-1 0</inkml:trace>
  <inkml:trace contextRef="#ctx0" brushRef="#br0" timeOffset="149">662 759 8043,'18'-35'177,"-1"2"1,3 4 70,3 6 1,0 3 0,10 5 0,8 1-229,8 3 0,-1 7 0,12-2 0,0 4-270,4 2 1,-3 0-1,-3 2 1,-6 2 249,-5 2 0,-4 15 0,-9-2 0</inkml:trace>
  <inkml:trace contextRef="#ctx0" brushRef="#br0" timeOffset="470">1658 619 8043,'17'-27'127,"-1"4"1102,-4 3 320,-5 11 0,-9 1-1278,-3 8 0,-5 6 0,-10 2 0,-1 1-359,-2 5 1,-6-4 0,5 1-1,1 3 5,-2 1 1,6 3 0,-3-1 0,7 1-382,3-1 1,8-5 0,-2-1 292,4 3 0,4 0 1,4-3-1,8-5 287,7-4 0,8-2 1,10 0-1,2 0-119,-2 0 1,3 0-1,-1 0 1,-2 0-67,-2 0 1,-10-2-1,-4-2 1,-3-2-438,-3 3 0,0 1 1,1 2-93,-1 0 1,-7 2 0,-2 1-181,0 3 0,-6 8 778,3-3 0,-3 5 0,-2 1 0</inkml:trace>
  <inkml:trace contextRef="#ctx0" brushRef="#br0" timeOffset="699">2077 759 8043,'8'-17'125,"-6"-1"0,6 3 0,-3 1 402,1 2 0,6 7 0,-4-5-127,1 2 0,3 2 0,5 6 0,1 0-187,-1 0 1,1 2 0,-1 4 0,1 6-131,-1 3 0,1 5 1,-3 1-1,-1 2-347,-3-1 0,-1-3 0,2-2 0,-4-1-261,-1-4 1,-5 3 0,6-5-676,0 0 933,-6-3 1,7-14-1,-5-7 1,4-7-88,2-9 0,3-4 1,11-7-1,5-6 354,4-3 0,2-10 0,0-2 0,-1-8 0</inkml:trace>
  <inkml:trace contextRef="#ctx0" brushRef="#br0" timeOffset="866">2776 148 8043,'0'-27'-118,"0"-4"1,0 7-1,0 3 2679,0 2-1434,0 1 0,0 10-917,0 8 0,2 10 0,3 13 0,7 6-81,4 4 0,7 8 0,2 2 1,2 1-353,4 5 1,-4 1 0,3 1 0,-1-3-444,-2-1 1,4 0 0,-10 5 0,-5 0-1736,-8 1 2401,-7-1 0,-8-7 0,-3-3 0</inkml:trace>
  <inkml:trace contextRef="#ctx0" brushRef="#br0" timeOffset="1168">2758 602 8041,'18'-27'55,"-1"3"0,1 5 0,-1 2 0,1-1 430,-1 1 1,8 5 0,4 0 0,6 1-142,6 1 1,-2-4-1,5 7 1,1-1-197,0 0 1,-3 2 0,-1 6-1,-12 0-432,-7 0-4,-5 0 153,-7 0 0,-2 8 0,-7 4 196,5 3 0,0 3 0,10-1 1,3 3 9,0 3 0,3 2 0,-1 6 0,4-2-61,3 2 1,-7 0 0,2 0 0,-3-2-85,-3 3 1,-5-7-1,-3 0 1,-1-2-238,-4 1 1,-16-7 0,-7-7 0,-8-1-204,-10 1 0,-4-4 1,-7 4 513,1-3 0,1 7 0,-7-4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25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26 140 8190,'-6'-19'596,"-2"-3"781,-2-1 0,9 0 0,2 7-962,15 5 0,9 3 1,12 6-1,4-2-398,5-2 1,11 1-1,3 5 1,0 1-949,0 5 0,-2-2 1,-7 8-1,-7 1 931,-9 3 0,-7 1 0,-11 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25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8646,'8'10'1211,"-4"-3"0,9-7 0,9 0-685,11 0 0,19 0 0,20 0 0,15 0-661,-36 0 1,1 0-1,3 0 1,1 0 0,2 0-1,0-2 1,-3 1 0,-1-1 134,-3-1 0,-1 0 0,45-11 0,-8 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27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418 1503 8219,'-18'-16'801,"-1"5"1,-2-11-1,-5 7 351,-1 3 0,6 3 0,-2-5 0,3 2-441,3-1 1,-1 3 0,3-2-1,1-3-636,3-7 1,1 1 0,-4-10-1,5-6-91,1-7 0,-6-11 0,3-7 0,-5-10-131,-1-5 1,5-11 0,0-7 0,-1-4 158,5 46 0,0 0 0,-1-44 1,3 0-1,6 13 485,6 14 1,3 8 0,9 16 0,1 9-89,4 13 0,5 17 0,8 1 0,5 4-309,6 2 1,9 10 0,6 7 0,4 12-311,6 10 1,11 10 0,-41-19 0,0 2 0,1 2 0,-1 2-297,-1-1 1,-2 1 0,-3 3 0,0 0 0,-4-1 0,0 2 0,28 39-466,-29-37 1,-2 0 0,17 35 0,-3-1 0,-14-6-194,-11-6 1,-14-2 0,-6-8 1163,-14-1 0,-25-5 0,-13-13 0</inkml:trace>
  <inkml:trace contextRef="#ctx0" brushRef="#br0" timeOffset="333">383 874 8188,'12'-33'806,"-1"4"1,3 2 0,9 6 0,6-3-60,4 3 0,12 2 0,7 1 0,12 3-83,10 3 0,0-2 0,7 9 0,-1 1-454,-6 2 1,-1 9-1,-14 5 1,-3 4-198,-2 1 0,-11 2 1,-8 3-1,-10 1-379,-6-2 0,-1 7 0,-3-1 0,-1 2-454,-2 0 1,-9-6 0,3 6 0,-4 2 188,-2 2 0,0-5 1,0-5-1,0-4 147,0-1 0,0-7 0,2-1 572,4-2 0,-2-10 0,9-10 0,5-5 167,3-6 1,8-5 0,-3-7 0,1 2-152,4 4 1,-4-4 0,2 4 0,2-2-475,2 2 0,-4 4 0,0 7 0,2 3-212,2 3 1,-3 4 581,-1 8 0,-8 0 0,4 0 0</inkml:trace>
  <inkml:trace contextRef="#ctx0" brushRef="#br0" timeOffset="931">2252 1031 8111,'2'-33'218,"2"2"1,1 4 646,-1 2 1,-2 2-1,-2 5 1,0-1-121,0-5 0,0 5 1,0-4-576,0 3 1,0 9 0,-2 1-342,-4 2 0,-3 2 0,-9 6 0,1 0-112,-1 0 1,-5 2 0,-2 4 0,0 6 6,-1 3 0,1 3 0,4-1 0,-1 3 137,7 3 0,-1-4 0,11 5 0,1-3 167,2 2 1,2-3 0,0 3 0,2-4 94,3-1 0,11-1 0,9 1 0,2-1 98,4 1 1,10-9-1,6-3 1,5-4 32,6-2 0,12 0 0,14 0 0,7-2-95,8-4 0,-48 2 0,1-1 0,-1-3 0,1-2 0,-3 2 0,0-1 2,45-9 0,-13-5 0,-7 0 1,-8 0-239,-8-3 1,-19 7 0,-12-4 0,-11 3-190,-11 3 1,-5-1-1,-5 3 1,-9 3-20,-7 6 1,-8-1 0,-12 1 0,-8 2 39,-7 2 0,0-4 1,-6 0-1,1 2 172,5 2 1,2 8 0,1 2 0,3 0 140,3 0 1,7 5 0,11-1 0,5 3 2,5 3 0,9-1 0,4 1 19,4-1 1,2-5 0,2-3 0,4 1 88,6 0 0,9-6 1,4 2-1,3-3 85,3 3 1,4-4-1,3 4 1,5-4-29,2-2 1,1 0-1,7 0 1,-3 0-117,-3 0 0,1 2 1,-5 2-1,2 4-207,3 1 1,-11-3 0,-4 6 0,-6 1-94,-6 3 0,-7 1 1,-4 1-1,-3-1-575,-3 1 1,-2-1-1,-4 1 1,-2-1-1989,-1 1 2743,-1-1 0,-2 0 0,-2 1 0</inkml:trace>
  <inkml:trace contextRef="#ctx0" brushRef="#br0" timeOffset="1065">4138 1223 8161,'8'-25'1533,"-6"4"1,3-6-1,-3 2-1179,-2 3 0,0 3 1,0 1-1,-2 1-67,-3-1 0,1 7-287,-8-1 0,0 8 0,-5-4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26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1 263 8270,'9'-24'0,"-3"1"669,-4 2 0,-2 1 1,0 3-1,0-1 1077,0 1 1,0-1-969,0 1 0,0 9 1,0 10-395,0 14 0,8 5 0,5 12 1,9 6-201,7 3 1,4 11 0,2 5 0,2-2-356,3-1 1,-3 3-1,6 0 1,-4-2-575,-4-1 1,4-3 0,-12 0-1,0-1-216,-4-5 1,-11-3-1,-6-8 1,-4 0 960,-2 0 0,-16 0 0,-3 0 0</inkml:trace>
  <inkml:trace contextRef="#ctx0" brushRef="#br0" timeOffset="250">245 315 8201,'2'-51'337,"2"5"0,4 5 363,1 4 1,9 2-1,9 2 1,6 4-5,10 6 1,7 11-1,10 6 1,8 5-264,6 1 1,7 9-1,-5 9 1,-2 11-265,-2 10 1,-6 5 0,-8 9 0,-13-1-220,-12 0 1,-16 7-1,-9 1 1,-2 0-142,-1 0 0,-9-2 1,-15-5-1,-14-3-170,-12-3 0,-13 7 0,-6-5 1,-6-3-253,-5-1 0,3-4 1,-6-7-1,5 1-151,3 0 1,6-9 0,19-9-533,10-9 0,20-8 1296,20-6 0,21-12 0,18-9 0</inkml:trace>
  <inkml:trace contextRef="#ctx0" brushRef="#br0" timeOffset="573">1398 1013 8196,'6'-23'218,"1"2"0,1 3 642,0 5 0,5 1 0,-3-5 1,2 1-221,-1 5 0,1-5 1,6 6-1,-1-1-153,0-1 1,3 0-1,1-3 1,3 1-298,-3 3 1,0-3 0,1-7 0,1-3-82,-2 3 0,-7 2 0,-5-1 0,-1-1-87,-4-2 1,-2-1 0,-4 7-1,-4 1-1,-5 5 1,-11-3-1,-3 8 1,0 2-83,0 2 1,-4 2-1,3 2 1,1 4-176,0 6 1,3 3-1,11 5 1,5 3-295,4 6 0,2-2 0,2 4 1,4 4-104,5 4 0,13 2 0,7-8 0,8-2-74,7-2 1,12 0 0,8 4-1,8-4 707,8-5 0,3-5 0,2-2 0</inkml:trace>
  <inkml:trace contextRef="#ctx0" brushRef="#br0" timeOffset="734">2585 647 8196,'-17'-45'221,"-3"2"1,-3 10-1,-6 4 1012,-4 6 0,-8 6 0,1 5 1,1 6-176,2 4 0,2 4 1,2 4-1,4 7-774,6 9 1,11 1 0,6 10 0,4 6-568,2 4 0,8 1 1,6 5-1,7-3-330,8 3 1,12 1 0,5 1 0,5-3-1081,1-1 1,8-8 1692,4 1 0,4-3 0,2-2 0</inkml:trace>
  <inkml:trace contextRef="#ctx0" brushRef="#br0" timeOffset="867">3179 944 8500,'0'-28'0,"-2"5"31,-4 4 0,4 7 1,-3 0-607,3-1 1,4 5 574,3 2 0,21 4 0,11 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24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1223 8234,'-17'-8'625,"-1"1"1,1-7 0,-1 4-140,1 3 1,-1-7 0,3 2 0,1-3 97,3-3 1,7-1 0,-4-4-1,2-6-337,0-4 0,-5-10 1,3-4-1,0-5-66,0-6 1,-3-6 0,3-12 0,0-6 220,1-3 0,1 0 0,6 3 0,0 7 146,0 3 0,2 17 1,2 11-1,3 11-244,3 10 1,2 5 0,5 6-1,2 7-249,5 3 1,-1 9-1,12 7 1,8 7-255,5 8 1,12 12-1,4 6 1,4 5-620,2 6 0,0 4 1,0 8-1,-2 0-391,-4 0 1,-6 0-1,-11 0 1,-7 0 40,-3-1 0,-12-6 0,-7-5 1168,-10-4 0,-14-9 0,-4-3 0</inkml:trace>
  <inkml:trace contextRef="#ctx0" brushRef="#br0" timeOffset="365">175 891 8097,'8'-42'1096,"-4"5"1,6-2-1,1 6-1043,5 4 0,5 6 0,16-5 0,4 3 630,5 4 0,15 1 0,8 5 0,13 1-295,9 3 0,-2 7 0,4-2 0,-5 4-341,-7 2 1,-5 0 0,-14 2 0,-10 4-224,-9 5 1,-8 3-1,-6 2 1,-6-1-226,-3 4 0,-8 3 0,-3-5 0,1 1 46,0-1 0,-6 8 1,3 5-1,-1 1 59,0-2 1,0 4-1,-6-6 1,0 2-219,0 0 0,0-8 0,0 3 205,0-5 1,0-11 0,0-8 174,0-10 1,8-7 0,5-9 0,8-7 709,9-5 0,-3-11 1,2 5-1,2-3-331,2 0 0,2 7 0,-2-5 0,-2 4-272,-2 8 1,-6 6 0,4 10 0,-1 1-651,-5 4 0,0 5 0,1 7 0,1 2 677,-2 3 0,6 5 0,1 8 0</inkml:trace>
  <inkml:trace contextRef="#ctx0" brushRef="#br0" timeOffset="931">2358 804 8105,'-7'-29'0,"-5"2"520,-4 2 0,-1-7 0,-1 7 42,1 4 1,2-2-1,1 11 1,2-2-224,-1 3 1,3-3-392,-2 8 0,7 1 0,-7 5 105,-2 0 0,5 1 0,-3 5-113,-2 6 1,1 3 0,-1 3 0,5-1 136,1 1 0,-4-1 0,6 1 0,2-1-70,2 1 0,2 5 0,0 0 0,0 1-38,0 1 0,2-6 0,4 4 0,6-3 12,3-3 1,11 1 0,5-3 0,7-3 36,9-6 0,5-4 0,7-4 0,5-4 72,4-6 1,7-5 0,1-6 0,-2-7 19,-3-3 0,-3-1 0,-5-1 0,-13 0-59,-13 0 0,-18 2 0,-13 2 0,-4 4 15,-2 1 0,-16 5 0,-7 9 0,-6 7-117,0 3 0,-10 2 0,4 0 0,-2 2-110,0 3 1,8 5 0,2 8 0,0 1 105,0 4 1,11-3 0,-1 5 0,3-2 5,5 0 1,1 3 0,8-5 0,2 2 47,4-1 0,3-3 0,9-2 0,1-1 68,4-4 0,-3-3 0,5-5 0,-2 2 100,1-2 1,-1-2 0,-4-2 0,3-2 142,1-4 1,0 2 0,-5-7-230,-1-3 0,1 4 0,-1 1 0,1 1-152,-1 4 1,1 2 0,1 2 0,2 2-527,3 4 0,5 3 1,-4 11-1,2 1-631,4 3 1,2 5 1227,2-6 0,0 8 0,0-4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22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1030 8249,'0'18'161,"-2"-1"0,-2 1 0,-3 1 297,-3 4 1,4-3-1,-4 3 1,1-3 233,-1-3 0,6 1 436,-2-1-903,4 0 1,2-15 0,0-7 0,0-11 33,0-7 0,0-4 1,0-10-1,0-4 62,0-6 0,2-5 0,2-6 0,2-6 84,-2-4 1,-2-4 0,0-4-1,2-5 28,1-5 0,3 7 1,-4 3-1,4 6-178,2 6 0,-5 4 0,7 10 0,2 7-48,1 14 0,4 6 1,5 17-1,3 2-163,0 2 0,8 16 1,-2 5-1,8 6-272,3 6 0,5 4 1,5 4-1,1 4-215,-5 1 0,-1 3 0,1 5 0,-1 3-410,-3 3 0,-13-4 0,0 4 1,-6-3 57,-5-3 1,-9 1 0,-3-1 0,-2 0-419,-5 1 0,-8-3 1213,-7-3 0,-19 3 0,-6-5 0</inkml:trace>
  <inkml:trace contextRef="#ctx0" brushRef="#br0" timeOffset="150">385 838 8091,'-18'-17'17,"6"-1"0,3 1-5,1-1 1,4 3-1,12 3 49,9 6 0,10-1 1,14 1-1,4 2-130,-1 2 0,9 8 1,-3 2 68,7 1 0,16 3 0,-1 5 0</inkml:trace>
  <inkml:trace contextRef="#ctx0" brushRef="#br0" timeOffset="398">1712 454 8183,'-16'-43'430,"5"12"0,-15-2 0,1 6 315,-4 6 0,-4 7 1,0 3-1,2-1 41,2 2 0,6 3 1,-3 8-1,5 5-449,6 6 0,3 3 1,0 5-1,6 3-469,5 6 0,2 4 0,5 2 1,6 0-234,3 0 0,11 6 1,5 0-1,6-3-253,3-1 1,9-2 0,-3-2-1,5-2-205,1-2 1,3 0 0,1 6-1,4-2 823,2-4 0,2 4 0,6-5 0</inkml:trace>
  <inkml:trace contextRef="#ctx0" brushRef="#br0" timeOffset="616">2725 489 8183,'-29'-35'140,"1"0"0,1 2 452,0 4 0,-2 4 0,-6 7 0,0 3 61,0 3 0,0 4 0,2 8 0,2 0-161,2 0 1,8 8 0,-2 4 0,3 5-341,3 7 0,5 3 1,2 8-1,3 2-379,3 3 0,4 3 0,7 4 0,9-5-283,5 1 0,10-6 0,0 4 0,6-5-306,4-1 1,8-2 0,-3-2 0,5-3-1393,1-3 2208,0-2 0,1-5 0,-1-1 0</inkml:trace>
  <inkml:trace contextRef="#ctx0" brushRef="#br0" timeOffset="982">2969 803 8893,'-11'-5'2543,"-1"-1"-3121,-2 2-193,7-6 771,7 8 0,9 2 0,9 10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32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139 252 8129,'0'-25'485,"-2"6"1,-4-3 0,-6 7-227,-3 3 0,-5 8 0,1 0 0,0 8 509,3 8 1,8 11-1,-1 6 1,1 4-360,4 2 1,4 6 0,6 2 0,5-1-689,5 1 1,7 6-1,2-5 1,5 3-359,6-1 0,1-1 0,10 3 0,1-3-323,3-2 0,-5-2 960,1-7 0,0 1 0,5 0 0</inkml:trace>
  <inkml:trace contextRef="#ctx0" brushRef="#br0" timeOffset="366">1326 671 8077,'0'-27'161,"0"2"1,0 8 1165,0-1 0,0 1-752,0-1 0,-2 8 0,-3 5 0,-7 3-284,-4 2 0,-3 0 0,-4 0 0,-6 0-258,-4 0 0,4 2 1,-1 3-1,1 5-128,2 0 0,0 5 1,6-3-1,-1 4-164,7 1 1,-1 6 0,10 1 0,3-3-169,1-2 0,2-1 0,2-3 1,3-1 228,7-2 1,4-3 0,1 3 0,2-6 172,5-4 1,-5-2 0,4 0 0,-3 0 88,-3 0 0,1 0 1,-1 0-1,1 0 38,-1 0 1,-5-6 0,-1 0 23,3 2 1,1 2 0,3 2 0,-1 0-440,1 0 1,-1 0 0,3 2 0,1 2-336,2 2 0,3 7 0,-5-3 648,2 0 0,8 5 0,-4-5 0</inkml:trace>
  <inkml:trace contextRef="#ctx0" brushRef="#br0" timeOffset="769">1658 182 8160,'0'-34'225,"0"-1"0,-8 2 0,-1 3 0,-1 7 1856,4 4 1,-2 11-1397,3 8 1,8 10 0,13 13-1,7 6-595,4 4 1,4 8 0,8 2 0,2 1-436,-2 5 0,-2-1 1,-4 1-1,-4-3-61,-6 3 0,2-5 1,-1 1-1,-5-4-384,-5-8 0,-7-6 0,-7-10 0,-2-1 303,-3-4 0,-7-5 1,-11-7-1,-4-2 393,-1-3 0,-3-11 0,8-9 1,2-2 283,1-4 1,5 3-1,3 1 1,6 0 302,4 0 1,2 6 0,0-3 0,4 5 54,8 1 0,1 7 1,17 1-1,1 2-224,2 4 0,9 10 0,5 8 0,1 7-360,-1 8 1,1-1 0,-9 1 0,-6 2-148,-8 2 0,-5 2 0,-5 0 1,-3-3-192,-6-2 0,-8-3 0,-8-6 0,-7 2-72,-3-1 0,-7-9 1,-2-3-1,-4 0-450,-2-1 0,0 1 896,0 2 0,-7 3 0,-3-5 0</inkml:trace>
  <inkml:trace contextRef="#ctx0" brushRef="#br0" timeOffset="1308">2601 689 8386,'16'-14'788,"-5"-3"0,-1-4 1851,-4 3-2252,-4 8 0,8 3 0,-7 9 0,5 1-426,2 3 1,2 8 0,5-3-1,0 5-134,1 1 1,-1 1-1,1-1 1,-1 1-126,1-1 1,-1 1 0,1-1 0,-1-1-585,1-5 0,-7-1 606,1-4 0,-8-6 296,2 0 0,-12-8 0,-8-11 0,-5-5 316,-4-5 1,-1 2 0,7-2 0,-3-2 155,-3-2 0,10 6 0,-3 2 0,6 1 137,6 1 0,2 0 1,4 5-1,4 3-339,6 3 1,9 2 0,6 7-1,4-3-263,6 2 0,4 2 1,-2 2-1,2 2 8,-3 4 1,-1-2 0,-2 7 0,-2 1-184,-4-2 0,-3 5 0,-9-3 0,0 3-53,1 3 0,-3-1 0,-1 1 0,-4-1 32,-2 1 0,5-1 0,-3 1 0,1 1-69,1 4 0,0-9 1,5 3-1,1-1-110,-1-1 0,1 1 0,-1-5 181,1-5 0,-7-6 1,1-7-1,-1-9 183,-1-5 1,4-10 0,-8 1 0,-3-2 76,-1-3 1,-2 0 0,0 2 0,0 2-270,0 2 0,0 7 0,0-1 0,0 3-795,0 3 0,2 7-367,4 4 0,-2 12 1338,8 6 0,7 11 0,8 4 0</inkml:trace>
  <inkml:trace contextRef="#ctx0" brushRef="#br0" timeOffset="1549">3789 759 8186,'9'-8'337,"-3"-4"402,-4-3 1,4-3 0,2 1 0,0-1 119,-1 1 1,5 0-1,-4-1 1,0 1-208,-1-1 1,7 1 0,-4-1-417,-1 1 0,1-1 0,-6 1-241,2-1 1,0 7 0,-8 1-373,-4 2 0,-4 2 0,-7 8-107,-1 4 0,6 2 0,3 6 0,1-3 70,4 3 1,2 1-1,4 3 1,4 1-63,6 4 0,3-3 0,5 3 0,3-3-597,6-3 1,4 0 1072,2 1 0,8-1 0,1 1 0</inkml:trace>
  <inkml:trace contextRef="#ctx0" brushRef="#br0" timeOffset="1766">4505 165 8101,'6'-27'475,"-1"4"0,3 9 0,-2 4 569,6 2 1,3 7 0,3 12-1,1 12-515,4 9 0,-1 12 1,5 9-1,0 9-411,0 6 0,-7 3 1,-1 3-1,-7 4-586,-5 1 0,-3-3 1,-11 3-1,-11-1-1057,-9-4 1525,-14-2 0,-11 5 0,21-37 0,0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29.9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262 311 8082,'-19'-11'60,"-4"-1"0,1 2 1,-5-1-1,2 5 610,4 4 1,-5 2-1,3 2 1,2 4-159,1 5 1,5 5 0,3 3 0,6 3-382,4 1 1,2 8-1,2-2 1,6 4-109,10 2 0,1 0 0,10 0 0,2-2-648,2-4 0,10 2 1,1-6-1,3 0-1803,0 1 2428,-1-3 0,14-6 0,2 1 0</inkml:trace>
  <inkml:trace contextRef="#ctx0" brushRef="#br0" timeOffset="417">821 84 8717,'-8'-19'867,"-3"-4"1,-3 9 0,1-2 302,1 7 1,8 7-723,-2 13 1,6 3 0,6 15 0,6 4-224,3 6 0,5-2-1,1 6 1,2-3-444,-1 1 0,-3 6 0,-1-5 1,-1 1-40,1 0 1,-1 3 0,0-5 0,-1-2-667,-4-2 1,-5-4-1,-7-2 139,0-2 0,-7-10 0,-5-3 787,-4-14 0,-1-16 0,1-11 1,3-4 281,1-8 0,8 2 0,-1-6 0,3 4 169,2 2 1,7 2 0,5 4 0,4 6-112,1 4 1,2 1 0,5 3 0,5 3-166,4 6 0,4 6 1,1 6-1,3 8-411,-2 7 1,-4 0 0,-6 8-1,-8 2-87,-7 2 1,0 2-1,-9 0 1,-5-2 108,-9-4 0,-5 4 0,-17-5 0,-4-1 129,-4-4 0,-9-4 0,3-1 0,-1-1-285,-1 1 0,8-3 0,0-3 1,8-6-1491,8-4 1858,4-2 0,17-8 0,4-2 0</inkml:trace>
  <inkml:trace contextRef="#ctx0" brushRef="#br0" timeOffset="720">1415 731 8163,'10'-8'1587,"-2"4"-656,-8-7 0,0 5-84,0-6 0,0 6-550,0-5 1,1 5 0,5-4-202,6 2 0,3-3 1,3 3-1,-1 0-22,1 0 1,-1-3 0,1 3 0,-1-2-60,1-3 0,-7 3 0,-1-2-129,-2-1 1,-4-1 56,-10 3 0,-4 3 1,-7 8-1,-1 0-178,1 0 1,1 8 0,3 3-1,3 5-60,2 1 0,2 3 1,6 1-1,0 4-113,0 2 1,8-3-1,6 3 1,9 0-735,12 0 0,8-4 1142,9 6 0,16 1 0,4 5 0</inkml:trace>
  <inkml:trace contextRef="#ctx0" brushRef="#br0" timeOffset="954">2079 207 8114,'-35'-35'0,"0"0"1128,0 0 0,8 10 0,3 5 0,5 9 1621,2 3-2314,7 2 1,4 14 0,12 6 0,6 5-307,3 4 0,4 10 0,3 0 0,3 6-498,2 0 1,2 4-1,4-3 1,-2 1-563,-2 2 1,-7-6 0,3 5 0,-2-1 132,1 0 1,-1 5 0,-6-3 0,-1 0-514,-5-1 1311,5 7 0,-14-4 0,6 7 0</inkml:trace>
  <inkml:trace contextRef="#ctx0" brushRef="#br0" timeOffset="1717">2498 644 8152,'0'-18'192,"0"7"0,-2 1 503,-4 2-544,4 2 0,-6 8 862,8 4 276,0 4-797,0 7 0,2-1-300,4-4 0,-2 3-294,8-3 0,-1-3 0,7 1-77,-1-2 1,1 4 0,-1-5 0,1 1-60,-1 0 0,6 0 0,3-5 0,-1 5 32,0 2 0,4-6 0,-6 2-187,-1-4 246,-3-2 0,-9-2 0,-6-4 0,-10-6 157,-12-3 0,-7 3 0,-10 0 0,0-1 221,0-3 0,1-1 0,-1-1 1,0-1 217,0-4 1,8 9-1,3-3 1,7 1 169,5 1 0,4-3 0,8 1 0,4-1-263,8 1 1,9 5-1,18 2 1,4 3-300,1 3 0,3 2 0,5 2 0,-1 0-71,-5 0 0,3 0 0,-10 0 0,-4 2-163,-4 4 0,-10-3 0,2 9-57,-3 2 0,-5 1 1,-3 3 99,-6-1 1,-4 8-1,-2 2-104,0 1 0,0-1 0,0-6 0,0 4-330,0 3 0,0-5 0,0 4 1,0-2-104,0-3 0,0 3 0,2-4 506,3-5 1,-1-9 0,10-12 0,3-7 690,5-4 1,7-9-1,-4-2 1,2-2 140,4 0 0,6 2 0,0-2 0,-4 5-74,0 5 0,-2 3 0,0 3 0,-4 3-446,-2 2 1,5 2 0,-7 8 0,-2 2-278,-1 2 1,-3 8-1,1-3 1,-3 5-382,-3 1 1,3-1 0,-5-3-1422,0-1 1732,-3-8 1,-7 2-1,-2-12 1,-3-6 51,-7-3 1,-4-9 0,-1-1 0,0 0-107,-1 0 1,3-6 0,1 4 0,2-3-249,-1 1 1,5 8-1,2-4 1,4 2 501,2-1 0,8 1 0,2 5 0</inkml:trace>
  <inkml:trace contextRef="#ctx0" brushRef="#br0" timeOffset="1900">3843 260 9215,'0'-18'626,"0"1"0,2 1-129,3 5 1,3 12-1,8 17 1,-1 11 153,5 10 0,1 5 0,-4 11 0,-1 3-802,-4 6 0,-5-2 0,-7 2 0,-2 2-240,-3 2 0,-13 8 0,-13-1 391,-8-1 0,-5-2 0,-9-2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26.3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637 148 7993,'0'-17'65,"0"-1"382,0 1 0,0 0 432,0-1 0,0 1-17,0-1 1,0 7-366,0-1 1,0 10-271,0 2 1,-7 10 0,-7 11 0,-7 4-123,-8 2 1,-4 2 0,-4 8 0,-2 2-111,-2 2 0,-5 5 1,3-3-1,-2 2-49,-3 3 0,3 1 0,0-3 0,5-5-177,7-4 0,6-4 0,9-2 71,1-2 0,9-15 0,8-3 131,10-7 0,5-4 0,3 0 77,-1 0 1,4-2 0,-1-2 0,-5-1 37,1 1 1,-1 4 0,3 6 27,-1 5 1,1 11-1,-1 1 1,1 0-106,-1 2 1,3 3 0,3 6 0,4 1-194,0 0 1,8 0 0,-2 2 0,6 2-293,0 2 0,3-3 1,-1-6-1,-2-5-1189,-2-2 1665,-10-2 0,6-5 0,-6-1 0</inkml:trace>
  <inkml:trace contextRef="#ctx0" brushRef="#br0" timeOffset="550">620 2069 7907,'-2'-27'0,"-2"4"642,-2 4 0,0 1 428,6 1 1,-5 9-644,-1 8 1,0 8 0,6 9 0,2 3-187,4 3 1,3 4 0,9 8 0,-1 0-83,1 0 1,1 6 0,3 1 0,1 1-221,-2 0 1,4 3-1,-1-3 1,-3 2-309,-2 3 0,-3 2 0,-2 1 1,-5-3-581,-1-1 1,-4-8 0,-12 2 0,-7-5-869,-7-1 1817,-9-7 0,-4 5 0,-9-6 0</inkml:trace>
  <inkml:trace contextRef="#ctx0" brushRef="#br0" timeOffset="850">725 2192 7931,'0'-47'171,"2"1"1,1-1 17,3 2 0,2 5 0,-2 9 0,6 1 107,3-1 0,4 8 1,5 6-1,5 9 114,4 6 1,2 2-1,0 2 1,0 6-227,0 9 1,-2 3 0,-2 9 0,-4 4-113,-2 5 1,-10 1 0,-9 6 0,-4-2-70,-2-5 0,-13 5 0,-7-2 0,-7-2-126,-10-2 1,0-3 0,-7-1 0,-1-2-252,0-1 0,-1-3 0,-5 2 0,5-6-888,5-3 0,4-3 1262,2 0 0,16 1 0,3-1 0</inkml:trace>
  <inkml:trace contextRef="#ctx0" brushRef="#br0" timeOffset="1317">1109 2925 8255,'-12'-6'667,"1"1"0,5-3 131,-6 2 0,8 2-556,-2-8 0,12 9 0,6-5 1,5 2-83,7 0 1,3-2-1,8 3 1,2-5-105,3 0 1,-3-5 0,4 3-1,-2-5-83,2-7 1,-10 3 0,2-6-1,-6 0 72,-6-1 0,-9 5 0,-6-4 1,-5 2 85,-1 3 0,-9 5 0,-9 3 0,-11 5 127,-10 1 1,1 2 0,-7 8 0,2 2-37,4 2 0,3 9 1,3 1-1,3 7-172,7 4 1,6-3-1,5 5 1,6 2-107,4 2 0,12 0 1,9-2-1,12-2-239,8 2 0,10-4 0,-3 0 0,7-4-409,5-7 0,-4 0 0,5-9 0,-5 1-294,-2 0 0,-7-2 1,-4-6 997,-4 0 0,-10-16 0,-2-3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44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202 977 8079,'-27'-18'-18,"-4"1"1,6 1 0,-2 3 219,-4 1 1,8 6 0,3-3 1456,7 1-1434,9 2 1,6 6 0,15 0 0,10 0-157,6 0 1,10 0 0,3 0 0,5 0-50,1 0 1,1 0 0,-1 0 0,-1 0-4,-5 0 0,3 0 0,-9-2 0,-1-4 124,-2-5 0,-4 1 0,-4-2 0,-6-1 214,-3-3 1,-10 4-1,-5 1 378,-3-3 1,-4 1-715,-3 1 1,1 4 0,-6 12-12,2 8 1,2 7 0,8 18 0,2 4-17,2 5 1,10 7 0,-1 7 0,8 12-124,5 13 1,1 4-1,-12-39 1,1 1 0,-1 2-1,0 1-26,1 3 0,-1 0 0,1 4 0,-1 1 0,0 0 1,-1 0-1,-1 0 0,-1 0-25,-1-2 1,-2 0 0,-4 0-1,-3-1 1,0 1 0,-2 0 0,0 0-1,-2 0 28,0 2 1,0-1 0,0-9 0,-2 0 0,0 3 0,-2-1 0,-7 45-24,-5-8 1,-3-7-1,-3-7 1,-1-7 136,2-14 0,1-3 0,3-12 0,-2-3 126,-5-1 1,-3-4 0,-8-4 0,-2-5 47,-3-5 0,1-1 0,-8-3 0,-1-1-64,-3-3 1,1-7 0,1 2-1,3-4-752,-3-2 1,1 0 681,1 0 0,-1-6 0,7 0 0,2 2 0,2 2 0</inkml:trace>
  <inkml:trace contextRef="#ctx0" brushRef="#br0" timeOffset="748">1844 400 7955,'-6'-17'51,"-1"1"1,-1 3 373,0 1 1,0 6 1331,2-5 0,4 9-1451,-3 2 1,3 10 0,2 13 0,0 6-286,0 4 0,2 4 1,3 2-1,7 3-29,4 3 0,-5 0 0,1 3 1,2-1-261,1 1 0,-3-1 1,-1 1-1,1 3-444,-2-3 0,-3-5 0,-7 1 0,0 1-471,0 0 0,-2-8 1183,-3-2 0,-13-1 0,-9-6 0</inkml:trace>
  <inkml:trace contextRef="#ctx0" brushRef="#br0" timeOffset="1064">1774 540 7925,'0'-17'90,"-6"-1"0,1 1 421,1-1 0,0 1 187,-2-1 1,6 1 0,0 1-467,10 5 1,11 3 0,4 6 0,2-2-92,5-2 1,6 1-1,5 5 1,2 0-254,3 0 0,-3 0 0,-1 0 1,-1 1-502,-4 5 0,-4-2 0,-6 6 0,-8 0-341,-7-1 0,-1-3 1,-7 6 953,-2 1 0,-10 11 0,-3 3 0</inkml:trace>
  <inkml:trace contextRef="#ctx0" brushRef="#br0" timeOffset="1231">1827 1012 7925,'11'0'424,"1"0"-72,2 0 0,1 0 0,4 0 0,3 0-102,1 0 1,14 0-1,0 0 1,5 0-567,7 0 1,0 2 0,-3 2-1,-5 3-406,-4 3 1,-10 0 0,-6 3 721,-7-1 0,1 7 0,-5 8 0</inkml:trace>
  <inkml:trace contextRef="#ctx0" brushRef="#br0" timeOffset="1381">1809 1396 7925,'18'-10'-108,"-1"2"0,3 3 372,3-1 0,6 0 1,12 6-1,7-2-113,8-4 1,7 4-1,6-4 1,-1 5-971,-4 1 0,-4 1 819,-7 5 0,-1-4 0,1 6 0</inkml:trace>
  <inkml:trace contextRef="#ctx0" brushRef="#br0" timeOffset="1833">3084 977 8286,'6'-18'0,"0"1"556,-2-1 1,-2 1 0,-2-1-1,0 1-51,0 0 0,-2 1 1,-4 2-1,-6 3-161,-3-3 0,-9 6 0,-1 1 0,-4 1-190,-8 0 0,-4 0 0,-7 6 0,3 0-110,3 0 0,-5 8 0,6 4 0,2 3-305,3 3 0,10-1 1,7 1-1,7-1-171,4 0 0,3 1 1,7-1-1,3 1 163,7-1 1,6-1 0,3-3 0,4-3 264,2-2 0,0 4 0,4-7 0,-1-1 308,1-2 0,7-4 0,1-4 0,-4-3 42,-4-1 1,-4-4 0,3 7 0,-7-1 46,-4 0 1,-1-4-1,-1 7-269,1 1 1,-1 2 0,1 4-204,-1 4 1,-1 9-1,-3 8 1,-1 1-289,1 1 0,1 2 1,-1 8-1,-1 0-143,2 0 1,1 6-1,3-1 1,-1-1 22,1-2 0,-3-4 1,-1-2-1,-3-2-1450,3 2 1937,-6-6 0,-1 1 0,-7-9 0</inkml:trace>
  <inkml:trace contextRef="#ctx0" brushRef="#br0" timeOffset="2184">3451 994 7955,'0'-27'769,"0"2"1,0 5 674,0-3 0,0-2 1292,0-4-2626,0 11 0,2 13 0,4 10 0,5 7-206,5 4 1,1 1-1,3 2 1,1 3-124,2 1 0,2 6 1,-3-6-1,1 1-446,-2 1 0,-1-6 0,-5 5 117,-3-5 0,2-7 872,-9-1 1,3-7-1,-4 0 1,4-8 426,2-7 0,-5-5 1,7-1-1,2-1-342,1 1 1,4-1 0,3 3 0,3 1-483,2 2 1,2 9 0,6-3-1,0 4-325,0 2 0,0 2 1,0 4-1,-2 5-200,-4 5 1,2 1-1,-8 1 1,-3-1-305,-7 1 1,1-1-1,-6-1 1,0-3 901,-1-1 0,-1-1 0,-6 7 0</inkml:trace>
  <inkml:trace contextRef="#ctx0" brushRef="#br0" timeOffset="2864">4656 977 13344,'0'-12'205,"0"0"0,-8 3 0,-4-5-368,-3 3 0,-3 7 1,1-2-129,0 4 0,-1 2 0,1 0 0,-1 0-10,1 0 1,5 0 0,0 0 165,-1 0 0,-3 0 171,-1 0 1,5 0 0,1 0 112,-3 0 1,4 0 81,-1 0 1,5 0-127,-6 0-500,8 0 291,-4 0 0,10 0 1,4 2-1,6 2 163,3 2 1,5 5 0,1-5-1,4 0 14,3 2 0,1-5 0,6 7 0,0 0 62,-1 0 1,3-7 0,2 3 0,4-4-23,1-2 0,3 0 0,3 0 0,-3-2 110,-6-4 0,1-5 0,-1-12 1,-2-9-40,-2-6 0,-8-9 0,-2-11 1,-4-6 24,-7-4 0,0-8 1,-13-1-1,-5-1 158,-7 0 0,-20 9 0,-8 6 1,-6 5 44,-5 8 0,5 7 1,2 16-1,6 9-143,6 11 0,0 7 0,10 7 0,5 13-321,4 13 0,6 11 1,10 17-1,8 7-528,7 5 0,8 11 1,10-3-1,4 3 23,1-3 0,-21-35 1,1-1-1,2-2 1,0 0-1,1 0 0,-1-1-1780,26 42 1944,1-11 0,-9 13 0,-1-7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48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1097 8778,'11'0'1932,"1"0"0,-8-2-1723,2-4 0,-4 2 1,-2-7-1,0-3-49,0-1 0,-2-13 0,-2-7 1,-4-11 86,-2-10 0,-1-8 0,-5-14 0,5-7 125,5-7 1,4-5-1,2 8 1,4 6-61,7 3 1,9 12 0,17 14 0,3 11-130,7 14 0,3 15 0,5 11 0,5 8-245,10 13 1,-6 15-1,6 13 1,-2 5-433,-1 1 1,-2 6 0,-5 1 0,-4-1-321,-6 2 1,-9-6-1,-2 5 1,-8-3-24,-8 2 0,-5-11 1,-7 1-1,-5-5-223,-4-2 0,-19-6 1060,-12-6 0,-20 0 0,-13 6 0</inkml:trace>
  <inkml:trace contextRef="#ctx0" brushRef="#br0" timeOffset="316">245 835 7930,'35'-27'0,"2"3"518,4 5 0,6 0 0,11-1 0,6 1-32,4 3 0,15 5 0,5-1 1,3 6 147,4 4 0,-16 2 0,-1 0 0,-12 2-511,-6 4 0,-4 2 0,-9 5 1,-6-1-81,-4 2 1,-10-5 0,-4 3-370,-4 2 0,-9-5 0,-4 3-456,-4 1 0,-10-3 0,-3 2 280,-5 1 1,-1-5 0,-1 0 581,1 0 1,1-8-1,4 0-10,7-10 1,5-7 0,5-7 0,9-3-9,7 0 0,12-6 0,12 4 0,5-4-244,11-2 0,-1 8 0,2 3 0,0 7-407,0 5 0,-6-1 0,3 7 0,-7 4 589,-6 6 0,5 6 0,-6 7 0</inkml:trace>
  <inkml:trace contextRef="#ctx0" brushRef="#br0" timeOffset="899">2114 748 7936,'6'-18'38,"0"1"1,0 5 0,-4 0 310,3-1 1,-3 3 0,6 0-6,0 3 0,-6-1 0,6 4-78,-1-2 0,-5-2 183,4 3 1,-4 1-212,-2-8 1,-2 6-1,-4-3 1,-5 1-114,-5 4 0,-1 2 1,-1 2-1,1 0-42,-1 0 0,1 8 1,-1 3-1,1 5-160,-1 1 1,3 1 0,1-1 0,5 3-159,1 3 1,2-2-1,8 6 1,4-1 32,5-5 1,13 0 0,7 1 0,8-1 26,7-5 0,8-1 0,9-9 0,8-2 89,7-2 1,-2-16 0,3-3-1,-3-5 61,-8-3 0,-14-2 0,-15-8 1,-8-2 108,-8-4 1,-11 10 0,-8-2 0,-10 4 88,-12 2 0,-7 6 0,-10-1 0,-2 9-81,-3 7 1,-3-2-1,-5 2 1,1 3-14,-2 1 1,7 9 0,3 5 0,8 4-73,8 1 0,3 2 0,5 3 0,3 3-114,6 2 1,8-4 0,8 5 0,7-1 153,3 0 0,7-6 0,4 3 0,6-7 57,4-5 1,-1 1-1,-5-7 1,-2 0-42,-4 2 0,2-6 1,-7 3-1,-3-5 140,-2-5 1,-7 3-1,-2-6 1,-1 2-171,1 0 0,0-1 1,3 3-1,-1-2-407,2 2 1,1 2-1,3 2 1,-1 2-104,1 4 1,1 2 0,2 5-1,3 1 477,-3 5 0,6-1 0,0 7 0</inkml:trace>
  <inkml:trace contextRef="#ctx0" brushRef="#br0" timeOffset="1349">455 1429 7939,'10'-35'208,"-4"0"0,-4 2 228,-2 4 1,-2 4 0,-4 7 0,-6 3 409,-3 3 1,-11 4-1,-3 8 1,-6 0-390,-5 0 1,1 10 0,-6 7-1,1 10-298,-1 6 0,8 4 0,2 4 0,10 4-229,5-1 1,11 9-1,3-5 1,4 5-505,2-3 0,10-1 0,9 1 1,12-1-359,8-3 1,11-9 0,1-2 0,7-12-1095,4-9 2026,2 1 0,14-13 0,1 6 0</inkml:trace>
  <inkml:trace contextRef="#ctx0" brushRef="#br0" timeOffset="1652">769 1621 7939,'12'-2'1101,"0"-4"1,-1 4-413,7-4 0,-3 6 0,-1 4 1,-2 4-428,1 2 1,-3 3 0,1 9 0,1 3-189,-2 2 1,3-4 0,-5 6 0,0 2-14,0 2 1,-1 0 0,-3-2 0,2-3-328,-2-3 1,-2 0 0,-4-4 0,-4 1-223,-5-7 1,1 1 0,-2-10 427,-1-3 0,-1-8 1,2-7-1,7-5 55,3-7 1,2-3-1,2-8 1,3 0-138,7 0 1,11 2-1,6 2 1,4 2-211,2-2 1,6 8 0,2 3-1,1 9-354,5 3 1,-4 2 0,-1 6 705,-1 0 0,5 0 0,-3 0 0</inkml:trace>
  <inkml:trace contextRef="#ctx0" brushRef="#br0" timeOffset="1849">1416 1726 7939,'9'-18'959,"-1"7"0,-8-1 267,0-2 0,8 7-747,3 1 1,5 6 0,1 7-1,1 9-562,-1 5 0,1 8 1,-1-3-1,1 1-248,-1 4 1,1 0-1,-1 0 1,1-4-546,-1-2 1,1 6 0,-1-5 875,0-5 0,1 10 0,-1-12 0</inkml:trace>
  <inkml:trace contextRef="#ctx0" brushRef="#br0" timeOffset="2066">1835 1359 7975,'0'-43'766,"0"6"0,-2-2 0,-2 8 4657,-2 8-5068,0 4 0,8 17 0,4 10 0,8 11-378,7 10 1,6 6-1,8 6 1,0 5-479,0 5 0,-2 7 1,-2 0-1,-2-2-337,2-1 0,-6-1 0,-1 0 0,-7-1-749,-5-8 1,-6-7 1586,-12-3 0,-19-8 0,-12-1 0</inkml:trace>
  <inkml:trace contextRef="#ctx0" brushRef="#br0" timeOffset="2599">1940 1743 8007,'11'-17'0,"1"-3"417,1-3 0,3 5 1,3-1-1,5 7 231,5 5 0,6-5 0,5 6 0,9 2-260,7 2 1,0 2 0,7 0-1,-3 0-448,-4 0 1,-11 0-1,-10-2 1,-10-3 96,-6-7 1,-9-4-1,-4-1 1,-6 0 37,-6-1 0,-4 1 0,-9-1 1,-3 1-250,-1-1 0,-8 7 1,2 1-1,-4 2-117,-2 4 1,0 4-1,2 6 1,2 8 78,2 7 0,13 0 0,-1 8 0,3 2-22,5 2 1,1 2 0,10-2 0,4-2 42,5-1 0,7-1 1,3 4-1,4-4 197,3-6 0,3-6 0,7-5 0,3-6 134,-2-4 1,-2-2-1,-2-2 1,-2-4-12,-4-6 1,2-9-1,-6-2 1,0 0-68,1-3 0,-3 7 1,-6-4-1,1 5 163,-1 7 1,1-3 0,-1 8-32,1 2 0,-1 2 0,1 4 0,-1 4-157,1 6 0,-1 5 0,0 5 0,1 1-7,-1-2 0,7 4 1,-3-1-1,-4-3-68,-3-2 0,-4-1 1,3-1-339,-1 1 327,-8-9 0,4-3 0,-8-12-257,0-5 0,0 1 0,0-1 0,0-3-189,0-2 0,7-1 1,7-1-827,7 1 1321,-1 0 0,13-9 0,-6-1 0</inkml:trace>
  <inkml:trace contextRef="#ctx0" brushRef="#br0" timeOffset="2766">3494 1603 8395,'0'-11'1214,"0"-1"1,0 10 0,2 4 0,2 12-870,1 7 1,9 10 0,-2-2 0,3 2-805,3-2 0,-3 2 0,-1-5 0,-4-1-982,-3 0 0,-1-2 1441,-6-5 0,0-1 0,0 1 0</inkml:trace>
  <inkml:trace contextRef="#ctx0" brushRef="#br0" timeOffset="2932">3529 1324 8670,'0'-18'264,"0"1"1,0 0-657,0-1 1,0 10-1,0 8 1,2 10 391,4 6 0,3 9 0,9 2 0</inkml:trace>
  <inkml:trace contextRef="#ctx0" brushRef="#br0" timeOffset="3466">3791 1638 7959,'2'-9'1025,"3"3"0,-1 10 0,8 5 0,2 5-739,1 5 1,3 3 0,-1-5 0,1 1-276,-1-1 0,0 1 0,1-1-205,-1 0 0,1-1-62,-1-4 0,-7-7 0,-4-10-271,-4-7 1,-10-4-1,-4-3 1,-3-2 402,-3-3 1,3-1 0,1 4-1,5-2 419,1 1 0,-4 3 0,6 1 0,2 1 133,3-1 1,2 7-1,5 1 1,8 2-11,7 4 0,1 3 0,7 1 0,4 0-72,5 0 1,1 0-1,6 0 1,-2 1-167,-5 5 1,-1-2 0,-2 8 0,-2-1-289,-4-1 1,-3 6-1,-11-5-112,-3 5 1,-5-5-1,-7 1 1,0 2-296,0 1 0,0 3 0,0-1 0,-1 1 54,-5-1 1,-2 1 0,-6-3-1,3-1 109,-3-3 1,6-5-1,1 4 804,-1-2 0,6-5-172,-4-8 0,12-7 0,7-9 0,9-5 137,7-1 0,4 6 0,4-4 1,2 3-87,1 5 1,3-4 0,-4 11 0,4 0-306,1 4 1,-5 4-1,0 2 1,-6 2-265,-4 4 0,-2 6 0,2 9 0,-8 4-294,-7 3 1,0-7-1,-9 4 1,-1-2-855,-2 1 1,-4 1 1385,-3-2 0,3 4 0,-6 8 0</inkml:trace>
  <inkml:trace contextRef="#ctx0" brushRef="#br0" timeOffset="3599">5607 2092 8079,'0'-27'124,"-2"4"-37,-4 4-87,4 1 0,-13 8 0,5 3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0:58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490 131 7918,'-10'-18'16,"-3"1"1,5-1-1,0 1 892,0-1 0,1 3 465,1 3-1337,4-3 0,-8 15 0,6 0 0,-3 9-80,-3 7 0,6 1 1,-4 1-1,0 1 39,-3 4 0,1 3 1,0 5-1,3-4-1,3-2 0,-4 6 0,0-2 0,0 2 138,1-2 1,-5 2-1,4-5 1,1 1 39,-1 4 1,-6 2-1,3 4 1,-5 3 29,-1 7 1,-7 3 0,1 3 0,0-1-99,-3 1 0,7 5 0,-4 0 0,5 0-55,7 2 1,-5 3 0,6 4 0,1-3-47,3-5 1,4-5 0,2 0-1,0 3-2,0 1 0,0-2 1,0-7-1,0-3-9,0 3 1,0 5-1,0 0 1,0-3-8,0-1 0,0 1 0,0 3 0,0 2-4,0 3 1,6 1 0,0-4 0,-3 2 15,-1-2 0,-2 10 1,0 0-1,2-2 1,4-1 1,-4 3-1,4 0 1,-4 5 1,-2 5 1,0 0 0,0-6 0,2 1-25,4 5 1,-4-2-1,3 5 1,-3-1-25,-2-4 0,6-3 1,2 1-1,0 0 23,-1-2 1,7 4-1,-4-10 1,1 6 64,1 5 1,0 5 0,5 7-1,-1 0 24,-5 1 0,9-1 1,-5 2-1,3 3 20,3 1 0,0 0 0,-1-6 0,3 0-80,6 1 1,-2 5 0,1 0 0,-1-2-139,0-1 0,-4 3 1,4 2-1,-1 0-7,-5 0 0,-2-2 1,-1-6-1,-1 1 98,1-1 1,-1 6 0,1 0 0,-3 0 59,-3 3 0,1-1 1,-8-45-1,-2 1 0,1-1 1,0 0 48,0 4 1,0-1 0,1 46-1,-3-47 1,-2 1 0,2-2-1,0 1-32,1-1 1,0 1 0,3 3 0,0 0 0,-3 1 0,0-1 0,-1-1 0,1 0-12,1 0 0,0-1 0,-2 0 0,0-1 1,3 0-1,2 1 0,-1 0 0,-1 1-7,0 1 0,0 0 0,3-2 1,0-1-1,-3 1 0,-1 1 1,2-3-1,0 0-33,0 3 1,0-1 0,-2 1-1,1 1 1,2 4 0,0 0 0,-2 1-1,0 1 72,-1-2 1,-1 0 0,1-1 0,0 0 0,-2 1 0,0 1 0,1-1 0,0 0-38,-1 3 0,0 0 0,0-2 0,0 1 0,-1 1 0,1 0 0,1-4 1,0 0-6,-1-2 0,0 1 1,2 2-1,0 0 1,0-2-1,0-1 0,-1-1 1,1 0-1,0-2 0,0-1 0,10 47 0,-9-49 0,1 1 0,2-2 1,0 1-21,0 0 0,1 1 0,1-1 0,0 1 0,0-1 0,1 1 0,1-2 1,-1 1 11,0 0 0,0 0 0,-1 2 0,-1-1 0,0 1 1,0-1-1,-1-1 0,1-1-13,9 44 1,-3-3 0,-1-5 0,-3-2-246,3-1 1,-6-14 0,-3 0-1,-3-6-159,-2-6 1,-7 0-1,-3-1 1,-2-3-211,1-7 1,-1-8 0,-5-6 0,1-4-350,4-2 1,-1-2 0,5-7 970,-2-5 0,1 9 0,-3-9 0,4 1 0</inkml:trace>
  <inkml:trace contextRef="#ctx0" brushRef="#br0" timeOffset="1181">1311 12914 8065,'-20'-2'-487,"-1"-1"148,-2-3 1,-1 0 0,7 6 1435,0 0-660,-1 0 0,10 0-165,8 0 0,10 0 0,11 0-114,3 0 0,1 0 0,-2 0 0,4 0-100,0 0 1,8-2 0,-2-2-1,6-2 19,0 2 0,6 1 1,1-1-1,7-4-40,5-2 0,6 4 1,12-5-1,7-3-7,8-1 0,-41 8 0,1 0 0,5 0 0,1 0 0,2 0 0,0-1 6,0 1 1,0 0-1,3 1 1,1-1-1,1-2 1,2 0-1,-1 1 1,2-1-92,0 0 1,1 0-1,1 1 1,0-1-1,1-1 1,0 0-1,0 0 1,0-1 58,-1 0 1,1-1-1,1 0 1,0 1-1,1 1 1,0 2-1,0-1 1,1 1-20,-1-1 0,0 0 1,-1 0-1,1 1 1,1-1-1,0 0 1,3 0-1,1 1 14,3-1 1,1 0 0,-1-2 0,-1-1-1,3 0 1,-1 1 0,0 0 0,-1 0-103,2 1 1,-1 1 0,3 0 0,1 1 0,3-1-1,1 0 1,-1 0 0,0 1 137,-1-1 0,-1 0 0,0-1 0,1-1 0,2 0 0,0 0 0,2 2 0,1-1 29,0-1 1,0 1 0,-2-1 0,0 0 0,2 2 0,1 1 0,0-1 0,0 0-116,2 1 1,0-1 0,1 0-1,0 0 1,-28 4 0,0-1 0,0 0-1,0 0 1,0 0 0,0 1 59,-1-1 0,-1 0 1,1 0-1,29-3 1,0 1-1,3 0 1,0 0-1,-1 1 1,0 1-76,1 0 0,0 0 0,-6 0 0,0 0 1,1-2-1,0-1 0,-2 1 0,-1 0-4,-1 2 0,0 1 1,5-3-1,0 0 1,-1 2-1,0 0 1,2 0-1,-1-1 41,-3 1 1,0 0 0,-2-1 0,0 1-1,0 1 1,1 2 0,3-2 0,0 0 18,4-2 1,0 1-1,-4 1 1,0 0 0,2-1-1,0 0 1,0 0 0,-1 1 37,0 0 1,0 0 0,3-3 0,0 0-1,1 3 1,0 1 0,-33 0 0,1 0-1,0 0 10,30-2 1,0 0 0,-1 1 0,0-1-1,1-3 1,2 0 0,-32 3 0,0 1 0,0-1 35,3 0 0,-1 0 0,0 0 0,27-2 0,-2-1 0,3 0 1,0 0-1,-3 1 0,-1-1-29,0 0 1,0 0-1,3 3 1,0 1 0,0-1-1,0 0 1,-1 0-1,-2-1 23,-3-1 0,-1 0 1,1 2-1,0 0 1,2 1-1,1-1 0,1-1 1,0 0 1,2-1 1,0 1-1,-5 1 1,0 0-1,4 1 1,1 0-1,-4 1 1,0 1-41,-3 0 1,0 2 0,4 0 0,1 0 0,-1 0 0,0 0 0,1-1 0,0 0-14,-1-1 1,-1 0 0,-1 0 0,0 0 0,5 3 0,0 0 0,0 0 0,0-2 0,1-1 1,-2 1 0,-2 1-1,-1 0 1,-2-2 0,0 0-1,-1 1 1,-1 2 10,-1 0 1,0 0-1,2 0 1,-1 0-1,0 0 1,-1 0-1,-2 0 1,-2 0-38,-4 0 1,-2 0 0,-5 0 0,-1 0-1,-4 0 1,-2 0 0,-3 0 0,-2 0 61,-2 0 0,-3 0 0,42 0 1,-10 0-1,-9 0-130,-6 0 0,-8-6 1,-4-2-1,-6 0-150,-9 1 1,-8 1 0,-6 4 0,-4-2 19,-2-2 0,-3-1 0,-9 3-926,-1-2 1,-3-8 467,3 3 0,-6 1 664,-12-2 0,-11 1 0,-11-7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02.7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12959 7752,'0'-12'-73,"0"0"0,-6 7 420,1-7 952,-1 8-276,6-4-432,0 8 1060,0 0-1613,0-7 0,0 3-19,0-8 0,0 6 0,0-5-26,0-3 0,6-2 0,-1-1-34,-1 0 0,-2-1 0,-2 1 0,2-1 43,4 1 1,-4-7 0,6-1-1,-2-2-6,-1-4 0,3-2 0,-4-2 0,2-2 10,-2-4 1,4 5 0,-3-7 0,1 0 29,2-3 1,-4 1 0,6 0 0,-1 1-7,1-1 1,-6 0-1,4-3 1,-3 3-5,1 3 1,6-11 0,-4 5 0,1-1 5,5-1 0,-4-3 1,1-3-1,3-4-25,1-2 0,3 6 1,-3-5-1,1 3-18,1 0 0,-3-12 0,7 4 0,-5 2-1,-5 2 0,1-4 0,6 2 0,-1-4-1,0-2 0,1 6 1,-1 2-1,1 0 11,-1 0 1,7-6 0,-1-4 0,-2 4 14,-1 0 1,3 0 0,2-3-1,0-3-46,1-2 0,3 1 1,-4 5-1,0 0-81,0 0 0,6 0 1,-3 0-1,1 2 37,0 4 1,-6-4 0,4 4 0,0-4-2,1-1 0,-5 5 1,4-2-1,0-4 35,0-4 0,1-13 0,3 5 0,-4 3 28,-2-1 1,4 0 0,-4-7 0,2 0 2,5-1 1,1 7 0,0-1-1,-2-1 10,-2-2 0,6-3 0,5 3 0,-1 2 9,-2 1 0,0-1 1,2-9-1,1 1 23,-1 6 0,-2-1 0,-2 9 0,2-1 19,4 1 0,-4-7 1,5 3-1,3-7-61,-19 42 1,0-1-1,1-4 1,1-1-1,3-5 1,2 0-1,-1 0 1,0-1-28,-1 2 0,0 0 0,0-1 0,0 1 0,-3 9 0,0 1 0,1 0 0,0 1 27,-1 0 1,1 1-1,1 1 1,0 0 0,-1 1-1,0 1 1,27-39-35,-1 3 0,-26 35 0,0 0 0,0 1 0,0 1 0,-1-2 0,0 0 13,27-39 0,-3 1 0,0 5 1,1-7 15,-27 40 1,0-1 0,4-4 0,0 0 0,1 1 0,0-1 0,1 2 0,-1-1 22,-2 2 1,0-1-1,2-2 1,0-1-1,2-1 1,0-1-1,2-1 1,0-1 24,-1-1 0,2 1 0,3 3 0,1 1 0,-5 1 0,0-1 0,1 1 0,2 1-36,1 0 1,-1-1 0,-1-2 0,0 1 0,2 3 0,2 1 0,-2 1 0,-1 0-10,-1 0 0,0 1 1,2 2-1,0 0 1,-1 0-1,1 1 0,-1 0 1,0 0-4,-2 2 0,0 0 1,3 1-1,1 1 1,-4-1-1,0 0 1,2-1-1,0 0-23,0-1 1,1 0-1,6-3 1,0 1 0,-2 1-1,1 0 1,0 0 0,-1 1 20,-1-1 1,0 0 0,0 1 0,1 0 0,-2 2 0,0 0 0,1 0 0,1-1-9,1-1 0,-1 0 0,-2 3 1,0 0-1,-1 3 0,1 0 0,1-1 1,0 0 14,0-1 0,1 0 0,1-1 0,-1 0 0,1 1 0,0 0 0,-1 1 0,1 1 7,0-1 0,-1 1 0,2 2 0,0-2 0,1-1 1,1-2-1,0 2 0,1 0 12,-2 1 0,-1-1 0,2-1 0,-1 2 0,-4 3 1,0 1-1,2-1 0,1 0 4,1 1 0,1 0 0,2 0 1,1 1-1,-2 1 0,-1 0 0,1 0 1,-1 2-9,1 0 0,-1 1 0,4-2 1,-1 0-1,0 1 0,-1 1 0,2-1 1,1-1-3,0 2 0,1 0 0,-1-2 0,1 1 0,-1 4 1,0 0-1,1-1 0,-1 1-7,1-2 0,-1 1 0,-1 3 0,1-1 0,-2 0 0,1 0 0,-2 1 0,1 3-3,0 0 0,1 0 1,0 2-1,0-1 1,2 0-1,-1-1 1,0 2-1,-1 1 10,-1-1 1,-1 1 0,48-8 0,-6-1 0,4 5 6,2 5 0,2 1 0,-47 4 0,-1 0 0,0 2 0,-1 1-2,49-5 1,-6 6 0,6-4-1,0 4-12,-2 2 1,-46 0-1,1 0 1,47 2 0,-48 0-1,1 0-4,0 0 1,1 2-1,-1 2 1,0 1 0,0-1-1,-1 0 1,0 1-1,-1 2-4,0-1 0,-1 1 0,44 14 0,-43-10 0,-1 0 0,0 0 1,-1 1-29,43 17 1,-41-18 0,-1 1 0,39 15-1,3 2 29,-44-15 0,1 1 0,-1 1 0,1-1 0,2 1 0,1-1 0,-2 0 1,-1 1 17,0-1 0,-1 1 0,1-1 0,-1 1 0,46 17 0,-44-18 0,-1 1 8,1-1 1,-1 1 0,0-1 0,-1 0 0,41 20 0,-1 2 4,0 2 1,1 5 0,-3-3 0,-2 0 5,-1 0 1,-1 5-1,7-1 1,-44-22-1,-1 0-22,1 1 1,-1 0 0,39 27 0,-3-1 0,1 3-11,0 3 1,-1-4 0,-38-24 0,0 0 0,36 29-1,1-1 1,-6 0 0,5-4 0,-1 4-9,0 7 1,-1-5 0,-3 0-1,2-2 10,2 0 1,-36-26-1,1 0 1,35 28-1,-3 1 2,-1-1 0,-2-2 1,0-4-1,0 1 54,0-3 0,-2 10 0,-2-9 0,-2 1 12,2 0 0,2 4 1,-1 1-1,-1-1-21,-2 2 0,-7-6 0,1 6 0,-4-1-20,-1-1 0,-1 2 1,0-4-1,1 4-18,-1 3 0,5-1 0,-3 4 0,-4-4-15,1-2 0,-7 4 0,3-4 0,0 0 4,-3 0 0,-1 4 0,-6-3 0,2-1 87,1 0 1,7 6-1,-6-4 1,-3 0-39,-1-4 1,4 2-1,2 1 1,-1-1-6,1 0 1,-8-2 0,-6-4 0,2 3 16,2 1 0,0 6 1,-2-4-1,-4 0-10,-1 0 0,3 1 0,-4-3 0,0 4-21,0 0 1,4-2-1,-3-7 1,-1 1-7,0 4 0,4 2 0,-5 4 0,-1-4-9,2 1 1,-4-5 0,9 6 0,-1 0-14,-2 0 1,4-4 0,-6 4 0,0 1-7,1-1 1,3 2 0,-6 4 0,-2-2 4,-1-2 1,3-6 0,0 6-1,-1 2 4,-3 2 1,-2-4 0,-1-2 0,-2 0 11,-3 0 0,1 0 1,5 4-1,1-2 37,-1 2 0,1-4 0,-1 2 0,1 0-29,-1-2 0,1 4 1,-1-7-1,0-1-18,1 2 0,-1 0 0,3 6 0,1-4 5,2-2 1,1 6 0,-7-2 0,1 2-7,-1-2 0,-5 4 0,-1-6 1,1 2 60,-2 0 1,5 0 0,-5 4-1,2-2 13,-1-2 1,-5-5 0,4 5 0,0 0-18,-1-2 0,-3 0 1,4-6-1,-1 4-24,1 2 0,-4 1 1,4 2-1,-1 0-69,1 0 0,-4-2 0,4 1 1,-1 0 27,1-2 0,-4-2 0,4-6 0,-1 3-16,1 1 1,0 6 0,3-6-1,-3-2 21,-2-1 0,-1-3 0,-3 2 1,4 1 22,2-3 0,-4 4 0,3-9 0,1 3-7,0 3 1,-4 3-1,3-2 1,1-3 2,0-1 0,-5 1 0,5 1 1,0 0-43,0 1 0,-5-8 0,5-3 0,-2-1-97,-4 0 0,3-2 0,-1-10 0,-2-6-682,-2-4 0,-4-1 3,-4-1 1,-5-7 803,-13-4 0,-3-12 0,-8-4 0</inkml:trace>
  <inkml:trace contextRef="#ctx0" brushRef="#br0" timeOffset="2783">88 12802 7356,'-11'-6'121,"-1"0"0,6 0 1,-4 4 322,3-4 384,1 4-245,6-5-241,0 7-345,0 0 1,0-8 2,0-4 1,2 2 0,2-1 29,1-3 0,7-1 0,-4-3 0,2 1 27,3-1 1,-3-7 0,1-2 0,3-2-20,2 0 1,-5 0-1,1-6 1,1-2-58,3-4 0,1 4 0,1-5 0,-1 1-48,1 0 1,-1-7-1,-1 3 1,-3-2 7,-1 1 0,-2 5 0,3-4 0,-1 1 38,2-1 0,-5 0 0,1-1 0,0 3 46,-1 1 1,-3 3 0,4-6-1,0 2 42,-1 5 1,1-5 0,4 2 0,-3 0 30,3-1 1,1 3 0,3-6 0,-1 1-30,1-1 0,-1 2 0,1-5 0,1-3-54,4 3 0,-1-1 0,5-1 0,0-1-18,0-1 1,0 5-1,4-7 1,-2 6-6,3-1 1,-5-1-1,2-1 1,2 3-5,2 1 1,2 1-1,0-5 1,0 1 7,0-3 0,-1 7 1,3-9-1,2 7 1,2-1 1,0-1-1,-4-3 1,1 1 2,3 0 0,0-1 0,-4 1 1,2-2 4,1-5 0,7 5 0,-4-4 0,-1 3 11,1 3 1,5-2 0,-1-3 0,3-1 14,3 2 1,-5 2 0,1 1 0,3 1-26,3-1 0,-5 1 1,8 2-1,-3-1-25,-3-1 1,8 3 0,4-9-1,4 4-66,2 1 0,0 1 0,0 0 0,1-1 32,5 1 0,-6-1 1,2 1-1,-6 0-5,0-1 1,2-1 0,2-2 0,-3-3 30,-3 3 0,4 2 0,-6 1 0,4 1 27,4 0 0,-11 5 0,7 2 0,-6 1 16,-2-1 1,8-1-1,-2-5 1,4 3-12,2 1 0,-2 6 1,0-5-1,-1-3 6,5-1 0,2 3 0,-2 3 0,1-1-10,3 0 1,8 4-327,-3-5 1,-1 1 318,1-1 0,-7-3 1,2 7-1,-3-3-7,3-4 1,-2 5 0,5-1-1,1 0-6,-1 1 1,-3 3 0,4-4 0,-3 3 14,-3 3 0,-2 2 1,-2 2-1,1-2 3,5-3 0,-4 5 0,4-2 0,-5 6 4,-1 0 0,2-8 0,2 0 0,1 4-5,-1 4 0,4 2 0,-1-6 0,3 0 1,3 0 1,-5 2-1,0 2 1,-3 4 0,1 2 1,2 0-1,-5 3 1,3-1 11,-2 2 0,3 1 1,1 3-1,2-1 13,3 1 0,-5 1 0,-1 3 1,-1 1 0,0-2 0,9 1 1,0-1-1,7 5 3,-1 1 0,0-6 0,0 4 0,4 1-13,2 3 0,-5 2 0,3 0 0,0-2-21,4 3 0,-48 1 1,1 2-1,0-1 0,0 2 1,0-1-1,-1 0-32,48 0 0,-47-1 0,-1 2 0,48 1 0,-47-1 0,1 1 0,2 1 0,0 0 0,-4 3 0,-1 0 1,2-2-1,-1 0 0,46 5-4,-6 5 0,6-4 0,2 1 0,-48-4 0,-1 0 32,0 0 0,-1 1 0,3 0 0,-1 0 0,46 5 0,-47-7 0,1 0 15,1 1 1,1 0 0,-4 0 0,1 1 0,3 1 0,0 0 0,-3-1 0,-1 1 25,46 9 1,-44-7-1,-1 1 1,47 11 0,0 0-10,-3 3 0,1-7 0,0 6 1,-47-12-1,1 0-11,1 1 1,1 1 0,44 12 0,0 0 0,-2 0-10,0 0 1,-42-13-1,1 1 1,-1 3 0,1-1-1,2 1 1,0-1 0,1 1 0,-1-1 1,-3 0-1,-1 1 1,-1 0-1,-1 1 0,1 0 1,1 1-18,2 0 1,-1 1 0,-4 0 0,-1 0 0,4-1 0,-1 1-1,-3 1 1,-1 1-4,42 21 0,-42-19 0,0 1 0,-1-3 0,1 0 1,0 1-1,-1 1-9,42 21 0,-3 5 0,4-5 0,-42-20 0,0 1 18,1 2 0,1 0 1,36 23-1,-40-24 1,0-1-1,38 21 24,-1 1 1,-39-22 0,1 2 0,3 0-1,-1 0 1,1 0 0,0-1-8,-2-1 0,-1 0 1,41 27-1,-39-26 1,0 0-1,0 2 0,-1 1 48,1 0 0,-1 0 1,0-2-1,0 0 1,-1 2-1,-1 0 0,0 0 1,0 0-60,1 0 1,-1 0 0,-1 1 0,0 0 0,0 3 0,-1 0 0,0 0 0,0 0-4,-2 0 1,0 0 0,-1 0 0,-1 0 0,35 35 0,-35-35-1,0 1-4,0 2 0,0 0 0,33 28 1,-2 4-1,-4-2-20,-2 0 1,4 2 0,-6-3 0,1-1 3,1-2 0,-6 0 0,4 6 0,-3 0 19,-3 0 0,0-2 0,-1-2 0,-3-2 52,-1 2 0,0-4 0,3 2 0,-1 0 23,-3-2 1,-7 4 0,2-6-1,-3 2-19,3 4 0,-4-3 0,4-1 0,-4 0-6,-2 0 1,0-4 0,-1 4 0,1 0-33,0 0 0,-2-5 0,-2 3 0,-2 0-16,3 4 1,-1-4-1,0-2 1,-4-3-14,-2-3 1,4-5 0,-4-1-1,1 3 36,-1 1 0,0-3 0,-4-3 1,5 1-34,1 0 1,-6-7 0,4 3 0,-1-4-81,-1-2 1,0-2 0,-5-2 0,-1-4-73,1-2 1,-7-1 0,1-7 0,0 1-56,-3-1 0,5 1 0,-6-1-41,1 0 0,-3-1 0,4-2-137,-2-3 1,-5 1 397,-8 5 0,-5 1 0,-8-1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10.8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3676 7886,'-17'-2'0,"-1"-2"-63,1-2 1,5-6-126,0 7 188,9-1 0,-3 6 137,12 0 1,3 0 0,9 0-65,-1 0 0,1 0 1,-1 0-1,1 0 78,-1 0 0,1 0 1,-1 0-1,0 0-28,1 0 0,-6 0 1,-1 0-1,3 0-55,1 0 1,9 0 0,-1 0 0,0 0-27,2 0 1,-3 0 0,7 0 0,4 0-17,6 0 0,-1-2 0,9-2 1,3-2-54,7 2 1,1 2 0,10 2 0,4 0 5,-1 0 0,9 0 0,2 0 0,5 0 3,6 0 0,-4-2 0,6-2 1,0-1 14,4 1 0,0 2 0,-48 2 1,-1 0-1,2 0 0,-1 0 1,0 0 1,-1 0 0,45 0 0,-45 0 0,1 0 0,2 0 0,1 0 1,3 0 0,0 0 0,0-3 0,-1 0 0,-1 0 0,0 0 0,0 1 0,-1 0-40,1 1 0,1 0 0,1-1 0,2-2 0,4 1 1,0-1-1,1 0 0,0 0 40,-1 0 1,0 0 0,2-2 0,0 1 0,1 0 0,0 2 0,3-1 0,0 0 10,5 0 1,0 0 0,-4-2 0,-1 1 0,1 1 0,0 0 0,-1 0 0,0 0-68,0 0 1,0 0 0,2-2 0,1 1 0,1 1 0,0 2 0,1-1 0,-1 0 56,-2-1 1,0 0 0,-2 3-1,0 0 1,1-2 0,1-1-1,2 1 1,0 0-4,2 0 0,1 0 0,-1-3 0,0 0 0,0 2 0,1 1 0,0-2 0,1 0-90,0-2 1,1 0-1,4 2 1,1 1-1,2-2 1,-1 0-1,2 0 1,-1 0 95,-1 2 0,1-1 0,0-3 1,1 0-1,-4 3 0,1 0 0,1 0 1,0-1 28,5 0 0,-1 0 0,-4 1 0,-1 0 0,2-1 0,1-1 1,-3 1-1,0 0-7,2-1 1,-1 1-1,4 1 1,1 0-1,1-1 1,0 0 0,2 0-1,-1 1-13,-3 0 0,0 0 0,0 0 1,-1 0-1,2 2 0,0 0 0,3-1 1,1-1-132,2 0 1,0 0 0,-5-3-1,0 0 1,4 3 0,1 1 0,-3-2-1,0 0 109,1 0 1,0 0 0,3 1 0,0-1-1,1-2 1,0 0 0,0 1 0,-1 1-11,-4 0 0,0 0 0,1 1 0,0-2 0,0-1 0,0-1 1,4 0-1,1 0 13,-31 3 0,1 1 0,0-1 0,31-1 0,0 0 1,-29 3-1,0 0 0,0-1 0,-1-1 0,0 0 0,0 0 20,1 0 0,-1-1 0,0 1 0,1 2 0,1 0 0,0 0 0,-1-2 0,1 0 0,-1-1 0,1 1 0,-1 0 1,1 0 9,-2 2 1,0-1-1,0 1 1,0-1-1,-1 1 1,1-1 0,1 0-1,-1-1 1,1 0-1,1 0 1,-1 0 0,1 0 10,1 1 0,0-1 0,-1 0 0,-2 0 0,-2 0 0,1 0 0,1 1 0,-1-1 0,1 0 0,-2 0 0,0 0 0,1 1-16,-1-2 1,1 1 0,0 1 0,2 1 0,0 0 0,0 0 0,0 1 0,1-1 0,-1 0 0,1-1 0,0 1 0,-1-1-13,-1 0 0,0 0 1,1 0-1,-2 0 0,1 2 1,-1-1-1,2 0 1,1 0-1,0 0 0,0 0 1,1-1-1,0 1-23,2-1 1,0-1 0,-1 1 0,-2 1 0,0 0 0,-1 1 0,0-1 0,1 1 0,-1 0 0,1 0-1,-1-1 1,1 1 4,0 0 0,0 0 0,0 0 0,2-1 0,-1 1 0,1 0 0,-3-2 0,1 1 0,-1-1 0,1 1 0,-1 1 1,1-1 0,-2-1 0,0 0 0,0 1 0,2 1 0,-1 0 0,1-1 0,1 1 0,1-1 0,-1 0 0,1 0 0,0 0 0,0 0 8,2 1 0,-1 0 1,1-1-1,-3-1 0,1 0 1,-1 0-1,0 1 0,0 1 1,-1 0-1,1-1 0,-1 0 1,0 0 2,1 0 1,-1 1 0,1-1-1,-1 1 1,0 0 0,1-1-1,-1 0 1,1-1 0,0 1 0,-2 0-1,0 1 1,0 0 23,-3 0 1,1 1-1,-2-1 1,31-4-1,-1 0 1,-30 4-1,1 0 1,-1 0-1,1-1 1,1 0 0,-1 0-7,3 0 1,0 0-1,0 0 1,28-1-1,0-1 1,1-2-1,0 0 1,-2 1-1,0 1-5,0 0 0,2 0 0,-32 2 1,0 1-1,1-2 0,1 0 0,0-1 1,0 0-1,-1 0 0,-1 0 0,0 1 3,29-4 1,0 0 0,0 1 0,-2 1-1,-3 0 1,-1 0 0,1 1 0,0 0 15,4 0 0,-2-1 0,-7-1 0,-1 0 1,3 0-1,1-1 0,-5 0 0,0 0 3,1 1 1,-1-1 0,3 0-1,-1 0 1,1 1 0,-1-1 0,-2 0-1,-1 0-36,-4 1 0,-1-1 0,0 0 0,-1 0 0,-4 1 0,0-1 0,-2 0 1,-1 1 26,-1-1 0,-2 0 0,-2 1 0,-2 1-11,-4 1 0,-1 0 1,-2-2-1,0 0 99,-3 3 1,-1-1 0,45-10 0,-8 1 0,-11 1-284,-14 2 1,-8 1-1,-5-5 1,-5 3 207,-5 1 0,-4 0 0,-4-3 0,-4 1-140,-6 3 0,-2 5 0,1-6 197,1-1 0,-5 5-2053,-7 2 1022,-7 4 934,-4 2 0,-10 0 0,-7 0 0</inkml:trace>
  <inkml:trace contextRef="#ctx0" brushRef="#br0" timeOffset="865">27138 218 8127,'0'-43'148,"0"0"1,-2-1 0,-2 9 641,-1 10 1,-7 11-120,6 2 0,0 10 0,6 4 0,2 14-150,4 11 1,4 12 0,7 5 0,3 5-412,3 5 1,4 10 0,8 2 0,0 6-168,0 4 1,-6 1 0,-2-3-1,0 4-316,0 1 0,-7 3 0,-1 3 0,-7-5-487,-4-10 1,-2-2 0,-8-10-1,-4-6-1921,-6-9 2781,-3-2 0,-11-22 0,-1 6 0</inkml:trace>
  <inkml:trace contextRef="#ctx0" brushRef="#br0" timeOffset="1167">27295 253 8112,'12'-51'219,"0"5"0,-8 5 0,3 10 334,1 2 1,2 9-1,9 3 1,4 9-179,7 6 0,3 2 0,3 2 1,5 6-191,6 9 1,3 9 0,3 8 0,-1 3-100,0 4 0,-13-2 0,-6 7 0,-6 3-307,-5 1 0,-11 1 0,-7-3 0,-10-3-19,-11-2 0,-10 3 0,-16-5 0,-7-2 6,-7-2 0,-3-2 1,4-2-1,-4-2-31,-2-2 0,2-2 0,-1 2 0,11-6-201,5-3 0,12-3 0,10 1 466,4-1 0,9 1 0,2-1 0</inkml:trace>
  <inkml:trace contextRef="#ctx0" brushRef="#br0" timeOffset="1748">27907 1091 8320,'9'0'5250,"-3"0"-4870,-12 0 0,4 2 1,-3 4-1,3 5-226,2 5 0,0 1 1,0 1-1,2 1-111,3 4 0,-1 5 1,6 7-1,0 0-132,-1-1 1,-5 1 0,4 0 0,-2 0-372,0 0 1,0 0-1,-6 0 1,0-2-111,0-4 0,-2-4 1,-4-7 390,-6-1 0,-3-7 0,-3-8 250,1-12 0,7-9 0,4-18 0,4-2 437,2-2 0,0-7 0,2 1 1,4-1 8,6 1 0,3-1 1,3 7-1,1 4-279,4 6 0,4 6 0,8 9 1,0 5-254,0 5 1,6 6 0,0 8 0,-2 9-144,-3 10 1,-6 6-1,-1 4 1,0 2-301,-2 2 1,-2-3 0,-9-7 0,-5-1-20,-5 1 0,2-6 0,-2-2 1,-4-5 75,-6-7 1,-6-3 0,-9-8-1,-3 0 304,-1 0 0,-2-8 0,5-5 1,1-9 374,3-7 0,5-4 0,-1-4 0,6-1 430,4-3 0,2-6 1,2 6-1,4 3-92,6 1 1,9 4 0,6 4 0,4 7-440,6 9 0,8-1 1,-2 10-1,1 6-182,5 8 1,-5 13-1,1 6 1,-2 4-385,-5 2 0,-1 0 1,-4 0-1,-4 0-489,-5 0 0,-5 0 0,-3 0 0,-5-2-2036,-5-4 2914,-4 4 0,6-14 0,2 7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0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0 10402,'-25'0'-682,"4"0"0,-7 0 1,1 0 353,0 0 1,-2 6 0,-4 2-1,2 2-171,2 3 1,2 3 498,-2 1 0,-4 8 0,5 3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0.7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821 35 7831,'-87'-7'825,"-1"-3"1,1 0-502,0 4 1,15 5 0,8 1 0,10 1-772,7 5 1,4-2-1,10 6 1,2-2-82,2-4 0,8 5 1,-2 1 527,3 0 0,3 5 0,-1-5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0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1223 1 7863,'-60'0'0,"-4"0"0,-6 2 126,-6 4 0,6-2-66,0 7 0,2-5 1,10 4-1,0-1-332,-2 1 0,11-4 1,-3 4-1,1-1 2,1 1 0,-4-4 0,-3 6 0,-1-1 270,2-1 0,-14 5 0,-2-5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1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1119 1 7863,'-78'0'162,"-3"0"1,1 0-1,0 2 1,3 2-81,3 1 1,4 1 0,4-6 0,2 0-197,-2 0 0,6 0 0,4 0 0,5 0-18,5 0 1,5 0 131,-6 0 0,9 0 0,-5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1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489 105 7841,'-47'-2'509,"1"-3"0,-3-5 637,-1 0 0,-2-3-1484,-1 7 0,8-6 298,5 6 1,11-5 0,5 5 39,5 2 0,1-6 0,1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36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140 121 8101,'-18'-29'0,"1"1"905,-1 3 0,-5 8 0,0 7-509,1 2 0,11 4 1,5 10-1,4 8-368,2 7 0,0 4 0,2 8 1,2 0-756,2 4 0,7 2 0,-3-2 727,0 4 0,5-4 0,-5 5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2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9059,'10'-18'342,"5"-5"0,-3 2 0,5 3-665,7 5 0,3 9 0,10-2 1,3 4-46,7 2 0,5 0 0,7 0 0,6 0-149,9 0 0,6 6 517,7 0 0,8 7 0,2-3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2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7935,'80'-25'247,"3"7"1,-9-1 0,-4 7-32,-4 4 1,-10 3 0,2 5 0,-4 0-720,-1 0 0,-9 0 0,-1 0 0,-2 0 503,0 0 0,7 7 0,-3 3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2.2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7953,'59'-2'151,"-1"-4"0,-2 4 1,-9-3-1,-9 3-151,-7 2 0,2 15 0,-5 5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2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158 697 8282,'-8'-33'408,"-3"4"0,1 4 1,-4 8-1,-3 1 495,-4 4 1,-3 5 0,7 9-410,-1 3 0,9 11 0,3 9 0,4 2-124,2 4 1,2 10 0,6 6 0,7 1-311,6-1 0,5 9 0,-5-4 0,4 3-297,2-1 0,1 4 0,1 0 0,-4-1-678,0-3 0,-5 4 1,3 1-1,-6-3 196,-5-2 0,-4-7 1,-8-5-1,-2-3 719,-4-6 0,-12-10 0,-9 3 0</inkml:trace>
  <inkml:trace contextRef="#ctx0" brushRef="#br0" timeOffset="217">193 977 7987,'23'-58'232,"1"-1"1,1 11 0,-2 13 0,8 10 134,8 5 0,6 5 0,7 3 0,0 6-14,1 4 1,-1 4 0,0 4-1,-3 8-85,-8 7 0,-4 0 1,-18 8-1,-5 2-127,-5 2 0,-5 8 1,-10 2-1,-7 0-164,-9-1 1,-5 5 0,-10-4 0,-1-1-429,-3 1 0,-8-2 0,3-6 0,-5 0-181,-1-1 1,1-1-1,5-3 1,7-9-1714,8-8 2345,6 3 0,23-14 0,4 6 0</inkml:trace>
  <inkml:trace contextRef="#ctx0" brushRef="#br0" timeOffset="703">979 1413 7987,'10'-7'858,"-3"3"0,-5-6 509,4 2 1,-4 4-761,4 10 0,-4 4 0,-2 7 0,0 3-301,0 3 1,0-2 0,0 7-1,2-1-223,4 0 0,-5-4 0,5 6 1,-4 0-180,-2-1 0,6 5 1,0-4-1,-2 2-418,-2-2 1,-10-2-1,-4-6 1,-5 3 117,-6-3 0,3-9 0,-5-7 1,2-3 490,-1-2 1,1-7 0,8-7 0,1-7 171,2-8 0,8-12 0,1-4 0,8 1 349,13 3 0,7 6 1,10 6-1,2 5-282,4 5 1,3 9 0,9 6 0,1 10-435,4 12 0,2 7 0,6 10 0,-4 2-243,-1 4 0,-11-5 1,-9 3-1,-6-6-585,-6-4 1,-6-7 415,-11 1 1,-6-11 0,-14-7-1,-8-3 352,-5-2 0,-10-7 0,4-7 0,-2-5 350,-1-5 0,9-5 0,0 4 1,5-2 181,5-4 1,7 4 0,0-1 0,8 1 200,7 0 1,9 6 0,7-1 0,8 9-289,2 7 1,7-2 0,1 4 0,2 6-520,-1 8 0,-7 7 1,2 5-1,-4 3-676,-2 2 1,-6-4 0,-2 5 0,-2-3-98,-4-4 1,-3 4-1,-5-1 1007,-1-3 0,-8 6 0,4 0 0</inkml:trace>
  <inkml:trace contextRef="#ctx0" brushRef="#br0" timeOffset="934">2481 1623 8070,'0'-18'273,"0"1"1,-2 1-1,-2 3 413,-2 1 0,-9 8 0,-1-1 0,-7 3-263,-4 2 0,-2 0 0,-6 2 1,2 3-325,4 7 0,-3 4 0,7 3 0,0 2-349,0 3 1,7-1 0,9-4 0,1 3-419,4 1 1,2 2 0,2-4 0,0 3-137,0-3 1,10-2 0,5-3 0,9-4 803,3-7 0,2-3 0,14-2 0,1 0 0</inkml:trace>
  <inkml:trace contextRef="#ctx0" brushRef="#br0" timeOffset="1100">2638 1693 7592,'27'-12'0,"-6"0"205,-7-1 0,2 3 1,-5 0 435,5 3 0,3-5 0,2 6-179,3 2 1,1 2-1,-2 2 1,8 2-122,8 4 1,6-2 0,7 8 0,1 1-303,-1 3 0,2 1 0,3 3 0,1 1-464,-2 2 1,-4 1 0,-5-5 0,-6 0-252,-4-1 0,-4 7 676,-4-13 0,-4 7 0,-8-9 0</inkml:trace>
  <inkml:trace contextRef="#ctx0" brushRef="#br0" timeOffset="1270">3319 1588 8070,'-8'-17'0,"-3"-1"892,-5 1 0,-1 7-142,-1 4 1,9 6-1,1 8 1,2 7-424,0 7 0,-7 9 0,1 0 0,-6 6-473,-5 3 0,-2 9 1,-6-4-1,2 1-339,-2 1 1,-8-1 0,-6 7 484,-5-1 0,-6 0 0,-14 1 0</inkml:trace>
  <inkml:trace contextRef="#ctx0" brushRef="#br0" timeOffset="1735">1206 156 8030,'0'-29'618,"0"0"0,0 7 0,0-1 496,0 4 1,2 3-600,4 4 0,-2 7 0,7 10 0,5 7-159,5 4 1,-2 9 0,7 4 0,-1 6-326,4 6 0,-2-3 1,0 7-1,1 0-468,-1-1 1,-4 3 0,4 3 0,-4-3-534,-7-6 0,-1-4 0,-9-2 1,-4-1 969,-6 1 0,-13-7 0,-10-3 0</inkml:trace>
  <inkml:trace contextRef="#ctx0" brushRef="#br0" timeOffset="2152">1293 278 8006,'18'-44'114,"-1"3"0,-1 6 1,-3 8-1,1 7 746,5 7 1,-1 9 0,7-2 0,0 4-364,4 2 1,4 2 0,2 4 0,-2 5-308,-4 5 0,2 3 0,-7 3 1,-1 3-303,2 2 0,-11-4 0,1 5 1,-5-3-85,-6-4 1,-2 4 0,-2 1 0,-2-1-394,-4 0 1,-6-2 0,-9-5-1,-4-3 112,-2-3 1,3 2 0,-3-9 0,2-3 575,4-6 1,1-5-1,5-11 1,3-3 315,6-6 0,12-4 0,8-2 1,7 0 23,8 0 0,10 2 1,4 4-1,1 8-30,5 7 0,3 6 0,4 10 0,3 4-323,-3 6 1,-8 11 0,-5 6 0,-4 4-207,-6 2 0,-12-2 0,-1-2 0,-9-4-212,-3-1 0,-10-3 0,-10-6 0,-3-1-21,-3-5 0,-7-3 0,-2-8 1,-2-2 97,0-4 0,2-3 1,-2-9-1,7-1 226,9-4 0,-1 1 0,8-7 0,4 0-103,6 2 0,6-4 0,9 6 1,5-1-264,5 1 1,6 2 0,5 7 0,7 5-88,3 5 0,-3 4 0,-2 4 482,-3 4 0,7 11 0,-5 10 0</inkml:trace>
  <inkml:trace contextRef="#ctx0" brushRef="#br0" timeOffset="2402">2481 435 8006,'2'-19'0,"2"-2"0,3-5 842,3-1 1,2 4 0,7-6 0,2-2 1,3-2 1,7 4 0,-2 0 0,2-3-189,-2 0 0,-4 6 0,-9 7-189,-5 5 0,-3 8 1,-10-3-277,-4 1 0,-5 10 0,-11 12 0,-3 5-235,-2 4 1,0 8-1,-2-2 1,6 4-210,3 2 1,5 0-1,3 0 1,6 0-671,4 0 0,6 0 1,6-2-1,11-2 144,10-2 0,10 0 1,17 4-1,8-4 779,8-5 0,13 3 0,-38-14 0,-1 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6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71 7888,'-10'-18'752,"-4"7"1,8-1-574,3-2 0,3 7 0,7 1-175,11 4 0,7 2 0,10 0 0,2 0-426,4 0 0,5 0 1,12 2-1,8 2 422,8 2 0,6 7 0,7-3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6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7911,'50'-8'358,"-3"-3"1,2-3 0,-7 1-1,3 3-709,3 2 0,1 2 1,-1 6-1,-1 0 351,2 0 0,1 0 0,2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6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 7977,'53'-16'-60,"-1"2"0,1 5-281,-1 1 1,8-4 0,4 7 0,4 1 340,2 2 0,0 2 0,0 0 0,7-8 0,3-2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6.8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7942,'81'-6'0,"-1"1"0,-2 1-188,-5 2 1,-1 2 0,0 0 0,2 0 187,1 0 0,1 0 0,2 0 0,1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7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7927,'23'-23'652,"0"-1"1,8 1 0,0 8 0,10 1-617,11 2 0,11 8 0,12-1 0,7 3-672,3 2 1,10 6 635,4-1 0,-44 2 0,1 0 0,1-2 0,0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7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0 106 8034,'45'-24'0,"-6"1"215,-8 2 0,-6 3 0,-8 7 0,1 5-270,-1 4 0,7 2 1,1 0-1,2 0-248,4 0 1,4 6 0,6 2-1,5-1 303,5 1 0,1 6 0,0-5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35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53 119 8277,'0'-17'129,"0"-6"0,-2 1 1,-1 5 324,-3 3 0,-2 8 423,2-5 1,2 7 0,-5 0-419,1 8 1,2 5 0,6 11 0,0 3-74,0 6 1,2 4 0,2 4 0,4 4-213,1 5 1,-3-1-1,6 0 1,-1-3-340,-1-3 1,6 4-1,-5 0 1,3-1-554,-3 1 0,3-2 1,-6-6-1,0 0-1077,-1 0 1,-1-8 1794,-6-4 0,0-4 0,0-1 0</inkml:trace>
  <inkml:trace contextRef="#ctx0" brushRef="#br0" timeOffset="267">88 189 8178,'0'-17'0,"-2"1"203,-3 4 0,3-9 1,-4 4 429,4-3 1,2 7 0,2 3 0,4 0-245,5 1 1,13 5 0,7-4 0,5 2-213,5 0 1,8 0 0,-3 6 0,3 0-479,-3 0 1,3 0 0,-6 0 0,-1 0-294,1 0 0,-10 6 1,-10 0-1,-5 0-1936,-7 2 2530,-3 1 0,-16 17 0,-1 1 0</inkml:trace>
  <inkml:trace contextRef="#ctx0" brushRef="#br0" timeOffset="417">228 486 8105,'17'0'0,"1"0"4,-1 0 1,1-6-1,-1 0 1,3 2 28,3 3 0,2-5 1,6 0-1,-4 2-413,-1 2 1,3 2-1,-6 0 380,-2 0 0,-1 0 0,-3 0 0</inkml:trace>
  <inkml:trace contextRef="#ctx0" brushRef="#br0" timeOffset="582">158 853 7988,'-8'0'320,"8"0"0,10 0 1,13 0-1,8 0-786,8 0 1,8-6 0,11-2 465,6-2 0,4-1 0,2-7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7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8464,'62'-8'332,"4"6"0,-8-4 0,0 4-778,2 2 0,-4 0 0,10 0 0,4 2-213,4 4 1,9-4 658,-1 4 0,3 3 0,3 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7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8229,'60'-6'128,"0"0"1,-2 1 0,0-1 0,1-3 0,-1 0 0,-4 6 0,-1 1 0,-3-1 0,1 2 129,46-1 1,-4 4 0,-4 4 0,0 3-619,-1 1 0,-5 5 1,-11-3-1,3 2 360,7-3 0,11 5 0,4-6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8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181 1221 8026,'0'-23'0,"-2"-2"1270,-4-3 0,2 9-778,-7 2 0,5 17 0,-4 17 0,2 10-24,4 6 0,3 10 0,1 5 0,1 7-297,5 3 0,2 8 0,6-2 1,-3 4-224,3 2 0,-4 5 1,-1 1-1,-1 0-531,-4 1 0,4-5 1,-2 6-1,-5-5-496,-4-3 0,-9-4 0,-11-15 1079,-6-5 0,-4-3 0,-2-8 0</inkml:trace>
  <inkml:trace contextRef="#ctx0" brushRef="#br0" timeOffset="250">41 1483 8005,'35'-70'176,"0"2"0,0 6 0,0 10 318,0 9 0,6 14 0,-1 8 0,1 7-156,2 8 1,-4 4 0,7 2 0,1 2 23,-3 4 1,5 10 0,-10 9 0,-4 2-132,-4 4 0,-12 2 0,-1 4 0,-11 2-205,-5 1 1,-11 7 0,-9-4-1,-9 1-87,-6 5 0,-10-6 1,-5-1-1,-7-1-433,-3 0 1,-14 5 0,4-7-1,1-4-244,1-4 0,11-10 0,3 3 0,11-5-562,10-1 1,17-9 1299,20-3 0,20-12 0,18-3 0</inkml:trace>
  <inkml:trace contextRef="#ctx0" brushRef="#br0" timeOffset="752">652 2059 8985,'10'0'2169,"0"6"1,-6 2-1658,2 2 1,1 1 0,-3 7-1,4-1-275,2 1 0,-6 5 0,3 2 0,-1 2-252,0 4 0,6 2 1,-7 4-1,-1 2-70,-2 2 0,-2 0 0,-2-8 0,-3-2-247,-7-2 0,-4-8 0,-1 0 0,-1-7 144,1-8 0,-1-4 0,1-4 0,0-4 416,-1-6 1,8-11 0,5-6-1,3-6 151,2-6 0,9 4 1,9-1-1,9 5-82,6 3 0,10 9 1,3 0-1,5 7-274,1 8 1,2 6-1,3 6 1,1 8-291,-2 7 1,-3 6 0,-7 10 0,-7 2-132,-8 2 1,-6-2 0,-9-8 0,-5-4-83,-5-2 1,-8-2 0,-7-7 245,-9-5 1,-11-3 0,0-8 0,-6 0 149,-6 0 0,6-2 0,-2-4 0,8-7 294,4-8 0,2 1 0,7-5 0,5 2 281,5-1 1,6-5 0,8 4 0,9 0-214,10 0 0,8 1 1,6 7-1,5 1-167,5 5 0,1 3 0,1 8 0,-3 2-437,-3 4 1,1 3 0,-7 9 0,-2 1-631,-2 4 0,-10-1 1,-2 5-1,-2-2-116,1-3 0,-7 3 0,-7-2 1072,-2-2 0,-3-1 0,-5-3 0</inkml:trace>
  <inkml:trace contextRef="#ctx0" brushRef="#br0" timeOffset="1033">2207 2426 8011,'2'-15'504,"4"3"1,-4-4 385,3 5 0,-5 3 0,-5 2-548,-7 4 0,-6 2 0,-5 2 1,-6 2-218,-4 2 1,4 7 0,0-3 0,-2 2-281,-2-1 0,6 1 0,3 4 0,5-3-598,1-1 1,3-1-1,3 7 258,6-1 0,14-1 0,10-2 0,9-5 67,6-1 0,10 4 1,3-7-1,6-1 175,7-2 1,-5-2-1,2 0 1,-5-2 252,-5-3 0,-7-5 0,4-8 0</inkml:trace>
  <inkml:trace contextRef="#ctx0" brushRef="#br0" timeOffset="1167">2434 2496 7727,'-8'-18'144,"4"1"0,-6 0 1223,3-1 1,1 6-769,6 1 1,4 9-461,7 2 1,5 8 0,17 9 0,4 1-220,0-1 0,7 6 1,5 3-1,7-1-485,8 0 1,-2 4 0,0-4 0,-2 1-1377,-3-1 1941,-11-2 0,5-5 0,-7-1 0</inkml:trace>
  <inkml:trace contextRef="#ctx0" brushRef="#br0" timeOffset="1317">3010 2478 8011,'-17'-17'0,"-1"-2"427,1-5 0,-1 13 1,1-1-1,-1 8 196,1 4 0,-1 0 1,1 2-1,0 6-530,-1 9 1,-1 3-1,-5 7 1,-5 2-387,-4 4 0,-4-2 1,-3 10-1,-7-2-785,-3 1 1,-11 5 1077,-3 7 0,-11 1 0,-5-1 0</inkml:trace>
  <inkml:trace contextRef="#ctx0" brushRef="#br0" timeOffset="1767">1089 557 7966,'0'-25'759,"0"-4"0,0 4 214,0 2 1,0 13 0,2 12 0,4 13-500,5 13 1,7 10-1,3 7 1,5 3-267,1 7 0,4 9 1,8-2-1,-1 0-416,-5-4 1,0-1 0,-9-3 0,-3 2-648,-2 0 1,-3-13 0,-4 4 0,-9-10 854,-6-8 0,-15 4 0,-9-6 0</inkml:trace>
  <inkml:trace contextRef="#ctx0" brushRef="#br0" timeOffset="1984">1299 697 7966,'21'-41'367,"-4"1"0,-1 3-236,0 6 1,1 5-1,-1 9 1,-3 2 319,-1 3 0,1 4 0,11 10 47,5 4 1,-10 6 0,-3 9-1,-7 4-274,-5 2 1,4-3 0,-2 5 0,-2 2-311,-2 2 1,-10 2-1,-4 0 1,-3-2-142,-3-4 0,-5 2 0,0-6 0,-1 0-193,-1 0 0,4-1 1,-6-9-1,1-1-823,5-3 1,2-7 1242,1 2 0,8-4 0,3-2 0</inkml:trace>
  <inkml:trace contextRef="#ctx0" brushRef="#br0" timeOffset="2250">1892 837 7966,'-1'-12'4182,"-5"1"-3119,4-1 0,-6 4-787,8 8 1,8 2 0,5 10 0,7-1-305,3-1 0,6 6 0,-4-7 0,1 1-544,-1-4 0,-2 2 0,-5-3 0,-1-1-1476,0-2 1487,-7-2 0,-23-2 0,-17-4 512,-4-5 0,-1 1 1,4-2-1,3 1 22,3 1 0,2-3 1,5 7-1177,1 2 1203,7 2 0,10 10 0,10 1 0</inkml:trace>
  <inkml:trace contextRef="#ctx0" brushRef="#br0" timeOffset="2651">2242 662 8124,'0'-35'0,"2"0"479,3 0 1,-3 6 0,6 2 425,0 2 1,2 4 0,9 9-1,4 6-252,6 4 0,4 4 0,4 4 0,2 6-371,2 3 0,0 5 0,-6 3 0,-2 6-340,-4 4 1,-2 2 0,-8 0 0,1 0-204,-5 0 0,-9-2 0,0-2 0,-4-4-616,-2-2 1,-10 4 0,-5-6 0,-9-1 158,-3-3 0,-8-3 1,-6-5-1,1-5 628,-3-4 0,8-10 0,-2-5 1,8-11 527,4-10 1,3-5 0,11-12-1,5-5 290,4-4 1,12-6 0,9-10 0,14-5 248,12-5 0,7 7 0,4 5 0,5 10-338,1 12 0,-4 9 1,2 16-1,-4 9-373,-5 11 0,-10 8 0,-1 11 0,-1 11-207,2 8 0,-4 6 1,2 2-1,-6 4-529,-4 1 0,-6 3 0,4 5 1,-2 1-599,-3-1 1,-11 1 0,-5-1 0,-4 2-370,-2 5 0,-10-5 0,-9 4 1437,-14-4 0,-17-1 0,-13-1 0</inkml:trace>
  <inkml:trace contextRef="#ctx0" brushRef="#br0" timeOffset="2801">2975 697 7961,'18'-35'361,"-1"0"0,-5 2 1,-1 4-1,3 6 159,2 3 1,3 3 0,4 2 0,6 1-412,4 2 0,2 8 0,2-1 0,2 3-622,2 2 1,5 0 0,-5 0 512,-2 0 0,5 7 0,1 3 0</inkml:trace>
  <inkml:trace contextRef="#ctx0" brushRef="#br0" timeOffset="2916">3883 540 7967,'18'-6'899,"-1"0"0,-5-5 0,0 5-80,1 2 1,3 2 0,1 2-1,1 0-756,-1 0 0,-5 0 0,-1 0-63,3 0 0,1 8 0,3 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28.0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8319,'97'-8'0,"-6"-3"622,-7-5 1,-7 5 0,-7 1-1,-2 2-481,-4 4 0,-2 2 0,-4 2 1,4 2-607,1 4 0,8-2 0,-5 6 0,-2-3-330,-2-3 1,2 4 0,-3-2 794,1-2 0,-6-2 0,4-2 0</inkml:trace>
  <inkml:trace contextRef="#ctx0" brushRef="#br0" timeOffset="101">2044 70 7956,'62'-2'42,"-3"-2"1,-7-1 249,-5 1 0,-5-4-953,-7 2 661,-15-7 0,-13 3 0,-16-8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35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210 206 8036,'-10'-8'40,"-5"6"290,3-3 0,2-3 0,-1 2 528,-3 2 0,6 0 431,3-2-647,3 5 1,2-5-325,0 12 0,0 3 0,2 9-172,3-1 0,-1 1 1,6-1-82,-2 1 0,-3-1 1,-3 0-290,4 1 1,-4-1 0,4 1-250,-4-1 1,-2 1 171,0-1 1,-2-7 318,-4-4 1,2-4 0,-7-2 0,-1-4 74,2-8 0,-5 1 1,5-15-1,0 3 236,5 0 1,-3-6 0,2 3 0,2 1 18,2 0 1,2 2 0,2 3 0,4 1-228,6 1 1,5-3 0,4 11 0,5 1-126,1 3 1,2 4-1,6 2 1,2 0-101,3 0 1,-3 8 0,2 5 0,-6 7-150,-4 3 0,-2 2 1,2-4-1,-7 5-108,-9 1 1,-5 2 0,-8 4 0,-4-2-136,-7-2 0,-9 0 0,-17 4 0,-3-4 114,-7-5 1,-3-5 0,-3-3-1,1-5 300,-1-5 0,9-4 0,3-6 1,6-8 394,6-11 0,6-8 0,11-6 0,6-2 230,4-1 1,2-3-1,2 4 1,6-2 1,9 3 1,9 3 0,11 4 0,3 3-296,7 3 1,1 2 0,1 7-1,-3 5-263,3 5 0,-4 4 1,-1 4-1,-1 4-171,-4 5 1,-4 7-1,-6 3 1,-4 4-168,0 3 0,-11-1 0,1 4 1,-5-2 26,-6 2 0,-4 2 0,-8 0 0,-7-2 110,-7-2 0,-15-6 0,1 5 0,-7-3 11,-6-4 0,-1-3 1,-2-5-1,1-3 232,5-2 1,-5-4-1,6-10 1,1-8 380,3-7 1,12-6-1,6-10 1,3-4 130,3-6 0,7 5 1,6 1-1,10 4-133,11 2 0,9 0 0,11 2 0,3 4-223,7 6 0,1 5 1,1 7-1,-3 3-302,3 0 1,0 6 0,-3-2 0,-5 8-132,-4 8 1,-4 5 0,-4 7 0,-6 3-71,-4 0 0,-9 6 0,-4-4 0,-4 4 67,-2 2 0,-2 0 0,-6 0 0,-9-2 32,-10-4 0,-8 4 0,-6-6 0,-6 0 65,-3-3 0,3-7 0,1-5 1,-1-6 268,3-5 1,1-2-1,10-7 1,4-10 160,6-9 0,11-6 0,8-4 1,8-2 187,8-1 0,11-3 1,8 4-1,6-2-87,3 3 0,9 9 1,-4 5-1,1 7-269,1 5 1,-7 4 0,5 8 0,-4 2-344,-8 4 1,-6 4 0,-10 9 0,1 5 53,-1 5 0,-7 2 0,-4 0 1,-6-2-83,-6 2 0,-6 2 1,-11 2-1,-6 0-6,-4 0 1,-2-6-1,-2-2 1,-3-2 87,-7-3 0,2-9 0,1-3 0,1-2 272,4-5 0,4-10 0,6-11 0,6-9 140,3-6 0,11-2 0,5-2 0,8-2 188,7-1 1,11-1-1,3 6 1,2 2-206,4 4 1,2 4 0,2 9 0,0 5-327,0 5 1,-6 4-1,-2 4 1,-2 4-161,-3 5 0,-11 7 0,-3 3 0,-2 4 22,0 2 0,-2 3 1,-10 4-1,-6-1 56,-3-3 0,-9 1 0,-1-8 0,-2 0 108,-4 2 1,-2-11 0,-2 2 0,0-7 204,0-5 1,8-2-1,4-4 1,5-4 153,7-5 0,3-11 0,8-3 0,2-2-57,4-4 1,11 0-1,10 0 1,2 4-102,1 1 0,-1 3 0,4 8 0,-4 3-254,-6 6 1,-4 4 0,-1 2 0,-1 2-52,1 4 0,-8 6 0,-5 11 1,-3 4 27,-2 0 1,-7 6-1,-5-6 1,-6 2 35,-5 1 1,2-9 0,-8 2 0,0-3 13,1-3 0,1-1 0,6-5-3,-2-5 0,1-6 1,11-6-1,5-7-310,4-9 1,17-5 0,9-10-1,9-2-1502,7-1 1927,5-1 0,7 6 0,1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40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70 436 8080,'0'-18'102,"0"1"1,-2-1 0,-2 1-1,-3 1 546,-3 5 0,4-3 363,-6 8 1,7 0-677,-7 6 0,8 2 0,-2 4 0,4 8-90,2 7 1,0 0 0,2 8 0,4 1-69,6-3 0,-3 6 1,3-4-1,4 4-158,5 2 1,0-6 0,6-2 0,1-2-132,-1-3 1,-2-3 0,8-4-1,6-3-22,3-6 1,3-6 0,6-8 0,-1-9-8,4-10 0,-3-14 1,-7-6-1,-1-5 3,-4-6 1,-12 3-1,-9-5 1,-11 2 113,-5 0 0,-11 0 0,-11 7 0,-13 4 199,-11 7 1,-9 11 0,-3 7 0,-4 9 48,-2 7 0,5 6 0,-1 6 0,4 5-111,1 5 1,9 7-1,3 4 1,8 4-502,10 6 1,-1 4 0,15-2 0,-1 2-359,4-3 1,12-1 0,6-2 0,5 0-1613,6 0 2358,12 0 0,10-8 0,7-2 0</inkml:trace>
  <inkml:trace contextRef="#ctx0" brushRef="#br0" timeOffset="300">926 383 8076,'0'-17'1839,"0"5"211,0 0-993,0 9 1,2-5-684,4 8 1,3 0 0,11-2 0,1-2-382,2-2 0,14 0 0,0 4 0,6-2-286,5-1 1,-3-1 0,2 4 0,1-2-740,2-2 1,-5-2 0,-4 5 1031,-4-3 0,-2-8 0,0 4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42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16 7879,'-12'-10'64,"0"5"0,9 10 1,-3 7-179,4 4 1,2 7-1,0 0 1,0 0-89,0 3 1,0-5 0,0 8-1,0 2-393,0 2 595,0 2 0,-8 0 0,-2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42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8150,'-10'2'-341,"5"3"1,3 5-1,2 7 1,0 1 64,0-1 1,0 1 0,0-1 275,0 1 0,7 7 0,3 2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42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 8056,'-8'17'506,"6"0"0,-5 3 1,-1 3-554,-4 6 0,5-2 0,1 3 1,4 1-463,2 2 0,0 1 0,0-1 0,0-1 509,0-3 0,0 0 0,0 6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42.9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8056,'0'12'-40,"0"-1"1,2 1 0,2 5 0,2 1-221,-2-1 1,6 1-1,-1-1 1,3 1 259,0-1 0,-1 1 0,7 7 0,-1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34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235 272 8452,'-6'-23'0,"-1"-1"630,-3 3 0,-2 2 1,-5 3 533,-1 4 0,1 5-617,-1 7 1,9 4 0,3 5-1,6 13-234,6 9 0,-2 2 0,7 11 0,3 1-264,1 0 1,9 1 0,-1 6-1,-2 1-67,-1-1 1,-3 1 0,1-1 0,-1 0-699,0 1 1,-5 1-1,-2 2 1,-2 1-431,-5-7 1,-3 1 0,-5-11 1145,-7-1 0,-4-2 0,-1-2 0</inkml:trace>
  <inkml:trace contextRef="#ctx0" brushRef="#br0" timeOffset="282">165 289 8107,'0'-46'-25,"0"-1"1,6 8 0,2 1 0,2 7 268,3 7 1,10 5 0,7 3 0,4 5 347,7 5 0,4-2 0,9 4 0,4 6-289,6 8 0,-5 7 1,-5 9-1,-9 7-311,-9 5 1,-5 5-1,-15-2 1,-4 5 11,-7 5 1,-12-5 0,-11 1 0,-11 1-183,-10 3 1,-7-1 0,-12-1 0,-6-3-84,-4 3 1,-4 1 0,-2 1-1,0-5-80,6-5 1,8-6-1,14-6 1,7-7-95,8-9 1,15 1-1,20-8 1,18-3-373,16-1 0,21-4 807,10-3 0,1 3 0,8-6 0</inkml:trace>
  <inkml:trace contextRef="#ctx0" brushRef="#br0" timeOffset="600">916 1058 8083,'-17'0'957,"-1"0"1,1-2 1016,-1-4-1661,9 4 0,9-8 0,13 7 0,9-5-176,7-2 1,-2 0 0,0-3 0,-2 1-87,-3-1 0,-3-3 1,-3-1-1,-5-1 32,-5 1 0,-4-1 0,-2 1 1,-2-1 122,-4 1 0,-9 5 1,-11 2-1,-1 3 67,-4 3 0,-2 2 0,0 4 0,2 4-242,2 5 1,14 11 0,-1 3 0,6 2-237,6 4 0,12 2 0,10 0 0,11-2-284,10-2 0,5-2 0,9 2 0,-3-5-425,-3-5 1,5-7-1,-2-3 1,7-1-723,-1-4 1636,-9-2 0,3-10 0,-5-1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43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7799,'12'51'48,"-1"1"1,0-3-1,0 1 1,6 45 1023,-3 0-1072,-11-6 0,13 6 0,-6-8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43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1 594 7760,'5'29'0,"1"0"0,-2 2 0,-2 10 0,-2 4 0</inkml:trace>
  <inkml:trace contextRef="#ctx0" brushRef="#br0" timeOffset="1982">804 367 7990,'0'-17'622,"0"-1"1,-6 1 1321,0-1-1553,-7 9 0,11 9 0,-4 13 1,4 7-126,2 3 0,0 8 0,2-2 0,2 4-217,2 2 1,7 0-1,1-2 1,5-2-75,5-2 0,1-6 0,-2 4 0,6-3-152,4-9 1,4-5-1,4-10 1,3-2 6,1-4 0,4-5 0,-9-15 0,-1-9 70,-2-9 1,-10-3 0,-4-3 0,-5-5 162,-6 1 0,-14 0 1,-16 1-1,-11 3 167,-10 3 1,-13 1 0,-12 11 0,-4 8 125,-2 5 1,0 7 0,0 3 0,4 6-178,8 4 0,4 4 0,19 6 0,8 10-489,5 9 1,13 12 0,5 3-1,8 1-654,7 0 1,15 5 0,10-3-1,15 1-1855,11 1 2819,6-8 0,10 3 0,1-7 0</inkml:trace>
  <inkml:trace contextRef="#ctx0" brushRef="#br0" timeOffset="2265">1712 385 8012,'12'0'1640,"-1"0"0,-7-2-935,2-4 0,4 2 0,1-6-544,5 3 0,9 1 0,4 4 0,6-2-239,6-2 0,-2-2 0,7 4 0,3-1-559,1 1 0,-3 0 1,-4 0-1,-5-2-2181,-5 2 2818,-9 2 0,1-5 0,-8-3 0</inkml:trace>
  <inkml:trace contextRef="#ctx0" brushRef="#br0" timeOffset="2448">2044 140 8012,'-19'-17'0,"-3"-1"0,-1 3 1126,2 3 1,1 4 0,3 10-555,-1 4 1,7 6 0,1 9 0,2 4-286,4 2 0,4 4 1,6 8-1,6 4-550,3 2 1,-3-5-1,0 5 1,1 0-706,3-1 0,-1-3 968,-3 6 0,3-1 0,-5 7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1:43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367 208 8035,'6'12'186,"0"0"1,0-1-1,-6 7-185,0-1 0,5 1 0,1-1 1,-2 1-1391,-2-1 1389,6 8 0,-6-5 0,6 5 0</inkml:trace>
  <inkml:trace contextRef="#ctx0" brushRef="#br0" timeOffset="1500">507 139 8089,'-8'-18'257,"4"8"0,-5 3 1048,1-1-996,2 6 0,6-4 0,0 12-193,0 6 1,0-3 0,0 3 0,0 2-97,0 1 0,0-3 0,0-1 0,-2 3-2,-4 1 0,2-3 0,-7-2 0,-3 0-24,-1-1 1,-5-5-1,-1 2 1,-4-4 96,-3-2 1,5 0-1,-6-2 1,0-2 70,2-2 1,-4-7 0,7 1 0,5-4 74,5-1 1,1-6 0,7-1 0,4 3-106,6 2 0,13 1 1,13 1-1,4 1-7,7 5 1,-2 1-1,6 6 1,-3-2-75,-3 2 0,4 4 0,-4 6 0,-4 6-107,-4 3 1,-10 3 0,0 1 0,-7 3-79,-8 1 1,-4 8-1,-2-4 1,-2 2-55,-4 0 1,-6-2 0,-11 3 0,-8-7 26,-8-4 1,0-1 0,-7-1 0,-3 1 5,-1-1 0,-3-7 1,1-4-1,2-4 183,3-2 1,6-8 0,12-6 0,8-7 247,7-8 0,6-4 1,12-2-1,8 0-3,11 0 1,10 0 0,8 0 0,6 2-29,3 4 1,2-2-1,1 10 1,-1 3-115,1 5 1,-3 9 0,-3-2 0,-7 6-136,-3 6 0,-10 3 0,-3 9 0,-7 1-188,-5 5 0,-5-3 0,-7 6 0,-1-2 23,-5-3 1,-4 3-1,-9 0 1,-3 0-40,-1 1 1,-10-3 0,0-6 0,-8 1 18,-3-1 0,-3 1 0,-3-3 0,1-1 74,3-3 1,7-7 0,-2 0 0,6-6 182,6-4 1,11-9-1,13-1 1,5-7 44,5-4 1,7-2-1,11-6 1,8 2 51,8 4 1,0-2-1,8 6 1,-1 1-71,-1 5 1,-2-1 0,-9 15-1,-1 1-182,-3 2 1,1 2 0,-10 2 0,-4 4-221,-3 5 0,-10 5 0,2 3 1,-6 2-453,-6 3 1,-4 5 0,-7-4 0,-1 0 758,1 1 0,-8 5 0,-3-4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2:04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1 732 8043,'10'-8'-159,"-5"-4"0,-3-3 1494,-2-3 299,0 1-1270,0 7 0,0 10 1,0 12-1,2 5-143,4 6 0,-4 7 1,4 8-1,-4 5-107,-2 2 0,0-1 0,2 7 0,2-3-159,1 1 1,1 5 0,-6-7 0,2 3-311,4 3 0,-4-1 0,4-2 0,-4-1-22,-2-2 0,0-9 0,0 3 0,-2-4-128,-4-2 1,4-8 0,-4-4 0,2-5-1368,-1-7 1872,3 5 0,-14-14 0,6 6 0</inkml:trace>
  <inkml:trace contextRef="#ctx0" brushRef="#br0" timeOffset="265">88 819 8019,'16'-52'174,"-5"-1"1,5 9 0,-4 3 0,3 6 86,3 6 0,-1 9 0,2 11 0,3 1 17,1 4 1,12 2 0,-4 2 0,0 2-90,2 4 1,-8 9-1,-1 11 1,-5 1-160,-2 4 1,-7 4-1,-4 4 1,-4 3-121,-2 3 0,-8-4 0,-4 3 0,-3 1-42,-3 0 1,-1-7-1,-4 5 1,-6-2-164,-4 0 1,-2-1-1,0-5 1,0-2-220,0-4 1,2 4 0,2-6-1,6 1 514,5-5 0,-9-4 0,10-1 0</inkml:trace>
  <inkml:trace contextRef="#ctx0" brushRef="#br0" timeOffset="616">560 1710 7986,'-18'-2'391,"1"-4"0,-1 4 0,3-6 1559,3 0-1009,-3 6-825,13-5 0,2 7 0,11-2 1,5-2-90,1-2 0,1-6 1,-1 5-1,1-3-68,-1-4 0,1-1 0,-1-1 0,-1 3 59,-5 1 1,3 0 0,-8-5 0,-2 0-27,-2-1 1,-4 3-1,-4 1 1,-6 4 35,-3 3 1,-9-5 0,-1 6 0,-2 2-81,-4 2 0,6 2 0,1 2 0,7 4-121,5 6 0,4 3 0,8 5 0,0 1-56,0 2 1,16 2 0,9-3-1,10 1-84,6-2 1,13-1 0,-1-3 0,3-1-267,4-5 0,0 3 579,4-8 0,12 0 0,-4-6 0</inkml:trace>
  <inkml:trace contextRef="#ctx0" brushRef="#br0" timeOffset="1546">507 470 8072,'-2'-18'210,"-3"1"1,3-7 0,-6 1 396,0 2 1,4 3 670,-7 7-1056,7 3 1,-4 16 0,8 5 0,0 7-99,0 3 0,6 8 0,2-2 0,1 4-78,5 2 0,-1 0 1,1 0-1,-2 0-395,1 0 1,-5 0-1,0 0 1,-2 0-185,-1 0 0,1-6 0,-6-2 0,0 0-80,0 0 0,-2-6 1,-4 3-1,-5-7 613,-5-5 0,-9-4 0,-2-8 0</inkml:trace>
  <inkml:trace contextRef="#ctx0" brushRef="#br0" timeOffset="1780">455 435 8034,'8'-29'-443,"1"1"0,3 3 763,0 4 1,-1-4-1,7 1 1,-3 3 155,-3 2 0,4 7 1,-5 2 155,5 3 1,1 1-440,1 6 0,-9 8 1,-3 3-1,-4 7-103,-2 5 1,0-2 0,-2 6 0,-4 1-71,-5-1 0,-5-4 0,-1 4 0,-3 0-356,-3 1 0,2-7 0,-7 4 1,3-2-105,4 1 1,1-1 0,3-8-1,0-1-198,-1-2 0,3-1 1,1 5 637,2-4 0,8 3 0,-3-5 0</inkml:trace>
  <inkml:trace contextRef="#ctx0" brushRef="#br0" timeOffset="2163">752 644 8034,'-10'-7'343,"-3"3"1,5-6 1215,-2 2-98,-2-5-911,3 11-532,1-6 0,10 10-136,4 4 1,-4-2 0,5 5-222,1-1 0,-6 6 65,4-3 1,2-1-39,-2 2 278,7-8 1,-9 3 159,8-7 66,-1 0 0,5-2-151,-5-3 1,-3 1 0,-8-8-86,0-2 0,0 5-397,0-3 1,-2 2-1596,-4-1 2036,5 3 0,-15 0 0,6-2 0</inkml:trace>
  <inkml:trace contextRef="#ctx0" brushRef="#br0" timeOffset="2930">874 557 6678,'-10'0'495,"3"2"704,7 4 126,0-4-731,0 5 1,-2-7 383,-4 0-431,4 0-243,-6 0-199,8-7-102,0 5 0,-2-6 20,-4 8-242,4 0 310,-5 0 76,7 0-103,0 0 0,7 0 0,5 0-73,4 0 0,1 0 1,3 0-1,1 2-86,2 4 1,6 2 0,-4 5 0,1-1-46,-1 1 1,-2 3 0,-5 1 0,-1 1-13,1-1 0,-9 1 0,-3-1 0,-4 1-23,-2-1 1,-2-5-1,-4-3 1,-7 1 28,-9 0 1,1-6 0,-8 2 0,0-6 6,2-6 1,-4-4-1,5-7 1,3-3 383,4-3 0,-3-6 1,13-12-1,-1-6 185,4-3 1,6-8 0,8-2 0,9-2 90,11-4 0,6 0 0,5 4 0,4 9-69,2 10 1,-5 9 0,5 6 0,-2 11-353,-5 9 0,5 8 1,-2 6-1,-2 8-180,-2 7 0,1 6 0,-1 8 0,-4 0-355,0 0 1,-6 6-1,1 1 1,-3 1-287,-4 0 0,-3-1 0,-5-3 1,-3 2-27,-2-2 1,-3 3 0,-8-1 746,-9-2 0,-7 6 0,-16-1 0</inkml:trace>
  <inkml:trace contextRef="#ctx0" brushRef="#br0" timeOffset="3080">1433 557 8062,'10'-17'14,"3"-1"1,-5 1-1,2 1-17,3 4 1,3-1 0,3 7 0,3 2-75,1 2 0,8-4 77,-2 1 0,4-1 0,2 6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2:13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228 681 8207,'-25'-25'338,"5"6"1,-5-5 0,2 7 460,0 5 0,-1 3 0,7 5 0,-1-2-147,1 2 1,5 8-1,2 4 1,3 3-448,3 9 1,2-1 0,2 10 0,2 2-185,4 2 0,5 2 0,11 0 0,3 0-370,2 0 1,-4 6-1,6-1 1,2 1-308,2 2 0,-5-4 0,-3 5 0,-2-1-175,0-4 1,-5-2 0,-6-4 390,1-4 0,-3-12 1,0-15 1069,-3-11 1,7-11 0,-2-15 0,5-2 129,6-3 1,6 1 0,10-6 0,4 4-118,2 8 0,1 2 1,8 12-1,5 3-434,5 1 1,-2 7 0,2 2 0,0 6-194,-2 6 0,4 2 0,-10 5 1,-5-3-569,-9-2 0,-7 4 1,-6-9 251,-5-4 1,-13-9 0,-7-13 0,-10-7 228,-11-3 0,-8-3 0,-12-5 0,-2-4 29,-2 1 0,-7-5 0,3 6 0,-1 1-9,-1-1 0,8 8 0,0 8 0,8 4-2362,8 7-435,4-1 2848,9 30 0,10-1 0,10 23 0</inkml:trace>
  <inkml:trace contextRef="#ctx0" brushRef="#br0" timeOffset="150">263 297 8719,'-23'-48'0,"-1"5"369,3 8 0,3 18-914,7-1 1,13 14 0,15 4 544,10 10 0,14 5 0,4 3 0</inkml:trace>
  <inkml:trace contextRef="#ctx0" brushRef="#br0" timeOffset="583">1730 192 8637,'-12'-17'1373,"1"-1"0,7 7-365,-2-1 1,6 8 0,8-2-602,9 4 0,16 10 0,14 4 0,5 3-307,6 3 0,6 1 1,10 3-1,4 3-392,1 2 1,-13 0 0,-2 2 0,-9-3-296,-9-1 0,-11-6 1,-14 4 197,-7-3 1,-8-9-1,-12 1 1,-8 2 355,-7 1 1,-8 9 0,-12 1 0,-5 2 95,-5 4 0,-3 2 0,-4 4 0,-4 2-248,-1 1 1,1 1 0,6-4 0,-2 2-378,2 2 1,9 5 0,8-3 0,8-1-957,8 1 1518,11-2 0,-3 2 0,5 1 0</inkml:trace>
  <inkml:trace contextRef="#ctx0" brushRef="#br0" timeOffset="903">2813 594 8083,'0'-27'-9,"-6"2"1,0 7 201,2 1 1,6 7 0,8 4 516,7 4 0,12 4 0,2 4 0,8 6-321,8 3 1,3 3 0,5-3 0,1-1-385,2-3 0,2-7 0,-5 2 1,-3-4-68,-7-2 1,-9-14 0,-6-7 0,-7-8 156,-4-8 1,-9-9-1,-6-1 1,-12-3 131,-15-3 1,-12-1 0,-20-1-1,-3 3 182,-6 7 1,2 14 0,0 8-1,2 6-403,4 5 0,3 4 0,7 12 1,7 8-801,8 11 1,6 16-1,7 9 1,3 9-2532,3 7 3325,4 4 0,8 17 0,0 4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2:12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123 295 8233,'-17'-6'100,"-1"-1"1504,1-3-1103,-1 6 1,11-4 0,8 8 0,15 0-105,11 0 1,16 6 0,11 0 0,14 0-367,12 1 1,11-5-1,4 4 1,2-2-520,-47-1 0,1 0 0,44-1 1,-4 6-1,-9-3-821,-12 1 1,-12 0-1,-19-4 1309,-16 4 0,-19 4 0,-14 7 0</inkml:trace>
  <inkml:trace contextRef="#ctx0" brushRef="#br0" timeOffset="150">1 837 8233,'19'5'383,"8"1"1,16-2 12,19-2 1,26-2 0,-35 0-1,2 0 1,6 0 0,0 0-465,4 0 0,1 0 0,-3-3 0,0-2 1,0 0-1,0-1 0,-4-2 0,0 0-470,-3 0 1,-1-1 0,36-17 0,-6-1 0</inkml:trace>
  <inkml:trace contextRef="#ctx0" brushRef="#br0" timeOffset="368">1101 51 8194,'18'-26'0,"-1"9"622,1 9 0,7 8 0,4 6 0,6 10 23,6 11 1,-1 4 0,11 17 0,3 7-329,0 7 1,3 0-1,-1 4 1,0 4-200,-5 3 0,-7 5 0,-13-4 0,-7-1-305,-13-5 0,-9 0 0,-10-10 0,-11 1-736,-14 1 1,-10-8 0,-11 3 0,-6-7 922,-10 1 0,-8 1 0,35-24 0,-1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2:10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1014 418 8280,'27'-35'225,"-4"0"1,-3 2 879,-3 4 1,-5 4 0,-1 7 1774,3 1-2257,-6 7 1,-2 2 0,-12 8 0,-8 2-438,-7 4 1,-8 6 0,-14 9 0,-7 4-105,-7 3 0,-9-5 1,2 8-1,-6 4-168,-5 4 0,-5 9 0,-7 1 1,43-23-1,1 2-413,-2 1 1,2 0-1,-36 29 1,5-5-1,10-3 173,11-3 0,24-12 1,18-12 271,7-4 1,14-7 0,7-2 0,12-2 58,10-5 1,13 7 0,16 0 0,10 0 53,9-5 1,12 5-1,-49-5 1,1 0 0,2 0-1,1 1-285,1 0 1,0 0 0,4 2-1,-1 2 1,-3 1 0,-2 1-1,-1-1 1,-1-1-689,44 10 1,-7-3 0,-7 2-1,-7 1 914,-8-3 0,-14 5 0,-9-13 0</inkml:trace>
  <inkml:trace contextRef="#ctx0" brushRef="#br0" timeOffset="217">2009 296 8232,'0'-58'396,"0"-1"1,0 9 0,-2 13 0,-2 10 4097,-1 9-3774,-1 5 0,6 7 0,2 10 0,4 15-588,5 12 1,7 8-1,3 13 1,4 3-307,2 3 1,1 10 0,3 11-1,-4 5-593,-2 5 1,-2 2 0,-7-3 0,-5 1-308,-5 4 0,-4 4 1,-3-45-1,-2-1 729,-8 48 1,-16-4 0,-18-8 0</inkml:trace>
  <inkml:trace contextRef="#ctx0" brushRef="#br0" timeOffset="468">2271 278 8232,'16'-62'170,"-5"4"0,3 11 0,-6 9 1,-1 7 1284,1 7 0,0 13-931,-2 5 0,2 6 0,5 6 0,-1 5-363,1 5 0,3 9 1,-1 4-1,-1 6-140,-2 6 0,-8-2 0,1 5 1,-3 1-87,-2-1 1,0 3-1,0 3 1,-2-1-317,-3-2 0,-3-9 0,-6 5 1,3-2-243,-3 0 1,-7-3 0,-3-7-1,3-3-255,2-3 0,1-2 0,1-5 878,-1-1 0,1-7 0,-1-2 0</inkml:trace>
  <inkml:trace contextRef="#ctx0" brushRef="#br0" timeOffset="950">2551 837 8232,'17'0'3883,"-5"0"-3177,-1 0 1,-5 8-1,4 4 1,-2 3-385,-4 3 0,3 1 0,1 2 0,0 4-401,0 3 1,3-1-1,-5 4 1,-2-2 111,-2 2 0,4-4 0,0 0 0,-3-1-410,-1-5 0,-4 2 0,-1-3 1,-5-7 282,-2-3 0,-2-6 0,-5-12 490,-1-9 0,9-9 1,3-9-1,4-1 166,2-5 1,8-4 0,3-5 0,7 3-120,5 6 0,-1 12 0,7 6 0,2 4-347,2 1 0,2 8 1,1 5-1,3 5-245,2 5 1,2 13 0,-4 11-1,-1 4-319,-5 2 0,-6 0 1,-11 0-1,-2 0-182,-3 0 1,-7-8 0,2-4 0,-4-4 89,-2-1 0,-8-8 0,-4-5 0,-3-3 467,-3-2 0,1-2 0,1-5 0,3-11 473,1-9 0,8-6 0,-1-2 1,3 0 186,2 0 0,0-2 1,2 1-1,5-1-18,11 4 1,1 9 0,10 1 0,2 6-441,2 5 0,4 4 0,4 12 1,6 6-543,3 7 0,-3 14 1,-1 2-1,1 8-972,-3 4 1,-7-5 0,-8 7 0,0 2 1404,-1 1 0,-3 2 0,-8 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2:08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1044 8318,'-9'-41'0,"1"1"992,0 1 1,4 10-508,-7 5 0,7 15 1,-2 9-136,4 9 0,4 9 0,4 5 0,7 6-39,9 4 1,-1 8 0,6 2 0,0 1-461,1 5 1,-7-5-1,4 3 1,-2 3-29,1 7 1,-3-3 0,-7 6 0,-5-2-569,-1 1 1,-2 1 0,-6-4 0,-2 2-1597,-4-1 2341,-4-3 0,-22-10 0,-5-1 0</inkml:trace>
  <inkml:trace contextRef="#ctx0" brushRef="#br0" timeOffset="192">1 1254 8036,'11'-59'149,"1"3"0,2 8 140,1 11 0,8 10 0,3 9 1,3 1 109,8-1 0,-3 3 1,7 3-1,-4 6 11,-2 4 0,2 4 0,2 4 0,0 8-248,-6 7 0,-1 0 0,-10 8 0,-7 2-149,-7 2 1,-6 2 0,-4 2 0,-4 2-163,-5 2 1,-13 1 0,-5-1 0,-6 4-331,-5-1 1,1 5 0,-6-6-1,2-1-46,5 1 0,1-2 1,4-8-1,6-4-1555,9-6 2080,1-3 0,23-3 0,-5 1 0</inkml:trace>
  <inkml:trace contextRef="#ctx0" brushRef="#br0" timeOffset="444">734 1743 8047,'18'0'790,"-1"0"59,1 0 0,-3-2 0,-1-2-255,-3-2 1,-5 0 0,4 4-1,0-2-232,-1-1 0,-3-7 0,4 4-174,-2-2 0,-3-1 0,-5-7-134,0 1 1,0 5-1,-2 2 1,-3 3-137,-7 3 0,-9-4 0,-5 2 1,1 2-179,0 2 1,-4 4-1,6 2 1,1 4 20,3 2 0,7 1 1,2 7-1,3-1-337,3 1 0,10 5 1,7 2-1,10 2-323,12 4 1,10-5-1,15-3 899,10-4 0,8-1 0,9-1 0</inkml:trace>
  <inkml:trace contextRef="#ctx0" brushRef="#br0" timeOffset="676">1171 520 8176,'-25'-45'321,"1"5"0,-1 13 3987,8 9-3921,3 8 1,12 18-1,8 6 1,7 7-93,5 8 1,7 10 0,4 4 0,2-1-392,-2 1 0,4 6 1,-3-3-1,1 3-488,-2-3 0,-4 5 0,-6-5 0,1 5-633,-3 1 1,3 1 0,-15-3 1216,-1-3 0,-17 3 0,-7-5 0</inkml:trace>
  <inkml:trace contextRef="#ctx0" brushRef="#br0" timeOffset="909">1118 765 8176,'0'-59'130,"0"1"1,0 8 0,0 7-1,0 2 313,0 1 1,4 1 0,6 10 0,9 5 115,7 5 0,3 9 0,6 4 0,-2 4-174,-4 2 0,4 8 1,-4 4-1,2 5-200,-2 7 1,-4-3-1,-9 8 1,-5 2-206,-5 2 1,-6 0 0,-6 0 0,-7-2-265,-9 0 0,1 6 0,-8-8 1,-2 2-352,-2-2 1,-2 2 0,2-7 0,2-3 13,2-2 1,8-3 0,-3-2-1,5-5 621,1-1 0,9 6 0,1-5 0</inkml:trace>
  <inkml:trace contextRef="#ctx0" brushRef="#br0" timeOffset="1160">1730 712 14642,'0'12'94,"2"-2"-343,3-3 0,-1 5-157,8-6 1,-2-2 0,3-8 31,-1-2 0,-8-8 0,2 3 0,-5-5 164,-1-1 0,0 5 0,0 0 1,0-1-596,0-3-459,-7-1 0,-1 9 1264,-4 8 0,12 8 0,10 9 0</inkml:trace>
  <inkml:trace contextRef="#ctx0" brushRef="#br0" timeOffset="1562">2149 520 8176,'-10'-52'460,"-4"7"1,7 4 0,-1 4 804,0 3 1,2 6 0,8 5-804,4 4 1,4 9 0,9 4-1,5 4-308,5 2 1,4 2-1,2 4 1,-1 8-122,1 7 1,0 0 0,-2 8 0,-2 2-385,-2 2 1,-7 8-1,-1 2 1,-5 0-240,-5-1 0,-7 7 0,2-3 0,-6 5-77,-6 1 1,-3-7 0,-9-3 0,-1-3 320,-5-4 1,3 0 0,-6-17 0,2-9 362,3-5 0,3-14 1,3-7-1,5-12 432,5-10 1,4-7-1,2-13 1,0-5 179,0-4 1,8-1 0,3-1-1,7 0 35,5 0 1,4 2-1,8 2 1,-2 6-245,-4 6 0,2 7 0,-7 20 0,-3 7-236,-2 7 0,-1 9 0,-1 0-360,1 8 0,-1 11 0,1 11 0,-1 1-189,1 4 0,-1 4 0,1 4 0,-3 3-78,-3 3 0,3 7 1,-5 7-1,0-1-334,-5 2 1,-1-4 0,0 10 0,2 4-539,-2 4 1,-2 0 1314,-2-10 0,0 3 0,0-4 0</inkml:trace>
  <inkml:trace contextRef="#ctx0" brushRef="#br0" timeOffset="1713">2777 660 8176,'-27'-53'140,"2"9"1,8 3-1,1 6 906,4 6 0,5 4 1,7 7-641,0 1 0,13 1 1,9 5-1,9 5-620,11 4 1,15 2-1,9 2 1,7 4-1574,9 5 1787,3-3 0,10 15 0,2-3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2:15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1096 8190,'-10'-7'-31,"1"-1"0,5-6 1071,-2 3 0,0-1-657,6-5 1,2 1-1,4 4 1,7 5-103,9-1 0,1 6 1,10-4-1,6 4-216,4 2 1,3 0-1,9 0 1,1 0-336,2 0 0,6 0 1,-4 0-1,0 0-442,0 0 1,-9 6-1,-10 0 1,-6 0 711,-6 1 0,4-5 0,-6 6 0</inkml:trace>
  <inkml:trace contextRef="#ctx0" brushRef="#br0" timeOffset="170">0 1568 11250,'27'-6'198,"8"0"0,20-1 1,20 3-1,19-2-317,-42 4 1,2 0 0,2 1-1,1 0 1,0 1 0,0 0 0,-4 0-1,-1 0-486,43 0 0,-13 0 270,-7 0 0,-3-8 0,-2-1 0</inkml:trace>
  <inkml:trace contextRef="#ctx0" brushRef="#br0" timeOffset="417">1101 695 8117,'17'-51'372,"0"5"1,-5 7 0,0 16-73,1 11 1,5 8 0,5 6 0,8 6 417,8 9 1,0 9-1,5 10 1,1 5-498,0 6 1,-7 11 0,1 6-1,-8 2-377,-7-2 1,-13 4 0,-5-4-1,-8 2-259,-10-2 1,-7 2-1,-18-8 1,-4 0-186,-5 3 1,-5-7-1,-1 4 1,0-4-526,-1-1 1125,1-1 0,-1-7 0,1-2 0</inkml:trace>
  <inkml:trace contextRef="#ctx0" brushRef="#br0" timeOffset="870">2253 869 8308,'0'-34'152,"0"1"0,0 1 1,0 5 807,0 2 0,-2 4-230,-4 9 1,3 4 0,-7 12-542,2 8 1,2 1 0,6 17 0,0 3-368,0 5 0,0 1 1,2 8-1,4 1-184,6 3 0,1-3 1,1 3-1,-3 3-201,3 0 1,-4 6 0,1-1-1,1-5 207,-2-5 0,5-9 0,-3-11 1,5-7 459,7-9 0,3-17 0,8-19 0,2-16 499,3-9 1,3-5 0,6 1 0,-3 0 220,3-1 0,-1 11 0,-1 7 1,-7 9-422,-3 7 1,-2 9 0,2 4 0,2 6-389,2 6 1,-2 4 0,-8 7 0,-2 1-243,2-1 0,0-1 0,-2-2 1,-6-5-309,-3-1 1,-3-2 0,-1-8 346,-5-4 1,-3-11 0,-8-13 0,0-3 223,0-1 0,-6-9 1,-4-2-1,-3-1 126,-7-1 0,-1 1 0,4-7 0,-1 3-66,1 3 0,1 6 0,5 10-1365,5 2 1,8 12-601,9 5 1869,9 12 0,22 25 0,3 2 0</inkml:trace>
  <inkml:trace contextRef="#ctx0" brushRef="#br0" timeOffset="1052">4000 573 8141,'-10'-33'509,"4"3"0,4-1 0,0 8 648,-4 2 1,6 13 0,0 14-861,10 15 0,6 14 0,3 10 1,2 9-390,3 6 0,7 4 0,-4 8 1,0 0-284,-4-2 0,-3 3 0,-5-7 1,-3 8 374,-6 8 0,-12 3 0,-4 2 0</inkml:trace>
  <inkml:trace contextRef="#ctx0" brushRef="#br0" timeOffset="1286">3668 852 8332,'0'-72'0,"0"-2"508,0-1 0,-8 5 0,-4 6 1,-1 2 252,1 6 1,4-3-1,8 15 1,0-3-182,0 1 1,2 9 0,6 0 0,8 8-387,5 3 0,12 9 0,2 5 0,9 1-282,7 1 1,9 6 0,4 14-1,6 11-308,6 10 0,7 2 0,-38-10 0,-1 1 0,40 24-400,-5 3 1,-5 9 0,-10 4 0,-6 6-1175,-3 5 1626,-18-3 1,-4 14 0,-16-7 0</inkml:trace>
  <inkml:trace contextRef="#ctx0" brushRef="#br0" timeOffset="1618">227 2913 8734,'-23'-35'860,"0"0"1,1 2 0,11 4-897,5 6 0,20 11 0,13 6 1,15 4 4,17 2 0,9 0 0,7 0 0,9 2-322,7 4 0,6 9 1,-47-3-1,1 0 1,42 11 352,-12 2 0,-15 2 0,-5 8 0</inkml:trace>
  <inkml:trace contextRef="#ctx0" brushRef="#br0" timeOffset="1768">105 3175 8693,'8'-18'0,"3"1"308,5-1 0,9 3 1,6 3-1,12 4-260,15 1 1,20 5-1,-29-1 1,3 0 0,1 2-1,0 2-32,3 1 1,-1 2 0,2 0 0,-1 1-1,-4 4 1,0 0 0,-2-1 0,-1 1-17,37 9 0,-18-1 0,-8 1 0</inkml:trace>
  <inkml:trace contextRef="#ctx0" brushRef="#br0" timeOffset="1986">1083 2406 9419,'16'-42'0,"-3"5"599,-1 6 0,-6 17 1,7 4-430,7 12 0,1 16 0,12 13 1,4 8 395,0 7 1,5 7-1,-1 5 1,-2 8-425,-2 8 0,-6-1 1,-6 7-1,-9-1-370,-7 1 1,-7-4 0,-13 3 0,-13-1-392,-7-4 1,-6-3-1,-3-3 1,-9-2-2498,-7-2 3116,2-7 0,-14 3 0,6-8 0</inkml:trace>
  <inkml:trace contextRef="#ctx0" brushRef="#br0" timeOffset="2335">2236 2930 8114,'0'-27'1942,"0"0"-1147,0 4 0,0 13-363,0 4 1,0 14-1,2 15 1,3 6-433,7 4 0,6 4 0,5 2 0,6 2-70,4-3 1,4-1 0,2-4 0,3-2-40,3-2 0,0-13 0,3 0 0,-3-9 19,-3-9 1,5-7 0,-6-17 0,-4-10 86,-6-15 0,-6-9 0,-10-10 0,-3-2 31,-6-3 0,-14-3 0,-11-4 0,-14 7 109,-12 3 0,-13 10 1,-6 8-1,-2 11-11,2 14 0,-2 9 0,8 9 0,1 5-257,3 4 1,15 17-1,6 9 1,8 9-416,9 8 1,1-1 0,9 11 0,4 3-24,6 0 1,8 1-1,13-3 1,10 1-417,9-1 1,9-7 984,5-5 0,4 5 0,8 0 0</inkml:trace>
  <inkml:trace contextRef="#ctx0" brushRef="#br0" timeOffset="2569">3650 2598 8248,'0'-17'399,"0"5"0,0 1 973,0-3 1,-2 6-186,-3 2 0,3 8 1,-4 10-1,4 11-814,2 8 0,2 12 1,4 6-1,5 7-642,5 8 0,1 4 0,1 2 0,-1 0-589,1-1 1,-7 3 0,1 2 0,0 0-539,-3-6 1,-1-6 1395,-8-10 0,-16 0 0,-3 1 0</inkml:trace>
  <inkml:trace contextRef="#ctx0" brushRef="#br0" timeOffset="2836">3406 2965 8103,'0'-35'478,"-10"4"1,-5 0 0,-7-2-3,1 2 1,3 0-1,5-4 1,3 0 191,2 0 0,3-2 0,5-1 0,0-5-150,0-2 1,1 5-1,5-5 1,8 2-216,7 4 0,1 4 1,7 4-1,2 4-195,2 2 0,2 9 1,2 11-1,3 3-330,7 2 0,7 9 1,6 11-1,6 13-537,0 11 0,0 15 0,4 5 0,0 6-1604,-35-33 1,0 1 2084,27 34 1,-31-30 0,-2 1-1,23 37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2:38.1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74 469 8480,'10'-8'0,"-5"-4"1314,-3-3 1,-2 3-744,0 0 0,0 10 0,0 2 0,0 12-149,0 9 0,14 3 1,5 9-1,7 6-330,5 3 0,4 3 0,3 3 0,3-3-184,-2-2 0,-2 3 0,-4-5 0,-4-2-555,-6-2 0,-3-10 0,-5-4-565,-3-3 0,-4-15 1605,-8-10 1,-6-15 0,-2-21 0,0-5 329,0-5 1,3-7 0,5-2 0,0 0-37,0 0 1,2 3 0,3 11 0,9 5-354,7 4 0,3 10 0,9 6 0,5 7-610,5 8 0,0 14 0,7 10 1,5 9-669,-1 6 1,0 7-1,-1 3 1,-3 0-21,-3-1 1,1 5 0,-7-4 0,-2-1 963,-2 1 0,-2-2 0,-1-6 0</inkml:trace>
  <inkml:trace contextRef="#ctx0" brushRef="#br0" timeOffset="466">1366 800 8942,'0'-17'0,"0"-1"673,0 1 0,-2 1 0,-2 3 1643,-1 1-1944,-1 1 0,8 1 0,2 6-430,1 8 1,11 0 0,0 7 0,5 5-183,0 5 1,-1-3 0,-3 1-1,-1-5-352,-5-1 0,5 3 0,-7 1-481,1 1 3115,6-1-1578,-14-7 0,5-10 1,-7-12-1,0-5 21,0-6 1,0 3 0,0-3 0,0 2-290,0-3 1,10 5 0,8-2-1,9 5-520,6 4 0,9 8 1,5-1-1,3 5-427,3 5 1,-1 5 0,1 10 0,-1 1-391,0 2 0,-7 0 0,-4-5 1141,-4-1 0,-10 9 0,-2 1 0</inkml:trace>
  <inkml:trace contextRef="#ctx0" brushRef="#br0" timeOffset="868">2135 538 8092,'7'-42'561,"3"11"0,8-2 1,1 6 174,4 5 0,5 9 0,8 1 0,3 0-84,2 3 0,7 1 0,-3 10 0,2 6-512,-1 9 0,-7 2 0,0 11 0,-6 1-123,-4 2 1,-8 3 0,1 3-1,-9 2-322,-7-2 1,-4 4 0,-2-3 0,-2 1-490,-4 2 1,-5-1 0,-15 7 0,-9-4 80,-9-3 0,-7-1 1,-1-8-1,0-4 413,-1-6 1,9-11 0,5-10-1,6-12 624,4-13 1,13-16 0,1-11 0,5-10 318,6-10 1,10-20 0,7-1-1,9-6 31,-8 47 1,1 1 0,18-40 0,2 2 0,2 9 26,3 6 0,-3 18 0,4 11 1,-4 14-496,-2 12 1,-6 11-1,0 2 1,2 10-285,2 11 0,2 8 1,0 12-1,0 4-248,0 6 0,0 5 1,0 4-1,-2 4-321,-4 3 1,4 1 0,-6 4 0,-2-3-258,-7 0 1,-3-7-1,-9 4 1,-4 0-460,-6 0 1,-13-6 1362,-13 3 0,-10-13 0,-5-3 0</inkml:trace>
  <inkml:trace contextRef="#ctx0" brushRef="#br0" timeOffset="1033">2763 853 8103,'6'-33'0,"2"2"100,2 2 1,-4 7 0,7-1-1,7 4 581,7 1 1,6 7 0,4 1 0,3 2-347,7 4 1,5 2 0,6 2-1,7 0-396,2 0 0,9 0 0,-2 0 0,-2 2-392,-1 4 1,-18-4-1,1 4 1,-11-4-1308,-10-2 1760,-10 0 0,-5 0 0,-11 0 0</inkml:trace>
  <inkml:trace contextRef="#ctx0" brushRef="#br0" timeOffset="1283">3514 626 8201,'-17'-16'951,"-1"5"184,9-5-835,1 14 0,10 0 0,4 10 0,5 2-38,5 3 0,-4-3 1,-1 2-1,1 1-160,-2 3 0,-1 1 1,-5 1-63,2-1 1,0 1 0,-6-1 0,0 0-252,0 1 0,-6-1 0,-2 1 0,0-1-177,1 1 1,-7-3 0,4-1 0,1-2-72,3 1 1,0-5 493,6-2 0,10-4 0,15-4 0,4-2-166,8-2 0,4-10 1,7 1-1,-1-6-318,1-1 0,3-3 1,-1 2 448,-3 1 0,-5-5 0,-7 0 0</inkml:trace>
  <inkml:trace contextRef="#ctx0" brushRef="#br0" timeOffset="1653">3794 311 8676,'2'-40'0,"2"1"552,1 6 1,1 6 0,-4 11 0,4 5 375,6 5 0,3 4 0,5 4 0,3 4-456,6 5 1,4 12 0,2 9 0,2 4-334,4 5 1,-10 8 0,4-3 0,-2 7-579,0 5 1,-6-10 0,-6 5-1,-7-5-230,-9-3 0,-3 3 1,-2-7-1,-2-4-91,-3-6 0,-7-8 0,-9-11 0,-3-6 580,3-4 0,0-2 0,1-4 0,1-6 511,3-7 1,10-12 0,1 1 0,3-1 197,2 0 0,2 2 0,3-4 1,9 4-262,7 2 1,7 3 0,7 11-1,-1 5-227,1 4 0,10 2 0,4 4 0,3 5-103,-2 9 0,-9 11 0,-2 0 0,-8 4-344,-8 2 0,-11 0 0,-6 0 1,-6 0 7,-6 0 0,-14 0 0,-14-2 0,-11-4-726,-6-6 1,-3-4 1123,-4-1 0,-12 7 0,-9 2 0</inkml:trace>
  <inkml:trace contextRef="#ctx0" brushRef="#br0" timeOffset="1836">4789 242 8324,'8'-35'803,"-6"7"-515,4 5 1,-2 13 0,0 12 0,3 14 259,3 11 0,2 14 0,5 7 0,1 9-570,-1 7 0,1 4 1,-1 3-1,0 5-370,1 6 0,-3 5 0,-3 4 392,-6 2 0,-4 0 0,-2-5 0</inkml:trace>
  <inkml:trace contextRef="#ctx0" brushRef="#br0" timeOffset="2086">5191 1010 8272,'25'-45'372,"-5"3"1,5 7 0,0 2 360,4 4 1,4-2 0,2 7 0,0 3 85,0 2 1,-2-5-1,-4 1 1,-6 4-13,-3 5 0,-5-2-728,-3 5 1,-6-3-1,-14 3 1,-10 5-497,-9 4 1,-6 4 0,-2 4 0,0 5-140,1 5 1,6 3 0,5 4 0,6 7-43,5 3 1,4-2 0,10 2 0,4 3 126,6 1 1,13 0 0,8-2 0,10 0-83,7 0 1,0 0 0,14 0 552,2 0 0,2-8 0,2-2 0</inkml:trace>
  <inkml:trace contextRef="#ctx0" brushRef="#br0" timeOffset="2370">371 1586 8133,'-91'0'0,"3"0"0,13 0 632,13 0 1,21 8 0,27 4-442,18 3 1,29 3 0,31-1 0,22 1-31,-33-9 0,4-1 0,10 0 0,4 0 0,9-1 1,3-1-1,7-1 0,2 0-138,-26-2 0,0-1 0,2 1 1,9-1-1,2 0 0,2-1 1,8 0-1,3-1 0,0-1 1,-18 1-1,1 0 0,1-1 1,0 1-283,4-1 1,1 0 0,1-1 0,-1 0 0,3-2-1,0 0 1,0 0 0,0-2 0,0 0 0,1-1 0,-1-1-1,1 0 1,0 0 0,0-1 0,1 0 0,-1 0 44,0-1 0,1 0 0,-1 0 0,1-1 0,2 2 0,1-1 0,0 1 0,0-1 0,-3-1 0,0-1 0,-1 0 0,-1 0 214,-2 0 0,0 0 0,-1-1 0,0 2 0,0 0 0,0 0 0,0 0 0</inkml:trace>
  <inkml:trace contextRef="#ctx0" brushRef="#br0" timeOffset="2520">5924 1499 9839,'-9'-17'2018,"-5"5"-3312,8 0 0,1 10 489,5 2 805,0 0 0,7 24 0,3-5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38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70 8217,'-2'-17'428,"-4"-1"-349,4 1 1,-4 7-396,12 4 1,4 4 0,7 2 0,1 0 315,-1 0 0,8 0 0,3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2:35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576 465 8126,'0'-26'457,"0"7"1,-1-6 339,-5 0 0,-2 5 1274,-4-3-1756,5 11 0,8 18 0,5 13 1,6 9-5,3 8 1,5 1 0,1 10 0,2-1-281,-1-1 0,3 6 0,-2-5 1,-1 5-132,-3 1 1,-1-5 0,-1 1 0,0 2-324,1 1 1,-8 3-1,-5-11 1,-3 0-240,-2-1 0,-2-1 0,-5-6 0,-11-2-368,-9-4 0,0-4 1,-4-9 1029,-6-4 0,-6 3 0,-9-5 0</inkml:trace>
  <inkml:trace contextRef="#ctx0" brushRef="#br0" timeOffset="200">0 831 8124,'0'-44'-10,"0"3"0,2 4 1,4 4-1,7 2 153,9 2 1,13 0 0,13-4 0,9 2 403,7 2 1,11 5-1,9-5 1,7 0-513,-42 15 1,1 1 0,39-12-1,-5 9 1,-11 5-523,-11 5 0,-7 4 0,-11 2 0,-9 0-820,-9 0 1307,-7 0 0,-2 15 0,1 5 0</inkml:trace>
  <inkml:trace contextRef="#ctx0" brushRef="#br0" timeOffset="484">961 814 8107,'17'0'422,"-5"0"0,-1 0 469,3 0 0,3 2 0,5 2-440,1 2 0,0 7 1,-5 1-1,-1 5-244,1 4 1,-1 3-1,1-5 1,-3 4 36,-3 2 1,1-3 0,-7 3 0,-2 0 7,-2 0 0,-2-6 0,-2 3 1,-4-5-157,-5-1 0,-5-9 1,-1-3-1,-1-4-966,1-2 0,5-2 0,2-4 0,3-7 671,3-9 0,4-3 0,8-6 0,7 2-34,6-2 1,12 0 0,0 0 0,8 6-287,4 5 1,-4 1-1,5 11 1,3 0-594,1 1 1,2 1 1111,1 6 0,-1 15 0,1 5 0</inkml:trace>
  <inkml:trace contextRef="#ctx0" brushRef="#br0" timeOffset="815">2131 849 8136,'0'-18'703,"0"1"0,0-1-404,0 1 1,-2-1 0,-4 3 175,-6 3 0,-5 5 0,-4 7 1,-5 0-427,-1 0 1,4 7 0,-4 5 0,1 3-102,5 3 1,-4 5-1,4 1 1,3-1-217,5 2 1,9-6 0,-2 7 0,4-3-52,2 0 0,0 1 1,2-9-1,2-1 211,2-3 1,7-1 0,-1 2 0,3-5 128,3 1 0,1-6 0,2 4 1,3-4 8,-3-2 1,-1 0-1,-1 0 1,2 0-292,3 0 1,-1 0 0,-6-2-1,3-2-185,3-2 1,-4 0 0,5 6 0,-5 0 445,-1 0 0,-1-7 0,0-3 0</inkml:trace>
  <inkml:trace contextRef="#ctx0" brushRef="#br0" timeOffset="1116">2305 919 8136,'2'-24'111,"2"1"367,2 2 1,6 7 0,-5 4-1,3 3-69,4 3 0,1 2 0,5 2 0,3 2-122,6 4 0,2 9 1,0 8-1,-4-1-208,-1-3 0,-3 4 1,-6 3-1,-1-1-128,-5 0 1,3-2 0,-8-5 0,-2-1-95,-2 1 1,-4-1 0,-4-1-5,-6-5 0,-3-3 0,-3-8 455,1 0 0,1-8 1,3-5-1,3-7-91,2-3 1,2 0 0,6 4 0,0-3-357,0-1 1,8 2 0,6 7-1,5 2-73,4-1 0,3 5 0,-5 2 0,4 4-396,2 2 0,1 2 0,1 2 1,-4 6-116,0 5 1,-7-1 0,3 9-1,-5-2-741,-3 3 1464,-1-5 0,-5 6 0,3-7 0</inkml:trace>
  <inkml:trace contextRef="#ctx0" brushRef="#br0" timeOffset="2332">3353 709 8136,'0'-27'84,"0"0"1,0 5 0,0-1 1082,0 2 0,0 1 442,0 3-1606,0 7 1,0 10 0,0 12 0,2 3-16,4 3 0,4 7 1,9 4-1,2 4-72,3 2 1,7 6-1,-4 2 1,2-1-301,0 1 0,-7 5 0,1-3 1,-6 2 13,-5-1 1,-4-7 0,-10 4 0,-6-4 21,-9-5 1,-16 3-1,-12-13 1,-2-5 180,1-5 1,1-7-1,-1-9 1,7-3 566,8-7 0,5-9 0,11-7 0,3-3 196,6-5 0,12-3 1,8 4-1,7 0-72,8 0 1,10 0 0,4 0 0,1 2-169,5 4 0,3-2 0,5 10 0,3 3-158,2 5 0,-2 3 0,0-2 1,-9 6 43,-7 4 1,-5 2 0,-10 0 336,-5 0-837,-13 0 1,-3 2 93,-8 4 1,0-2 0,0 8 0,0 1-13,0 3 0,2 3 0,2 3 0,3 1-36,3-2 1,4-1 0,7-1 0,4 0-8,3-1 0,-5 3 0,6-11 0,2 0 69,2-5 1,0-3-1,-2-4 1,-4-3 136,-2-7 1,-1-4 0,-9-3-1,-3-4 226,-6-6 1,-4 1 0,-4-1 0,-4 0-69,-6 2 0,-9-4 0,-4 8 1,-3 1-70,-3 3 1,0 3 0,2 5 0,6 5-342,4 4 0,7 4 0,2 6 46,2 9 0,3 3 1,7 7-1,5 0 4,11 0 1,7 0-1,10 4 1,0-3 41,0-3 0,0-2 0,2-5 0,1-3 93,3-3 0,0-5 0,-8-7 0,-4 0 99,-6 0 1,-3-13 0,-3-5 0,-1-3 315,-5-4 0,-3 3 1,-6-5-1,2 2 509,2 4 1,0 1-557,-6 3 1,1 1-387,5 5 0,4 11 0,7 11 1,1 5-24,-1 1 0,3 1 0,1-1 0,2 1-150,-1-1 1,3 1 0,-2-1 0,-1-1-309,-3-5 0,-1 3 605,-1-8 0,-7-2 0,-4-10 281,-5-6 0,-1-3 0,0-3 0,0 1 57,0-1 0,-1 3 1,-3 1-1,-2 2 277,2-1 1,2 3-693,2-1 0,8 7 0,3-2 0,5 4-138,1 2 1,9 6-1,3 1 1,4 3-43,2 4 0,-6 1 1,0 1-1,0-3 69,-2-1 1,2-6 0,-9 4 0,-5-3 148,1-3 1,-7-4-1,1-6 1,-2-5 268,-4-5 1,-4-11 0,-6-6-1,-6-10 35,-3-7 0,-9-1 1,1-13-1,2-2-66,1-1 0,5-7 0,1 2 0,5 6 171,1 4 0,4 19 1,10 16-1,7 12-249,9 9 0,5 13 0,10 13 0,2 13-295,1 12 0,9 13 0,-3 6 0,7 6-194,5 5 1,-4 3-1,3 3 1,-9-5-121,-7-4 1,-4-2 0,-6 0-1,-8-4-144,-11-8 1,-8-2 0,-8-17-1,-6-6 53,-7-8 0,-5-13 1,5-6-1,-1-6 621,1-6 0,-1-6 1,1-11-1,1-6 411,5-4 0,3-2 1,8 0-1,2 0-182,4 0 1,5 2-1,13 4 1,5 6-136,4 3 1,9 5 0,7 3 0,7 6-394,8 4 1,4 10 0,2 6 0,0 7-404,0 8 1,-12 2-1,-10-2 1,-15-5-420,-11-5 0,-9-2 1053,-13 1 0,-15-1 0,-5 1 0</inkml:trace>
  <inkml:trace contextRef="#ctx0" brushRef="#br0" timeOffset="2466">4366 115 8363,'0'-35'141,"0"0"0,0 14 0,2 6 0,4 7-1034,6 10 0,11 7 893,6 15 0,12 11 0,3 9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2:54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490 4210 8326,'-18'0'0,"1"0"0,-1-2-144,1-4 0,-1 2 1,1-8 22,0-1 0,7 3 495,4-2-263,4 1 0,4-5 1,4 5-1,5 5-1,5 4 1,1 2 0,3-2 0,5-2-19,10-2 1,2 0 0,11 6 0,5 0-24,3 0 1,18-2 0,5-1-1,18-3-76,-40 4 1,3 0-1,7-2 1,4 0 0,7 0-1,3 0 1,4 0 0,2 1-100,5-1 0,1 0 1,-26 0-1,2-1 1,0 0-1,2 1 1,-1 1-1,1-1 1,0-1-1,0 0 0,0-1 132,0 0 1,-1 0 0,-1 1 0,27-2 0,-2 2 0,-1 0 0,-1 0 0,-5 0 0,0 1-13,-1-2 0,-3 2 0,-9 2 0,-2 0 0,-2-1 0,-1 0 0,-5 2 0,-2 0-26,-3 1 0,-1 0 1,-2 0-1,-2 0 0,43 2 1,-11 2-237,-14 2 1,-12 7 0,-16-1 0,-9 4-327,-9 1 0,-17-5 0,-11-1 574,-13 3 0,-9-6 0,-16-2 0,-9-5 0</inkml:trace>
  <inkml:trace contextRef="#ctx0" brushRef="#br0" timeOffset="1598">490 4541 8039,'0'-17'-1876,"0"5"1952,0 1 0,0 5-39,0-6 1,2 8 4,4-1 0,3 3-45,9 2 0,-1 0 1,1-2-24,-1-4 1,1 4 0,-1-4 12,1 4 0,-7-4 45,1 1 0,-8-9 243,2 2 1,-5 3 29,-1-3 0,-5 6 0,-1-6-64,2-1 1,2 3 0,4 1 0,4-1-82,5 0 0,13 4 1,7-3-1,9-1-47,13 0 0,19 0 0,21-3 0,-38 7 1,2 0-81,7 0 0,2-1 0,9-1 0,2 0 0,9-1 0,2 1 1,4-1-1,1 0-136,1 0 0,2 1 1,-30 2-1,1 0 0,0 0 1,0 0-1,1 1 1,0-1-1,2 0 0,-1 0 1,0 0 72,1 0 0,1 0 1,-2 1-1,25-1 1,-2 0-1,-4 1 1,-1 1-1,-6-1 1,-1 2-9,-4 1 1,-1 0-1,3 0 1,-1 0-1,-2 0 1,0 0 0,-1-1-1,-1-2-10,-2 0 0,-2 1 0,-3 2 0,-2 0 0,-7-1 0,-2 0 1,-3 2-1,-3 0-41,41 1 1,-28 0-1,-8 0 1,-11 0-194,-10 0 1,-16 0 273,1 0 0,-13-2 0,-1-2 1,-6-4 120,-3-1 1,-9 3 13,2-6 0,-3 3 1,-1-5 758,5 2 0,1 7-333,4-7-203,4 8-278,-6-12-225,8 15-11,0-7 157,0 8 0,0-8 57,0-4 0,6 3 0,2-3 0,0-2 51,0-1 1,5-10 0,-1-4 0,5-6-13,7-6 0,-3-6 1,8-13-1,2-10-17,2-9 1,10-9 0,-20 42 0,0-1 0,2-3 0,1-1-91,0-2 0,0-2 0,1-3 0,-1-1 0,0-3 0,0-2 1,-1 1-1,0 0 21,-1 3 0,-1 0 0,1-2 1,0 1-1,-3 4 0,-1 0 0,0-2 1,-1 0 26,0-3 0,-1 1 1,-1 10-1,-1 1 1,-1 0-1,-1 0 0,7-36 131,-7 9 1,-1 1 0,-7 8-1,0 2-207,2 2 0,-6 8 0,6-3 0,-3 3-177,1-2 0,0 6 0,-4-3 0,2 9 36,2 3 0,0-4 0,-5 7 0,3 1 105,2 2 0,0 2 0,-6 2 1,0 2 120,0 2 1,0 2 0,-2-2-1,-2 3-27,-2 1 0,-7 6 1,3-4-1,-2 3 159,1 3 1,-1 1 0,-5 3 0,-1 1-114,1-2 0,-1 7 0,3-1 0,1 2-4,3 0 0,-1 0 1,-4 4-1,3-2 135,1-1-148,8-1-134,-4 6 0,7 0 27,-5 0 78,4 0 1,-12-8 7,8-4 1,-5-3 0,3-3 0,0 1-16,0 0 0,-5 5 1,3 0-1,-1-1-10,-1-3 1,-2-1-1,-7-1 1,-6 1-71,-6-1 0,0 1 0,-16-1 0,-7 1-32,-12-1 1,-13 3 0,-18 1 0,42 9 0,-1 1 67,-6-1 1,-2 2 0,0-1-1,-2 2 1,-6 2 0,-1 0-1,-1 0 1,-1 0-82,-4 0 1,-1 0 0,-8 0-1,-1 0 1,-3 0 0,0 0 0,-2 0-1,0 0 125,1 0 1,0 0-1,0-3 1,-1 0 0,-2 0-1,-2 0 1,32 2-1,-1 0 1,-1 0-88,-3 0 1,-1 0 0,2 1 0,2-1-1,1 2 1,0-1 0,-2 0 0,-1 0 0,1 0-1,4-1 1,-1 1 0,2-1 115,-30-2 1,2 0 0,3 1 0,3 0 0,6-3 0,1 0 0,4 0 0,3 1 32,6-1 1,4 0 0,8 0 0,3 0 0,-34-8 0,7 3-18,3 2 0,14 0 0,3 4 0,14-1-42,9 1 0,0 2-29,14 2 1,7 2-38,10 4 0,4-3 0,2 9 0,0 2 266,0 1 1,0 3 0,-2-1-215,-3 1 1,1 1 0,-8 2 0,-1 5 354,-3 1 1,-1 4 0,-1 10 0,1 5-303,-1 5 0,1 11 1,-1 7-1,3 13-21,3 9 0,-2 6 1,11-44-1,1 1 0,-1 1 1,2 1-74,-1 1 1,2 2 0,3 4-1,2 0 1,0 1 0,1 0-1,2 0 1,0 0-74,0 1 1,1 0 0,2-2 0,1 0 0,1 4 0,0 0 0,0 0 0,1 0 93,1-1 0,1 0 0,0-1 0,1 0 0,0-3 1,1-2-1,-1 2 0,1-1 12,-1 0 0,1 0 0,-2-1 1,1 0-1,-2-1 0,1-1 0,-2-3 1,-1 0-14,0-1 1,-1-1 0,9 44 0,-7-4 0,-4-6-85,-2-5 0,3-6-1,-5-10 1,-2-4-43,-2-2 0,-2 4 0,0-6 0,-2-2-27,-4-1 1,-2-11 0,-5-3 0,3-4-48,2-2 0,2-8 1,6-4-1,0-3-820,0-3 1048,8 1 0,-6-5 0,4 5 0,-4 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3:04.6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385 105 7808,'-6'-17'120,"0"0"0,-6-1 1,5 3-1,-3 1 256,-4 2 1,5 8-1,-3-1 1,-2 3-206,-1 2 0,-3 7 0,1 5 1,1 4-30,5 1 0,-3 6 0,8 3 1,1 1-103,-3 4 0,6 2 0,-4 2 1,4-2-76,2-4 1,0 6-1,0-2 1,2 6 81,4-1 1,-4 1-1,4 2 1,-4 5 78,-2 5 0,-2 7 1,-2 2-1,-4 2-6,-2 4 1,-1 4 0,-9 4-1,-1 4-5,-2 1 1,-1 3 0,9 3 0,1 0 3,3 3 0,5-5 0,-4 10 0,2-3-43,4-3 0,2 2 0,2 2 0,2 3-57,4-3 0,-2 0 1,6 2-1,-5-43 0,-1 1-26,2 3 0,-2 1 1,-1-5-1,0 1 0,2 1 1,2 0-1,-1 0 0,1-1-15,1 0 1,0 1 0,-2 1-1,-1 1 1,1 0 0,0 0-1,0 2 1,0-1-13,-2-1 0,1 1 0,2 1 0,0 0 0,-3 0 1,0 1-1,0 1 0,-1 0-28,1 4 0,0 0 1,2-1-1,0 1 0,-3 2 1,0 0-1,0-1 1,0 0 71,1 1 0,-1 0 0,-2 2 0,0 0 1,2 3-1,0 0 0,-2-1 0,0-1-5,-1 1 1,0-2-1,3 0 1,0 0 0,0 2-1,0 0 1,-1-1 0,1 0 2,2 1 1,-2 0 0,-2-3-1,0 0 1,3-1 0,0 0-1,-1-2 1,0 0-13,-1-1 0,2 0 1,1 4-1,1 0 1,-2 2-1,0 0 0,0 1 1,0 0 14,0-1 1,0 0 0,0 2 0,-1 0-1,-1-2 1,0 0 0,2 2 0,0 1 16,1 3 1,0 0 0,-2-5 0,-1 0-1,3 2 1,0 1 0,-1 0 0,0 0 4,-2 1 1,0 0 0,2 1 0,0 1 0,-1-2 0,-1 0 0,1 1 0,-2-1-30,0 0 0,0 0 0,2 0 0,0-1 1,0 1-1,0 0 0,-1 2 0,0 0-5,-1 0 1,0 1 0,-1-2 0,0-1 0,0 3 0,0 0 0,0 0 0,0-1 5,0 1 1,0 0 0,0-2 0,0-1 0,0 2 0,0 0-1,0-2 1,2-1-24,0-1 1,1-2 0,-1-3 0,0 0-1,3 2 1,0 0 0,0 2 0,0 0-24,0 3 0,-1-1 0,-2-3 0,0-2 1,2 2-1,0 0 0,-1-3 0,0 0 5,-1-1 1,2 0-1,1 4 1,1 0-1,-2-3 1,0 0-1,0-1 1,0 0 0,0-2 0,0-2 0,0-1 0,-1 1 0,-1 2 1,0 0-1,1 1 0,0 0-26,-1 1 0,0 0 0,-1-1 0,0-2 1,0-4-1,0-1 0,1-4 0,0-1-203,4 46 1,7-4-1,-3-8 1,1-5-429,1-10 1,0-16 0,5-13 0,3-6-1437,3-6 2128,-4-4 0,7-15 0,-9-3 0</inkml:trace>
  <inkml:trace contextRef="#ctx0" brushRef="#br0" timeOffset="631">577 13064 7933,'-35'-2'-110,"0"-4"0,0 4 0,0-4 0,0 4 200,0 2 1,6 0 0,2 0 642,2 0-699,9 0 1,12 0-1,14 0 1,9 0 50,7 0 1,9 0 0,7 0-1,5 0 22,7 0 0,8-1 0,16-3 1,11-4-76,-38 3 0,1 0 1,2 0-1,1-1 0,6-3 1,2 0-1,6 0 0,2-1-25,7-2 1,3 0-1,11 2 1,4-1 0,-25 2-1,3-1 1,0 0 0,4 0-1,1-1 1,1 1-150,1-1 1,0 0 0,1 0 0,3-1 0,1 1 0,0-1 0,0 1 0,0 0 0,2 0 0,0 0 0,2 1 0,-1 0 102,2 0 0,0 0 1,-1 1-1,-3 1 1,-1 0-1,1 1 1,0-2-1,1-1 0,-1 1 1,0 1-1,0-1 1,1 1-122,0 1 0,1 0 0,0 0 1,4-1-1,1-1 0,0 1 0,3-1 1,1 1-1,0-1 0,1 1 0,0 0 1,0-1 187,-1 1 1,0 0 0,1-1 0,-22 1 0,-1 1 0,2-1 0,0 0 0,1 0 0,2 1 0,-1 0 0,2 0 0,1-1 0,1 0 0,1-1 0,0 1-108,3-1 0,1 0 1,0 0-1,0 1 1,0 0-1,-1 1 1,0 0-1,1 0 1,2-1-1,1 1 1,1 0-1,-1 0 0,2-1 1,-1 0-1,1 0 1,0 1 134,2-2 0,1 1 0,0 0 0,1 0 0,1 0 0,0 1 0,1-1 0,0 1 0,-18 2 0,0-1 1,1 1-1,0 0 0,0-1 0,0 1 0,-1 0 0,1 0 0,0 0 0,-1 0-29,0 1 1,0-1-1,0 1 1,0 0 0,0 0-1,0 0 1,0 0-1,0 0 1,0 0 0,1 0-1,2 1 1,-1-1 0,1 1-1,1-1 1,-1 1-1,2-1 1,-1 1 0,1-1-1,0 1 1,1-1-96,1 1 0,0-1 1,1 1-1,-1-1 1,0 1-1,-2-1 1,0 1-1,0-1 1,0 1-1,0-1 1,1 1-1,1-1 1,-1 1-1,1-1 1,-1 1-1,0 0 1,-1-1-1,0 1 1,1 0-1,-1 0 68,0 1 0,0 0 0,0 0 1,0-1-1,-1 1 0,1-1 1,0 0-1,-1-1 0,1 1 1,-1 0-1,0 1 0,-1 0 1,1 0-1,-1 1 0,0-1 1,-1-1-1,0 1 0,0 0 1,0-1-1,-1 1-17,-1 0 0,-1-1 0,0 1 0,-1 0 1,0-1-1,16 1 0,0-1 0,-1 0 1,0 0-1,0-1 0,1 0 0,-1 0 1,-1 0-1,0 1 0,-1-1 0,0 1 1,0 0-19,-1 0 1,0 0-1,-1 0 1,-1 0 0,-6 0-1,-1 1 1,-1-1 0,1-1-1,-3 0 1,1 0 0,-1-1-1,-1 1 1,-3 0 0,0 0-1,-1 0 1,1 0 35,21 0 0,0 1 1,0-1-1,-4-1 1,1-1-1,-2 1 0,-4 2 1,0 0-1,-2-1 1,-3 1-1,-1-1 0,-1 0 12,-4 0 0,-1 0 0,-2 0 0,-4 1 0,-1-1 0,-2 0 0,29-5 0,-2 0 0,-5 1 0,-3 1-158,-5 1 1,-3 0 0,-10-2 0,-4-2 0,-7 3 0,-3-1 0,39-13 39,-16-1 0,-16-3 0,-23 0 0,-9-2 105,-11-4 0,-1-2 0,-7-2 0</inkml:trace>
  <inkml:trace contextRef="#ctx0" brushRef="#br0" timeOffset="2367">524 12924 7891,'-17'-8'0,"1"-3"0,3-3 407,1 3 1,1-3 0,-5 6-426,4-1 1,5 3 89,7-6 1,2 8 0,3-4-153,7 1 1,4 5 0,1-6 6,0 0 0,1 0 0,-3-5 71,-3 1 1,-2 3 0,-6-5 0,1 2 28,-1-1 0,-2-5 1,-2-3-1,0-4 114,0-2 1,0-3-1,0-5 1,-2-1-22,-3-5 0,3-4 0,-4-7 0,4-2-64,2-5 0,8-3 0,3-10 1,7-3-44,5-7 1,4-9 0,8-2 0,0 0-40,-18 45 1,1 1 0,2-2 0,1 1-1,0-5 1,0-1 0,1 0 0,-1-1-25,1 0 1,-1 0 0,-1 2-1,-1 1 1,-3 2 0,-1 1 0,-1-2-1,1-1 43,0-2 0,1-1 0,3-1 1,1 0-1,0-2 0,0-1 1,1 3-1,-1 0 4,2 0 1,-1-1-1,-2 0 1,1 0 0,2-5-1,2 0 1,0-1 0,1-1-1,0 0 1,0 0-1,1 3 1,0 0-1,1 3 1,-1 0 0,1-1-1,0-1 1,2 0 1,0 0-1,-1-3 1,-1 0-1,2 1 1,0 0-1,-1 1 1,0-1 0,1 0 0,0-2 0,2 0 0,1-2 0,3-4 0,1-1 0,0-1 0,0 0-94,-1-1 1,0 1 0,5-2 0,0 2 0,-5 3 0,-1 0 0,2 2-1,0 0 97,0 3 1,0 0 0,2-3 0,0 0 0,0 1 0,-1 0 0,0 2 0,0-2 19,-1 0 0,0-1 0,-1 0 1,0 0-1,0-1 0,0 0 1,-1 2-1,1 0-16,0 1 0,0 0 0,4-4 0,0 0 0,2-1 0,1 0 0,3-4 0,2-1-24,2-2 0,1-1 0,1-4 0,0 1 0,2 0 1,-1 1-1,0 1 0,1 0-4,-1 2 0,1 1 0,-2 5 0,1 1 0,-1-2 0,0 0 0,0 3 0,-1 0 11,1 1 1,-1 0-1,3 0 1,-1 0 0,-3 5-1,-1 0 1,3-2-1,1 0-9,3-1 0,2 0 0,5-3 0,1-1 0,1-3 1,2 0-1,-1 2 0,0 0-80,-1 3 0,2 1 0,1-1 0,2 2 0,-2 2 1,1 2-1,2 1 0,0 1 125,0 3 1,0 0 0,-2 0-1,0 1 1,-7 8 0,0 1 0,1 0-1,0-1 12,2 0 0,0 1 0,0 1 1,0 1-1,2 3 0,0 0 1,-3 2-1,0-1-101,0-1 1,0 0 0,4 3 0,0 1 0,0 0 0,0 0-1,1 2 1,0 0 54,-1 1 0,0 1 0,2-1 0,0 2 0,-3-1 0,0 2 0,0 0 1,2 2-23,-2-1 1,1 1 0,2 1 0,0 0 0,2 3-1,0 2 1,-2-1 0,0 1 11,0 1 1,-1 0-1,1 0 1,0 1-1,2-2 1,0 1-1,0 2 1,0 2 10,-2-1 0,1 3 0,2 2 0,0 3 0,-4 0 1,0 0-1,2 2 0,1 1 13,2 0 0,0 0 0,2 1 1,-1 1-1,-3 1 0,0 0 1,-2 2-1,0 1-1,-1-2 1,1 2 0,3 2 0,0 0 0,2-1 0,0 0-1,-2 2 1,1 2-1,-2 0 1,0 2-1,2 2 1,-1 1-1,-3 0 1,0 0-1,3 2 1,0 1 0,-1 1 1,1 2 0,2 2 0,0 1-1,-1-2 1,-1 1 0,0 1 0,0 3-5,-1 1 0,-1 0 1,0 1-1,0 1 1,1 3-1,0 1 1,0-2-1,0 0 7,-2 0 0,1 1 0,2 4 1,0 2-1,-5-5 0,0 0 0,1 2 1,0 0 1,-2 2 0,1 1 0,4-1 0,0 2 0,-4 2 0,0 2 0,-1-2 0,0 1-10,0 0 1,0 0-1,-3 1 1,0 0 0,4 2-1,0 0 1,0 1-1,0 1 6,-1 0 1,0 0 0,-1 2 0,0 1 0,-3-2 0,0 0 0,1 1 0,0 1 1,1 0 0,0 1 0,2 3 0,0 0 1,-3-1-1,-2 1 0,0-1 0,-1 1-10,0 0 0,0 1 0,-3 0 0,0 1 1,2 4-1,-1 1 0,0-1 0,0 0-8,-1 0 0,1-1 1,1 4-1,0-1 1,-3-4-1,-1 1 0,-1 2 1,0 2-15,0 1 1,-1 1 0,1-1 0,1 0 0,-2 1 0,1 1 0,-3-3 0,0 0 3,1 1 0,-1-1 1,0-2-1,-1 0 0,1 5 1,-1 1-1,-1 0 1,-1 2 13,0 1 0,-1 0 0,0-1 0,-1 0 0,-3-2 0,0 1 0,-1 1 0,-1 2 9,0 1 1,0 0 0,-1 1-1,1 0 1,2 1 0,-1 0 0,0-3-1,-2 0 7,-2-2 0,0 0 0,-2-1 0,-1 0 0,1 1 0,-2 0 0,1 1 0,-2 0-5,-1 1 0,0 1 1,2 0-1,-2 0 0,-2-3 1,-2 2-1,1 0 1,-1 2 15,-1 0 0,0 0 1,-1 0-1,0 0 1,0 1-1,-1-1 1,-1-1-1,0-1 7,0-2 1,-1 0-1,-1 2 1,1 0 0,1 1-1,0 0 1,-1-1 0,-1 0 11,-1-2 1,0 0-1,1 1 1,-1-2-1,-1-4 1,1-1-1,1 1 1,0 0-39,1 2 1,-1 1-1,3 2 1,1 0-1,-3-1 1,0 0-1,2-3 1,1-1-14,0-3 1,0 0-1,0 1 1,0 1-1,1 0 1,-1 0-1,0 0 1,0-1-7,0-2 1,1 1-1,-2 0 1,0 0 0,-1-4-1,1-1 1,-2 3 0,0-1-4,1 1 0,1 1 1,-1 1-1,0 1 0,1-2 1,-1 0-1,-2-2 0,0-1 8,0-1 1,-1-1 0,2 3-1,1-1 1,-3 0 0,0-1 0,0 1-1,1-1-30,0-2 1,-1-1-1,14 47 1,-6-11 0,0 1 20,-2-1 1,0 1 0,-8-9 0,1-4-232,-5-4 0,-7-10 0,2 2 252,-2-3 0,-3 1 0,-5 0 0,-3-3 0,-9-3 0,-7-3 0</inkml:trace>
  <inkml:trace contextRef="#ctx0" brushRef="#br0" timeOffset="4733">489 12959 9255,'0'-10'854,"0"3"-1507,0 7-19,0 0-442,8 0 791,-6 0 458,6 0 397,-8 0 1250,0 0-1660,8 0 133,-6 0 150,5 0-94,-7 0-643,0 0 323,8 0 1,0-2 0,5-4 9,-1-6 0,0 3 0,5-3 0,1-2-11,-1-1 0,3-5 0,1-1 0,4-4-5,2-2 1,-3-2-1,5-6 1,2 0 6,2 0 1,0 0-1,-2 0 1,-2-2-43,2-4 0,0 4 0,0-3 0,-2 3-16,2 2 1,-4-2-1,2-2 1,2-2 9,2 3 1,-3-5 0,-3 2 0,0 0 14,0-1 0,0-1 1,2-5-1,-3 1 56,-1-1 0,-4-3 0,6-3 0,0-3 8,1-1 1,-7 0-1,4 6 1,-2-3-3,1-3 0,5 2 1,-4-6-1,2 2-25,4 3 0,-4-3 1,3-2-1,1-2-33,2-2 0,2-4 0,-1 10 1,1-2-7,0-4 0,0-2 0,0 0 0,2 2 11,4 2 1,-2 0-1,5-6 1,1 0 24,0 0 0,-5 3 0,7 1 1,-1 2 19,-1-2 1,9-2 0,-5 0 0,1 2 20,7 2 0,-3-2 0,10-8 0,-31 36 0,0 0-8,1 1 0,0 1 0,36-34 1,0 4-1,1 2-16,-33 31 1,0 0-1,0-2 1,0 0-1,3-1 1,1 0-1,0 0 1,0 0-10,-4 2 1,1 0 0,2 1-1,0 0 1,-1-1 0,1-1-1,2-1 1,2 2-4,1-1 0,1 0 1,-2 0-1,1 0 1,2 1-1,1 0 0,-1 1 1,-1 0-42,-1 1 1,-1 0-1,4 0 1,-1 0 0,1-2-1,-1 0 1,1 1-1,-1 0 34,-1 1 0,-1 0 1,3 0-1,-1 0 0,2-2 1,-1 0-1,3 1 1,-1 0-2,2 1 0,-1 0 0,-3 1 0,-1 0 0,0-1 0,-1 0 0,0 2 0,-1 0-5,1-1 1,-1 2 0,5 1 0,-1-1 0,-1-1 0,-1-2 0,2 1-1,-1 0-10,1 0 0,-1 0 1,-2 2-1,-1 0 0,4-3 1,-1 0-1,2 0 0,1 0 24,3 1 1,-1 0 0,-4 0 0,-1 2 0,1 2 0,-1 1-1,-2 0 1,-1 0 17,0-1 0,1 1 0,-1 3 0,1 0 1,3 0-1,1-1 0,1 0 0,-1 0 17,0-1 1,-1-1 0,-2 3 0,-1 0 0,2-1 0,1 1 0,1 0 0,1 0-13,2 0 1,0 1 0,-3-1 0,-1 1-1,3 3 1,-1 0 0,0-2 0,-1 1-28,0 0 1,1 1-1,1 0 1,1 1-1,-1 1 1,0-1 0,0 1-1,-1-1-38,-3 1 0,-1-1 1,1 3-1,-1 1 1,47-13-1,-46 13 1,-1 1-14,3-1 1,-1 1 0,47-11 0,-48 11-1,-1-1 1,47-13 25,-3 0 1,5 6 0,0-3 0,0 5 31,-4 1 0,-4 1 0,-2-1 1,3 3 60,3 3 0,-4-1 0,4 5 0,-4 0 39,-1 0 0,7 3 0,2 5 0,0 0-49,-4 0 0,4 0 0,2 0 0,-48 0 1,1 0-38,0 0 0,1 0 1,-1 0-1,0 2 1,1 0-1,-1 1 0,1 2 1,-1 0-22,0 0 1,1 0 0,3 2 0,0 1 0,1-2 0,1 0 0,-1 1 0,0 1-6,-1 1 0,-1 0 1,-1 0-1,1-1 1,-1 2-1,0 0 0,2 0 1,1 1-2,0 0 0,0 1 0,-2 3 0,-1 0 1,1-3-1,0 1 0,-1 0 0,-1 1 4,0 1 0,-1 1 0,1-2 1,1-1-1,0 2 0,0-1 1,2 2-1,-1-1-2,-1 2 0,1-1 0,1 2 1,0-1-1,0 1 0,-1-1 0,0 1 1,0 1 8,2 1 1,-1 1 0,-2-3 0,1 1-1,2 2 1,0 0 0,0 0 0,-1-1 8,-2 0 1,0 1 0,1 3 0,-1 0 0,0 0 0,1-1 0,0 2 0,0 0-5,0 1 1,-1 1-1,-1-1 1,1 0 0,-2 0-1,0 1 1,2-1 0,-1 2 5,3 1 0,-1 0 0,-2-2 0,1 0 0,1 2 0,0 1 0,-1-2 0,-1 0-6,-1 1 1,1 0 0,-1-1-1,0 0 1,0 4 0,-1 0-1,0 1 1,-1-2-10,0 0 1,-1 1 0,-2 1 0,-1 2-1,3-3 1,-1 0 0,1 1 0,-1 1-24,1 2 1,-1-2 0,-1-1 0,0-2 0,1 1-1,1 0 1,-1 1 0,1 0 16,-1 1 0,1 0 0,-3 2 0,1 0 1,0 1-1,1 0 0,-2 1 0,-1-1 6,-2 0 0,-1 0 1,0 2-1,0 0 1,1 0-1,1-1 1,0 2-1,-1 0 2,1 2 0,0-1 0,-4-1 0,-1 0 0,0 1 0,0 0 0,-1 0 1,0 1 7,-1 1 0,1-1 0,5 0 0,0 0 0,-2 0 0,1-1 0,2 1 1,-1 0-2,0-3 1,0-1-1,-2 2 1,-1 0-1,2-2 1,0 0-1,-2-1 1,-1 1-28,0 1 1,0 0 0,-1-3-1,0 0 1,-3 2 0,-1 1-1,1-1 1,0 0-13,0-1 1,0 2 0,0 1 0,0 1 0,-1-3 0,0 0 0,-1-1 0,0 1 8,-1 1 1,0 0 0,26 33 0,4 4 0,0-3 43,0 3 1,-5-4 0,1 3 0,-4-3 38,-1-2 0,-7 0 0,-1 0 0,-2 0-23,-5 0 0,-3-6 0,-4-2 1,-2 0-78,3 0 0,-7-6 0,0 0 1,-2-5-210,1-5 0,-1-7 1,-6 0-1,1-8-159,-1-8 1,-5-3-1,-2-3 1,-3 1 409,-3-1 0,-2-3 0,-2 3 0,0 5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3:12.6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1607 7919,'0'-17'-493,"0"5"449,0 1 0,2 1 141,4-2 1,-2 4-1,7 8 225,3 0 1,-4 0-1,1 0-241,3 0 0,1 0 0,3 0 0,1 0-58,4 0 1,-3-5-1,5-1 1,0 2 30,4 2 1,2 2 0,0 0-1,1 0-47,4 0 0,1-6 0,10 0 0,-1 2 13,-1 3 0,11-1 0,-1-2 0,3-4 12,2-2 1,0 6 0,-4-1-1,5 1 2,1-2 0,8 4 0,5-6 0,-1 2-23,-2 0 1,5-1 0,5 3 0,3-4-48,3-2 1,-1 7 0,2-5-1,4 2 16,6 0 0,-45 0 1,1 0-1,0 2 1,1 1-1,-2-1 1,0 0-28,-1 0 0,1 0 0,2-2 1,0-1-1,3 1 0,1 0 0,2-1 1,0 0 57,2 2 0,0-1 1,-2-2-1,-2 0 0,-1 2 1,-1 1-1,1-2 0,0 0-1,1 1 0,0 0 1,4-1-1,1-1 0,-1 2 1,0 0-1,-1-1 0,0 1 6,-1 0 1,0 0 0,-1-2 0,0 0 0,1 3 0,0-1-1,1-2 1,0 0-14,1-1-1,1 1 1,0 2 0,0 0 0,-2 0 0,0 0 0,2 1 0,0-1-20,0 1 1,2 0 0,1-3-1,1 1 1,1 1 0,0 2-1,-3-1 1,0 0-16,-1 2 0,0 0 0,-1-1 0,0-1 1,4 0-1,0 0 0,0 0 0,0 0 19,1 2 0,1 0 1,-2 0-1,0-1 1,-2 0-1,0 0 1,1 0-1,0 0-52,0 0 0,1 0 1,3 0-1,0 1 1,-1 1-1,0 0 0,-2-1 1,0 0 102,-1 1 1,1 0 0,1-2 0,0 0 0,3 0 0,0 1 0,0-1-1,1 0 24,-2 0 1,0 0-1,1 1 1,-1 0-1,-4 2 1,0 0 0,3 0-1,0-2-28,1 1 1,1-1 0,5-1-1,-1 0 1,-2 2 0,0 0-1,-2-1 1,-1 0-16,1 1 0,0 0 0,-1-1 0,-1-2 1,1 2-1,0-1 0,1 0 0,0 0-18,-1 0 0,1 0 0,2 0 0,0 0 0,-8 2 0,-1 1 0,4-2 0,0 0-7,3 1 1,0 0-1,0-2 1,1 0-1,2 1 1,0 0-1,-3 1 1,1 0-8,0 2 0,-1-2 1,2 0-1,0-1 0,4 0 1,1 0-1,0 1 0,1 0 2,1 1 0,-1 0 1,1-2-1,-1 0 0,-2 0 1,-1 0-1,2 1 1,-1-2-81,3 0 0,-1 1 0,2 2 0,-1 0 0,3-3 0,-1 0 0,-2 1 0,-1 0 108,-1 0 0,-1 0 1,3-1-1,-1 1 0,2 1 1,-1 0-1,1-2 0,-1 0-7,1-1 0,-1 0 1,-3 3-1,-1-2 1,-2-1-1,0-1 0,0 0 1,1 0 5,0 1 1,1 0 0,3-1-1,-1-1 1,0 3 0,-1 0-1,-1 0 1,0-2-12,-1 0 1,1-1-1,-1 0 1,1 0-1,1 0 1,1 1-1,1 0 1,-1 0-19,2-1 1,-1 0 0,1 2 0,-1 1 0,-1-2 0,-1 0 0,3 0 0,-1 0-15,3 2 0,1-1 0,3-2 0,1 0 1,-2 3-1,0 0 0,-1 1 0,-1-1 2,2 0 1,-1 0 0,-1-2 0,1 0 0,6 2-1,2 0 1,-1 1 0,0-1 14,-1 0 0,1 0 0,1-2 0,0 0 0,-3 2 0,0 1 0,1-1 0,1 0-82,0 0 1,2 0-1,2-2 1,0 0-1,0 2 1,0 1 0,-2-1-1,0 0 149,0 0 0,0 0 1,1-2-1,0 0 1,3 2-1,0 1 1,-32 0-1,0 1 1,-1-1-12,32-1 0,0 0 0,-1-2 1,-2-1-1,-4 2 0,-1 0 0,2-1 1,2 0-34,1 0 1,0 1-1,-28 2 1,1 2-1,-1-1 1,32-3 0,0 0-1,-4 0 1,0 0-13,-2 0 0,0 1 0,-2 2 0,1 0 0,3-2 0,0 0 0,-1 1 0,0 0-6,0 1 1,0-2 0,0-1-1,-1-1 1,-5 2 0,0 2 0,1-1-1,1 0-3,0-1 0,0 0 0,2 3 0,0 0 0,-3-2 0,-1-1 0,-2 1 0,-1 0 5,-2 0 0,1 0 0,0-1 0,1 0 0,-3 2 0,0 0 0,0-1 1,-1 1-36,-1 0 1,0 0 0,-3-2-1,-1 0 1,-6 1 0,0 0 0,-1 1-1,1 0 37,0 1 1,0 0-1,-4 0 1,0 0-1,-3 0 1,0-2-1,-3 1 1,-2-1 19,-2 1 0,-1 0 1,-4 0-1,-1 0 1,47-2-1,-2-2-107,-4 2 0,-15-4 0,-8 1 1,-6-1 115,-6 0 0,-3-3 0,-9 5 0,-7 0-158,-6-2 0,-9 4 0,1-5 0,-4 1 428,-1 4-572,-9-6 0,-3 2 1,-12-3-1,-7 5-75,-9 4 349,-5-6 0,-8 6 0,0-5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3:19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298 298 8038,'0'-12'-842,"0"0"1136,0-1 1,0 3 87,0-2 1,0 7 329,0-7-628,0 8-90,0-4 0,0 10 57,0 4 1,0-2 26,0 8 132,0-8-29,0 11 1,0-11 169,0 8-9,0-9-171,0 5 0,-2-8 18,-4 0-246,4 0-60,-6-8 50,8-1 1,2-1 0,2 2-95,2 1 0,1 5 52,-1-4 0,-2 4 1,6 4 93,-2 4 1,-3-3 49,-5 9 1,0-6 0,-1 4 23,-5-3 0,2 5 1,-8-6 103,-1-2 0,-3-2 1,-1-2 82,-1 0 0,1 0 1,-1 0-22,1 0 0,5-8-169,0-4 1,9-3-1,-3-3-109,4 1 1,10 5-1,3 1-55,5-3 0,1 6 1,1 2-1,-1 4-87,1 2 0,-1 0 1,1 0 82,-1 0 0,-5 0 1,-3 2 55,-1 4 0,4 4 0,-6 7 45,-3 1 1,-1-7 0,-4 1 42,-3 2 1,1-1 0,-8 1-1,-1-4 18,-3-3 0,-1 1 0,-1-4 0,1 2 107,-1-2 0,1-2 0,-1-2 47,1 0 1,-1-2-7,1-4 0,7-4-182,4-7 0,4-1-126,2 1 1,8 1 0,4 5 0,3 3 21,3 0 1,-1 6-1,1-4 1,-1 4-16,1 2 1,-7 0 0,1 0 0,1 0 1,3 0-1,0 2 44,-5 4 1,3 4-1,-8 7 57,-3 1 1,-1-7 0,-2 1-1,-2 0-17,-3-3 1,-5 7-1,-8-4 22,1 3 1,0-5-1,-1-4 1,1-2 72,-1 1 0,1-3 0,-1 4 0,1-4 79,-1-2 0,7 0 0,1-2-88,2-4 1,2-3-1,6-9-49,0 1 0,2-1 0,4 1-63,6-1 1,5 7 0,5 1 0,1 2-36,-2 4 0,-1-4 0,-3 3 0,1 1-5,-1 2 0,0 2 0,1 0 0,-1 0 53,1 0 1,-7 0-1,-1 2 22,-2 4 1,4-3 45,-7 9 1,1-6 136,-6 6 1,-2-9 0,-2 5-8,-1 0 1,-9-6-131,2 4 0,-3-4 1,-1-4-14,5-4 1,-5 4 0,6-6-52,1 0 1,-1 7 0,6-7-68,-2 0 0,1 4-1,5-8 0,0 7 1,1-5-28,5 2 1,-2 2-1,8 6-5,1 0 1,-3 0 87,2 0 1,-8 2-58,1 4 0,-5 4 0,-5 5-242,-7-3 1,2 2 0,-1-7-552,-3 3 1,-1 2 888,-3 5 0,1 1 0,-1-1 0</inkml:trace>
  <inkml:trace contextRef="#ctx0" brushRef="#br0" timeOffset="1048">105 437 8128,'0'-11'-249,"0"-1"407,0 8 0,0-2 0,0 12 0,0 6-68,0 3 0,6 3 0,2 1 1,0 5-178,0 5 1,3-2-1,-3 2 1,2 4-135,3 6 1,-5-2-1,0 5 1,-2 1-48,-1 4 0,1 3 0,-6 4 0,0 3-328,0 1 596,-8 0 0,-9 10 0,-10 4 0</inkml:trace>
  <inkml:trace contextRef="#ctx0" brushRef="#br0" timeOffset="1416">53 1555 7893,'12'12'-1227,"-3"-1"1241,-1 3 1,0-4-1,-4 1-5,2 3 1,5 1 0,-3 3 0,0-1-33,0 1 0,-1 1 0,-3 3 1,2 1-50,-2-2 0,-2 6 0,-2 2 0,0 3-30,0-3 1,0 4 0,0-4 0,0 4 101,0 2 0,-6-6 0,0-2 0,0-2 0,-1-3 0,5 3 0,-4-2 0,2-2-56,-2-1 0,4-3 0,-4 1 0,4-1 67,2 1 0,-2-1 0,-1 1 0,-3-1 55,2 0 1,2 1 0,2-1 0,-2 1 24,-4-1 0,4 1 0,-4 1-51,4 4 0,2-9 1,0 4-1,0-3-71,0 1 1,-1 1-1,-3 1 1,-2-1 20,2 0 1,2-5 0,2 0 0,0 1-42,0 3 1,0 1-1,0 1 1,0-1-1,0 1 1,0 1 0,2 1 0,2 1 50,2 0 0,-1-5 0,-5 9 0</inkml:trace>
  <inkml:trace contextRef="#ctx0" brushRef="#br0" timeOffset="1548">70 2987 7487,'0'10'-385,"-1"3"1,-3-5 411,-2 2 0,0-4 0,4 5-203,-4 3 1,4-4 175,-3 1 0,-5 1 0,0 5 0</inkml:trace>
  <inkml:trace contextRef="#ctx0" brushRef="#br0" timeOffset="2035">193 3354 7649,'0'19'57,"0"5"0,0 3-136,0 0 1,0 12 0,0-4-1,0 4-354,0 3 1,6 3 432,-1 7 0,1 8 0,-6 2 0</inkml:trace>
  <inkml:trace contextRef="#ctx0" brushRef="#br0" timeOffset="3281">245 3267 7845,'10'-8'-258,"-2"4"0,-6-6 0,1 1 483,3-1 1,0 4 218,-6-6-316,8 9 0,-6-3-68,4 12 0,-12 3 0,-4 9-66,0-1 1,-5-7-1,5-2 1,-2-3 83,1 1 0,-1 0 1,-5-6 15,-1 0 0,7 0 1,1-2 11,2-4 0,-3 2 0,5-7 0,2-3-2,2-1 1,4-5-1,4-1 1,5-2-35,5 1 0,3 3 0,3 1 0,3 1-53,2 0 1,-4 1 0,4 4 0,1 5-23,-1-1 0,-6 6 0,2-4-150,-3 4 1,-5 10 85,-3 4 0,-4 3 0,-10 1 0,-4-3 59,-6-1 1,-9-2-1,-2 1 1,-1-5 36,-1-4 1,0 4 0,-4 0 0,4-3 78,-1-1 0,7-4 1,-4-1-1,5-5 92,7-2 0,3-2 1,8-5-1,0 0-73,0-1 1,8-5 0,5-1 0,9 1-50,7-2 1,6 6 0,3-3-1,5 7-72,2 3 1,-7 8 0,3-2 0,-4 4-18,-2 2 1,-8 2 0,-4 4 0,-5 6-48,-6 3 0,1 3 1,-7-1-1,-4 1 22,-6-1 0,-8 6 1,-9 1-1,-4-3-1,-2-1 0,-2-3 0,-8 0 0,-2-1-28,-2-4 0,0-3 1,5-5-1,-1 2 103,2-2 1,0-4-1,15-6 1,7-6-22,3-3 1,4-4 0,6-3-1,2-1-157,4 2 1,12-1-1,9 3 1,2-1-283,0 5 1,0 9 0,6 0 0,0 4-400,0 2 0,0 2 823,0 4 0,7 4 0,3 7 0</inkml:trace>
  <inkml:trace contextRef="#ctx0" brushRef="#br0" timeOffset="3864">839 437 8023,'0'-27'0,"-2"4"150,-4 4 0,2-5 466,-7 1 0,-1 2-200,-5 9 1,-1 4 0,3 10-198,3 4 0,-9 6 1,3 11-1,-3 8-84,-4 8 0,-3 0 1,-7 9-1,0 5-217,1 3 0,-1 4 0,0-4 0,0 4-240,0 2 0,-6 1 0,2 1 0,4-6-111,4-4 0,4-9 0,-4-3 0,4-3-1590,2-4 2023,9-4 0,16-29 0,10-4 0</inkml:trace>
  <inkml:trace contextRef="#ctx0" brushRef="#br0" timeOffset="4165">1398 420 7801,'0'-18'-168,"6"7"0,-1-1 711,-1-1 0,-10 5 1,-5 2-1,-5 4-128,-1 2 0,-6 2 1,-5 6-1,-3 7-123,-6 7 0,-7 9 0,1-2 0,0 6-190,1 6 0,-1-3 1,2 9-1,-3 1-319,-1 3 1,2 1-1,7 1 1,-3-1-58,-2 0 0,0 5 1,6-3-1,0-4-320,0 1 1,6-10 0,2-4 0,2-8-1497,4-4 2090,1-2 0,18-13 0,12-18 0,17-11 0</inkml:trace>
  <inkml:trace contextRef="#ctx0" brushRef="#br0" timeOffset="4364">1101 804 7641,'70'-46'0,"-2"1"-148,-4 2 0,2 4 0,-8 8 0,-4 6 673,-5 6 0,-9-1 263,-10 15 0,-9-1-466,-15 6 1,-10 2-1,-19 5 1,-7 11-23,-3 9 0,-9 0 0,-7 4 1,-5 4-182,-4 4 0,-2 2 1,3-4-1,1 1-127,6 3 0,-3 0 1,5-4-1,-7 4-284,-3 5 0,0-1 0,6 1 1,-3 3-76,-3 1 1,4 9-1,-5-1 1,5-4-204,2-5 0,7-1 1,4-7-1,4-4-236,3-6 0,12-6 806,5-8 0,3-7 0,-3-2 0</inkml:trace>
  <inkml:trace contextRef="#ctx0" brushRef="#br0" timeOffset="4617">1520 874 7556,'42'-28'-99,"-1"0"1,35-25 0,-10 7-1,-19 17 1,-10 5 634,-12 5-146,-2 9 0,-29 3 0,-2 8 0,-9 3 46,-6 2 1,-10 14 0,0-1 0,-8 4-220,-4 2 0,1 12 0,-5-2 0,5 2-210,1 0 0,-4 4 0,5 1 0,-1 1-85,0 0 0,3 0 0,5-3 0,0 5-310,0 0 1,-6 11-1,0-4 1,2 3-197,3-1 1,1-2 0,0 1-1,0-1-951,0 0 1535,0-7 0,0-2 0,0-8 0</inkml:trace>
  <inkml:trace contextRef="#ctx0" brushRef="#br0" timeOffset="4897">2201 682 7773,'45'-35'-223,"-4"0"1,-7 6 0,-4 2 0,-7 2 417,-4 3 1,-7 5 0,-2 3 333,-3 3 0,-1 5 1,-8-4 336,-4 2 1,3 2-239,-9 6 0,6-5 430,-6-1-484,9 0-337,-5 6-853,8 0-1767,0 0 2383,-8 0 0,6 0 0,-6 0 0</inkml:trace>
  <inkml:trace contextRef="#ctx0" brushRef="#br0" timeOffset="5481">3092 141 7974,'-12'-24'-5,"1"1"1,-1 0 58,2-3 1,-5 13-1,3-3 355,-4 7 1,5 3-44,-1 6 1,8 2 13,-1 4 0,3 3 76,2 9 1,0-1 63,0 1 1,-2-1-311,-4 1 1,-4-3 0,-5-1-1,1-5-58,2-1 0,1 4 1,-7-4-1,1-1-55,-1 1 1,-1 4 0,-2-4 0,-3 1-11,3 5 0,2-5 1,1 1-1,1 0-94,-1 0 1,1 1 0,-1 7 0,1-1-17,-1 1 1,1-1-1,-1 1 1,1 1-23,-1 4 1,-1-1-1,-2 7 1,-5 2 19,-1 2 1,4 4 0,-6 3 0,-2 5-51,-2 0 1,-2-1-1,0-5 1,0 4-14,0 1 0,0 1 0,0 4 1,2-5 56,4-1 1,-6 0 0,2-3 0,-6 5 3,1 0 0,1 5 1,2-5-1,-2 3-37,-4 5 0,-1-7 1,-7 8-1,2-3-27,-1 3 1,-6 2 0,-7 10-1,-6 2-1,-5-2 1,37-30-1,0 0 1,-4 2 0,-2 0-1,2-1 1,-1 0-74,0-1 1,0-1 0,-35 29 0,35-32 0,0-1 0,-40 29-103,1-4 0,3 4 0,36-31 0,-1 0 0,-41 28-126,3-3 1,3-4 0,12-1-1,6-4-2,3-3 1,13-9-1,7-10 1,10-3 394,5-3 0,10-7 0,3-2 0,7-8 0</inkml:trace>
  <inkml:trace contextRef="#ctx0" brushRef="#br0" timeOffset="5781">1031 2131 7974,'8'-17'6,"-6"0"1,4-1 0,-3 1 146,3-1 0,-4 6 496,4 1-562,-4 7 0,-2-2 0,0 12 0,0 6 40,0 3 0,-8 10 0,-3 4 1,-7 6-48,-5 6 1,-4 6 0,-8 9 0,-2 4-132,-4 2 0,-5 4 1,-13 10-1,27-35 1,-2 1 2,-2 4 1,-1 0 0,1-2 0,0 1 0,-2 1-1,0 1 1,3-2 0,0-1-520,3 0 0,0 0 0,-26 35 567,11-3 0,5-4 0,7-3 0</inkml:trace>
  <inkml:trace contextRef="#ctx0" brushRef="#br0" timeOffset="6283">2481 280 8024,'5'-35'0,"1"2"0,-2 4 126,-2 6 0,-4 11 1,-4 6-1,-5 6 59,-5 6 0,-11 6 0,-6 11 1,-8 8 35,-3 8 0,-9 8 0,-7 9 0,-4 6-260,-8 6 1,2-2-1,32-29 1,-1 2-1,1-3 1,0 1-149,0 1 1,0 0 0,-1 1 0,1 2-62,-1 2 1,2 1-1,1 0 1,0-1 0,-3 1-1,1 0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3:21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0 7897,'0'18'68,"0"-1"0,-6-5 1,0 0-1,2 3-117,2 7 0,2-3 0,0 6 0,0 0-9,0 4 0,0-1 0,0 1 0,0 2-21,0 2 1,0-4 0,0 2 0,0 4-287,0 4 0,0 1 0,-2-5 365,-3 0 0,-5 8 0,-8 2 0</inkml:trace>
  <inkml:trace contextRef="#ctx0" brushRef="#br0" timeOffset="150">0 996 7873,'0'17'0,"0"1"62,0-1 0,0 1 1,2-1-1,2 1-60,2-1 0,2 1 0,-4 1 0,2 2 47,-3 3 0,5-1 0,-2-6 0,0 1-266,2-1 0,-6 1 1,5-1 216,1 1 0,2-1 0,7 1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3:31.8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228 70 7951,'-6'-11'-88,"0"-1"1,-2 1 1532,3-7-815,3 8 0,-4 3-374,12 7 0,-2 7 0,7 5-222,3 4 1,-4 1 0,-1 0 23,-1 1 0,0-6 0,-4-1 87,1 3 0,1-4 0,-6 1 184,0 3 1,0-5-40,0 3 0,0-6-16,0 6 1,-2-9-206,-3 3 0,1-4 34,-8-2-123,8 0-46,-4 0 219,1 0-24,5 0 1,-6 2-28,8 4 1,0-2-1,0 7-45,0 3 1,0 2 0,-2 3 0,-2 2 7,-2 3 0,0 7 0,6-2 0,-2 4-72,-3 2 1,3 0 0,-4 0 0,2-1-6,-2 1 1,4 6 0,-4 0-1,3-2-63,-3-2 0,4-2 1,-4-1-1,4-1 39,2-3 0,-6 3 0,0-6 0,3 0-5,1-4 0,2-3 0,0-3 1,0 0-6,0 1 0,0-1 1,0 1-1,0-1-7,0 1 0,0-5 0,0 3-26,0 3 0,0 3 0,0-5 0,0 1 69,0-1 1,0 1 0,0-1 28,0 0 1,0 1 0,0-1-1,2 1-25,3-1 1,-3 1 0,4 1-26,-4 4 0,-2-9 1,0 4-1,0-3 5,0 1 1,0 1 0,0 0 0,2-1 27,4-4 0,-4 3 1,4-3-1,-5 3 3,-1 3 0,0-7 0,0 1 0,0 2-61,0 1 0,0-3 1,0-1-1,0 3-9,0 2 1,0 1 0,0 1 40,0-1 0,0 0 0,0 1 0,0-1 70,0 1 0,0-1 0,0 1 0,0 1 14,0 4 1,-5-3-1,-3 3 1,0-2-30,0 3 0,-3-3 1,3 6-1,0-1-20,0-5 0,1 0 1,3 1-1,-2 1-45,2-2 1,-4-1 0,3-3 0,1 2 28,2 5 0,2-11 1,-2 5-1,-2-3 40,-2 1 0,0 1 0,6 1 0,0-1 38,0 1 1,0-7-1,0 1 1,-2 4-27,-4 5 1,5-2 0,-5 5 0,4-5-65,2-2 0,0 1 1,0 1-1,0 3-7,0 1 0,-6 0 0,0-5 0,2-1-32,2 1 0,2-1 1,0 1-90,0-1 0,0 0-275,0 1-30,0-1 0,0 1-69,0-1 0,0-5-373,0 0 0,0-1-14,0 7 1,0-1 905,0 1 0,-7-1 0,-3 1 0</inkml:trace>
  <inkml:trace contextRef="#ctx0" brushRef="#br0" timeOffset="565">193 2743 7745,'0'-12'1362,"0"0"-1185,0 8 1,-2-3 0,-2 9-1,-2 3-198,2 7 0,2 9 0,1 5 0,-3-1-133,-2 0 0,0 6 1,4-4-1,-2 2-476,-2 0 1,1-1 629,5 1 0,0 4 0,0-6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3:36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1817 7920,'-17'-18'208,"-1"1"0,6 1 551,1 5 1,9 3-500,2 8 1,10 8 0,13 3 0,6 5-134,4 1 1,10 7-1,5 1 1,7 0-140,3 0 1,0 6 0,-4-1 0,3 3-333,1 1 1,0-4 0,-8-1 0,-3 2-123,-6 2 1,-10 2-1,-6-2 466,-6-4 0,-5 4 0,-14-6 0</inkml:trace>
  <inkml:trace contextRef="#ctx0" brushRef="#br0" timeOffset="285">655 1607 8008,'-18'-23'0,"3"0"213,3 1 1,-1 3 0,5 4 432,-2 3 1,8 4 0,2 8-418,10 0 1,7 8 0,9 4-1,9 3-122,9 2 1,9 3 0,5 3 0,8 6-86,7 4 0,9 4 0,-36-18 0,1 1 0,2 1 0,1 1-140,1 0 0,1 0 1,0-1-1,1-1 1,-2 2-1,1 1 1,-3-2-1,-1 0-358,39 18 0,-9-2 1,-16-4-1,-8-2-1484,-6-2 1960,-24-15 0,7 9 0,-21-13 0</inkml:trace>
  <inkml:trace contextRef="#ctx0" brushRef="#br0" timeOffset="533">1580 1241 8078,'-17'-41'0,"1"0"0,3 4 1694,1 6-1385,1 6 1,9 15 0,11 6 0,17 8-55,14 8 1,17 5-1,9 7 1,11 7-188,-31-12 0,1 1 0,2-1 1,1 0-1,9 5 0,1 1 1,1 1-1,0 0-115,2 2 1,0 0 0,5 5 0,0 0-1,-2-1 1,0 1 0,-1 0 0,0 1-268,-3 1 1,-2 0 0,-5-3 0,-3-2 0,-6 0 0,-1-1-1,37 25-638,-13-2 0,-14-9 859,-15-8 0,-10-8 0,-5-9 0</inkml:trace>
  <inkml:trace contextRef="#ctx0" brushRef="#br0" timeOffset="783">2803 891 8144,'-8'-29'441,"-3"0"0,3 8-151,2-3 0,16 15 0,11 9 0,16 11-5,11 11 0,9 5 0,16 10 0,9 5-251,-36-16 1,1 1-1,3-1 1,1 0 0,2 4-1,1 0 1,0 0-1,0-1-94,1-1 1,1 2 0,3 3 0,0 0-1,-2-1 1,-1 0 0,-1 1 0,-1 0-308,-4-1 1,-2 0 0,-2-2 0,-2-2-1,35 19 1,-9-7 366,-10-3 0,-5 6 0,-3 2 0</inkml:trace>
  <inkml:trace contextRef="#ctx0" brushRef="#br0" timeOffset="1016">4025 664 8266,'0'-23'175,"0"0"1,2 1-44,4 11 0,12 17 0,15 13 0,9 8 84,11 10 0,13 0 0,4 9 0,11 5-182,-36-23 1,1 0 0,2 2 0,1 0-1,3 3 1,-1 0 0,0-1 0,-1-2-176,0 0 0,-1 1 1,-3 1-1,-1 0 0,2-3 1,-1 0-1,-2-2 1,0 0-743,37 22 1,-9-3 539,-8-11 1,-8 4-1,4-12 1</inkml:trace>
  <inkml:trace contextRef="#ctx0" brushRef="#br0" timeOffset="1251">5178 472 8319,'10'-15'532,"-1"3"1,-3-9-441,6 7 1,3 6 0,5 8 0,3 4 75,6 8 0,12 7 0,9 18 1,11 4-157,8 5 1,7 13 0,0 5 0,-36-30 0,1 0-120,2 0 0,0 1 0,3 3 0,1 0 0,-1 0 1,1 0-1,-1-1 0,-1 0-403,0-1 0,-1-1 0,0 0 0,0-2 510,-1 0 0,1-2 0,0 0 0,-1-2 0,1-2 0,0-1 0</inkml:trace>
  <inkml:trace contextRef="#ctx0" brushRef="#br0" timeOffset="1484">6680 647 8265,'23'-2'0,"1"-2"-104,-3-2 0,6 2 1,2 10-1,4 8 89,2 7 1,8 6 0,3 10 0,5 4 152,1 5 1,6 7 0,5 5 0,1 4-125,2 0 1,5 6-1,-5-4 1,6 2-437,4-2 0,-1 0-8,-5-11 1,-8-5 0,-1-13 0</inkml:trace>
  <inkml:trace contextRef="#ctx0" brushRef="#br0" timeOffset="1684">7955 752 8209,'23'-10'-73,"2"4"1,1 4-221,-1 2 1,6 10 0,0 7-1,6 10 441,4 6 1,7 10-1,1 6 1,7 5-97,8 4 1,2 8-53,-2-2 0,-4-4 0,-8 1 0</inkml:trace>
  <inkml:trace contextRef="#ctx0" brushRef="#br0" timeOffset="2448">760 1992 7864,'-28'5'-45,"5"1"1,4 0 0,1-6 259,1 0 0,9 0-6,8 0 0,10-8 0,15-5 1,10-9-65,10-7 0,21-6 1,13-7-1,-32 16 0,1-1-50,6-3 1,3-2 0,13-5 0,5-2 0,9-2 0,3-1-1,-22 12 1,2-1 0,1 1-252,5-3 1,1 0 0,2 0 0,7-2 0,1 1-1,1 0 1,3-1 0,0 1 0,0 0 0,0 0 0,0 1-1,0-1 175,1 1 1,1 0-1,-1 0 1,-2 2-1,0 0 1,1 0 0,2-2-1,0 0 1,0 0-1,-2 1 1,0-1-1,0 1-86,-2 2 1,-1-1 0,0 1 0,-4-1 0,-1 0 0,-1 2 0,-6 3 0,-2 1 0,-1 0 0,-3 1 0,0 0 0,-1 0-142,25-9 1,-2 0 0,-7 4-1,-5 0 1,-14 5 0,-4 2 0,-6 1-1,-3 1-275,38-17 0,-20 6 0,-16 6 483,-9 7 0,-12 1 0,-2-1 0,0 5 0</inkml:trace>
  <inkml:trace contextRef="#ctx0" brushRef="#br0" timeOffset="2781">2768 1799 8209,'25'-44'51,"2"-7"0,12 7 0,10-3 116,15 1 1,23-1 0,-32 20 0,3 0 0,6-2 0,4 1-55,4 0 0,3-2 1,7-3-1,1 0 1,4 1-1,3 0 0,-28 10 1,2-1-1,0 0-239,2 0 1,2-1 0,0 1 0,2 0 0,2 1 0,-1 0-1,1-1 1,0 1 0,-1 1 0,1 0 0,-1 0 0,0 0 108,-1 1 0,1 0 1,-1 0-1,1 1 0,1-1 1,-1 1-1,0 1 1,-1 1-1,0 0 0,-2 0 1,-2 1-1,0 0-202,27-5 0,-1 1 0,-8 3 0,-4 1 0,-15 7 0,-3 1 0,-7 0 0,-2 0-104,38-3 0,-23 3 0,-21 6 323,-16-4 0,-15 4 0,-16-3 0,-12 3 0</inkml:trace>
  <inkml:trace contextRef="#ctx0" brushRef="#br0" timeOffset="3084">4375 1572 8196,'-18'0'-11,"1"0"0,3 0 322,8 0 0,18 0 1,25-2-1,15-3-64,16-7 0,27-11 1,-35 8-1,3-1 0,10-4 1,3-1-142,11-5 1,4 0 0,-23 6 0,0 1-1,2-1 1,5-1 0,1-2 0,0 1-1,3 1 1,0 0 0,0-1-200,2 0 0,-1 0 0,2 0 0,0 0 1,0 0-1,0 0 0,-2 0 0,0 0 1,-1 0-1,-4 2 0,0-1 0,0 0 63,-3 1 1,0 0-1,-1 0 1,-1 0-1,-1 1 1,0 0-1,-2 1 1,1 2 0,-1-1-1,27-6 1,-2 2-356,-8 2 0,-3 3 0,-11 2 1,-4 3-1,29-1 0,-25 6-425,-26 4 1,-17 0 809,-15-3 0,-4 10 0</inkml:trace>
  <inkml:trace contextRef="#ctx0" brushRef="#br0" timeOffset="3334">6051 1799 10080,'12'-17'0,"0"0"-427,1-1 1,10-1-1,10-3 1,14-3 460,17-2 1,23-2-1,-34 12 1,3 1-1,5 0 1,2 1 162,5 0 1,0 1-1,1 2 1,0 0 0,5-1-1,1-1 1,1 1 0,0 1-449,2 1 1,-1 1 0,-8-3 0,0 0 0,2 2 0,-1-1 0,-4 1 0,-2 1-122,-2 0 1,-1 0 0,-2 2 0,-2-1 371,-7 0 0,-1 0 0,44-4 0,-8-1 0,3 1 0,3 1 0</inkml:trace>
  <inkml:trace contextRef="#ctx0" brushRef="#br0" timeOffset="3531">7641 1677 8501,'17'-8'248,"0"-3"0,1-5 0,1-1 0,5 1-554,5 5 0,11-3 0,11 6 0,11-1 370,14-5 1,9 0-1,10 1 1,-44 8-1,1 0-140,2 1 0,1 0 0,4-2 0,0 1-321,0 2 0,-2 0 0,41-11 1,-5 5-1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3:44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856 192 8135,'-6'-11'-1895,"1"-1"1832,-1 8 0,8-10 59,3 9 0,5-1 0,6 4 0,-3-2-1,-1-2 1,-6 0-48,5 6 1,-5 0-31,6 0 82,-8 0 0,11 0 0,-5 0 0</inkml:trace>
  <inkml:trace contextRef="#ctx0" brushRef="#br0" timeOffset="539">1013 87 8135,'0'-11'-604,"2"1"-626,4 2 1339,-4-5 0,8 5 264,-4-4 0,-4 3 254,3 3-172,-3 4-23,-2-6-250,0 8 0,-2 0 143,-3 0-249,3 0 1,-8 0 92,4 0-91,4 0 1,-13 0-72,3 0 0,2 2 0,-1 2 1,-3 4-14,-2 1 1,-3 1 0,-4 6 0,-6 1-122,-4 8 0,-10 6 0,-5 6 1,-11 6-75,-11 9 0,-7 8 1,33-25-1,-1 0 0,-1 0 1,0 0-588,0 0 0,-1 0 542,0 0 1,1 0 0,2 0 0,1 0 0,-1 0 0,0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3: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1 262 7992,'0'-25'192,"0"-4"1,0 3 0,0 3 1366,0 4-1336,0 9 0,0 4 0,2 14 1,4 8 20,5 5 1,5 10 0,1-2 0,3 4-161,3 2 1,2 6-1,4 1 1,-3 3-325,-1 4 1,-6-3 0,5 3 0,-5 1-216,-2-1 0,-1-1 1,-4 4-1,-7 1-99,-3-1 1,-2-7 0,-2-4 0,-3-6 553,-7-6 0,-11 4 0,-5-6 0</inkml:trace>
  <inkml:trace contextRef="#ctx0" brushRef="#br0" timeOffset="284">193 245 7903,'12'-45'-62,"-1"4"1,-5 4 0,4 4 0,0 4 489,-1 6 0,3 5 0,7 7 1,3 5-160,1 4 0,8 2 1,-2 2-1,4 4-75,2 5 0,6 7 1,0 3-1,-1 5-175,3 1 0,-6 8 0,2 5 1,-8 1-115,-8 2 0,-11 1 0,-7 11 0,-5 1-215,-5 2 1,-9 0 0,-15-5 0,-12-1 61,-7 1 0,-5-3 0,1-3 0,-1-9-33,1-6 1,2-1 0,3-8 0,6-2-87,4-1 0,4-9 0,4-1 367,6-2 0,11-2 0,12 1 0,10 3 0</inkml:trace>
  <inkml:trace contextRef="#ctx0" brushRef="#br0" timeOffset="601">804 1048 7992,'16'-2'-185,"-5"-4"1,5 4 0,-6-6 0,1 3 822,1-1 0,0-2 1,5 4-127,1-2 1,-1-7-1,0 1 1,1-1-171,-1 1 1,7-4 0,-1 3 0,-2-7-171,-1-3 1,3-2 0,0 4 0,-1-5-68,-3-1 0,-3 4 1,-5-4-1,-5 1-37,-4 5 0,-2-4 1,-2 2-159,-4 1 1,-5 11-1,-11 5 1,-1 4-11,2 2 1,-5 0 0,3 2 0,2 4 40,1 5 0,11 11 0,3 3 0,4 0-42,2 0 0,8 6 1,5-2-1,11 4-108,10 2 0,9-6 0,11-1 0,7-1-253,8 0 1,15-6 0,9 1 0,-2-9-420,-1-7 1,-11-4 880,-3-2 0,3-8 0,1-1 0</inkml:trace>
  <inkml:trace contextRef="#ctx0" brushRef="#br0" timeOffset="817">2114 611 7992,'-2'-33'287,"-4"4"1,-5 6-100,-5 4 1,-1 3-1,-1 4 1,1 5 260,-1-1 1,-5 6 0,-2-2 0,0 6 60,-1 4 0,-5 7 1,4-1-1,0 4-275,4 1 0,9 6 0,4 3 1,3 1-216,3 4 1,10-4-1,7 2 1,9 2-166,7 2 1,11-4 0,7-2 0,5-1-438,7-5 0,3-2 0,9-3 0,3-5 582,2-5 0,7 4 0,-3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39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157 123 8240,'-7'-27'205,"3"1"1,-8 9 0,-1-1 133,-3 1 0,-1 7 0,-1 4 0,1 5 173,-1 1 0,7 0 0,1 1 1,2 5-160,4 6 1,2 5-1,2 7 1,2 5-210,4 4 0,4 8 0,9-1 0,2 1-118,3 2 1,1-4 0,-4 5 0,3 1-300,-3-1 1,-2-5 0,-1 2-1,-1-4-602,1-2 1,-3 0-1,-3-2 875,-6-4 0,-4 4 0,-2-6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3:57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245 158 7879,'0'-18'-754,"2"3"1402,4 3-378,-4 4 0,8 8-200,-4 0 1,-4 2-57,3 4 1,-3-2-22,-2 7 1,0-5 0,-2 4-12,-3-2 1,1-1 0,-8-3 82,-1 2 0,3 0 1,-2-6 230,-1 0 1,3 0-77,-2 0 1,8-2-38,-1-4 1,3 2-116,2-7 1,0-1 0,2-3-49,3 3 0,-1 2 0,8 6-113,1-2 0,3 1 1,1 5-18,1 0 0,-3 2 81,-3 3 0,-4-1 0,-10 6 0,-2 0 21,-2-1 1,-7-3 0,1 4 0,-4-2 12,-1-4 0,0 3 0,-1-1 76,1-2 0,-1-2 0,1-2 97,-1 0 1,7 0 0,1-2-45,2-4 0,2 2 0,6-7-65,0-3 0,0 4 0,2 1 0,4 1-19,6 4 1,3-4 0,3 1-1,-1-1-49,1 0 0,-1 2 0,1 6 0,-1 0-28,0 0 1,1 0-1,-1 0-59,1 0 1,-6 6-1,-3 2 48,-1 1 1,-2-3 0,-6 6 27,0 2 0,-2-5 0,-4 1 3,-6-2 1,-3-1-1,-3-3 51,1 2 1,-1 0 114,1-6 1,1-2-100,5-4 1,3 2 0,8-7-40,0-3 0,0 4 0,2 1 0,4 1-23,5 4 0,5-4 1,1 2-35,1 3 1,-1 1 0,1 2-111,-1 0 1,-5 0 72,0 0 1,-9 7 36,3 5 1,-12 4-1,-7-1 5,-8-3 0,1 1 1,-5-7-1,2 0 13,-1 2 0,-5-6 1,6 4-1,2-5 29,1-1 0,3 0 1,-1 0-1,3-1 17,3-5 1,-1 2 0,7-8 43,2-1 0,2 3 1,4 0-1,2 0-63,2 1 1,7 5 0,-1-2 0,3 4-18,3 2 1,-1-6 0,1 0-94,-1 3 1,1 3 21,-1 5 1,-1 5 58,-5 8 1,-3-7 0,-8 1 30,0 1 1,-2-5 0,-4 0-1,-5-2 1,-5 0 1,-3-1-1,-3-5-2,-1 0 1,0 0-1,5 0 1,3-1-8,3-5 0,-3-2 0,5-6 0,-2 3 51,1-3 1,7-1 0,-2-3-21,4 1 0,4-1 0,4 3 0,5 1-2,5 2 1,1 7 0,3-5 0,1 2-14,2 4 0,3 2 1,-5 2-1,2 0-19,-1 0 1,-3 6 0,-2 2 0,-1 2-53,-4 3 0,1-3 0,-7 2 1,0 1-29,2 3 0,-6-5 1,1 1-29,-6 2 0,-1-5 0,-8 1-376,-2-2 0,-1-2-449,-3-6 933,1 0 0,7 0 0,3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4:08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1772 7892,'0'-17'181,"0"-1"247,0 1 1,2 7-1,4 4 1,5 6-240,5 6 0,7-2 1,2 8-1,0 1-178,1 3 1,5 1 0,-2 1 0,4-1-213,2 1 0,0 5 0,2 0 0,-1-1-142,-1-3 1,2-2 0,-14 1 0,-1-1 342,-3 1 0,6-1 0,3 1 0</inkml:trace>
  <inkml:trace contextRef="#ctx0" brushRef="#br0" timeOffset="281">140 1336 7905,'-17'-18'30,"0"1"1,-1-1 538,1 1 0,1 5 0,6 2-286,10 3 0,10 1 0,13 8 0,8 2-88,8 2 0,6 7 0,9-1 0,4 3-231,6 3 1,-1-7-1,1 3 1,0 3-211,-2 5 0,4 1 1,-8-4-1,-4 3-286,-5 1 0,-9 0 1,-8-3-1,-5 1-44,-2 2 0,-4 1 1,-7-9 575,-3-3 0,-7 3 0,4-5 0</inkml:trace>
  <inkml:trace contextRef="#ctx0" brushRef="#br0" timeOffset="585">525 655 7884,'-26'-35'87,"5"6"1,-6 1-1,2 3 228,3 4 1,-3 3-1,2 5 352,2 1-482,9 8 1,6-2 0,12 12-1,7 6-21,9 3 0,7 5 0,12 1 1,7 4-174,8 3 1,1 1 0,7 4-1,2-2-102,2-2 0,0-2 0,-2 4 1,-4-2-196,-2 2 0,6 0 0,-6 0 0,-2-4-177,-5-1 1,-13-3 0,1-6 0,-6 1-193,-6-1 1,-10-7 674,-7-4 0,-8 4 0,4-1 0</inkml:trace>
  <inkml:trace contextRef="#ctx0" brushRef="#br0" timeOffset="816">874 358 7892,'-29'-24'-64,"2"1"1,1 4 187,5 5 1,2 1 110,1 7 0,9 2 0,3 10 6,4 5 1,11 11-1,7 3 1,7 2-180,4 4 1,8 2-1,8 4 1,2 0-86,3-2 0,3 4 1,1-10-1,0 4-250,1 2 1,5-1-1,0-1 1,-3-1-390,-7-3 1,1-8 661,-9 2 0,9-3 0,-4-3 0</inkml:trace>
  <inkml:trace contextRef="#ctx0" brushRef="#br0" timeOffset="1016">1311 131 7974,'-6'-33'0,"0"2"412,2 1-137,-6 9 0,16 6 1,2 15-1,11 9-175,10 7 1,12 9-1,6 4 1,5 4-180,6 2 0,4 2 0,8 2 1,0 3-487,0 3 0,-2-4 565,-4 5 0,12 9 0,-5 7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4:11.0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141 200 8004,'0'-18'76,"0"1"478,0 0 178,0-1-479,0 8 62,0 3 312,0 22-545,0-11 0,0 10 1,0-20 49,0-6 1,0-3 0,0-3 45,0 1 0,-2 5 0,-2 0-120,-2-1 0,0 3 0,4 0-253,-4 3 1,4-1 123,-3 2 0,3 6 0,2 0-217,0 10 1,0-1-1,0 3 1,0 2-370,0 1 1,0 3-1,0-1 657,0 1 0,15-1 0,5 1 0</inkml:trace>
  <inkml:trace contextRef="#ctx0" brushRef="#br0" timeOffset="808">36 130 8022,'-8'-10'-785,"6"1"-161,-4 3 946,4 4 0,-5-14 0,-3 7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4:17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7882,'15'1'0,"-1"3"-112,-3 2 1,-5 2-1,4-2 153,-2 5 0,-2 5 0,-6 1 0,0 1-69,0-1 1,0 1-1,0 1 1,0 3-47,0 1 0,-2 2 0,-2-2 0,-2 6-198,2 4 0,0 2 0,0 2 272,-2 4 0,-7-4 0,3 6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4:18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8111,'17'18'0,"1"-1"39,-1 1 1,-5-1-1,-1 1 1,1-1 39,-2 1 0,5-1 1,-3 1-1,1-1-302,-1 1 0,4-1 1,-7 0-45,1 1 0,-2-1 0,-6 1-5,4-1 1,-6 3 271,0 3 0,-8-4 0,-10 7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4:18.1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7863,'16'17'0,"-3"1"229,-1-1 1,-6 1-1,5-1 1,1 1 114,-2-1 1,5 1-1,-5-1 1,2 0-983,-1 1 0,-1-1 638,2 1 0,3 7 0,-5 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4:17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122 428 6424,'0'-18'-156,"-2"3"0,-1 1 1,-3 3 231,2-3 1,2 4 0,2-1 84,0-3 1,0 4-1,0-1 172,0-3 1,0-1-87,0-3 0,0 6-95,0 1 0,0 5 1,2-4 179,4 3-180,-4 1-230,13 6 1,-11 0 363,8 0-267,-8 0 0,1 0 1,-10 0 9,-7 0 1,2-2 0,-1-4 169,-3-6 1,-2-3 0,1-3-33,3 1 0,-1-1 1,5 1-19,-2-1 0,1 1 0,-3 0-22,6-1 1,4 6-210,2 1 1,0 9-39,0 2 1,0 8-1,2 9 1,2 3 93,2 3 1,5-2-1,-5 8 1,0 2-78,2 2 1,-6-4 0,4 0-1,-4 3-22,-2 1 0,0-4 0,0 0 0,0 2-361,0 2 0,0-4 1,0-2 485,0-2 0,0 6 0,0-4 0</inkml:trace>
  <inkml:trace contextRef="#ctx0" brushRef="#br0" timeOffset="537">105 777 8085,'-18'-17'-1158,"3"-1"1209,3 1 1,3 7 70,3 4 0,4 6 0,-4 6 0,4 6 13,2 3 1,0 8 0,0 3 0,0 1-67,0 4 0,2 4 0,2 4 0,2 3-170,-2 3 0,-2 1 1,-1 7-1,3-1-193,2 1 0,0 1 0,-6 2 294,0 2 0,0 8 0,0-3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4:21.7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88 8097,'15'-17'0,"-1"1"823,-3 4 0,1-3 1,5 5-770,1 0 1,-6 3 0,-1 7 0,3 0-1184,1 0 0,3 2 1129,-1 3 0,1 5 0,-1 8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4:19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88 852 8251,'-6'-17'502,"0"-1"0,-8 3 1,5 1-77,-1 3 1,0 7-1,6 2 1,-3 10-65,-3 9 1,6 12 0,-2 2 0,4 8-104,2 8 1,0-3-1,2 3 1,4 1-229,6 3 0,5 1 0,4-1 1,5-3-60,1-1 0,2-8 0,8 1 0,2-3-42,1-2 1,7-8-1,-4-5 1,1-9-144,5-7 0,1-4 1,1-2-1,-3-4 20,-1-8 0,1-1 0,7-18 0,-3-4 63,-7-4 1,-1-9 0,-5 1 0,-4-5 93,-4-7 1,-17 5 0,-3-4-1,-7 3 86,-4 3 1,-17-2 0,-12-1-1,-14 1 124,-8 4 1,-9 9 0,-4 2-1,-6 6 84,-5 4 1,3 13 0,-4 1 0,6 5-73,6 6 0,10 2 0,11 4 0,8 4-247,14 6 1,9 9-1,14 4 1,6 3-311,10 3 0,9 2 1,14 1-1,5 3-55,5 4 0,11-4 1,6 4-1,7-6-103,5-6 0,1 2 0,9-8 1,3-2 145,-44-10 1,1-2 0,43 1 0,-6-5 0,-13-3 382,-14-2 0,-10 0 0,-15 0 0</inkml:trace>
  <inkml:trace contextRef="#ctx0" brushRef="#br0" timeOffset="1039">1188 1516 8024,'-10'-12'-318,"2"1"967,1-3 1,5 4 550,-4-1 0,2 7-649,-2-2 1,4 6-316,-4 6 0,4 4 1,2 7-1,2 1-13,4-1 0,-4 0 0,6 1 0,-2-1-498,0 1 0,5-1 0,-5 3 0,0 1 84,2 2 0,-5-5 1,7-7-1,0 3-87,0 2 0,-5 1 0,5 0 77,-2 1 1,4-6 0,-5-3 0,1 1 9,0 0 1,0-6 409,-3 1 1,3-5-1,6-5 144,-3-7 1,-5-4 0,4-1 0,-2-2 166,-4-5 0,-1 11 0,1-5 0,2 3-225,-2-1 0,4 5 0,0 1 0,1 2-241,5 4 0,1 2 1,5 2-1,1 0-276,2 0 1,8 8-1,0 4 1,6 3-686,4 3-1,0 1 1,-6 2 0,2 3-538,3-3 0,-3-2 1435,4-1 0,-4-1 0,-2 1 0</inkml:trace>
  <inkml:trace contextRef="#ctx0" brushRef="#br0" timeOffset="1474">1135 311 8030,'-9'-33'172,"1"2"0,2 4 1101,0 2 0,-5 7-196,5 6 1,0 10-857,6 2 0,8 16 0,3 13 1,7 4-47,5 2 0,-1 8 0,5 1 0,0 3-320,0-1 1,-4 1 0,4 4-1,-1-3-582,-5-1 1,-2-9 0,-1 5 0,-3-2-21,-3 0 1,-4-3 0,-8-8 0,-2-7-590,-4-4 1336,-4-1 0,-23-1 0,-3 1 0</inkml:trace>
  <inkml:trace contextRef="#ctx0" brushRef="#br0" timeOffset="1722">1170 311 8126,'18'-51'0,"-3"7"292,-3 9 1,4 2 0,-7 10-1,5 3 17,3 7 0,-3-1 0,11 8 0,-2 0 26,1-1 1,7 5-1,-2-2 1,4 8-182,2 7 0,-2 5 0,-2 3 0,-4 3-100,-2 1 0,-7 0 0,-9-3 1,-1 1-177,-4 2 1,-2 1-1,-4-7 1,-4 0-187,-6 1 0,-5-1 0,-6 1 0,-6-1-114,-4 1 1,-2-7 0,0 1 0,0 0-22,0-3 1,-2 5-1,0-6 1,0 0-331,4-1 1,4 5 772,0-6 0,4 0 0,7-6 0</inkml:trace>
  <inkml:trace contextRef="#ctx0" brushRef="#br0" timeOffset="2075">1782 538 8030,'7'-17'-250,"-5"5"0,4 0 783,-4-1 1,-2-3 0,0-1 92,0-1 1,-6 7 0,-2 1 167,-1 2 1,3 2-710,-6 6 1,8 2-101,-1 4 0,10 4 0,7 7 1,4 1-132,1-1 1,2 1 0,3-1 0,1 1-55,-2-1 0,5-1 1,-3-3-1,-2-3 31,-1-2 0,-3-3 1,1-5 170,-1 0 1,-7-2 0,-4-3 0,-4-7 78,-2-4 1,-8-1-1,-6-2 1,-7-3-26,-8-1 1,-4 0 0,-2 5 0,2 3-82,4 3 0,-2-2 0,7 9 0,3 1-448,2 2 1,7 2-1,2 2 1,3 4-148,3 5 1,11 5 0,11 3 0,9 2 619,6 3 0,10-1 0,1-5 0,9-1 0</inkml:trace>
  <inkml:trace contextRef="#ctx0" brushRef="#br0" timeOffset="2474">2183 293 8257,'0'-29'391,"0"0"1,-2 0 0,-2 12 0,-1-1 648,1 1 1,2 5-740,2 0 1,2 9 0,4-3 0,5 6-239,5 6 1,7 1 0,2 9-1,2-1-76,4 5 1,2 3-1,2 0 1,0 5-259,0-1 0,-6 6 0,-1-4 0,-3 4-93,-4 2 0,-3-2 0,-7-2 0,-5-2-37,-4 2 0,-2 0 0,-4 0 0,-6-4 145,-7-2 0,-12-3 0,0-9 0,-4-3 275,-2-2 0,2-2 0,2-6 0,4-4 274,1-8 0,3-1 0,8-17 0,3-1 174,6-2 0,4-9 0,2-7 0,2-5 130,4-4 0,6-1 0,11 7 0,4 0-218,0-1 1,12 5-1,-4 5 1,2 12-318,0 10 1,0 1-1,1 14 1,5 4-169,2 6 1,-7 6-1,3 9 1,-4 5-170,-2 5 1,-2 4 0,-2 4 0,-4 2-273,-2 1 1,-1 7 0,-7-4-1,1 1-225,-1 5 1,-7-5-1,-4 3 1,-4-1 771,-2-1 0,-16 6 0,-3-7 0</inkml:trace>
  <inkml:trace contextRef="#ctx0" brushRef="#br0" timeOffset="2625">2812 503 8007,'10'-25'0,"5"5"0,-3-1 0,1 6 36,-1 3 0,9 8 0,-1-2 1,7 4-200,10 2 1,4 0-1,7 0 1,-1 0 162,1 0 0,10 8 0,5 2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4:24.6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483 104 8310,'0'-18'42,"0"1"1,0-1 283,0 1 0,-6 5 1889,1 0-1826,-1 9 0,6-3 0,2 12 0,2 5-218,1 5 1,9 3-1,-2 2 1,3 5-154,3 1 1,-1-4 0,1 6 0,1 2-26,4 2 1,-3 4 0,3 2 0,-2 2-150,3-2 1,-5-1 0,4 3 0,-1 4-87,1-1 1,-10-3 0,3-10 0,-4-4 82,-3-1 0,-5 3 0,0-8 0,-10-4 104,-11-3 1,-8-10 0,-14 4 0,-6-3 37,-7 1 0,-6 2 0,1-4 0,-3 4-38,-2 1 1,0-5-1,-4 4 1,6-2-186,5 0 1,1 7-1,13-3 1,6 2-682,10-1 0,4 3 921,15 9 0,8-3 0,8 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34.8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71 8232,'12'-8'0,"-1"-2"465,3 1 0,1-5 1,3 8-1,1 2 3,5 2 1,5-3 0,9-1-1,5 2-294,2 2 1,-1 2-1,3 0 1,-6 2-693,-4 4 0,-4-2 0,-4 7 0,-6 1-524,-4-2 0,-9 5 1042,-4-3 0,-12 3 0,-4 3 0</inkml:trace>
  <inkml:trace contextRef="#ctx0" brushRef="#br0" timeOffset="132">36 385 8957,'8'10'203,"3"-4"1,5 1-1,5-1 1,6 0-153,8 2 0,18-6 1,1 4-1,6-4-576,6-2 0,0 0 525,-2 0 0,4-8 0,-6-2 0</inkml:trace>
  <inkml:trace contextRef="#ctx0" brushRef="#br0" timeOffset="6549">1363 647 8302,'-9'-8'614,"-7"4"-290,4-7 1,3 7 0,-1-4 18,2 0 1,6 6 0,12-3-117,7 3 0,20 0 0,6-2 0,13-2-113,14 2 1,15-4-1,-34 4 1,1 1-1,5-1 1,1 0-64,5 0 1,2 0-1,9-3 1,3 1-1,4 1 1,1 0-1,3-1 1,1 0-129,1 0 1,1 1 0,-1-1 0,0 0-1,2-2 1,-1-2 0,0 2 0,0-1 87,0 1 0,-1-1 1,2-3-1,-1 0 1,-6 0-1,-1 1 1,-1 1-1,1 1 8,-2 2 1,1 0-1,0-1 1,-1 0-1,-3 3 1,-3 1-1,-6-2 1,-2 0-174,-5 0 0,-3 0 1,34 1-1,-11-5 1,-16 2-753,-18 4 0,-13 0 0,-23 1 51,-10-3 1,-2-2 0,-12 4 854,-5-2 0,1-7 0,-7 3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4:31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68 176 8195,'-16'-2'-239,"3"-2"453,1-2-216,1-8 1,1 10 42,4-7 0,8 7 0,8-4 0,9 2 70,6 0 1,6 1 0,10 3-1,8-2-41,7-2 0,10-2 0,15 4 1,16-3-28,-41 2 1,1 0-1,5 2 1,2 0-1,7-2 1,2 0-1,0 1 1,1 1-32,1 1 0,0 0 0,2-2 1,1 0-1,0 1 0,-1 0 1,-5 1-1,-2 0-20,-6 1 1,-2 0 0,-4 1 0,-2 0 0,-3 0 0,-1-2 0,-1 1-1,-1-1-100,43-4 0,-7 0 1,-20 6-1,-8 2-593,-12 4 0,-11-2-533,-11 7 1234,-17 1 0,-24 5 0,-10 1 0</inkml:trace>
  <inkml:trace contextRef="#ctx0" brushRef="#br0" timeOffset="365">155 420 8058,'0'-17'-354,"0"5"0,0 0 303,0-1 0,2 5 0,6 0 0,8 2 372,5 1 1,18-3 0,1 4 0,15-2-229,15 2 1,13 0 0,-28 3 0,3-2 0,2 0-1,2-1-55,3-1 1,2 0 0,5 2 0,1 0 0,4-2 0,0-2-1,1 2 1,1-1-144,-1 1 1,1 0 0,1-3 0,-1 1-1,-6 1 1,-2 2 0,-1-1 0,-1 0 48,0 2 0,-2 0 1,-2 0-1,-2-1 0,0 0 1,-1 2-1,-8 0 0,-2 0-244,41 0 1,-11 2 0,-16 0 0,-6 0 299,-6 0 0,-5 0 0,-14 0 0,0 0 0</inkml:trace>
  <inkml:trace contextRef="#ctx0" brushRef="#br0" timeOffset="515">3019 158 8071,'12'0'-60,"-2"-2"0,0-2-398,-1-2 780,-5-7-1073,4 11 751,-8-6 0,0 8 0,0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4:50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822 101 8081,'0'-12'-241,"0"1"1,0-1 894,0-5 1,0 5-234,0 0 1,0 6-323,0-5 0,-2 7 0,-4 0 0,-6 10-61,-3 11 0,-10 9 0,-6 12 0,-8 7-95,-8 7 0,-5 12 0,-6 2 0,-6 8-24,30-34 1,0 2-1,-1 0 1,2 1 0,0 0-1,2-1 1,1-1 0,1 0-165,-25 35 1,9-12 0,7-6 0,7-6-232,7-5 1,13-6-1,5-12 476,4-6 0,10-4 0,1-1 0</inkml:trace>
  <inkml:trace contextRef="#ctx0" brushRef="#br0" timeOffset="267">1293 118 7870,'-7'-17'0,"-5"-1"142,-4 1 0,-7 2 1,0 3-1,-1 6 280,-1 4 0,4 2 0,-8 2 0,0 4-163,2 6 0,-6 5 0,2 6 0,-6 6-178,-4 4 0,0 4 0,6 2 0,0 4-169,0 1 1,0 9 0,0 5 0,1-2-60,-1-1 0,0 3 0,-2 2 0,-2 0-228,-2 0 0,1-2 0,5-7 0,0-3-67,0-1 1,0-2 0,0 1-1,2-5-186,4-4 0,4-4 628,7-4 0,-7 4 0,-2-6 0</inkml:trace>
  <inkml:trace contextRef="#ctx0" brushRef="#br0" timeOffset="551">1468 293 8081,'27'-43'-192,"2"12"0,-11-2 0,-9 6-49,-5 6 1,-6 7-1,-4 5 811,-5 1 0,-11 2 1,-3 6-1,0 0-132,0 0 1,-6 8 0,2 3 0,-4 5-218,-2 1 0,-6 9 1,0 3-1,0 4-184,-1 2 1,5 7-1,-6 7 1,1 5-163,-5 4 0,4 8 0,1-2 0,-1 4-216,-4 2 1,3 4-1,-1-2 1,0-4-39,1 0 1,3-6 0,-4 0 0,3-2 37,3-4 1,2-3 0,4-7 0,4-5-291,6-4 1,3-2 630,3 0 0,-1-1 0,1 1 0</inkml:trace>
  <inkml:trace contextRef="#ctx0" brushRef="#br0" timeOffset="801">1555 450 7933,'60'-68'-170,"-7"4"1,-12 8 0,-16 15 645,-8 12 1,-13 16 0,-4 7-213,-10 4 0,-5 2 1,-3 0-1,1 2-35,-1 4 1,-5 3-1,-2 11 1,-2 3-142,-4 6 0,-2 10 0,-2 6 1,-2 3-185,-4 6 0,2 8 0,-5-1 0,-1 1-144,1 4 1,-1 9-1,-6 7 1,1 3 40,23-41 0,0 0 1,-2-1-1,1 1 1,2 0-1,0-1 1,0 0-1,0 0-724,-27 38 0,3 1 923,3-13 0,4 5 0,9-14 0,-1-3 0,0-7 0</inkml:trace>
  <inkml:trace contextRef="#ctx0" brushRef="#br0" timeOffset="1000">1643 974 8034,'25'-29'-303,"-8"0"1,-9 17 0,-14 6 0,-9 16 421,-12 12 0,-10 7 1,-16 11-1,-3 9 74,-8 7 1,29-22-1,-2 2 1,-7 5 0,-1 1-1,-1 3 1,-1 2-279,-3 1 0,1 3 1,-2 2-1,1 2 0,-1 0 1,1 1-1,2-1 0,1 1-241,2 0 0,1 0 0,-3 1 0,2 1 0,6 3 0,-1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03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52 888 7915,'10'11'557,"-4"1"0,-4-6-141,-2 5 1,0 1-29,0 5 0,0-5 0,0 0-123,0 1 1,0-3 0,0 2-31,0 1 0,0-3 193,0 2 46,0-9 1,-2 5-404,-4-8 1,4-13 0,-6-7 0,3-7 126,-1-10 1,-2-6 0,4-9 0,-2 0-9,2-1 0,1-5 0,-1 0 1,-2 2 54,2 1 0,2 3 0,2 1 0,0 5-112,0 5 0,2 10 1,4 4-151,5 2 0,5 9 0,1 10 0,1 4-110,-1 2 0,9 8 0,3 4 0,4 3-77,2 3 0,0 5 0,-1 2 0,-1 2-84,-3 4 0,1-3 0,-8 1 0,-2 2 63,-1 2 1,-3-4-1,-1 0 1,-3 0-218,-1-2 1,-8-2 292,2-7 0,-12-10 1,-6-8 419,-3-10 0,3-15 0,2-10 0,2-8 95,5-1 1,1-13 0,2 5-1,2-2 71,3-1 1,5 3 0,10 1 0,3 5-168,6 5 1,4 12-1,4 6 1,2 5-227,1 7 0,9 3 1,-3 10-1,3 5-299,-3 11 0,9 5 0,-9 8 0,-3-2-151,-4 2 1,-4 2 0,0 4-1,-2 2-275,-4 2 0,2 0 1,-8-6-1,-3-1 62,-7 1 1,1 0 0,-8 0 0,-3 0-388,-1 0 0,-4-6 1006,-3 0 0,-5 0 0,-8 6 0</inkml:trace>
  <inkml:trace contextRef="#ctx0" brushRef="#br0" timeOffset="350">1554 294 7915,'18'-16'0,"1"3"0,3 1-270,1-2 1,0 7 0,-5 1 836,-1 4 1,-5 2 79,-1 0 1,-7 2-339,2 4 0,-6 3 0,-6 9 1,-5-1-74,-5 1 0,-3-1 0,-3 3 1,-1 1-72,2 2 0,1 1 1,1-7-1,-2 2-122,-3 5 1,3-11 0,7 5-1,3-3-25,-3 1 0,4-5 12,-1 1 0,9-8 1,2 2-1,11-4-11,11-2 0,5-8 1,8-2-1,2-1-144,3-1 0,5 0 0,6-5 0,-3-1-172,-1 1 0,-9 1 0,3 3 1,-4 1-215,-2-1 0,-2 3 0,-4 0 0,-6 2-207,-3 5 1,-5-1-1,-1 0-390,-2-2 1108,-9 0 0,-3-2 0,-9-1 0</inkml:trace>
  <inkml:trace contextRef="#ctx0" brushRef="#br0" timeOffset="518">2043 259 7915,'10'-18'0,"-4"1"0,-2-1 396,2 1 1,-3 5 0,9 1 0,2-1 137,1 2 1,5-3-1,3 7 1,8 2-139,8 2 1,5 2-1,9 0 1,1 2-207,4 4 0,4-2 0,8 7 0,0 3-252,0 1 0,-8 3 1,-4-1-1,-5-1-465,-7-4 1,-5 3 0,-12-5 0,-6 1-1123,-3 1 1,-10-6 1648,-5 6 0,-10-9 0,-5 5 0</inkml:trace>
  <inkml:trace contextRef="#ctx0" brushRef="#br0" timeOffset="700">2655 67 8144,'-12'-18'371,"0"1"0,1 1 485,-7 5 1,7 7-626,-1 15 1,8 3-1,-4 15 1,1 2-183,-5 2 0,2 4 0,-1 4 0,-5 5-510,-5 5 1,-1 1 0,-5 2 0,0 3 460,0 1 0,-10 8 0,-8-4 0</inkml:trace>
  <inkml:trace contextRef="#ctx0" brushRef="#br0" timeOffset="851">2986 364 7936,'22'-24'308,"-5"1"1,5 6-1,-13 5 2692,1-2-2239,-2 7-3730,-8-1 2969,0 16 0,-8 1 0,-2 9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05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1353 8613,'0'-12'433,"-2"2"0,-2-1-294,-2-5 1,-6-1-1,5-18 1,-3-8-13,-4-5 1,1-15 0,-1-8-1,2-15 129,-1-11 0,8 46 1,2-1-1,0 0 1,0 0-1,2 0 1,0 1 109,1-48 0,2 4 1,6 11-1,8 9-154,5 11 0,10 21 0,-2 12 0,6 8-11,6 7 1,3 12-1,11 6 1,1 14-93,2 11 0,8 8 0,-4 5 0,2 7-283,0 3 1,-7 11-1,1 3 1,-4 6-174,-1 5 1,-9 5-1,-5 7 1,-8 0 74,-8 1 1,-5 1 0,-7 0 0,-7-1-546,-8-9 1,-5-5 0,-13-6-1,-5-4 817,-8-6 0,-11-11 0,1-5 0</inkml:trace>
  <inkml:trace contextRef="#ctx0" brushRef="#br0" timeOffset="336">315 1056 8070,'-18'-43'0,"1"-2"0,1 1 189,5 3 0,3 10 0,10 4 0,6 2 193,9 3 1,8 3 0,12 1 0,4 3-21,5 3 1,7-1 0,5 7 0,8 2-102,8 2 1,-1 2-1,9 2 1,1 6-112,3 9 1,-3 3 0,-7 9 0,-12 2-222,-8 2 1,-11 7 0,-6 3 0,-8 0-253,-8 0 1,-6-3 0,-5-5 0,-6 0-84,-4 0 1,-10-6 0,-4-2 0,-5-3 169,-6-9 0,3-5 0,-5-10 0,4-2 265,3-4 0,-3-11 0,11-12 0,1-6 175,3-6 0,4-10 0,4-9 1,5 0 134,11 0 1,7-6 0,12 4-1,4 0-131,5 4 0,5 5 0,1 9 0,1 9-378,-1 9 1,-2 9 0,-3 5-1,-6 8-323,-4 8 0,-4 8 1,-2 11-1,-2 4-241,2 1 1,-6 6 0,-4-1 733,-7 6 0,9 2 0,-3-6 0</inkml:trace>
  <inkml:trace contextRef="#ctx0" brushRef="#br0" timeOffset="883">2131 846 8033,'6'-35'0,"2"0"92,1 0 1,-5 8-1,4 2 1,-2 2 455,0-1 1,-1 1 0,-3 8 0,2 1 74,2 2 0,0 7-460,-6-7 1,-2 2 0,-4-1 0,-6 5-272,-3 4 1,-8 4-1,-3 4 1,-1 5-1,-4 5 1,4-1 0,0 1 0,0-1-26,0 5 0,5 1 1,-1-3-1,5-1 61,7 0 1,3 7 0,8-1 188,0-2 1,10-1 0,7-5 0,12-3 86,10-6 1,6-4-1,9-2 1,4 0 31,6 0 1,12-8 0,7-4 0,7-3-74,3-3 0,-44 7 0,1-1 1,43-13-1,-4 0-26,-5-1 1,-18 3 0,-20 6 0,-17-3-228,-13-3 1,-8 4 0,-12-3-1,-8 7 20,-11 3 0,-10 8 0,-8-2 0,-6 4-27,-3 2 1,-2 2-1,-1 4 1,3 6 44,3 3 0,5 3 0,9-1 0,3 1-41,7-1 0,11 3 0,7 1 1,3 2 54,2-1-1,15-5 1,9-3 0,9-5 163,7-1 1,5-2 0,7-6 0,1 0-25,-1 0 0,-1-2 1,-3-4-1,-1-6-20,1-3 0,-5-1 0,-2 3 1,-5 1-9,-1-1 1,-2-1 0,-4 2 0,-5 5-69,-5-1 1,-1 6 0,-3-2 0,-1 8-172,-3 8 0,-1 3 1,4 5-1,-5 1-149,-1 2 0,4 8 0,-4-2 0,-1 4-138,1 2 1,6 0 0,-3 0 0,3-2-390,-3-4 0,5 2 0,-4-6 842,3 3 0,10-7 0,3 4 0</inkml:trace>
  <inkml:trace contextRef="#ctx0" brushRef="#br0" timeOffset="1016">4087 881 8070,'8'-33'0,"1"2"0,3 6 1219,0 5 0,-6 1-1054,5 13 0,1 0 0,5 8-611,1 4 0,-3 10 446,-3 7 0,3 16 0,-5-2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09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8036,'-8'9'-195,"6"7"1,-4-5 89,4 5 1,2 1 0,0 1 0,0 1 330,0 5 0,0-5 0,0 6 0,2 0-393,4 5 0,-2 3 0,8 0 0,-1 0-637,-1 1 804,5-2 0,-5 18 0,8-5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09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0 7946,'-8'18'-279,"6"-1"1,-5 1 0,1-1 128,0 1 1,-6-1 0,6 2 0,1 3 199,-3 1 1,0 6 0,-4-4 0,5 3-351,-1 3 1,6-2 299,-4 6 0,-4-4 0,1 11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09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7910,'0'18'155,"0"-1"1,0 0 61,0 1 1,0-1-1,0 3 1,0 1-218,0 2 1,0 1 0,0-7 0,0 3-458,0 3 0,0-2 457,0 8 0,0 0 0,0 6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10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70 604 7956,'-9'-17'295,"3"-1"1,2 1-1,0-1 774,-2 1 0,-7 1-591,1 5 1,4 17-1,3 15 1,3 10-51,2 12 1,2 5 0,3 7-1,7 1-253,4 2 1,1 6-1,0-6 1,3 1-90,3 1 0,2 0 0,6 4 0,-1-6-106,1-4 0,7-7 1,3-4-1,0-6-138,2-10 0,-7-8 1,5-7-1,-4-6 31,-2-4 0,-6-4 0,0-6 0,0-12 75,-1-13 0,5-9 1,-4-11-1,2-1-53,-2-4 1,-4 2 0,-9-9 0,-5-2 15,-5-7 0,-6 0 0,-8-4 0,-11 5 166,-14 5 1,-12 10 0,-11 3 0,-4 11 68,-2 9 0,5 13 0,-1 5 1,4 9-113,1 6 1,15 2 0,7 2 0,7 4-144,9 6 1,9 11 0,2 6 0,8 4-331,8 2 1,11 6 0,8 3 0,10 5-97,11 5 1,2 2-1,9-3 1,-1-1 0,0 1 1,4-1 0,7 0 0,3-1-50,-2-5 0,-4-3 583,-6-8 0,-4 0 0,-8 0 0</inkml:trace>
  <inkml:trace contextRef="#ctx0" brushRef="#br0" timeOffset="433">1433 1582 7888,'17'-27'0,"-1"4"622,-5 3 0,-1 5 0,-6 1 635,2 3 1,-2 1 0,-12-2-788,-10 7 0,-1 3 1,-10 4-1,-2 3-316,-2 7 1,0 5 0,2 5 0,2 3-211,-2 2 0,5-4 0,5 7 0,8 1-383,7 2 1,4 2-1,2-1 1,2 1-102,4 0 1,11 0 0,12 0 0,6 0 157,6 0 1,-2-8 0,5-4-1,-3-3 160,-8-3 0,0-1 0,-10-4 350,-1-7 0,-13-3 1,-11-2 282,-13 0 0,-12 0 0,-14 0 0,-6 0-141,-3 0 0,-3 0 1,1 0-1,2 0-290,3 0 0,4 6 0,10 0 0,4-2-517,6-2 1,9-2-2115,3 0 2651,15 8 0,5-7 0,18 7 0</inkml:trace>
  <inkml:trace contextRef="#ctx0" brushRef="#br0" timeOffset="766">1293 290 7898,'0'-52'565,"0"1"0,-2 5-29,-4 5 0,4 12 0,-5 5 0,1 5 1963,0 2-2192,0 7 1,8 10 0,2 11 0,4 7-68,1 5 1,3 10 0,5 10 0,3 3-353,3 9 1,-3-9 0,3 7 0,-4-3-224,-1 1 1,-1 7 0,1 0 0,-3-2-449,-3-1 0,-4-3 1,-8 0-1,0 1-525,0-1 1,-10-1 1307,-8-5 0,-15 5 0,-11-7 0</inkml:trace>
  <inkml:trace contextRef="#ctx0" brushRef="#br0" timeOffset="1036">1328 272 7898,'10'-34'111,"-3"1"1,-1 3 348,0 7 1,0-2-1,-4 2 1,4 3-87,5 7 0,-1-1 0,2 8 0,3 2 40,6 2 1,1 2 0,5 2 0,0 4-293,0 6 1,0 5 0,5 5-1,-5 3-166,-2 2 0,-4-4 0,-7 5 0,-4-1-90,-3 0 1,-1-4 0,-6 4-1,0-1-98,0-5 0,-8-2 0,-3-1 1,-5-1-100,-1 1 1,-7-3 0,-1-1-1,0-5-143,0-1 0,-4 4 0,5-6 1,1 0-225,-2 1 0,11-5 1,-3 6 697,1 0 0,1 1 0,-3 9 0</inkml:trace>
  <inkml:trace contextRef="#ctx0" brushRef="#br0" timeOffset="1433">1817 482 7942,'0'-17'1201,"0"-1"1,-2 8-1,-2 3 371,-2-1-1379,0 6 0,6 2 1,2 12-1,4 3-64,6 3 1,3-1 0,3 1-1,-1-1-221,1 0 1,-1-5 0,3 0 0,1-1-333,2-1 0,1 4 1,-7-9-1,0-1-11,1-2 0,-6-2 1,-3-2 321,-1-3 0,-2-5 0,-6-8 0,-4 1 124,-8-1 0,-1-5 0,-16 0 0,-2 2 246,-2 1 0,4 8 0,1 3 0,3-1-296,4 0 0,1 6-591,3-1 0,9 5 1,10 5-1,14 7-535,11 4 0,14 1 1165,5 1 0,12 7 0,4 2 0</inkml:trace>
  <inkml:trace contextRef="#ctx0" brushRef="#br0" timeOffset="1853">2271 360 7942,'-8'-29'249,"-3"2"0,-3 1 575,2 5 0,-1 2 0,7 1 489,2 1 1,4 7-1088,6 4 1,6 4 0,11 2 0,6 2-252,4 4 1,2 4 0,0 7 0,0 2-74,0 5 1,-6-5 0,0 6 0,0-1-302,-2-1 0,-2 6 0,-7-4 1,-3 2-40,-3 5 1,2-5 0,-9 2-1,-3 0 137,-6-2 1,-7 6-1,-12-4 1,-7 2 138,-3-2 0,-7-3 1,-1-9-1,2-1 345,2-5 1,4-3 0,2-10 0,6-6 279,6-9 1,-1-10 0,14-14 0,4-8 554,6-7 1,14-6 0,11-8 0,4 2-425,2 4 0,7 4 0,5 8 1,3 3-434,3 8 0,-7 10 0,-1 20 0,-2 5-103,-4 4 0,1 4 0,-3 6 0,-4 9-357,0 10 0,-6 6 0,1 2 0,-3 2-304,-4 4 0,-2-4 1,-1 5-1,-1-1-203,1 0 0,-8 7 0,-5-3 0,-3 2-72,-2-1 0,-2-1 0,-3 3 1,-9-1 877,-7 1 0,-22-5 0,-11 0 0</inkml:trace>
  <inkml:trace contextRef="#ctx0" brushRef="#br0" timeOffset="1986">2900 604 7942,'7'-27'62,"-5"-4"1,6 6 0,-2 0 11,0-1 0,7 3 0,1 6 0,7-1-127,8 1 1,12 5 0,8 2 0,5 3-955,4 3 1007,8 2 0,-4-6 0,8-2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08.3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193 331 7964,'-10'-18'80,"5"1"1,3-1-1,0 3 1,-2 1 1616,-2 2 41,0 1-1384,-2 1 0,6 4-218,-3 12 0,3 4 0,2 7 0,0 1-90,0-1 1,0 6 0,0 1 0,0-1-159,0 2 0,0-5 0,0 5 0,0-2-106,0 0 0,-6 1 0,0-5 1,2 2 10,2 3 1,2-1 0,0-6 55,0 1 1,0-6 285,0-1 1,-6-9 0,1-2-52,1-10 0,-4-11 1,2-4-1,2-2 110,2-4 1,-4 0 0,1-2 0,-1 2 72,-2 0 1,6-6-1,-4 10 1,4-1 72,2 5 1,0-2-1,0 2-191,0 1 1,0 9 0,2 3-162,4 2 0,4 4 0,7 8-48,1 2 1,-1 10 0,1-1 0,-1 6-81,1 1 1,-3-1 0,-1 2 0,-3 5-7,3-1 1,-6 4-1,-2-6 1,-5 0-72,-1 0 1,0 5 0,0-7 0,0-2 100,0-1 1,-7-9 0,-5-1 0,-3-2 82,-3-4 0,-5-4 1,0-8-1,1-10 143,3-9 1,1-6 0,1-4-1,1-3 98,5-7 0,-3-2 0,6-1 1,1 2 199,-1-1 1,2 2 0,8 12 0,2 3-3,2 2 0,1 7 1,-1 11-407,6 7 0,3 5 0,3 7 1,-1 9-46,1 5 1,-1 12 0,1 0 0,-1 8-469,1 4 0,-1 3 0,-1 8 1,-3 3-508,-1-3 1,-2 0 0,1 2 1019,-5 6 0,4 12 0,-1 4 0</inkml:trace>
  <inkml:trace contextRef="#ctx0" brushRef="#br0" timeOffset="529">106 959 8291,'0'18'408,"0"1"1,0 6-325,0 10 1,2 4-1,4 12 1,5 5-235,5 4 1,7 4 0,0 6-1,-1 0-777,-3 0 0,-3-1 927,-5 1 0,5 8 0,-7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31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2077 2935 7905,'0'-12'92,"0"1"0,-6 5-17,1-6 0,-1 6 0,8-3-44,4 1 1,1 0-1,7 4 1,-2-4-42,1-1 1,3 3 0,1-4 59,1 2 0,-1-3 0,1 3 8,-1-2 0,-2-1 1,-1-5-1,-2 3 4,1 1 1,-3 2 0,0-3 0,-3 1 51,-3-2 0,4-1 1,0-3-43,2 1 0,-7 0 1,5-1-1,-2 1-54,0-1 1,6 7 0,-5-1 0,3-4-3,4-5 1,1 2 0,4-7 0,3 3-45,1 0 0,8-6 1,-2 3-1,4-1 9,2-4 0,0 0 0,0 0 0,2 2 5,4-2 0,-3-2 0,7 0 0,-2 2 0,-4 2 0,3 0 0,1-6 1,0 2 9,-1 4 0,5-4 0,-4 4 0,-1-4 2,1-2 0,6 0 1,-5 0-1,3 0 6,-1 0 0,-5-2 1,6-2-1,1-3 26,3-3 0,-5 6 0,1-3 1,1 1 18,3 0 0,1-4 0,0 9 0,1 3-13,-1 0 1,1 0 0,-1-2 0,0 0-23,1 0 0,-3 0 1,-1 2-1,-3 2-24,3 2 0,1 0 1,3-4-1,-1 2 1,0 1 1,1 7 0,-1-4 0,1 0-2,-1 0 1,0 3-1,-1-3 1,-3 0 6,-1 0 0,0 4 1,3-5-1,-1 1 2,-3 0 1,1-2 0,5-6 0,0 2 0,1 4 0,-1-4 0,1 6 0,-3-2 0,-3 0 0,7 7 0,-5-3 0,-3 2-6,-1-1 1,-3 7 0,-3 5 0,4-1-18,2-3 1,-7 1 0,3 1 0,-4 4 15,-2 3 0,4-5 0,-2 6 1,-4 2 5,0 2 1,0-3-1,1-1 1,1 2 1,0 2 1,0 2 0,0 0-1,-2 0 1,-4 0 0,4 0 0,-4 0 0,4 0 12,2 0 1,0 0 0,0 0-1,2 0 10,4 0 1,-4 0-1,3 0 1,-3 0-18,-2 0 1,6 6 0,0 2 0,-3-1-5,-1 1 1,-8 6-1,3-3 1,0 3-2,1-3 1,6 5 0,-10-4 0,2 3-10,-1 3 0,3-1 0,-4 1 0,2-1 3,-2 1 1,4-1 0,-4 0 0,4 1 9,2-1 0,-6 1 1,0-1-1,2 1 5,2-1 0,8 1 0,0-1 1,-3 1 3,-1-1 0,4-5 0,0-1 0,-2 3-4,-3 1 1,5 3 0,0-1 0,-2 1-12,-2-1 1,-2 1 0,-1-1 0,1 1-28,0-1 0,0 3 0,0 1 0,-2 2 13,-4-1 0,2-1 1,-5 0-1,-1 3 9,0-3 1,4 4 0,-4-2 0,1 1 15,-1 1 1,0-6 0,-4 7 0,5-3 31,1 0 0,-6 2 0,4-3 0,-1 1-33,-1-2 0,6 5 1,-4-3-1,0 0-5,1 2 1,-1-5-1,-4 5 1,4-2-9,3 1 1,-5 5-1,4-6 1,-2 0-6,-3 2 1,3 1-1,-2 5 1,-1-4 3,-3-2 0,4 4 1,0-4-1,1 3 4,1 3 0,-6-4 0,7 2 0,-3 0 2,0-2 0,2 6 0,-3-6 0,1 2 9,-2 1 0,1-7 1,-1 6-1,4 2 5,2 2 0,-3-4 0,3-2 0,0 0-11,0 1 1,-3 1-1,5 6 1,2-2-4,2-4 1,-4 4 0,0-4 0,2 4-5,2 2 0,0 0 1,-2-2-1,-2-2-1,2-2 0,2 0 0,2 6 0,-2 0 16,-4 0 1,4 0-1,-4 0 1,4 1-11,2 5 0,0-10 0,0 4 0,-2-2-3,-4 0 0,6 4 1,-2 2-1,6 2 1,0-3 1,-2-1 0,-3-2 0,1 2-5,0 4 0,0-4 0,-2 3 0,-2-3 0,-2-2 1,0 6 0,6 0-1,0-1 3,0 3 0,-2-6 0,-2 4 0,-2-2 0,2 1 0,1-3 0,-1 4 0,-2-4 1,2-2 1,2 0-1,2 0 1,0 0 18,-1-1 0,1 1 0,0 0 0,0 0-3,0 0 1,0 0 0,0 0 0,-2 0-20,-4 0 1,4 0-1,-4 0 1,2 0-3,-2 0 1,2 0 0,-5-1-1,-1 3 0,0 4 0,4-10 0,-5 4 1,-1-2-2,2 0 1,-4 2-1,7 0 1,-1 0 12,0 0 1,0 0 0,4-2-1,-2 0 8,2 2 0,-4-10 1,3 8-1,-1-4-10,-2-2 0,6 2 1,-4 4-1,2-2-7,-2-2 1,4-2 0,-6 5 0,2-3-2,0 2 0,-1-4 0,3 0 0,-2 0-2,2 0 0,-4-3 0,2 5 1,2 0 1,2-2 1,-4 4 0,0-6 0,2 2 1,2 5 0,-4-1 0,-1 0 0,-1-4-2,0-2 1,2 6-1,4-4 1,-2 2-1,-2 0 0,0-1 0,6 3 0,0-2 2,0 2 0,-2-4 0,-2 2 0,-2 2-3,2 2 1,4 2 0,4 0 0,2 0-8,-2 0 1,-1 0-1,1 0 1,2 0-29,-2 0 0,-2-1 0,-1-1 0,3-2 36,2-1 0,0-1 0,-6 6 0,0 0 1,0-1 1,0 1-1,-1 0 1,1 0 4,0 0 0,0 0 1,0 0-1,-2 0 23,-4 0 0,6 0 0,-2 0 0,6 0 1,0 0 1,-2 0 0,-2-2 0,0-2 8,-1-2 1,1-2-1,0 4 1,0-4-28,0-2 1,6 6 0,0-3-1,-4-1-8,-6-4 0,2 2 1,-6 0-1,2 3-45,0 3 1,-6-4 0,6 0 0,0 0-14,-1 0 0,-1-3 1,-4 3-1,4-2 25,0-4 1,1 1-1,-7-1 1,2 2 27,-1-1 0,3-3 0,-2-1 1,-2-1 1,-1 0 0,-1 1 1,3-1-1,3 1 12,2-1 0,-6-1 0,5-3 0,-3-1-4,0 2 1,6 1-1,-4 1 1,1-3-11,-1-1 1,4 0 0,-4 3 0,2-1-69,4-3 0,-3 1 1,1 5-1,2 1 64,2-1 1,-4 1-1,0-1 1,2 1-11,2-1 0,-4 1 1,0-1-1,2-1 21,2-5 0,-4 3 1,0-6-1,2-1 15,2 1 1,2 4 0,0-6 0,0-2 23,0-3 1,6-1 0,2 0 0,1 0 21,5 0 0,-5-1 0,3-3 0,3-4-48,7-2 1,-9 4 0,5-5 0,-3-1-24,1 2 1,1-5 0,0 3-1,-1-3 9,-5-3 1,3 1-1,-6-1 1,1 1 58,5-1 1,-1 1 0,1-3 0,-5-1-39,-1-2 0,6-2 0,-5 3 1,3-3-4,-1-2 1,-1 6-1,3-5 1,-1 1 5,2-4 1,-1 2 0,1-2 0,-5 0-27,-1 1 0,5-5 1,-1 4-1,3-4-7,3-2 1,-7 0 0,1 1 0,1-1-4,3 0 1,-1-2 0,-1-2 0,-3-2-2,3 2 1,1-5-1,3-1 1,-1-1 36,1-1 0,1 2 1,2-3-1,4-1-24,2-5 0,-3 8 1,3-7-1,-2 3-1,-4-1 0,6-1 0,0-1 0,0 1-5,-3 0 1,1-1 0,0 3 0,0-1 2,0-1 0,0 9 1,-3-9-1,1 3 21,-2 5 1,0-9 0,-1 5 0,-1-5-9,-3 3 0,-3 3 1,4-1-1,1 1-11,-1-1 1,-5-3 0,-1-1 0,1 0-4,-2-1 0,5 1 0,-3-1 0,3 1-10,2 0 1,-5 1-1,0 3 1,1-1-18,3-5 0,1 3 1,0-3-1,1 5 6,-1 1 1,3-4-1,1-5 1,2 1-4,-2 6 0,4-3 1,-1 7-1,-1-5-29,2-1 1,-6 1 0,6 3 0,-1 3 8,-1 2 0,8-5 0,-4 3 0,0-1 21,-4-1 1,2 6 0,1-5 0,1-3 19,4-1 1,-4 3 0,0 3 0,0-1 9,0 0 0,-4 5 0,4-5 0,-1 2 11,-5 5 1,0 1 0,0 2-1,5 0-12,1 0 0,-6 0 0,2 2 1,-2 2-6,3 2 0,-3 2 0,6-4 0,-2 3-1,-4 3 1,1 0 0,-1 4-1,2-3 0,-2 3 1,-1 2 0,-3 1 0,1 1-9,-1-1 1,2 7 0,3 1 0,-1 0-2,-6 0 1,5 7 0,-5-5 0,6 2 14,1 0 1,-1 0 0,0 6 0,2 0-5,-1 0 1,-3 0-1,-2 2 1,3 2 0,3 2 0,-4 6 0,4-5 0,-1 3 0,1 4 0,-4 1 1,4 3-1,-3-1-6,-3 1 1,3 5 0,1 0 0,2 0-7,-2 3 0,-1-5 0,-3 6 0,2 0 2,5 1 0,-5 1 0,4 6 0,-4 0-4,-1-1 0,-1 1 0,1 0 0,-1 0-6,0 0 1,-1 0 0,-3 0 0,-1 0-7,1 0 1,3 0 0,1 0 0,1 0 10,-1 0 1,0 1-1,-1 3 1,-3 2 14,-1-2 0,0-2 0,3 0 0,-1 1 1,-3 3 1,-5 0-1,4-4 1,-1 2 0,1 1 1,-4 3 0,3-4 0,1 2-4,-1-3 1,-5 5-1,2 0 1,-2 1-6,2 5 0,-10-6 0,4-1 0,-3-1 6,1 0 0,2 7 0,0-3 0,-2 0 0,-4-5 1,4-1 0,-5 0 0,1 4-6,0 1 1,0-5 0,6 2 0,-2-2 1,-4 1 0,4-1 0,-6 6 1,2-1 0,0 1 0,-2-4 1,5 5-1,-3 1 74,2-2 1,0 3 0,0-5 0,-4-1-51,-2 1 1,6 6 0,-2-5 0,2 3-2,-2-1 0,4-5 0,-5 6 0,1 1-18,0 3 1,0-1 0,6-1 0,0-3-12,0 3 1,0 3 0,0 3 0,0 1 60,-1 0 0,9-2 0,4 14 0,3 6 127,3 4 0,-1 1 1,0 3-1,1-5-149,-1 1 1,1-4 0,-1 5 0,0-1-133,1-4 0,-3 3 0,-1-1 0,-3 0-9,3 1 0,-7-7 0,-1 2 0,-6-8-208,-6-4 0,2 0 1,-7-4-1,-3 3-162,-2-3 0,-9-9 0,-4-7 0,-4-5-328,-2-6 1,6-3 805,-1-9 0,-7 0 0,-7 1 0</inkml:trace>
  <inkml:trace contextRef="#ctx0" brushRef="#br0" timeOffset="99">30020 8471 7825,'-17'0'161,"-1"-6"0,1 0 0,-1 3-219,1 1 1,-1-4-1,1 0-268,-1 2 0,1 2 326,-1 2 0,-7 8 0,-2 2 0</inkml:trace>
  <inkml:trace contextRef="#ctx0" brushRef="#br0" timeOffset="1097">2200 2603 7895,'9'-2'389,"-3"-4"1,-4 6 0,-2 0-358,0 10 1,-2 15-1,-6 12 1,-7 14 53,-7 11 1,-11 15 0,-3 15 0,12-39-1,-1 2-42,-2 8 1,-2 0 0,-7 5 0,-2 0-1,1 2 1,-2 0 0,-2 1 0,-1 0-122,-1 1 1,-1 1-1,-5 0 1,-1 0-1,0 1 1,1-1-1,0-3 1,1 0 127,-1-1 0,1 0 0,3-1 0,0 1 0,-2 1 0,-1 0 1,2-1-1,-1 0-17,1-2 0,-1 0 0,-2-2 0,-1 0 0,2-5 1,1 0-1,0-1 0,1-2-53,1-1 1,1-1-1,-2 0 1,2 1 0,7-4-1,1 0 1,0-3 0,2-2-65,0-4 0,2-1 1,-19 36-1,1-9 1,7-1-238,10-4 0,6-4 0,11-7 0,5-3-106,5-3 0,6-6 0,6-14 0,9-8 94,12-5 0,10-10 0,16 2 0,1-8 323,4-10 0,-3 0 1,3-13-1,-4 2-7,-1-1 0,-1-5 0,-4 8 0,-5 4 687,-8 3 0,-12 10-398,1-2 0,-11 4 0,-1 4-273,1 4 0,11 4 0,3 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44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524 193 8073,'10'-29'168,"-4"-1"1,1 9 0,-1-2 0,-2 3 614,-2 3 0,-4 1 1,-2 3-104,-2 1 1,-13 8 0,0-1-1,-7 3-325,-5 2 1,-2 2-1,-3 3 1,-3 9-152,-2 7 0,-2 1 0,4 7 0,-1 4-128,1 6 1,10-1 0,7 7 0,9-2-262,7-5 0,6 5 1,8 0-1,9 0-215,10-1 0,8-1 0,6-8 1,8-2 48,7-2 0,-2-2 1,2 4-1,-7-3 39,-8-3 1,-6-2-1,-6-6 1,-8 1 149,-7-1 1,-8 1-1,-12-1 1,-8 1 256,-7-1 1,-12-5-1,-10 0 1,-2 1 201,-3 3 1,-4-5 0,-5-1 0,1 0-46,6-1 1,-1-5-1,10 2 1,5-4-212,4-2-637,7 0 1,25 0-1,10 0 1,11 0-833,6 0 0,3 0 1428,4 0 0,9-8 0,2-1 0</inkml:trace>
  <inkml:trace contextRef="#ctx0" brushRef="#br0" timeOffset="614">856 647 8026,'0'-18'247,"0"1"1938,0-1-489,0 9-1231,0 1 0,2 10 1,2 4-222,2 5 1,5 5-1,-3 1 1,2 1-119,3-1 0,3 1 0,1-1 0,1 1-100,-1-1 0,1 1 1,1-1-1,2 0-212,3 1 0,1-3 1,-4-1-1,3-2-189,-3 1 1,-2-5 0,-1-2-1,-1-4 151,1-2 0,-1 0 0,1-2 0,-3-4 347,-3-6 0,1-3 0,-7-5 1,0-1 153,2-2 0,-6-6 0,4 5 0,-3 1 349,3-2 0,-4 6 0,6-5 0,0 5-234,3 1 1,5 1 0,1 1-1,3 5-334,3 5 1,2 4 0,6 2 0,0 0-367,6 0 0,-8 8 0,6 3 0,-4 7 40,-3 5 0,3-3 1,-8 3-1,-2-4-308,-1-1 0,-11-1 0,-3 1-424,-4-1 1193,-2 1 0,-8-9 1,-1-5-1,-3-8 148,0-7 1,6-1 0,-3-4 0,1-3 85,4 0 0,2-1 0,4 3 1,4-1 61,6 1 1,5-1 0,6 1 0,6 1-358,4 5 1,10-3 0,2 8 0,1 2-486,1 3 0,-1 8 0,5 5 0,-4 3-53,-7 3 1,-5 1-1,-4 3 1,-6 1-586,-5-2 0,-1-1 0,-13-3 0,-2 1-712,-2-1 0,-10-1 1703,-3-5 0,-21 5 0,-4-7 0</inkml:trace>
  <inkml:trace contextRef="#ctx0" brushRef="#br0" timeOffset="764">1345 350 8019,'-17'-27'653,"-1"3"0,1 7-806,-1 5 1,18 5 0,12 7 0,13 0-910,8 0 1062,10 7 0,1 3 0,9 7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36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1345 7968,'2'-10'-54,"2"2"398,2 1-133,0 5 0,-6-8 0,2 6 585,4-2-516,-4 0 0,5 5-105,-7-5 1,2 2-70,4-8 1,-4 6 0,4-5 4,-4-3 0,-2-1 0,0-3 0,0 1-12,0-1 1,0-5 0,0-2-1,0-1-42,0 1 1,0-6 0,0 2 0,0-4-71,0-2 1,8-8 0,3-3-1,5-5 80,1-1 0,8 6 0,4-1 0,4 0-19,2 3 0,-5-5 1,-1 8-1,2 3-39,2 1 0,2 2 0,0 0 0,-1 0-11,1 0 1,6 0-1,2 0 1,1 0-28,5 0 0,-1 8 1,1 4-1,-2 4-4,1 1 1,-3 6 0,-1 3 0,-1 1 9,-4 4 0,-8 2 1,-2 2-1,2 0 18,2 0 0,-4 6 0,-2 2 0,0 1 7,1 5 0,-5 2 0,4 1 0,0 0-1,0 1 0,1-1 0,3 3 1,-2 3 0,2 6 1,-4-2-1,0 0 1,0 1 0,0-1 1,-3 2-1,5 4 1,0-2-3,-2-2 0,-2-2 0,-7 4 0,1-2-1,4 2 0,-9 0 1,4 1-1,-5-3 0,-3 2 0,-2-4 1,-6 2-1,1 0-1,3-2 0,0 4 1,-8-5-1,-2 1 0,-2 4 1,-7-4 0,3 0 0,-2 0 0,1 0 0,-1 3 0,-5 4 0,-1 1 0,1 0 0,-1 0 0,-1 0 0,-2 0 0,-3 0 0,-1-6 0,4-2 1,-3 0 22,3 1 0,-6-5 0,0 4 0,-2-2 37,0-3 1,5 3-1,-5-2 1,-2 0-14,-2 3 1,-2-7 0,0 4 0,0-3-8,0-3 0,0-5 1,1 0-1,-1-1-8,0-1 0,-2 3 1,-2-7-1,-4 0-8,-1 2 0,-3-6 0,-7 4 0,-2-6-11,-3-6 0,1 2 0,4-10 1,-3-3-16,-1-4 1,2-11 0,7 1 0,3-7-1,-3-9 1,7 2 0,1-1 0,4-3-87,2-1 1,2-3 0,4 1 0,6 2-120,3 3 0,9-1 0,1 7 0,2 2-226,4 2 0,2 4 0,2 4 0,2 6-130,4 3 0,4 9 0,7 1 1,3 2-974,3 4 1536,12 2 0,10 2 0,7 0 0</inkml:trace>
  <inkml:trace contextRef="#ctx0" brushRef="#br0" timeOffset="368">1274 384 8006,'5'-44'0,"3"3"46,2 4 1,-4 4 0,3 2 0,1 6 511,0 5 1,-4-1-1,3 9 761,-1-3-929,-2 5 1,-8 4-1,-4 12 1,-6 6-136,-3 3 1,-10 13 0,-4 5 0,-6 9-135,-6 9 0,-10-1 0,-9 14 1,-2 2-131,-4 2 0,31-29 0,-2 2 0,-1 0 0,-1 1 0,-2 2 0,0-1-99,3 0 1,-1 0-1,-1-2 1,0 1-1,2 2 1,0 0-1,1-1 1,1 1-93,-1 0 0,2-1 0,-27 29 0,4-8 0,5-8-185,7-3 1,3-3 0,10-3 0,6-9-418,9-6 0,11-15 1,12-13 126,7-8 1,17-13 0,8-15 674,6-6 0,19-15 0,10-9 0</inkml:trace>
  <inkml:trace contextRef="#ctx0" brushRef="#br0" timeOffset="649">1483 245 8133,'18'-35'0,"-1"2"324,1 4 0,-7 3 1,-1 9 303,-2-1 1,-4 11-334,-10 7 1,-4 7 0,-9 13-1,-5 3 55,-5 6 0,-10 4 0,-3 4 0,-1 4-208,0 5 0,-5 11 1,1 3-1,-5 4-143,-6 8 0,1 5 1,26-33-1,0 0 1,0 0-1,0 1-148,0 1 1,0 1 0,3-2-1,0-1 1,-1 3 0,0-1 0,2-2-1,1-2-276,-20 33 0,5-7 0,10-17 0,4-7-189,1-9 0,5-7 1,7-13-87,3-3 1,9-4 0,2-10 699,10-4 0,13-12 0,4-9 0</inkml:trace>
  <inkml:trace contextRef="#ctx0" brushRef="#br0" timeOffset="884">1623 507 8051,'15'-14'0,"-1"-3"1744,-2-3-1570,-9 1 1,3 11 0,-12 8-1,-5 10 21,-5 5 1,-3 8 0,-4 3 0,-6 1-25,-4 4 1,-4 4 0,-2 4 0,-2 3-122,2 3 1,-5 2 0,-1 7 0,-2 4-253,1 6 0,-7 10 0,-7 5 1,30-38-1,0 0-70,0 1 1,0-1-1,1 1 1,0-2 0,-22 28-1,5-2-355,5-2 1,4-8 0,6 0 0,6-9-465,7-12 1091,13 0 0,-3-24 0,8 5 0</inkml:trace>
  <inkml:trace contextRef="#ctx0" brushRef="#br0" timeOffset="1082">1466 978 8051,'44'-45'123,"-1"-1"0,-10 11 0,-4 10 212,-6 9 1,-9 3-1,-4 9-202,-3 6 0,-3 5 1,-10 11-1,-5-1 73,-5 1 0,-9 7 0,-6 4 0,-6 4-136,-4 2 0,-1 6 0,1 2 0,-4 1-164,1 5 1,-1-1-1,6 1 1,-3-1-330,-3 7 1,0 3-1,-3 8 1,3-4-1166,2-2 1588,3-2 0,-3 2 0,-2 2 0</inkml:trace>
  <inkml:trace contextRef="#ctx0" brushRef="#br0" timeOffset="1449">348 1083 7984,'0'-18'80,"0"1"1,0 0-1,-2-1 1450,-4 1-1426,4-1 1,2 8 0,12 7 0,5 6-87,7 9 0,3 0 0,8 3 0,0 7-18,0 3 0,1-2 0,3 6 0,2 2-208,-2 2 1,-2 2 0,-4 0 0,-2 0-108,-2 0 0,-6 0 0,4 2 0,-1 2-91,-5 1 0,-2 1 0,-1-6 406,-1 0 0,1 8 0,-1 1 0</inkml:trace>
  <inkml:trace contextRef="#ctx0" brushRef="#br0" timeOffset="1732">942 681 8020,'-35'-17'-143,"0"-1"1,0 3-1,0 3 1,2 6 355,4 4 0,-2 4 104,8 4 1,7 4-1,10 7 1,6 1-43,6-1 0,4 7 1,9 1-1,4 4-181,7 8 0,4 0 0,7 7 0,6 1-225,3-1 0,3 3 1,1 5-1,2 1-191,2-1 0,-1-5 0,-9-3 0,-3 1-113,-2 0 0,-3-7 0,-7 1 0,-6-6 435,-9-4 0,-1-7 0,-7 3 0</inkml:trace>
  <inkml:trace contextRef="#ctx0" brushRef="#br0" timeOffset="1982">1134 524 8044,'-25'-23'0,"-3"-2"-70,1-3 0,-4 7 0,6 0 98,-2 7 1,5 6 0,1 10 203,8 4 1,5 4 0,10 9 0,4 3-1,5 1 1,5 8-1,3-2 1,4 6-188,7 6 1,3 1 0,1 9 0,3-1-246,4 5 1,-4 1-1,4-2 1,-4 4-223,-3 6 0,5 2 1,-2-2-1,-6-5-808,-4-5 1230,4-2 0,-11 1 0,5-1 0</inkml:trace>
  <inkml:trace contextRef="#ctx0" brushRef="#br0" timeOffset="2182">1448 314 8231,'-23'-40'0,"2"1"1581,5 6-1495,-1 6 1,22 27-1,1 11 1,10 17-60,7 10 1,10 5 0,10 8 0,3-1 25,9 4 0,3 10 0,8 0 0,-4 6-425,-2 6 1,-27-33 0,-2 1 116,-2 5 0,0 1 0,4 5 0,0 1 0,-2 1 0,0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45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36 8060,'-9'-8'-132,"-7"6"162,5-4 1,1-1 201,-2 1 0,6 0 219,-5 6-10,7 0-174,-4 0-159,8 8 0,0-4-31,0 7 0,0-5-35,0 6 1,-2-8 67,-4 1-132,4 5 7,-5-8 0,7 8 5,0-4-11,0-5 1,0 9 15,0-4 8,0-4 0,0 8-15,0-5 1,0-1-55,0 8 1,0-6 0,0 5 0,6-5 0,-1 6 26,-1 1 0,0-3 0,0 2-2,2 1 1,5-3 0,-5 2 0,0-1-4,2-1 0,-4 6 1,7-5 9,3 5 1,-4 1 0,1 1 0,1-1-27,-2 1 1,3-7 0,-7 1 0,0 2 16,2 1 0,-4 2 0,5 1 37,-1-1 1,-2 1-1,-4-3 1,2-1-2,1-2 0,1-1 0,-4 7 10,4-1 0,-4-5 0,6-2 0,-2-1-7,-1 1 0,3-4 0,-4 5 0,4 1-36,1-2 0,-3 3 1,4-5-1,0 0-1,-1 0 1,-3 3 0,4-3 28,-2 2 1,5 1 39,-1 7 1,-2-1 24,1 1 1,-5-1 0,6 1-36,1-1 0,-3-5 0,2-1-17,1 3 0,-3-4 0,2-1-5,1-1 0,3 6 0,1-5-5,1 1 0,-7 0 1,1-4 2,1 5 1,-3-1 5,2 2 1,-2-1 0,1 7-9,-5-1 0,-4-5 1,0-2-1,2-1-6,2 1 1,-1-4-1,-3 5-15,4 3 1,-4 2 5,4 1 1,4 1-1,-1-1 10,1 0 1,0-5 0,-6 0-1,3-1 4,3-1 1,-4 6 0,6-5 7,1 5 1,-5-5 0,0 1 7,-1 2-1,1 1 1,6 3-5,-3-1 1,-5-1 0,4-3 0,0-3 21,-1-2 0,-3 5 0,6-1-6,1 3 0,-5-3 1,0-2-1,0-1 9,3 1 1,-1-4 0,0 6 0,-1-1-20,1-1 1,-4 6 0,6-7 0,1 3-7,3-1 0,1 1 0,1 4 0,-1-3 5,1-1 0,-1 0 1,0 5-1,1 0-3,-1 1 1,7-1-1,-1 1 1,-2-1 44,-1 1 1,-3-1 0,1 1 0,-1-1-26,1 1 0,3-1 1,-2 1-1,-3-1 0,-1 0 1,1 1-1,1-3 1,1 1-10,-1 1 1,-1-9 0,-3 10 0,-1-3-18,2 1 0,1 1 0,3 1 0,-1-1-7,1 1 0,-7-1 1,1 1-1,1-1-1,3 0 1,1-5-1,1 0 1,-1 1-4,1 3 1,-1 1 0,1-1 0,-1-3 9,1-1 0,-1 0 0,1 5 0,-1 1 4,1-1 1,-7 1 0,1-1 0,-1 0 26,-1 1 0,6-1 1,-5-1-1,3-2-1,-2-3 1,3 1 0,-3 5 0,3 1-16,3-1 1,-1 1 0,1-1 0,-1 1-11,1-1 0,-1 1 1,0-1-1,1 0-9,-1 1 1,1-6 0,-1-1 0,1 3-3,-1 1 1,1 3-1,-1-1 1,1 1 5,-1-1 0,6-5 1,1-1-1,-3 3 11,-2 2 0,-1-5 1,-1 1-1,1 1 1,-1 3 1,1-4 0,-1-1 0,1 3 7,-1 1 1,1 1 0,-1-3 0,-1-1 11,-5 2 1,5-1 0,-5 1 0,5-3-29,1 3 0,1 0 1,-1-1-6,1-1 0,1 0 1,1 5-1,-1-1 1,-3-5 1,-3 3-1,5-6 1,-1 1-6,1 5 0,-1 1 1,0 1 34,1-5 1,-1 5 0,1-4 6,-1 3 1,-1-3 0,-3-2-1,-1-1 16,2 1 0,-5-4 0,3 5-10,2 3 0,-1-4 1,1-1-1,-3 1-57,3 0 0,-4-4 0,-1 5 0,1 1 10,0-2 1,1 5-1,7-3 5,-1 3 1,1 1 0,-1-3 0,1-1 1,-1 2 1,-5-1-1,-1 1 1,3-3 3,2 3 0,1 2 1,1 1-1,-1 0 12,0 1 0,3-1 0,1 1 0,2-1 1,-1 1 1,-3-1 0,-1 1-1,1-1 10,4 1 0,-3 1 1,3 2-1,-4 3 3,-1-3 1,1 0 0,3 1-1,1 3-39,-2 2 0,-1-4 1,-1 5-1,4-1 7,7 0 0,-3-4 0,0 4 0,0 1-6,0-1 0,0-4 1,4 4-1,-3 0 3,-3 0 0,4-3 0,-6 3 1,0 0-3,3 0 1,-7 0 0,4 3 0,-3-5-3,-3 0 1,-3-6-1,1 5 1,5-5-14,-1-1 1,1-1 0,-3 0 0,1 1 24,-1-1 1,2-1 0,3-3 0,3-1-71,2 2 0,-4 1 1,5 1-1,-1-3 54,0-1 0,0-2 1,4 3-1,-4-1-31,-1 2 0,3-5 1,-6 1-1,-2 0-107,-1-1 1,-9-3 0,1 4-407,2-2-293,1 5 195,-5-11 0,-2 8 655,-8-4 0,0-4 0,0 5 0</inkml:trace>
  <inkml:trace contextRef="#ctx0" brushRef="#br0" timeOffset="697">3109 2865 7664,'-2'-23'0,"-1"-1"-114,-3 3 1,-2 2-1,4 1 486,-2 1-245,-7 7 1,11 4-7,-4 12 0,4-2 0,2 8 1,0 1 69,0 3 0,0 7 0,2 2 0,2 2-100,2 4 1,5 2 0,-3 4 0,0 2-53,0 2 1,3 2 0,-3-3 0,0 7-79,-1 3 1,-1 1 0,-6-3 0,0-1-62,0 1 0,-2 1 0,-4-1 0,-7-3 73,-8-2 0,-7-3 0,-8-5 1,-5 0 54,-6 0 1,-3-2-1,-5-4 1,-1-5 57,-2-5 0,-6-2 0,6-1 0,1-4-18,3-7 0,11-3 0,8-2 0,10 0-353,6 0 1,9-7-1,6-5 285,8-4 0,21-1 0,12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52.5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8195,'18'-25'786,"-7"5"0,1-1 593,1 7 1,1 5 0,0 5-1395,-3-2 1,1 0-2810,5 6 2824,-7 0 0,6 16 0,-7 3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47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36 8174,'-10'-2'-335,"5"-4"1,-3 2 642,2-8-110,0 8 1,8-3-151,4 7 0,6 5 1,9 3-1,2 0-111,-1 0 1,5 5 0,2-1 0,4 4-75,2 1 0,0-5 0,2-1 0,1 3 137,3 1 0,0 3 0,-6-1 0</inkml:trace>
  <inkml:trace contextRef="#ctx0" brushRef="#br0" timeOffset="1000">507 594 8206,'0'-11'302,"0"-1"0,2 2 1,2-3 121,1 1 1,1 6 287,-6-5-483,0 7-287,0-4-103,0 8 1035,0 0-817,0 8 0,0 2 0,2 5 1,2-1-86,2-3 0,0 1 0,-6 5 0,0 1-80,0-1 0,0 1 1,2-3-1,1 1 21,3 1 1,0-3 0,-6 9-47,0-3 1,0-3 0,2-1-4,4-5 16,-4 5 0,4-14 0,-10 2 217,-2-8 0,-6-8 1,4-9-1,-1-4 154,-5-3 1,1 5-1,-1-6 1,2 0 2,-1 2 0,-3-6 1,1 6-1,1-1 115,3 5 1,5 6-1,-4 3 1,0 2 73,1-1 1,5 7-474,-2 6 1,10 8-1,4 11 1,1 4 58,5 7 1,1 3-1,3 1 1,-3-1-143,-3-3 0,4 3 0,-5-4 0,3 2-142,-3-2 0,5 4 0,-6-6 1,-1 0 29,-3-4 1,2-3 0,-2-3 0,-2 1-458,-2-1 632,-2-7 0,-2-2 0,-4-10 153,-6-4 1,-1-10 0,-1-7 0,2 0 109,-1-2 1,3 3 0,-2-5 0,1 0 118,1 0 1,-4 3 0,9-3-1,-1 2 8,-2 4 1,6 1 0,-4 3-86,4-1 0,2 7-360,0-1 1,2 8 0,4 0-86,6 8 1,-3 4 0,3 7 0,0 1-415,-3 3 0,5 3 1,-6-3-1,0 4-1061,-1 7 0,5-3 1665,-6 2 0,15 8 0,-1 7 0</inkml:trace>
  <inkml:trace contextRef="#ctx0" brushRef="#br0" timeOffset="1967">664 2463 8308,'0'-17'100,"0"-1"0,-2 1 822,-4-1 1,2 9-598,-7 3 0,5 4 0,-4 4 0,2 4-36,4 5 1,-3 11 0,-1 3 0,0 2-108,0 4 1,3-4-1,5 2 1,0 2-112,0 2 0,0 2 0,0 0 0,0 0-177,0 0 0,0 4 1,1-2-1,5-4 28,6 0 1,3-6 0,3 0 0,-1-2 69,1-3 0,7-5 0,4-3 0,4-5-12,2-1 0,2-2 0,2-6 1,3-2-74,3-4 0,-6-5 0,4-11 1,-3-3 1,1-2 1,-6-2 0,-8-6 0,-4 0 52,-7 0 1,0 0 0,-11-2 0,-1-2 48,-2-1 0,-6-1 1,-5 6-1,-11 0 63,-5 0 1,-6 2 0,-8 2-1,-4 4 111,-1 2 1,-3-5-1,-3 7 1,1 4-37,3 5 1,1 1-1,-2 7 1,7 2-101,3 2 1,10 2 0,5 2 0,7 4-42,3 5 0,8 5 1,0 3-1,8 3-343,8 1 1,5 2-1,7-2 1,5 5-145,4-1 1,8-2 0,1-6 0,3 3-160,3 1 0,3 0 0,1-5 0,1-3-904,-1-3 1542,0 3 0,1-5 0,-1 8 0</inkml:trace>
  <inkml:trace contextRef="#ctx0" brushRef="#br0" timeOffset="2917">1275 3179 8568,'0'-11'1320,"-2"1"293,-4 2-386,4 2-875,-5 6 0,7 8 1,0 4-112,0 3 0,0-3 0,0-1 13,0 3 0,0 2 19,0 1-54,0 0-464,0 1-9,0-8 0,0-5 50,0-10 0,0 1 87,0-8 1,0 6-8,0-5 1,0 5 30,0-6 0,0 6 3,0-5-41,0 7 178,0-4 159,0 8 1,0-2 425,0-4-19,0 4-131,0-5-226,0 7 1,-2 0-240,-4 0 1,2 0 0,-8 0 0,-1 2-89,-3 3 0,-1 5 0,-1 8 0,1-1-137,-1 0 1,1 9-1,1 1 1,3 2 49,1 0 1,8 0 0,-2 4 0,5-2-18,1-2 1,7 0 0,5 4 0,3-2 69,3-1 1,1-7-1,3 4 1,1-2 24,-2-3 0,-1-5 0,-3-3 0,1-3-82,-1 3 0,-7-4 169,-4 1 1,-6-5 0,-6 4 0,-6-1 54,-3 1 1,-9-4 0,-1 4 0,-2-1-181,-4 1 1,-2-4 0,-2 6-1,0-1-329,0-1 1,0 3 0,2-7 0,4-2-861,6-2 0,3 4 1307,3 0 0,0 0 0,-1-6 0</inkml:trace>
  <inkml:trace contextRef="#ctx0" brushRef="#br0" timeOffset="3533">1153 1834 8268,'-8'-17'0,"-2"-1"0,-1 1 1231,-1 0 1,6 5 1801,-5 0-2686,7 8 0,-4 4 0,8 14 0,0 5-111,0 5 1,6 7 0,2-2 0,1 6-213,5 5 1,-4-3 0,1 4 0,1-4-368,-2-2 0,3 0 0,-5 0 0,0 0-54,-1 0 0,1-6 1,-4-2-1,2 0-204,-2 0 1,-2-5 0,-2 1-1,-2-6-126,-4-5 1,2 2 0,-6-7 0,1 1 726,-1 0 0,-2-2 0,-5-6 0</inkml:trace>
  <inkml:trace contextRef="#ctx0" brushRef="#br0" timeOffset="3823">1293 1904 8486,'5'-25'0,"1"-2"214,-2 0 1,4-4-1,-2 7 1,0 3 246,1 2 1,-3 1 0,6 1 0,0 1 499,-1 5 0,-3 3-837,6 8 0,-6 0 0,3 2 1,1 4-106,0 5 0,-6 1 0,1 3 0,-3 5-165,-2-1 0,0 2 0,0 1 0,0 1-108,0-2 1,0 5 0,0-3 0,0 0-116,0 2 1,-6-5-1,-1 3 1,-3-3-55,-4-3 1,5 1 0,-3-1 0,-2-1-252,-1-5 1,-2 3-1,-1-8 674,1-3 0,-1 7 0,1 0 0</inkml:trace>
  <inkml:trace contextRef="#ctx0" brushRef="#br0" timeOffset="4254">1677 2079 8195,'0'-18'-57,"0"1"1,2 7 0,2 3 821,1-1 0,3-2-179,-2-7 1,-4 5 0,6 2 339,-1 2 1,-5 1 393,4 1-906,-4 4 1,-2-4-205,0 12 0,0-2 0,0 7-469,0 3 0,-6 2 0,1 1-173,1 1 0,2-1 0,4 0-138,3 1 1,-1-3-1,8-1 261,2-2 0,1-8 0,3 1 0,-1-3 146,1-2 0,-1-2 1,0-3 174,1-7 0,-8-6 1,-5-3-1,-3-2 205,-2 1 1,-2-3-1,-5 0 1,-9 0 15,-5 0 0,-8 1 0,3 7 1,-1-1-53,-4 1 1,4 7-1,0 2-472,2 1 1,3 7 0,11 0 0,5 9-425,4 7 1,12 3 0,7 3 0,12 1 714,10-2 0,6-1 0,7-3 0</inkml:trace>
  <inkml:trace contextRef="#ctx0" brushRef="#br0" timeOffset="4700">2306 1799 8195,'-10'-27'493,"-6"0"0,5 6 914,-5-2 1,-1-1-496,-1 7 1,8 9-797,5 8 1,12 8 0,9 9-161,5 1 0,5 5 1,-5 2-1,2 0-228,-2 1 0,5-1 0,-3-4 1,-2 3-17,-1-3 1,-9 4-1,-1 0 1,0 1-93,0-1 0,-7 0 1,3-4-1,-6 5 99,-6 1 1,-3 0 0,-11 2 0,-1-6 192,-2-3 1,-3-3 0,5-1 0,-2-5 340,1-5 1,3-6 0,2-6 0,1-7 164,4-9 0,5-11 0,7-11 1,2-5 507,3-5 0,7-12 0,11-2 0,6-6-146,4 1 1,10 1 0,2 2 0,1 0-293,1 0 0,-2 10 0,1 10 0,-5 13-230,-4 11 0,-8 7 0,-2 4 0,-2 3-261,-3 6 0,-9 6 1,-1 4-1,1 4-224,3 1 0,1 3 1,1 6-1,-1 1-335,1 4 0,-1 6 0,1 10 0,-1 4-359,1 1 1,-3 5-1,-1 7 1,-5 4 138,-1 3 0,-2-1 1,-6 4-1,-2-2-762,-4 2 1,-2-4 1543,-3 2 0,-5-16 0,7 3 0</inkml:trace>
  <inkml:trace contextRef="#ctx0" brushRef="#br0" timeOffset="4850">2952 1834 8195,'-6'-17'296,"0"-1"89,2 1 0,2 5-219,2 1 1,2 7 0,6-2-629,9 4 0,5 4 0,11 2 462,4 2 0,9 7 0,-1-3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5:54.4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235 979 7917,'-8'-18'169,"4"1"1,-7 2 849,-3 3 1,5-2-582,-3 8 0,8 3 0,-2 8 0,2 7-132,-2 4 1,5 9-1,-5 4 1,4 4-134,2 2 1,2 6 0,2 1 0,3 3-187,3 3 1,2-3-1,5 2 1,1 1-98,-1 3 0,8-1 0,4-1 0,2-5-166,-1-1 1,5-4 0,-2-8 0,7-6 98,5-6 0,-4-5 0,5-16 0,1-6 41,-3-9 0,7-10 0,-7-14 0,1-6-88,-4-3 1,-4-10-1,-4-4 1,-4-4 127,-6-2 0,-11 6 0,-8 0 0,-10 0 91,-12 2 0,-15 3 1,-15 13-1,-8 7 121,-8 8 0,-6 2 0,-6 9 0,-5 7 146,-5 3 0,7 4 0,3 8 0,6 4 34,6 6 1,2 9-1,15 4 1,14 4-273,10 8 1,15-2 0,8 8 0,12-2-206,9-1 0,16 1 0,16-6 0,9 0-182,6 0 0,9-8 0,5-4 0,1-3-98,-1-3 1,3-5 0,-5-2 0,-1-3 460,-3-3 0,-20-2 0,-5-2 0</inkml:trace>
  <inkml:trace contextRef="#ctx0" brushRef="#br0" timeOffset="581">1440 1538 7984,'0'-18'441,"0"1"219,0-1 0,0 1-147,0-1 1,-8 9-1,-3 3 1,-5 4-114,-1 2 0,-8 2 0,-5 4 1,-3 7-164,-2 9 0,3-3 0,2 6 0,7-1-226,4-1 0,9 8 1,4-4-1,4 2-65,2 0 1,10-5 0,5 3-1,9 0-234,3 0 0,8-4 1,6 5-1,-3-3-49,-1-4 0,-2-1 0,-2-3 0,-4 0-290,-5 1 0,-7-1 509,-5 1 1,-14-3 0,-18-3 0,-11-4 8,-8 0 1,-9-6-1,1 3 1,-3-1-1,-2 2 1,1-4-1,5 4 1,5-4-300,4-2 1,4 0-1,4 0 408,6 0 0,11-8 0,4-2 0</inkml:trace>
  <inkml:trace contextRef="#ctx0" brushRef="#br0" timeOffset="915">776 298 8137,'-23'-29'-125,"2"2"0,0 1 529,1 5 0,1 2 1,1 3 1430,1 4-1470,-1 5 0,14 9 0,8 3 1,8 9-109,7 7 1,10 1-1,-1 5 1,1 0-251,0 0 1,0 2 0,6 6 0,0 0-456,0 0 0,-8 2 0,-4 2 0,-3 2-309,-3-3 1,-7 7-1,-4 2 757,-4 3 0,-18 2 0,-3 1 0</inkml:trace>
  <inkml:trace contextRef="#ctx0" brushRef="#br0" timeOffset="1381">515 420 8101,'17'-70'70,"6"8"1,3 6 0,1 7 331,4 9 0,2 5 0,2 6 0,2 5 255,3 5 1,-5 3 0,2 5 0,-6 5-342,0 4 1,-4 10-1,0 3 1,-1 5-243,-5 1 1,-2 9 0,-1 3 0,-3 4-111,-3 2 1,-4 0 0,-8 1 0,0 3-273,0 2 1,-8 7 0,-5-3 0,-9 2-318,-7-1 1,2-7-1,-2 2 1,-2-6 226,-2-6 0,0-6 1,4-11-1,5-6 325,5-4 0,3-18 0,5-9 0,7-12 398,8-10 0,7-5 0,13-4 0,5-3 220,4 3 0,8 4 0,1 5 0,1 6-170,0 5 0,5 14 0,-3 7 0,1 5-234,1 6 1,-8 18 0,1 9 0,-3 8-253,-2 4 1,-8 0 0,-5 0 0,-7 2-93,-3 3 1,-8-7 0,2 4 0,-4-4-191,-2-7 1,-8-5-1,-4-6 1,-3-1 182,-3-2 0,-5-10 0,-2-2 0,-1-10 191,1-6 1,4-9 0,7-6-1,5-6 3,1-4 1,2-1-1,6 3 1,0-2-80,0 2 0,8 3 0,3 1 1,7 2-202,5 4 0,-1 3 0,7 11 0,0 3-205,-2 6 1,4 6 0,-8 8 500,-1 10 0,5 7 0,0 10 0</inkml:trace>
  <inkml:trace contextRef="#ctx0" brushRef="#br0" timeOffset="1701">1632 507 8087,'8'-25'348,"-6"6"1,4-4 252,-4 3 1,-2 3-1,0-1 1,2 1-101,3-1 1,-1 1 0,6-1 0,0 1-192,-1-1 0,3 1 1,6-1-1,-1 1-114,0 0 1,-5-1 0,0 1 0,-1-1-47,-1 1 1,0-1-1,-6 1 1,2-1-50,-3 1 1,-3 7 0,-5 4 0,-7 4-152,-4 2 0,-1 0 0,-1 2 0,1 4-25,0 6 0,-5 5 1,3 5-1,5 3-61,5 2 0,3 0 1,6 4-1,2-2-195,3 2 0,7-4 0,11 1 0,6-3-280,4-4 0,10-1 0,4-3 0,5-1-1530,6-5 2141,-3-3 0,20-8 0,-3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07.5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7999,'0'-18'56,"8"9"1,6 5 51,7 8 1,-1 13 0,5 14 0,0 10-211,4 11 1,-4 10 0,-1 14 0,-7 6-158,-5 3 1,-3 10 0,-5 4 0,-1-48 0,0-1-490,1 49 367,-6-48 1,-2 1 0,-13 45 0,3-45 0,1 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07.6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 7952,'0'31'-35,"-2"2"0,-4 6-112,-6 4 1,3 5 0,-3 10 0,0 8 146,3 8 0,-7 6 0,6 7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07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7894,'2'73'64,"4"-3"0,-2-2 0,6 8 1,-1 5-147,1 5 0,0 9 82,2 4 0,-1-48 0,1 1 0,-2 0 0,-1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08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7733,'5'88'161,"1"-1"1,0-7 0,-6-5-1,0-1-161,0 2 0,0 3 0,0 8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09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1131 8176,'0'18'434,"0"-1"1,0 1 0,0-1 142,0 1 1,2-1 0,2 1-50,2-1 0,6 1 0,-6-1-104,-3 1 1,-1-7-1,0-1-45,4-2 0,-4-6 1,4-14-230,-4-11 1,-2-16 0,0-10-1,0-9 82,0-12 0,0-9 1,2-14-1,2-6-97,-2 48 0,1-1 0,4-4 0,0-1 0,-1 1 0,0 0 0,1 1 0,1 1 136,0 4 0,2 1 1,13-32-1,0 11 0,1 13-155,1 15 0,-4 11 1,8 19-1,2 8-172,2 8 1,10 6-1,4 9 1,3 6-95,2 10 0,1 4 0,1 12 0,0 5-203,-1 4 0,1 4 0,-13 6 1,-2 0-329,-2 0 1,-10 5-1,-6 1 1,-7-2-39,-8-3 0,-5-6 0,-4-1 1,-9 0-204,-11-2 0,-10-4 0,-8-12 0,-6-5 922,-3-4 0,-10-2 0,-2 0 0</inkml:trace>
  <inkml:trace contextRef="#ctx0" brushRef="#br0" timeOffset="151">245 922 8047,'-10'-18'240,"4"1"1,4-1 139,2 1 0,14 1 1,5 5-1,9 5-127,9 4 1,7 2 0,16 0 0,8 2-308,6 4 1,9-2 0,-1 5 0,1 1-998,-1 0 1,-1-6 1050,-11 2 0,4-5 0,-12-1 0</inkml:trace>
  <inkml:trace contextRef="#ctx0" brushRef="#br0" timeOffset="382">1782 555 8047,'0'-23'171,"0"0"1,0-1 0,-2 7 0,-4 1 608,-6 5 1,-3 3 0,-5 8 0,-3 0-264,-6 0 0,-4 2 0,0 6 0,2 7-367,2 6 0,2 10 0,-4-1 0,4 3-238,1 2 1,11-1-1,9 1 1,4 2-331,2 4 0,4-4 0,6 4 0,9-5-141,6-1 1,10-2-1,8-2 1,2-5-200,3-7 1,2 2-1,3-11 758,-1 0 0,8-2 0,3-8 0</inkml:trace>
  <inkml:trace contextRef="#ctx0" brushRef="#br0" timeOffset="631">2585 538 8203,'-2'-18'0,"-2"1"521,-1-1 1,-9 1 0,2 1 0,-3 3 335,-3 1 1,-1 8-1,-4-2 1,-5 6-348,1 6 0,-4 4 0,8 7 0,2 3-338,1 3 0,3 4 0,1 8 0,5 0-186,5 0 0,6 2 1,6 2-1,5 1-489,5-1 0,9 4 1,4-4-1,6-4-323,6-4 1,-2-2 0,5 4 0,1-4-47,-1-6 0,1-3 1,6-3-1,-3-1 872,1-5 0,5-3 0,-9-8 0</inkml:trace>
  <inkml:trace contextRef="#ctx0" brushRef="#br0" timeOffset="715">3127 992 7949,'11'-16'455,"1"5"1,-8-5 2087,2 4-2373,3 5 1,-5-7-171,8 8 0,-1 0 0,7 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8:47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158 363 8019,'-18'-27'127,"1"2"1,-1 7 0,1 3 1081,-1 3 1,1-2-643,0 9 1,1 6 0,4 13 0,7 7-81,3 9 0,2 4 0,2 7 0,3 6-200,7 3 0,9 3 0,5-1 1,1 0-149,4 1 0,4 5 0,4 0 0,3-3-154,3-7 0,-1 1 0,7-9 1,-3-3-171,1-6 0,3-7 0,-9-13 0,0-5-205,-1-4 0,7-18 0,-4-7 1,-1-10 204,-3-8 0,-6-9 0,-4-12 0,-6-2 234,-5-2 0,-7-12 1,-13 8-1,-2-1 96,-4-1 1,-13-4 0,-16 2 0,-12 6 77,-9 8 0,-8 14 0,-12 5 0,-3 6 112,-1 6 1,-3 6-1,7 11 1,3 8-78,1 8 0,12 8 1,9 13-1,14 10-302,12 9 1,15 7 0,10 1 0,12 1-166,9-1 0,20 2 0,13 1 0,7-1-440,5-3 0,3-5 1,5 1-1,4-9-319,1-6 0,1-7 0,3-10 0,-3-3-1873,-3-6 2841,-9-4 0,-7-18 0,-9-3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12.2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7797,'0'62'-9,"0"-4"0,0-2 0,0 1 0,0 1-364,0-2 1,-2 6 372,-4 2 0,-3 4 0,-9 2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12.3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 7702,'0'44'-129,"0"-3"1,-7-4 128,-5-2 0,-11 0 0,-4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14.1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 7979,'9'-2'3689,"-3"-4"-2597,-4-4-1024,-2-7 0,2 7-68,4 4 0,-4 12 0,5 4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13.2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106 175 8048,'2'-17'0,"2"-2"462,1-5 1,1 5 870,-6-4-993,0 3 0,6 12 0,2 10-65,1 14 0,-3 9 0,6 12 0,0 4-62,-3 5 0,7 7 0,-5 5 0,3 6-242,-2 4 0,1 2 1,-7 0-1,-2 1-354,-2 5 1,-2-4-1,0 2 1,-2-8-138,-4-8 0,-4-4 1,-7-3-1,-1-5 18,1-5 1,-2-12 0,-3-6 0,-3-3 501,-2-3 0,-2-7 0,-6-2 0</inkml:trace>
  <inkml:trace contextRef="#ctx0" brushRef="#br0" timeOffset="197">1 490 7939,'17'-62'0,"3"-4"0,1 9 0,2 5 214,-1 3 1,3 7 0,0-1 0,2 10 96,4 6 0,2 4 0,2 7 0,2 5-58,4 5 1,-2 4 0,7 4 0,5 5-40,5 11 1,-7 7 0,1 12 0,-5 4-182,-7 5 0,-8 13 0,-7 3 0,-6 2-140,-5 0 0,-6 0 0,-12 6 0,-8-1-134,-7 1 0,-8 0 0,-12-2 1,-7-2-89,-9-2 1,-7-6 0,-9 2-1,-1-5-32,6-11 1,0-13 0,10-7-1,4-7-389,5-5 1,14-4 749,12-8 0,11-8 0,4-2 0</inkml:trace>
  <inkml:trace contextRef="#ctx0" brushRef="#br0" timeOffset="516">752 1241 7939,'0'-18'824,"6"7"-13,0-1 1,1 6-240,-1-6 1,4 1 0,7-5-341,1 5 0,-1-5 0,1 6 1,-1-1-147,1-1 1,-1 1 0,1-7 0,-1 1-69,0-1 0,-1 1 0,-2-1 0,-5 1-63,-1-1 1,-2 1 0,-6-1-174,0 1 1,-2 1 93,-4 5 1,-4 3 0,-7 10 0,1 4-136,5 5 0,3 11 1,8 3-1,0 0 89,0 0 0,4 6 1,6-1-1,9 3-126,6 1 1,10-1 0,8-2 0,3-3-224,9-3 1,-1 4 0,12-6 518,6-1 0,-2-3 0,7-2 0</inkml:trace>
  <inkml:trace contextRef="#ctx0" brushRef="#br0" timeOffset="764">1887 856 7979,'10'-23'357,"-4"0"1,-6 0 0,-4 5 0,-4 3 175,-2 3 0,-1-2 1,-7 9-1,1 1-146,-1 2 1,1 4 0,-3 4-1,-1 5-267,-2 5 0,-6 9 1,5 4-1,3 4-127,2 2 1,3 6 0,4 1 0,7 1-231,3 0 0,2 3 1,4-3-1,5 0-89,9-1 1,17-1 0,1-8-1,7-4-235,6-5 0,1-5 1,3-4-1,1-3 561,4-6 0,-4-4 0,7-2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24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1 831 7978,'0'-17'15,"5"-1"0,1-1 0,0-3 225,2-1 1,-4 0-1,5 3 1,-1-1 353,-4-2 1,4 0-1,0 5 1254,1 1-1532,-5 7 1,4 4-1,-8 12-122,0 6 0,0 5 0,0 6 1,0 6-104,0 4 0,0 8 0,0 2 1,0 0-174,0-1 0,2 5 0,2-4 0,4-1-102,1 1 0,-3 3 0,6-3 0,1 0 50,3 0 1,1-3 0,3-5 0,1-2 70,2-4 0,8-5 0,-2-11 1,6-3 57,6-2 1,2-6 0,5-12 0,-1-10-4,1-5 0,1-10 0,-3-5 0,-5-1 21,-4-2 0,-4-2 1,-2-9-1,-6-2-50,-5-2 1,-7-2 0,-13 1 0,-4-3 39,-7 0 1,-5-2 0,-19 10 0,-7 5 179,-7 5 0,-5 9 0,-4 8 0,-6 3-36,-4 9 1,0 5 0,2 10 0,4 4-126,2 8 0,9 7 1,12 16-1,10 2-166,12 3 0,7-1 0,14 8 0,6 1-71,7 3 1,14-5 0,4-1 0,10 0-116,5-1 1,10-5-1,4 2 1,4-6-107,2-6 1,0-4 0,2-7 0,0-1-151,-3 0 1,-3-7 0,-15-4-1,-7-4 586,-9-2 0,0 0 0,-8 0 0</inkml:trace>
  <inkml:trace contextRef="#ctx0" brushRef="#br0" timeOffset="565">821 1704 7947,'10'-11'0,"-2"-1"743,0-2 1,-6 5 1300,3-3-1539,-3 8 0,-2-2 1,0 12-242,0 6 0,0 3 1,-2 3-1,-1-1-108,-3 1 0,0-1 0,6 3 1,0 1-161,0 2 0,0 1 1,0-7-1,0 1-109,0-1 1,6 0 0,1 1 0,3-1-49,4 1 0,-5-3 0,3-1 0,4-4-4,5-3 0,0-1 0,6-6 0,1-2 187,-1-4 0,0-9 1,4-10-1,-4 0 260,-2-1 1,-1-5-1,-7 4 1,-1-2 170,-5 0 1,3 8-1,-6-3 1,-1 5 176,1 1 1,0 3-296,-2 3 1,3 4 0,11 10-1,1 4-95,3 6 1,5 3 0,-4 3-1,2-1-1463,4 1 0,2 5 1,2 0-1,-2-1 95,-4-3 0,4 2 1,-6-1-1,2-5 1128,0 1 0,-7-8 0,3-1 0</inkml:trace>
  <inkml:trace contextRef="#ctx0" brushRef="#br0" timeOffset="915">1241 167 8057,'-18'-44'118,"1"3"1,-1 12-1,3 6 1629,3 3-810,-4 11 0,16 9 1,0 13-1,10 9-458,6 7 1,9 11-1,4 7 1,2 3-425,-2 3 1,8 5-1,-6 0 1,0-1-300,2-3 0,-8 4 1,1 2-1,-5 0-196,-4 1 0,3-5 1,-14-8-1,-2-3-534,-3-2 0,-14-10 1,-8-10-1,-9-6 974,-6-5 0,-11-4 0,2-8 0</inkml:trace>
  <inkml:trace contextRef="#ctx0" brushRef="#br0" timeOffset="1148">1206 237 8057,'11'-44'308,"1"3"0,-2 6 1,3 6-1,-1 8 91,1 7 0,5 6 0,5 6 1,4-2-38,1-1 1,4 1 0,-2 10 0,1 5 46,-2 5 1,4 1 0,-6 3 0,0 3-222,-4 6 0,-5-2 0,-7 2 1,-5 2-229,-4 2 1,-2 0-1,-2-2 1,-4-2-200,-5 2 0,-11 1 0,-3-3 1,-2-4-239,-4 0 0,-2-6 1,-2 3-1,0-7-138,0-3 0,0-8 0,0 2 0,2-4-706,4-2 1,-2 0 1320,8 0 0,0 0 0,5 0 0</inkml:trace>
  <inkml:trace contextRef="#ctx0" brushRef="#br0" timeOffset="1484">1712 587 8057,'-8'-18'1265,"-1"3"-88,-9 3 1,7-2-604,-1 9 0,8 1-383,-2 10 1,4 3 0,4 9 0,4-1-119,6 1 0,3-1 1,1 1-1,-3-1-124,-1 0 1,0-5 0,5 0 0,0-1-238,1-1 0,-6 0 0,-1-6 98,3 2 0,1-1 0,1-7 165,-4-3 0,-5-5 0,-7-10 0,0-1 21,0-2 0,-7-2 0,-5 3 0,-4-1-64,-1 2 1,-4 1 0,1 5 0,5 1-556,-1 2 1,2 7-512,3-7 0,3 10 1134,8 2 0,16 16 0,3 11 0</inkml:trace>
  <inkml:trace contextRef="#ctx0" brushRef="#br0" timeOffset="1882">2009 482 8057,'2'-20'0,"2"-1"475,2-2 0,-1 5 0,-5 7 345,0-3 1,6 4 0,2 1 0,2 1-308,3 4 1,3 4 0,1 6 0,1 6-361,-1 3 1,7 8-1,-1 3 1,-2-1-219,-1 0 0,-3 6 1,0-2-1,1 4-133,-1 2 1,-7 0-1,-2 0 1,-2-2-206,0-4 0,-1 4 0,-7-6 1,-3 0 11,-7-3 1,-4-5-1,-3-1 1,-2-3 330,-3-3 0,1-5 1,6-7-1,-1-1 317,1-5 0,7-6 0,4-13 0,4-10 395,2-10 0,8-5 0,6-5 0,7-3 225,8-6 0,4 2 0,2 0 0,2 4-341,4 7 1,3 1 0,7 11-1,-5 6-421,-5 8 0,-4 13 0,-2 8 0,0 8-108,0 8 0,-2 11 0,-2 6 0,-4 4-463,-2 2 1,4 8 0,-6 2 0,-1 1-691,-3 1 0,-3-1 0,-5 5 0,-5-3-165,-4-1 0,-4-3 0,-6 3 1311,-9-6 0,-16 3 0,-12 1 0</inkml:trace>
  <inkml:trace contextRef="#ctx0" brushRef="#br0" timeOffset="2015">2760 691 8896,'17'-35'0,"1"3"543,-1 2 1,3 1 0,1 10-1,4 3-376,2 1 1,10 5 0,10 0 0,3 3-413,3 3 0,-1 2 0,1 2 245,-1 0 0,8 0 0,2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11.85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8104 419 8009,'0'-17'-208,"0"-1"0,2 9 0,2 7 198,2 11 0,7 13 0,-1 20 0,3 11 5,3 9 1,-1 21 0,1 10 0,-10-42 0,-1 1-107,-1 3 0,0 1 0,1 2 1,-1 0-1,-3 6 0,-2 0-203,-1 3 0,-2 0 0,-1 6 0,-1 0 0,-5 2 0,0-1 0</inkml:trace>
  <inkml:trace contextRef="#ctx0" brushRef="#br0" timeOffset="183">7964 4157 8330,'18'33'23,"-1"-4"1,-1 9-1,-3-1 1,-1 6-455,1 6 1,-3 7-1,0 4 1,-2 2 430,-5 4 0,7 10 0,0 3 0</inkml:trace>
  <inkml:trace contextRef="#ctx0" brushRef="#br0" timeOffset="26264">35 5676 8089,'-2'-12'-396,"-3"1"400,3 7 1,-8-10 182,4 8 135,4 1 87,-6 5 189,8 0 135,0 0-820,8 0 1,-4 0 80,8 0 1,-1 0 0,7 0-3,-1 0 1,-5 0 0,0 0 0,1 0 9,3 0 0,1 0 0,1 0 0,-1 0-8,1 0 0,-1-6 0,1 0 0,-1 2 12,0 2 1,1 0 0,-1-2 46,1-2 0,-1-5 1,1 3 35,-1-2 1,1 4 0,-1-3 0,-1-1-41,-5 0 0,5 1 0,-5-5 1,5 2-20,1-1 1,1-1-1,-1 1 1,1 1-9,-1-2 0,1-1 0,-1-1 1,-1 3-20,-5 1 1,5 1-1,-4-5 1,3 2 4,3 3 0,-1 1 0,1-3 0,-1 1-7,0-2 0,1 5 0,-1-3-9,1-2 1,-1-1 0,1-3 14,-1 1 0,-1-1 1,-3 3-1,-3 1 13,-2 3 1,3 5 0,-3-6-13,2-1 1,0 3 0,3-2-7,-1-1 0,-8 3 0,3 0 0,-1 1-8,0-1 0,6 4 1,-4-4-1,-1 1 0,1-1 0,4 4 0,-5-5 4,3-3 0,-4 0 1,4 1 3,-3 1 0,5 0 0,-4-3 8,2 3 0,-7 3 0,5 5 6,0-2 1,-4-6-1,6 5-3,-3-3 1,1 4 0,-2-4-1,4 1-5,-1-1 0,5 4 0,-6-4 0,-1 1-4,1-1 0,6 0 0,-5-3 0,3 3 3,0 2 1,-6-5 0,5 1 3,3-4 0,-5 1 0,3 1-11,2 3 1,-7 5 0,1-4 1,0 2 0,-4-5 17,8 1 0,-7 2-4,7-1 1,-2 5-1,3-4 12,-1 3 0,-6-5 0,5 6-18,3 2 0,-4-4 0,1 3-15,3 1 0,1-4-82,3 2 1,-1 0 49,1 6 1,-1-5 38,1-1 1,-1 0 0,-1 4 60,-5-4 1,-1 4-1,-6-6-3,2 1 0,5 3 0,-3-8-12,2-1 1,-4-3 0,3-1-36,-1-1 0,4 1 0,-4 1 0,-1 3-17,1 1 1,4 0-1,-5-5 1,3-1-11,4 1 0,1-1 1,3 1-1,-1-1 14,1 1 0,-1 5 0,1 1 0,-1-3-1,1-1 1,-1 3 0,-1 0 0,-3-1 9,-1-3 1,-1 5 0,5-1 0,-2 0-1,-3 3 0,-5-7 1,6 4-1,1-3 5,3-3 1,-5 3 0,1 1-1,0 1 4,-3-7 1,7 9-1,-4-7 1,1 3-12,-1-1 0,3-1 0,-3-1 0,3 3-8,3 3 1,-6-2 0,-3 7 0,1-1-38,0 0 0,1-5-13,7 1 1,-3 2-1,-1 1 1,-2-1 5,1 0 1,3 4-1,1-3-58,1 1 1,-1-4-1,0 4-333,1-1 1,-1 3 0,1-6-434,-1-1 1,1 3 869,-1-2 0,1 9 0,-1-5 0</inkml:trace>
  <inkml:trace contextRef="#ctx0" brushRef="#br0" timeOffset="28750">228 5292 8220,'-2'9'-1054,"-4"-3"1649,4-4-191,-14-2 121,14 8-323,-5-6 1,9 13-119,3-3 0,-1-4 0,8 0-77,1-1 0,-3-5 0,2 6 0,1-2-29,3 0 1,-3-1 0,3-5 0,3 0 51,1 0 0,1 0 1,1 0-1,3 0 18,2 0 1,2-7 0,6-5 0,2-3 56,4-3 1,-3-5 0,9-2 0,0-3-24,-3-3 1,5-2 0,-9-2 0,1 1-57,2-1 0,-6 0 0,2 0 0,-6 2-22,-4 4 1,0-2 0,4 7-1,-4 3 30,-6 2 0,4-5 0,0 1 0,4 0 16,4-3 1,-9 7 0,9-6 0,-2 0-9,0-4 0,-2 1 1,0-1-1,2-2-19,-2-2 1,-6 4 0,4 0-1,0 0-5,-2 2 1,6-4-1,-6 5 1,3 1 0,-1 0 1,0 0 0,6 3 0,-2-1-11,-4 2 0,2 1 0,-6 3 0,0-1 3,1 1 1,3 1 0,-6 3-1,-2 1-2,-1-1 0,-3 3 0,1-2 1,-1-1-2,1-3 0,1 1 0,2 1 0,3 2 3,-3-1 0,4-3 0,-2-1 0,-1-1-9,-3 1 0,4 3 0,1-1 0,-1-3-6,2 5 0,-5-10 0,5 5 0,-2-1-1,0-1 0,7 1 1,-7-3-1,0-1 1,2 2 0,-3 1 1,7 3-1,0 0 0,-2-1 1,4 1 0,-6-1 0,3 1 1,3-1 1,-4 1 0,2-1 0,0-1-7,-2-4 1,6 3 0,-4-5 0,2 2-1,-2-1 0,4-5 0,-5 4 0,1-2 5,0-4 0,0 4 0,4 0 1,-2-1 0,-2 1 1,0 0 0,6-4 0,0 2 1,0-2 0,-2 4 0,0-2 0,0-1 8,4 3 1,1-6-1,-1 6 1,2-2-10,2 0 1,2 6 0,-5-5 0,5 1-8,2 0 1,-6 4 0,1-4 0,-1-1-21,2 1 0,2 4 0,3-6 0,-3 0 11,0 2 0,-7-6 0,7 5 1,-2-1 11,0 0 1,-1 0-1,-5-6 1,2-2 1,4-3 0,-4 1 0,5-6 0,-1 2-2,0 5 1,5-7 0,-3 0-1,0 1 0,0 3 0,5 2 1,-1 0-1,3-1 12,2 1 1,-7 2 0,-2 4 0,-2 2-3,-1 2 1,7 0 0,-6-4 0,-3 2 35,-1 2 0,-2 5 0,0-3 0,0 0-13,0 0 0,-6 5 0,2-3 1,4 2 7,4 0 0,4-3 1,-5 3-1,3-4-45,-2 0 0,4-4 1,-1 6-1,1-3-7,0-3 1,-3 6 0,-5 2 0,-2 3 4,-3 3 1,1-1 0,-6 1 0,2-2 10,4-5 1,-4 11 0,2-5 0,2 3 5,2-1 0,2-1 1,0-1-1,2 1-5,4-1 0,-2-1 1,9-2-1,3-3-1,-1 3 0,4-4 0,-13 1 0,0 1-13,2-2 1,-1 0 0,5-4-1,-6 3-7,-5 1 1,-1 6-1,2-6 1,0 1-13,-2 1 1,4 0-1,-10 3 1,4-1-5,2-2 1,6-3 0,-1 5 0,-1-2 49,-2 1 0,-8 3 0,0 2 0,2 1-5,2 4 0,2-3 0,0 5 0,0-1 28,0-1 1,6 2 0,1-3-1,1 3-15,0 2 1,-2 0 0,-5 5 0,3-3-18,2 2 0,2-4 0,-5 2 0,5 0 4,2-1 0,-4 5 0,3-4 0,-1 2-12,-4-2 1,-4 4-1,-4-4 1,-4 5-4,-2 1 1,4-6 0,-6 0 0,1 2 3,1 2 0,-4 2 0,6 0 0,1 0-3,-1 0 1,2 0 0,8 0 0,2 2 1,1 4 1,3-4 0,-2 6 0,5-3 1,5 1 0,-1 6 0,-1-4 0,-3-1 0,3 1 0,-6 4 0,-1-5 0,-1 1 3,0 0 1,-2 4 0,-8-5-1,-4 1 8,-2 0 1,4 4 0,-8-5 0,-3 1-11,-5 0 1,-1 5 0,6-3 0,1 2 6,4-1 1,-1 1 0,5 6 0,2-1 18,4 0 0,0 1 0,13-1 0,3 1 56,1-1 0,5 1 0,3 1 1,6 3 12,4 1 1,0 2-1,-2-4 1,-4 3-28,-2-3 0,4 4 0,-8 0 1,-5 1-48,-8-1 0,-1 0 0,-1-4 0,-2 5-54,-2 1 0,-8-6 0,0 3 0,2-3 15,2 2 1,2-3-1,-2 5 1,-2-2 39,-2 0 1,-2 1-1,4-5 1,-2 2 24,2 3 0,0-1 1,0-4-1,-1 3 15,1 1 1,2 6-1,1-4 1,1 1 11,0-1 0,6 4 0,2-4 0,-1 2-24,1 4 1,4-4 0,-7 3-1,1 1-23,2 2 0,-4 0 0,3-2 0,-3-2-9,-6 2 0,-2 0 0,4 0 0,-2-2-42,-4 2 1,-2-4-1,-5 0 1,1 1 3,-2-1 1,1 0-1,-1 4 1,2-2-35,-1 2 0,3 2 1,0 4-1,2 2 11,4 2 1,2-1 0,2-3 0,2 2 20,4 2 0,2 5 1,5-3-1,-3 0 42,-3-1 0,5-1 0,-4-6 0,-1 0 57,1 0 0,0-2 0,-4-2 1,1-2 28,-1 2 0,-2-4 0,-4 0 0,-2-1-58,-2-5 0,0 4 1,6 0-1,-2 1-71,-4-1 0,4 4 1,-4-4-1,4 2-117,2 4 1,-6-3-1,-1-1 1,-3 0-179,-4 0 0,4-6 0,-1 5 125,-3-1 0,-2-6 0,-1 5 43,-1-5 1,1-3 0,-1-3-154,1-1 0,-7-8 0,1 1-141,2-3 0,-5-2 0,3 2-170,2 4 1,1-4-1,3 4-119,-1-4 0,0-2 732,1 0 0,7 0 0,2 0 0</inkml:trace>
  <inkml:trace contextRef="#ctx0" brushRef="#br1" timeOffset="29330">12872 1345 8895,'0'-18'137,"0"1"0,0-1 1358,0 1-1220,0-1 0,2 9 1,3 3-1,7 6 2,4 6 1,9 5 0,4 11 0,4 3-57,2 2 1,7 10-1,3 10 1,2 3-167,-1 2 0,-7 9 0,4 5 0,-2 5-151,-1 5 0,-1 7 0,-8-1 0,-4 3-77,-1 3 0,-11-3 1,-9-3-1,-8-9 34,-10-7 0,-9-6 1,-22-9-1,-7-5-133,-6-5 0,-10-12 1,0-5-1,-6-7 68,-4-5 1,-11 1 0,5-7 0,5-2-62,3-2 1,4-2 0,0 0 0,2 0-47,4 0 1,10 0 0,9 0-1,3 2-1250,3 4 1561,2-4 0,2 13 0,0-5 0</inkml:trace>
  <inkml:trace contextRef="#ctx0" brushRef="#br0" timeOffset="30014">10409 2218 8149,'61'26'0,"0"0"0,-3 7 0,-1 2 0,-1 1 0,0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6:58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141 629 7983,'0'18'1253,"0"-1"1,0 1-950,0-1 1,0 1-88,0-1 0,-2-7 0,-2-6-153,-2-8 0,-2-8 0,2-11 1,-5-8 186,-5-8 1,1-2 0,1-9 0,2-6 243,-1-5 0,-1-1 0,3-4 1,5 4-144,4 2 1,2 10-1,0 11 1,2 8-217,4 8 0,11 5 0,12 6 0,4 7-113,2 3 1,8 15 0,3 7-1,7 5-185,5 6 0,-9 2 1,1 2-1,-5 2-197,-7 3 0,-1-3 1,-4 6-1,-4-2-27,-5 0 1,-11-7 0,-3-4 0,-2-1-188,-4-2 0,-4-2 1,-6-9 306,-6-5 0,-3-3 1,-3-12-1,1-6 358,-1-7 0,1-12 1,1 0-1,3-6 502,1-6 1,6 4-1,-3-6 1,1 3-142,4-1 1,4 0-1,6 8 1,5 4-42,5 6 1,9 5 0,6 7 0,8 5-349,8 4 1,3 4 0,2 4 0,1 7-221,-1 9 1,-5 5 0,-3 8 0,-1 0-303,-4 0 0,-10 0 0,-6-1 0,-3 3-201,-3 4 0,-7-4 0,-4 4 1,-6-6 3,-6-6 0,-10 4 0,-9-4 0,0 2-632,0-2 0,-5 2 1287,7-8 0,-8 1 0,4-7 0</inkml:trace>
  <inkml:trace contextRef="#ctx0" brushRef="#br0" timeOffset="333">1416 490 8007,'17'0'-65,"0"-6"0,-1-2 0,-2 0 44,-3 1 0,-5-1 1140,6 2-477,-8 4 1,1-6-409,-10 8 1,-5 0 0,-8 0-84,1 0 1,-1 6 0,1 0 0,0 0-46,-1 2 0,1-7 0,-1 5 0,1-2-31,-1 2 1,7-4-1,-1 6-109,-2-1 1,5-5-1,-1 6-13,2 0 0,4-4-24,10 7 0,10-5 1,9 4-1,2-2-30,4-4 0,2 3 0,2-1 1,2 0-215,4 2 1,-5-6 0,5 5 0,-4-1-142,-2 0 0,-2 6 0,-2-6 0,-4-3-486,-2-1 1,-1 0 941,-7 4 0,1-4 0,-1 6 0</inkml:trace>
  <inkml:trace contextRef="#ctx0" brushRef="#br0" timeOffset="501">1852 490 8007,'10'-27'124,"-2"1"0,-8 9 0,0-1 389,0 1 1,2 1-1,3 3-157,7 1 1,9 8 0,5-2 0,3 6-111,8 6 1,5 4 0,11 9 0,1 3-160,4 1 0,-2 6 0,7-4 1,-5 2-449,-8 5 0,3-5 0,-11 0 0,-1-2-587,-6-4 1,-18-1 0,-1-3 947,-6 1 0,-5-1 0,-5 1 0</inkml:trace>
  <inkml:trace contextRef="#ctx0" brushRef="#br0" timeOffset="668">2289 350 8694,'-16'-35'0,"5"0"-84,5 0 0,-2 8 931,2 4 1,-5 13 0,5 10-488,2 10 0,-6 13 0,0 6 0,-1 6-364,-1 6 0,-5-2 0,-9 7 1,-1 5-701,-4 5 1,-2-2 0,-2 4 703,0-3 0,-15 5 0,-4 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02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1101 8029,'-9'-12'750,"3"1"1405,-4 7-1308,8-4 0,-6 6-705,8-4 1,0-3 0,0-11 0,0-3 130,0-6 1,2-12-1,2-8 1,2-9-29,-2-12 0,-2-1 0,0-11 1,2-1 24,1-3 0,9 1 0,-2 5 0,5 11-60,6 8 1,-3 15 0,5 7-1,-2 10-35,1 11 0,1 9 0,-4 9 1,4 2-187,3 3 0,3 13 0,7 11 0,5 4-155,2 2 0,-4 8 1,5 3-1,3 3-264,1-3 1,-5 11 0,-5-5 0,-5 2-220,-6 1 0,3-3 0,-9 0 0,-4 1-9,-5-1 1,-6 1 0,-8-1 0,-4 0-347,-8 1 0,-7-9 1004,-16-3 0,-8-4 0,-2-2 0</inkml:trace>
  <inkml:trace contextRef="#ctx0" brushRef="#br0" timeOffset="367">192 804 7900,'18'-17'-90,"-1"-1"1,1 6 0,-3 1 0,1-1 587,1 2 1,-3-5 0,11 5 0,0-1-62,4-1 1,10 2 0,4-3 0,2 3-4,3 2 1,8-3 0,1 5-1,-5 2-275,-3 2 0,-9 2 0,5 2 0,-2 2-141,-5 2 1,-6 7-1,-5-1 1,-2 3-105,-4 3 0,-1-1 0,-3 1 1,-1-1-210,-5 1 1,3-1 0,-6 1 0,-1-1-143,1 1 1,-2-1 0,-6 0-22,0 1 0,-2-8 621,-4-5 1,4-5-1,-4-7 1,5-9-107,1-5 0,1-10 1,5 2-1,6-4 17,3-2 0,11 0 0,3 0 0,2 2-178,-2 4 0,4 4 0,-4 7 0,6 1-334,6-1 0,-4 8 1,1 5-1,-5 3-787,-4 2 1,1 2 1224,5 3 0,-8 5 0,-2 8 0</inkml:trace>
  <inkml:trace contextRef="#ctx0" brushRef="#br0" timeOffset="964">1747 804 8082,'6'-17'0,"-1"-1"304,-1 1 0,0 1 1,0 3-1,2 1 253,-2-2 0,4 5 1,-3-3-1,1 0-291,2 3 0,0-7 0,5 4-65,-1-3 0,-2-3 0,1 1 83,-5 0 0,-4-1-239,-2 1 1,-2 1 0,-4 3-1,-5 3-2,-5 2 1,-1 2 0,-1 6 0,1 0 2,-1 0 0,-5 2 0,0 2 0,3 4-54,7 2 1,-1 1 0,8 7 0,2 1-113,2 4 0,2-3 1,4 5-1,6-2 23,7 1 0,15 1 0,1-4 0,7 0 59,5-5 0,1-1 0,9-9 0,5-2-46,10-2 0,0-4 0,7-4 0,-1-7-26,0-9 0,-3 1 0,-9-8 0,-9 0-95,-13 2 1,-16 1 0,-20 9 0,-6 0 155,-6-1 0,-12 3 1,-13 1-1,-8 4 35,-7 3 1,-5 1-1,-1 8 1,1 2 89,5 1 1,-3 9-1,9-2 1,1 3-30,2 3 1,12-1 0,5 0 0,9 1 0,3-1 1,2-3 0,8 0-1,6 1 164,9-1 1,3-3-1,9 1 1,2-4-13,2-1 0,4-5 0,2 4 0,1-4-75,-1-2 1,-2 0 0,0 0 0,2 0-85,1 0 1,1 0 0,-4 0-1,2 0-65,2 0 0,-1 0 0,-5 0 0,-2 0-136,-4 0 1,2 8 0,-7 4 0,-3 3-137,-2 3 0,-9-1 0,-2 1 1,-2 1-362,0 4 0,-1-3 0,-5 3-1783,0-4 2440,-7-1 0,5 7 0,-6 2 0</inkml:trace>
  <inkml:trace contextRef="#ctx0" brushRef="#br0" timeOffset="1331">3493 193 8166,'10'-25'839,"3"5"1,-5-1-812,2 7 0,-4 6 0,5 10 725,3 4 0,-6 4 0,-2 7 0,-4 1-508,-2-1 1,0 1 0,0-1 0,-2 1-613,-4-1 0,-4 1 0,-7-3 0,-1-1 47,1-3 1,-7-7 0,1 2 0,2-4 68,1-2 1,3-6-1,1-2 1,3-1 383,1-5 1,8-9 0,-2-4-1,6-2 235,6 0 1,6 5-1,9-3 1,4 2-56,3 3 0,7 5 1,5 5-1,-1 7-75,-2 3 0,4 11 0,-1 9 0,-1 11 28,-2 10 0,-10 5 1,-3 9-1,-5 3-139,-2 8 1,-7-6 0,-6 12 0,-10-2-460,-11 0 0,-8 4 0,-12 0 0,-4-1-1005,-6-3 1,-11-2-1,-4 2 1337,0-4 0,-6 4 0,6-6 0</inkml:trace>
  <inkml:trace contextRef="#ctx0" brushRef="#br0" timeOffset="1447">3581 1415 8166,'27'0'0,"-4"0"339,-4 0 1,-1 6-1,-1 0 1,1-2 93,-1-2 0,7-2 1,-1 2-1,-2 2-1183,-1 1 750,-3 1 0,-7-6 0,-3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11.9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36 210 8162,'-8'-27'79,"-2"3"1,1 5 44,3 2 0,4 5 0,6 0 0,9 1 172,16 1 0,28 0 0,24 6 0,-31 1 0,3 1-64,9 0 0,4 0 0,16-2 0,5 0 0,10 1 0,4 0 0,-29 2 0,1-1 0,1 1-160,4 0 0,2 1 0,-1-1 0,1 1 0,0 0 0,1 0 0,3 0 0,2 0 0,0 0 1,-1 0-1,-1 0 0,1 0-293,-2 0 1,0 0-1,-1 0 1,0 0 0,-1 0-1,-1 0 1,-4 0 0,0-1-1,-1 0 1,0 0 0,0 0-1,0-1 28,-1 1 0,0-1 1,-1 0-1,-2-2 0,0 0 1,-1 0-1,26 1 0,-2 0 1,-9 1-1,-3 0-513,-8 1 1,-3 0-1,-12 1 1,-3 0 705,37 0 0,-15 6 0,-20 0 0,-8 0 0</inkml:trace>
  <inkml:trace contextRef="#ctx0" brushRef="#br0" timeOffset="255">368 699 8043,'25'-35'205,"12"2"0,15 4 0,16 6 24,17 3 1,-30 12-1,3 1 1,16-1-1,5 2 1,8 0-1,3 0-182,5-1 0,2 1 1,-27 3-1,2 0 0,-1 1 1,1-1-1,0 1 0,0-1 1,2 1-1,0 0 1,1 0-347,0 1 1,1-1 0,0 0 0,2-1 0,1 1-1,-1 1 1,-1 0 0,-1 2 0,0-1 0,-3 0-1,-1 0 1,0 0-75,-1 0 0,-1 0 1,1 0 372,-2 0 0,0 0 0,0 0 0,0 0 0,0 0 0,-1 0 0,31 0 0,0 0 0</inkml:trace>
  <inkml:trace contextRef="#ctx0" brushRef="#br0" timeOffset="367">4629 402 9245,'-6'-17'463,"0"-1"0,-1 8-1889,1 5 0,4 5 1426,-4 5 0,4 5 0,2 8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09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18 787 8112,'9'2'-1953,"-3"3"2015,-4-3-71,-2 6 1,0-6 0,0 4 80,0-4-6,0 6 0,-2-8 231,-4 0 271,4 7 400,-13-5-296,13 14 1,-6-7 29,8 9 0,0-6-276,0-1 0,0 1-110,0 5 0,0 1-182,0-1 1,0-5-1,2-2 275,4-3 1,-4 1-117,4-2 0,-4-6-171,-2 0 0,0-10 0,0-13 0,0-6 66,0-4 1,0-4-1,0-4 1,2-7-29,3-9 1,-3 1 0,6-8 0,-2-2 207,0-2 1,7 6-1,-1 6 1,4 7-211,1 9 1,0 5 0,1 8-1,-1 7-70,1 7 0,1 9 0,3-2 1,3 6-82,2 6 1,-4 3 0,6 9 0,2-1-135,2 1 0,2 1 0,0 2 0,-2 5-96,-4 1 0,-1 2 0,-7 4 0,2-2-290,-1-2 0,-5-6 0,-3 7 0,-3 1 107,3 2 1,-6-6 0,-3-2 0,-3-2-24,-2 1 1,0-1-1,0-4-48,0 4 0,-2-3 0,-1 3 0,-5-3-79,-2-3 0,4-7 1,-3-2-1,-1-3 144,0 1 0,4 0 1,-5-6-1,-3 0 412,-1 0 0,-3-8 0,1-1 0</inkml:trace>
  <inkml:trace contextRef="#ctx0" brushRef="#br0" timeOffset="368">210 856 8378,'-10'-17'1162,"4"0"0,6 5 1,6 0-1,6-1-660,3-3 0,7-1 0,5-1 0,10 1-199,5-1 0,5-1 0,5-2 1,3-3-162,3 3 1,-2 3-1,6 5 1,-2 3-83,-3 2 0,-9 3 1,-3 5-1,-4 0-274,-8 0 0,0 7 1,-10 5-1,-2 3-97,-1 3 0,-5-1 0,-3 1 0,-5-1-45,1 1 0,-6-1 0,6 1 0,-2-1-333,0 1 0,-1-1-747,-5 1 1366,0-1 0,0-9 1,0-10 249,0-14 0,8-3 0,4-10 0,3-2-22,3-2 0,-7 4 1,3 0-1,4-1-150,3 3 1,4 0 0,-4 6 0,3-2-451,-3 1 1,4 9 0,-1 3-1,-1 2-374,2 4 0,-4 4 1,7 4 815,-3 2 0,6 15 0,-4-1 0</inkml:trace>
  <inkml:trace contextRef="#ctx0" brushRef="#br0" timeOffset="1032">1589 717 8112,'10'-8'0,"-4"-4"799,-4-3 0,4-3 0,2 3-218,1 3 1,-3 2 0,6 7 0,1-3-391,3 2 1,1 0 0,1 0 0,-1-2-183,1 2 1,-1 1 0,1-1-6,-1-2 1,-1-2 0,-3 4-224,-1-2 1,-6-5 0,3 3 166,-1-2 1,-2 4 0,-8-3 0,-4-1 218,-5 0 0,-5 6 0,-1-1 0,-3 3-67,-3 2 1,3 0 0,-3 0 0,4 2-93,1 3 0,1-1 0,-1 8 0,3 2-84,3 1 0,4 3 0,8-1 0,0 0 62,0 1 1,2-1-1,4 1 1,6-1-13,3 1 1,5-1 0,3-1-1,6-3 5,4-1 0,-4-8 0,0 2 0,2-4 6,2-2 1,-4 0-1,-1-2 1,-3-4-13,-4-6 1,-3 3 0,-7-3 0,-3-2 60,0-1 1,-6 3 0,2 1 3,-8-3 0,0 6 0,-8 0-22,-1 1 0,-3 5 0,-1-4-20,-1 4 1,7 2 0,-1 0-33,-2 0 61,7 0 249,-1 0 1,8 2 11,0 4 1,0-2-26,0 7 1,2-7-1,2 4-112,1 0 1,3-6-1,-2 3-101,6-3 0,1 0 0,1 2 0,-1 2-95,7-2 0,-3-2 0,9-2 1,-1 0 15,4 0 0,4 6 1,2-1-1,-2-1-201,-4-2 1,4 0-1,-4 2 1,2 2-386,-2-2 1,-4-2 0,-7-2-977,-1 0 0,-1 2-628,-5 3 2221,-3-3 0,-16 14 0,-1-6 0</inkml:trace>
  <inkml:trace contextRef="#ctx0" brushRef="#br0" timeOffset="1665">2550 594 8196,'6'-17'0,"2"0"445,1-1 0,-5 1 0,2-1 1,-2 1 769,2-1 1,-4 1-1,2-1-663,-8 1 1,-2-1 0,-10 3 0,-5 1-254,-4 3 1,-4 5 0,-6-4 0,-2 2-134,-4 4 0,-2 3 0,-5 2 0,3 5-340,3 6 1,1 9 0,8 4 0,2 1-269,2-1 1,13 6 0,1-2 0,5 2 59,6-2 0,2 2 1,2-7-1,2-3 240,4-2 0,4-1 0,7-3 0,2-3 92,5-6 1,-3-4 0,6-2 0,0-2 240,1-4 0,-7 2 0,2-8 0,-1-1 127,1-3 1,-4 1-1,3 1 1,-7 3 114,-3-3 1,-1 4-1,7 1-351,-1 1 1,1 2 0,-1 6-1,1 0-200,-1 0 0,6 6 0,1 2 0,-3 1-498,-2 5 0,5 1 1,-1 3-1,-2-1-631,-1 1 0,-3-1 0,1 1 1247,-1-1 0,1 1 0,-1-1 0</inkml:trace>
  <inkml:trace contextRef="#ctx0" brushRef="#br0" timeOffset="2015">3266 245 8086,'18'-25'461,"-3"6"0,-1-5 946,-3 5 1,1 3-509,5 5 1,-5 5 0,-2 12-800,-3 5 1,-1 5 0,-6 1-328,0 1 0,-2-7 0,-3-1 1,-7 0-226,-4 0 1,-3-7 0,-2 3 0,-3-4 137,3-2 0,0 0 1,-1-2-1,-1-4 539,2-5 1,7-5 0,4-3 0,3-2 169,3-3 0,2-5 0,4 6 0,4 1-39,5 3 0,11 2 0,3 1 0,2 4-45,4 7 1,4 3-1,4 6 1,1 5-180,-1 9 1,2 13 0,-4 2 0,-6 8-142,-4 3 1,-4 1 0,-7 5-1,-4-1-202,-7-1 0,-3 5 0,-6-11 0,-7 1-826,-12 0 0,-16 3 1,-8-3 1036,-3 2 0,-18 1 0,-4 7 0</inkml:trace>
  <inkml:trace contextRef="#ctx0" brushRef="#br0" timeOffset="2131">3301 961 8086,'17'0'566,"-5"0"0,0 0 207,1 0 0,1 2 0,-1 2 0,-1 2-1138,2-2 0,-5 5 365,3 3 0,0 11 0,5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2:39.3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1240 7179,'-18'0'157,"6"0"0,3-2 281,1-3 0,-6 3 344,3-4-596,3 4 1,2 2 0,12 0 0,8 0-2,7 0 1,14 0-1,13 0 1,11 0-149,10 0 0,13 0 1,-33 0-1,3 0 1,6-1-1,2 0-67,7-2 0,2 0 0,8 2 1,1-2-1,6-2 0,1-1 1,1-1-1,1 0-113,0-1 1,0 1 0,2 0-1,-1 2 1,-1 0 0,-1 0-1,-4 0 1,-1 1 119,-8-2 0,-3 2 0,-11 2 0,-3 0 0,41-4 0,-12 4-326,-9 2 1,-20 0 0,-9 0 0,-10 0-144,-8 0 0,-4 0 0,-10 2 102,-3 4 1,-6-4 0,-14 4 389,-9-4 0,7-2 0,-6 0 0</inkml:trace>
  <inkml:trace contextRef="#ctx0" brushRef="#br0" timeOffset="781">3753 367 7979,'8'-35'0,"-6"6"0,4 2 0,-6 0 361,-6 0 1,4 9 0,-6-1-1,0 3-69,-3 9 1,1-3 0,-2 4-1,-1 2 1,-3 2 0,-7 2 0,-2 0 0,-1 2 40,1 4 1,-8 6-1,2 9 1,-4 4-97,2 2 1,2 2 0,-2 8 0,2 4-87,2 6 1,8 9 0,-1 4 0,7 2-318,3 4 1,8 4 0,0 6 0,8 3-123,8 1 0,19 3 0,10-9 0,9-2 91,8 0 1,12-20 0,-29-23 0,2-2 0,2-2 0,1-3 66,3-2 1,1-1 0,5-4 0,2-1 0,3-3 0,1-1-1,2-2 1,0-2 22,0-3 1,0-1-1,4 0 1,0-2-1,1 0 1,2-2-1,3 0 1,1-3 40,4-3 1,-1-2-1,-11-1 1,-2-3-1,0-2 1,-1-3 0,-9 1-1,-2-3 20,-4-1 1,-3-2 0,29-25 0,-12-17 0,-13-4 54,-14-3 0,-10-9 1,-12 4-1,-3-1 200,-2-5 0,-10 7 0,-12 3 0,-9 6 124,-12 4 0,-4 6 0,-11-4 0,-4 2-20,-1 3 0,-7 9 0,0 5 0,-4 4-107,-4 6 0,10 10 0,-10 2 0,4 7-316,4 8 0,-4 4 1,8 2-1,2 2-74,1 4 0,3 12 0,0 11 1,-3 6-331,-3 5 0,11-1 0,1 6 0,9 0-300,8-1 1,4 3 0,7 5 813,1 1 0,7-1 0,2 0 0</inkml:trace>
  <inkml:trace contextRef="#ctx0" brushRef="#br0" timeOffset="1304">4102 944 8603,'0'-18'834,"0"1"0,0-1-830,0 1 1,0-1 0,0 1 75,0-1 1,6 7 0,2 1 0,2 0-2,3 1 0,5 5 0,3-4 0,2 2-73,-1 0 0,5 0 1,2 6-1,4 0-13,2 0 1,0 2 0,2 4 0,1 4-30,3 0 1,6 5 0,-7-3 0,-1 3-63,-2 3 0,-2-7 0,0 1 1,-2 0-13,-4-3 1,2-1 0,-8-8 98,-1 0 0,-11-2 0,-5-4 0,-4-5 6,-2-5 0,0-9 0,-2-4 0,-2-4-3,-1-2 1,-9 0 0,2 0-1,-1 0-57,1 0 0,-1 2 0,5 2 1,0 4-605,0 2 1,-3 2 668,5 5 0,0 1 0,6-1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18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141 525 8060,'0'-18'37,"0"1"1,-2-1 0,-4 3 422,-6 3 1,2-2 0,-1 9 96,-3 1 0,-1 10 0,-3 5 0,3 5-287,3 1 0,-1 8 0,7 5 1,2 3-183,2 1 0,2 1 0,0 0 1,2 0-155,4 0 1,3 2 0,9 2-1,1 2-231,5-3 0,3-1 1,6-2-1,0-2-353,2-4 0,-4 2 0,9-5 1,-3-3-1780,-2-4 2429,8-5 0,-6-14 0,5 0 0</inkml:trace>
  <inkml:trace contextRef="#ctx0" brushRef="#br0" timeOffset="250">752 507 8093,'-12'-15'653,"1"3"0,5-2 1264,-6 9-1747,8-9 1,-2 20 0,12-2 0,8 5-38,7 3 0,0 0 0,11 5 0,2 1-195,5-1 1,8 1 0,-4 1-1,1 2-369,5 3 1,5-1-1,0-6 1,-5 1-136,-5-1 0,-3 1 1,-6-1-1,0-1-979,0-5 1545,-8 5 0,-2-6 0,-7 7 0</inkml:trace>
  <inkml:trace contextRef="#ctx0" brushRef="#br0" timeOffset="483">1363 420 8018,'-15'-18'-48,"3"1"0,-4 7 0,7 2 0,-3 3 822,0-1 1,7 0 0,-7 8-440,-2 4 0,1 3 1,-1 11-1,4 3-240,3 6 1,-7-2 0,4 3-1,-1 1-1,-1 2 0,1 1 1,-9 1-1,-1 2-141,-3 4 1,-1-2 0,4 5-1,-4-1-336,-2-4 0,-3-2 0,-5-2 0,2-2-366,4-4 0,-4-2 1,6-8-1329,0-1 2077,2-5 0,15-13 0,2 0 0</inkml:trace>
  <inkml:trace contextRef="#ctx0" brushRef="#br0" timeOffset="699">1677 717 7945,'18'-6'0,"-3"-2"-298,-3-2 0,-2 7 2736,-4-3-1961,-4 4 1,-1 4-1,-8 4 1,-1 5-353,0 5 1,-3-3 0,5 3-1,0 3-165,-2 1 0,6 5 0,-4-2 0,4 0-232,2 3 1,0 1 0,0 6 0,0-2-347,0-2 0,6-2 0,2 4 0,0-2 618,0 2 0,5-5 0,-3-1 0</inkml:trace>
  <inkml:trace contextRef="#ctx0" brushRef="#br0" timeOffset="999">2009 367 8061,'-9'-25'180,"-5"6"0,8-4 1,0 3 236,-1 3 0,5 5 0,-6 2 0,2 1 1566,0-1-1450,0 6 1,8-2-414,4 12 0,4 6 0,7 9 1,-1 2-70,-4-1 1,3 5 0,-3 0 0,3 2-225,3 0 1,-7 0 0,1 6 0,0 0-256,-3 0 1,7 0 0,-6 0 0,1 0-91,1 0 1,-8 6 0,3-1-1,-1-1 518,0-2 0,8-2 0,-5 0 0</inkml:trace>
  <inkml:trace contextRef="#ctx0" brushRef="#br0" timeOffset="1199">2289 367 8061,'0'-52'156,"0"2"0,-2 3 1086,-4 6 0,2 18-497,-8 6 1,9 13 0,-3 4-546,4 9 1,10 7-1,3 3 1,7 3-128,5 1 1,4 8 0,8-2 0,0 4-282,0 2 0,0 2 1,0 2-1,0 1-363,0-1 1,-2-2 0,-2 0-1,-4 2-1062,-2 2 0,-4-1 1633,-9-5 0,-4 8 0,-8 2 0</inkml:trace>
  <inkml:trace contextRef="#ctx0" brushRef="#br0" timeOffset="1451">2725 228 8061,'-6'-18'0,"-1"3"268,-3 3 1,4-1 0,-4 5 412,3-2 1,1 8-497,6 2 1,8 6 0,5 9 0,9 1-40,7 3 0,4 5 1,4-1-1,3 4-189,7 0 0,3 6 0,3-6 1,-1 3-370,1-1 0,-7 0 0,1 4 1,-1-4-157,-1-6 1,-8-3-1,-10-5 1,-4-1-929,-7-3 1496,1-7 0,-15 4 0,6-8 0</inkml:trace>
  <inkml:trace contextRef="#ctx0" brushRef="#br0" timeOffset="1666">3214 280 8061,'0'-25'-184,"-2"0"0,-2-4 0,-3 5 753,-3 5 1,4 3 0,-4 3 991,3 1-1340,-7 8 1,12-2-1,-4 12 1,4 6-188,2 3 0,0 5 0,-1 1 0,-3 4-17,-2 3 0,-2 3 1,4 7-1,-4 3-145,-1-2 0,3 0 0,-6 2 1,-1 3-183,-3 1 1,-1-1-1,-1-3 1,-1 6-329,-4 3 0,-3-5 0,-5-4 0,4-5 638,2-1 0,-6 0 0,4 0 0</inkml:trace>
  <inkml:trace contextRef="#ctx0" brushRef="#br0" timeOffset="2050">3511 577 8061,'18'-17'-11,"-1"-1"0,-1 1 1,-3 1-1,-1 3 729,1 1 0,3 6 0,1-4-285,1 3 1,-6 1-1,-1 6-254,3 0 1,1 0-1,1 2 1,-3 4-92,-1 5 0,-8-1 0,4 2 0,-2 1-92,-1 3 1,1 1 0,-6 1 0,0 1-94,0 4 0,-6-3 0,-1 3 0,-3-4 11,-4-1 1,5-1-1,-3 1 169,-2-1 0,1 1 0,-1-3-169,3-3 1,1 3-49,-2-3 1,6-4 0,12-2 92,6-4 0,5-2 1,7 0-1,5 0-204,4 0 1,4 0-1,1 0 1,3 0-138,-2 0 1,-2 0-1,-2 0 1,0 0-1119,0 0 1500,-8-8 0,6 6 0,-6-6 0</inkml:trace>
  <inkml:trace contextRef="#ctx0" brushRef="#br0" timeOffset="2284">4018 140 8109,'15'-33'61,"-1"4"0,-3 6 197,3 4 0,-2 3 0,3 4 1,5 7 472,-1 3 0,8 9 0,2 5 1,4 6-332,2 5 0,0 12 0,0 11 0,0 7-316,0 5 1,-8-2-1,-6 8 1,-7 0-115,-8-2 1,-8 6 0,-12-6 0,-15 2 155,-14 0 0,-21-7-126,-5 1 0,25-27 0,-2 0 0,2 0 0,-1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26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53 262 7840,'0'-52'60,"0"7"0,-2 6 1,-1 6 401,-3 4 1,-2 8 0,2-1 82,-5 9-277,3 5 0,0 10-322,8 4 1,0-2 0,0 7-1,0 3 57,0 1 0,0 3 1,0-1-1,0 1 149,0-1 1,2 7 0,2 1 0,2 0 9,-2 0 1,-3 6-1,-1 0 1,0 6 4,0 4 0,0 2 0,0-3 1,0 7-53,0 3 0,-5 11 0,-1 5 0,2 7-57,2 9 1,2 5 0,0 6-1,0 6-48,0-48 0,0 1 0,1 0 0,0 1 0,1-1 0,2 1 0,0-1 1,1 0-13,0 1 0,0-1 0,3 3 0,0 1 0,-2-1 0,-1 0 0,3 0 0,0-1-1,0 0 0,1-1 0,0 0 0,0 1 1,0 1-1,-1 0 0,1 2 0,0 1-50,0-1 0,-1 0 0,0 0 0,0 1 0,-1-3 1,-1 0-1,0 3 0,-2 1 29,0 1 0,0 0 0,2 3 1,1 0-1,-2-1 0,0 0 0,1-1 1,0-1 19,0 0 0,-1 0 0,-2 0 0,-2 0 0,3 2 0,0 0 1,-1 1-1,0 1 6,0 0 0,0 0 0,0 0 0,-1 0 1,-1-2-1,-2 0 0,1 2 0,0 0 36,0 2 1,0 2 0,0 2 0,0 1 0,0 0 0,0-2 0,0-2 0,0 0 15,1-1 0,-2 0 0,-1 0 0,-1 0 0,0 5 0,0 0 1,1 0-1,0-1-32,1 0 1,0 0 0,-2 1 0,0 0-1,0-6 1,0 0 0,1 0 0,0 0-11,1 0 1,1 0 0,-1 2 0,2 0 0,-1-3 0,0 0 0,0 0 0,0 0-15,0 1 1,0 0 0,0-2 0,0 0 0,0 4 0,0 2 0,0 0 0,0 1-13,0 2 1,0 0 0,0-2 0,0 0-1,0-3 1,0 0 0,0 0 0,0 1 10,0 1 1,0 0-1,0 3 1,0 0 0,0-2-1,0 0 1,0-4-1,0 0-23,0-3 1,0 0-1,0-2 1,0 0-1,0 0 1,0 0-1,0 0 1,0 0-42,0 1 0,0-1 0,0-3 1,0 0-1,0 0 0,0 0 0,0 2 1,0-1 21,0 1 1,0 0 0,0 2-1,0 0 1,0-2 0,0-1 0,0-5-1,0-2-252,0 47 0,0-7 1,0-9-1,1-5-199,5-7 1,-4-6-1,4-17 1,-4-3-242,-2-3 0,0-1 0,0-8 737,0-4 0,-6 0 0,0-11 0,1-5 0</inkml:trace>
  <inkml:trace contextRef="#ctx0" brushRef="#br0" timeOffset="815">228 10391 7896,'-12'-6'64,"1"1"211,-3 1-120,6-6 0,3 8 0,12-2-82,11 8 0,9-2 1,14 6-1,9-2-38,12-1 1,12 7 0,19-4-1,-42-4 1,1 0-61,5-1 0,0 1 1,6 2-1,1 0 0,8-2 1,3 0-1,2 0 1,1 0-166,2-1 1,1 1-1,5 2 1,-1 0-1,-1-3 1,-1 0 0,2-1-1,1 0 125,1-1 1,0 0 0,4-1 0,1 0 0,4 0 0,0 0 0,-3 0 0,0 0 62,-1 0 1,1 0 0,2 0 0,2 0 0,-29 0 0,2 0 0,-1 0 0,3 0 0,0 0 0,0 0-108,1 0 0,1 0 1,0 0-1,3 0 1,0 0-1,0 0 1,-1 0-1,0 0 0,1 0 1,3 0-1,1 0 1,0 0 169,3 0 1,1 0 0,1 0 0,6 0-1,1 0 1,1 0 0,1-1 0,0 1 0,0-1-1,1-1 1,1 0 0,-1 0-122,2-2 0,0 0 0,1 0 1,-23 2-1,1-1 0,-1 1 0,2-1 1,3 1-1,2-1 0,0 0 0,0 0 1,1 0-1,-1 0 0,1 0 0,1 0 80,-1 1 0,0-1 0,0 1 0,1-1 0,2 1 0,1-1 0,-1 1 0,0 0 0,-1 0 0,-1 2 1,0-1-1,1 0 0,2 0 0,1-1 0,0 0 0,0 1-124,2 0 0,1 0 0,0 0 0,0 0 0,1-1 0,1 0 0,0 0 0,-1 0 0,0 1 0,-1-1 0,0 1 0,0 0 0,-1-1 0,1 1 0,-1 1 0,0-1 92,0 0 0,0 1 1,0-1-1,1 1 0,0 0 1,1 0-1,-1 0 1,1 0-1,1 0 0,0-1 1,1 1-1,-1-1 1,0 0-1,0 0 0,0 0 1,0 0-25,0 0 0,-1-1 0,1 1 0,0-1 1,0 1-1,1-1 0,0 1 0,-1-1 1,-2 2-1,-1-1 0,0 1 0,0-1 1,1 1-1,1-1 0,0 0 0,0 0 17,-1-1 1,1 1 0,-1 0 0,1-1 0,1-1-1,0 0 1,-1 0 0,1 0 0,-3 1 0,1 0 0,-1 0-1,-1 0 1,-1 0 0,-1 0 0,-1-1 0,1 1 47,-1-2 0,0 1 0,-1-1 0,1 1 1,-1 0-1,0 1 0,0 0 0,-1-1 1,2 1-1,-1-1 0,1 0 0,-1 0 0,-1-1 1,-1 1-1,1 0 0,-1-1-55,-2 0 1,0 1 0,0-1-1,-1 0 1,-1-1 0,0 1-1,-1 0 1,-1-1 0,20-1 0,-1 0-1,-1 1 1,-2-1 0,0 0-1,-1 0 18,-2 0 0,-1 1 0,-1-1 0,-2 0 0,0 0 0,-1 0 0,-6 1 0,-2-1 0,-1 0 0,-5 0 0,-1 0 0,-1 0-47,28-2 0,-2-1 0,-5 0 1,-3 0-1,-10 1 0,-3-1 1,-3 0-1,-2 0-89,-8 1 1,-2-1 0,-6 1-1,-3-1 1,26-9 0,-13 1 165,-15-1 1,-18 1 0,-10-1-1,-9 1-22,-12-1 0,-12 1 0,-17-1 0,8 1 0,-12-1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30.5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10270 7615,'-5'-12'-184,"-1"0"388,0 9 1,8-5 104,4 8-117,-4 0 0,7 0-36,-3 0 1,-2 0 96,8 0-168,-8 0 0,9-2-2,-7-4 0,2 4-11,-2-4 106,-5 4-76,7 2 1,-6-5-2,4-1 0,-4-2-61,4 2 1,-2 4 0,0-6-36,1 1 0,7-3 0,-4-8 1,-1 1-20,1 0 1,6-1 0,-3 1-1,5-3-21,1-3 1,1-2 0,-1-8 0,3 0 15,3-4 0,-4-4 0,5 2 0,-5-3-1,-1-3 0,5-2 0,0-5 1,-1 0-2,-3-1 0,-2-5 0,1-2 0,-1-2-39,1-4 1,-1 4-1,1-2 1,1-2 34,4-2 1,-3-4 0,3-2 0,-2-3-5,3-3 0,-5 4 0,6-5 1,-1-3-22,-1-1 0,2-2 0,-3 1 0,3 3 16,2 1 1,-4 1-1,6-6 1,2-1 13,2 1 0,-4 0 0,3-3 0,2-3 13,-14 44 1,-1-1 0,2 3 0,-1-1 0,13-45 0,-2 4 32,-2 1 1,0-1-1,6-2 1,0-2-4,0 2 1,-17 42 0,-1 1 0,0-2 0,1 1-1,0-3 1,1 1-61,1-2 1,1 1 0,-1 0 0,2-1 0,2 1 0,1-1 0,-2 0 0,0 0 25,1-2 0,1-1 0,1-2 0,0 0 1,2-4-1,0 0 0,2-1 0,1 1-6,0 2 1,0 0-1,-2 0 1,0 0 0,2-3-1,0 0 1,1-3-1,0 0-88,2-3 1,0 0-1,-5 5 1,0 0-1,4-4 1,0 0 0,-1 2-1,0 0 88,3-1 0,0 0 0,0-2 1,2 0-1,2 0 0,1 1 0,-1 1 1,-2 2 25,-3 3 1,0 1 0,1 3 0,0 0 0,-3 3 0,0 1 0,2-2-1,0 0-60,0-2 0,2 1 0,-2 5 1,2 1-1,-1-1 0,1 0 1,2-1-1,0 1 56,2-2 0,2-1 0,0 0 0,1 0 1,1-4-1,-1 1 0,1 0 0,0 2 1,-1 2 0,1 1 0,-3 2 0,-1 1 0,2-1 0,0 1 0,2 0 0,1 1-7,3-1 1,1-1-1,2 1 1,1-1-1,0 1 1,1-1-1,-1 3 1,0-1-7,1 2 1,-1-1 0,4 0 0,1 1 0,0 1-1,0 1 1,1-1 0,-1 1 4,-2 2 1,0 0 0,2 0 0,1 1 0,0 4-1,0 0 1,2 1 0,1-1-1,0-2 1,0 2 0,-2 5 0,0 2 0,1-1 0,1 0 0,1 2 0,2 2 0,0-2 1,2 2 0,1-1 0,2 1-1,1-2 1,1 0 0,0 1 0,0 2 1,-2 1 1,0 1 0,-2 4 0,1 0 0,3-2-1,0 1 1,1 0 0,2 1-2,1 1 0,1 2 0,-1 0 0,-1 1 1,2 1-1,0 1 0,0 0 0,1 1-80,0-2 1,1 0 0,2 3-1,-1 1 1,2 0 0,-1 1-1,2 1 1,-1 1 68,0 0 1,0 0 0,-1 0 0,1 1 0,0-1 0,1 0 0,2 1-1,2 1 9,4 1 1,-1 0 0,-4-1 0,-1 0 0,0 4 0,1 1 0,-4-1 0,1 2 8,-1-1 0,1 2 1,-2 0-1,1 0 1,1 0-1,1 2 0,-3 0 1,1 2 25,-4 1 0,1 1 0,1 2 0,1 2 1,1 0-1,1 1 0,-1 1 0,1 1-15,1 0 0,-1 1 0,-2 1 0,-1 1 0,2 3 0,-1 1 1,-2 1-1,-1 1-5,-1 0 0,0 1 0,0 0 1,1 2-1,3 3 0,-1 2 1,0 1-1,-1 0-26,-2 0 1,-2 0 0,-5 6 0,-1 0 0,-1-2 0,0 0-1,2 2 1,0 2-31,3 2 0,0 1 0,-5-4 0,0 0 0,0 5 1,-1 1-1,-2-1 0,-1 1-8,-2 2 1,0 0 0,3-1 0,0 1 0,-1 3 0,0 1-1,-2-1 1,0 1 34,-1-2 1,-1 1-1,-5 3 1,0 1-1,2-2 0,-1 0 1,-1 5-1,-1 1 9,0 3 1,-2 0 0,-1-4 0,-3 1 0,1 3 0,-2 2 0,-1-1 0,-1 0 13,0 2 1,-1 1 0,-2-1 0,0 2 0,0 2 0,-1 1-1,1 1 1,0 0 3,-2-1 1,1 0 0,2 0-1,0 0 1,-4 1 0,-1 2 0,1 0-1,0 1-6,1 4 0,0 0 0,-6-8 1,0 1-1,2 5 0,0 0 1,-2-2-1,0-1 1,-3 1 1,2 0 0,2 5 0,1-1 0,-2-2 0,0 0 0,2-1 0,0-1 5,-1-2 0,0 0 0,-1-2 0,0 0 0,2 2 0,0 1 0,0 1 0,0 0 2,0 1 0,0 0 0,-4-1 0,0 1 0,-1-3 0,0 0 0,-1 0 0,0 0 11,0-1 0,0 1 1,2 1-1,-1 0 1,-2 1-1,0 0 0,1 0 1,0 1-8,0-1 0,-2 0 0,-2 1 0,-1 1 0,-2-1 0,0 0 0,1-1 0,-1 1-7,1 1 1,-1 0-1,-3-3 1,1-1-1,-1 3 1,0 0 0,-2-2-1,-1 0 2,-1-2 0,-1 1 0,0 0 0,0 0 0,1-1 0,1 0 1,-2-2-1,-1 0-21,0-3 1,-1 0 0,0-2-1,-1 0 1,-2-1 0,0 0-1,0 0 1,-1 0-24,1 1 1,0-1 0,-1-7 0,1-2 0,0-1 0,0-1 0,6 45-223,-3-2 1,1-5 0,-7-11 0,0-3-147,2-6 0,-6-10 399,4 1 0,-4-1 0,-2-6 0,0-7 0,0-6 0,0-5 0</inkml:trace>
  <inkml:trace contextRef="#ctx0" brushRef="#br0" timeOffset="133">17116 9484 7809,'-18'-33'144,"1"2"0,1 4-163,5 1 1,-5 3 0,5 8 18,-5 3 0,-1-4 0,-1 7 0</inkml:trace>
  <inkml:trace contextRef="#ctx0" brushRef="#br0" timeOffset="1602">350 10217 7806,'-17'0'-109,"-1"0"1,1 6 0,-1 0 144,1-2 1,5-2 320,1-2-224,7 0 1,-2 0-35,12 0 0,-2 0 0,7 0 0,1-2-16,-2-4 0,5-4 1,-3-7-1,3-1-11,3 1 1,-1-1-1,1-1 1,1-4 5,4-6 0,-3-6 0,5-4 0,-2-4-14,1-1 1,7-5 0,-4-9 0,2-6-29,0-4 1,0-2 0,6-2 0,0-3-18,0-7 0,0-3 1,2-3-1,3 1-25,7 0 0,-19 39 0,2-1 0,2-2 1,0-1-1,2-2 0,0-1-68,1 1 0,0 0 0,1 0 1,0 1-1,1 0 0,1-1 0,3-1 1,0 0 45,2-4 0,-1 1 0,-1 4 0,0 1 0,-1 2 0,-1 0 0,1 1 0,0 2 17,0 3 0,0-1 0,0 1 0,1 1 1,2 1-1,1 1 0,-1 0 0,0 0 10,-3 1 0,1 1 1,2-1-1,0 0 1,-3-2-1,1-1 0,2 0 1,1 1 13,3-1 0,0 0 0,-2 3 0,1 1 0,3-1 0,1 0 0,0 0 0,1-1-13,0 0 1,0-2 0,6-3 0,1-3 0,2-1 0,0 0-1,4-4 1,0 1-115,2-1 0,0 1 0,-2 3 0,0 1 0,2 2 0,0 1 1,0 0-1,0 1 62,0 0 1,0 1-1,-4 5 1,-2 0 0,3-2-1,1-1 1,-1 2 0,0 0 6,-1 1 1,0 1 0,0 2 0,0 0 0,0-1-1,0 0 1,1 2 0,0 1 31,2-1 0,-1 2 0,-3 2 0,0 0 1,-3 0-1,0 0 0,1-1 0,1 0 8,0-1 0,0 0 1,1 0-1,0 0 85,0 2 0,0 0 1,-2 1-1,-1 2-7,0 2 0,0 1 0,0 0 0,1 0 0,2 0 0,2 0 0,0 0 0,0 1-11,1 1 0,0 2 0,1 0 0,0 1 0,-2 2 0,0 1 1,2-1-1,0-1-116,1 0 0,0-1 1,1 1-1,0 0 1,3 3-1,0 1 1,0 0-1,-1 1 63,1 0 1,0 1 0,3 0 0,0 0 0,0 0 0,1-1 0,0 3 0,0 1-55,-1 1 1,1 1-1,-1 2 1,0 2-1,-3 0 1,-1 0-1,1 1 1,0 0 0,0 2 0,0 1 0,2-1 0,1 2 0,-1 0 1,0 0-1,-3 0 0,0 0 12,-4-1 0,0 2 0,1 1 0,0 1 0,1 1 0,0 0 0,1 1 0,-1 0 23,1 1 1,-2 2 0,0 0-1,-2 1 1,-1 1 0,-1 1 0,1 2-1,0 0 12,0 0 0,2 1 0,4 0 0,0 1 0,-4 2 0,0 1 0,-3-1 0,0 1 25,-1-1 1,0 1 0,-1 2 0,0 0-1,2 2 1,0-1 0,1 1 0,-1 1-17,-1 1 1,0 0-1,-1 1 1,-2 1-1,-4 0 1,-1 2-1,1 1 1,1 0-10,0 3 1,0 0 0,6 1 0,1 0 0,-4 0 0,0 0 0,-1-1 0,0 0-5,1 1 0,-1 0 1,-3 3-1,1 2 0,3 1 1,0 0-1,0-1 0,0 1-4,0 0 0,-1 0 0,0 0 1,0-1-1,-2 0 0,-1 0 0,2 2 1,1 2-11,0 0 1,0 1-1,0 2 1,1 1-1,1 0 1,0-1 0,-2 0-1,0 0 1,0 0 1,-1 1 0,2 3 0,0 1 0,-1 0 0,-1 1 0,0 1 0,-1 0 13,-2 1 1,0-1-1,2 4 1,-1-1 0,-4-4-1,-1 1 1,3 3 0,1 0 29,2 2 0,0 1 0,-2 0 0,-1 0 0,2 2 0,-1 1 1,-2-2-1,-1 0 25,0 0 1,1-2 0,0-1 0,1-1 0,1 3 0,0 0 0,1 1 0,-1-1-50,0-1 1,-1 0-1,-1 0 1,-1-1 0,-6-3-1,-1 1 1,1 0 0,1 0-48,2 1 0,-1 1 0,-2-1 1,0 0-1,0-3 0,-1-1 1,-4 0-1,-2-1-105,-4 0 0,0-1 0,0-3 0,0-1 0,-4 3 0,0-1 0,-2-1 0,0 0-396,22 41 0,-1-4 0,-9-15 542,-6-4 0,2 6 0,-6-8 0,0-2 0,-6 5 0,-7 0 0</inkml:trace>
  <inkml:trace contextRef="#ctx0" brushRef="#br0" timeOffset="1751">16767 9536 7800,'9'-35'97,"5"0"1,-8 2 0,-2 4 585,-3 6 1,-1 4-1807,0 1 1123,0 8 0,0 3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33.9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36 909 7981,'-8'-10'-516,"4"-3"0,-5 5 1118,1-2-560,2 6 1,8-3 0,4 7-1,5 0-10,5 0 0,1 2 0,1 2 0,1 1 19,5-1 1,3 4-1,8-2 1,0-2 24,-1-2 0,3 3 0,4 1 1,8-2-34,7-2 1,8-2 0,12 0 0,5 0-22,4 0 0,7 0 0,7 0 0,-45 0 0,0 0-27,2 0 1,1 0-1,3 0 1,0 0 0,-1 0-1,1 0 1,2 0 0,2 0-72,2 0 1,2 0 0,3 0-1,1 0 1,1 0 0,0 0 0,-1 0-1,-1 0 71,0 0 0,0 0 1,2-1-1,1 0 0,3-1 1,0 0-1,2-1 0,1 0 2,1 1 1,1 1-1,0-1 1,1 0-1,-2 0 1,1 0-1,2-2 1,1 0-122,0-1 0,2 0 0,9 2 0,0 1 0,1-3 1,0 0-1,0 0 0,0 0 115,2 0 0,0 0 1,-32 2-1,-1-1 1,1 0-1,4-2 0,0 0 1,1 0-1,0 1 1,0 0-1,1 0-108,1 1 0,-1 0 0,1 0 0,1-1 1,-1 0-1,0 0 0,-1 1 0,-1 0 1,1 0-1,1-1 0,1 0 0,1-1 114,0 1 0,1-1 0,1 0 0,2 0 0,2 0 0,-2 1 0,-2-1 0,0 0 0,-1 0 0,-1 0 0,-1 0 1,-1 1 3,0-1 1,0 0-1,0 0 1,-2 1-1,1 0 1,1 0 0,2 0-1,0 0 1,1 1-1,-1 0 1,-1 0 0,1 0 17,-2 0 1,-1 0 0,1-1 0,3 0-1,0 0 1,0-1 0,-4 1 0,0-1 0,0 0-1,4 0 1,0 0 0,0 0 14,2 1 1,0-1-1,0 0 1,1 0-1,1 0 1,0 0 0,1 1-1,0-1 1,-1 0-1,-1 0 1,-1 0-1,1 0-18,-1 1 0,-1-1 1,1 0-1,1 0 1,-1 0-1,1 1 1,3-1-1,2 0 1,-1 0-1,2 0 0,0 0 1,0 1-18,1-1 1,-1 0 0,1 0 0,2 2 0,0 0 0,-1 1-1,-2-1 1,0 0 0,0 0 0,2 0 0,1-1 0,0 0-107,2 0 0,0 0 1,1 0-1,1-1 1,1 0-1,0 0 0,0 1 1,0 0-1,-1 0 1,0 0-1,0 1 0,-1-1 114,0 1 1,1 0 0,-1 1 0,3-1 0,0 1 0,1 0-1,1-1 1,1-1 0,0 0 0,0 1 0,0 1 0,1-1 14,-2-1 1,-1 0 0,2 1-1,1 1 1,1-1 0,0 1 0,-4 0-1,-1 0 1,1 0 0,2-1 0,1 1-1,1 0-58,-25 1 0,1-1 1,-1 1-1,1-1 0,2 1 1,1 0-1,-1-1 0,0 1 1,-2-1-1,0 0 0,0 0 1,0 0-1,0 1 0,-1 0 1,0 0-1,0 0 55,1 0 0,-1 0 1,1 0-1,0 0 1,0 1-1,0-1 1,0 0-1,1 0 1,1-1-1,1-1 1,1 0-1,-1 1 1,0 0-1,-1 1 1,1 0-1,-1-1-9,0 1 0,-1 1 1,0-1-1,0 0 1,0-1-1,0 0 1,-1 0-1,0 0 0,21 1 1,-2 0-1,1 0 1,-1 1-1,1-1 1,0 1-29,0 1 1,-1-1 0,1 0-1,-2 0 1,0-1 0,-1-1-1,-2 1 1,-1 0 0,-1 1-1,-2-1 1,0 1 0,-1 0-35,-1 0 0,0 1 1,-1-1-1,0-1 0,-1 0 1,1 0-1,-3 0 1,0 0-1,-1 0 0,-1 0 1,0 0-1,0 0-9,-3 0 0,0-1 1,-1 1-1,-4 0 1,0 1-1,-2 0 1,31-4-1,-2 0 1,-1 1-1,-2 0 32,-1 2 1,-1 0 0,-3-1-1,-2-1 1,-5 0 0,-3 2 0,-4 0-1,-2 0 94,-5 1 1,-1 0-1,-6 1 1,-1 0-1,-5 0 1,-2 0-1,-2 0 1,-1 0-152,42 0 1,-7 0 0,-18 0 0,-6 0 232,-10 0 1,-7 0 0,-14 2 0,-6 2-574,-8 2 0,-11 7 0,-2-3 426,-8 0 0,-5-3 0,-9-7 0</inkml:trace>
  <inkml:trace contextRef="#ctx0" brushRef="#br0" timeOffset="1217">3546 682 7946,'-11'-29'134,"1"2"1,0 2 879,0 3 1,7 9 326,-3 1-1031,4 8 1,2-2 0,0 12-278,0 6 0,6 3 0,1 5 0,3 1 39,4 2 0,1 8 0,3-2 0,-1 3-107,1-3 1,-7 4 0,1-4 0,1 4-25,3 2 1,-4 0 0,-3-1 0,1 1-51,0 0 0,-1 2 0,5 0 0,-4 0-86,-3-4 0,5-8 0,-4 2 0,0-1-238,-1-5 0,1-8-41,-2-1 432,-4-8 1,6-4-1,-10-12 1,-2-3 165,-2-3 0,-8-1 0,5-2 0,-3-5 7,0-1 1,1-2 0,-7-6 0,1 0 169,-1 0 1,1 0 0,0-1 0,-1-3-61,1-2 0,-3-2 1,-1 4-1,0-1 56,5 1 0,-1 2 0,7 4 0,0 2-20,4 2 0,4 13 0,2-1-257,0 1 0,2 9 1,4 1-1,6 6-66,3 6 0,9 3 0,1 11 0,0 3 23,0 6 0,4 4 1,-3 4-1,1 4-113,4 5 1,-6 5 0,-2 1 0,-1 1-202,1-1 0,-4 2 0,5 3 0,-5 1-295,-2-2 0,1-4 1,-1-3-1,1-4-590,-1-3 0,-7-3 1222,-4-10 0,4 4 0,-1-6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41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44 7478,'9'-8'-547,"-1"4"1176,-8-8 1,2 8-97,4-1 1,-4 1-332,4-2 0,-4 6-154,-2 0 1,5 2 0,1 9-1,-2 3-229,-2 2 1,-2 7-1,2 2 1,2 2-294,2 4 1,-1 2-1,-5 4 1,0 4 473,0 5 0,0 5 0,0 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43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1046 8040,'10'-44'39,"-3"-1"1,-7 6 0,0 0 418,0 6 0,0 6 1,0 10 1003,0-1-1204,0 1 0,0 15 1,0 10-1,0 11-114,0 10 0,0 6 1,0 6-1,2 5-9,4 5 1,-2 1-1,6 1 1,0-1-235,-1 0 0,1 1 0,4-1 1,-3-1-45,3-5 0,3-3 1,5-10-1,1-4 3,-2-6 0,6-11 1,2-6-1,4-8 53,2-10 1,0-9 0,0-20 0,0-7-16,0-9 1,-6-5 0,-4-8 0,-3 1 83,-7-1 0,-9-8 0,0-1 0,-6-3 92,-6 1 1,-6 7 0,-13-2 0,-10 8 104,-9 10 0,-7 8 0,-1 18 0,-1 7 37,1 8 1,2 11 0,3 2 0,8 10-122,8 11 0,8 5 0,11 13 0,6 7-227,4 7 1,12 3 0,8 3 0,11 1-207,10 2 1,11 6 0,8-8 0,0-3-159,3-5 1,-5-3 0,8 1-1,2-5-237,2-4 0,-6-10 733,-4-3 0,-4 3 0,-1 0 0</inkml:trace>
  <inkml:trace contextRef="#ctx0" brushRef="#br0" timeOffset="425">1223 1640 7982,'7'-17'454,"3"-1"591,0 1 0,-3 5-534,-7 0 1,0 7 0,-1-5 0,-5 2-249,-6 4 1,-5 4 0,-5 4 0,-3 4-166,-2 2 1,0 1-1,-4 7 1,3-1-177,3 1 0,2 5 1,5 2-1,3 0-263,3 1 1,5 5 0,7-4 0,2 2 39,3 0 0,5-6 0,9 4 0,5-1 147,5-5 0,4-2 0,0-1 0,-2-1 117,-2 1 1,-8-7-1,5-1 470,-1-2-297,-14-2 1,-11-6-1,-25 2 1,-10 2-73,-6 1 0,-7 7 0,-1-6 0,-5 0-181,-4 1 1,6-3 0,7 6 0,2 0-760,4-1 0,10-5 876,6 2 0,4-4 0,1-2 0</inkml:trace>
  <inkml:trace contextRef="#ctx0" brushRef="#br0" timeOffset="700">1153 435 8114,'-24'-52'0,"1"1"820,2 5 0,3 11 555,7 11 1,5 13-1156,12 5 0,3 12 0,11 7 0,1 9-329,2 7 1,3 6 0,-5 4 0,2 3-94,-1 3 1,-3 1-1,-2 7 1,1-3-429,-1-3 0,-7 1 0,-2-5 0,-2 2-535,-1 3 1,-1-5 1164,-9-2 0,-21 3 0,-11 1 0</inkml:trace>
  <inkml:trace contextRef="#ctx0" brushRef="#br0" timeOffset="952">943 435 7971,'8'-52'0,"2"1"235,-1 5 0,7 3 0,-5 10 1,7 4 165,5 6 1,-1 5 0,7 6-1,0 7-131,-2 3 0,12 9 0,-4 5 0,2 4-186,-1 1 0,-1 8 1,0 4-1,-2 2-19,-4-1 0,-5 6 1,-13-5-1,-5 1-189,-4 1 0,-4-2 0,-6 0 0,-9-2-156,-10 2 1,-6-6-1,-2-2 1,-2-3-114,-4-3 1,4 1 0,-3-3 0,3-3-45,2-6 0,2-4 0,4-2 0,5 0-763,5 0 1200,9 0 0,2-16 0,8-3 0</inkml:trace>
  <inkml:trace contextRef="#ctx0" brushRef="#br0" timeOffset="1236">1659 610 7971,'-12'-10'847,"3"2"413,1 0 0,0 7 32,2-5-1119,4 4 0,4 4 0,14 2 0,7 1-152,4-1 0,-3 4 0,5-2 0,2-2-319,2-2 0,-6-2 1,-2 0-1,-1 0 130,-1 0 1,-6-8 0,-7-4 0,-2-3 280,-4-3 1,-4 3-1,-8 1 1,-10 3 39,-9-3 1,-6 0 0,-2 3 0,0 5-183,0 4 0,1 2 1,1 0-1,3 2-362,7 4 1,0 9-1,5 9 1,9-1-417,5 2 0,6-4 1,6 9 806,9 1 0,8-6 0,10 0 0</inkml:trace>
  <inkml:trace contextRef="#ctx0" brushRef="#br0" timeOffset="1635">2113 365 8156,'0'-29'337,"0"0"1,0 8 0,0-3 0,0 5 1652,0 1-1413,0 9 0,8 1 0,6 12-390,7 8 1,0 1-1,8 16 1,2 2-181,2 2 1,0 2 0,-4 0-1,-3 0-168,-1 0 1,-8 0-1,3 0 1,-9 0-153,-3 0 1,-2-2-1,-8-2 1,-6-2-172,-9 2 0,-8-6 0,-10-2 0,0-3 102,0-3 0,0-7 0,0-4 1,2-6 497,4-6 1,0-6 0,9-11 0,7-8 390,3-8 0,6-7 0,10-13 0,8-5 27,7-4 1,12-1-1,10-1 1,1 2 149,5 4 1,1 4 0,3 11-1,-1 6-419,0 8 0,-1 20 0,-5 3 1,-5 10-200,-4 8 0,-8 4 0,0 9 0,0 5-111,-1 5 1,-3 4 0,-6 4 0,3 1-335,1 3 0,0 8 0,-5-5 0,-3 3-356,-3-1 0,-3-3 0,-5 6 0,2-1-333,-2-5 1,-12 1 0,-9-3 1067,-10-2 0,-14 6 0,-4-1 0</inkml:trace>
  <inkml:trace contextRef="#ctx0" brushRef="#br0" timeOffset="1803">2794 505 7989,'12'-18'-25,"0"1"0,-7 1 1,7 3-1,4 3 473,5 2 0,0 1 0,10 3 0,4-2-313,4 2 0,15 2 0,1 2 1,5 2-1679,6 4 1543,2-4 0,-6 13 0,-2-5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36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541 158 7985,'0'-18'-227,"-2"1"0,-1-1-29,-3 1 0,0 5 0,4 0 501,-4-1 0,2-1 0,-5 1 431,1 1 1,0 8-613,2-2 0,4 6 1,-3 6-1,3 6 31,2 3 1,2 3 0,1 1 0,3 4-123,-2 7 1,4 1 0,0 0 0,-1 0-202,1 6 0,0-3 0,-4 7 0,2-4-229,-3-2 0,5 2 1,-2 4 456,-2 5 0,-2 5 0,-2 1 0</inkml:trace>
  <inkml:trace contextRef="#ctx0" brushRef="#br0" timeOffset="187">524 874 7139,'0'17'502,"0"-5"0,0-1-342,0 3 0,0-4 0,0 1 0,2 3-189,4 1 0,-2-3 0,7 0 1,1 1-130,-2 3 1,3 7 0,-5 0 0,2-1-114,3-3 1,-5 4-1,-2 3 1,-2 1-598,2 4 868,-5 2 0,7 2 0,-8 0 0</inkml:trace>
  <inkml:trace contextRef="#ctx0" brushRef="#br0" timeOffset="300">559 1625 7975,'0'19'0,"0"2"0,0 5-39,0 1 1,0-4 0,0 6-1,0 2 16,0 2 0,0-4 0,0 0 0,0 4-20,0 6 0,0-2 1,0 4-1,0-4-136,0-2 0,0 1 179,0 5 0,8-4 0,1 6 0</inkml:trace>
  <inkml:trace contextRef="#ctx0" brushRef="#br0" timeOffset="1366">594 804 7948,'0'-18'0,"0"1"441,0-1 1,0 7 0,-2 1 955,-4 2-1247,4 2 0,-6 8 0,8 4 0,0 6 16,0 3 0,0 5 0,0 1 0,0 4-158,0 2 1,0 1 0,0 3 0,0-4-189,0-2 1,0 4 0,0-4 0,0 1-3,0-1 1,0-2-1,0-5 1,-2-1-90,-3 1 0,1-1 253,-8 0 0,6-7 0,-3-6 0,-1-6 83,0-4 1,4-7 0,-3-1 0,-1-5 134,0-5 0,6-5 0,-3 4 1,1 0 135,0 0 0,0-4 1,6 5-1,0 3 96,0 1 0,0 3 1,0 0 91,0-1-695,0 8 0,8 5 1,4 10 54,3 7 0,-3 4 0,-1 1 0,3 0-92,1 1 0,-3 5 1,-2 1-1,-1-3 62,1-2 0,-6 5 1,2-1-1,-4-2-58,-2-1 1,0-3-1,0 1 135,0-1 0,-2-1 1,-4-5-1,-6-5 138,-3-4 0,-5-4 0,-1-2 1,-2-6 131,2-5 1,-5-1 0,3-13 0,2 0 88,1 2 1,5-6-1,1 4 1,4-4 35,3-2 0,1 2 1,6 4-1,0 6-138,0 3 0,8 5 1,5 1-1,7 4-215,3 3 1,8 1 0,-4 6 0,2 2-40,0 4 0,-2 3 0,3 11 0,-5 1-52,0 2 0,-6 8 0,5-2 0,-7 4-122,-5 2 0,1-6 0,-7 1 0,-2 1-39,-2 2 1,-2-6-1,0-2 1,-2-4 109,-4-3 1,-3 1 0,-11-11 0,-1 0 118,-2-1 0,-7-3 0,5-9 0,0-7 139,0-4 1,-4-3-1,5-4 1,3-6 230,2-4 0,3-8 0,3-2 0,3-1 100,2-5 0,2 6 0,6 3 0,2 5-237,4 6 0,4-3 1,7 11-1,1 6-180,-1 7 0,1 6 0,-1 2 1,2 2-28,5 4 1,-5 5-1,4 13 1,-3 7-252,-3 7 1,-1 1-1,-3 8 1,-3 1-368,-2 3 1,3 1-1,-5 1 1,0-1-1866,2 0 2507,-6 9 0,6-7 0,-8 6 0</inkml:trace>
  <inkml:trace contextRef="#ctx0" brushRef="#br0" timeOffset="1907">594 2114 7992,'-8'-18'664,"-2"8"1,1 6 0,3 14-1,4 10-303,2 5 1,0 12 0,2 9 0,2 7-164,2 5 1,5 6-1,-3 12 1,0 7-153,-1 8 0,-1 8 1,-6-44-1,-2 1 1,0 2-1,-1 2-168,-3 3 0,0 0 0,-2 2 0,-2 0 0,0 3 0,-1 0 0,-1-2 0,-1 0-173,-1-1 1,1 0 0,-1-3 0,1-2 0,-3-1 0,0-1 0,3-1 0,-1 0-159,1-2 1,1-1 0,-5 43 0,7-19 0,2-5 452,4-5 0,-4-6 0,3-3 0,1-13 0,2-7 0</inkml:trace>
  <inkml:trace contextRef="#ctx0" brushRef="#br0" timeOffset="2583">0 5781 8067,'10'0'1124,"-3"4"1,-7 6 0,2 9-652,4 6 0,-2 6 0,8 10 0,1 8-264,3 7 1,7 4 0,2 6 0,3-2-132,3 2 0,2-6 0,0-4 0,-2-7-99,-2-8 0,0-1 0,6-5 0,-2-9-233,-4-11 1,2-7-1,-6-8 1,2-4 33,4-8 0,-3-9 0,-1-20 0,0-5 74,0-5 1,-6-7 0,3-2 0,-7-2-133,-5-4 0,-4-4 1,-8-6-1,-4-3 202,-8-1 0,-7 10 0,-18 12 0,-4 6 177,-6 5 1,-11 6-1,-4 14 1,0 10 49,4 9 0,3 8 0,3 6 1,4 7-93,7 9 1,10 5 0,19 8 0,8 2-174,8 3 0,10 5 0,15 7 1,12-1-184,7-5 0,12 3 1,4-6-1,6-1-128,6 1 1,-2-2 0,5-6 0,1-2-401,-1-4 1,-5-4 575,2-8 1,-12 1-1,-4-1 1</inkml:trace>
  <inkml:trace contextRef="#ctx0" brushRef="#br0" timeOffset="2970">1310 6462 7976,'17'-2'1871,"1"-4"-1261,-9 4 1,-3-5 0,-12 9-95,-5 3 0,-12 7 0,-7 9 0,-3 5-368,-1 1 0,-1-4 0,0 6 0,2 0-193,4-2 0,3 6 0,9-5 1,1 1-77,5 0 1,3 0 0,12 4 0,7-2-416,13-2 1,7-8 0,6 3 0,3-5 150,7-1 0,-4-3 0,-3-3 0,-5-4 165,-6-1 1,-3-5 281,-9 4 0,-9-4 1,-8-2-1,-14 2 111,-13 4 0,-4-2 0,-13 5 0,-1 1-93,0 0 0,-1-4 1,-5 3-1,5-1-410,5-4 0,4 4 0,4-3 0,2-1-1621,2-2 1951,15-2 0,-17 0 0,12 0 0</inkml:trace>
  <inkml:trace contextRef="#ctx0" brushRef="#br0" timeOffset="3216">1205 5222 9496,'-35'-68'1200,"-6"14"1,1-4 0,3 15-2244,6 12 0,7 12 1189,13 7 1,5 10 0,12 4 234,5 13 0,13 16 0,5 14 0,4 4-491,2 5 1,0 10 0,0 0-1,-2 4-363,-4 2 1,2-6-1,-8-2 1,-2 0-552,-1 0 0,-5-6 0,-3 3 1024,-6-5 0,-20-2 0,-5 1 0</inkml:trace>
  <inkml:trace contextRef="#ctx0" brushRef="#br0" timeOffset="3653">803 5379 7912,'0'-79'64,"0"5"0,0 8 172,0 8 0,2 19 0,6 10 0,10 8 311,9 3 1,8 6 0,5 3 0,7 1-236,3 4 0,11 10 0,1 8 0,2 7-213,0 8 1,-10 6 0,-2 6-1,-11 5-161,-10 5 1,0 1-1,-9 0 1,-7-1-230,-7-4 1,-6-3 0,-2-5 0,-2 2-132,-4-2 1,-9-5 0,-11-4 0,-1-9 120,-4-8 0,4-5 1,-2-8-1,0-2 439,2-4 0,1-5 0,11-12 0,1-9 70,3-6 0,9-1 0,0-6 0,10 1 61,7-1 1,1 0 0,15-1 0,4 7-42,3 8 0,17 8 0,-3 11 0,4 6-179,5 4 0,-9 12 0,2 7 1,-7 11-241,-5 5 0,-7 3 0,-7 1 0,-3 0 4,-4-4 0,-9-8 0,-6 3 1,-4-3-173,-2-4 1,-10-9-1,-6-6 222,-5-4 1,-8-4-1,6-2 1,-1-6-24,-1-6 1,6 3 0,-3-10-1,7 1-37,3-1 1,8 2 0,-2-7-1,5 3-66,1 4 1,7 0 0,7 1 0,5 1 262,5 3 0,7 10 0,4-1 0,9 7 0</inkml:trace>
  <inkml:trace contextRef="#ctx0" brushRef="#br0" timeOffset="3850">2253 5484 7912,'10'-8'894,"-5"-3"1,3-5 0,-2-1-332,-2-1 1,-2 7-1,-4-1 1,-4 0-233,-6 3 0,3-5 0,-3 8 1,-1 0-239,-3-1 0,-1 5 0,-1-4 0,1 6-223,-1 6 1,8 3-1,5 9 1,3-1-422,2 1 1,9 7-1,9 2 1,11 2-340,10 0 0,15-7 1,16 1 889,10-4 0,-31-10 0,2 0 0,3 0 0,-1-1 0</inkml:trace>
  <inkml:trace contextRef="#ctx0" brushRef="#br0" timeOffset="4966">2445 0 8014,'8'12'83,"3"0"0,5-1 1,-1 7-1,-1-1-24,-2 1 1,-1 1 0,5 2-1,-3 3-272,-1-3 0,-2 4 0,3 1 0,-3-1-67,-2 0 0,0 4 1,-5-4-1,3 2-410,-2 5 690,-2 0 0,-2 11 0,0 2 0</inkml:trace>
  <inkml:trace contextRef="#ctx0" brushRef="#br0" timeOffset="5101">2567 1031 8014,'0'35'-1,"0"-2"1,0-2-88,0-2 1,0-6 0,0 6 0,0 2 47,0 2 0,0 0 1,0-2-1,0-2-110,0 2 1,0 2 0,2 2 0,2 0 149,2 0 0,8 0 0,-5 0 0</inkml:trace>
  <inkml:trace contextRef="#ctx0" brushRef="#br0" timeOffset="5252">2759 2498 7745,'0'19'-193,"0"4"1,0-3 0,0 3 0,0-2-858,0 3 1050,0-5 0,0 14 0,0-6 0</inkml:trace>
  <inkml:trace contextRef="#ctx0" brushRef="#br0" timeOffset="5437">2882 3371 7887,'0'17'82,"0"1"1,0 1-1,0 3 1,0 1-198,0-2 1,0 1 0,-2-1 0,-2 4 4,-2 2 1,0 1-1,6 3 1,0-4-395,0-2 504,0 6 0,-8 4 0,-1 10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46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631 78 8037,'0'-17'205,"0"-1"0,0 6 1,-2 3 867,-4 1-674,5-6 1,-15 14 0,6 0-207,1 10 0,-7 6 0,4 3 0,-3 2-163,-3 3 0,1 7 0,-1-2 1,-1 4-101,-4 2 1,-2 5-1,-6 3 1,1 0-124,-1 0 1,-2 3 0,-3-3 0,-3 0-303,-2-1 1,0-1 0,6-8 0,2-2-566,4-2 0,4-13 1060,7 1 0,17-19 0,2 0 0</inkml:trace>
  <inkml:trace contextRef="#ctx0" brushRef="#br0" timeOffset="288">998 218 8037,'10'-27'102,"-1"-3"0,-5 11 0,2 4 340,-2-1 1,-2 0 0,-4 1 263,-4 3 0,-2 3 1,-5 5-389,1-2 1,0 0 0,-5 8 0,0 4-177,-1 6 0,5 3 0,-3 4 0,-3 3-102,-1 1 1,1 10 0,-1 0 0,-3 8-207,-6 3 0,2 3 1,-2 5-1,-2 1-193,-2-1 0,-10 8 0,-2 2 1,-1 2-99,-1 0 0,6-13 0,-3-1 0,1-5-1570,4-6 1278,10-10 0,12-14 749,11-15 0,12-15 0,3-12 0</inkml:trace>
  <inkml:trace contextRef="#ctx0" brushRef="#br0" timeOffset="534">1155 253 7791,'0'-18'0,"0"-1"229,0-4 0,0 3 685,0-3 0,-8 5-538,-3 7 0,-5 5 1,-1 12-243,-1 5 1,-5 7 0,0 5 0,-1 6-173,-1 4 0,0 8 1,-6 2-1,2 1-91,-2 5 1,-8 1 0,-4 5 0,-3 3-494,-9 6 1,1-2 0,-8 0 0,0-2 621,0-4 0,-2-1 0,-6-3 0</inkml:trace>
  <inkml:trace contextRef="#ctx0" brushRef="#br0" timeOffset="734">1015 427 8041,'-36'0'123,"-5"0"0,-6 2 75,-3 4 1,-3 6-1,-1 11 1,-4 6-291,-6 4 0,9-4 1,3 2-1,4 4 92,3 4 0,2 10 0,8-5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49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8052,'10'25'105,"3"-4"0,-5 8 1,0 2-12,-1 2 0,5 2 0,-4 2 1,0 2-430,-1 2 0,5 0 1,-6-5-1,0 3 31,1 2 0,-5 6 0,4-5 0,-4 1-115,-2 0 419,0 5 0,0 4 0,0 11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49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8016,'10'17'-150,"-2"-5"0,-8 0 1,0 1-122,0 3 0,0 1 0,0 1 0,0 1 107,0 4 1,-2-1-1,-2 5 164,-2-2 0,-15 14 0,1-2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49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 7962,'0'17'0,"0"1"67,0-1 0,0 2 0,-2 3 0,-2 3 158,-1 2 1,-1 2 0,4 6 0,-2 0-147,-2 0 0,0 0 0,4 0 0,-2 0-481,-1 0 0,-1 0 402,6 0 0,-8 7 0,-2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15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61 453 8108,'-12'0'-1373,"0"0"2175,1 0-355,-7 0 0,11 0 44,7 0 1,7 0-154,11 0 1,-1 0 0,1 2-194,-1 4 0,1-4 0,-1 5 0,1 1-1,-1 4 1,2 3 0,3 1 0,1-3-160,-2-1 1,1 5 0,-1 7 0,4-3-150,3-1 1,-5 3-1,4 0 1,-2-2-31,-3-1 0,3 3 0,-2 0 0,-2-1-118,-1-3 0,-3-1 1,1-3-1,-1-1-1412,1-3 1724,-9 1 0,7 5 0,-6 1 0</inkml:trace>
  <inkml:trace contextRef="#ctx0" brushRef="#br0" timeOffset="268">585 505 8076,'-18'-8'-118,"7"1"0,-1-5 0,-2 6 496,-1 4 1,-3 2 0,1 0 0,-1 0 41,1 0 0,-1 2 0,1 4 0,2 8-207,3 7 0,-4 0 1,5 7-1,-5-1-156,-1 0 1,-1 2 0,1 6-1,-1 0-206,1 0 0,-1 0 1,1-2-1,-1-2-186,1-2 1,0-6 0,-1 4 0,1-1-325,-1-5 1,1-2-1,-1-3 659,1-5 0,-1-3 0,1-8 0</inkml:trace>
  <inkml:trace contextRef="#ctx0" brushRef="#br0" timeOffset="751">1056 69 8075,'8'-10'55,"-6"-6"443,4 5 1,-4 1 907,-2-2-1018,0 9 1,-2-3-221,-4 12 0,-2 3 1,-5 11-1,3 1-253,2 2 0,-5 3 0,3-5 0,-2 2-286,1-1 0,-1 3 1,-6-2-1,1-2-603,-1-1 974,1 5 0,0-6 0,-1 7 0</inkml:trace>
  <inkml:trace contextRef="#ctx0" brushRef="#br0" timeOffset="1583">1178 732 7983,'-11'0'-160,"-1"0"1,6-6-1,-5 1 1049,-3 1 1,4 2 279,-1 2-563,7 0-407,-4 0 0,10 0 1,6 0-1,7 0-77,7 0 1,11 0 0,0-2-1,7-2-164,5-2 1,4 0 0,7 4-1,2-1-118,-2-3 0,4-2 0,-1 4 1,-5-2-127,-5 2 0,-7 2 1,-7 0-1,-2-1-1969,-4-3 1396,-11 0 1,-18 6 858,-12 0 0,-11-8 0,-4-1 0</inkml:trace>
  <inkml:trace contextRef="#ctx0" brushRef="#br0" timeOffset="1832">1545 453 7983,'-6'-12'-23,"-1"1"0,-3-3 19,-4-2 1,5 7 0,-1 1-1,0 2 1326,1 0 0,3-1-778,-6 1 0,8 6 0,-2 0-399,4 9 1,2 9 0,0 5 0,2 4 14,4 1 1,2 5 0,6-4 0,-5 4-243,-1 2 1,4 0-1,-7 1 1,1 3-617,2 2 1,-6 0 0,4-6 0,-4 1-1613,-2 5 2310,0-4 0,8 6 0,1-8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52.7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7855,'2'-17'0,"2"-1"577,2 1 1,0-1-1,-5 3-821,5 3 1,-2 5-1,8 7-1617,1 0 1861,-5 0 0,8 7 0,-7 3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50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1188 7855,'0'-17'228,"0"-1"1,0 1-1,0-1 1,-2 3 404,-4 3 0,2-1 0,-7 7-214,-3 2 0,4 12 0,1 7 0,1 10-70,4 8 0,2 0 1,2 14-1,0 1-170,0 3 0,2 7 0,4 0 0,5 1-125,5 1 1,1-4-1,3 6 1,1-2-178,2-3 1,8-3 0,-1-4-1,3-3-45,1-6 0,1-12 1,0-8-1,0-5-40,0-5 0,6-9 0,0-4 0,-1-13 99,3-12 1,-4-8-1,6-6 1,-3-6 65,-3-3 0,-4-4 0,-8-5 1,-7-7 49,-7-7 1,-9 1 0,0-4-1,-10 4 41,-11 2 0,-11 6 1,-12 2-1,-9 6 115,-7 11 1,-4 5 0,-6 18 0,4 5-46,2 3 1,3 10-1,13 1 1,9 6-305,9 9 1,15 11 0,5 6-1,6 4-120,6 2 0,11 8 0,16 4 0,12 3-13,13 2 0,8 1 1,6-3-1,4-1-119,5-3 0,4-5 0,3 2 0,-3-4-405,-3-6 0,-14-10 709,-16 0 0,-7-3 0,-10-3 0</inkml:trace>
  <inkml:trace contextRef="#ctx0" brushRef="#br0" timeOffset="452">1049 2114 7855,'0'-18'469,"-2"7"1,-2-1 1047,-2-1 0,-2 5-1032,3 2 1,3 12-1,-4 5 1,4 5-337,2 1 0,8 9 0,3 1 0,5 2-67,1 0 0,7 0 0,1 4 0,0-4-240,0-6 0,6-1 1,-4-3-1,3 1-307,-1-5 0,-2-3 0,2-1 0,-6-5 205,-3-4 0,-3-4 0,1-6 0,-3-7 269,-3-6 1,-5-10-1,-7 1 1,0-3 461,0-1 1,0-1 0,0 2-1,0 4 616,0 5 1,0 5 0,0 1-850,0 1 1,2 7-1,6 4 1,8 6-669,5 6 0,10 12 0,-2 11 0,6 4-138,6 2 1,-2 2 0,5 1 0,-1 1-832,-4-6 1,-2 2 0,-4-8 1398,-4 0 0,-4 6 0,-8-5 0</inkml:trace>
  <inkml:trace contextRef="#ctx0" brushRef="#br0" timeOffset="833">1119 560 7855,'-8'-43'209,"0"12"1,-5-2-1,3 6 1074,2 5 0,-4 9-876,7 1 0,7 16 0,9 4 0,7 11-112,5 10 0,4 6 0,8 6 1,0 5-456,0 5 1,-6 3 0,0 3 0,0 1-289,-2-2 0,-1-2 0,-11-1 0,-1-1-299,-3 1 1,-7-3 0,0-3 0,-8-9-1135,-7-7 1881,-13-5 0,-18-1 0,-13 2 0</inkml:trace>
  <inkml:trace contextRef="#ctx0" brushRef="#br0" timeOffset="1086">1276 402 7855,'27'-35'18,"-4"0"0,3 2 1,-3 4-1,0 8 194,2 7 1,-3 7-1,7 9 1,0 3 352,-2 7 1,4 4-1,-6 3 1,1 4-383,-1 6 1,-8 4 0,-7 2-1,-2 0-126,-4 0 0,-2 6 0,-4 0 1,-4-2-117,-6-3 0,-11-1 0,-6 0 0,-4-2-241,-2-4 0,-8-2 1,-2-7-1,1-1-146,3-3 0,6-10 0,4-1 0,4-3-287,2-2 0,9-2 1,12-3 732,8-7 0,8-4 0,11-1 0,20-8 0,11-2 0</inkml:trace>
  <inkml:trace contextRef="#ctx0" brushRef="#br0" timeOffset="1401">1852 734 7855,'-2'-15'26,"-2"1"1,-1 2 2408,1-1-1863,-6 5 1,10 2-382,0 12 1,8-2-1,7 8 1,1 1-141,1 3 0,-7-5 1,11-1-1,1 0-132,-3-1 1,0-5 0,-1 2 0,-1-4 21,1-2 1,-1 0 0,1 0-1,-1-2 113,1-4 0,-9-3 0,-3-11 35,-4-3 0,-2 4 1,-2-5-1,-4 5-124,-5 1 1,-11 7 0,-3 1-1,-2 0-294,-4 1 1,4 5 0,0-2 0,1 6-385,5 6 1,2 3 0,3 9-1,4 1-179,7 5 0,5-3 892,5 8 0,13-8 0,9 5 0</inkml:trace>
  <inkml:trace contextRef="#ctx0" brushRef="#br0" timeOffset="1818">2394 525 7855,'0'-35'240,"0"0"1,0 2 0,0 4-1,0 3 1237,0 1 1,0 6-891,0-5 1,7 13-1,5 5-433,3 4 0,9 10 0,1 3 0,0 7-148,0 5 1,5 4-1,-7 8 1,0 0-328,2 0 1,-11 2 0,3 2-1,-3 2-130,-4-3 0,-3-1 1,-7-2-1,-2 0-48,-3 0 0,-7 0 1,-11-2-1,-6-2 153,-4-2 0,-2-13 0,0-1 0,2-5 421,4-6 1,-2-6 0,9-10-1,5-11 420,3-8 1,10-14 0,-1-7 0,5-12 268,5-10 1,5 0 0,9-7-1,5-1-134,5 3 0,4 7 0,2 12 1,0 4-222,0 5 1,-6 18 0,-2 6 0,-2 11-262,-4 11 1,-1 3-1,-3 4 1,1 3-199,-1 7 1,7 6 0,-1 5 0,0 8-348,2 8 1,-3 3 0,5 7 0,-2-1-352,-4 7 0,-1-3 0,-5 6 0,-1-1 67,-2 1 1,-9-2-1,3 6 1,-6 0-207,-6 0 0,-3-5 0,-11-1 887,-3-8 0,-4-5 0,-8-8 0</inkml:trace>
  <inkml:trace contextRef="#ctx0" brushRef="#br0" timeOffset="1969">3005 647 7855,'0'-25'161,"6"5"0,1-3-32,3 4 1,-4 9 0,6 4-120,1 4 1,8 2 0,5 0-1,1 2-575,4 4 0,2 4 565,2 7 0,8 0 0,1 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48.9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241 16 8101,'0'-10'-203,"0"4"1,0 12 186,0 6 1,0 3 0,0 5 0,0 1-224,0 2 0,0 8 0,2-4 239,3 1 0,-3 5 0,6-6 0</inkml:trace>
  <inkml:trace contextRef="#ctx0" brushRef="#br0" timeOffset="352">49 33 8070,'-18'-6'213,"1"1"0,7 1 1,6 9-5,8 7 1,0 6-1,9 7 1,5 8-259,3 6 1,8 11 0,-3 2 0,-1 11-258,0 4 0,-2 3 0,-7 0 1,-3 2 305,-1 4 0,-8 3 0,4 9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7:55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1031 8039,'-17'-19'508,"-1"-5"0,1 13 437,0-5 1,1 5-631,4-1 0,5 10 0,10 2 0,7 10-49,8 5 0,13 5 1,4 3-1,9 6-84,7 4 1,9 2 0,4 0-1,4 2-599,2 4 1,0-5 0,-1 7 0,1-2-330,0 0 0,-2-1 0,-2-5 0,-6-2 746,-6-4 0,3 4 0,-13-6 0</inkml:trace>
  <inkml:trace contextRef="#ctx0" brushRef="#br0" timeOffset="234">926 891 8059,'-8'-25'0,"-3"-2"0,-5 0 1306,-1 4 0,-1 9-750,1 2 1,7 10 0,8 4-272,12 14 1,5 3 0,20 10 0,8 4-101,6 6 1,11 0 0,6 8 0,7 1-386,9 2 0,1 1 1,3-1-1,-1 1-187,-40-24 0,-1 0 1,2 1-1,0 0 0,-3-1 1,-1-1-1,40 24-2048,-7-3 2163,-11-4 1,-4-9 0,-7 1 0</inkml:trace>
  <inkml:trace contextRef="#ctx0" brushRef="#br0" timeOffset="481">1747 525 8699,'-45'-35'0,"7"2"1255,7 4 1,5 11-862,9 12 1,9 8 0,10 10-1,14 11-93,11 8 1,15 6 0,11 4 0,11 3-217,10 1 1,5 8-1,-34-28 1,1 0-1,4 4 1,1 0-175,6 2 1,3 0 0,3 1 0,2 0 0,4 4-1,1 0 1,0 1 0,-2 0-331,0 0 1,-2 2 0,-1-1 0,-2-1 0,-5-3 0,-3 0 0,-6-2 0,-1-2-1461,29 23 1879,-13-9 0,-13-15 0,-5 0 0,-3 1 0</inkml:trace>
  <inkml:trace contextRef="#ctx0" brushRef="#br0" timeOffset="717">2812 245 8407,'-33'-50'0,"4"5"1505,6 10 0,13 18-1251,10 17 1,10 9 0,15 17-1,10 7-102,10 5 1,13 13-1,6-1 1,6 9-189,6 3 1,-37-31-1,1 2 1,4 2 0,1 2-1,2 1 1,1 1-210,5 4 0,-1 1 1,-3 0-1,-1 0 0,1 2 1,-1 1-1,-4-3 0,-2-1-547,-4-2 0,-1 0 1,-4-2-1,-2-1 792,28 32 0,-13-8 0,-3-2 0</inkml:trace>
  <inkml:trace contextRef="#ctx0" brushRef="#br0" timeOffset="950">3825 140 8048,'-29'-33'362,"2"2"1,2 4 166,3 2 0,3 9 0,2 11-303,-1 3 0,10 11 1,8 9-1,12 9 108,9 6 1,14 10-1,12 5 1,5 7-283,6 3 0,6 8 0,12-2 0,-35-30 0,2 2-220,1 2 0,3-1 1,5 0-1,3 0 0,4 4 1,2 0-1,2 0 0,2 1-264,1 1 1,0-1 0,-7-2 0,-2 0 0,-1-3 0,-1 0 431,-6-4 0,-1 0 0,33 19 0,-3-9 0</inkml:trace>
  <inkml:trace contextRef="#ctx0" brushRef="#br0" timeOffset="1167">4646 263 8054,'-8'-35'466,"4"8"0,-5 3 83,1 5 0,4 11 1,10 8-1,6 12-385,3 9 1,16 8 0,6 12 0,8 6-59,9 3 1,8 4 0,14 3 0,-36-27 0,1 2-210,2 2 1,0 0 0,0-2 0,-1 2 0,0 3 0,-1 1 0,-1-2 0,-2 0-2278,-2-1 1,0 0 2379,2 0 0,-2 0 0,18 35 0,6-1 0</inkml:trace>
  <inkml:trace contextRef="#ctx0" brushRef="#br0" timeOffset="1367">5397 280 8027,'6'-44'0,"0"3"71,-2 4 1,-1 17 0,3 11 0,8 11 337,7 9 0,8 13 0,12 5 0,8 6-151,7 5 0,6 5 0,8 9 1,0 7-493,0 8 1,-3 1-1,-3 6 1,-7-4-1006,-9-2 1022,3-1 0,-14 1 0,5 0 0</inkml:trace>
  <inkml:trace contextRef="#ctx0" brushRef="#br0" timeOffset="1567">6427 245 8080,'0'-25'1843,"0"-4"-1513,0 4 0,2 17 1,4 20-1,8 15-145,7 12 1,8 5-1,12 10 1,6 7-195,3 8 0,8 3 1,-28-31-1,0 0 1,1 0-1,0 1-146,2 0 0,0 2 0,1 4 0,0 1 0,1 1 1,0 1-202,0 0 0,0 0 0,0 4 0,0-1 0,0-5 0,0-1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09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1030 7937,'-2'12'760,"-4"0"1,4-1 0,-4 7-349,4-1 1,8 1 0,0-1-164,-2 1 1,3-1 0,-1 1 108,-2-1 0,4-5 337,-2-1 131,0 1-300,-6-2-391,0-3 0,-6-14-128,0-5 0,-2 2 0,4-1 21,-2-3 1,1-1 0,5-3 0,0 1 39,0-1 0,0 1 1,0-1-1,0-1 37,0-4 1,5-5-1,1-7 1,0-1-18,2-5 0,0-6 1,5-13-1,-1-8 33,1-6 0,3-7 0,1 3 0,3 1 35,3-1 1,-4 2-1,3 10 1,-7 8 51,-3 12 0,0 9 0,3 8 1,-1 7-31,-3 9 0,1 5 0,5 8 0,3 2-219,3 4 0,4 5 0,8 13 1,0 7-109,0 8 0,6-1 1,2 11-1,-1 3-105,1 5 0,2 7 1,-9-4-1,-5 2-11,-3 4 1,-1 4-1,-8 3 1,-5 5-150,-4 2 1,-5-7 0,-5 3 0,0-6-180,0-6 1,-2-6 0,-1-11 0,-5-9-184,-2-6 1,4-9 0,-5-13 278,-3-10 0,-2-10 1,-1-12-1,-2-3-952,-5-2 1449,5-10 0,-14 0 0,6-5 0</inkml:trace>
  <inkml:trace contextRef="#ctx0" brushRef="#br0" timeOffset="150">245 961 8001,'-10'0'764,"4"0"0,12 0-394,6 0 0,13 5 1,10 1-1,9-2-645,7-2 1,3-2 0,6 0-1,6 0-345,2 0 0,4 0 620,-14 0 0,8 0 0,-4 0 0</inkml:trace>
  <inkml:trace contextRef="#ctx0" brushRef="#br0" timeOffset="931">1467 1345 7513,'12'0'956,"-1"0"0,-5 0-442,6 0 0,-6 0-30,5 0 1,-5 0-143,6 0 0,-6-2 1,3-4-125,-1-6 1,-2 3-1,-4-3 1,2-2 39,2-1 0,-1-3 0,-7 1 0,-3 0-105,-7-1 0,-6 1 0,-5-1 1,-6 3 43,-4 3 1,-8 4-1,1 8 1,1 0-91,2 0 0,-4 10 0,2 7 1,6 11-283,8 5 1,6 1 0,1 3-1,3 2-90,3 2 0,6 5 0,14-5 1,8-4 48,5-6 0,10 0 1,-2-10-1,4-5 38,2-8 0,2-6 0,2-4 0,1-4 61,-1-6 0,-2-9 0,-4-4 0,-4-2 123,-6-4 0,1-2 1,-5-2-1,-5 2 138,-5 4 1,-3 3-1,-6 9 1,0-1 745,0 1-799,0 7 1,0 4 0,2 12-137,4 6 0,2 3 1,5 5-1,-1 1-220,2 2 0,1 8 0,3-3 0,-3 1-352,-3 0 1,3-2 0,-3 4 0,3-4-307,3-2 1,-1-1 0,1-5 922,-1 4 0,9-3 0,1 5 0</inkml:trace>
  <inkml:trace contextRef="#ctx0" brushRef="#br0" timeOffset="1215">2393 1170 8102,'0'-17'409,"-6"-1"0,0 1 928,2-1 1,-4 7-398,3-1 1,-9 10-724,2 2 1,-3 8 0,-3 9 0,1 1-114,-1-1 1,1 6-1,0 3 1,-1-1-198,1 0 1,-1 4 0,3-4 0,1 1-154,2-1 0,9 6 1,-3-4-1,4 0-100,2-3 1,13 1 0,7 0 0,3-2-207,2-3 0,8 1 0,0-11 0,6 1-644,0 1 1,4-8 1195,-3 2 0,9-4 0,-5-2 0</inkml:trace>
  <inkml:trace contextRef="#ctx0" brushRef="#br0" timeOffset="1434">2987 1153 8102,'-6'-18'0,"0"1"470,2-1 0,-6 3 0,-1 1 100,-5 3 1,-1 7-1,-1-2 1,-1 6-64,-5 6 1,5-1-1,-4 11 1,3 3-324,3 1 1,1 7-1,3 0 1,3 2-187,2 0 0,3 0 0,5 6 0,1 0-307,5 0 1,6-6 0,11-2-1,6-1-191,4-5 0,2 2 0,2-3 1,4-7-1571,5-3 2070,5 4 0,9-12 0,2 5 0</inkml:trace>
  <inkml:trace contextRef="#ctx0" brushRef="#br0" timeOffset="1981">3912 541 8153,'-12'-7'3330,"1"-5"-2880,7-4 0,4 5 0,14 1 0,7 2-169,8 4 0,14 3 1,7 1-1,8 0-595,4 0 1,1 0 0,1 0 0,-6 1-536,-4 5 0,-3-4 1,-7 6-1,-9-2-1420,-10 0 2269,-13-1 0,-4 3 0,-8 2 0</inkml:trace>
  <inkml:trace contextRef="#ctx0" brushRef="#br0" timeOffset="2131">3999 995 8054,'18'0'202,"-1"0"0,1 0 0,-1 0 1,3 0 440,3 0 0,6 0 0,12 0 0,5 0-567,5 0 1,9 0-1,4 0 1,4 0-886,2 0 1,-8 0 0,-6 0 808,-7 0 0,1 0 0,-5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12.5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1031 228 8325,'-2'-41'0,"-4"2"239,-6 6 1,-5 0 0,-6 10-1,-7 1 370,-3 3 0,-2 9 0,1 4 0,-3 5-111,-4 1 1,-2 7 0,-3 7 0,5 9-244,4 12 0,2 10 1,0 15-1,4 10-183,8 9 1,0 14 0,17-43-1,2 1 1,-1 4 0,0 1-223,2 4 0,0 2 0,2 3 0,0 0 0,1 6 0,0 0 0,0 1 0,0 1-183,0 3 1,0 0 0,6 2 0,2 1-1,0 0 1,1-1 0,1-2 0,0-1 131,0-5 1,-1-2 0,-1-4 0,0-2 0,-1-3 0,-1-1 0,0-3 0,-2 0 85,0 0 0,0-3 1,2 32-1,-8-13 1,-2-10 179,-2-11 1,-13-9-1,1-2 1,-3-8 62,-4-8 1,3-10-1,-7-3 1,-2-2-64,-2-4 0,-2-2 0,0-2 0,0 0-313,0 0 0,0-2 0,1-4 0,1-6 248,3-3 0,-3-3 0,6 1 0</inkml:trace>
  <inkml:trace contextRef="#ctx0" brushRef="#br0" timeOffset="2967">1275 2725 7746,'0'-18'118,"0"1"0,0 5 1473,0 1-1339,0 7 1,0-2 0,0 14 0,0 7 63,0 7 0,0 9 1,0-2-1,0 6-183,0 5 0,0-1 1,0 6-1,0 0-111,0-1 0,6-3 0,2 4 0,1-3-66,5-3 0,4-4 0,3-4 0,4-6-44,2-5 1,0-1-1,6-13 1,0-2-76,4-2 1,4-16 0,-2-5 0,2-8-35,-3-10 1,-1-4-1,-4-8 1,-4 3 113,-5-3 0,-7-1 0,-3-4 0,-5-3 7,-1-1 1,-12 2-1,-13 7 1,-12 5 168,-10 1 0,0-2 0,-8 10 1,-1 8 128,-2 6 1,-1 11 0,3 4 0,3 4-42,2 2 1,4 8-1,10 6 1,8 7-295,7 8 1,1 10-1,9 2 1,8-2-30,11-3 1,7 5 0,11 0-1,5-2-244,5-2 0,4-4 0,5-4 0,1-6-345,-1-4 1,8-1-1,2-3 731,0-3 0,-2 4 0,-7-7 0</inkml:trace>
  <inkml:trace contextRef="#ctx0" brushRef="#br0" timeOffset="3509">2288 3162 8180,'10'-8'2494,"-4"-4"-1980,3 4 1,-7-1-365,4 3 0,-4 6 0,-4-2 0,-2 8-60,-2 3 1,-7-3-1,1 6 1,-1 1-262,1 3 0,-4 1 0,5 1 0,-3-1 1,3 1 1,-3-1 0,8 1 0,0 1 5,-1 4 0,5-3 0,-4 3 0,4-3 107,2-3 1,6 1-1,1-1 1,3 0 8,4 1 1,-5-1 0,3-1 0,0-3 0,-3-1 0,5 0 0,-6 3 114,1-3 1,-5-2 4,2-5 0,-10-1 0,-3 6 1,-3-2-76,-4-4 1,-1 0 0,-3-1 0,1 3-234,-1-2 0,1 4 0,-1-2 1,3 0-194,3 1 0,-3-5 1,5 6-1,-2-2-721,1 0 1150,7-1 0,-12-5 0,7 0 0</inkml:trace>
  <inkml:trace contextRef="#ctx0" brushRef="#br0" timeOffset="3883">2393 2288 8165,'-8'-33'0,"-2"4"0,-1 6 920,-1 4 0,2-1 0,-3 1 1461,1 1-2175,8-3 0,-1 27 0,10 2 0,9 9-15,7 6 1,1 14 0,5-2 0,0 4-275,0 4 1,-4-5 0,5 7 0,-3 0-354,-4-1 1,-1 1 0,-5 3-1,-1-3-426,-3-2 0,-7 3 0,2-5 1,-6-2-183,-6-2 1,-11-4 1043,-12-4 0,-4-4 0,-2-7 0</inkml:trace>
  <inkml:trace contextRef="#ctx0" brushRef="#br0" timeOffset="4370">2306 2358 8243,'9'-44'78,"5"7"1,-6 8 0,1-1 117,5 3 1,-4 2 0,1 8 0,3-1 412,1 1 0,3 1 0,-1 5 1,1 5-252,-1 4 1,6 2 0,3 0 0,-1 0-264,0 0 0,-2 2 0,-5 2 0,-1 3-30,1 3 0,-3 2 0,-1 5 0,-4 1-287,-3-1 0,-1 2 0,-6 3 1,0 1-164,0-2 0,0 1 1,-2-1-1,-2 2-129,-1-1 1,-9-3-1,2-1 155,-3-1 0,3-5 512,1-1 1,1-9 141,-2-2 0,4-7 1,8-11-1,2 1 91,4-1-1,4 1 1,7-1 0,3 3-160,3 3 1,-4-1 0,7 7 0,-1 2-178,4 2 1,-2 4 0,0 4 0,1 7-136,-1 9 1,-6-1 0,2 6-1,-5 0-159,-7 0 1,3-3 0,-8 3-1,-2-2-132,-2-4 0,-4-3 1,-4-6 350,-6-7 1,3-3-1,-3-4 1,0-3 166,3-7 0,-5-11 0,8-7 1,2-2-49,2-3 0,4 0 1,4 0-1,6 0-76,3 0 0,3 2 0,-1 4 0,3 5-355,3 5 0,-4 4 1,5 1-1,-5 4-226,-2 3 0,1 3 1,-1 11-1,1 9-1073,-1 5 1637,-7 10 0,6-4 0,-7 8 0</inkml:trace>
  <inkml:trace contextRef="#ctx0" brushRef="#br0" timeOffset="4666">3284 2498 8165,'5'-18'-41,"1"1"0,-2 0 374,-2-1 1,0 6 0,2 1 0,4-1 264,1 2 0,3-3 0,5 5 1,1 0-333,-1 1 1,1-5 0,-1 4 0,1 0-56,-1 1 0,1-7 0,-1 4 78,1 1 1,-9-7-257,-3 4 1,-4 3 0,-4-1-1,-4 2-129,-5 4 1,-5 2-1,-1 2 1,-1 0 18,1 0 1,-1 2-1,3 4 1,1 6-24,3 3 1,7 3 0,-2-1-1,4 3-76,2 3 0,8-4 0,5 5 0,9-5-213,7-1 0,11-1 1,9 1-1,7-1-2343,8 0 2732,4 1 0,10-1 0,1 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18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 1293 8026,'17'-20'256,"0"-3"0,7-4 0,-1-8 0,-2 0 252,-1 0 1,-10-8 0,-5-1 0,-5-5-465,-5-3 0,-5 11 1,-10-8-1,-3 9 105,-6 5 1,-10-4 0,-3 12 0,-3 0-15,-4 3 0,5 13 1,-1 5-1,0 4 18,1 2 0,13 8 0,2 3 0,9 7-199,9 5 1,3-2 0,10 9 0,6 1-201,9 2 0,10-4 1,14 0-1,6 2-165,3 2 1,4-6 0,3-4-1,3-3-264,2-3 0,2 1 0,4-3 675,-4-3 0,4 3 0,-6-5 0</inkml:trace>
  <inkml:trace contextRef="#ctx0" brushRef="#br0" timeOffset="531">1188 1240 8142,'12'-8'363,"0"-3"1,-6-3 0,3 1 155,-1 1 1,-4 8-1,-10-4 1,-6 2-191,-3 1 1,-4-1 0,-5 6 0,-3 0-199,0 0 1,-6 6-1,6 1 1,0 1-142,3 0 1,5 6 0,1-3 0,3 5-102,3 1 1,4 6 0,8 1 0,2-1-162,4 2 0,10-5 0,9 5 0,2-2 22,4 0 1,2 7-1,0-7 1,-2-2-125,-2-1 1,-7-3 0,1 1 251,-4-1 1,-13 0-1,-12-1 86,-15-4 1,-10-3 0,-4-5 0,-2 2-40,-4-2 0,5-2 0,-7-2 0,2 0-230,0 0 1,6 0-1,8 2 1,2 2-967,4 1 1271,9 1 0,-3 2 0,5 2 0</inkml:trace>
  <inkml:trace contextRef="#ctx0" brushRef="#br0" timeOffset="879">88 961 7983,'-8'-18'713,"5"1"12,-9-1 0,0 9-401,-5 3 0,7 12 0,6 5 0,8 7-119,8 5 1,3 4 0,5 8-1,3 0-369,6 0 1,6 0 0,4 0 0,4 0-922,1 0 1,3-6 1084,5 0 0,8 0 0,2 6 0</inkml:trace>
  <inkml:trace contextRef="#ctx0" brushRef="#br0" timeOffset="1481">717 384 8025,'-6'-17'112,"0"-1"0,-1 7 0,3-1 1981,-2-1-1494,0 5 0,6 2 0,2 12 0,4 5-343,5 5 0,11 7 0,1 3 0,-2 1-236,-1 4 1,-1 0-1,1 0 1,-1-2-78,-3 2 1,-3 2 0,5 0-1,-3-2-640,-3-2 0,-5-2 0,-7 4 1,0-3-242,0-3 1,-3 4 0,-7-6 937,-8-2 0,-11-1 0,2-3 0</inkml:trace>
  <inkml:trace contextRef="#ctx0" brushRef="#br0" timeOffset="1714">822 384 7987,'11'-23'0,"-1"0"-7,-2 1 1,5 3 0,-1 4 253,4 3 1,-5-2-1,1 9 1,1 1 244,3 2 0,1 2 0,1 0 0,-3 2-280,-3 3 0,4 5 0,-7 8 0,1-1-148,-4 1 0,2-1 0,-3 2 0,-1 3-162,-2 1 0,-4 0 0,-2-5 0,-3-1-62,-3 1 1,-2-1 0,-5 1-200,-1-1 1,1-1 0,-1-3 0,1-3-350,-1-2 1,3-1 0,1-3 707,3 2 0,-1 0 0,-5-6 0</inkml:trace>
  <inkml:trace contextRef="#ctx0" brushRef="#br0" timeOffset="2047">1276 524 8025,'0'-17'1672,"0"-1"0,2 8-1503,4 5 0,-3 3 0,9 2 0,2 2-68,1 3 1,-3-3-1,-1 4-5,3-4 1,2-2-158,1 0 1,0-2 0,1-4 0,-8-3 1,-5-9 53,-3 1 1,-4 1 0,-3 3 0,-7 1 3,-4-2 0,-1 7 0,0-1 0,-1 2-285,1 0 0,-1 0 0,1 6-470,-1 0 0,9 8 1,3 4-1234,4 3 1990,2 3 0,15-1 0,5 1 0</inkml:trace>
  <inkml:trace contextRef="#ctx0" brushRef="#br0" timeOffset="2465">1643 332 8025,'0'-19'669,"1"-3"8,5-1 1,-4 0 0,6 7 19,0 5 0,1 3 1,11 8-423,3 0 0,-3 8 0,5 3 0,-2 5-333,0 1 1,3 6 0,-5 3 0,2-1-83,-1 0 1,-9 6-1,-3-4 1,-2 1-107,-5-5 0,-1 2 0,-2 0 0,0 0-289,0 1 1,-13-3-1,-7-4 1,-3 1 67,-2-3 1,-6 3 0,4-15-1,0-1 538,3-2 1,5-4 0,3-3 0,5-9 138,5-7 1,4-8 0,2-12 0,2-6 391,4-3 0,9-5 1,10-1-1,3-2 102,3 2 1,2 7-1,3 4 1,1 3-270,-2 3 0,8 10 1,-12 8-1,0 7-329,2 8 1,-2 4-1,0 4 1,-4 4-145,-1 6 0,3 11 1,-4 6-1,0 4-154,0 2 0,1 0 0,-5 2 0,2 2-363,-1 1 1,-5 7 0,-3-6-1,-5-3-437,-1-1 1,-2 4 0,-6 2 0,-2-1 991,-4 1 0,-11-2 0,-11-6 0</inkml:trace>
  <inkml:trace contextRef="#ctx0" brushRef="#br0" timeOffset="2614">2254 472 8025,'11'-18'65,"-1"1"1,0-1 164,0 1 0,1 5 1,9 3-1,3 1-205,6 4 0,6-4 0,4 2 0,3 2-25,3 2 0,2 2 0,5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24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1 350 8030,'17'-45'227,"-5"-3"1,-2 9-1,-3 6 1632,-3 8-1640,-2 5 1,-2 13 0,0 7 0,0 9 1,0 13-1,2 3 1,4 4-97,6 8 1,9 0 0,2 7-1,-1 1-178,-3 0 0,-2 1 1,1 9-1,-1 1-312,1 2 0,-8 0 0,-3-3 0,-1 1-230,0 2 1,0 6-1,-8-8 1,-4-5-87,-6-8 1,-3-8 681,-3-6 0,-7 4 0,-2-6 0</inkml:trace>
  <inkml:trace contextRef="#ctx0" brushRef="#br0" timeOffset="249">175 368 8030,'28'-68'0,"-3"4"-216,0 5 0,-4 13 0,10 7 0,4 8 456,4 8 0,8 5 0,-5 7 0,1 5 197,0 4 1,-2 4 0,-8 5-1,-2 9-219,-2 5 0,-10 5 0,1-3 0,-9 6-119,-3 4 1,-2 2 0,-8 0 0,-4 0-82,-6 0 0,-13 5 1,-8 1-1,-8-4-163,-3-6 0,-5 2 0,-7-4 1,-4 2-244,-2-2 0,5-1 1,-1-9-1,6 0-38,5-3 1,1-5 0,9 3-847,4-2 1272,17-8 0,1 3 0,15-7 0</inkml:trace>
  <inkml:trace contextRef="#ctx0" brushRef="#br0" timeOffset="749">595 769 8030,'17'0'366,"1"0"1,-1-6 188,0 1 0,-5-1 0,-2 8 1,0 2-165,-1 1 1,-3 9 0,4-2 0,-1 3-191,1 3 1,-4-1 0,6 1 0,-1 1-120,-1 4 0,0-1 0,-6 7 1,1 0-160,-1-2 1,-2 6 0,-2-4 0,-2 2-150,-4-2 1,-3 2-1,-9-7 1,1-3-25,-1-2 1,-5-3-1,0-5 1,1-5 336,3-4 0,2-10 0,1-5 0,4-8 181,7-9 0,3-3 1,2-3-1,2-3 190,3-2 0,13-6 0,11 7 1,4 1-146,2 2 1,8 10 0,3 5 0,5 9-201,1 7 0,-2 4 1,-1 4-1,-4 6-211,-3 9 0,-1 3 0,-6 9 0,-2 2-263,-4 2 0,-4-4 1,-9-2-1,-5-2-181,-5-3 1,-4-3-1,-2-1 227,0-1 1,-8-7-1,-3-4 1,-7-5 169,-5-1 0,-2-7 1,-6-5-1,4-3 277,1-3 0,5-5 0,7-2 0,5-3 404,1-3 1,-4 4 0,6 0 0,5 0-146,4 0 0,9 5 0,11-1 0,8 6-266,8 5 1,6-2-1,7 9 1,1 3-141,-1 6 0,0 11 1,1 10-1,-3 2-700,-3 4 1,-4 2-1,-10 2 1,-4 0-377,-6 0 1,-6 2-1,-3 2 1091,-2 2 0,-9-1 0,5-5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26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1 315 8063,'10'-2'688,"-3"-2"79,1-1 1,-4-1-222,8 6 0,-6 0 1,5 0-59,3 0 0,-5 0 0,3 2-177,2 4 1,-5 3-1,3 9 1,0 1-127,-3 4 0,5-1 0,-8 7 0,0 2-200,1 2 0,-5 4 0,4 2 1,-4 1-275,-2-1 0,0-2 0,0-2 0,0 2-450,0 4 1,-2-5 0,-4 3-1,-5-6-360,-5-4 1,-1-1 0,-1 1 1098,1-6 0,-8 4 0,-3 0 0</inkml:trace>
  <inkml:trace contextRef="#ctx0" brushRef="#br0" timeOffset="284">141 438 8077,'17'-53'80,"1"1"1,-1 5 0,1 3 0,-1 1 147,0 4 1,7 4-1,1 6 1,2 4 172,4 0 0,2 11 1,2-2-1,0 7 38,0 5 1,0 2 0,-2 2 0,-4 2-320,-6 4 0,-5 3 0,-5 11 0,-3 1-187,-2 2 1,-2 7-1,-8-5 1,-6 2 37,-10 4 1,-5-2-1,-8 2 1,0 2-288,-6-2 1,2-2 0,-7 2 0,1-2-150,0 2 1,-6-3 0,7-1 0,1-2-39,2-4 0,2 1 1,2-3-1,4 1 8,6-5 1,13-7 0,10 2 494,10-3 0,21-1 0,6-6 0</inkml:trace>
  <inkml:trace contextRef="#ctx0" brushRef="#br0" timeOffset="917">368 769 7970,'6'-11'248,"-1"-1"0,7 6 1,-4-5 1233,1-3 0,-3 6-893,6 2 0,-6-1 0,5 1-338,3 2 0,-4 2 1,-1 4-1,1 2-76,0 2 0,-1 7 1,5-1-1,-2 3-214,1 3 0,1-1 0,-1 1 1,-3 1-160,-2 5 0,4-5 0,-7 4 0,1-1-83,2 1 0,-6-4 1,4 5-1,-4-5-83,-2-2 0,-2 1 1,-4-1 189,-6 1 1,-3-9 277,-3-3 0,3-12 1,3-7-1,6-6 328,4-5 0,2-5 1,2 4-1,4 0-49,6-1 1,9-3-1,4 6 1,2 2-141,5 1 1,1 5 0,1 3-1,1 6-326,0 4 0,0 2 0,-2 0 0,-4 2-143,-5 4 1,-5 4-1,-2 9 1,1 3-203,-1 1 1,-7 0-1,-4-5-11,-4-1 0,-2 1 1,-2-1 210,-4 0 1,2-7 0,-7-4-1,-3-4 206,-2-2 0,5 0 0,-1-2 302,-1-4 0,5-4 0,2-9 0,4-2 37,2-3 0,8 1 0,3 6 0,7-1 4,5 1 0,4-1 1,8 3-1,0 3-217,0 6 1,2 4-1,2 2 1,2 0-280,-3 0 1,-7 8-1,-3 4 1,-1 5-243,0 7 0,-6-5 1,1 6-1,-7-2-336,-3 1 0,-6 7 1,3-4-1,-1 0-224,-4-4 0,-2-1 977,-2 1 0,-16-4 0,-3 7 0</inkml:trace>
  <inkml:trace contextRef="#ctx0" brushRef="#br0" timeOffset="1205">1730 804 8053,'-10'-17'2688,"2"5"-2250,8 1 1,4 5 0,6-4 0,9 2-369,7 4 0,11 2 0,9 2 0,6 0-590,7 0 0,3 0 0,8 0 0,-2 0-793,-4 0 1313,-4 0 0,-8-7 0,1-3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33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86 8215,'-18'-19'0,"-1"-1"0,-3 1 779,-1 3 1,-6 10-1,6 1 1,1 5-391,3 5 1,2 13-1,-1 11 1,3 4-218,3 2 1,4 13 0,10 7-1,4 5-670,6 6 0,13 2 0,10 2 0,9 2-451,7 3 0,9-1 949,-28-33 0,0-1 0,2-2 0,0-2 0,1 3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3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191 140 8223,'-23'-17'0,"-3"-1"467,-1 1 1,0 1-1,-2 3 1,6 3 391,3 2 1,11 1-474,3 1 0,6 10 0,8-2 1,9 5-158,10 7 0,14 7 0,5 4 0,3 1-127,-2-1 0,3 4 0,-3-4 0,1 1-500,-1-1 1,3 6-1,-5-4 1,-1 2-114,-3 0 1,-10-6 0,-4 5 0,-1-3-922,-5-4 1,-4-1 1431,-5-3 0,4 1 0,-7-1 0</inkml:trace>
  <inkml:trace contextRef="#ctx0" brushRef="#br0" timeOffset="216">697 88 8030,'0'-18'383,"0"1"1,-2 1 0,-1 3 322,-3 1 0,-8 8 0,3-1-356,-5 3 1,0 4 0,3 1-1,1 7-174,-1 6 0,3-1 0,-2 14 0,1 2-164,1 2 0,-6 2 1,5 0-1,-5 0-327,-1 0 0,-3 0 1,-1 2-1,-4 2-392,-2 1 0,-2 7 0,-6-6 0,0-2-1656,0-3 2363,-8 7 0,-2-6 0,-7 6 0</inkml:trace>
  <inkml:trace contextRef="#ctx0" brushRef="#br0" timeOffset="400">1082 455 8021,'27'-16'305,"-4"4"2343,-4-3-2166,-1 13 1,-8 2-1,-5 12 1,-3 3-371,-2 3 0,-2-1 1,-1 1-1,-3-1-299,2 1 1,2 5 0,2 2 0,0 0-404,0 0 1,-6 1-1,0-5 590,2 2 0,2 8 0,2-3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29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1023 7969,'9'-18'6,"1"1"0,-6-1 0,2 1 227,-2-1 1,3 7 0,1-1 641,2-2 0,1 1-160,7 1 1,-6 5-432,-1 7 1,-5 0 0,4 1 0,-2 5 42,-5 6 1,5 3-1,0 3 1,0 1-162,-1 5 0,1 3 1,-4 8-1,2 0-73,-2 0 1,-2-1-1,-2 1 1,0 2-138,0 4 0,0-4 1,0 6-1,0-3-385,0 1 0,0 6 0,-2-7 0,-2-1-253,-2-2 0,-6-2 1,7 0-1,-1-2-170,-2-4 0,6-4 0,-6-9-891,1-5 1743,5-3 0,-14-23 0,6-5 0</inkml:trace>
  <inkml:trace contextRef="#ctx0" brushRef="#br0" timeOffset="267">210 1005 7969,'10'-35'67,"3"-4"1,-5 3 0,0 5 362,0 3 1,3 5 0,-1 8 0,4 1-105,5 2 0,4 8 0,1-1 1,5 3-80,4 2 1,8 2-1,-1 3 1,-1 7-202,-2 4 1,-2 9 0,-2 4 0,-4 2-60,-6-2 1,-9 4-1,-4-4 1,-3 4-240,-3 2 1,-4 4 0,-8-2 0,-7-4-12,-6 0 1,-10 0 0,-1 2 0,-4 0-116,-5 0 0,-8-6 0,5-2 0,-3-2-63,1-4 1,7-1 0,0-3 0,8 1-489,8-1 929,11-7 0,-4 5 0,7-5 0</inkml:trace>
  <inkml:trace contextRef="#ctx0" brushRef="#br0" timeOffset="620">699 1896 8216,'-10'-2'2689,"5"-4"-2326,3 4 1,4-11-1,3 5-214,7-2 1,4 4 0,1-3 0,1-1-61,-1 0 0,6-1 0,1-7 0,-3 1 82,-2-1 0,-1 1 0,-3-3 0,-1-1 32,-2-2 0,-9-1 0,3 7 0,-4-1 41,-2 1 0,-2 0 1,-4 1-205,-5 4 0,-5 5 0,-1 7 0,-1 0-190,1 0 0,-1 7 0,3 5 1,3 4-165,6 1 0,-1 0 0,1 1 0,2 1-20,2 5 0,10-5 0,5 6 0,7-1-220,3-1 0,8 0 0,-2-5 0,4-1-545,2 1 1,8-3 1098,3-3 0,5 3 0,1-5 0</inkml:trace>
  <inkml:trace contextRef="#ctx0" brushRef="#br0" timeOffset="1317">699 324 8029,'-6'-27'273,"-1"6"0,-1 5 1580,0 4-1454,-5 1 1,11 3 0,-2 8-92,8 10 0,-1 5 1,9 5-1,2 3-127,1 6 1,1 4 0,-3 2 0,-1 0-346,2 0 0,1 0 0,1 0 0,-3 0-286,-1 0 0,-6-6 0,3 0 0,-1 2-23,-4 2 0,-2 0 0,-2-2 0,0-4-1431,0-2 1904,0-9 0,-8-1 0,-2-5 0</inkml:trace>
  <inkml:trace contextRef="#ctx0" brushRef="#br0" timeOffset="1600">856 359 8029,'0'-17'-232,"0"-1"711,0 1 1,6-1 0,0 1-113,-2-1 0,4 7 1,-1 1-1,3 2-95,4 4 0,1 2 0,3 2 0,-1 0-124,1 0 0,5 2 0,0 2 1,-1 4-235,-3 2 0,-7 1 1,-1 9-1,1 1 52,-2 2 1,-3 1-1,-7-7 1,0 1-75,0-1 1,-7 6-1,-5 1 1,-4-3-227,-1-2 1,-6 5-1,-3-1 1,1-2-198,0-1 0,-4-3 1,6 1-1,-1-1-1318,-1 0 1849,6 1 0,-7-1 0,9 1 0</inkml:trace>
  <inkml:trace contextRef="#ctx0" brushRef="#br0" timeOffset="1885">1258 621 8029,'0'-17'891,"0"5"-296,0 0 0,2 1-137,4-7 1,-2 7-1,7 1-302,3 2 0,1-4 0,3 7 0,-1 1-139,1 2 0,-1-4 0,1 0 0,-1 0-23,1-1 1,-7 5-1,1-6-233,2 0 1,-7 4 92,-1-7 0,-6 1 87,-6-2 0,-3 4 0,-9 8 0,1 0-56,-1 0 1,7 0 0,-1 2 0,0 4-469,3 6 0,1 3 0,8 3-1382,0-1 1965,0 1 0,8 7 0,1 2 0</inkml:trace>
  <inkml:trace contextRef="#ctx0" brushRef="#br0" timeOffset="2267">1555 377 8029,'10'-28'13,"-3"3"0,-7 8 0,2-1 198,4 1 0,4 5 0,7 2 1,1 3 482,-1 3 0,7 2 0,1 2 1,2 2-366,4 4 0,2 3 1,2 9-1,0 1-259,0 4 1,-8-1-1,-2 5 1,-3-2-191,-5-4 0,4 5 0,-11-1 0,0 0-135,-4 0 1,-5 5 0,-1-7 0,0 0-88,0 2 1,-3-5 0,-7 5 0,-8-2-5,-1 1 1,-8-1-1,0-6 1,-2-1 64,-1-5 0,9 3 0,-2-10 1,3-4 429,3-4 0,7-17 1,4-5-1,5-10 34,1-11 0,9-5 1,7-7-1,7-3 983,4 0 0,4-6 1,8 6-1,2 0-583,-2 4 1,-3 11 0,-1 8 0,0 8-390,0 8 1,-2 10-1,-2 3 1,-4 4-408,-1 8 1,-1 8-1,-4 11 1,4 4-304,3 2 0,-7 3 0,2 4 0,-3 3-174,-3 4 0,1-2 1,-3 7-1,-3 3-171,-6 1 1,1 3-1,-1-1 861,-2 1 0,-10 7 0,-3 2 0</inkml:trace>
  <inkml:trace contextRef="#ctx0" brushRef="#br0" timeOffset="2434">2358 604 8107,'0'-26'192,"0"1"0,0-4 0,0 6 527,0 3 1,0 3-722,0-1 1,14 3 0,5 3 0,8 6-404,10 4 1,4 4 404,6 4 0,11 4 0,-4 7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32.6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0 191 8051,'8'-18'460,"2"3"0,7 3 35,1 6 0,-1 6 1,0 8-1,1 10-46,-1 9 1,7 13-1,-1 9 1,0 7-308,2 8 0,-5 6 0,3 6 0,-3 9-305,-3 12 1,-9-4-1,-8-41 1,-2 1 0,-5-1-1,-4-1-663,-3 1 1,-5-1 624,-3 2 1,-6-1-1,-9 1 1,-4-2-1,-3 2 1,-1-1-1</inkml:trace>
  <inkml:trace contextRef="#ctx0" brushRef="#br0" timeOffset="2297">961 767 8075,'5'-12'231,"1"1"1,0-1 0,-6-5 196,0-1 0,6 7 0,0-1 1273,-2-2-1270,-2 7 0,-4-7 0,-4 8-227,-6 2 1,-3 10 0,-5 6-1,-1 3-123,-2 3 1,-6 1 0,3 4-1,-1 5-163,-4-1 1,4 12 0,0-4-1,2 1-91,3 1 0,5-2 0,3 0 0,4 0-174,3 0 0,1-2 0,8-2 0,4-6-64,5-5 1,5 1 0,3-11 0,4-1 124,7-3 0,3-12 0,3-7 1,3-9 106,2-7 1,0-11 0,-6-9 0,0-7 220,0-8 0,-8-4 0,-4-4 1,-6-4 299,-5-5 1,-4-3 0,-8-1 0,-2 2 333,-4-1 1,-9 10 0,-11 16 0,-1 8 246,-4 9 1,0 2 0,2 18-371,6 5 1,11 9 0,6 14-683,4 11 0,2 13 0,2 13 0,4 5-42,6 5 1,9 8-1,4-3 1,2-1-253,4 2 0,2-6 0,2 7 0,0-3-122,0 0 1,0 6 0,-2-6-1,-2-2 20,-2-1 0,-7-5 1,-1-3-1,-7-8-65,-9-8 1,3 0 0,-2-8 589,-2-2 0,-10-1 0,-4-3 0</inkml:trace>
  <inkml:trace contextRef="#ctx0" brushRef="#br0" timeOffset="2731">1607 680 8126,'0'-12'1475,"-2"2"-76,-4 3 1,2 1-893,-7 6 1,5 10-1,-4 5-451,2 6 0,2 9 0,6-5 1,0 2-88,0 4 0,2-4 0,2 2 0,4 0-173,2-2 1,7 5 0,6-11 0,1-4-157,1-3 0,0-10 0,8 2 0,0-6 311,4-6 1,-4-12 0,-4-13 0,0-8 178,-2-7 1,3-5 0,-11-3 0,-5-2 57,-5-2 1,-5-3 0,-10 5 0,-7-2 137,-9 2 0,-5 9 1,-10 6-1,-1 6 12,-3 6 0,-8 6 0,5 11 0,-1 7-325,4 3 1,12 6 0,6 5 0,3 11-393,3 5 0,7 4 0,6 6 0,8 2-22,8 4 0,5-5 0,9 5 0,9-4-134,9-2 0,7 0 0,3-2 0,4-2 20,6-2 1,4-13-1,4-1 1,2-5-195,1-6 1,5-4 708,-10-6 0,-4-12 0,-14-9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40.9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1992 8238,'0'-18'88,"0"1"1,2-1 27,4 1 0,12-2 0,11-3 0,8-3 17,9-2 1,12-2 0,26-8 0,-36 17 0,1-1-71,3-2 1,3 0 0,7-3 0,2 1-1,0-2 1,2 0 0,4-1 0,1-1-29,4 1 0,2-2 0,6-4 0,1-2 0,1 2 0,0 0 1,2 0-1,-1-1-172,3-2 1,1 0-1,-26 10 1,1 0 0,2-1-1,3 1 1,1-1 0,1 0-1,1-2 1,1 0-1,0-1 176,2-2 0,1 0 0,-1 0 1,0 0-1,-1 1 0,-1 0 0,0-1 1,0 0-1,0 0 0,0-1 0,0 1 1,1-1-5,0-1 0,-1 1 0,2 0 1,0 1-1,1 2 0,-1 0 0,-3 2 1,1 0-1,-2 2 0,-4 2 1,-1 2-1,0 1-40,28-7 1,-4 3 0,-14 4 0,-4 2 0,-8 4-1,-2 3 1,-11 1 0,-3 2-800,30-3 0,-25 5 215,-19 8 0,-29 8 0,-12 1 0,-19 5 204,-14 3 1,-5-3 0,-11 11 384,-3 0 0,-4 8 0,-8 8 0,0 0 0</inkml:trace>
  <inkml:trace contextRef="#ctx0" brushRef="#br0" timeOffset="334">1834 1765 8257,'-46'9'0,"1"-3"0,4-4-140,8-2 1,6 0 360,10 0 0,15-2 1,9-4-1,15-7 148,13-8 1,15-7-1,16-8 1,10-5-177,11-6 0,-36 22 1,3 0-1,6-2 1,2 1-1,4-1 0,2 0-104,3-2 1,2 0 0,6 1 0,3 0 0,8-4 0,2-1 0,-26 11-1,1 0 1,0 1-203,3-2 0,0 0 1,1 1-1,2 0 1,-1 1-1,1 0 1,-1-1-1,-1 1 1,1 0-1,1-1 1,0 0-1,0 0 82,1-1 0,-1 0 0,0 1 0,0-1 0,1 0 1,-2 1-1,-3 1 0,-1 0 0,-1 1 0,28-8 0,-2 1-116,-5 2 1,-1 2 0,-9 4 0,-1 1 0,-7-1 0,-2 1 0,-7 3 0,-2 1-295,-7 1 0,-3 1 1,34-10-1,-23 11 0,-11 3 441,-10 0 0,-4 6 0,-18-4 0,-3 4 0</inkml:trace>
  <inkml:trace contextRef="#ctx0" brushRef="#br0" timeOffset="600">3406 1695 8312,'-52'0'353,"-1"0"0,3 0 0,5 0 63,10 0 1,16-2 0,13-4 0,8-4-233,10 1 1,17-13 0,23 3 0,14-8-68,14-10 0,-33 19 0,3-1 0,7-3 0,2-1 0,2 1 0,0 0-34,2-1 0,2 1 0,8-1 0,2 0 1,7-3-1,3-1 0,4 1 0,2 0-269,4-1 1,2 1-1,-29 9 1,0-1-1,0 1 1,0 0-1,0-1 1,0 1-1,1-1 1,0 1-1,0-1 97,1 1 1,0 0 0,0-1-1,1-1 1,-1 0 0,0 1-1,-2 0 1,-1 0 0,-2 1 0,26-6-1,-3 2-391,-8 1 0,-3 1 1,-10 2-1,-2 1 0,-6 1 1,-2 1 479,-5 2 0,-3 0 0,41-11 0,-9 6 0,-3 3 0</inkml:trace>
  <inkml:trace contextRef="#ctx0" brushRef="#br0" timeOffset="833">5397 1538 8293,'-12'0'-43,"1"0"-36,-3 0 1,6 2-1,4 2 270,8 1 0,18 1 0,16-6 0,19-2-16,14-4 0,9-3 0,-29 0 1,3 0-1,2 0 0,2 1-239,4-1 0,0 0 1,4-2-1,0-1 1,4 0-1,0 1 0,0 0 1,0 0-251,0 1 1,0 1 0,-1 0 0,1 1 0,0-1-1,0 0 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44.3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18 140 7824,'-2'-15'-37,"-4"3"0,4-3 0,-4 3 926,4-4 0,2 5-189,0-1 1,2 8-363,4-2 0,4 12 0,7 6 0,1 5-121,-1 7 1,1-3 0,1 10 0,2 4-44,3 4 0,1 3 0,-4-1 0,3 6-103,-3 3 0,-7 3 1,-3-1-1,1 0-331,-2 1 0,-3-1 0,-7 1 0,0-1-319,0 0 1,0-5-1,-2-2 1,-3-3-175,-7-3 0,2-10 0,-1-6 0,-3-3 753,-2-3 0,-1 1 0,-1-1 0</inkml:trace>
  <inkml:trace contextRef="#ctx0" brushRef="#br0" timeOffset="370">123 280 7950,'0'-35'124,"0"0"0,0 6 1,0 2-1,0 0 253,0 0 0,0 5 0,0-1-126,0 4 1,2 7 0,5 2-1,9 2-119,5 5 0,16 1 0,0 2 0,8 2-8,9 3 0,6 5 0,10 8 0,2 1-66,3 4 0,-3 4 0,2 8 0,-10 0-160,-12 0 1,-9 8 0,-16 1 0,-7 3-121,-7 0 0,-17-9 0,-3 3 0,-15-6 36,-13-6 0,-9 2 0,-13-6 1,-3-1 8,-2-5 1,-2 6 0,-6-11 0,0 0-157,1 1 1,6-1 0,5-1 0,8-3-377,9-2 1,4-1 708,20-1 0,3-4 0,14 6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50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71 8166,'0'-18'1462,"2"3"-1122,4 3 0,6-1 1,11 7-1,8 2 45,8 2 1,15 4 0,14 2-1,8 3-418,3 3 1,1-4 0,-1 6 0,-9-1-562,-10-1 0,-13 4 0,-6-7-665,-5 3 0,-18 2 1259,-12 5 0,-20-7 0,-13-2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50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8000,'18'0'86,"-1"0"0,-3 0 0,1 0 0,6 0 430,5 0 1,11 6 0,9 0-1,6-2-120,7-2 1,11-2 0,13 0 0,6 0-617,4 0 1,1 0 0,-9 0-1,-4 0-435,-5 0 1,-14 0 654,-9 0 0,-1 0 0,-7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46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1398 8031,'-1'-15'0,"-3"1"790,-2 2-309,0 8 1,8-3 0,4 9-123,5 3 0,5 7 0,1 9 0,1 5-220,-1 1 0,3 2 0,1 6 0,2 0-140,-1 0 1,-5 0-1,-3 1 1,-5 3-68,-1 2 0,4 6 1,-6-5-1,-2 1-158,-3 0 0,-1-3 1,-1-5-1,-3 0-75,-2 0 1,-8-8 0,3-5 0,-5-7 123,-1-3 0,5-8 0,0-2 0,1-10 215,1-10 0,0-13 1,6-3-1,-1-11 96,1-6 0,2-9 0,4-4 0,2-6 251,1-5 0,9-3 0,-2-5 0,3 1-1,3-1 1,5-1 0,2 1-1,2 5-66,4 6 1,-5 8 0,-1 18-1,-2 5-128,0 4 1,3 6 0,-5 6 0,2 9-156,-1 7 1,-1 3 0,0 6-1,4 0-97,3 0 1,-5 8-1,4 5 1,0 7-16,0 3 0,3 14 0,3-2 0,-2 4 59,-2 3 0,0-3 0,6 10 0,-2 3-15,-4 4 0,2 2 0,-6-5 0,0 1-42,1 4 0,-5-3 0,-8 3 1,-1-4-119,2-1 1,-7-1-1,-1 0 1,-2-1-118,2-5 0,-4-3 0,4-10 0,-4-4-287,-2-6 0,0-3-17,0-3 0,-2-7 313,-4-4 0,4-6 1,-6-6-1,2-6-148,1-3 1,-9-3 0,4 1 0,-1 0 448,-1-1 0,0-7 0,-5-2 0</inkml:trace>
  <inkml:trace contextRef="#ctx0" brushRef="#br0" timeOffset="183">263 1677 7936,'-8'-17'0,"-2"0"315,1-1 0,1 1 1,10 1-5,4 4 1,11-1 0,16 5 0,10 0-47,9 1 1,20-5-1,6 6 1,9 0-509,6-1 1,0 5 0,-7-4 0,-5 6-606,-5 6 618,-12 3 0,-12 9 0,-9-1 0</inkml:trace>
  <inkml:trace contextRef="#ctx0" brushRef="#br0" timeOffset="1095">1852 2009 7923,'10'-17'461,"3"-1"-27,-7 1 0,2 1 0,-4 3 315,2 1 1,0 1-383,-6-7 1,0 1 0,-2 1-254,-4 4 0,-6 5 1,-9 5-1,-4-2 33,-3-2 1,-1 0 0,-6 8 0,-1 4-219,-5 6 1,6-3-1,-2 3 1,6 3-133,0 7 1,6-3-1,1 4 1,7-1-86,5 1 1,-1-3-1,7 3 1,2-2 8,2 2 0,10-3 0,5 1 1,7-5 31,3-5 1,8-7 0,-2 2 0,4-4 122,2-2 1,-6-2 0,-2-4-1,-1-5 124,-5-5 0,-2-9 0,-3-6 0,-4-6 219,-7-4 1,-3-13 0,-2 0 0,-2-7 96,-3-5 0,-7-7 0,-9-5 0,-5-2 330,-1-3 1,0 13 0,-2 6 0,6 10 450,3 7 1,3 6-877,-1 12 1,11 12 0,7 13 0,9 10-289,7 11 0,11 9 0,6 8 0,6 3 13,0 4 1,5 4-1,3 7 1,1 2-329,-1 5 1,1-5 0,-7 6 0,0 0-245,2 4 0,-14-4 0,0-1 0,-10-5-226,-7-2 0,-4 1 1,-8-3-1,-2-5 852,-4-10 0,-12 0 0,-9-8 0</inkml:trace>
  <inkml:trace contextRef="#ctx0" brushRef="#br0" timeOffset="1383">2271 1992 7923,'18'0'-34,"-1"-2"121,1-4 1,-7 4 0,1-4 607,2 4 1,1-3 0,3-1-388,-1 2 1,1-4 0,-3 0 0,-1-1-93,-3-5 1,-7 4-1,2-1 1,-4-3-27,-2-1 0,0-3 0,0 1-98,0-1 0,-10 1 0,-5-1 1,-7 3-53,1 3 0,0 2 0,-1 7 0,-1-3-55,2 2 1,1 4-1,3 4 1,1 3-145,5 3 1,-3 2 0,8 5-1,4 3-114,6 3 1,8-2 0,11 6 0,6 1-181,4-1 1,10-6 0,3 2 0,5-3-164,1-3 1,7 1 615,-1-1 0,8-7 0,-4-2 0</inkml:trace>
  <inkml:trace contextRef="#ctx0" brushRef="#br0" timeOffset="1602">3110 1730 7923,'-8'-18'148,"-4"1"1,-3 1 637,-3 5 1,1 3 0,-3 8-313,-3 0 1,9 2 0,-3 4 0,3 5-288,5 5 0,-5 7 0,8 2 0,2 3-211,3 3 0,8-4 0,5 2 0,5 2-368,7 2 1,3-6 0,8-2-1,2-1-259,3-1 0,7-2 0,9-7 0,2-4-1658,-1-3 2309,5-1 0,0-6 0,8 0 0</inkml:trace>
  <inkml:trace contextRef="#ctx0" brushRef="#br0" timeOffset="2516">839 333 8044,'0'-24'744,"0"1"0,0 6 146,0 5 1,0 10 0,0 2-443,0 10 1,2 5 0,2 5 0,4 1-258,2 2 0,1 8 0,7-1 0,1 3-244,4 1 1,-3 1 0,3 0-1,-4-2-59,-1-4 0,-6 4 0,-1-5 0,1-1-613,-2-4 0,-3-4 0,-7-1 233,0-1 1,-7-9 0,-5-8 637,-4-10 1,-1-13 0,-1-6 0,3-6 401,3-6 0,5-1 1,7-7-1,0 3 28,0-3 0,1 6 0,7 3 0,8 3-103,5 2 0,10 8 1,0 5-1,8 9-383,8 7 1,3 6 0,2 6 0,1 7-237,-1 9 1,-1 5 0,-5 8 0,-7 0-86,-8 0 1,-6 1 0,-7 1 0,-3 0-326,-3-4 1,-4-8 0,-12 3 0,-6-3-3,-7-4 0,-12-9 1,-1-6-1,-3-4 366,-1-2 1,-1-2-1,2-4 1,3-8 405,7-7 1,6-6 0,5-8 0,6 0 255,4 0 0,4-6 0,4 0 1,8 3-80,7 1 1,14 2 0,12 2 0,3 4-56,2 5 0,1 11 1,-1 3-1,1 2-495,-1 4 0,-7 10 0,-5 8 1,-5 5-580,-6 5 0,-3 7 1,-9-2-1,1 4 134,-1 2 1,-7 0-1,-4 0 1,-3-1-611,3 1 1,-6-7 1213,0-5 0,-8 4 0,-9 0 0</inkml:trace>
  <inkml:trace contextRef="#ctx0" brushRef="#br0" timeOffset="2935">2359 385 8059,'-8'-10'-1279,"6"3"1494,-14-1 1,13 6 178,-9-4-83,8 4 1,-6 2 8,5 0 0,1 6 1,-8 0-50,-2-2 0,5-2 1,-3-2-1,0 2 10,3 3 1,-7-3 0,5 6-64,-5 0 0,-1-4 0,-1 7-23,1 3 0,5-6 0,2 0-77,3-1 1,1-3 0,8 6-96,3-2 1,7-3 0,11-5 0,6 0-252,4 0 0,8 0 0,0 0 0,-2 0-147,-2 0 0,-2-5 1,0-1-1,-2 0-165,-4-2 0,2 4 0,-8-5-443,-2 1 0,-9 0-22,-6 2 1005,-4 4 0,-2-13 0,0 5 0</inkml:trace>
  <inkml:trace contextRef="#ctx0" brushRef="#br0" timeOffset="3102">2551 315 8056,'2'-17'204,"4"-1"1,-3 1 221,9-1 0,0 7 0,5 1 0,1 2-46,-1 4 1,2 2-1,5 4 1,5 4-173,4 6 1,10 3 0,5 3 0,8-1-206,8 1 0,-2 5 1,1 0-1,-1-1-539,0-3 0,-12 4 0,1 1 0,-7-5 536,-5-5 0,-10 1 0,-4-5 0</inkml:trace>
  <inkml:trace contextRef="#ctx0" brushRef="#br0" timeOffset="3266">3110 71 8059,'0'-25'365,"-2"11"1,-4-2 182,-6 7 0,3 3 0,-3 10 1,-2 7-180,-1 13 0,-5 7 0,-3 6 0,-6 3-295,-4 7 0,-2 5 1,0 5-1,-2 3-1150,-3 2 1,1-6 1075,-8 2 0,1 4 0,-7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8:51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1310 1396 8139,'18'-52'145,"-8"-5"1,-5 3 0,-7 7 297,-9 9 1,-9 1 0,-16 13-1,-5 5-101,-6 5 1,-11 1 0,-6 7 0,-4 2 131,-2 2 1,-4 12-1,3 7 1,5 13-155,4 8 0,17 9 1,12 11-1,8 8-290,9 8 0,1 11 0,9 10 0,4 4-107,4-46 0,0 1 0,-1 5 0,2 2 1,3 6-1,1 2 0,2 2 0,0 2-188,1 2 0,1 1 0,1-1 0,-1 0 0,-2 0 0,0 1 0,0 0 0,-1-1 50,1 0 0,0 0 1,-1 1-1,-1-1 0,0-5 1,-2 0-1,-2-5 0,0 0 73,-1-5 0,-2 0 0,-3-4 0,-2-1 0,-1-4 0,-2-1 1,-13 43 57,-8-10 1,-4-3-1,-4-24 1,-2-8 91,-1-11 1,-7-6-1,6-11 1,0-7-60,-1-3 1,5-4 0,-6-8 0,4-4-199,4-6 1,-1-9-1,12-4 1,3 0 248,2-1 0,1 3 0,1 6 0</inkml:trace>
  <inkml:trace contextRef="#ctx0" brushRef="#br0" timeOffset="2267">821 4592 7800,'-7'-10'188,"3"-3"459,-8 7 0,8-2 0,-3 4-34,-1-2 1,6 3-348,-4 8 1,2-1-1,0 8 1,-2 1-111,3 3 1,1 7 0,0 2 0,-2 1-125,-2-1 1,0 6 0,6-4 0,2 2-64,4 0 1,2-1 0,5 3 0,-1-4-111,1-2 0,9 4 0,3-8 0,2-3-24,4-5 1,10-9 0,6 0 0,5-8 123,6-7 1,-2-13 0,7-5 0,-3-4 22,-4-2 1,-4-7-1,-5-5 1,-8-1 28,-8 1 0,-14-3 0,-11 5 1,-6-2 161,-6 1 0,-11 1 1,-16 1-1,-10 7 1,-9 6 0,-14 9 0,-4-1 0,-8 6 97,-1 5 0,-5 4 0,9 8 0,1 2-149,2 4 0,20 6 0,11 9 0,16 4-302,11 2 1,6 2-1,12 6 1,8 0-209,11 0 0,16-6 0,9-2 0,11 1-58,11-1 0,-1-6 0,9 4 0,-2-3-239,-1-5 0,1 5 0,-8-11 1,-4 3 684,-6-3 0,-11 5 0,-5-6 0</inkml:trace>
  <inkml:trace contextRef="#ctx0" brushRef="#br0" timeOffset="2815">1555 5308 7876,'17'-8'115,"1"-3"0,-1-5 0,1 1 1273,-1 3-852,-7-4 0,-4 9 0,-14-5-362,-9 6 0,-3 6 0,-9 4 1,-2 4-111,-2 1 0,-4-3 0,-2 6 0,-1 2-90,1 1 1,4 3 0,6-1 0,4 0-123,-1 1 0,13-1 1,-3 1-1,6-1-49,7 1 0,3 5 0,5 0 1,9-1 97,7-3 1,7-3-1,6-3 1,3-1 39,4 1 1,-4-3 0,4 0 0,-4 0 49,-3-1 0,-6-5 1,-5 2-1,-4-2 117,-1 2 1,-10-4 0,-8 3-33,-10-3 0,-13 0 0,-7 2 1,-3 2-17,-1-2 0,-7 4 0,-2-1 1,0 1-115,1 0 1,-5 4-1,6-7 1,3 1-443,1 2 1,4-4-1,2 6 1,4-3 495,1-3 0,3 6 0,6 0 0</inkml:trace>
  <inkml:trace contextRef="#ctx0" brushRef="#br0" timeOffset="3482">1834 4190 7883,'-5'-19'241,"-1"-4"1,-6 3 0,4-3 2238,-1 4-2071,-3 9 0,4 2 1,8 10-1,10 4-213,5 5 1,5 11 0,3 3 0,4 2-169,0 4 0,5 2 0,-9 2 0,0 0-221,2 0 0,-5 0 0,3 0 0,-6 0-381,-5 0 0,2 0 1,-8 0-1,-3-2 82,-1-4 0,-4 4 1,-5-6-1,-11 0-1329,-9-4 1821,-6-3 0,-2-3 0,0 1 0</inkml:trace>
  <inkml:trace contextRef="#ctx0" brushRef="#br0" timeOffset="3732">1887 4208 7883,'15'-33'162,"-1"4"1,-4 5 160,-3 5 0,7 2 0,-2-1 1,3 3 24,3 3 1,-1-2 0,2 8 0,5 3-76,5 1 1,-2 4 0,0 3 0,0 7-203,0 4 1,-11 3 0,1 4-1,-3 6-138,-4 4 1,-2-4 0,-10 1 0,-4 1-225,-6 2 1,-5 0 0,-7-4 0,-5-4-117,-4 0 0,-2-5 0,0 3 1,0-4-32,1-1 1,-1-3 0,2-3-1,2-6 438,1-4 0,9 5 0,-4 3 0</inkml:trace>
  <inkml:trace contextRef="#ctx0" brushRef="#br0" timeOffset="4115">2323 4365 7789,'0'-18'70,"0"7"1,0-1 1018,0-1 543,0-3-1366,0 6 0,2 3 1,2 9-74,2 3 1,6-1 0,-5 8-34,3 1 1,-4-3 0,4 2 0,-1-1-116,1-1 1,-4 6 0,6-7-97,1 1 1,3 4 0,1-9-1,1-1-93,-1-2 0,6-2 0,1 0 0,-1 0 1,2 0 0,-6-7 0,5-5 0,-5-4 89,-1-1 0,-7-1 1,-1-1-1,-2-2 100,-4-3 1,-12-1-1,-10 4 1,-9-2 68,-6 1 0,-2 9 0,0 3 0,0 2-179,1 4 0,4 2 0,3 2 0,2 0-340,4 0 1,9 8-1,6 4 1,4 5-138,2 7 0,10-5 0,6 6 541,5 0 0,18-5 0,-2 5 0</inkml:trace>
  <inkml:trace contextRef="#ctx0" brushRef="#br0" timeOffset="4518">2760 4190 7919,'0'-23'216,"0"0"0,0 1 392,0 3 1,0 2-1,2-1-148,4 1 0,3 7 0,9 4 0,1 4-192,5 2 0,3 8 0,6 5 0,-2 7-182,-2 3 1,4 8-1,4-4 1,-6 2-245,-4 1 0,-4-3 0,-7 4 1,-3-4-134,-1-2 0,-8 4 1,2-5-1,-6-3-38,-6-2 0,-6-1 0,-11-1 1,-6 1-41,-4-1 0,-2-7 0,0-4 1,0-4 288,0-2 1,8-10 0,4-6 0,3-7 577,3-4 0,7-8 1,4-10-1,6-3 251,6-6 0,6-9 1,11 3-1,6-2-38,4-4 1,10 8 0,3 6 0,5 9-335,1 6 0,6 12 0,1 7 0,-3 13-313,-2 8 1,-3 15 0,-3 11 0,-3 4-202,-2 2 0,-8 6 0,-8 1 1,-2 1-402,-4 0 0,-1 5 1,-5-3-1,-3 1-312,-6 1 0,-4-8 0,-4 4 0,-4-5-302,-6-3 0,-11 2 1152,-6-14 0,-4 8 0,-2-3 0</inkml:trace>
  <inkml:trace contextRef="#ctx0" brushRef="#br0" timeOffset="4665">3371 4208 8028,'29'-33'0,"0"4"158,2 5 0,-3 5 0,1 3 0,2 3 142,2 1 0,9 8 0,3-1 0,4 3-546,3 2 1,-3 0-1,11 0 1,-2 2 245,0 3 0,8-3 0,-4 6 0</inkml:trace>
  <inkml:trace contextRef="#ctx0" brushRef="#br0" timeOffset="5615">1590 942 8213,'0'-18'21,"0"1"0,0 0 1,-2 1 650,-4 4 1,2 3 135,-7 3 1,1 6 0,-2 0-1,4 10-390,1 5 0,5 8 1,-6 3-1,2 1-318,0 4 1,1 2-1,5 2 1,0 0-54,0 0 1,1 5-1,5 1 1,6-2-229,3-2 0,3-8 0,1 0 0,5 0-177,5-2 0,6-2 0,3-9 0,5-4 105,2-7 0,1-5 0,7-7 0,-3-13 210,-3-13 0,-5-9 0,-7-11 0,-2-1 41,-4-4 1,-11 1 0,-12-7 0,-4-2 125,-2-2 1,-8-7 0,-6 1 0,-7 4 51,-8 4 1,-12 12 0,-5 0 0,-7 9 48,-5 8 0,2 6 0,-6 15 0,1 5-64,5 5 1,4 6-1,5 6 1,8 7-159,8 9 0,14 5 1,11 10-1,6 2-230,6 1 0,7 7 1,15-4-1,10-1-272,11 1 0,5 4 0,12-7 0,-2-1-89,2-2 0,-4-10 0,2-4 0,0-3-125,-1-3 1,-3-7 0,-12-4 712,-7-4 0,0-10 0,-14-2 0</inkml:trace>
  <inkml:trace contextRef="#ctx0" brushRef="#br0" timeOffset="6182">2219 1413 8078,'-8'-17'675,"4"7"1,-8 4 648,-1 5 0,3 2-918,-2 5 0,8 4 0,-1 9-355,3 5 0,2-5 0,2 4 0,3-1-36,7 1 1,4-4-1,1 5 1,1-5-372,-1-1 1,1-1 0,-1 1 0,0-3-100,1-3 1,-1-5 0,1-7 0,-1 0 389,1 0 1,-1 0 0,-1-2 0,-3-3 480,-1-7 0,-6-11 0,3-4 0,-1-3 292,-4 1 0,4 6 0,-2-4 0,0 0-220,1 0 0,3 5 0,7-1 0,3 5-336,3 7 0,-1 3 0,7 8 0,4 0-527,5 0 1,-1 2 0,6 6 0,-2 7-452,-1 7 1,1 1 0,-6-6 0,-2 1-930,-4-1 1,-4 1 1754,-7-1 0,-1 1 0,1-1 0</inkml:trace>
  <inkml:trace contextRef="#ctx0" brushRef="#br0" timeOffset="6567">2428 261 8802,'-8'-43'0,"-3"8"1929,-5 10-1451,-1 6 1,7 11 0,6 8 0,8 10-103,8 5 1,9 10 0,4 6 0,4 6-268,8 4 1,-2 7 0,6-1 0,-4 3-495,-2 3 1,2-5 0,-1 3 0,1 1-494,-4-3 0,-11 3 0,-3-7 878,-5-1 0,-10-1 0,3-8 0</inkml:trace>
  <inkml:trace contextRef="#ctx0" brushRef="#br0" timeOffset="6732">2568 174 8132,'10'-35'204,"5"2"1,-5 3 0,1 7 174,1 4 0,0 7 0,5 2 1,1 3 21,-1 3 1,6 4 0,3 6 0,-1 7-153,0 9 0,-2-1 1,-5 8-1,-3 2-186,-3 2 0,-4 2 0,-8 2 1,-2 2-335,-4 1 0,-6-1 0,-9-8 0,-4 0-281,-2 6 0,-4-8 1,-8 4-1,-2-4-249,2-1 1,2-7 0,4 2 800,4-3 0,-4-3 0,6 1 0</inkml:trace>
  <inkml:trace contextRef="#ctx0" brushRef="#br0" timeOffset="7034">3039 540 8179,'0'-17'313,"0"-1"1,-5 7 0,-3 1 682,-2 2 0,6 0-769,-2 3 1,12 3-1,6-4 1,5 6-112,7 6 0,-5-2 1,6 5-1,-1 1-327,-1 0 1,0-6 0,-5 1 0,-1-3-335,1-2 507,-1 0 0,-7-2 0,-6-1 0,-8-5 47,-8-2 0,-5-2 0,-5-3 0,-3 1-13,-2 3 1,5 7-1,-1-2 1,4 4-368,1 2 1,1 0-1,1 2-230,5 4 1,3-2 0,10 7 600,4 3 0,11 1 0,10 3 0</inkml:trace>
  <inkml:trace contextRef="#ctx0" brushRef="#br0" timeOffset="7415">3354 401 8106,'6'-28'0,"-1"3"426,-1 0 0,0 6 1,0-5-1,4 7 117,2 5 1,3-1-1,8 7 1,5 2-18,1 2 0,2 4 0,8 4 0,2 5-259,1 5 1,1 9 0,-6 2 0,-2 2-290,-4 0 0,-4 1 0,-7 4 0,-3 1-178,-3 0 0,-4-2 1,-8-2-1,-2-3-298,-4-3 0,-6 4 0,-11-6 0,-6-2-71,-4-1 1,-8-10 0,-1-5 0,-1-3 391,0-2 1,8-2-1,8-3 1,4-9 566,7-7 0,1-8 0,9-12 0,4-6 259,6-3 0,13-5 0,12-1 0,6-4-108,6-2 1,0 11 0,9 1 0,5 5-117,-1 7 1,0 8 0,-1 9 0,-3 8-382,-3 7 0,-3 8 1,-7 7-1,2 11-173,0 5 1,-14-2 0,4 6 0,-6 2-272,1 2 1,-11 8 0,5 2 0,-5 0-333,-3-1 1,4 1 0,-9-4 0,-1 3-326,-2 3 1,-4-8 0,-5 0 1056,-11-6 0,-7-2 0,-10 6 0</inkml:trace>
  <inkml:trace contextRef="#ctx0" brushRef="#br0" timeOffset="7565">3982 540 8091,'12'-25'153,"0"-2"0,1 0 195,3 3 1,7 5-1,2 3 1,3 5 13,3 5 1,4-2-1,5 2 1,5 3-272,0 1 0,5 2 0,-2 2 1,7 1-943,3 3 0,0 8 851,-5-3 0,-9 5 0,-1 1 0</inkml:trace>
  <inkml:trace contextRef="#ctx0" brushRef="#br0" timeOffset="11034">2935 2461 7983,'0'-17'830,"0"-1"0,0 1 239,0-1 1,0 7 60,0-1 1,0 10-781,0 2 1,0 8 0,0 11 0,2 5-152,3 5 0,3 4 0,6 2 0,-3 2-122,3 3 0,1 3 0,3 4 0,-1-5-255,1 1 0,-3 0 0,-1 5 0,-4-1-386,-3 1 0,-1-5 0,-6 0 0,0-5-323,0-3 0,-4 8 0,-5-14 0,-9-4-413,-1-3 1,-3-5 1299,-1 1 0,-4-1 0,-8 1 0</inkml:trace>
  <inkml:trace contextRef="#ctx0" brushRef="#br0" timeOffset="11334">2900 2636 7983,'0'-52'248,"0"-1"0,0 1 0,2 1 0,3 3 205,7 1 1,4 8-1,3-1 1,4 3 46,6 2 0,6 8 0,4 5 0,6 9-159,5 7 0,1 6 1,11 6-1,-2 7-124,-4 9 1,4 5 0,-3 10-1,-7 4-148,-7 5 0,-10 5 0,-10-1 0,-11-1-334,-8-3 1,-6 1-1,-4 5 1,-8-2-289,-7-3 0,-8 2 0,-12-9 0,-7-1 143,-9-2 0,1-10 1,-6-4-1,2-3-139,3-3 0,3-1 1,4-3-1,5-3-288,10-2 1,10-4 836,13-10 0,4-4 0,8-7 0</inkml:trace>
  <inkml:trace contextRef="#ctx0" brushRef="#br0" timeOffset="11700">3511 3212 9572,'17'-6'1100,"1"1"0,-1 1-792,1 2 1,1 0 0,3-2-1,1-4-116,-2-1 1,4 3 0,1-6 0,-1-2-57,0-1 1,-2-2 0,-5-1 0,-3 1-30,-3-1 0,-4 1 1,-8-1-1,-4 1 10,-8-1 0,-1 7 0,-18 1 0,-4 0 65,-4 1 0,-8 5 1,7-2-1,1 6-34,2 6 0,4-2 0,4 7 1,7 3-258,9 1 0,5 5 0,10 1 0,6 4-226,9 2 1,10 1-1,12 1 1,4-6-306,2-4 0,3-1 0,10-1 0,4-1-57,0-5 0,4-3 0,-7-8 0,-3 0-611,-2 0 1308,-17 0 0,-4-15 0,-15-5 0</inkml:trace>
  <inkml:trace contextRef="#ctx0" brushRef="#br0" timeOffset="12217">3930 1850 7997,'-8'-25'-131,"4"4"1,-5-7 901,1 3 0,-4 2 1,7 5 429,1 1 1,0 7-753,-2 4 0,4 12 1,-2 6-1,6 3-183,4 3 1,7 7 0,-1 4 0,4 6-154,1 6 0,1-2 1,-1 5-1,0-1-236,1-4 1,-1 5 0,1 1 0,-3 0-571,-3-5 1,2 3 0,-7-2 0,1-2-189,0-2 0,-4-4 0,-10-2 0,-6-6-296,-3-6 0,-9 1 1177,1-15 0,-8 1 0,4-6 0</inkml:trace>
  <inkml:trace contextRef="#ctx0" brushRef="#br0" timeOffset="12583">4000 1868 7997,'12'-28'-422,"-3"5"518,-1 4 1,0 3 0,-4 3 276,2 1 1,-1 6 37,-5-6-46,0 9 434,0-5-550,0 8 0,0-2 0,2-2 6,4-2 1,4 0 0,7 6 0,1 0 23,-1 0 0,3 0 0,1 2 1,2 2-99,-1 2 0,5 8 0,0-5 0,0 5-95,-4 3 0,-3-3 0,-3 9 0,1-1-209,-1 1 1,-7-4 0,-4 5 0,-4-5-177,-2-2 0,-10 3 0,-8-1 0,-11 1-181,-9-5 0,-7-3 0,-9-1 1,-3-5-110,-1-4 0,0-2 0,5 0 0,3 0 25,3 0 1,13 0-1,12-2 564,9-4 0,20-3 0,13-9 0</inkml:trace>
  <inkml:trace contextRef="#ctx0" brushRef="#br0" timeOffset="13265">4419 1937 7974,'-10'-17'244,"-5"-1"1,3 3-1,-3 1 473,-3 3 1,7 5-1,-1-4 249,-2 2 0,1 5-747,1 8 0,6 7 0,14 9 0,8 3-94,5-3 1,10-2 0,-2 1 0,6 1-230,6 2 1,-2-5 0,5-8-1,-1-1-289,-4 1 0,3-6 0,-3 2 0,-4-6 160,-4-6 1,-15-4-1,-1-9 1,-5-5 149,-6-5 0,-12 2 0,-9-2 0,-13-2 145,-8-2 0,-1 4 0,-6 4 1,3 3 65,3 7 0,4 7 0,6-2 0,5 3-456,5 3 0,9 4 1,4 6-1,6 7-439,6 9 0,6-1 1,11 8 766,6 2 0,4 2 0,2 2 0</inkml:trace>
  <inkml:trace contextRef="#ctx0" brushRef="#br0" timeOffset="13681">4786 1885 7974,'-10'-43'0,"4"8"0,-1 0 0,1 8 0,2 0 0,2 4 0,10 3 0,3 5 0,5 1 841,1 3 0,9 5 1,3-4-1,4 2 30,2 5 1,1 8 0,3 7 0,2 4-789,-2 1 1,-2 6-1,-2 2 1,-2 3-58,-4 3 0,-4 2 1,-8 2-1,-1 0-365,-4-1 0,-5-2 0,-7-1 0,0 2-95,0-2 1,-13 0 0,-7 2-1,-5-2 0,-6-2 0,4-10 0,-2 1 0,0-9 285,1-3 0,-3-2 0,8-10 0,4-6 350,5-7 1,6-14-1,8-4 1,0-10 392,0-5 0,10-8 1,6-3-1,7-1 219,4-4 0,10 2 0,10-2 1,3 0-279,2 6 1,7 12 0,1 9 0,0 8-318,0 7 0,-4 13 0,-9 5 0,-6 8-92,-5 10 0,-8 1 1,-5 16-1,-4 2-330,-1 2 1,-7 2 0,1 2 0,0 4-504,-3 5 0,5-1 0,-8 0 0,-2-1-551,-2 1 1,-2 2 0,-2 5 0,-4-2-1767,-6-3 3024,-11-4 0,-12-1 0,-10 3 0</inkml:trace>
  <inkml:trace contextRef="#ctx0" brushRef="#br0" timeOffset="13831">5484 1885 8196,'8'-33'0,"4"4"220,3 6 1,5 9-1,3 4 1,6 1 112,4-1 0,2 6 0,0-2 1,2 4-336,4 2 1,3 2 0,9 2 0,-1 4-665,0 2 0,-5-1 666,0 3 0,-1 3 0,6-5 0</inkml:trace>
  <inkml:trace contextRef="#ctx0" brushRef="#br0" timeOffset="14281">5624 2863 8111,'8'-10'570,"-6"-5"1,6 5-99,-1 0 1,-3-3 0,8 5 0,3 0-79,7 1 1,5 1 0,10 6 0,4 0-227,5 0 1,18 0 0,6 0 0,4 0-554,3 0 1,-5 0 0,4 0 0,-6 2-3025,-6 3 3409,-4-3 0,-16 6 0,-1-8 0</inkml:trace>
  <inkml:trace contextRef="#ctx0" brushRef="#br0" timeOffset="14514">6934 2339 8095,'0'-33'298,"0"2"0,0 4 992,0 2 1,-8 1 225,-3 7 0,3 9-1075,2 8 1,6 8 0,6 11-1,7 5-340,9 5 1,-1 6 0,8 5-1,2 7-290,2 3 1,0-1 0,-2 1 0,-4 5-204,-1-1 1,-3 6-1,-8 0 1,-3 0-1085,-6 1 0,-6-3 1,-8-4 1475,-9 4 0,-16-11 0,-12 3 0</inkml:trace>
  <inkml:trace contextRef="#ctx0" brushRef="#br0" timeOffset="14800">6951 2339 7975,'16'-64'-52,"-3"2"0,-1 2-117,2 4 1,7 5 0,4 10-1,2 12 910,5 8 0,0 5 0,5 5 0,2 5-175,2 4 0,7 10 1,-3 5-1,2 11-364,-1 10 0,-1 3 1,1 10-1,-7 1-171,-8 3 1,-6 7 0,-7 2 0,-3 0-299,-3 1 1,-12-3-1,-13-6 1,-11 1-213,-11-1 1,-7-2-1,-13-3 1,-1-6-52,-2-4 1,-6-10 0,4-4 0,1-5 206,5-7 0,6-3 0,15-8 1,3 0-74,7 0 1,12-8 395,5-3 0,19-5 0,7-1 0</inkml:trace>
  <inkml:trace contextRef="#ctx0" brushRef="#br0" timeOffset="15381">7493 2915 7950,'8'-17'859,"-5"-1"465,9 1 0,0 7-819,5 4 1,1 6 0,-3 6 0,-1 6-237,-3 3 1,-1 3 0,4 1-1,-3 3-245,3 1 1,-6 2 0,-1-3 0,-1 3-110,0 2 1,0-4 0,-6 4-1,0-1-377,0-5 0,-2 0 0,-4 1 0,-6-1-20,-3-5 0,-3-1 0,1-9 483,0-2 1,-1-6 0,3-8 0,1-7 410,2-3 0,8-7 0,-1 0 1,3-2 61,2 0 0,7 2 0,5-5 1,6 5 30,5 2 0,-2 2 0,10 7 1,4 3-416,4 1 0,4 8 1,-5-2-1,3 6-165,-2 6 0,-2 4 0,-4 7 0,-2 3-217,-2 3 0,-8-2 1,1 7-1,-7-3-319,-3-4 1,-8-1 0,0-3 170,-8 0 0,0-7 1,-10-4-1,-3-4 210,-4-2 0,-3 0 1,7-2-1,-1-4 372,1-6 0,5-9 0,3-2 1,1 0 143,4-3 0,2 7 0,4-6 0,4 1 258,5 1 0,7 0 0,3 7 0,6 3-162,6 1 0,0 8 1,12-2-1,0 4-337,-1 2 0,3 8 0,3 6 0,-3 5-648,-6 5 0,-1 5 0,-3-6 1,-8 0-206,-7 2 0,-3-5 0,-13 5-695,-2 0 1,-4-5 1502,-6 3 0,-12-11 0,-9-5 0</inkml:trace>
  <inkml:trace contextRef="#ctx0" brushRef="#br0" timeOffset="15598">8523 2130 8123,'25'-53'398,"-3"8"1,7 9-1,2 10 315,2 15 1,2 7-1,2 4 1,3 4-162,7 7 0,-2 9 0,1 17 1,3 5-57,1 11 0,1 7 0,-3 12 0,-3 5-487,-3 11 0,-24-42 1,-4 3-1,-4 3 1,-3 2-1,-4 1 1,-4-1-319,-4 1 1,-6 1-1,-5 3 1,-6-2-1,-12-1 1,-6-1-1,-4 0 1,-3-2-2330,-6 2 0,-3-3 2638,-9 1 0,-4-1 0,-2 1 0,-2-1 0,-7 0 0,-3 1 0</inkml:trace>
  <inkml:trace contextRef="#ctx0" brushRef="#br0" timeOffset="16098">2760 2077 8304,'-25'-35'490,"-2"8"1,-10 6-1,-4 7 28,-6 8 1,-3 20 0,-2 9-1,1 10-172,5 8 1,3 4 0,10 11 0,6 6 18,9 8 0,9 11 1,12 1-1,11 5-472,15 6 0,-6-47 0,5-1 1,6 5-1,3-1 0,5 1 0,2-1-128,3 0 0,3-1 0,3 1 0,2-3 0,1-1 0,1-2 0,1 0 0,0-1-2114,4-1 0,1 0 2349,5 2 0,1-1 0,3-4 0,2 0 0,2 3 0,1 1 0,0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08.7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1037 8027,'6'-23'0,"0"0"667,-2 1 0,-3 3 1,-1 1-97,0 1 1,-1 1 0,-3 3 0,-4 3-153,-2 2 1,-7 3-1,-8 3 1,-5-2-180,-6-2 0,-1 0 1,-10 6-1,-1 2-118,-3 4 0,-1 4 1,-1 7-1,3 0-231,3 1 0,5 1 0,9 5 0,2 5-295,1 4 1,11 2 0,0 0 0,7 0-88,4-1 1,2-3-1,8 1 1,6-1 50,10-6 1,7-4-1,10-5 1,0-3 207,0-1 1,5-10 0,1-2 0,-2-12 240,-2-9 1,-2-6 0,0-8-1,-2-2 251,-4-4 0,2-11 1,-8-12-1,-2-8 33,-1-10 1,-5-1 0,-3-16 0,-8 49 0,-2-1-102,-1 0 1,0-1-1,-2 0 1,0-1 0,-1 3-1,-2 0 1,-8-42 358,-3 17 0,-3 20 0,1 20 1,-1 10 44,1 6 0,7 13 0,4 12-462,5 15 1,1 12 0,1 8 0,5 7-123,6 9 1,11 5 0,6 10 0,4 3-185,2 7 1,6 3-1,2 2 1,1 1-636,5-1 0,-5 0 1,1 1-1,-4-3-483,-8-3 0,-8-5 1,-13-9 1289,-6-4 0,-5-4 0,-1-7 0</inkml:trace>
  <inkml:trace contextRef="#ctx0" brushRef="#br0" timeOffset="470">1398 758 8062,'-8'-10'1121,"-4"4"-695,-3 4 1,-3 2 0,1 2-1,1 4 22,5 6 1,-3 9 0,8 4 0,2 2-227,2 4 1,2 2-1,4 2 1,6 0-204,7 0 1,18 0 0,2 0 0,6-2-40,5-4 1,9-4 0,1-9 0,0-4-239,2-7 1,-5-12 0,3-11 0,-6-11 122,-5-10 0,-12-1 0,-12-11 0,-4-5 300,-1-4 0,-10-2 0,-8-4 0,-12 3 220,-9 3 0,-14 2 0,-12 8 1,-5 3-17,-6 6 0,-5 6 1,-6 6-1,-1 8-128,0 7 1,10 7-1,7 9 1,13 3-136,8 7 1,9 11-1,12 6 1,7 6-397,8 6 0,13-2 1,14 7-1,8 1-243,7-2 1,11 3 0,3-7 0,0-4 35,0-6 1,6 2 0,-2-6-1,4-2-199,2-7 1,-6-9-1,-2-9 1,-2 0-259,-3 0 0,-7-13 954,-9-5 0,-1-11 0,-12 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17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175 619 8118,'0'-23'-68,"0"0"1,0-6-1,0 5 1,0 3 1020,0 1 1,0 9 2636,0-1-3178,0 1 0,0 3 0,0 8-51,0 9 0,5 9 0,1 3 0,-2 5-131,-2 1 0,-2 2 0,0 6 0,0 0-151,0 0 0,6 5 1,0 1-1,-2 0-359,-2 2 1,-2-5 0,0 9 0,0-1-201,0-1 1,-2 6-1,-2-7 1,-4 3-104,-2-1 1,-3 1-1,-9 3 1,-1-3 52,2-6 0,-1-4 0,1-4 255,-2-4 0,1-16 467,11-19 1,3-7 0,8-22 0,0-8 152,0-5 0,8-7 0,3-3 0,5-6 41,1-4 1,1-2-1,1 0 1,3 1-68,1-1 1,0 0-1,-3 0 1,1 4 176,2 8 1,1 2 0,-7 15 146,0 2 0,-5 18-672,0 9 0,-3 10 1,5 8-1,-2 6-5,1 3 1,3 10-1,1 4 1,3 4-23,3 2 0,-4 0 0,7 2 0,-3 2-178,0 2 1,0 7 0,-3-3 0,1 1-89,2 1 0,1-6 1,-7 5-1,1 1-137,-1-2 0,1-1 0,-3-5 0,-1 2-168,-3-2 1,-7-5 0,2-4 0,-4-7 103,-2-4 0,-6-1 0,-2-1 0,-1-1-951,-5-5 1474,-1-3 0,-11 0 0,-1 2 0</inkml:trace>
  <inkml:trace contextRef="#ctx0" brushRef="#br0" timeOffset="166">122 1161 8289,'-6'-18'290,"1"1"1,-1-1 0,8 3 0,6 3-171,9 6 1,10 4 0,16 2-1,9 0-137,10 0 0,8 0 0,8 0 1,5 2 16,3 4 0,13-4 0,-10 6 0</inkml:trace>
  <inkml:trace contextRef="#ctx0" brushRef="#br0" timeOffset="981">1013 1510 8087,'6'-12'-24,"0"1"1,-1 5 0,-3-4 0,2 0 595,2 1 0,0 3 1,-4-4-60,4 2 0,-2-3 0,5 3-144,-1-2 0,0 6 1,-4-3 200,1-1 1,1-2-206,-6-7 1,-2-1-269,-3 1 1,-5 7-1,-8 4 1,1 4-117,-1 2 1,1 0 0,-1 2 0,1 2-59,0 2 1,-1 8 0,1-3-1,-1 5-160,1 1 1,5 1 0,2 1 0,3 2 7,3 3 0,2-1 0,2-6 1,0 1 233,0-1 0,0 1 0,0-1 0,2-1 76,4-5 0,-3 3 1,9-8 143,2-2 0,1-2 0,3-4 0,-1-2 6,1-2 1,1-6-1,2 5 1,3-1-145,-3 0 0,-2 0 0,1 4 0,1-1-139,2 1 0,1 2 0,-7 2 0,1 2-85,-1 4 0,6 1 0,1 7 1,-3-2-184,-2 1 0,-3 3 0,-3 1 1,-1-1-692,2-5 1,-5 5 0,1-5-1283,-2 5 2293,-2-6 0,1 5 0,3-5 0</inkml:trace>
  <inkml:trace contextRef="#ctx0" brushRef="#br0" timeOffset="1281">1869 1440 8128,'0'-19'0,"0"-3"813,0-1 0,0 0 1,0 5-200,0 1 1,-6 5-1,-2 2 1,-2 3-316,-3 3 1,1 2 0,-3 2-1,-5 0-240,1 0 1,-2 8-1,-1 3 1,-3 5-57,-2 1 1,3 1 0,-1 1 0,4 2-222,5 3 0,5 7 0,-1-4 0,6 2-91,4 0 0,4-6 0,4 5 0,6-1 5,3 0 1,10-6-1,7 3 1,4-7-194,5-5 0,8 1 0,-5-5 0,3 0 497,-1 0 0,1-3 0,5-5 0</inkml:trace>
  <inkml:trace contextRef="#ctx0" brushRef="#br0" timeOffset="1516">2428 1440 8128,'9'-27'171,"-3"4"1,-4 3 675,-2 3 0,-2-1-173,-4 1 1,-5 7-1,-11 4 1,-3 4-230,-2 2 0,-2 2 0,-4 4 0,2 6-318,2 3 0,1 9 1,-1 1-1,8 0-233,7 0 1,1 6 0,7-4-1,4 3-355,6-1 1,6-6-1,9 4 1,6-2-108,10-3 1,2-3 0,12-1 0,3-3-1648,4-3 2215,2 3 0,3-13 0,1 6 0</inkml:trace>
  <inkml:trace contextRef="#ctx0" brushRef="#br0" timeOffset="2431">2323 410 8151,'0'-12'0,"0"0"626,0-1 0,0 3 640,0-2 0,-2 9-943,-4-3 0,2 4 0,-8 4 0,-1 2-171,-3 1 0,-3 9 0,-2-2 0,-5 1-3,-1-1 1,-4 9 0,-8-3 0,-3 1-125,-3 0 1,0 5 0,-3-1 0,1-2 63,-1-1 0,5-3 0,4 1 1,8-3 143,8-3 0,4 1 0,3-5-78,4 2-145,5-6 0,9 6 0,3-7-106,7 3 1,4 2 0,1-4 0,1 2 148,-1-2 1,-5 3-1,-1 1 1,3 0 2,1 0 1,3-1 0,1-3 0,3 4-27,1 2 0,8-1 0,-4 5 0,2-2-170,0 1 0,2-3 0,8 2 0,4 1-309,1 3 1,-5-1 0,2-1 0,-4-3-373,-2 3 0,-6 0 0,-2-1 1,-2-3-639,-3-2 1,-3 3 1458,-1-5 0,-1 8 0,0-5 0</inkml:trace>
  <inkml:trace contextRef="#ctx0" brushRef="#br0" timeOffset="3198">2847 1178 7942,'9'0'2450,"-1"-2"-1031,-8-4-219,0 4-449,0-5 0,0 5-478,0-4 0,0 2 0,0-8-67,0-1 0,0-3 1,0-3-1,0-6 92,0-10 0,-6-8 1,1-13-1,1-8 8,2-12 0,2-9 0,2-9 0,3-3 3,7 0 0,4 2 0,1 12 0,1 7 135,-1 12 1,2 23-1,3 12-387,1 8 0,0 13 0,-5 8 0,1 10-348,4 5 0,-1 5 0,7 1 0,2 4 114,2 3 1,2 1-1,0 8 1,0 3-155,0 7 1,0-3-1,0 3 1,-1 2-58,1 1 0,0 2 0,-2 1 1,-4-3-94,-5-3 0,-5 1 0,-3-7 0,-3 0-148,-1 2 0,-8-12 1,2 2-1,-4-6 57,-2-6 1,0-7 0,-2-5 0,-2 1-169,-2 0 0,-2-6 0,2 1 740,-5-3 0,-5-9 0,-1-3 0</inkml:trace>
  <inkml:trace contextRef="#ctx0" brushRef="#br0" timeOffset="3347">3091 829 8295,'-8'-18'565,"1"1"1,-7 1-137,2 5 0,9 1 0,-1 6 0,8-2-251,7 2 0,12 2 0,9 2 0,6 0-489,9 0 1,9 0 0,4 0 0,2 2 310,4 4 0,2 4 0,2 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4.2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53 173 8060,'0'-35'156,"0"8"0,-2 4 0,-2 3 543,-2 3 0,-5-1 1,3 3 628,-2 3 0,6 6-928,-2 12 0,5 6 1,1 11-1,1 6-313,5 4 1,4 4-1,7 2 1,1 2-90,-1-2 0,7 3 0,1-1 0,0 0-489,0 1 1,-1-3 0,-7 6 0,1-2-522,-1-5 1,-1 5-1,-5-2 1012,-5-2 0,-4 5 0,-2 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22.7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437 550 7676,'18'-8'-150,"-1"4"938,0-7 1,-5 5 113,0-6 0,-8 6-268,1-5 0,-3 5-436,-2-6 1,-9 8 0,-7-1 0,-7 3-15,-4 2 1,3 0 0,-5 0 0,-2 0-151,-2 0 1,-2 2 0,0 1 0,0 5-135,1 2 1,1 0 0,2 3-1,3-1-139,3 1 1,2 3 0,5 1 0,3 1-156,3-1 0,4 1 0,8-1 124,0 1 1,8-1 0,6 1 0,5-3 144,4-3 1,9-4 0,-3-8 0,4 0 108,2 0 0,-1-2 0,1-4 1,0-8 96,0-7 0,-2-6 0,-4-8 0,-5 0 92,-5 0 1,-3-8 0,-3-5 0,-3-7 308,-2-3 1,-3 2-1,-6 7 1,-3 5 103,-2 1 0,-8-2 0,5 11 0,-3 6 993,0 7-1417,1 4 1,-5 9-1,4 8-313,7 9 1,5 9 0,3 5 0,5 6-375,2 4 1,2 4-1,5 2 1,2 4-22,5 1 1,-5-3-1,4 6 1,-1-1-128,1-1 0,-4 5 0,5-5 0,-7 2-420,-5-1 0,1-7 1093,-7 2 0,0-4 0,-6-3 0</inkml:trace>
  <inkml:trace contextRef="#ctx0" brushRef="#br0" timeOffset="317">839 672 8123,'2'-15'1271,"2"1"-642,1 2 1,1 7 0,-4-7-195,4-2 0,-2 7 0,6-1-68,-3 0 1,7-2-286,-2-7 1,-5 5 0,-1 1-1,-2-1-16,2 2 1,-4-5 0,4 3-74,-4-3 0,-8 3 0,-2 2 1,-2 3-101,-3 3 0,3-4 1,-2 2-292,-1 2 1,-1 4 0,2 6-64,7 6 1,3 3 0,2 5 0,2 1-28,3 2 0,11 2 1,9-1-1,2 3-273,4 0 0,8 0 761,2-4 0,8-3 0,-5 5 0</inkml:trace>
  <inkml:trace contextRef="#ctx0" brushRef="#br0" timeOffset="518">1433 498 8123,'0'-18'0,"0"1"0,-2-1 736,-4 1 1,4 5 0,-6 2 272,0 3 0,-1 1 0,-9 6-929,1 0 1,5 8 0,2 5 0,3 7-254,3 3 0,-4 2 1,2-4-1,2 5-376,2 1 0,8-4 0,4 4 0,3 0-804,7 1 0,7-7 1353,-4 2 0,16-3 0,-2-3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25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158 468 8232,'-27'-8'0,"3"-2"199,5 1 0,2-5 0,-1 8 0,3 0 1019,3-1 0,6 5-969,12-4 1,6 4 0,13 2 0,10 0-203,9 0 0,9 2 0,5 2 1,8 2 42,8-2 0,-2-3 0,5-1 0,-1 0-599,-1 0 0,1 0 1,-10 0-1,-8 0-946,-11 0 0,-16 0 1455,-8 0 0,-27 8 0,-7 2 0</inkml:trace>
  <inkml:trace contextRef="#ctx0" brushRef="#br0" timeOffset="120">1 835 8232,'27'0'-24,"-4"0"0,4 0 0,4 0 0,8 0 180,8 0 0,19-2 1,9-2-1,11-2 338,7 2 1,2-4 0,4 2-1,-6 1-903,-4-3 1,-19 6 0,-12-4 0,-15 2-582,-12-2 0,-7 3 990,-13-9 0,-3-7 0,-8-9 0</inkml:trace>
  <inkml:trace contextRef="#ctx0" brushRef="#br0" timeOffset="356">1066 49 8356,'23'-16'0,"1"3"355,-3 1 1,4 8-1,-2 0 1,1 10 187,1 11 0,2 9 0,8 11 1,-2 3-202,-4 7 0,2 3 1,-9 5-1,-5 3-256,-3 6 0,-10-2 0,-1 0 1,-8 0-173,-13 0 0,-9-3 0,-14 3 0,-7 0-534,-9 0 0,-7-6 1,-11 4-1,34-30 0,-2 0-744,-2 2 1,-1 0 1136,2-1 0,-1-1 0,-3 0 0,1 0 0,3-4 0,0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24.3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61 8201,'0'-18'402,"0"1"-65,0-1 1,2 11 157,4 7 1,2 7-1,5 13 1,-1 1-429,1 2 0,-3 3 0,0-5 1,0 4-303,-1 2 1,-5-3 0,2 3 0,-4 0-89,-2 0 1,0-5-1,0 1 1,0-4-28,0-1 1,-8-1 0,-4-1 490,-3-5 0,-3-5 0,1-12 305,0-5 0,7-7 0,4-3 0,4-4 256,2-3 0,2-1 0,4-4 0,5 2-226,5 2 0,7 8 0,3-2 0,3 3-325,8 3 1,-3 5 0,7 2 0,-4 3-199,-2 3 0,0 12 0,0 7 0,-2 6-235,-4 1 1,-4 5-1,-7 0 1,-1 2-195,1 0 1,-9-7 0,-3 1 0,-4-4-23,-2-1 0,-6-1 1,-2-1 271,-1-5 1,-3-3-1,-3-10 376,3-4 0,4 1 1,8-11-1,0-3 227,0-1 1,8-1 0,4 0 0,5-3-3,6 3 0,-1 2 0,7 1 0,2 1-224,2-1 1,2 8 0,0 5-1,-2 3-185,-4 2 1,2 0 0,-6 0 0,0 2-452,0 3 0,-7 5 0,-8 8 0,-1-1-322,1 1 0,-6-1 1,2 0-1,-4 3-214,-2 3 1,-8-3 1020,-4 3 0,-11 4 0,-4 0 0</inkml:trace>
  <inkml:trace contextRef="#ctx0" brushRef="#br0" timeOffset="367">1205 235 8201,'18'-9'-523,"-7"-7"1074,1 5-185,-8-5 0,2 1-1,-12 3 1,2 4 0,-8 8-88,-1 0 1,3 0 0,-2 0-146,-1 0 1,-1 2-1,1 2 1,3 4-130,2 1 1,0-3 0,4 6-131,-1 1 1,-3 1 0,4 0 0,-2-3-31,2 3 0,4-1 1,4 1-1,4-2-173,2 1 0,1-3 0,7 2 0,1-1 78,4-1 0,-1 4 0,5-9 0,-2-1-122,-3-2 0,3-2 0,-2 0 0,0-2 373,3-4 0,-7-3 0,6-9 0,-7 1 0</inkml:trace>
  <inkml:trace contextRef="#ctx0" brushRef="#br0" timeOffset="517">1467 235 8045,'0'-17'281,"0"5"188,0 1 0,2 1 1,4-2-128,5 7 0,-1 3 1,4 2-1,3 0-147,5 0 0,9 7 1,-2 5-1,4 4-150,2 1 0,2 6 0,1 2 0,5 1-289,2-1 1,-5 0-1,5-3 1,-4 1-962,-8-2 0,0-1 1205,-10-3 0,8 0 0,-4 1 0</inkml:trace>
  <inkml:trace contextRef="#ctx0" brushRef="#br0" timeOffset="684">1974 131 8201,'0'-18'-5,"0"1"1,0-1 1173,0 1 0,-2 1-733,-4 5 1,-4 11-1,-7 13 1,-1 9-283,1 7 0,-9 4 0,-3 4 1,-6 3-726,-5 7 0,-5 1 0,-7 3 571,-1 1 0,-7-3 0,-2 11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31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88 358 8267,'-8'-26'-149,"6"7"1,-6-2 205,1 7 289,5-1 0,-6 15-138,8 0 1,0 7 0,0 11 0,0-1-66,0 1 1,2 5 0,2 2 0,2 2-99,-3 4 0,-1-3 0,-2 1 0,0 2-26,0 2 0,0 2 0,0 0 1,0-1 22,0 1 1,-5 6-1,-3 2 1,0 0-195,0-1 1,-3-7 0,3-8-1,0-1-135,0-5 1,3-11 290,5-10 0,0-16 0,2-15 1,3-8 75,7-7 1,9-11 0,3-3-1,-3-4 112,-2-8 1,-1 8-1,1-5 1,3 1-50,1 0 0,2-2 0,-4 4 1,1 8 165,-7 11 0,1 10 17,-10 8 0,-1 14-531,-5 15 1,0 9 0,0 13 0,0 3 118,0 2 1,-5 2 0,-3 6 0,0 2 31,0 4 0,-3-3 0,3 9 1,0 0-81,0-3 0,-3 5 0,3-7 0,0 1 9,1 0 0,-5-4 0,6-8 0,2-4-73,2-2 0,2-6 354,0-13 1,0-10-1,2-19 1,4-8-31,6-8 1,3-5 0,3-11 0,1-3 81,4-6 1,-3 4 0,3 2 0,-4 3 35,-1 3 1,-3 7-1,-1 7 1,-4 6 214,-3 9-493,-1 12 0,-8 11 0,-4 13 1,-5 10-72,-5 12 0,-1 4 0,-1 12 0,1 3 56,-1 0 0,-5 1 0,0-1 0,2 4-329,1 6 0,-3 4 0,0 2 0,3 0-755,7 0 1,-3 5 1132,4 1 0,5 0 0,-1-6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35.16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262 439 8204,'0'-17'-1065,"0"-1"1267,0 1-4,0-1-1,0 9-183,0 1 115,0 8 489,0 0-544,0-8 1,0 4 4,0-7 0,0 5 3,0-6 0,-6 6-8,0-5 0,1 5-127,5-6 1,0 6-142,0-5 0,-2 7 171,-4-2 0,4 6 0,-6 4 9,0 2 0,6 7 0,-3-1 0,3 3 8,2 3 1,-6-1-1,-2 1 39,-2-1 1,7-5 0,-3 0 127,4 1 0,-4-3-94,0 1 0,-2-7 0,5 0-20,-3-8 0,0-5 1,6-9-1,0 1 35,0-1 0,0-5 0,0 0 1,0 1 26,0 3 0,0 1 0,0 1-93,0 0 1,0-1-573,0 1 499,0 7 1,0 10 0,0 12 16,0 3 1,0 8 0,0 1-1,0-3-2,0-2 0,0 5 0,0-1 0,0-2 24,0-1 1,0-9-1,0 1 149,0 2 0,-2-1-84,-4-1 0,2-4 0,-5-10 6,1-4 1,-4-4 0,4-7 0,1-1 35,-1 1 0,2-7 0,6 1 0,0 2-9,0 1 1,-6 3 0,0-1-101,3 1-94,1 0 0,4 7 0,1 6 77,3 8 0,0 6 0,-4 7 0,2 2-3,2 5 1,-1-3-1,-5 6 1,2 0-5,4 1 0,-4-5 0,4 4 0,-4-2 13,-2-3 0,0-3 0,0-2 49,0 1 0,0-6 133,0-1 0,0-9 0,-2-2 1,-2-10-124,-2-5 0,-1-4 1,3-5-1,-2-3 17,2 0 0,2-6 0,2 6 0,0-2 8,0 0 1,0 7 0,0-1 0,0 3-6,0 3 0,0 0-237,0-1 72,0 8 1,0 5 0,0 10 100,0 7 0,0 4 0,0 1 0,0 0-25,0 1 1,0-1 0,0 1-43,0-1 0,0 1 245,0-1-70,0 1 1,-2-10-1,-2-8 1,-2-10-77,3-6 1,-5-9 0,2-4 0,0-4 60,-2-2 1,6 0 0,-5 0 0,1 0 91,0 0 1,0 6 0,6 2-421,0 2 0,0 5 22,0 15 0,0 7 0,0 17 0,2 6-265,4 10 1,-2 8 0,6 11 490,-3 4 1,15 4 0,-3 8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40.351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437 420 11839,'10'-18'158,"-4"1"1,-2 5 0,-1 1 379,3-3 1,8-1-203,-3-3 1,3 6-1,0 3 1,-3 1 244,3 4 0,-4-4-78,1 3 1,-5-1-173,6 6 1,-10 0 0,-2 0-282,-10 0 0,-8 0 1,-3 2-1,-6 2-4,-6 1 1,0 9 0,-12-2 0,1 3 90,-1 3 0,-2-1 0,-3 0 0,3 1 13,7-1 0,3 1 1,4-1-1,6 1-130,9-1 1,9 3 0,10 1 0,7 4-214,10 2 1,9-5 0,16 1 0,7-2-52,6 3 0,12-5 0,-2 4 1,4-3-9,-2-3 1,-10 1-1,0-1 1,-3 1-145,-3-1 0,-15 1 0,-8-1 195,-8 0 1,-11 1 0,-6-3 0,-10-1 356,-11-2 1,-9-1 0,-8 5 0,-3-3-97,-4-1 0,-4 0 0,-7 5 0,-2 1-96,-5-1 0,9 1 0,-4-3 0,1-1-83,5-3 0,7-7 0,2 2 0,6-2-1716,4 2 866,15-4 0,7 0 0,18-10 1052,5-2 0,9-1 0,2-7 0</inkml:trace>
  <inkml:trace contextRef="#ctx0" brushRef="#br0" timeOffset="234">874 333 11813,'6'-51'144,"-1"5"1,1 3-1,-6 8 1,0 2 911,0 4 0,0 9 0,0 9-312,0-3 1,2 6-1,4 5-546,6 6 1,11 9-1,6 11 1,4 6-102,2 4 0,6 4 0,-1 4 0,-1 6-413,-2 3 0,-2 2 1,-2 1-1,-4 1-465,-6 4 1,-3-3-1,-5 3 1,-3-4-395,-6-1 0,-12-1 1,-8-1-1,-7-3-1181,-8-1 2442,-12-16 1,-3 2 0,-9-16-1</inkml:trace>
  <inkml:trace contextRef="#ctx0" brushRef="#br0" timeOffset="384">874 664 11747,'11'-23'0,"1"0"-90,2 1 1,3 5-1,6 3 1,6 5 269,4 1 0,10 2 0,4 6 0,3 0-105,3 0 0,7 0 1,2 0-1,0 0-783,-4 0 1,-5 8 661,-7 4 1,-3 3 0,-8 3-1</inkml:trace>
  <inkml:trace contextRef="#ctx0" brushRef="#br0" timeOffset="817">2131 682 11211,'6'-27'0,"0"3"747,-2 5 1,-2 2-1,0-1-216,3 1 0,-3-1 0,2 3 1,-8 1-116,-7 2 0,-5 7 0,-1-5 0,-3 2-270,-3 4 0,-10-4 1,-10 3-1,1 1-41,-1 2 1,-4 4-1,5 4 1,-1 5-206,0 5 1,4 3 0,10 2 0,6 5-95,4 1 1,7-4 0,2 4 0,3-1-198,3-5 1,10-2-1,5-1 0,5-1 213,1 1 0,6-3 1,3-3-1,-1-6 294,0-4 1,4-2 0,-4 0-1,1 0 143,-1 0 1,-4-2 0,-7-2-1,-3-2 95,3 2 1,-4-4-1,-1 1-133,-1-3 1,6 6-526,-3-2 1,5 4 0,1 2-224,1 0 0,-1 2 1,1 2-1,-1 4-104,1 2 0,1-5 0,3 7 1,1 0-71,-2-3 1,-1 7-1,-3-6 663,0-1 1,9 7-1,1-7 1</inkml:trace>
  <inkml:trace contextRef="#ctx0" brushRef="#br0" timeOffset="1217">2236 525 11813,'8'-35'-27,"-1"0"0,7 2 0,-2 4 861,1 5 1,3 5 0,1 3-1,1 3 37,-1 1 1,1 8-1,-1-1 1,1 3-503,-1 2 0,6 2 1,1 3-1,-1 7-258,2 4 1,-5 1 0,3 0-1,-6 3-155,-5 3 0,2-1 1,-9 5-1,-1 0-506,-2 0 1,-2 0 0,0 2 0,-2-3-187,-4-1 1,-3-6 0,-9 4 315,1-3 1,-1-5 0,1-3 544,-1-6 0,3-6 171,3-6 1,4-4 0,8-7-1,2-1 30,4 1 0,4-1 0,7 3 0,3 1-120,3 3 0,4 7 0,8-4 0,0 2-36,0 0 1,-6 1 0,-2 5 0,-1 2-378,-5 3 0,-2 5 0,-3 9-141,-5 5 1,-3-5 0,-10 4 0,-4-3 53,-5-3 1,-11 3 0,-5 1 0,-4 2-235,-6-1 0,-9 3 1,-1 0-1,-3 0-376,-3 1 0,-5 3 939,0-6 0,-8 0 1,4-5-1</inkml:trace>
  <inkml:trace contextRef="#ctx0" brushRef="#br0" timeOffset="1418">2707 263 11813,'33'-57'307,"-3"5"1,1 11 0,-10 2 0,-4 8 867,-3 8 1,-2 11-1,5 7-745,1 3 0,-1 4 0,1 5 0,1 9-389,4 5 1,-1 10 0,7 0 0,0 6-195,-2 4 1,4 8 0,-8-1 0,-1 6-555,-3 5 0,-2 1 0,-1-2 1,-4 4-765,-7 0 1,-6 4 0,-9-8 1464,-8-1 1,-19-3-1,1-2 1</inkml:trace>
  <inkml:trace contextRef="#ctx0" brushRef="#br0" timeOffset="1716">3354 717 11813,'17'-18'146,"1"1"0,-1-1 0,1 1 0,1 1 760,4 5 1,4-5 0,8 7 0,-2-3-146,-4 0 1,4 6 0,-5-3 0,-1-1-150,-4 0 1,-4-1 0,-3-7-439,-4 1 1,-5-1 0,-9 1 0,-3-1-91,-7 1 1,-4 5-1,-3 3 1,-2 1-203,-3 4 0,1 2 0,6 2 0,-1 2-348,1 4 0,1 5 0,5 11 0,5 3-175,4 2 1,10 2 0,5 6 0,8 0-90,9 0 0,10 6 0,5-2 0,2-5-136,-1-2 0,6-5 0,7 4 0,-5-6 794,-5-6 0,-15-5 0,-8-14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44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1 961 6868,'9'8'949,"1"-6"550,-4 3-857,-4-3 1,11 0 471,-7 4 35,0-4-789,2 6 0,-6-10-299,4-4 1,-4-4 0,-2-9 0,0-4 111,0-6 1,0-14 0,0-9 0,0-11 87,0-4 0,0-11 0,0-4 0,0-1-72,0 1 0,7 5 1,5 9-1,4 6-21,1 9 1,-5 11-1,-1 15 1,3 9-142,1 10 1,-3 6 0,0 4 0,1 4-96,3 6 1,1 3 0,3 5 0,1 3-154,2 6 0,8 10 0,-2 2 1,2-1-36,-1 3 1,1 0-1,-6 7 1,0 1-133,0 3 0,4-2 0,-5-1 1,-3 1-94,-2-3 0,-7 7 0,-2-9 0,-2-5-235,-5-3 0,-3-4 0,-5-2 1,-7-4-201,-4-6 0,-3-5 916,-4-6 0,-4 3 0,-8-5 0</inkml:trace>
  <inkml:trace contextRef="#ctx0" brushRef="#br0" timeOffset="167">88 804 8167,'0'-18'233,"0"1"1,2-1-1,6 3-159,9 3 1,3 3 0,11 5 0,4-2 83,3 2 0,13 2 0,1 2 0,10 0-560,6 0 1,0 2 0,-6 2 401,-9 2 0,-1 7 0,-7-3 0</inkml:trace>
  <inkml:trace contextRef="#ctx0" brushRef="#br0" timeOffset="734">1118 909 8124,'10'-8'0,"6"4"73,-5-8 1,-1 6 701,2-5 1,-7 7-1,5-4-238,-2 0 1,-2 5 0,-4-7 125,4 2 1,-5-6-298,5 3 0,-4-5 0,-4-1-110,-4-1 0,3 3 0,-9 1 1,-2 3-58,-1-3 0,-3 6 0,-1 2 0,-2 5-215,-3 1 0,-1 0 1,4 0-1,-3 0-35,3 0 1,2 7 0,1 7 0,1 5-273,-1 5 1,9 1 0,3-4 0,4 2-44,2-1 1,0 3 0,0-2 0,0-1 160,0-3 1,8-1-1,3-3 1,5-1 91,1-3 0,1-7 1,1 2-1,2-6 184,3-6 1,5 2-1,-4-7 1,0-3 127,1-1 1,3-3 0,-6 1-1,0-1 10,2 1 1,-5 5 0,3 2-181,-3 3 0,-3 1 0,0 6-75,1 0 0,-3 2 0,-1 2 0,-2 3-288,1 3 1,-5 2 0,0 5 0,-2 1-284,-1-1 1,3 6 0,-4 1 0,2-3-236,-2-2 0,-2-1 0,-2-1 852,0 1 0,0 7 0,0 2 0</inkml:trace>
  <inkml:trace contextRef="#ctx0" brushRef="#br0" timeOffset="1084">1939 769 8124,'8'-25'73,"-6"11"1,4-3-1,-4 1 606,-2 1 1,0-3 0,0 1 162,0-1 0,-8 8 0,-6 3-522,-7-1 1,2 6-1,-7-4 1,3 6-136,0 6 1,-6 4-1,4 7 1,-1 1-161,1-1 1,8 6 0,5 1 0,0-1-215,3 2 0,1-5 1,10 5-1,4-2-351,5 0 0,5 3 1,3-5-1,4 2-11,7-1 1,5-5 0,3-3 0,5-3-68,2 3 0,-1-6 0,3-3 0,-4-3 618,-1-2 0,-5 0 0,6 0 0</inkml:trace>
  <inkml:trace contextRef="#ctx0" brushRef="#br0" timeOffset="1250">2446 734 8124,'9'-18'325,"-3"1"767,-4 0 0,-2-1-412,0 1 1,-2 7-1,-4 4 1,-5 4-289,-5 2 0,-7 6 0,0 2 1,1 1-280,3 5 0,1 7 0,1 5 0,0-1-256,-1 0 1,8 6-1,5-4 1,3 2-399,2 0 0,2-5 0,3 3 0,7-2-285,4-4 1,9-1-1,4-5 1,6-1 825,6-2 0,-5-8 0,7 3 0</inkml:trace>
  <inkml:trace contextRef="#ctx0" brushRef="#br0" timeOffset="2050">2655 123 8127,'-17'-6'531,"-1"0"1,1-6 2666,-1 7-2795,9-9 1,3 14 0,12 0-1,7 8-157,9 1 0,7 7 1,12-4-1,5 3-25,5 3 0,7-1 0,2 1 0,2-1-141,4 0 0,-6 1 0,-4-1 0,-7-1-290,-8-4 0,-6 3 0,-6-5-123,-6-1 0,-11 1 341,-7-4 1,-10-4 0,-7 6 0,-4-2 124,-1-1 1,0 9 0,-3-2 0,-1 3 120,-2 3 0,-3 5 0,5 2 0,-4 0-242,-2 1 0,5 3 0,-1-4 0,2 2-294,-3 4 0,5-4 1,-6 0-1,1 1-636,1-1 0,0-6 0,5 4 0,1-1-1342,-1-1 2260,1 0 0,-8-5 0,-2-1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51.2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128 639 8022,'-9'-8'341,"-5"4"1,6-7 370,-1-3 1,5 4-208,-2-1 1,8 7 0,8-2-193,7 4 1,20 2-1,4 0 1,9 0-209,8 0 0,14 0 0,14 0 0,5 0-307,0 0 0,4 0 0,-4 0 1,-3 2-580,-5 4 0,-19-4 0,-8 5 1,-17-1 780,-14 0 0,-13 8 0,-4-5 0</inkml:trace>
  <inkml:trace contextRef="#ctx0" brushRef="#br0" timeOffset="167">41 971 8022,'-17'0'145,"-1"0"1,12 0 0,12 0 0,18 0 90,12 0 1,17 0 0,13 0-1,6 0-433,3 0 1,16 2 0,1 2 0,3 1-1456,-2-1 1247,-12-2 0,-3-2 1,-8 0-1</inkml:trace>
  <inkml:trace contextRef="#ctx0" brushRef="#br0" timeOffset="383">1141 220 8052,'24'-29'137,"-1"1"0,-4 3 367,-5 4 1,2 9-1,-3 8 1,6 8-130,5 8 1,9 11 0,0 8 0,8 8 120,3 8 1,-5 5-1,4 6 1,-3 8-360,1 8 1,-8-2 0,-12 5 0,-7-1-68,-8 0 1,-8 1 0,-10-5 0,-11 0-372,-8-4 0,-12-10 0,-5 0 0,-9-1-1114,-7 1 1,-3-10 0,-1 3 1414,4-7 0,-4-3 0,6-6 0</inkml:trace>
  <inkml:trace contextRef="#ctx0" brushRef="#br0" timeOffset="950">2137 482 8045,'8'-27'255,"-6"-5"1,3 9 1476,-3 2 0,-2 7-1357,0 3 0,0 9 1,0 2-1,0 11-53,0 11 0,2 3 1,4 6-1,6 0-294,3 6 0,9-2 1,1 6-1,2-5-235,4-1 0,2 0 0,2 0 0,0-2-201,0-4 0,0-3 0,0-11 1,1-3-18,5-7 1,-4-6-1,4-11 1,-6-11 465,-6-8 1,-2-14 0,-6-7 0,1-9 244,-7-1 0,-5-6 0,-10 6 0,0-2 73,0 0 0,-8 10 0,-3 3 0,-5 15-105,-1 10 0,1 7 0,2 3-488,3 5 1,7 11 0,-2 13 0,6 9-855,6 7 0,6 6 0,9 4 1,4 3 1087,2 3 0,2 9 0,6 8 0</inkml:trace>
  <inkml:trace contextRef="#ctx0" brushRef="#br0" timeOffset="1334">3080 621 8017,'0'-17'655,"0"-1"0,0 1-294,0 0 1,8 9 238,3 8 0,3 8 0,0 11 1,-3 2-460,3 3 1,1 5 0,3-4-1,-3 2-166,-3 4 0,1-4 1,-5 0-1,0 1-80,0-1 0,-2-6 0,-6 2 0,0-3-210,0-3 0,0-5 0,-2-2 320,-4-3 1,2-1 0,-8-8-1,1-4 290,1-5 1,-4-11-1,9-1 1,1 0 57,2-2 1,2 3 0,2-5 0,3 2 33,7 4 0,11 1 0,7 3 0,3 1-411,1 5 0,3 3 0,2 8 0,4 2-457,1 4 1,-5 5-1,4 11 1,-2 3-83,-1 2 0,-1 0 0,-8 4 0,-4-4-744,-1-1 0,-3 3 1307,-6-6 0,1 8 0,-1-4 0</inkml:trace>
  <inkml:trace contextRef="#ctx0" brushRef="#br0" timeOffset="1786">3901 639 8074,'15'-27'102,"-1"1"0,-2 5 273,1 4 0,-3-5 1,1 13-1,3-1 960,2 4 0,-5 4 0,1 2-850,1 0 1,1 2 0,0 4-1,-3 6-474,3 3 0,-4 8 0,-1 3 1,1 1-360,0 4 0,-1 0 0,5 0 0,-4-2-60,-3 2 1,1 2 0,-4 4 0,2 2-166,-2 1 0,-10 1 0,-8-4 0,-7 2-70,-8 2 1,-10 5 0,-2-7 0,2-6 487,3-8 0,1-7 0,2-7 0,4-7 522,5-8 0,13-13 0,5-14 0,6-10 76,6-11 1,5-8 0,13-12-1,7-2 485,7-2 1,1 1 0,6 3 0,0 0-347,-1 2 1,-3 4-1,4 16 1,-3 3-275,-3 6 0,-4 12 1,-6 8-1,-6 7-199,-3 9 0,-3 5 0,1 3-118,-1 3 0,1 10 1,-1-1-1,2 9-395,5 3 1,-5 4 0,6 8 0,-1 1-340,-1-1 0,0 6 0,-5 1 0,-1 5-123,1 1 1,-1 1 0,-1-3 0,-3-1-365,-1-3 0,-8 5 1230,2 1 0,-12 4 0,-4-11 0</inkml:trace>
  <inkml:trace contextRef="#ctx0" brushRef="#br0" timeOffset="1951">4460 866 8074,'-6'-25'256,"0"-4"1,-2 3 0,4 3 0,-1 4 253,1 1 1,4 7-1,5 1 1,9 2-368,7 4 0,7 2 0,8 2 1,5 0-638,6 0 0,3 0 1,3 0-1,-1 2 494,0 4 0,9 4 0,1 7 0</inkml:trace>
  <inkml:trace contextRef="#ctx0" brushRef="#br0" timeOffset="2499">5298 726 8096,'-12'-17'0,"1"-1"745,-3 1 1,4 5-1,-1 1 1,-3-1-150,-1 2 0,-3 2 1,1 8-1,-3 0-464,-3 0 0,2 2 0,-7 2 0,3 4-209,4 2 1,-4 3 0,1 9 0,3 1-69,2-2 1,1 1 0,3-1 0,1 4-210,2 2 0,3-3 0,-3 3 1,4-2-174,1-4 1,5-1-1,-4-1 345,4 4 0,2-3 1,2 1 178,4-7 1,-3-6 0,9-8 91,2 0 0,1-2 1,3-4-1,-1-6 85,1-3 1,1 3-1,2 0 1,5-1 19,1-3 1,0-1-1,2 1 1,-4 3-95,0 1 1,-5 8-1,5-4 1,-2 3-50,1-1 1,-1 0-1,-6 6-200,1 0 0,-3 2-115,-3 4 0,-2-2 1,-6 7-118,1 3 0,1-5 0,-6 3-142,0 2 0,0 1 0,0 3 0,0-1 523,0 1 0,0 7 0,0 2 0</inkml:trace>
  <inkml:trace contextRef="#ctx0" brushRef="#br0" timeOffset="2900">5752 394 8120,'-8'-46'0,"-3"1"714,-5 2 0,1 10 0,1 12 0,4 6 1194,2 3 1,3 10-1842,5 2 0,0 8 0,2 11 1,3 4-38,7 7 0,4 5 0,1 3 0,2 5-252,5 2 0,-5-1 0,4 5 1,-3-3-483,-3 3 0,-5-6 1,0-1-1,-1-1-123,-1 0 1,4-2-1,-9-8 683,-1-2 281,-2-8 0,-8-17 1,1-18-1,1-9 290,2-8 1,2-2 0,2-2-1,3 0 323,7 0 1,6 2 0,3 4 0,4 4-515,2 0 0,2 11 1,6-1-1,0 5-204,0 6 1,-6 2-1,0 2 1,1 2-56,-3 4 1,-2 5-1,-8 11 1,-1 3-342,-4 2 1,-5 2-1,-7 6 1,0-2-30,0-4 1,-13 4 0,-9-4 0,-7 2-194,-8-1 0,-15 3 1,0-6-1,-5 0-350,-3-4 1,6-5 935,-4-7 0,-4 5 0,-1-6 0</inkml:trace>
  <inkml:trace contextRef="#ctx0" brushRef="#br0" timeOffset="3116">6433 80 9204,'0'-27'1358,"0"4"0,2 5-824,4 6 0,2 20 0,7 15 0,1 10-151,3 8 0,4 4 0,1 9 0,5 4-453,4 6 0,0 10 0,-2 4 0,-4 1-799,-2 5 1,-3-1-1,-9 3 1,-3-3 868,-2 1 0,-10-11 0,-8-13 0</inkml:trace>
  <inkml:trace contextRef="#ctx0" brushRef="#br0" timeOffset="3369">6940 988 8279,'17'-29'520,"0"0"1,1 6-1,1-6 1,3-1 323,1 3 1,8 0-1,-2 6 1,2-3-143,-2 3 1,4 2 0,-6 1 0,1 1-108,-5-1 1,-6 7-1,-5-1-385,-6-2 1,-6 1 0,-6-1-283,-6 3 1,-5 7 0,-4-2 0,-3 4-172,3 2 0,2 6 0,1 2 0,3 1-74,3 5 0,4 7 0,8 3 0,0-1-135,0 2 1,2-4 0,4 8 0,7 1-229,9-3 1,5 6 0,10-4 0,4 2-647,5-2 1,5 2 1325,1-8 0,8 8 0,2-3 0</inkml:trace>
  <inkml:trace contextRef="#ctx0" brushRef="#br0" timeOffset="3500">7638 726 8236,'-17'-10'0,"-1"-5"0,1 5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47.6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0 749 7984,'2'-17'176,"4"-1"0,-4 1 1,4-1-1,-5 1 565,-1-1 0,6 7 1,0-1 2007,-2-2-2364,6 7 1,-1-1-1,7 10-310,-4 4 0,-3-2 0,-3 7 1,4 5-59,0 5 0,3-1 0,-5 5 1,0 0-111,-1 4 0,5 4 1,-6 2-1,-2 0-166,-2 0 0,-2 6 1,0 1-1,0 1-95,0 0 1,0 9 0,-2-3 0,-4-3-120,-6-1 1,-3-4 0,-3-9 0,3-2 239,3-7 0,-1-13 225,7-10 0,0-24 1,6-16-1,2-11 365,4-7 0,3-6 0,9-12 1,1-5 284,4-5 1,-3 5 0,5-1 0,-2 1-18,1 1 1,5 7 0,-6 12-1,-2 13-370,-1 9 1,-3 8 0,-1 14 0,-3 1-131,-1 4 1,0 5 0,5 9-1,1 1-254,-1 3 0,1 8 0,1-1 0,2 7-256,3 3 0,5 8 0,-4 0 0,2 8-150,4 8 1,0-3 0,0 3 0,-4 1 55,-1 3 0,-3 9 1,-6 2-1,-1 2 85,-4 0 0,-5-2 1,-7 4-1,-2-4-153,-3-2 1,-7-3 0,-9-11 0,-5-7-48,-1-8 0,-2-8 0,-6-11 594,0-6 0,0-12 0,0-4 0</inkml:trace>
  <inkml:trace contextRef="#ctx0" brushRef="#br0" timeOffset="141">314 1063 7984,'8'-17'-133,"-4"0"0,6-1 184,-3 1 1,7 5-1,0 2 1,7 3 66,8 3 0,6 2 1,6 2-1,5 0-207,5 0 1,1 2-1,1 3 1,-1 7 88,0 4 0,9 1 0,1 1 0</inkml:trace>
  <inkml:trace contextRef="#ctx0" brushRef="#br0" timeOffset="658">1397 1238 8110,'18'0'358,"-1"-2"449,1-4 0,-7 4 770,1-3-1309,-8-5 1,-2 6 0,-10-6 0,-4 3-37,-7 3 0,-1 2 0,-9 2 0,-2-2-126,-2-4 0,-4 4 1,-1-4-1,-3 4-172,2 2 0,-4 2 0,3 2 0,3 4-242,6 2 1,0-1-1,7 5 1,3-1-55,2 7 1,3-3 0,4 7 0,7-3-133,3 2 0,4-3 1,3 5-1,7-2 218,4 0 1,1-5-1,2-8 1,3-3 334,1-3 0,6-2 0,-4-4 1,1-6 123,-1-9 1,4-10 0,-4-12 0,2-4 372,4-1 1,-5-11 0,-5-9-1,-5-4 141,-5-1 0,-5-7 1,4 0-1,-3 4-53,-3 6 0,-8 8 0,-3 14 0,-1 9 761,0 9-1392,-5 15 1,11 13 0,-2 15 0,10 10-345,11 6 1,8 4-1,10 4 1,0 6-300,0 3 1,6 2 0,0 3 0,-3 1-93,-1 2 0,-2 6 0,-2-6 0,-6-1-430,-9-3 0,-8-2 0,-12 1 1152,-4-1 0,-19 1 0,-12-1 0</inkml:trace>
  <inkml:trace contextRef="#ctx0" brushRef="#br0" timeOffset="974">1869 1308 8077,'17'0'417,"1"-2"29,-1-4 1,1-2 0,-1-3 505,0 5 0,1-2-89,-1 2 1,1-7-518,-1 1 0,-7 2 0,-4-1-256,-4-3 1,-10-1-1,-6-1-103,-7 5 1,2-3 0,-5 8 0,3 2-140,-2 2 0,3 2 1,-3 0-1,4 0-168,1 0 0,7 6 0,1 2 0,2 2-76,4 3 0,2 9 0,4 1 0,4 0-38,6 2 1,11-5 0,6 5-1,4-2-521,2 1 0,6 5 955,0-6 0,7 8 0,-3-4 0</inkml:trace>
  <inkml:trace contextRef="#ctx0" brushRef="#br0" timeOffset="1174">2550 1186 9194,'-8'-10'488,"-4"4"0,1-2 1,-5 3-1,-3 1-195,-1 2 1,1 4 0,2 4-1,1 5-349,4 5 0,-1 1 0,7 3 1,2 1-62,2 2 1,10 2 0,6-3 0,7 1-752,8-2 1,12-1 867,5-3 0,20 1 0,6-1 0</inkml:trace>
  <inkml:trace contextRef="#ctx0" brushRef="#br0" timeOffset="2107">768 103 8004,'0'-18'344,"2"1"468,4 0 0,-2 1-68,8 4 0,-6-1 1,5 7-403,3 2 1,1 10 0,3 6 0,-1 3-235,1 3 0,1 5 1,2 2-1,3 2-117,-3 4 0,-2-4 1,-1 3-1,-3 1-193,-3 2 0,4-4 0,-7-2 1,1 0-84,-4 0 0,-2-5 0,0 1 0,1-4-220,-1-1 0,-4-9 0,-5-3 488,-7-4 0,2-4 0,0-4 0,3-7 269,3-9 0,-4 1 0,2-8 1,2 0 300,2 2 0,4-6 0,4 6 1,6-3-161,3 1 0,3 8 0,-1 0 1,3 5-268,3 5 0,2 7 0,6-2 0,-2 4-223,2 2 0,-3 8 1,1 3-1,0 7-237,-2 5 1,-2-4-1,-7 7 1,-1-3-125,1 0 0,-7 6 1,-1-5-1390,-2-3 1456,-3-2 0,-12-9 551,-5-4 1,4-12 0,2-6-1,5-3 138,1-3 0,0 1 1,0 0-1,1-1 27,5 1 1,4-1 0,7 3 0,3 1-132,3 2 0,-1 7 0,5-5 0,0 2-255,0 4 0,0 2 0,4 2 1,-4 2-397,-1 4 0,-3 4 1,-6 7-1,1 1-156,-1-1 1,-1 1 0,-5-1 0,-3 1-145,0-1 0,-6 0 757,4 1 0,-12-1 0,-4 1 0</inkml:trace>
  <inkml:trace contextRef="#ctx0" brushRef="#br0" timeOffset="2376">2218 243 8199,'-17'-10'267,"5"-6"0,0 7 0,-1-1 43,-3 4 1,-9 4-1,-2 2 4,0 0 1,7 0 0,9 2-1,-1 4-347,2 6 0,-3-3 1,7 3-1,2 2-172,2 1 0,2 3 0,2-1 78,4 1 1,-2-7 0,7 1-1,3-1-30,1-1 0,5 4 1,1-7-1,4 1-47,2 0 0,3 4 0,5-7 1,-1 1-410,1 2 0,0-6 613,0 4 0,8-4 0,2-2 0</inkml:trace>
  <inkml:trace contextRef="#ctx0" brushRef="#br0" timeOffset="2557">2532 243 8064,'0'-18'0,"-2"1"0,-1-1 1155,-3 1 0,0 5-674,6 1 1,2 7 0,4-2 0,7 6-240,9 6 1,5 3 0,10 9 0,3 1-208,7 4 0,3-1 0,5 7 0,1 2-616,2 2 0,2-4 1,-3 0-1,-1 0 581,-6-2 0,3 6 0,-9-5 0</inkml:trace>
  <inkml:trace contextRef="#ctx0" brushRef="#br0" timeOffset="2708">3056 173 8489,'-15'-23'0,"1"-1"1513,3 3 0,5 9-1143,-6 6 0,6 4 1,-3 4-1,-1 4-329,0 6 1,-3 11 0,-9 6-1,-3 4-435,-2 2 1,-2 0 393,-6 0 0,-16 8 0,-3 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49:56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227 105 8070,'18'0'-286,"-6"0"422,-1 0 0,-5 0 1,4-2 241,-2-4 1,-1 4 556,-1-3-512,-4-5-426,6 8 1,-6-6-166,4 8 1,-5 8 132,5 4 1,-4 3 0,-2 3 0,0-1-56,0 1 0,0-1 0,-2-1 1,-2-3 38,-1-1 0,-9-1 0,4 7 0,-1-3 87,-1-3 0,0 2 1,-5-9-1,-1 1 108,1 2 1,0-6 0,-1 2 49,1-8 1,5 0 0,2-10-1,3-3 54,3-4 1,2-5-1,2 5 1,2-4-110,3-2 1,5 3 0,10-3-1,1 2-129,2 4 0,2 3 0,-3 5 0,1 3-95,-2 2 0,-1 2 0,-3 6 0,1 0-21,-1 0 0,-5 2 0,-2 4 0,-3 8 2,-3 7 0,-2 0 0,-2 7 0,0-1 48,0 0 1,-6-4-1,-3 6 1,-5 0 43,-5-1 0,-9 3 0,3-8 0,-2-2 21,-4-1 1,-2-3-1,0 1 1,2-3 40,2-3 0,6-5 0,-5-7 0,5-1 78,8-5 1,-1-4 0,10-9 0,2-3-28,2-1 0,10-8 0,4 2 0,3-2-106,3 2 1,5 2-1,2 5 1,1-1 17,-1 2 1,4 7 0,-6 4 0,-1 2-164,-3 5 0,-2 1 0,1 4 0,-3 3-29,-3 7 1,-4 6 0,-8 5-1,-2 6-181,-4 4 1,-6 2 0,-9 0-1,-4 0-993,-2 0 1353,-2 0 0,-6 7 0,0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4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1 165 8028,'6'-44'453,"0"3"1,-1 12 0,-5 6 221,0 3 1,0 12 0,2 8 0,4 10-252,6 6 0,3 9 0,5 6 0,1 8-416,2 7 1,8-1-1,-2 1 1,4 3-390,2 1 0,-6 3 0,-1-1 0,-3-1-532,-4-5 0,-3 5 0,-7-7 913,-5 1 0,-4 5 0,-2-5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0:07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10130 455 8094,'0'-18'0,"0"1"0,0 0 378,0-1 0,0 1-418,0-1 1,2 8 0,3 5-34,7 3 0,-2 2 0,1 0 489,3 0 0,-4 0-73,1 0-160,-7 0-115,4 0 1,-14-2 0,-2-2-96,-1-2 1,-3 0-1,-5 6 1,-1 0-13,1 0 0,-1 0 1,1 0-1,-3-2 53,-3-4 1,2 5 0,-8-5 0,-2 4 18,-2 2 0,-4 0 0,-4 0 0,-6 0 6,-3 0 1,-8 0 0,-1 0 0,1 0-14,-2 0 0,-4 0 1,-12 0-1,-5 0-13,-4 0 1,-11-6-1,-3-2 1,49 4-1,0 0 10,-49-3 0,45 1 0,1 0 0,2 2 1,1 0-1,-49-4 31,2 1 0,10-1 0,5 4 0,3-2-22,5 2 1,-2 2 0,12 2 0,-4-2-12,-2-3 0,-5 3 0,-1-4 0,2 4 9,2 2 0,-3 0 0,-3 0 0,1 0-5,-1 0 0,2 0 0,6 0 1,-1 0 9,-5 0 0,4 0 1,-5 0-1,1 0-43,0 0 0,0 0 0,5 0 0,-3 0-2,-2 0 1,1 0 0,3 0-1,-2 0-14,-2 0 0,-5 0 0,7 0 1,4 0 2,4 0 0,4 0 0,-4 0 0,4 0 13,2 0 0,0 6 1,4 0-1,-3-1 9,3 3 0,-4-4 0,2 6 0,3-1 2,7 1 0,-8 2 0,1 5 0,-3 1-1,-2-1 0,2 1 0,5-1 1,1 1-43,-1-1 0,1 6 0,0 3 0,-1-1 41,1 0 1,1 6-1,3-4 1,1 2-21,-1 0 0,-1-1 0,1 3 0,1-2 19,-1 2 0,-1 2 0,1 2 1,1 0-24,-1 0 0,3 0 0,-2 1 1,-1 3 0,-3 2 0,7 0 0,1-4 0,2 1 24,1 3 1,-9 6 0,5-5 0,-3 1-10,0 0 0,7 5 0,-7-1 0,-1 3 4,-3 3 0,6-7 0,5-1 0,3 0 9,2-1 1,0-3 0,2 5-1,2 3-5,2 1 1,0 3 0,-6-1-1,0 1 3,0-1 1,2 0-1,2 1 1,2-1-1,-2 1 1,-8 5 0,-2 0-1,2-4 0,3-5 1,1 1 0,0-1-1,0 5 41,0 4 0,-6 1 0,0-7 0,1 2-9,-3 5 1,6-5 0,-6 4-1,3-4-35,-1-1 1,0-1 0,4 1 0,-2-1 34,-1 0 1,-1 1 0,6 1-1,0 2-32,0 3 1,0-1 0,2-6-1,2 1-44,2-1 0,6 0 0,-6 3 0,-2 1 0,-2 2 0,3 2 0,1-3 1,0 3-22,2 2 0,-6 0 1,6 2-1,-2-6 19,0-3 0,0 3 1,-6 2-1,2 0-21,4 0 1,-4 0 0,5-3 0,-1 1 35,0-2 0,2 6 0,-4 0 0,4 0-7,2-3 1,1-5 0,7 0 0,-1 3 16,1 1 1,-1 0 0,3-6 0,1 1-11,3-1 0,-1 6 1,-3 1-1,1-3 13,2-2 1,1-1-1,-7 1 1,1 2 24,-1 2 1,7 1 0,-1-9-1,-2-1 23,-1-3 0,-3 1 1,1 5-1,1 1-28,5-1 0,-5-5 1,5-1-1,-5 3-3,-1 1 1,1 2 0,3 1 0,1-1-16,-2 1 1,1-1 0,-1 0 0,3 1-32,-3-1 1,4 1 0,1-1 0,-1 0-40,0 1 0,4-1 0,-5 1 0,-1-1 60,2 0 0,-3 5 0,5-3 0,0-4-17,0 1 0,-3-1 1,3 5-1,0 1 14,1 2 0,-5-5 1,4-7-1,0 3 11,1 1 0,-5 0 1,6-1-1,0-2-11,-1 1 1,5-3 0,-4 1 0,2 1-6,-2-3 1,4 5 0,-4-6 0,4 1 0,2 5 1,0-5 0,0 1 0,0-2-10,0-4 0,6 3 0,2 1 0,0 0 23,0-1 1,3-1 0,-3-8 0,0-2 9,-1-2 0,7 4 0,-4 4 0,1-4 13,1 0 0,-6 0 0,5 2 0,3 0-7,2 0 0,-5-2 0,1-2 0,3-2-18,7 2 0,-3 0 0,4 0 0,-1-4-9,1-1 0,-2 3 1,7-4-1,-1 0 14,0 0 0,-6 1 0,4-5 0,-1 2-2,-1-1 1,0-3 0,-3-2 0,1-1 3,2-4 0,1 3 0,-7-5 1,1 1-23,-1 1 0,0-6 0,1 4 0,1-1-11,5 1 0,-5-6 0,4 4 0,-1-3 46,1 1 0,-4 0 1,7-4-1,-3 2-6,0 2 1,0 2-1,-5-5 1,-1 5-25,1 2 1,1-4 0,3 3 0,-1 1-18,-6 0 1,3-4 0,-4 5 0,5 1-17,4-2 0,0 5 1,-5-3-1,1 1 26,5-1 0,-3 4 0,6-7 0,-2 3 19,-3 0 1,-1-3 0,0 5 0,5-5 28,1-1 1,-4 4 0,4-6 0,0 0-1,1 1 0,-5-5 0,6 6 0,0-2-3,-2 0 1,6-1 0,-4-5 0,4 2-30,2 4 0,0-4 0,0 6 0,0-2-6,0 0 1,6 1 0,1-3 0,1 4 7,0 2 1,3-4 0,-3 5 0,2 1 12,3-3 0,-3 5 0,-1-6 1,-1 0 27,-4-1 0,4 5 1,-3-4-1,1 0 3,2-1 0,-6-1 0,3-4 1,-1 2-16,2 2 1,-4 0-1,4-6 1,-3 0-58,3 0 0,4 0 0,7 0 0,1 0 11,-1 0 0,0 0 0,1-2 1,1-2-1,4-2 1,-1 0 0,5 6-1,-2 0 31,-4 0 0,-2 0 0,-1 0 1,-3 2 22,-3 4 0,1-4 1,-7 4-1,0-4 27,2-2 1,-7 2 0,7 1 0,-2 3-2,0-2 0,1-2 1,-3-2-1,4 0-35,1 0 1,3 0-1,5 0 1,3 0-15,3 0 1,2-6 0,8 0 0,0 3-56,4 1 1,3 2 0,-1 0 0,2 0 24,-2 0 0,-3 0 0,-1 0 0,0 0 39,0 0 1,-2 0 0,-4 0 0,-6 0 87,-4 0 0,-1 0 0,-3 0 0,-1 0-37,-3 0 0,-5 0 0,4 0 0,1 0-22,5 0 0,-3 0 1,11 0-1,-3 0-89,2 0 1,-2 2 0,8 1-1,2 3-29,2-2 0,2 4 0,0-2 1,2-2 27,3-2 1,-3 3 0,4 1 0,-2-2 32,1-2 1,-1-2-1,6 0 1,-5 0 75,-7 0 1,2 6 0,-8 0 0,2-3 78,0-1 1,-7-2 0,1 0 0,-4 0-46,-2 0 0,3 0 1,1 0-1,0 0-35,-5 0 1,1 0-1,-5 0 1,3 0-33,3 0 0,-1 0 1,0 0-1,3 0-75,3 0 0,-2 0 1,8 0-1,0 0-14,-2 0 0,6 0 0,-6 0 0,2 0 38,0 0 1,-1 6 0,1 2 0,-6 0 16,-4 0 0,-1-3 0,-1-5 0,-2 0 15,-3 0 1,-4 0-1,-8 0 1,-1 0 36,1 0 1,-2 0 0,-3 0 0,-5-2 23,0-3 1,-6 1 0,7-6-1,-3 0-47,0 1 1,0 3 0,-3-4-1,1 2-23,2 4 0,3 1 0,-5-1 0,2-2-25,-1 2 0,3 0 0,0 0 0,0-2 13,1 3 1,-1-1 0,-4 0 0,4-4 34,3-2 1,-5 4-1,4-3 1,-2-1 66,-3 0 0,-3 5 0,-2-7 0,-1-2 28,-4-1 1,3-3 0,-5 1 26,0-1 0,3-1 0,-5-2 1,2-3-109,3 3 0,-3 2 0,2 1 0,1 1-11,3-1 0,-5-5 1,1 0-1,1-1-34,3-1 0,1 4 1,1-6-1,-1-1 24,1 1 0,-1-2 0,1-6 1,-3 0 31,-3 0 1,3 0 0,-3 1 0,2-3 6,-3-4 0,3 4 0,-6-6 1,1 3-11,5-1 0,-4-8 0,1 5 0,1-3-4,-2 1 1,5 7 0,-5-2 0,2 2 20,-1-2 0,-7 5 1,2-3-1,-2 6-32,2 4 1,-4 0-1,3-6 1,-3 0-11,-2 0 1,-2-2-1,-2-2 1,-1-2-2,1 3 1,0 1-1,0 2 1,-2 0-10,2 0 0,2 0 1,2 0-1,0 0 2,0 0 1,0 0-1,0 0 1,2 0-3,4 0 1,-4 2 0,4 2 0,-2 2 7,2-2 0,-4-2 0,3-2 0,-1 0 3,2 1 1,-4-1 0,4 0 0,-4-2 0,-2-4 1,0 6-1,-2-2 1,-2 6 40,-2 0 0,0-2 1,6-2-1,0 0-10,0 0 0,0 2 1,0 2-1,0 2-7,0-2 1,0-2 0,0-2-1,2 0-9,4 0 1,-4-1 0,4-3 0,-4-2 19,-2 2 0,0-4 0,0 1 0,0-3 19,0-3 0,-2 3 1,-4-2-1,-6-1-78,-3-3 1,-10-3 0,-3-2 0,-1-4-26,0-2 0,2 3 1,-4-3-1,2 0 23,-2 0 0,4 6 1,0-2-1,1 3-3,5 3 1,7-2 0,3-1 0,-1 1 8,2 3 0,-3 9 0,7-5 0,2-1 3,2-3 1,0 5 0,-2-1-1,-1-1-24,1-3 0,2 3 1,0-1-1,-2-1 15,-2 1 1,0 1-1,6-5 1,0 1 3,0-1 0,0 1 1,0 0-1,0-1 19,0 1 1,2-2 0,2-5 0,4-3-8,2 0 1,-1-6 0,5 6 0,-4-4 6,-3-4 1,5 10-1,-6-10 1,-2 0 18,-2-3 0,-2-1 0,-2-4 0,-2 5 12,-2 5 1,-6 2-1,6-2 1,3 0-9,1-2 1,2 10-1,0-10 1,0 2-44,0 0 0,2-4 0,1-1 1,5-3-3,2 2 0,-4 0 0,5-1 0,3-7 28,1-3 1,3 5-1,-1 3 1,1 1 74,-1 0 0,-5-7 0,0 3 0,-1 1-20,-1 3 1,4-1-1,-9 1 1,-1-2-60,-2-5 1,-2 7 0,0-11 0,0 1-224,0 1 0,-8-4 1,-3-2-1,-5-3 150,-1 3 0,-3 8 0,-1 3 0,-4 1 10,-2-1 1,-2 6 0,-4-1 0,2 3 107,1 2 1,7 6 0,-6 2-1,0 2-30,2 3 0,-6 3 0,4 4 1,-4 1-255,-2 3 0,8 7 1,3 0-1,5 8-736,1 8 1,9 3 959,3 3 0,4-1 0,2 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0:54.6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315 88 7228,'0'-10'273,"8"2"0,4 8-251,3 0 0,5 0 1,3 0-1,6 0 9,4 0 0,10 0 0,5 0 0,9 0-7,7 0 0,5 0 1,7 0-1,6 0-3,3 0 1,2-2-1,-1-2 1,-3-3-19,-1-3 0,-11 0 1,-1-3-1,-12 3-211,-9 2 0,-14 2-51,-12 6 0,-13 0 0,-12 0 0,-14 0-41,-11 0 0,-8 0 1,-5 2 299,-7 4 0,-3 4 0,-3 7 0</inkml:trace>
  <inkml:trace contextRef="#ctx0" brushRef="#br0" timeOffset="250">18 297 9685,'-9'-29'0,"3"2"-642,4 2 0,6 1 1,6 9 614,7 3 1,14 4 0,4 8 0,10 0 125,5 0 0,10 0 0,6 0 0,10 0 70,11 0 1,-3 0 0,7 0 0,2 0-144,2 0 1,-45 0-1,1 0 1,2 0 0,1 0-1,-2 0 1,0 0-157,46 0 0,-13 2 0,-7 4 0,-7 4-848,-9 0 978,-5 5 0,-13-5 0,-1 7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08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35 228 7972,'6'-45'553,"0"4"0,-3 6-37,-1 6 1,6 4 0,6 10 0,9 1-425,12 2 1,8 9 0,9-3-1,2 4-113,5 2 0,-7 0 1,0 0-1,-9 2-1182,-6 4 0,-8 3 1203,0 9 0,-15 7 0,1 2 0</inkml:trace>
  <inkml:trace contextRef="#ctx0" brushRef="#br0" timeOffset="133">0 560 8024,'23'-2'211,"1"-4"0,9 4 0,0-6 1,9 2 66,9 1 1,7-7 0,18 4 0,5-2-234,4-3 1,1-1-1,-5 1-45,-5 1 0,-4 0 0,-2-5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06.7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1 366 7963,'9'-28'-43,"-1"3"1,-8 8 0,2-1 438,4 1 1,-2-1 0,6 1 0,-1 1-141,1 5 1,2-3 0,7 8-1,2 2-188,3 2 0,7 2 1,-2 0-1,2 2-188,-2 4 0,4 4 0,-4 7 1,2 3-50,-2 3 0,-4-4 1,-7 7-1,-3-3 12,-3 0 1,-4 8-1,-10-2 1,-4 4 120,-6 2 1,-9 0 0,-6 2-1,-4 2 43,-6 2 0,-4-1 0,2-3 0,-1 0 143,1-2 1,4 2 0,4-14 565,2-1-751,7-3 1,7-9 0,17-3 0,15-1-143,16 0 1,10 0 0,11-6 0,5 2-118,5 4 0,11-4 1,5 3-1,1-3 294,1-2 0,-1 0 0,7 0 0</inkml:trace>
  <inkml:trace contextRef="#ctx0" brushRef="#br0" timeOffset="252">1153 208 8049,'-7'-60'202,"-5"8"1,-6 13 1321,-5 14 1,10 3-315,-5 17 0,12 1-1015,0 10 0,5-3 0,2 9 0,5 2-405,6 1 0,5 10 0,5 5 0,3 3-100,2 1 0,2 9 1,4 4-1,-2 1-97,-2-1 1,-5 3 0,3-3-1,-2 3-218,-4 3 1,3 5 0,-5 2 0,-5 2-252,-5 4 1,-3-6 875,-6-2 0,-8 5 0,-1-1 0</inkml:trace>
  <inkml:trace contextRef="#ctx0" brushRef="#br0" timeOffset="452">1223 505 8049,'6'-81'253,"2"1"0,0 8 128,-1 10 0,1 23 0,-4 10 0,4 10-88,1 7 1,3 5 0,7 7-128,5 0 1,-5 7-1,6 5 1,1 4-174,3 1 1,4 10 0,4 8 0,-1 10-206,-1 5 0,4-1 1,-12 1-1,1 4-361,-5 1 1,0 5 0,-4-2 0,-5-2-1013,-4-1 1585,-4 5 0,-14-6 0,-2 6 0</inkml:trace>
  <inkml:trace contextRef="#ctx0" brushRef="#br0" timeOffset="619">1293 942 8056,'6'-23'-7,"0"-1"0,7 7 0,-1 5 0,5 1-155,7 1 0,5 0 1,12 6-1,5-2 149,5 3 0,-1 1 1,0 2-1,-1 0-891,-1 0 904,7 0 0,-18 7 0,5 3 0</inkml:trace>
  <inkml:trace contextRef="#ctx0" brushRef="#br0" timeOffset="800">2027 767 8098,'5'-11'0,"1"-1"226,-2-2 0,-2 5 0,0-1 202,4 2 1,-2 2 0,7 8 61,3 4 1,-1-2 0,1 8 0,-2 3-359,1 7 1,1-3 0,-1 6 0,-1-2-278,2 1 1,1 1-1,3-4 1,-1 3-212,1-3 1,-1 2-1,1-3 1,-1-5-601,0 1 0,3-3 956,3-1 0,4-4 0,8-8 0</inkml:trace>
  <inkml:trace contextRef="#ctx0" brushRef="#br0" timeOffset="983">2271 331 7977,'-33'-20'454,"4"-3"1,-2 5-210,8 1 0,7 9 1,12 14-359,8 6 1,14 3-1,11 3 1,6 1-304,5 4 1,-1-1-1,8 5 1,1 0 415,3 0 0,1 2 0,0 6 0</inkml:trace>
  <inkml:trace contextRef="#ctx0" brushRef="#br0" timeOffset="1387">3039 645 7977,'2'-17'221,"4"-1"142,-4 1 0,14 7 0,-5 6 0,5 8 42,1 8 0,1 3 0,1 4 0,4 3-285,7 1 1,3 6 0,2-4-1,-2 1-188,-4-1 1,4 4 0,-4-4 0,2 0-91,-2 1 1,-6-3-1,-9-6 1,-5 1-124,-1-1 1,-2 1 789,-6-1-212,0-7 1,0-4-1,2-10 1,4-4 90,5-2 0,15-1 0,7-7 1,7 1-187,5-1 1,7 1 0,9 1 0,-1 5-194,0 5 0,-2-2 0,-6 2 0,-1 2-115,-4 3 1,-5-1-1,-9-2-19,-4-2 0,-5-8 1,-13 3-1,-5-5-12,-4-1 0,-4-9 0,-6-3 0,-9-6 60,-10-5 1,-6 1 0,-2-8 0,-2-1-105,-4-3 1,2 1 0,-5 1-1,1 5-93,4 1 0,4 4 0,4 8 0,2 4-360,-2 2 1,12 3-1,1 9 1,3 3-827,-1 2 1460,6 3 0,-5-3 0,5-2 0</inkml:trace>
  <inkml:trace contextRef="#ctx0" brushRef="#br0" timeOffset="1536">3127 208 8102,'-23'-7'0,"-1"-3"291,3 0 1,1-3-49,3 7 0,9 0 0,8 8-1592,10 4 1349,13-4 0,12 21 0,10-4 0</inkml:trace>
  <inkml:trace contextRef="#ctx0" brushRef="#br0" timeOffset="1853">4611 715 7996,'-17'-25'744,"1"5"1,3-3 250,1 4-577,8 1 1,-4 10 0,8 8-310,0 10 0,0 6 0,2 3 0,4 2-48,6 3 0,-2 7 1,1-2-1,1 2-153,-2-2 1,5 2 0,-5-6 0,1 2-93,1 4 1,-2-3 0,3-1 0,-1-2-243,2-4 1,1-1-1,3-3 1,-1 1-755,0-1 1180,1-7 0,7-2 0,2-8 0</inkml:trace>
  <inkml:trace contextRef="#ctx0" brushRef="#br0" timeOffset="2003">4454 348 7943,'-23'-41'390,"-2"3"1,-1 3 142,1 4 0,12 17-586,13 2 1,9 14 0,15 6 0,7 2-140,7 3 1,7 3 0,7 1 191,1 1 0,7 7 0,2 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04.9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68 765 8165,'0'-18'250,"0"1"1,-2-1 1689,-4 1-674,-3-1 1,-7 11-868,4 7 1,3 9 0,5 15 0,-2 5-251,2 4 1,4 2 0,4 1 0,4 3-125,2 2 0,1 7 1,7-3-1,-1 2-191,1-1 1,5-7 0,2 2 0,2-4-110,4-2 0,4-2 1,4-6-1,2-10 78,-2-9 1,3-8 0,1-10 0,0-11 77,-1-12 1,-1-19 0,-8-3 0,-4-7-82,-5-10 1,-7 2 0,-5-3 0,-10 5 215,-12 4 0,-10 8 1,-16-1-1,-5 9 180,-6 7 1,-3 6 0,-5 6 0,-1 6 12,-2 3 0,0 5 1,7 3-1,5 6-134,5 4 1,10 12 0,6 6 0,5 7-388,11 4 0,5 2 0,4 6 0,4 2-217,7 4 1,3-3 0,15 7-1,4-2 36,6-4 0,0 3 0,7 1 0,3 0-409,1-1 1,2-7 901,1-6 0,-1 1 0,1 4 0</inkml:trace>
  <inkml:trace contextRef="#ctx0" brushRef="#br0" timeOffset="251">697 1131 8148,'10'-7'72,"3"3"1,-5-6 0,0 0 576,-1 1 0,7 5 1,-2-2-69,3 4 1,8 2-1,1 0 1,-3 2-141,-2 4 1,5 3 0,-1 11 0,-2 1-238,-1 2 1,-3 7-1,-1-5 1,-3 2-90,-1 4 0,-8-4 0,2 0 0,-4 1-133,-2-1 1,0-6 0,-2 2 0,-2-3-498,-2-3 0,-2-7 0,4-2-499,-1-1 0,1-5 470,9 4 1,5-6-1,10-4 1,1-3-1584,2-3 2127,8-2 0,4-5 0,10-1 0</inkml:trace>
  <inkml:trace contextRef="#ctx0" brushRef="#br0" timeOffset="436">487 223 8044,'-73'-56'37,"3"4"1,8 9 7,5 10 0,20 15 1,10 11-187,12-1 1,15 6 0,13-2 0,11 8-130,11 8 0,9 5 0,14 4 0,6 5 270,4 1 0,2 10 0,0 7 0</inkml:trace>
  <inkml:trace contextRef="#ctx0" brushRef="#br0" timeOffset="637">1832 712 8121,'17'-19'436,"-1"-3"0,-2 1 104,-3 6 1,-5-1 0,6 10-1,1 2-556,3 2 0,7 2 1,2 0-1,2 0-465,5 0 1,-5 0 0,2 2-1,0 4-950,-2 6 1431,-2 3 0,1 11 0,1 1 0</inkml:trace>
  <inkml:trace contextRef="#ctx0" brushRef="#br0" timeOffset="769">1780 1236 8819,'33'-2'0,"-2"-4"182,-2-5 1,0 3 0,8 2 0,3 4-422,7 2 1,17-6-1,8 1 1,7 1 182,11 2 0,-3 2 0,4 0 56,-7 0 0,-7 8 0,-7 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0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105 210 8106,'-9'-25'67,"1"6"0,8-6 0,0 1-277,0 1 1,0 0-1,2 5 433,4 1 0,5 5 1,11 2-1,3 3 64,2 3 0,8 2 1,8 2-1,3 0-141,9 0 0,3 2 0,8 4 0,-2 5-70,2 5 0,-6 3 1,-4 4-1,-9 7-54,-12 3 1,-10 9 0,-13 5 0,-7 5 13,-3 6 1,-15 4 0,-7 8 0,-7 2-18,-10 4 1,2 5 0,14-35 0,0 1-1,0 3 1,1-1-26,-1 3 1,1-1-1,2 1 1,1 1 0,3-1-1,1 1 1,0 0-1,1 1-79,0 1 1,3 0 0,2-1 0,2-1 0,1 1-1,2 1 1,1-4 0,2-2-228,5 45 1,13-13 0,14-9-1,8-12 189,4-13 1,-5-10 0,5-8 0,-2-6-42,-4-4 0,-10-9 228,-6-4 0,-11-2 16,-7 2 1,-10-3 0,-7 11 0,-4 5 155,-1 9 1,0 5 0,-1 3 0,1 5-135,-1 6 1,3 9 0,3 4 0,6 0-74,4 0 1,2 6 0,0 0 0,0 8-28,0 8 0,2 3 1,4 2-1,6 1-98,3-1 0,8 2 1,1 2-1,-3 3 69,-2-3 0,-3-4 0,-2-3 0,-5-3 77,-1 3 1,-2-15-1,-8-5 1,-4-7 11,-6-5 1,-13-5-1,-10-3 1,-9-1-15,-7-4 0,-9-2 0,-4-4 0,-4-4-28,-2-6 1,2 0 0,4-5-1,8-9-277,8-5 0,5-4 0,8 0 1,0-2 256,0-3 0,8-13 0,2-9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0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88 8083,'-14'-18'156,"-3"1"412,-3-1 1,7 9 66,1 3 1,10 4 0,4 0-292,13-4 1,13 4 0,14-4 0,11 4-364,9 2 1,8 0 0,7 0 0,7 0-643,1 0 1,4 6-1,-13 2 1,-4 2-1269,-6 3 1929,-6 3 0,-23 9 0,-4 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1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1 123 8067,'8'-10'0,"3"2"333,5 0 1,9 6 0,8-5 0,13 1-227,18 0 1,16-2-1,19 4 1,-44 1-1,3-1-114,3-1 0,2 0 0,-2 3 0,0 0 0,0-1 0,-2 0 0,-5 1 0,-3 0-588,38-3 96,-9 3 1,-18-14 0,-2 6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1.2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53 7980,'18'-18'0,"-1"3"27,0 3 0,-3 4 0,2 10 0,3 6 331,0 9 0,9 16 1,1 14-1,4 5 177,2 7 1,3 5 0,1 13 0,-4 9-325,-2 5 0,-6 4 0,-15-2 0,-8 4-330,-8 0 1,-5-47 0,-5-1 0,-25 40 0,-10-5-272,-11-5 1,27-39 0,-2-2 0,-3-1 0,-1 0 0,-3 1 0,-2-1 65,-1 1 1,-1-2-1,-1 0 1,1 0 0,2-1-1,1 0 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1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0 138 8079,'0'-33'0,"0"4"562,0 6 0,0 3 1,2 5 53,4 3 1,-2 6 0,6 16 0,-1 13-58,1 16 1,0 13 0,3 10-1,-1 10-477,2 6 1,-5 3-1,3 9 1,0 1-82,-3 2 0,1 0 1,-6-4-1,2 3-338,-2 1 1,-4 4 0,-6-10-1,-6-7-607,-3-7 1,-3-10 0,1-5 0,-1-8-1514,1-9 2457,-1-16 0,1-17 0,-1-8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4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1 103 8091,'17'-29'168,"1"2"113,-1 2 1,1 9 0,1 11-1,3 5 424,1 5 1,10 5-1,0 9 1,8 3-364,3 1 1,-3 8 0,6-2-1,1 6-490,2 6 1,3-10 0,-3 4 0,-3-2-681,-6 0 1,-3-4-1,-1-2 1,-2-2 827,-8-3 0,-5-3 0,-5-1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2.1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62 8071,'16'-17'0,"-5"-1"2065,-5 1-1670,4 7 1,-16 10 0,0 12 0,-7 3 133,-5 3 0,-1 5 0,-3 2 0,-3 3-323,-2 3 1,4-4-1,-4 2 1,-1 0-183,1-2 0,-8 12 0,-7-4 1,-1 2-194,0 0 0,-3 3 0,3 1 0,2-2-197,4-2 0,6-10 1,16-4 51,3-3 0,4-3 1,12-1 231,8-5 0,1 5 0,17-5 1,3 5 34,5 1 1,1 1 0,8-1 0,1 3-225,3 3 0,1-2 0,0 7 0,-1-3-217,-4-4 0,3 0 1,-3 1-1,1 1 488,-1-2 0,-5-1 0,-7-3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2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1 208 8010,'11'-46'552,"1"-1"0,-8 8 1,2 16-1,-4 4 2024,-2 1-2072,0 8 0,2 5 0,3 10-408,7 7 1,4 9-1,3 7 1,2 3-179,3 6 0,7 7 0,-4-1 1,0 1-497,-4 5 1,-3 1 0,-3 3 0,-1-1-205,-5 1 1,-3-3 0,-8-1-1,-4-3 782,-8 3 0,-15 1 0,-17 3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2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35 333 8070,'-9'-37'0,"3"-2"145,4-2 1,-4 8 0,0 8 0,2 2 273,2-1 0,4 1 0,6 6 0,8-1 101,5 1 0,16 5 0,0 2 1,7 3-365,11 3 1,3 2 0,10 2 0,0 0-335,3 0 1,1 8 0,-10 3 0,-9 7-482,-11 5 0,-7-2 0,-7 7 1,-11-1-210,-9 0 1,-8 2 867,-6 6 0,-12 0 0,-9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2.7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8070,'19'-7'0,"2"-5"359,3-4 0,-1 5 0,-4 1 0,7 0 88,8 1 1,7 5-1,8-4 1,-3 2-390,3 0 0,-1 1 0,1 6 0,-6 3-567,-7 2 1,1 8 0,-15-1 0,-7 7 508,-7 3 0,2 8 0,-1-4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2.9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0 123 8431,'24'-23'351,"-1"0"1,10 5-1,2 6 1,9 1-354,7 1 0,11-3 1,8 7-1,9 2 222,7 2 0,-7 2 0,-5 0 0,-10 0-801,-12 0 0,-1 2 0,-12 2 581,-6 2 0,-6 7 0,-10-3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3.1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1 158 8547,'35'-35'0,"-2"2"478,-4 4 0,2 5 1,-6 11-1,0 3 357,0 2 1,6 3 0,-3 5 0,-1 2-223,-4 3 1,-5 5 0,-5 8 0,-3 1-378,-2 4 0,-3-1 1,-7 7-1,-1 0-213,-3-2 0,-8 6 0,3-4 0,-3 4-294,2 2 0,-1-2 1,5-2-1,0-2-386,0 2 0,3-6 1,5-1-1,0-5-51,0-1 0,7-1 1,7-1-1,7-5-1528,8-5 2236,4-4 0,18-2 0,3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3.2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140 183 8146,'-33'-50'0,"2"5"991,2 10 0,14 10 1,-1 11-997,6 3 1,4 9-1,10 2-1356,8 9 0,2 7 1361,15 1 0,8 9 0,7 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3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95 8902,'0'-23'832,"0"0"0,0-1-188,0 7 0,0 9 0,0 10-263,0 14 0,0 11 0,2 13 0,4 9-145,5 7 1,5 1 0,1 5 0,1 0-273,-1 0 1,-5 10 0,-1 9 0,1 5-654,-2 1 1,-2 0-1,-8 0 1,-2 3-29,-4 3 0,-12-12 0,-13 1 1,-6-10 716,-3-8 0,-17-4 0,3-8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4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88 515 8127,'23'-51'42,"1"-1"0,-1 2 0,0 1 0,1 4 0,1 1-139,25-34 0,8 18 1,1 23-1,-5 10 414,-5 10 0,-1 13 0,-7 4 0,0 12-18,1 9 1,-5 0-1,2 10 1,-6 4-105,-4 4 0,-10 10 0,-1-3 0,-10 5-62,-6 1 1,-12 0-1,-8-1 1,-9-1-145,-6 3 1,-9-7 0,-5 9 0,-5-7-282,-7 1 0,-5 1 1,-9 0-1,-3-3-390,2-6 0,10-4 1,6-4 681,4-4 0,1-4 0,1-8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4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86 8891,'16'-23'0,"-2"-1"2074,-3 3-1233,-7 9 1,4 7-1,-8 10-367,0 7 1,2 11 0,2 6-1,3 6-307,3 6 1,0 2-1,3 5 1,-1-1-411,2 1 0,-5 11 0,1 3 0,-2 2-463,-4 0 0,-2 6 0,-4 5 0,-6-1-1022,-10-2 0,-7-4 1728,-10-4 0,-7-4 0,-3-8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4.9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403 190 8091,'-6'-35'211,"0"0"0,-6 2 0,4 4 0,-1 6 1082,-5 4 1,-1 9-887,-3 4 1,9 6 0,1 6 0,2 8-237,0 7 1,-2 2-1,4 10 1,-3 4-185,-3 0 0,4 2 1,-4 0-1,1 3-326,-1 3 0,-2 0 0,-5 3 0,-1-1-196,1 1 0,-2-3 0,-3-1 0,-3 1 535,-2 0 0,-2-7 0,-6 5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4.5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1 210 8240,'17'-35'0,"1"2"0,-3 4 541,-3 6 1,3 3 0,-3 5 0,6 1-75,5 3 1,4 7 0,10-4-1,4 2-102,5 0 0,7 1 0,3 5 0,2 0-443,-2 0 0,-1 7 0,-3 5 0,-1 2-293,-5-3 0,-5 5 0,-12-5 0,-8 5-2111,-7 1 2482,-6 9 0,-24 1 0,-3 8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4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8240,'27'-8'73,"-2"-1"0,2-1 263,8 4 1,10-2-1,15 3 1,10 1 4,9 2 0,7 2 1,1 0-1,0 2-341,1 4 0,-11 3 1,-7 9-1,-12-1-588,-9 1 1,-14-1 587,-12 1 0,-11-1 0,-5 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4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8192,'17'0'21,"1"-2"1,1-2 100,4-1 1,5-7 0,10 6 0,9 2 102,11 2 0,16 2 0,7 0 0,5 0-259,1 0 0,2 0 0,-1 0 0,-7 0 34,-13 0 0,-10 8 0,-5 2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5.1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9158,'35'-17'319,"0"-1"0,-2 7 0,-4 1 0,-4 2-55,0 4 1,1 2 0,3 4 0,-6 4 431,-4 6 1,-1 3-1,-3 3 1,-3 1-308,-6 4 0,-4-3 1,-2 5-1,0 0-324,0 4 1,-8-2 0,-2 3 0,-1-1-240,-1-2 1,0 6 0,-5-6-1,0 2-217,-1 0 1,8-2-1,3 4 1,1-3-493,0-3 1,2-2-1,10-5 1,8-3-1501,7-3 2383,6 3 0,16-13 0,1 6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15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130 183 8153,'-25'-52'488,"0"9"1,-4 8 0,5 10 106,5 6 1,11 11-768,8 8 0,10 2 0,11 10 0,4 1 172,3 3 0,9 1 0,7 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2:48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4681 3577 7858,'0'-27'0,"0"-6"0,0 6 0,0-1 2274,0 5-1819,0 4 1,-6 11 0,1 8-1,-1 12-517,-2 9 0,6 6 0,-4 10 1,4 4-29,2 5 0,0 5 0,0 1 0,2 3-67,4 3 1,2 6 0,5 9 0,-1 7 189,2 5 1,1 7 0,-6-39 0,0 2 0,0 4 0,-1 1 19,1 6 0,0 2 0,-3 2 0,-1 1 0,0 6 0,0 1 0,-1 3 0,0 0-40,-2 1 0,0 0 1,1 3-1,1 1 0,0 2 1,-2 1-1,0-1 0,0 0 41,0-1 1,-2-1-1,-3-1 1,-2 1-1,1 0 1,-1 1-1,-1 0 1,0 0-42,0 4 1,0-1 0,3-7 0,0 1 0,-1 6-1,-1 0 1,0-2 0,0-1-32,0-1 1,0 0-1,3 3 1,0 1-1,-1 2 1,-1 0-1,0 4 1,0 0 7,-2 1 1,0 0-1,2-30 1,-1 1-1,1-1 1,-1 0-1,1 1 1,-1-1-1,1 1 1,0 0-1,0 0-10,0 0 1,-1 0 0,1-1 0,0 28 0,0-1-1,1-1 1,0 0 0,2-4 0,0-1-52,1-4 0,0 0 0,0-1 0,0-1 0,0-4 0,0-2 0,1-3 0,0-1-52,2-4 0,0-2 0,-1-5 0,0-2 0,3-1 0,0-1 0,0 0 0,-1 0-10,2 1 0,-2-1 1,-2-6-1,0-1 1,6 47-1,-2-14-233,-1-13 0,3-16 0,-2-17-158,6-12 1,-3-9-1,1-20 1,0-8 523,-1-11 0,1-14 0,2-3 0,-4-1 0</inkml:trace>
  <inkml:trace contextRef="#ctx0" brushRef="#br0" timeOffset="1114">4629 3210 7688,'0'-27'0,"0"4"-85,0 3 1,6 3-1,0-1 1,-1 3 206,3 3 0,-2-1 0,9 5 1,7 0-18,3 0 0,14 3 0,13 3 0,12-2-74,10-2 1,8-6 0,13 6-1,-44 4 1,2-1-30,4-1 1,1 0-1,3 2 1,0 0-1,2-3 1,0 0 0,3 0-1,0 1-138,3-2 0,0 2 0,0 1 1,2 0-1,6-2 0,1-2 1,2 1-1,1-1 124,1-1 1,1 0-1,1 0 1,1-1 0,3 0-1,2 0 1,4 0-1,1-1-66,-28 2 1,1 0-1,0 1 1,30-3-1,0 0 1,-30 2-1,0 0 1,0-1-1,0 1 1,0 0-1,0 1 92,0-1 0,0 1 0,1-2 0,4-1 1,0 0-1,1-1 0,0 2 0,0 0 1,1 0-1,-1 0 0,1-1 0,-1 0 36,-2 0 1,-1 1 0,-1-1 0,1 1 0,-1 0 0,-1 0 0,-3-1 0,0 0 0,0 1-1,0 0 1,1 1 0,0 0 12,1-1 1,1 0-1,0 1 1,26-1-1,0-1 1,4-2 0,0 1-1,-3 1 1,0 0-28,-1 1 1,0 1-1,1-1 1,0 0 0,-2 0-1,0 1 1,-2 0-1,-1 0-108,-3 2 0,-2 1 0,-4-2 0,-1 0 0,1 4 0,-1 0 0,-1 0 0,-1 0 68,0-1 0,0 1 0,-5 2 0,-1 0 0,-3-2 1,-2 0-1,-5 2 0,0 0-28,-3 1 0,-2 0 0,-3 0 0,-1 0 0,0 0 0,-1 0 0,42 0 43,-14 0 1,-15 0 0,-9 0-1,-9 0 440,-7 0 1,-12 0 228,-6 0 216,-11 0 0,-6 0-724,-12 0 1,4 4-1,-6 6 1,0 11 151,-3 10 1,-5 10 0,-1 17 0,-1 6-301,1 4 1,-1 17-1,1 10 1,7-41 0,1 1-45,-3 5 1,0 2 0,3 3 0,1 0 0,-2 6 0,0 0 0,3 1 0,1 1-151,-1 2 0,0 2 1,0 5-1,1 3 0,-1 2 1,2 2-1,1 4 0,0 1 83,0 0 0,0 0 0,3 0 0,0 0 1,-1 3-1,-1 0 0,1 2 0,2 2-63,0-31 0,0 0 0,0-1 0,0 0 0,0-2 0,0 1 0,0 1 0,0 1 0,0-1 0,0-1 0,1 0 0,0 0 130,0-1 0,2 0 0,-2 0 0,1 2 1,-1-1-1,0 1 0,3 1 0,0 1 1,0 0-1,1-1 0,0 0 0,1-1 17,0-1 1,2-1-1,-1 0 1,-1 1-1,0 0 1,1 0-1,1-1 1,1 0 0,0 1-1,-2 0 1,1 0-1,0 1 16,-1 1 0,1 0 1,0 0-1,1-4 0,2 0 1,-2 0-1,0 2 1,-1 0-1,0 0 0,6 30 1,0-1 30,1 0 0,1-1 1,-3 0-1,1 0 1,-1-1-1,1 0 0,-1-2 1,1-2-124,0-3 0,-1-1 0,-1-4 0,0-1 0,1-7 0,1-1 1,-1-3-1,-1-2 13,-1-3 1,-1-2 0,0-3 0,0-2-1,-1-2 1,-1-1 0,0-4 0,0-1-122,3 46 1,3-6 0,-8-10 0,-2-5 141,-2-4 0,-4-10 0,-4-6 0,-8-5 355,-7-5 0,-14-1 1,-12 3-1,-5-3-76,-6-2 1,-6-8 0,-16-6 0,-11 0-153,40-15 1,-1-1 0,-6 0 0,-2-1-1,-2-2 1,0-2 0,-7 1 0,-2-1-17,-5 1 1,-3 0 0,-10 0-1,-3-1 1,-6 0 0,-2 0-1,32-4 1,-2 1 0,1-1-35,-3 1 1,1-1 0,-2-1 0,-2-1 0,-2-2 0,0 2 0,-4 0-1,-1 1 1,-1-1 0,-3 1 0,0-2 0,0 1-74,-3 0 1,1 0-1,-1 0 1,-1 1 0,0 0-1,0-1 1,0-1 0,1 0-1,-2 1 1,-1 0 0,-1 0-1,-1 0 106,-2-1 0,0 0 0,-1 0 0,-2 2 0,-1 0 0,0-1 0,0 1 0,1-1 0,-1 1 0,2 0 0,1 0 0,-1 1-26,2 0 0,-1 0 0,1 1 1,-1 0-1,0 1 0,0-1 0,0 0 1,1 0-1,0 0 0,0 0 0,1 0 1,1-1-18,1 0 0,1 0 0,1 0 0,1-1 0,0 1 0,2 0 0,10 2 0,1 0 0,1 0 0,1-1 0,1 0 0,0 0-225,3-1 1,1 0-1,0 0 1,1 1-1,1 0 1,1 0-1,-26 0 1,2 0-1,6 1 1,3 0-284,5 0 1,2-1-1,8-2 1,0-2-1,4 2 1,0-2 485,4-2 0,0-2 0,2 0 0,1-2 0,4 0 0,0-1 0,-1 2 0,1 0 0</inkml:trace>
  <inkml:trace contextRef="#ctx0" brushRef="#br0" timeOffset="2080">7423 451 8615,'-17'-43'829,"-3"6"1,-1-3-537,-2 3 1,-1 17 0,9 11-1,1 12-208,3 15 1,-3 13 0,-7 14 0,-3 3-194,3 6 0,2 3 1,1-3-1,1 4 42,-1 6 1,3-2 0,3 2 0,4 2 57,1 2 1,5 6 0,-4-2-1,4-4 57,2 0 1,10-8 0,7-2 0,12-6 91,10-5 1,8-12 0,13-12 0,8-5-21,5-7 0,19-3 0,1-10 0,-42-1 0,1-2-155,2-2 0,2-3 0,5-5 0,0-3 0,7-4 1,0-3-1,3 0 0,0-2-180,2-2 0,-1 0 1,2-2-1,-2-2 1,-2-3-1,-2-2 1,-1-1-1,0-2 108,-2 0 0,-2-3 0,-3 0 0,-2-3 1,-4-4-1,-3-3 0,-7 3 0,-5-1 4,-5 3 1,-4-1 0,-4 4-1,-5-1 1,4-36 0,-9 5 336,-7 6 0,-18 12 0,-15 15 0,-9 3 98,-7 3 1,-13 4-1,-11 6 1,-6 8-144,-5 7 0,-13 0 1,-11 9-1,48 3 1,0 2-187,-2 1 1,1 2 0,-45 6 0,2 11 0,2 3-162,-1 6 0,42-13 0,0 1 1,2 1-1,1 1 0,1 0 0,1 1-304,-45 20 1,13 3-1,5-4 1,10 2-5,12-3 0,3-3 0,12-4 1,4-3 52,0-3 1,8 4 0,2-6-1,5-1 140,7-3 0,-3-7 0,8-1 272,2 3 196,2 1 1,2-5 0,0-2 0</inkml:trace>
  <inkml:trace contextRef="#ctx0" brushRef="#br0" timeOffset="2400">7528 922 10322,'12'2'457,"-1"2"0,3 4-486,1 2 1,3-6-1,-1 1 1,1-1-95,-1 2 1,1-4 0,-1 4-1,3-6 75,3-6 0,-4 2 1,5-8-1,-5-1 110,-2-3 0,1 1 1,-3 1-1,-1 3 24,-2-3 1,-1 4 0,7 1 0,1 1-55,4 4 0,-1-4 0,7 2 0,2 3-137,2 1 1,4 2 0,2 0 0,1 0-47,-1 0 0,4 0 1,0 0-1,-1 0-49,1 0 1,-4 0 0,-8 0-1,-2-2-144,2-4 0,-8 2 0,-5-8-854,-11-1 1198,-5-3 0,-9-1 0,-3-1 0</inkml:trace>
  <inkml:trace contextRef="#ctx0" brushRef="#br0" timeOffset="2615">7633 1376 8843,'-8'2'1213,"8"8"0,12 13-1062,9 16 1,12 17-1,12 10 1,3 10-289,-21-33 1,0 1 0,5 3-1,1 0 1,-1 3 0,0 0-1,0-2 1,0 0-223,-3-3 0,0-1 1,25 37-1,-19-15 0,-10-6-216,-9-5 1,-8 5 0,-10-13 0,-6-5 574,-10-3 0,-7-4 0,-25 0 0,-5 0 0</inkml:trace>
  <inkml:trace contextRef="#ctx0" brushRef="#br0" timeOffset="2880">6672 2354 8152,'-37'-7'0,"1"-5"832,1-3 1,15 7-693,26 8 1,15 8 0,26 7 0,13-1-194,12-3 0,23-7 0,-39-1 0,2 0 0,6-2 0,2-2 32,6-1 1,2-2-1,7-1 1,1-2-1,5-4 1,1-3-1,4-2 1,2-3-127,-29 5 0,0-1 0,1 0 0,-1 0 1,1 0-1,-1 0 0,30-7 0,-2-1 1,-10 2-1,-3 0-123,-8 1 0,-4 1 0,-13 1 0,-3-1 0,37-16 0,-19 0 270,-14 0 0,-2 0 0,-13 0 0,0 1 0</inkml:trace>
  <inkml:trace contextRef="#ctx0" brushRef="#br0" timeOffset="3147">9047 1184 8102,'0'-44'0,"2"3"208,4 4 1,-2 12-153,8 7 0,-3 18 0,7 18 0,-1 9-90,5 6 1,7 8 0,-2 0-1,2-3 136,4-1 0,-5 4 1,-3 0-1,-4-3-211,-1-1 0,-3 4 0,-3 0 0,-6 0-273,-4 1 1,-2 1 0,-4 6 381,-8-3 0,1-7 0,-15 4 0</inkml:trace>
  <inkml:trace contextRef="#ctx0" brushRef="#br0" timeOffset="3450">10322 468 8096,'16'-64'286,"-5"2"1,-5 10 233,-4 13 1,-4 20 0,-6 15 0,-7 8-188,-6 7 1,-10 14-1,1 10 1,-3 10-497,-1 5 0,-1 3 0,0 1 0,-2 2 31,-4 3 0,4 7 1,-4-2-1,5 4 125,1 1 0,8 1 0,3 0 0,7-2 70,5-4 1,4-2 0,10-7 0,4-3 6,6-7 0,13-14 0,12-10 1,13-6-190,12-3 1,10-8 0,8 2 0,9-4-34,6-2 1,-42-3 0,1 0 0,2 0 0,0 0 0,0 0-1,-1 0-114,-2-1 0,-1 1 1,41 1-1,-4-4 1,-9 6-178,-10 6 0,-20-3 0,-3 9 0,-11 2 443,-6 1 0,3 3 0,-6-1 0</inkml:trace>
  <inkml:trace contextRef="#ctx0" brushRef="#br0" timeOffset="3733">11056 1219 8380,'23'-33'0,"2"-6"331,2-3 0,-3 7 0,5 12 0,2 5-157,2 6 0,2 5 1,2 9-1,1 3-406,3 7 1,2-4 0,-4-2-1,0-4 111,-6-2 1,0-8 0,-10-4 0,-4-5 162,-5-7 1,-6 3 0,-8-8-1,0-2 162,0-2 1,-16-2-1,-5 0 1,-8 2 15,-6 4 1,2 6 0,-12 9 0,0 4-43,1 3 0,5 1 0,-2 6 0,4 2-218,2 4 1,0 3 0,2 11 0,4 3-282,6 6 1,6 6 0,5 6-1,6 7-995,4 9 1316,2-3 0,0 14 0,0-6 0</inkml:trace>
  <inkml:trace contextRef="#ctx0" brushRef="#br0" timeOffset="4563">734 4677 7956,'-29'-35'50,"2"0"0,0 2 239,0 4 1,0 6 0,-4 11-1,3 6 70,3 5 0,0 1 0,4 1 0,-3 7-102,3 10 1,2 7 0,3 10 0,2 2-42,3 3 0,7 7 0,-2 9 1,6 3-145,6-3 1,4 6 0,9 0 0,6 2-219,10 0 0,8-8 1,11 3-1,6-5 68,10-2 0,2-7 0,10-4 0,3-8 1,6-10 1,-42-11 0,1-3 0,4-6 0,1-4 0,0-1 0,0-4-66,0-2 1,-1-5-1,0-5 1,-1-5 0,0-2-1,-1-2 1,0-4 0,0-2 13,2-3 0,-3-2 1,-5 2-1,-3-2 1,-2-2-1,-2-3 1,-5 0-1,-2-1 54,-4-1 1,-4-2-1,-3-3 1,-5-2-1,-4 1 1,-4 1-1,-4-2 1,-3 1 52,-12-46 0,-20 8 1,-18 9-1,-9 10 199,-12 10 1,-2 15-1,-9 12 1,-1 14 77,3 11 1,-7 6 0,7 4 0,-1 6-200,5 9 1,3 9 0,2 11 0,0 3-345,0 7 1,10 9 0,6 4 0,7 2-99,4 4 1,3 4 0,9 4-1,5 2 385,9-3 0,9-1 0,4-2 0,10 0 0,4 0 0</inkml:trace>
  <inkml:trace contextRef="#ctx0" brushRef="#br0" timeOffset="4796">1014 5219 8090,'-6'-28'609,"-2"5"-668,-1 4-518,5 9 0,-4 0 586,8 4 1,8 3 0,3-7 0,3 0 104,-2 0 0,3 7 1,-3-5-1,3 2-170,3 0 1,1 0 0,2 6-1,3 0-199,-3 0 255,6 0 0,0 0 0,8 0 0</inkml:trace>
  <inkml:trace contextRef="#ctx0" brushRef="#br0" timeOffset="5065">2114 5079 8031,'12'-35'-29,"-1"0"1,-5 8 0,6 5 0,1 7 88,3 3 1,9 8 0,6-1-1,12 3 107,15 2 1,8 0 0,21 0 0,10 0-44,-44 0 0,1 0 0,4-4 0,1 0 0,3-1 0,2 0 0,1-1 0,0 1-160,1-1 1,0 0 0,0 1-1,2 0 1,0-1 0,1-1 0,0 1-1,0 0-16,2 0 1,-2-2 0,-8 1-1,-2-1 1,2 0 0,-2 0-1,-5 1 1,-3 1-431,42-6 1,-9 0-1,-5-5 1,-3 2 481,-8 3 0,2-6 0,-10 5 0,-4-3 0,-5 3 0</inkml:trace>
  <inkml:trace contextRef="#ctx0" brushRef="#br0" timeOffset="5333">2917 4485 8040,'-23'-47'0,"0"3"640,2 1-539,9 10 0,8 20 0,14 18 0,7 17-33,3 9 0,5 13 0,0 9 1,0 11 100,0 10 1,-1 5 0,-9 10-1,-1 5-178,-2 5 1,-10-43 0,-1 2 0,2 4 0,-2 0-1,-2 5 1,-2 0-203,-1 1 1,-3 0-1,-3-1 1,-2 0-1,0 0 1,-1 0 0,0-3-1,-1 0-41,-1-2 0,-1 0 0,0-4 0,-1-2 0,0-1 0,-1-1 252,1-3 0,-1-1 0,-2 0 0,-1-1 0,-19 38 0,1-7 0,2-6 0</inkml:trace>
  <inkml:trace contextRef="#ctx0" brushRef="#br0" timeOffset="5613">2655 5882 8015,'-25'-25'87,"-2"-2"0,-8-4 1,0 6 287,0 7 1,0 12 0,0 2 0,2 8-380,4 8 0,-4-2 1,4 1-1,-4 1 12,-2-2 0,0 3 1,2-5-1,2 0-71,2-1 1,8 5 0,0-4 0,5 2-8,4 3 1,9 3 0,-3 3 0,4 4-29,2 6 1,0 4 0,2 4-1,4 4-24,5 6 1,7 3-1,3 2 1,2 1-66,-1-1 0,-3 6 0,-2 1 0,1-3-203,-1-2 0,-1-3 1,-4-3 389,-7-1 0,5-1 0,0 7 0</inkml:trace>
  <inkml:trace contextRef="#ctx0" brushRef="#br0" timeOffset="5948">1800 6546 7933,'-6'-14'375,"0"8"1,0 8-1,6 18 1,0 3-475,0 6 0,0 4 1,2 2-1,2 0 62,2 0 0,2 0 0,-4 0 0,3 2-277,3 3 1,-4-3 0,4 4 0,-3-4-209,-3-2 1,-2 0 521,-2 0 0,8 0 0,2 0 0</inkml:trace>
  <inkml:trace contextRef="#ctx0" brushRef="#br0" timeOffset="6349">1712 6703 8009,'6'-47'0,"0"-1"57,-2-1 1,-2 15 0,0 2-1,4 9-51,5 8 1,13 3 0,7 0 0,9 5-29,13-1 0,5 6 0,8-6 0,-4 0 82,-2-3 0,-9 3 1,-11 2-1,-5 4 134,-6 2-189,-3 0 3,-17 0 1,-1 2 0,-10 2 128,-4 2 0,2 7 0,-7-1 1,-1 4 41,2 1 1,-5 2-1,5 3 1,-1 3-103,-1 2 1,6 2 0,-4 6 0,3-2-95,3-4 0,-4 10 0,2-4 0,2 2 0,2 0 0,2-2 1,2 2-1,2 1-117,2 3 0,2 0 0,-4-6 0,2-2 41,-3-4 0,-1 4 0,-2-6 0,-2 0 32,-3-3 1,-5-5 0,-10-2 0,-3 1-94,-6-1 1,-4 1-1,-4-3 1,-2-1-67,-1-2 0,-7-7 1,4 5-1,1-2-309,-1-4 0,2 3 529,6-1 0,0 8 0,0-4 0</inkml:trace>
  <inkml:trace contextRef="#ctx0" brushRef="#br0" timeOffset="7113">1939 7524 8560,'-15'17'-766,"3"1"0,6-1 529,5 1 1,1 7 0,0 2 0,0 2 212,0 0 0,5-2 0,3 5 1,2-3 23,3 2 0,-5-6 0,8 8 0,-7-6 0</inkml:trace>
  <inkml:trace contextRef="#ctx0" brushRef="#br0" timeOffset="7313">1608 7926 7902,'0'-18'136,"0"1"1,-6 5-292,0 0 1,8 8 0,11-1 0,9 3 195,7 2 1,6 0 0,4 0 0,3 0-139,3 0 1,0 0 0,5 0 0,-1 0 96,-1 0 0,6 7 0,-9 3 0</inkml:trace>
  <inkml:trace contextRef="#ctx0" brushRef="#br0" timeOffset="7479">1957 7926 7356,'-2'-12'-942,"-2"0"3488,-2-1-2736,-7 5 1,5 8-1,-4 12-366,6 3 0,5 3 0,1-1 556,0 0 0,-8 1 0,-2-1 0</inkml:trace>
  <inkml:trace contextRef="#ctx0" brushRef="#br0" timeOffset="7580">1922 8100 7861,'-17'10'-152,"-1"5"-193,1 7 1,-1 17 344,1 1 0,-1 17 0,1 5 0</inkml:trace>
  <inkml:trace contextRef="#ctx0" brushRef="#br0" timeOffset="8313">630 9969 7950,'-28'-18'0,"3"1"185,0-1 0,4 9 0,-7 3 1,1 6 270,0 6 0,6 11 1,-2 12-1,3 6-270,3 6 1,1 4 0,3 7 0,3-2-59,2-3 0,4 9 0,10-3 0,6 1-119,3 0 1,12-1 0,6-3 0,8-1-224,4-3 0,3-7 1,10 2-1,6-4 33,4-2 0,4-10 0,4-8 0,7-9 106,9-6 1,-1-12 0,-42 2 0,1-3 0,0-4-1,1-3 25,0-3 1,0-3-1,1-3 1,-1-2 0,-1 0-1,-3-2 1,-3 1-1,-2-2-72,29-34 1,-10 0-1,-15-2 1,-9 2 38,-12 0 0,-13-6 1,-26 8-1,-15-4 129,-13-2 1,-22 4-1,-8 6 1,-8 12 11,-9 9 1,0 8-1,39 21 1,-1 2 0,-1 0-1,1 1 5,0 0 0,-1 2 1,-2 1-1,1 2 0,-40 10 1,2 8-116,2 5 0,11 10 0,8-2 0,12 4-211,10 2 1,11 6 0,9 2 0,5-1-491,8 1 1,5 4 752,10-7 0,8 9 0,1-5 0</inkml:trace>
  <inkml:trace contextRef="#ctx0" brushRef="#br0" timeOffset="8535">1119 10440 8032,'-18'-17'-29,"7"-6"0,-1-1-502,-2 3 188,7 9 320,-1 5 1,16 7 0,3 0 0,5 2-112,1 3 134,1-3 0,7 14 0,2-6 0</inkml:trace>
  <inkml:trace contextRef="#ctx0" brushRef="#br0" timeOffset="8763">2114 10318 7989,'12'-23'100,"-3"-2"0,1-1-64,0 1 0,1 2 1,7 7-1,1 3-45,5 1 0,7 6 0,13-3 0,11-1 186,5 0 1,12 4 0,11-3 0,10-1-136,-41 5 0,1 0 0,0 2 0,1 0 0,4-2 0,2-1 0,2 0 0,0 0-70,4 1 0,0 0 1,4-2-1,0-1 1,1 2-1,0 0 1,-2 0-1,-1-1-134,-4 1 1,-2 0-1,-3-1 1,-1 0-1,-6 3 1,-1 1-1,48-5-1125,-6 0 999,-12-5 0,-11 3 0,-10-8 0</inkml:trace>
  <inkml:trace contextRef="#ctx0" brushRef="#br0" timeOffset="9064">2690 9532 8546,'-2'-25'0,"-1"-2"489,-3 0 1,0 11 0,6 18-366,0 14 0,6 22 0,2 19 0,1 9-53,5 11 0,1 3 0,3 5 1,-1 6-30,1 5 0,-9 2 0,-4-45 1,-2-1-1,0 2 0,0 1-147,0 3 0,0 0 1,0-3-1,0-1 1,-3 4-1,0 0 1,0-4-1,0-1-292,0 46 1,-3-48 0,0-1 0,-3 43 0,0-5-21,-2-11 0,5-3 0,-7-16 0,0 0 417,0 2 0,3-9 0,-7 3 0,1-3 0,1-5 0</inkml:trace>
  <inkml:trace contextRef="#ctx0" brushRef="#br0" timeOffset="9364">2551 11349 7945,'-8'-30'-26,"-4"1"0,-3 8 1,-3 0-1,1 5-6,-1 4 0,1 9 0,-3-1 0,-1 6 115,-2 3 1,-6 3 0,4-4 0,-5 2 53,-6-2 0,-1 4 0,-8-3 0,2-1-9,5-2 0,-1 4 0,2 0 1,0-2 32,4-2 0,4 0 1,0 3-86,6 7 0,9-2 0,4 3 0,2 5-27,5 3 1,1 12-1,2 0 1,2 10-43,3 7 0,-1-7 0,8 11 0,0 1-110,-3 1 1,7 2-1,-6-5 1,1-1-249,1 0 1,-3-7 0,5-2 0,-2-3-490,1 1 1,-3-2 839,2-10 0,-1 4 0,7-6 0</inkml:trace>
  <inkml:trace contextRef="#ctx0" brushRef="#br0" timeOffset="9596">1712 11907 7947,'-11'-11'0,"-1"-1"695,-1-1 1,3 5-752,-2 2 1,8 12-1,-2 5 1,5 7 271,1 5 1,5-2 0,1 9 0,0 1-203,2 2 1,-4 2-1,5-1 1,1 3-252,0 4 1,-1-4-1,5 6 1,-2-3-217,1 1 0,-3 0 1,0-6-1,-3-2-540,-3-4 993,6 4 0,-8-14 0,6 7 0</inkml:trace>
  <inkml:trace contextRef="#ctx0" brushRef="#br0" timeOffset="10066">1887 11838 7937,'-10'-8'535,"1"4"-372,3-8 0,4 6 0,-2-3-193,8 1 1,8 2 0,11 6 0,6 0 52,4 0 0,2 0 0,-2 0 0,-2 0-45,-2 0 0,0 0 0,4 0 0,-4 0 42,-6 0 0,-3 6 1,-3 2-1,1 1 62,-1 5 1,-7 3 0,-2 5 0,-2 3-7,-1 2 1,1-4 0,-6 7-1,0 1-31,0 2 0,0 2 0,0-1 0,0 3-40,0 4 0,0-6 1,0 2-1,0-6-51,0 0 0,0 2 1,0 2-1,0-2 21,0-4 0,0 2 1,-2-8-1,-2 1-22,-1 1 1,-9-8 0,0 3-1,-7-7 22,-8 1 0,-4-4 1,-4-1-1,-2 1-3,-1 0 0,-9-6 1,2 1-1,-3-3-17,-2-2 1,-1 0 0,3 0 0,3 0-134,6 0 0,6 0 1,6 0-627,6 0 380,11 0 0,7 2 0,10 2 424,7 2 0,11 8 0,5-5 0</inkml:trace>
  <inkml:trace contextRef="#ctx0" brushRef="#br0" timeOffset="10250">1887 12641 7914,'8'-10'647,"-6"-5"1,7 13-1,-5-2-634,2 8 1,6 5 0,-6 9 0,-1 1 26,3 5 0,-6-3 1,4 8-1,-4 2-153,-2 2 1,0-4 0,0 0 0,0 2-303,0 2 0,0 2 1,0 0-1,0-2-98,0-4 1,-8 4-1,-4-6 513,-3 1 0,-2 12 0,-1-3 0</inkml:trace>
  <inkml:trace contextRef="#ctx0" brushRef="#br0" timeOffset="10432">1381 13392 7694,'-24'-2'348,"1"-4"0,0-2 1,7-5-45,5 1 1,7 8 0,13-2-356,9 4 0,17 2 0,2 0 0,5 0-68,7 0 1,1 6 0,3 0 0,1-2-208,4-2 0,-3-2 0,3 0 0,-4 0 326,-1 0 0,7 8 0,2 1 0</inkml:trace>
  <inkml:trace contextRef="#ctx0" brushRef="#br0" timeOffset="10582">1974 13374 7872,'-29'0'-2,"0"2"1,-2 2 455,-2 2 1,4 8-1,0-1 1,0 7-588,2 3 1,1 8 0,11-4 0,1 2-187,3 0 1,7-7-1,-2 1-262,4-4 0,2-1 581,0-1 0,0 1 0,0-1 0</inkml:trace>
  <inkml:trace contextRef="#ctx0" brushRef="#br0" timeOffset="10732">2062 13444 7833,'-16'12'0,"1"0"467,-3 1 1,5 10-1,-11 8 1,5 6-762,1 4 0,1 6 0,1-7 0,5-1-224,5-2 1,4-2 517,2 0 0,8 0 0,2 0 0</inkml:trace>
  <inkml:trace contextRef="#ctx0" brushRef="#br0" timeOffset="11396">12837 4014 7760,'0'-18'87,"0"1"0,0-1 1,0 1 197,0-1 1,10 7 0,7 1 0,12 2-192,10 4 1,14 2 0,15 2-1,13 0-68,18 0 1,-41 0-1,2 0 1,7 0-1,0 0 1,2 0 0,0 0-62,1 0 1,0 0-1,3 0 1,1 0 0,2 0-1,0-2 1,-1 1-1,1-2-94,-3 1 0,-1-1 0,-5-1 0,-4 2 0,-7 2 0,-3 0 0,44-2-166,-15-4 0,-9 2 0,-22-6 0,-12 1-152,-12-1 1,-10-4 0,-5-7 446,-6-2 0,-4-8 0,-2 2 0,0-4 0</inkml:trace>
  <inkml:trace contextRef="#ctx0" brushRef="#br0" timeOffset="11646">14095 3053 7760,'-45'-43'11,"2"-1"0,8-5 1,2 6 255,4 9 1,6 14 49,11 9 1,6 12 0,10 25 0,2 11-352,-2 13 0,0 4 1,0 10-1,4 4-28,1 6 0,-5 11 0,4 9 0,-2-1-45,0 2 1,-1 4 0,-6-44 0,-2 2 0,-1 2 0,-1 1-94,-3 0 1,-2 0 0,-3 3-1,-3 0 1,2-5 0,-1-1 0,-1 1-1,-1 0 57,0 0 1,-1 0-1,1 0 1,1-1 0,1 0-1,1 0 1,3-4 0,1-1 142,-4 43 0,6-13 0,8 1 0,4-11 0,8-10 0,7-10 0</inkml:trace>
  <inkml:trace contextRef="#ctx0" brushRef="#br0" timeOffset="11863">15073 4223 7760,'0'-52'53,"0"5"1,0 4-1,0 7 327,0 8 1,0 11-366,0 11 0,1 16 0,5 19 0,6 6-90,3 6 0,3-5 0,-1 7 0,3 0-1,3 3 1,-3 5 0,3 1 0,-4 1-51,-1-1 0,-3 2 0,-1 5 0,-5 3-141,-1 0 0,-2 6 0,-8-4 0,-4 2-474,-5-2 741,-5-4 0,-9-15 0,-2-3 0</inkml:trace>
  <inkml:trace contextRef="#ctx0" brushRef="#br0" timeOffset="12081">14776 4957 7760,'-18'-28'76,"1"-6"1,5-1 0,2-4 63,3 8 0,3 13 0,12 12 0,9 4-101,10 2 1,14 0 0,7-1 0,9-3-100,7-2 0,11-8 0,7 5 0,3-3-62,3 0 1,-9 3-1,-3-5 1,-6 4-486,-6 3 0,-12 1 607,-11 6 0,-20-8 0,-5-2 0</inkml:trace>
  <inkml:trace contextRef="#ctx0" brushRef="#br0" timeOffset="12266">14828 4922 7760,'-6'-18'1631,"0"1"-1575,1-1 0,18 9 1,9 7-1,7 9-45,7 11 1,11 3-1,-2-3 1,1 1-274,1 4 0,-8-3 0,1 3 1,-5-4-90,-6-1 0,-3-1 0,-9 1 0,-1-1-911,-5 1 1262,5-1 0,-6 1 0,7-1 0</inkml:trace>
  <inkml:trace contextRef="#ctx0" brushRef="#br0" timeOffset="12431">15614 4782 7760,'17'-37'102,"-1"0"1,-4 2 306,-7 8 1,-10 8 0,-9 9 0,-7 12-332,-8 13 1,-6 17-1,-4 10 1,-2 3-285,2 3 0,-3 5 0,1 3 1,2 2-273,2-1 1,-4 3 0,1 0 0,1 2 477,2 4 0,-6 2 0,-1 2 0</inkml:trace>
  <inkml:trace contextRef="#ctx0" brushRef="#br0" timeOffset="12696">14584 6249 7760,'-12'-35'0,"0"0"59,-1 0-216,5 16 0,0 7-57,8 24 0,0 9 0,0 20 0,0 5 214,0 5 0,0 7 0,2 0 0,2-1 0,2-3 0,0-2 0,-6 1 0</inkml:trace>
  <inkml:trace contextRef="#ctx0" brushRef="#br0" timeOffset="12832">14514 7856 8203,'6'17'688,"-1"1"1,-1 3-1343,-2 8 1,0 4 0,2 17 653,2 5 0,7 9 0,-3-2 0</inkml:trace>
  <inkml:trace contextRef="#ctx0" brushRef="#br0" timeOffset="13199">13780 9462 7982,'0'-40'-32,"0"-1"0,2 2-100,4 2 1,-2 10 0,7 4-1,5 5 344,5 7 0,10 1 0,16 6 0,11-4-123,8-1 1,12-1 0,5-4 0,6 3-106,5-3 1,-1 4 0,-6-1 0,-2-1-230,-3 2 1,-10-3 0,-10 7 244,-2 2 0,-2-6 0,-5 1 0</inkml:trace>
  <inkml:trace contextRef="#ctx0" brushRef="#br0" timeOffset="13448">14409 8642 7967,'-25'-47'-78,"-4"0"1,-2 14-1,-1 2 1,3 10 0,-2 11 0,6 16 0,2 12 0,3 11 128,3 10 1,1-3 0,5 7 0,3-2 215,0 0 0,6 9 0,-4 1 0,5 7-194,1 4 1,0-4 0,0 8 0,0 4-114,0 4 0,0 7 0,0-5 1,0-2-322,0-3 1,1 5 0,3 0-1,2-3 361,-2-1 0,-2-2 0,-2 0 0</inkml:trace>
  <inkml:trace contextRef="#ctx0" brushRef="#br0" timeOffset="13731">15579 9253 7966,'-6'-23'-30,"-2"-1"1,-1 3-28,-5 1 1,4 11 0,1 7 144,1 12 1,2 9 0,6 16-1,0 2 95,0 4 1,0-3-1,0 9 1,2 1-195,4 3 1,-2-1 0,5-1 0,1-3-182,0 3 1,-4 1 0,3 3-1,-1 1-184,-4 4 0,-2-3 0,-2 5 376,0 0 0,-8 2 0,-1 8 0</inkml:trace>
  <inkml:trace contextRef="#ctx0" brushRef="#br0" timeOffset="13964">14933 10440 7963,'-18'-15'375,"3"3"0,1-11 0,5 4-779,1 1 0,2 6 0,8 3 405,4 1 0,5 2 0,15 4 1,9-2 170,9-2 0,3 1 0,3 5 0,6 0 2,5 0 0,10 0 1,9 0-1,1 0-321,1 0 0,-6 2 0,1 1 0,-3 5-192,-6 2 1,-18 0 0,-5 3 0,-12-1-548,-10 1 886,-11 3 0,3 1 0,-5 1 0</inkml:trace>
  <inkml:trace contextRef="#ctx0" brushRef="#br0" timeOffset="14149">15160 10580 7943,'-18'-2'209,"1"-4"0,-1-1 1,3-7 296,3 2-562,5 8 0,14-1 0,7 10 0,5 7 196,5 4 0,7 7 0,-2 0 1,4-1-176,2-3 0,0-2 1,-2 1-1,-2-1-400,-2 1 0,0-1 1,6 3 434,0 3 0,0-4 0,0 7 0</inkml:trace>
  <inkml:trace contextRef="#ctx0" brushRef="#br0" timeOffset="14331">15876 10423 7943,'0'-33'265,"0"4"0,0 6 212,0 3 0,0 14-339,0 12 0,-2 14 0,-4 20 0,-6 7-95,-3 3 1,-2-3 0,-3-1 0,-1 3-136,-3 1 0,-7-1 1,4-1-1,-2 3-632,0-3 1,0 7 723,-6 3 0,-8 8 0,-1-4 0</inkml:trace>
  <inkml:trace contextRef="#ctx0" brushRef="#br0" timeOffset="38329">36 3490 7993,'-8'-18'194,"6"-5"1,-6 2 866,1 5-837,5-1 1,-6 17-83,8 0 0,0 7 0,0 11 0,0-1-105,0 1 0,0 1 0,0 2 0,0 5-130,0 1 0,0-4 0,0 4 1,2 0-33,4 1 1,-4-1 0,5 4 0,-1-4-7,0-2 0,8 4 0,-5-3 0,3 1 37,0 4 1,-7-4-1,7 0 1,0-2-59,-3-3 0,7-3 0,-4-3 225,3-5 0,3-3 0,1-10 0,2-6 126,3-9 1,7-8 0,0-12-1,6-2-5,3-2 0,9-5 1,-3 5-1,5 2-84,1 2 1,-5 8-1,-1 2 1,1 4-95,-2 7 0,-5 6 0,-9 10 0,-3 0-103,-3 0 0,-2 0 1,-7 2-159,-5 4 0,-3-2 194,-8 8 1,-2-10 58,-4-2 1,2-8 0,-7-10 0,-3-1-10,-1-4 0,-3 1 1,1-7-1,-3-2-10,-3-2 0,2-2 0,-7 0 0,1 0 6,0 1 0,-2 1 0,-4 3 0,2 5-79,2 0 0,8 7 1,-3-1-1,5 7-1126,1 5 385,9 1 0,3 14 825,12 3 0,11 5 0,10 1 0</inkml:trace>
  <inkml:trace contextRef="#ctx0" brushRef="#br0" timeOffset="38611">1258 3490 8008,'0'-35'0,"-5"8"0,-1 3 0,0 7-56,-2 5 466,6-3 0,-6 15-135,8 0 1,-5 7 0,-1 13-1,2 1-35,2 2 0,-4 8 0,0-1 1,2 3-166,2 1 0,2 1 0,0 0 1,0-2-71,0-4 1,2 2 0,4-7 0,6-5-188,3-5 1,16-1 0,6-7 0,6-2-353,6-2 0,7-12 0,4-5 0,0-9-751,0-3 1285,-2-10 0,-5-7 0,-1-9 0</inkml:trace>
  <inkml:trace contextRef="#ctx0" brushRef="#br0" timeOffset="38727">1241 3088 8008,'-43'-25'148,"6"-1"0,-5-3 0,3 8 474,4 7 1,15 7-773,26 7 0,20 7 0,22 5 150,8 4 0,22 1 0,11 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35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7278,'2'-10'-54,"3"4"1,7 4 56,4 2 1,9 0-1,4-2 1,6-1-2,6-3 0,3-2 0,10 4 0,3-2-48,1 2 0,6-3 0,-6 1 1,-3 0-289,-7-2 334,3 6 0,-7-13 0,9 5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3:35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26 105 8339,'-17'-17'-381,"9"5"1,8 3 464,9 1 0,9 2 0,5 6 1,8 0-118,8 0 0,4 0 0,5-2 0,1-2-201,5-2 1,-1 0 0,5 6 0,-4-1 233,-2-5 0,1-4 0,-1-7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02.3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297 263 7130,'6'-19'-403,"0"-5"1,0 5-1,-4-4 378,4 3 1,-4 3-1,3-1 1,-1 3 20,2 3 1,-2-3 0,6 3-3,-3-3 0,-1 3 6,-6 0 0,8 1 0,2-7 0</inkml:trace>
  <inkml:trace contextRef="#ctx0" brushRef="#br0" timeOffset="300">280 36 7872,'-17'0'-821,"-1"0"1,1 0 1056,-1 0 1,6-2 55,1-4-255,7 4 1,-2-7 0,12 5-28,6-2 1,9 0-1,4 6 1,2 0-19,4 0 0,10 0 0,6 0 1,5 0 8,6 0 1,6 0-1,12 0 1,7 0 0,9 0 0,7 0 0,-44 0 0,2 0 1,3 0-1,0 0-8,3 0 1,1 0 0,0 0 0,0 0 0,-2 0-1,0 0 1,2 0 0,0 0-41,3 0 1,0 0 0,0 0 0,0 0 0,-3 0 0,0 0 0,-5 0 0,-2 0 21,-2 0 1,-1 0 0,-2 3 0,-1 0 0,0 0 0,-1 0 0,43 1-64,-10-2 1,-5 3 0,-26 3 0,-9 0-56,-10 0 142,-8 5 0,-9-7 0,-5 12 0,-3 3 0</inkml:trace>
  <inkml:trace contextRef="#ctx0" brushRef="#br0" timeOffset="633">1 473 8001,'9'-8'-158,"-3"-4"0,6 4 0,5 1 0,14 1 75,14 0 0,13-6 1,26 5-1,-35 3 1,2 0 68,7 0 0,3 0 0,8 0 0,3 0 0,5 2 0,0 1 0,-1-2 0,1 0-135,1 1 0,-1 0 0,-3-2 0,0 0 0,-1 1 1,-1 0-1,-1 1 0,-2 0 59,-1 1 1,-2 0 0,-4 1 0,-2 0-207,-4 0 0,-1 0 0,44 0 1,-4 0-1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14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7440 4926 8143,'16'-35'0,"-3"0"0,-1 0 159,1 0 0,1 0 1,0 0-1,-3-2 258,3-3 0,1 1 0,3-4 0,-1 4 391,1 6 0,-7 8 1,-1-2 246,-2 2 1,-2 11-800,-6 14 1,0 8 0,2 11 0,1 6-37,3 10 1,8 2 0,-3 12-1,5 3-158,1 4 0,1 5 0,-1-3 1,1 6-554,-1 4 1,1 2-1,-1 1 1,-1 3-283,-5 2 0,3 7 0,-8 1 0,-2 5-111,-2 4 1,-4-2 0,-2-9 0,-4-7-1277,-2-3 1973,6-2 0,-3-16 0,7-3 1</inkml:trace>
  <inkml:trace contextRef="#ctx0" brushRef="#br0" timeOffset="185">8401 4908 8143,'13'-50'372,"1"-1"0,7-44 0,-7 14 318,-8 13 0,-5 19 0,-2 26 265,-5 4 1,-2 13-795,-4 12 1,5 5-1,10 20 1,7 6-97,8 8 1,5 7-1,-2 6 1,4 6-314,3 4 0,-1 16 1,2 3-1,-6 4-154,-3 4 1,-5 2 0,-8-44 0,-2 1 0,-2 0 0,0 1-434,-1 0 0,-3 0 0,-5 4 0,-3-1 835,-1-2 0,-3-1 0,-5 0 0,-3 0 0,-1-2 0,-1-1 0</inkml:trace>
  <inkml:trace contextRef="#ctx0" brushRef="#br0" timeOffset="434">7318 5223 8153,'-18'-53'90,"1"1"0,0 2 1,1 1-1,-11-38 579,9 17 0,9 11 1,10 7-1,7 0-378,10-1 1,17-1 0,19-4 0,16-4-162,-29 30 0,3 2 0,5-5 0,3 2 0,7 1 0,2 4 1,6-2-1,2 3-24,3 2 0,2 4 0,4 4 0,3 5 0,3 1 0,1 4 0,1 3 0,0 2-194,2 2 0,-1 4 0,-7 7 0,-3 5 1,-3 5-1,-4 5 0,-6 3 0,-4 4-236,-5 2-1,-3 4 1,-6 3 0,-3 3 0,-5 3 0,-2 1 0,-2 0 0,-2 1 38,-2-1 0,-2 1 0,-4-1 0,-1 1 1,-2 2-1,-2 1 0,0 1 0,-3 0 286,-1 4 0,-1 1 0,4-1 0,-1 2 0,-4 7 0,-2 0 0,-2 0 0,1 0 0</inkml:trace>
  <inkml:trace contextRef="#ctx0" brushRef="#br0" timeOffset="1032">2428 1887 8109,'-8'-70'378,"-4"8"0,-9 6 1186,-2 7 0,1 24 1,13 19-1264,9 14 1,7 15 0,13 8-1,1 6 4,3 4 1,9 9 0,0 3 0,5 7-141,1 2 0,-2 6 1,-2-2-1,0 8-311,0 7 1,-2 4-1,-4 3 1,-8 1-449,-7 4 1,-1 0 0,-10-42 0,-2-1-1,-3 49-286,-7-10 1,-13-1 0,-3-14 0,-2-5-1454,-4-3 2333,-2-17 0,-2-6 0,0-18 0</inkml:trace>
  <inkml:trace contextRef="#ctx0" brushRef="#br0" timeOffset="1265">2340 1922 8188,'-23'-54'0,"0"-1"0,2 3 642,1 7 0,10 14 0,9 8 1,10 3-318,15 3 1,14-2 0,11-3-1,9-1-211,12 2 1,17 1-1,-35 11 1,3 1 0,5-1-1,2 0-91,6 0 1,2 1-1,0 0 1,2 0 0,3 2-1,1 1 1,1 1 0,-1 2-264,2 0 1,0 2-1,-3 0 1,-1 0-1,-2 1 1,-2 0-1,-6 0 1,-2 2-756,-9-1 1,-1 2 0,35 7 994,-23-5 0,0 6 0,-12-7 0,-3 1 0</inkml:trace>
  <inkml:trace contextRef="#ctx0" brushRef="#br0" timeOffset="1465">4087 1677 8551,'0'-17'1240,"0"-1"1,0 1-876,0 0 1,8 9 0,5 8 0,7 11-60,3 11 0,10 5 1,0 10-1,6 4-122,0 5 1,-3 5 0,-3 1 0,-2 4-404,-1 8 1,-9 0-1,2 12 1,-5-2-377,-7 1 1,-5 5 0,-14 5-1,-9-1-1806,-10-3 2401,-14-7 0,-11 4 0,-11-9 0</inkml:trace>
  <inkml:trace contextRef="#ctx0" brushRef="#br0" timeOffset="1716">4192 1835 8082,'-6'-26'143,"0"-3"1,-2 2 0,4 0-1,-1 2 332,1 3 1,-4 3-1,2 1 15,2 1 0,10 5 0,8 3 0,7-1-190,8 0 1,12 4 0,5-3 0,7 1-396,5 4 0,6-4 1,10 2-1,3 3-220,3 1 1,-16 9 0,-4 5 0,-13 6-281,-10 5 1,-8-2 0,-18 8 0,-11 4 594,-15 6 0,-14 6 0,-24 7 0</inkml:trace>
  <inkml:trace contextRef="#ctx0" brushRef="#br0" timeOffset="1867">3860 2481 8399,'8'-16'595,"3"5"0,13-3 0,9 6 0,11 0-370,14 1 0,18-7 1,11 4-1,12-1-215,-45 4 0,1 2 0,-2 3 0,-1 0 0,1-1 1,-1 0-1,41 1-388,-10 2 0,-7 0 0,-14 2 1,-12 4 377,-13 6 0,-10 3 0,-9 3 0</inkml:trace>
  <inkml:trace contextRef="#ctx0" brushRef="#br0" timeOffset="2019">4104 2987 8757,'2'-15'1169,"4"3"1,8 4-1404,7 1 0,16 5 0,17-4 1,16 4 338,16 2 1,12 0 0,-42 0-1,1 0 1,1 0 0,0 0-282,-1-1 0,-1 2 0,-2 1 0,-1 2 0,44 1-115,-10-1 0,-7 6 0,-11 0 0</inkml:trace>
  <inkml:trace contextRef="#ctx0" brushRef="#br0" timeOffset="2415">681 1642 8218,'-11'-27'0,"1"-4"0,2-4 567,4 2 0,20 10 0,15 0 1,19 1-412,18-1 1,22 4 0,-36 8 0,4 0 0,9 3 0,2 1-161,9 1 0,3 0 1,11 1-1,2 1 0,-25 0 1,1-1-1,1 2 0,0 0 1,0 1-1,0 1-477,-2 0 1,0 0 0,-1 1 0,31 1 0,-2 2 0,-4 1 0,-2 2 480,-3 1 0,-1 3 0,1 4 0,-1 1 0,-4-1 0,1-1 0</inkml:trace>
  <inkml:trace contextRef="#ctx0" brushRef="#br0" timeOffset="3685">856 4245 7985,'-17'-28'-305,"7"9"1,6 9 0,8 1 539,8-1 0,7 4 0,12-6 0,16-1 89,13-3 1,25-1 0,-35 7-1,3 1 1,8-3 0,2 0-124,8-2 0,2-1 0,8 1 1,3 1-1,5-1 0,2 1 1,6-1-1,2 1-264,-31 3 1,1 1 0,0 0 0,3 2 0,2 0 0,-1 0 0,-1-1 0,0 0 0,-1 1 0,-1 0 0,-1 1 0,0-1 108,-1 1 1,0 1 0,0-1 0,-1 1 0,1-1 0,1 1 0,3 1 0,1-1 0,1 1 0,1 0 0,1 0 0,0 0-92,1 0 0,-1-1 0,2 1 0,1-1 0,1 0 0,-1-1 0,-3 0 0,-1 1 0,0-1 0,1 0 0,1 0 0,0 0-10,0 0 0,0 1 1,0-1-1,1 0 1,-1 0-1,-1 0 1,-2 0-1,-1 0 1,0-1-1,-5 0 1,-1 0-1,-1-1 22,29-3 0,-3-1 1,-11 1-1,-3 1 0,-5 2 1,-3 2-1,-7 1 0,-3 1 145,-8 0 0,-3 0 0,28-8 0,-26 6 0,-14 2-16,-12 3-111,-14 1 1,-5 0 0,-10-2-1,-3-2 13,-3-2 1,-2-2-1,-7 4 1,-4-4-37,-7-1 0,3-3 1,-2-5-1,0-1 167,2 1 1,4-3-1,9-3 1,4-6 254,3-4 0,1-10 0,8-5 0,2-9-548,1-7 0,9-11 0,0-11 0,5-11-10,-8 43 1,1-2 0,4-10-1,1-2 1,0-6 0,1-2-1,4-4 1,1-3-21,2-3 1,0-2 0,-1-1 0,-1-1 0,0 4 0,0 0 0,1 0 0,-1 1 272,0 0 1,-1 1 0,-1 3-1,-2 1 1,-3 3 0,-3 3-1,-1 8 1,-2 4 205,-3 4 0,-1 3 0,4-42 0,-6 4 0,2 5-118,-2 7 0,-4 3 1,-4 10-1,-2 4-49,2 6 1,-6 6 0,1 5-1,-3 6-80,0 5 1,-1 8 0,-11 5 0,-5 6-234,-4 5 1,-11-2 0,-9 9 0,-13 1-9,-13 2 0,-18 10 1,39-3-1,-3 1 1,-2 2-1,-2 0 65,-3 0 1,-3 1-1,-9 1 1,-1 0 0,-9 0-1,-1 1 1,-3 1 0,0-1-66,-3 0 1,0 0-1,28-5 1,-1 1-1,1-1 1,-30 3-1,0-1 1,31-2-1,-1-1 1,1 0 169,-2-1 0,0 0 1,0 0-1,-3 0 0,0 1 1,0-1-1,0-1 1,0-1-1,-1-1 0,2 1 1,0-1-1,-1 0 53,0 0 1,-1-1-1,0 1 1,-2-1 0,-1 0-1,-1 0 1,-2-1 0,0 1-1,-1-1 1,1 0-1,-1 0 1,0-1 36,1 0 0,0 0 0,1 0 0,1 0 0,1 0 0,1 0 0,6 2 0,0-1 0,1 0 0,-1 0 0,1 0 0,0 0-4,1-1 1,0 0 0,0 0-1,-31-2 1,2 2 0,7 2 0,2 0-1,5 0 1,1 0-26,3 0 0,3 0 1,7 0-1,2 0 0,-1 1 1,2 0-1,4 1 0,2 0 155,4 0 1,1 2-1,-44 7 1,23-1-1,12 3-115,8 7 1,19 9-1,8 2 1,10 8 17,7 7 1,4 20 0,8 12-1,2 13-67,1-39 1,0 1 0,1 4 0,2 1-1,3 6 1,1 2 0,1 3 0,0 1-35,0 4 1,1 2 0,0 10 0,-1 2 0,-2 3 0,0 1 0,-1 2 0,1 2-159,-3-29 0,0 0 0,-1 1 1,1 0-1,-1 0 0,0 1 1,0 6-1,-1 1 0,1 0 0,-1 2 1,-1-1-1,1 1 45,1 0 0,-1 1 0,1-1 0,-2 0 0,0 1 0,1-1 1,-1-2-1,1-1 0,0 1 0,0-1 0,1 0 0,0 0-64,-1-1 1,1-1-1,1 1 1,1 2-1,1 0 1,1-1-1,-2-2 1,1-2-1,0 1 192,-1-3 0,0-1 0,0 0 0,4 31 0,0-2 0,0-3 0,1-1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5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0 140 8069,'30'-19'384,"-1"-4"1,-8 3 0,2-3 0,-1 5 170,1 7 0,-4-3 1,5 8-1,-5 2 5,-1 3 0,-1 1 1,-1 1-347,-5 5 1,3 0 0,-8 10 0,-3 3-170,-1 0 0,-4 7 0,-3-1 0,-5 0-179,0 0 0,-5 6 0,3-3 1,-3 1-24,-3 0 0,6-8 0,3 4 1,1-1-4,4-1 0,2-6 1,2-5-1,2 0 13,4-3 1,11-1 0,12-8 0,6 0-320,6 0 0,10 0 0,9-2 0,2-2 466,4-2 0,2-15 0,2 2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0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35 144 9015,'0'-29'0,"0"2"749,0 2 0,0 1 0,-2 9-87,-4 3 0,-1 0 156,-5 12 0,4 6 1,8 16-1,0 5-408,0 6 0,2 0 0,4 11 0,6 1-313,3 0 1,9 1 0,1 7 0,2-1-209,4 0 1,0 1 0,0-1 0,-2 1-422,2-1 0,0 0 0,-2-1 0,-7-3-387,-9-1 1,1-8-1,-8 0 1,-4-8 272,-6-8 0,-6-4 0,-7-3 0,-1-5 64,1-5 1,-7-4-1,1-4 582,2-4 0,-6-3 0,-1-9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1.1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155 315 7933,'18'-53'192,"-1"1"0,1 7 0,-1 5 0,3 5 392,3 6 1,-2 3 0,8 11 0,2 3-63,2 6 0,2 4 1,2 2-1,2 2-151,2 4 1,0 12-1,-6 11 1,-1 6-160,1 5 1,-7 5 0,-5 7 0,-6 1-255,-5-1 0,-4 6 1,-8 1-1,-2-3-330,-4-2 1,-13-1-1,-16-1 1,-10 0-198,-5 1 1,-11-1-1,-3-1 1,-4-7 60,-1-9 0,1-2 0,2-9 0,5-5-9,7-6 1,8-5-1,18-10 1,11-4 516,9-5 0,14-12 0,4-5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1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70 8044,'-2'-15'961,"-2"1"1,-3 4 471,-3 3 0,4-5-697,-6 6 0,10 0 0,2 8-302,10 4 1,6 10-1,3 9 1,4 0-519,7 0 1,-3 6 0,2-1 0,0 3-416,-2 1 1,-2 7 0,-7 0 0,-3-2-380,-3-2 1,-4 3 0,-8 1 0,-4-2-1192,-8-2 2069,1-10 0,-30 6 0,4-6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1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0 313 8042,'29'-27'41,"-2"3"0,-1 5 332,-5 2 1,6 7 0,2 4 0,4 4 441,2 2 0,0 8 1,2 3-1,0 5-411,-2 1 1,3 7 0,-10-1 0,1 0-333,0 3 0,-8-5 1,2 6-1,-5-2-217,-6-3 1,1-3 0,-7-2-1,-2 1-546,-2-1 0,-10-7 1,-4-4 347,-3-4 0,-3-4 0,3-4 1,1-7 382,3-9 1,7-5 0,-2-10 0,6-2 149,6-1 1,-2-7-1,9 4 1,7 1-80,7-1 1,6-2 0,2 8 0,2 6-551,3 4 0,-1 10 0,8 7 0,-1 2-580,-1 4 1,-2 4 1018,-8 6 0,0 12 0,-1 9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1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0 368 8620,'18'-10'488,"-1"-6"1,1 5 0,-1-3-174,1 3 0,-1-5 1,1 4-1,1-1 367,4 1 0,-3-3 0,3 3 1,-5-3-416,-7-3 1,5 1-1,-7-1 1,1 1-150,-4-1 1,-4 1-1,-4-1 1,-6 1-6,-9-1 0,-3 3 0,-9 1 0,-2 5-42,-2 1 0,4 2 0,2 6 0,2 0-169,3 0 0,5 8 0,5 3 0,6 5-228,4 1 1,6 9 0,8 3 0,13 4-192,12 2 1,10 0 0,9-1 0,4 1-162,2 0 0,2 0 0,6-2 0,0-2 678,0-2 0,-8-7 0,-2 3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2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175 891 8060,'-8'-27'0,"-1"2"0,-9 7 0,1 1 1070,-1-1 1,1 9 0,-1 3-1,1 4-296,-1 2 0,7 8 1,1 3-1,2 5-567,4 1 0,2 7 1,4 1-1,6 2-195,10 4 0,1 2 0,10 2 0,2 0-398,2 0 1,10 0-1,1 0 1,3 0-738,0 0 0,-3-6 0,3-4 0,-6-4 208,-5-5 0,-3-10 0,-4-3 0,-7-8 968,-9-13 1,-5-17 0,-8-15 0,0-10 167,0-8 1,-2-6 0,-2-15 0,-3-6 401,2 42 0,0 1 1,0 0-1,-2 1 1,-1-3-1,-1 1 0,-7-44 884,5 8 1,-3 6 0,8 15 0,2 7-657,2 15 0,10 13 0,6 21 0,9 6-547,12 5 1,2 10 0,11 11-1,5 13-200,3 11 1,10 9 0,-2 5 0,4 6-369,2 4 0,-35-31 1,0 1-1,-1 1 1,0 0-1,-2 1 1,0 2-689,-2 2 0,-2 1 0,16 34 0,-11 3 0,-13-8-2281,-12-4 0,-22-6 3233,-9 0 0,-24-16 0,-7 3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2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0 245 8172,'35'-43'64,"0"12"0,0-2 0,2 6 279,4 5 1,3 5 0,9 3 0,-1 5-286,1 1 0,-1-4 0,-2 6-58,-3 2 0,3-5 0,-5-1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3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208 276 8024,'28'-25'56,"-3"4"1,-8-6-1,-1-1 558,-5 1 1,-3 6-1,-10-2 1,-5 3 206,-11 3 0,-1-1 0,-10 3 0,-1 3-175,3 6 1,-6-1 0,4 1 0,-2 4-160,2 6 1,4 7-1,9 13 1,5 5-412,5 4 0,8 15 1,9 7-1,13 5-335,7 6 0,11 9 0,5 5 0,3 1-213,3 1 0,-3-3 0,-3 5 0,-8-3-488,-8 3 1,-10-8 0,-15-9 0,-14-12 298,-11-13 1,-14-14-1,-8-11 1,4-11 744,6-10 1,6-13 0,7-14 0,3-8 437,3-8 0,4-5 0,12-6 0,8-7 331,11-2 1,10-5 0,8-4-1,6-3-58,3-1 1,10 2-1,4 10 1,6 4-262,6 6 1,-10 14 0,0 11 0,-8 13-294,-8 12 0,-11 6 0,-2 2 0,-8 2-119,-4 4 0,-1 6 1,-7 9-1,1 4-101,-1 3 0,0 1 1,1 8-1,-1 1-404,1 3 1,-1 10-1,1-1 1,-1 8-622,1 4 1,-3-3 0,-3 5 0,-6 4-200,-4 5 1,-2-7 0,-4 2 0,-6-8-2032,-7-9 3234,-12-7 0,-6-9 0,-10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3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1 191 8024,'16'-35'175,"-5"0"0,7 2 0,-3 4 0,8 8 338,5 7 1,3 5-1,9 5 1,7-2-472,3 2 0,9 8 0,1 4 1,2 1-876,4 5 1,-8 1 0,-4 3 832,-5-1 0,-10 1 0,3-1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3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646 140 8050,'12'-8'245,"0"-4"1,-8-3 0,1-3 679,-3 1 0,-2 5 0,-4 3 0,-5-1-296,-9 0 1,-11 6 0,0-3 0,-6 1-304,-6 0 1,-3 0 0,-9 6 0,1 2-140,0 4 0,-3-2 0,1 9 0,1 5-306,9 3 0,7 8 0,8-4 0,8 3-115,7 3 1,6 2 0,12 0 0,8-2-58,11-2 1,10-8-1,6 2 1,2-5 14,-3-6 0,5 1 0,-2-7 0,-2-2 194,-3-2 1,-1-2 0,-2-2 0,-4-4 171,-5-6 0,-5-1 0,-3-1 0,-5 3 212,-5-3 1,-4 4-1,-2-1 21,0-3-344,0 6 1,8 2 0,2 12 0,1 6-409,1 3 1,-1 3 0,7-1 0,1 1-340,5-1 0,-5 1 0,4-1 0,-3 1 768,-3-1 0,1 8 0,-1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5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0 158 8014,'18'-35'82,"-7"8"0,1 4 1,1 3 370,3 3 1,9 5-1,4 2 1,6 3 160,6 3 1,2 2 0,5 2 0,-1 2-563,1 4 1,-5 1 0,-2 7-1,-6-2-605,-6 1 0,-6 3 1,-11 1-1,-7 1 553,-3-1 0,-9 0 0,-3 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4.1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51 323 8280,'-8'-68'0,"-2"4"1013,0 5 0,-3 13 0,7 7 276,2 8 1,4 15-1,6 16-686,6 10 0,3 8 0,5 7 0,3 8-352,6 6 0,6 15 0,4 0 0,1 6-424,-1 6 0,-4 2 0,-4 2 0,-2 0-194,2 0 1,-7-6 0,-7-4 0,-9-4-713,-6-5 1,-2-12-1,-2-6 1,-4-14 468,-6-11 1,-3-6 0,-3-6 0,1-8 675,-1-11 1,9-8 0,3-4 0,4 0 311,2 0 1,8-6-1,3 3 1,5 3 73,1 4 1,7 3 0,1 1-1,2 8 57,4 5 1,4 10-1,4 0 1,2 8-305,-3 8 0,-1 11 1,-4 6-1,-4 4-392,-5 2 1,-13 0 0,-5 0 0,-6 0-158,-6 0 0,-5 0 1,-13-2-1,-7-2-160,-7-2 0,-9-6 0,-9 5 1,-4-5-296,-3-8 1,7 1 0,0-10 0,5-2-1045,5-2 1843,15-2 0,-10 0 0,14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4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 7988,'17'-2'0,"1"-2"1168,-1-2 0,1-6-417,-1 7 1,-5 1-1,-3 11-369,-1 11 1,4-1-1,-5 9 1,1-1-493,0 4 0,4 4 0,-5 2 0,1 0-1158,0 0 1,4 0 1267,-7 0 0,1 7 0,-6 3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4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0 256 8014,'12'-77'0,"-2"11"0,-3 15 1280,-3 14 0,6 22 0,1 5-678,5 12 0,3 16 0,5 11 0,3 6-341,0 5 1,12 7 0,-4 11 0,2 8-340,0 8 1,-3 11 0,1 8-1,-2-3-355,-4-7 0,-3 6 0,-11-3 433,-3 3 0,-12-11 0,-10 7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4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1 155 8346,'27'-35'0,"-4"2"565,-3 4 0,-5 4 0,-1 9 1,-3 5 235,3 5 0,2 6 0,1 8-449,1 9 1,-1 3 0,0 9 0,1 2-404,-1 2 1,-1 4 0,-3 1-1,-1 5-1054,2 2 1,-1-1 0,-1 3 1104,-6-6 0,3 3 0,1 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4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0 202 8044,'18'-52'654,"-9"7"1,-3 4 2938,-4 5-3037,-2 16 1,2 12-1,4 20 1,3 7 36,1 11 1,11 3 0,-1 19 0,3 8-501,2 6 0,5 6 1,-5 4-1,0 5-870,0 4 0,-2 9 0,-7-1 0,-4-2-2292,-7-2 2704,-10-1 0,-21-1 1,-10 0-1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5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0 175 8044,'12'-33'484,"0"4"0,-6-2 1,3 8-1,1 3 206,0 7 0,1-1 0,7 8 0,1 2-86,4 2 1,5 4-1,7 4 1,1 6-138,5 3 1,-2 3 0,8 1 0,1 3-303,3 1 0,-7 6 0,-5-4 0,-6 0-261,-4 1 0,-8 3 1,1-6-1,-7-2-505,-3-1 0,-8-3-738,2 1 1261,-4-9 0,5-1 0,5-10 260,3-4 0,3 3 0,-1-9 0,3-2 97,3-1 1,-2-3-1,9 1 1,1-1 76,2 1 1,2-1 0,-1 3 0,1 1 48,0 3 0,-2 1 0,-2-4 0,-2 5-77,2 1 1,-5 2-1,-3 6 1,-4 2-202,-1 4 0,-1 4 0,-1 9 0,-3 4-240,-1 6 1,-8 6-1,4 6 1,-2 6-482,-1 3 1,1 10-1,-6 4 1,-2 4-612,-4 2 0,-5 6 0,-12-1 0,-9-1-2742,-6-2 3947,-7-10 0,-7-2 0,-1-7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5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84 115 8194,'-18'-33'0,"1"4"805,-1 6 1,7 5-873,-1 7 1,8 11 0,0 13 0,6 7-288,4 3 1,8 8 0,-3-4 0,5 2 353,1 0 0,1 0 0,-1 6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6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175 990 10613,'-12'-17'690,"0"-1"0,1 1-475,1-1 1,-6-7 0,5-6-1,-5-10 25,-1-11 1,-1-8 0,3-10 0,1-2 151,3-4 0,7-1 0,-2-5 0,4 8 7,2 8 1,14 14 0,5 11 0,4 6-208,3 6 1,6 6 0,1 11 0,8 10-102,4 12 0,1 4 0,7 17 0,1 6-229,4 7 1,-3 7 0,3 3 0,-4 2-395,-1 3 1,-9 5 0,-3-6 0,-4-2 18,-2-2 1,-8 3 0,-4-3 0,-5-6 46,-7-3 1,-3-12 0,-8-10 0,-2-5 258,-4-7 0,-3-3 1,-9-12-1,1-7 389,-1-13 0,-5-9 1,2-7-1,3-7 387,5-3 0,9-9 0,-2-1 0,4 0-55,2 0 0,8 2 0,5 7 0,11 5-44,11 5 1,1 6-1,11 8 1,0 9-318,-3 11 1,7 7 0,-5 7 0,5 11-431,1 9 1,-2 8 0,-3 6-1,-4 5-334,-1 5 0,-5 1 1,2 1-1,-8-1-183,-8 0 0,-3-3 1,-3 1-1,-1 5-533,-5-1 0,-3 0 1327,-8-1 0,-15-1 0,-5 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6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51 210 7966,'20'-17'59,"3"-1"1,-13 1 0,1-1 438,1 1 1,0-1 0,5 1 897,1 0 0,-7 5 303,1 0-1391,-8 1 0,2-5 0,-12 4 0,-6 7-170,-3 3 0,-3 2 0,1 0 1,-3 0 47,-3 0 0,4 0 1,-5 0-1,7 2-36,5 3 0,-1 7 0,7 9-284,2 3 1,4 1 0,6-4 0,9 5-306,12 1 0,4 2 0,16 4 0,3-2-353,7-2 0,3-2 1,6 0-1,-4-7-1054,-2-7 1,-4-9 1845,-9 2 0,3-4 0,-5-2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6.8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169 285 8797,'-25'-52'470,"-4"0"0,2 1 0,0 7 0,3 9 934,9 9 0,-1 13-776,10 1 1,16 16 0,13 4-1,10 11-351,8 10 0,4 12 0,9 6 0,2 3-403,3 3 0,-1 7 0,-4 4 0,0 4-499,-1 2 1,1-6 0,-13 0 0,-4 2-243,-6 1 0,-8 7 0,-11-4 0,-8-8 867,-8-6 0,-21-3 0,-12-1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5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8014,'12'0'92,"0"0"0,1 0 320,3 0 0,3 0 0,4 0 0,7 0-97,3 0 0,9 0 0,5 0 0,3 0-425,3 0 0,1 6 0,0 0 110,-1-2 0,3 6 0,-11-1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7.2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0 661 8052,'0'-53'780,"0"1"1,8-47-1,4 6 1,3 9 161,3 16 0,15 16 0,8 9 1,9 4-334,8 6 0,4 12 0,10 4 0,4 11-205,5 10 0,-1 7 1,-1 13-1,-1 7-285,-4 7 1,-2 9-1,-4 11 1,-2 6-349,-2 4 1,-10 2 0,-2 2-1,-9 2-249,-6 1 0,-10 3 0,-6-6 0,-7-1-155,-8-3 1,-6-9-1,-6-1 1,-8-6-45,-7-5 0,2-12 0,-5-16 713,5-11 0,9-12 0,4-21 1,4-10 406,2-10 1,2-5 0,4-3 0,8-1 445,7-4 0,12 3 0,8-1 0,0 8-347,1 7 1,5 10 0,9 6 0,0 5-378,-5 11 0,-1 5 0,-9 6 0,-2 5-468,-2 11 0,-2 1 0,-2 10 0,-2 4-536,-2 6 0,-6 0 0,4 6 0,-3-1-297,-9 1 1,3-4 0,-9 5 0,1 1-1360,-4-3 2495,-4 7 0,-2-14 0,0 5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7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1 383 8311,'27'-18'295,"-2"-5"1,-5 1-1,3 5 190,6 3 1,-4 5-1,-1-5 1,-5 4 35,-2 3 0,7 1 0,-1 6 1,-2-2-292,-1-4 0,-3 4 0,1-4 1,-1 4-184,1 2 0,-1 0 1,1 0-1,-1 0 46,0 0 0,-5-5 0,0-3 1,-1-2-57,-1-3 1,-2-3-1,-8-1 1,0-3 8,0-3 0,-8 3 0,-4-3 0,-3 4-51,-3 1 1,1 7 0,0 1-1,-1 2-241,1 4 0,-1 4 0,1 4-318,-1 2 1,9 13-1,3 1 1,4 5-171,2 6 0,2 4 0,4 4 734,5 2 0,12 7 0,5-3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7.8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314 979 8082,'18'-45'0,"-3"4"588,-3 5 0,-4 1 0,-10 2 0,-4 2 434,-6 1 0,-3 9 0,-5-2 1,-3 3-556,-6 3 1,2 7-1,-2 4 1,0 5-353,2 1 0,-5 1 0,9 7 0,2 10-345,1 9 0,5 6 1,1 4-1,5 2-665,1 1 0,2 9 1,6-5-1,0 1-17,0-4 1,2 1 0,4-1 0,5-4 491,5-6 0,1-8 0,1-11 0,-1-8 336,1-8 1,-1-15 0,1-18-1,-1-14 552,1-11 1,-3-10-1,-1-7 1,-4-8 277,-3-3 0,-1-7 1,-6-2-1,0 48 1,0-1 85,0 0 1,0 0 0,0-36 0,0 15 0,0 16 1317,0 15-1943,0 13 0,8 21 0,5 19 0,9 17-377,7 10 1,4 9 0,4 13-1,2 8-368,1 6 0,7 11 0,-6-1 1,-1 5-397,-18-43 0,-1-1 0,10 40 0,-15-37 0,-1 0 0,8 47 934,-14-46 0,-2 1 0,-1 45 0,2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8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420 175 8120,'18'-25'769,"-3"-5"1,-1-1-27,-3 2 1,-7 4 756,2 8 1,-6 7-1018,-6 4 0,-5 4 0,-11 4 0,-3 2-243,-2 2 1,4 13-1,-7-1 1,1 3-168,2 4 0,2 2 1,7 10-1,3 2-60,3 2 1,5 9 0,8-1 0,7 5-36,10 2 0,7-5 0,12 7 1,2-4 125,1-1 1,1-10-1,-8-7 1,-2-7 170,-2-3-103,-15-11 1,-14-21 0,-23-13 0,-10-4-510,-8-2 1,-4-5-1,-7 5 1,-1 0-766,1 0 1,0 1 0,3 7 0,6 1-2165,8 5 3266,12 3 0,6 8 0,9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4:58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0 106 8120,'26'0'849,"-7"-8"0,4-2 1176,-3 1 0,-11-7-2072,-3 4 1,-6 3 0,-6-1-3264,-5 2 3310,3 2 0,-15-1 0,3-3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5:43.2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332 401 7948,'10'-53'43,"3"1"0,-5 1 1,2 5 251,3 5 0,3 6 1,1 6-1,1 6 280,-1 3 1,6 11-1,1 3 1,-1 4-272,2 2 1,-3 8-1,5 3 1,0 5-136,0 1 1,-6 12 0,3 4 0,-7 2-230,-5 4 0,-4 6 1,-8-3-1,0 3-156,0 4 0,-4-5 1,-6 3-1,-9 1-316,-7 3 0,-3-1 1,-6-3-1,0-6 75,1-5 1,-7-8 0,0-7-1,4-7 49,6-9 0,0-3 0,10-4 408,5-3 0,-1-13 0,7-9 0</inkml:trace>
  <inkml:trace contextRef="#ctx0" brushRef="#br0" timeOffset="301">192 331 7952,'-35'-18'407,"6"1"1,0 1 0,0 5 464,2 5 0,4 6 0,11 6 0,6 5-201,4 5 0,2 11 1,2 6-1,4 8-207,6 3 0,5 3 1,8 7-1,8 3-292,6 1 0,8 6 1,-5-4-1,3 0-476,3 0 0,-5 4 0,-2-3 1,-4-1-581,-2 0 0,-8-2 0,-4-4 0,-5 1-564,-7-3 1,-3-3-1,-8-14 1448,0-1 0,-8-6 0,-1-3 0</inkml:trace>
  <inkml:trace contextRef="#ctx0" brushRef="#br0" timeOffset="699">1834 296 8466,'-10'-33'0,"-5"4"796,-7 6 0,-7-1 1,4 5-1,-2 5-208,-4 5 1,-2 3 0,-2 6-1,0 0-54,0 0 1,0 2-1,2 3 1,4 7-309,6 4 0,3 7 1,5 2-1,3 2-345,6 4 1,12 2 0,8 4 0,7 2 23,8 2 1,4 1 0,4-3 0,4 4-278,5 2 0,7-5 0,3 5 0,2-2-108,-2-5 0,-9-1 1,-8-2-1,-8 0 115,-8 0 0,-13-8 0,-12-1 0,-16-3 295,-15 0 0,-17 0 0,-14-5 0,-4-3 139,-2-3 1,0 2-1,2-9 1,2 1-121,2 2 0,10-6 0,2 4 0,11-4-190,10-2 0,13-2 1,17-2-357,10-2 0,13-8 1,20 5-1,9-3 597,5 1 0,10-9 0,-4-7 0</inkml:trace>
  <inkml:trace contextRef="#ctx0" brushRef="#br0" timeOffset="1050">2847 191 8021,'0'-35'237,"-2"0"0,-4 2 467,-6 4 1,-3 6 0,-5 11 0,-3 4 60,-6 1 1,-10 5-1,-1-4 1,1 6-315,2 6 1,2 3-1,2 9 1,6-1-310,9 1 0,3 7 1,9 4-1,4 4-142,6 2 1,11 2 0,11 2 0,3 3-277,8 3 0,-1-4 1,9 5-1,-2 1-249,-4-2 1,-3-1 0,-1-5 0,-2 2 135,-4-2 0,-5-2 0,-13-3 0,-5-1 190,-4-3 1,-13-5 0,-11-8 0,-13-1 261,-7-5 0,-7 3 1,-7-8-1,-2-2 2,1-2 0,5-2 0,5 0 1,9 0-440,6 0 1,7 0 39,8 0 1,9 0-1,8 0 1,12 0-1496,9 0 1829,14 0 0,10-8 0,7-2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5:45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288 926 7884,'-41'0'28,"1"0"1,1 0 141,2 0 1,4 0-1,2 0 1,4 2 316,2 4 1,11-4-239,14 4 0,17-4 0,18-2 0,12-2-16,9-4 1,14-4 0,14-9-1,9-4-114,-42 9 0,2-1 1,7-2-1,1-1 1,6-2-1,2-1 1,4-2-1,1-1-28,6 0 0,3-2 0,10-4 1,2 0-1,-24 9 0,1 0 0,1 1 1,2-2-1,1 1 0,0 0-161,0-1 0,-1 1 0,1 0 1,-3 0-1,0 0 0,0 0 1,0 0-1,-1-1 0,0 1 0,0 2 1,-1-1-1,0 1 35,-1 1 1,-1-1-1,-1 2 1,24-5-1,-3 1 1,-4 2-1,-1 1 1,-9 3 0,-3 1-313,-6 1 1,-2 1-1,-7 1 1,-3 1 0,31-4-1,-17 4-1146,-19 3 0,-14 1 1493,-18 6 0,-7 0 0,-3 0 0</inkml:trace>
  <inkml:trace contextRef="#ctx0" brushRef="#br0" timeOffset="166">3938 88 8491,'10'-8'1159,"-2"-1"-776,-8-9 0,0 7-383,0-1 0,-8 8 0,-2-4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6:08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577 749 8232,'-2'-25'662,"-4"-4"1,-12-2 0,-11 2 0,-6 5 164,-5 5 0,-11 9 1,-9 3-1,2 1-104,3 0 1,1 0 0,13 8 0,4 4-372,6 6 0,2 3 0,12 4 0,7 5-510,6 5 1,6 6 0,4 6-1,8 3-338,7 1 1,8 5-1,10-3 1,3 3-698,3 3 0,9 5 0,9-2 1,1-3-1873,0-5 3065,0-9 0,13 4 0,3-8 0</inkml:trace>
  <inkml:trace contextRef="#ctx0" brushRef="#br0" timeOffset="184">1048 330 8323,'0'-79'411,"-4"-1"1,-7 16-1,-13 17 798,-7 18 1,4 8 0,4 15-586,3 2 0,11 12 1,5 9-1,8 11-178,7 5 0,13 9 0,7 5 0,7 3-374,9 3 1,-2 7-1,3 6 1,3 6-465,-1 3 1,6 3-1,-11-4 1,0 3-3293,-5 3 3360,-3 9 0,-2 0 0,-17-41 0,-1-1 0</inkml:trace>
  <inkml:trace contextRef="#ctx0" brushRef="#br0" timeOffset="517">1991 749 8282,'12'-33'0,"-3"4"470,-1 6 0,-10 5 0,-11 7 0,-9 5 492,-7 4 0,-4 2 0,-2 2 1,-2 4-451,-3 5 1,3 5-1,-4 1 1,4 3-519,2 3 1,8 4 0,2 8 0,4 0-332,3 0 0,-1 0 1,13 0-1,2-2-392,2-4 1,4 2 0,6-10 0,7-3 207,7-5 1,9-9-1,-2 0 1,4-6 671,2-4 0,0-13 0,0 2 0,-1-3 334,1 1 0,0-5 0,0 1 0,0 2 155,0 1 0,0 9 1,0 1-1,-2 0-354,-4 1 1,4 5-1,-6-2 1,0 4-514,-3 2 1,1 8 0,-2 3 0,-1 3-720,-3-2 1,-7 3 0,-3-3 0,1 1-608,0-1 1,-6 4 1552,1-5 0,-3 5 0,-2 1 0</inkml:trace>
  <inkml:trace contextRef="#ctx0" brushRef="#br0" timeOffset="817">2760 802 8222,'27'-41'0,"-6"2"0,-7 6 663,-9 8 0,-3 5 0,-4 3 0,-3 1 138,-7 5 0,-11-3 1,-6 8-1,-2 3-194,1 1 1,-1 2 0,6 2 0,0 3-429,0 7 1,3 5 0,11 7 0,5 5-177,4 4 1,2 8 0,2-1 0,6 1-308,9 2 0,3-1 1,9 7-1,2-4-424,2-3 1,-4-1 0,-2-6 0,-2 0-524,-3 0 0,-5-8 1043,-5-4 0,-8-11 1,-14-8-1,-10-8 102,-5-8 0,-10-9 0,-5-2 0,-1-1 156,-2-1 0,6 4 1,-2-6-1,8 3 1,8 9 0,4-1 0,3 9-807,4-3 0,7 6 756,10-2 0,21 12 0,11 4 0</inkml:trace>
  <inkml:trace contextRef="#ctx0" brushRef="#br0" timeOffset="1100">3790 644 8219,'0'-56'0,"0"6"968,0 5 1,-10 8 0,-7 12 0,-10 8 192,-6 1 0,4 8 0,1 2 0,3 5-476,4 1 1,3 3-1,7 9 1,3 11-617,0 8 1,6 6-1,-4 4 1,6 6-228,6 3 1,-2 4 0,6 3 0,-1 1-313,1-2-1,-6-2 1,2-1 0,-4-3-340,-2-3 0,-2 1 0,-4-9 0,-8-6 303,-7-8 0,-14-13 1,-11-6-1,-5-4 161,-1-2 1,1-8 0,5-6 0,7-5-138,8-4 0,8-6 0,11 5 0,10 1-929,12-2 1412,17 5 0,25-13 0,10 6 0</inkml:trace>
  <inkml:trace contextRef="#ctx0" brushRef="#br0" timeOffset="1235">4733 540 8211,'-2'-18'-1,"-4"1"0,-5-1 759,-5 1 1,-1 7 0,-1 4 0,1 4-533,-1 2 0,-5 0 0,0 2 0,1 4-1385,3 6 1,-1 5 1158,-3 7 0,4 10 0,-6 11 0</inkml:trace>
  <inkml:trace contextRef="#ctx0" brushRef="#br0" timeOffset="1352">4419 1046 8174,'-18'-8'941,"3"-1"1,1-7-1,4 3 118,3 1 0,-5 6 0,4-6-2372,-1-1 1313,5-3 0,-12-1 0,6-1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6:07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357 184 8107,'0'-27'203,"0"4"1,0-2-1,0 1 1,0 3 1067,0 2 0,-2 7-245,-4 0 0,2 3-509,-7-3 1,7 12-1,-2 14 1,2 7-153,-2 8 1,5 4 0,-5 4 0,4 4-207,2 5 0,6 7 0,-1 3 0,1 4-206,2 2 0,-4-4 0,7 8 0,1 6-644,-2 8 0,0-1 0,-7 3 1,3-1-491,-2-1 1,-2-2 0,-2-11-1,0-4-1613,0-11 2794,0-7 0,-8-18 0,-1-2 0</inkml:trace>
  <inkml:trace contextRef="#ctx0" brushRef="#br0" timeOffset="300">25 324 8090,'-6'-66'0,"-1"10"787,-3 15 1,8 16 0,2 19-245,10 12 0,15 17 0,12 10 0,13 8 9,12 4 1,10 7 0,6 8 0,-37-30 0,1 0-357,0 0 1,0 0 0,33 31 0,1-5 0,-2 4-292,2 2 1,-7-6 0,1 1 0,-10-9-707,-5-7 0,-11-10 0,-5-6-235,-8-5 1,-13-9-1,-13-17 1,-5-9 635,-5-12 0,-5-10 0,-8-16 0,1 1 376,0 0 0,-3-8 0,-1-3 0,-4 1-37,-3 4 1,7 4 0,-2 3 0,3 3 121,3 1 0,1 16 0,5 2-203,5 8 1,6 11-1,6 6 1,5 8-715,5 8 856,9 11 0,10 12 0,10 10 0</inkml:trace>
  <inkml:trace contextRef="#ctx0" brushRef="#br0" timeOffset="568">1545 935 13638,'2'-15'421,"3"3"1,-3-3 0,6 3-1,0-5-294,4-7 1,3 3 0,1-8 0,-3 0-77,-1 2 0,-2-10 0,1 6 0,-5 2-50,-4 1 0,-2-1 0,-4 6 0,-6 4-56,-7 5 0,-10 6 0,2 8 0,-1 0-28,1 0 0,2 10 1,7 5-1,5 9-257,5 3 0,4 4 1,6 8-1,7 2-252,13-3 1,13-1-1,7-2 1,5 0-393,5 0 0,8-2 0,-4-2 984,-1-2 0,5-8 0,0 5 0</inkml:trace>
  <inkml:trace contextRef="#ctx0" brushRef="#br0" timeOffset="750">2086 604 8090,'-13'-43'0,"-5"6"0,-1 8 1521,-1 4 0,9 9-873,-1 10 0,10 6 0,4 6 0,13 6-188,13 3 0,7 9 0,5-1 0,7 0-446,3 2 1,9 3-1,1 7 1,2-3-466,4-2 1,0 3 0,0-4-1,-4 2-917,-2-2 0,-10 2 1368,-9-8 0,-4 0 0,-2-5 0</inkml:trace>
  <inkml:trace contextRef="#ctx0" brushRef="#br0" timeOffset="933">2575 551 8090,'-8'-50'0,"-5"3"0,-7 8 733,-3 8 0,-2 8 1,3 11-1,-1 7 102,2 3 0,3 4 0,5 3-531,1 7 1,6 5-1,-3 7 1,1 3-336,4 0 1,2 8 0,2-2-1,0 8-404,0 3 1,-6-3 0,0 4-1,3-1-1790,1 1 2225,-6-6 0,-2 11 0,-7-5 0</inkml:trace>
  <inkml:trace contextRef="#ctx0" brushRef="#br0" timeOffset="1134">2715 289 8173,'27'-68'521,"-6"4"1367,-7 6 1,-4 21-1316,-5 14 0,11 19 1,7 16-1,1 3-94,1 3 1,4 7 0,10 6-1,3 8-395,3 7 0,-6 5 0,2 3 0,-5 2-619,-1 3 0,-2 7 0,-6-2 0,-7 4-2784,-7 1 3319,-9 1 0,-11 0 0,-13 0 0</inkml:trace>
  <inkml:trace contextRef="#ctx0" brushRef="#br0" timeOffset="1284">2872 639 8164,'12'-45'246,"-1"4"1,3 6 193,1 6 0,3 6 0,1 9 0,5 5-315,5 1 1,11 2 0,9 6-1,7 0-779,8 0 1,4 0 0,4 0 653,4 0 0,3 8 0,8 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6:11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60 734 8210,'-17'0'0,"-1"0"603,1 0 0,9-6-643,8 1 1,12-1-1,19 4 1,17-4-2,18-6 1,28 3 0,-38 2-1,2 0 1,8-1 0,2-1 49,9-1 1,3-2-1,8-4 1,3-1 0,-23 6-1,2 1 1,1-2-1,5-1 1,1-1 0,1 0-170,4 0 0,2-2 1,0 2-1,7-1 1,2 1-1,1 0 1,-19 2-1,0 0 1,1 0-1,1 0 1,0-1-1,2 1 1,-1 0-1,0 0 184,-1 1 1,0 0 0,0 1 0,1-1-1,2 0 1,1 0 0,0 0 0,1 0-1,-1 1 1,1 0 0,0 0 0,1 1-1,1 0 1,1 1 0,1 0 0,0 0-64,3 1 0,1 1 0,0 0 0,-2 0 0,-4 0 0,-1 2 0,0-1 0,1 0 0,1 1 1,1 0-1,-1 0 0,0 1 0,0 0 0,-1-1 0,-1 2 0,1-1 45,-1 1 0,0 1 0,0-1 0,0 1 0,0 1 0,1-1 1,-1 1-1,1-1 0,-2 1 0,0 0 0,0-1 0,0 0 0,-2 1 1,0-1-1,0 0 0,0 0-77,-3-1 0,1 1 1,-2-1-1,1 1 0,0-1 1,0 0-1,0 0 0,-1 0 1,-1 1-1,1 0 1,-1 0-1,0 0 0,24-1 1,1-1-1,0 0-99,0 0 1,0 0-1,-2 0 1,-7 1-1,-2 0 1,-1 0-1,1-1 1,-1-1-1,-1 1 1,-5 0-1,-1 1 1,-1-1 65,-3 2 1,-1 0 0,0 0 0,-6-2 0,-1 1 0,-1-1 0,26-1 0,-1 0 0,-5 0 0,-2 0-424,-4 0 0,-1 0 527,-2 1 0,-3 1 0,-8 1 0,-2 2 0,0-1 0,-2 0 0,-1 0 0,-1 0 0,-3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2:42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16 8011,'-17'0'235,"-1"0"1,1-6-1,0 0-268,-1 2 1,6 12-1,3 7 1,1 9 213,4 3 1,2 8 0,2 8 0,0 1 65,0 5 1,0 9-1,2 6 1,4 4-309,6 2 1,-3 0 0,3 1 0,0 5-222,-3 6 0,1-3 0,-6 1 0,2-3-248,-2-3 1,-3 2-1,-1-8 530,0-12 0,-7-10 0,-3-11 0</inkml:trace>
  <inkml:trace contextRef="#ctx0" brushRef="#br0" timeOffset="1265">489 749 8056,'-17'-6'997,"-1"1"-941,9-9 0,10 12 1,17-4-1,11 2 103,10-2 1,7 5-1,13-7 1,7 2-138,7 0 1,9-2-1,15 4 1,-43 1-1,2-1-26,7-1 1,1 0-1,2 0 1,1 0-1,0-1 1,-2-1-1,-3 2 1,-1 0-24,-4 1 0,-2 0 0,44-2 1,-11 6-1,-17 0-200,-18 0 0,-14 2 1,-10 2-1,-4 2-110,0-2 1,-11 4 183,3-2 246,-11-1 1,-6-5 0,-12 0-2,-3 0 0,3 0 1,0 0-1,1-2 78,1-3 0,-3 1 0,5-8 0,0-1-72,0-3 0,2-3 0,6-3 0,0-1-29,0 2 1,0-7 0,2 1-1,4-2 5,6 0 1,3 0 0,3-6-1,1 2-27,5 4 0,-3 2 0,8 5 0,2-1-58,2 2 0,4 9 0,2 6 0,3 4-4,3 2 0,2 0 1,3 2-1,-1 4-101,-3 6 0,-5 9 0,4 4 0,-3 3-48,-3 3 0,-10 2 1,-6 1-1,-3 1 25,-3 0 0,-7-4 0,-4 0 0,-4 2 11,-2-2 1,-8-1 0,-6 1 0,-7-4 46,-8-2 0,0-2 1,-4-5-1,-2-3 88,4-3 0,-4-4 0,8-8 1,2-2 202,7-4 1,3-6 0,9-11-1,2-6-38,2-4 0,12-10 0,9-1 1,12-3 13,8 0 0,9 1 0,1-5 0,5 5-122,4 5 0,6 12 1,-3 8-1,-1 5-35,0 4 1,-2 11 0,-5 1 0,-3 11-128,-3 11 1,-5-1 0,-9 8 0,-2 0-98,-2-2 1,-9 6-1,-1-6 1,-5 3 10,-1-1 1,-5-2 0,-2 4 0,-4-4 74,-2-2 1,0 0 0,-2-3 0,-4 1-87,-5-2 0,-5-7 0,-1-4 115,-1-3 1,8-3 0,5-11 198,3-11 1,11-7 0,7-10 0,9-2 125,8-4 0,0-1 0,12-5 0,-1 4 35,1 1 0,1 7 0,7 0 1,-3 10-111,-3 5 0,-2 11 0,-7 3 0,1 4-146,-6 2 1,0 8-1,-10 5 1,-1 7-107,-3 3 0,-1 2 0,-1-4 0,1 3-368,-1-3 1,0 4 0,1 0-1,-1 1-479,1-1 0,5 4 929,0-6 0,9 8 0,-5-3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6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95 8021,'-7'-17'8,"-5"0"0,-2-1 1,1 3-1,3 1 1560,2 2 0,2 10-1013,6 2 0,16 8 1,7 12-1,8 1-292,4 2 1,8 10-1,5 0 1,7 6-399,3 0 1,2 0 0,-4-1-1,5 5-422,1 2 0,-12-6 0,3-1 0,-7-5-846,-7-4 0,2-7 1403,-12 1 0,-12-4 0,-1-1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6:54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175 647 8037,'0'-18'593,"0"1"0,-6 5 1227,0 1-185,1-1-1353,5 2 1,0 6-1,0 14 1,0 9-97,0 7 0,2 3 1,3 8-1,5 3-141,0 7 1,3 3-1,-5 3 1,0-1-180,0 1 1,3 1-1,-5 4 1,-2 4-337,-2 0 0,-2 4 1,-2-6-1,-6 1-187,-9-1 1,-1-2 0,-7-8-1,2-3 52,0-6 1,-3-12 0,5-4-682,-2 0 1286,-1-13 0,7-4 0,-1-18 0</inkml:trace>
  <inkml:trace contextRef="#ctx0" brushRef="#br0" timeOffset="500">699 821 8168,'27'-58'0,"-2"2"0,-1 5 542,-1 9 0,2 5 0,-1 4 0,5 2-44,4 2 0,0 9 0,-2 3 0,-4 9-206,-2 6 0,4 2 0,-4 2 1,1 4-179,-1 6 1,-2 9 0,-5 4 0,-1 2-57,1 4 0,-9 8 1,-3 4-1,-4 1-298,-2 5 0,-10-4 1,-7 3-1,-10 3-226,-6-1 0,-2 0 1,0-11-1,-2 0 299,-4-6 1,4-2 0,-1-11 0,5-7 480,3-3 1,15-4-1,-3-6 1,5-2 30,3-4 1,2 0 0,10-9 0,4-5-55,6 1 0,11-1 1,6 5-1,6 1-266,6 3 0,-2 7 0,7-4 0,3 2-81,1 0 0,-3 2 1,-3 10-1,-1 6-54,-4 3 0,2 5 0,-6 1 0,-10 4-40,-10 3 0,-7-5 1,-8 6-1,-4 0 17,-7-2 1,-9 4-1,-17-6 1,-3 3-72,-7 3 1,-5 0 0,-5 0 0,-3-4-82,-2-2 0,4 4 0,-4-5 0,2-3 9,3-2 1,5-3 0,5-5 0,9-3-343,7 0 1,-1-6 176,9 4 0,10-6 1,15-6-1,13-6 441,12-3 0,6-10 0,2-3 0</inkml:trace>
  <inkml:trace contextRef="#ctx0" brushRef="#br0" timeOffset="800">1712 472 8123,'0'-35'39,"-2"-8"0,-2-1 0,-4-1 233,-1 4 1,5 7 0,-4 2 0,2 3 165,0-2 0,1 6 1,5 0-61,0 0 0,0 5 0,2-1 1,3 7-116,7 8 1,4 5 0,1 2 0,0 5-36,1 6 1,1 3 0,3 5 0,1 3-91,-2 6 1,-1 6 0,-3 4-1,1 4-207,-1 1 1,-1 1 0,-5 5-1,-5 1-364,-4 3 0,-2 2 1,-2-1-1,-4 3-288,-5 6 1,-13 4-1,-7 0 1,-8-4 42,-7-6 1,-3-5 0,1-7-1,3-7 678,3-8 0,9-14 0,7-9 0</inkml:trace>
  <inkml:trace contextRef="#ctx0" brushRef="#br0" timeOffset="1117">1537 874 8123,'2'-55'-5,"2"-3"0,4-6 164,2-4 1,7-2-1,8 1 1,2 1 295,5 4 1,1 3 0,3 13 0,5 7-6,6 12 1,3 10 0,3 7-1,-1 6-99,0 4 0,-7 6 0,-2 6 0,-5 9-205,-3 6 0,4 5 0,-12 3 1,1-2-141,-5-2 0,2 6 1,-2 5-1,-3-1-43,-7-2 0,1-2 1,-8 0-1,-2 0-280,-2 0 1,-4 4-1,-4-3 1,-6-4-95,-3-5 1,-9-4 0,1-8 0,2-3 436,1-6 0,9-4 0,1-4 1,2-6 209,4-9 1,2-3 0,4-9 0,4 0 194,6 2 0,9-4 1,4 8-1,1 1 9,-1 3 1,6 7 0,-2 3 0,6 1-322,6 4 1,-4 12 0,3 9 0,-3 10-412,-2 6 1,0 2 0,-2 2 0,-4 4-193,-6 5 0,-5 3 0,-7-1 0,-5-1-588,-4 1 1,-4 3 0,-5-1 1071,-11-3 0,-7 3 0,-10-5 0</inkml:trace>
  <inkml:trace contextRef="#ctx0" brushRef="#br0" timeOffset="1284">2952 1345 8164,'17'-15'109,"1"3"1,-1 6 578,1 4 1,-7 2 0,1 2-258,2 4 0,-7 4 0,-1 9 1,-4 5-284,-2 5 1,-8 4 0,-5 2-1,-8 1-850,-9 5 1,-10 2 701,-7 3 0,-19 13 0,-6-5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6:58.1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452 839 8023,'6'-27'195,"0"4"1,0 9-1,-6 2 1,2 1 543,4 1 0,-5 0-177,5 5 1,-2 3-437,2-4 0,-4 6-232,4 6 1,-4-3-1,-2 9 0,0 0 0,-2 3-22,-4-3 0,2 2 1,-8-7-1,-1 1 1,-3 0 0,-1-2 0,-1-6 403,1 0 0,-1 0 0,1 0 173,0 0 0,7-8 1,4-4-167,4-3 0,10-3 0,5 1 0,9 1-138,7 5 1,12 1 0,5 6 0,5 0-74,1 6 0,0 8 1,1 13-1,-1 8-129,1 8 1,-11 0-1,-5 7 1,-10 3-90,-7 1 1,-7 3 0,-13-3 0,-4-1-65,-7-3 0,-16-7 0,-20 2 0,-5-4-173,-7-2 1,-5-2 0,-9-2 0,-5-4-6,-2-2 1,-1-4 0,-2-7 0,5-4 264,8-3 0,22-9 0,7-9 0,16-7 486,11-5 0,8-2 0,14-8 0,11 0 173,14-4 1,18-2 0,13 6 0,4 4-47,2 6 0,5 11 0,3 6 0,1 4-336,5 2 1,-6 10-1,-5 8 1,-5 11-389,-4 9 0,-13 7 0,-3 7 0,-9 1-492,-12-1 1,-11-7-1,-7-4 1,-1-4-29,-4-3 0,-2-1 0,-2-3 0,-2-7 754,-4-4 0,-4-1 0,-7-1 0</inkml:trace>
  <inkml:trace contextRef="#ctx0" brushRef="#br0" timeOffset="303">1308 1433 7994,'21'-23'0,"-1"1"130,-5 7 0,-7 3 776,4 6 1,-6 4-490,5-4 0,1 12 0,5 4 0,1 2-311,-1-1 1,7-5-1,1 4 1,0 0-176,0-1 1,4-5 0,-3 2-1,-1-4-126,0-2 1,0-2-1,-3-4 1,1-6 113,-2-3 0,-7-4 0,-5-3 0,-1-3 226,-4-2 0,-4 0 0,-6-4 1,-5 3 18,-5 3 1,-9 0 0,-2 6 0,-2-1-67,0 5 1,-1 9-1,-3 0 1,2 4-323,2 2 1,8 2-1,-2 4 1,3 5-736,3 5 0,-1 7 0,3 2 959,3 3 0,-3 9 0,5 7 0</inkml:trace>
  <inkml:trace contextRef="#ctx0" brushRef="#br0" timeOffset="536">1867 734 8116,'6'-70'796,"0"3"1,-3 4-768,-1 11 1,4 2 0,0 11 0,-2 6 252,-2 8 0,6 13 1,3 6-1,5 4 24,1 2 0,7 2 0,1 6 0,0 9-268,0 10 0,4 8 1,-5 6-1,-3 6-402,-2 3 0,-3 10 1,-4 4-1,-7 4-394,-3 2 1,-4 0 757,-3 0 0,-13 0 0,-9 0 0</inkml:trace>
  <inkml:trace contextRef="#ctx0" brushRef="#br0" timeOffset="884">1815 525 8036,'0'-53'184,"0"1"0,0-35 0,1 11 0,3 14 395,2 8 1,8 9-1,-3 8 1,5 10-73,1 9 1,7 13 0,1-1 0,4 4-268,8 2 1,0 9 0,7 7-1,1 9-185,0 8 0,-5 0 0,5 12 0,-4-1-107,-8 1 0,-6 2 0,-12 3 1,-1 1-354,-2 1 0,-8-9 0,1 5 0,-3-7-273,-2-8 0,0-10 0,0 0 753,0-3 1,0-18-1,2-10 1,4-11 230,6-10 1,3-10 0,5-4 0,1 0 163,2 1 1,8 1 0,-4 8-1,3 4-151,-1 6 0,0 11 0,6 6 0,0 4-329,0 2 1,0 8 0,-1 5 0,1 9-397,0 7 1,0 4-1,-2 4 1,-4 2-472,-5 1 1,-5 9 0,-3-3-1,-3 5-1037,-1 1 1914,-8 1 0,3-1 0,-7 0 0</inkml:trace>
  <inkml:trace contextRef="#ctx0" brushRef="#br0" timeOffset="1020">3526 996 8036,'17'-17'376,"-5"5"1,-2 1 0,0-1 489,-1 2 0,3-3 1,3 5-1146,-3-2 279,-4 6 0,-8 4 0,0 10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7:00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340 261 8268,'-23'-29'0,"-2"0"218,-2-2 1,-3 0 0,-6 0 0,-3 3-9,-2 3 0,6 8 1,8 7-1,2 2 370,3 4 0,13-3-451,9 1 0,17 2 0,20 10 0,12 5-85,7 5 0,16 1 1,1 1-1,9 1-115,7 5 1,-40-12 0,-1 1 0,43 18 0,-3-2-44,-5 2 1,-9 2 0,1 2-1,-7 0-147,-9 0 1,-5 0 0,-17-2-1,-6-4 131,-4-6 0,4-6 1,-4-5-1,2-6 201,0-4 0,3-10 0,10-5 1,11-7 144,9-3 0,8-8 0,5 0 1,11-6-60,-39 16 1,3 1 0,2 0 0,2 1 0,7 4 0,1 1 0,-1 3 0,2 1-80,1 2 1,0 2 0,-2 1 0,0 3 0,4 2-1,0 1 1,-1 2 0,0 0-61,-1 2 1,0 2 0,-1 1 0,-2 1-1,-9 1 1,-3 2 0,46 13-140,-7 2 1,-15-6-1,-5 3 1,-13-5-123,-13-1 1,-5-1 0,-2 1 0,-2-3 2,-4-3 0,2-4 0,-8-8 0,-1 0 94,-3 0 1,6 0-1,5-2 1,3-4 224,1-6 0,9-3 0,4-5 1,5-1 129,6-2 1,4-1 0,12 5 0,10-1-70,-36 12 0,3-1 1,6-2-1,2 3 0,5 4 1,0 2-1,0 0 0,0 0 31,1 0 0,0 2 1,1 1-1,0 2 0,4 1 1,0 2-1,-2 2 0,0 1-101,-4 0 1,0 1-1,-6 2 1,-2 2-1,-7-2 1,-1 1 0,47 12-94,-3 0 1,1-1-1,-8-9 1,-9-1-65,-8-3 0,-14-7 0,0 2 0,-7-4 15,-4-2 1,-3-8 0,-7-3-1,-2-7 10,-2-5 1,-1 1 0,3-5-1,-4 0-74,-2 0 1,-4 0-1,-7-4 1,-2 2-239,1-2 1,-5 5-1,0 3 1,-2 4-814,-1 1 0,9 9 1248,-2 3 1,11 4-1,4 2 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7:01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53 219 7958,'0'-25'111,"0"-2"0,-2 0 515,-4 4 1,2-1 0,-5 5 1835,1 3-2219,-6 10 1,12 1-1,-3 10 1,3 7-26,2 4 0,7 9 0,5 6 1,4 8-122,1 7 1,2 1 0,3 3 0,3 5-204,2-1 1,-4 2 0,5 1-1,-1 3-400,0 2 1,-6 8 0,3 5 0,-7-1-189,-5-2 0,-5-2 0,-7 0 1,0-3-360,0-2 1,-5-7 1052,-1-12 0,-16-11 0,3-10 0</inkml:trace>
  <inkml:trace contextRef="#ctx0" brushRef="#br0" timeOffset="200">559 551 7958,'24'-50'68,"-1"-1"0,1 4 0,-1 1 0,15-39 0,3 17 0,-4 8 654,-2 13 1,-6 6 0,0 20-1,0 5-362,-2 9 0,4-1 0,-7 4 0,-1 6-204,2 8 0,2 7 1,8 6-1,0 9-177,0 6 1,0 7 0,0 7 0,-2 3-242,-4 3 0,2 4 0,-7 8 1,-3 0-253,-2 0 0,-9-1 0,-4 3 0,-4 0-967,-2-2 0,-16 4 1481,-7-10 0,-16 4 0,-6 1 0</inkml:trace>
  <inkml:trace contextRef="#ctx0" brushRef="#br0" timeOffset="383">577 953 7944,'-27'-35'8,"2"0"1,5 2 0,-1 4-39,-3 6 1,1 5-1,8 5 527,3 1-375,4 8 1,22-4 0,5 8 0,8 0-265,10 0 0,4 6 0,10 2 1,-1 0-445,4-1 0,5 7 586,-1-2 0,4 3 0,8 3 0</inkml:trace>
  <inkml:trace contextRef="#ctx0" brushRef="#br0" timeOffset="800">1904 534 7944,'33'-27'95,"-6"3"0,-7 7 152,-7 5 354,-9 4 0,4 16 1,-8 4-168,0 3 0,2 9 0,2-1 0,2 0-258,-2 2 0,5-3 0,1 7 0,2 2-255,-1 2 1,-5 2-1,4 0 1,-1 2-70,1 3 1,-6-1-1,2 6 1,-4-3-232,-2-3 0,-8 4 0,-2-2 0,-1-4-202,-1-6 1,6-8 757,-5-11 0,9-14 1,4-16-1,15-11 258,16-10 1,12-5-1,13-11 1,6 1 44,4 2 0,7 3 0,3 16 0,2 6-153,3 9 1,1 3-1,-3 9 1,-5 4-309,-4 6 1,-10 6-1,-6 7 1,-8-1-423,-7-5 1,-12 3-70,-5-8 0,-13-4 310,-5-14 1,-6-2 0,-8-15 0,-7 0-94,-7 2 1,-7-6-1,4 4 1,0-4 43,0-2 0,-6 0 1,3 0-1,1 0-53,4 0 0,4 6 0,3 2 0,4 2-285,7 4 0,5 1 0,5 3 549,7-1 0,11 1 0,4-1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7:13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1 557 8085,'0'-17'2179,"0"-1"-1706,0 1 1,0 11 0,2 10 0,1 13-107,3 8 0,8 12 0,-1 10 0,9 5-344,7 6 1,2-1-1,0 7 1,-2 4-172,2 5 0,2 1 1,2 6-1,-2-1-326,-4 1 1,-6-6-1,-11 1 1,-6-3-1796,-4-2 2269,-10-8 0,-17-2 0,-12-7 0</inkml:trace>
  <inkml:trace contextRef="#ctx0" brushRef="#br0" timeOffset="500">123 644 8139,'27'-70'0,"-4"3"401,-3 3 0,-9 11 1,1 14-1,2 8-81,1 8 0,5 6 0,3 3 0,6 4-101,4 2 0,-4 3 0,0 9 0,0 5-151,-2 9 0,4 11 1,-7 0-1,-3 4-130,-1 2 1,-11 6 0,-3 1 0,-4 3-277,-2 3 0,0-5 1,-2 0-1,-6-2 31,-9-1 0,-3 1 1,-9-6-1,-2-2-60,-2-4 1,-2-6 0,2-11 0,4-6 447,6-4 0,6-12 1,5-7-1,8-12 285,8-10 1,8-12 0,13-7-1,10 0 122,9-2 0,7 7 0,1 1 0,2 9-39,5 6 0,-5 10 0,4 6 0,-3 9-270,-3 12 0,-5 10 1,-3 13-1,-1 8-262,-4 8 1,-2 0 0,-4 7 0,-4 1-209,-6-2 1,-4 3 0,-3-7 0,-5-2-110,-5-2 1,-4-3-1,-2-1 1,0-3-52,0-7 0,-8-12 0,-3-5 217,-5-4 0,7-10 0,1-5 0,2-8 281,0-9 1,0-8-1,6-3 1,2 2 79,4 2 1,4-4-1,7 1 1,1 1-30,-1 2 1,1 10 0,1 2 0,2 3-263,3 5 0,7-3 0,-4 15 1,2 1-242,0 2 0,-7 4 1,3 5-1,-2 9-1000,0 5 1405,1 3 0,-7 1 0,1 2 0</inkml:trace>
  <inkml:trace contextRef="#ctx0" brushRef="#br0" timeOffset="1649">1572 802 7978,'2'-18'186,"2"1"1,4-1 343,2 1 1,-4-1-1,5-1-172,3-4 1,1 3 0,3-3 0,-1 1-99,1-1 0,3 2 1,-2-6-1,-3 0-73,0-1 0,-3 1 0,-1-2 0,-6 4-25,-5 0 1,-1 5 0,0-3 0,-1 5-14,-5 7 0,-4 3 0,-7 8-217,-1 0 1,3 10 0,1 5 0,4 11-169,3 7 1,1-2-1,6 11 1,0 1-30,0 4 1,6-3-1,3 1 1,5-1 11,5 1 0,3-6 1,-5 2-1,2-6 87,5-6 1,-5-2 0,4-8-1,-3-1 94,-3-9 0,1-7 0,-1-8 0,1-7 134,-1-8 0,1-1 0,-1-7 0,1-2 90,-1-2 1,0 4 0,1 2-1,-1 2-32,1 3 1,5 3 0,2 3-1,3 5-107,3 5 1,2 4-1,3 4 1,3 4-48,2 5 0,6 13 1,-5 5-1,1 4-114,0 2 0,-8 0 0,-8 1 0,-2 5-108,-4 6 0,-3-5 0,-7-1 0,-5-4 154,-4-2 0,-12 0 0,-7-2 0,-10-2-30,-6-2 0,-4-10 1,-2 1-1,-4-9 51,-1-3 0,7-2 0,0-8 0,8-4 264,4-5 1,1-5 0,9-3-1,3-5 150,6-5 0,6-4 0,8-2 0,10-1-20,9-5 1,8 4-1,6-4 1,3 2 0,1-1 0,5 3 0,-3-4 1,3 4-98,3 2 0,-3 0 0,-5 2 0,-8 2 35,-6 2 1,-12 14-1,-1-3-156,-11 3 1,-7 1 0,-5 2-1,-7 7-243,-4 3 1,-1 2-1,-1 2 1,1 3-141,-1 7 1,1 6 0,0 3-1,1 4-49,4 2 0,5 2 0,7 6 0,0 0-17,0 0 1,2 6 0,3 0 0,7-4 157,4-6 0,1 2 0,0-6 0,1 0 206,-1-4 0,1-11 0,-1-6 0,1-4 86,-1-2 1,-1-2 0,-3-6-1,-3-8 259,-2-5 1,5-8-1,-3 4 1,2-3-51,-1-3 1,1 6 0,6 2 0,1 4-178,4 1 0,-3 6 1,5 3-1,-2 1-151,0 4 1,8 4 0,-1 6-1,1 6-22,-2 3 1,2 4-1,-8 3 1,0 3-150,3 2 1,-9-4-1,2 5 1,-7-3-1076,-4-4 1043,5-1 1,-13-11 316,0-3 0,0-14 1,-7-7-1,1-6 33,0-1 1,0-3-1,6 0 1,0 0 223,0-1 0,6 3 0,2 6 0,1-1-125,5 1 0,4 1 0,3 4 0,4 7-236,2 3 0,2 2 0,4 0 0,-2 2-36,-1 3 1,-1 1 0,6 10 0,-2 3-252,-4 1 0,2-1 0,-8-2 0,-2 1-301,-1-1 0,-5-5 1,-1-2 151,-3-3 0,-7-3 588,2-9 1,-6-7 0,-4-13 0,-3-8 102,-3-6 0,-2-15 1,-5-1-1,-1-7 85,1-10 1,1 2-1,3-7 1,3 1 266,2 0 0,2 11 1,6 12-1,0 10 410,0 7 0,2 10-1114,4 9 0,4 11 0,9 18 0,5 13 75,5 12 1,4 7 0,4 11 0,3 3-238,7 6 1,1 10 0,-1 3 0,-6 1-402,-4 0 0,-12 5 1,-8-1-1,-11 1-239,-10-2 0,-15-3 0,-16-10 0,-10-6 51,-5-9 0,-1-11 1,5-15 859,5-9 0,4-16 0,2-12 0</inkml:trace>
  <inkml:trace contextRef="#ctx0" brushRef="#br0" timeOffset="2035">3860 959 7978,'0'-41'0,"2"0"413,4 2 1,4 3 0,7 1 0,1 2-43,-1 4 1,8 5 0,4 11-1,4 3-188,2 2 1,8-3 0,4 5-1,3 2-154,2 2 1,3 2 0,1 2 0,2 4-220,-1 5 0,-11-1 0,-7 2 0,-8-1-1413,-8-1 1169,-11 6 1,-6-15 0,-12 5 422,-6-4 1,-9-2 0,-4 0 0,-1 0 256,1 0 0,-4-2 1,4-2-1,0-1 60,-1 1 0,3 2 1,6 2-1,-1 0-29,1 0 0,-1 2-163,1 4 0,1 3 1,5 9-104,5-1 1,4-5 0,2-1 35,0 3 0,8 2 0,3-1 71,5-3 0,3 1 0,3-5-138,1 2 0,6-6 0,-4 3 1,2-1-49,4 0 0,2 2 0,4-4 0,2 1-258,2-1 0,7-2 0,-1-2 1,3 0-264,3 0 0,-7-2 0,1-2 1,1-3-297,3-3 0,-8-2 885,-8-5 0,-1-1 0,-6 1 0</inkml:trace>
  <inkml:trace contextRef="#ctx0" brushRef="#br0" timeOffset="2235">4699 243 8017,'-12'-45'388,"2"4"0,2 6 420,5 6 1,5 12-606,9 11 0,3 6 0,17 8 0,4 9 96,4 10 1,11 8-1,0 6 1,7 8-186,-1 7 1,-2 0 0,-3 8 0,-5 2-533,-5 2 0,-12 2 1,-7 0-1,-9-2-209,-7-4 1,-12-2-1,-7-6 1,-9 0 626,-7-5 0,-12 1 0,-3-7 0</inkml:trace>
  <inkml:trace contextRef="#ctx0" brushRef="#br0" timeOffset="2400">4908 941 8017,'18'-41'0,"-1"1"0,2 1 591,5 2 1,-3 10-1,8 4 1,0 3-148,-2 3 1,6 5 0,-3 2 0,3 3-171,1 3 1,9 8 0,2 5-1,1 5-240,1 5 0,-8 8 0,3-1 0,-3 1-294,-4 4 1,-4 0-1,-13 0 1,-3-2-654,-3 2 0,1 0 0,-7 0 913,-2-2 0,-2-7 0,-2 3 0</inkml:trace>
  <inkml:trace contextRef="#ctx0" brushRef="#br0" timeOffset="3099">5991 679 8188,'0'-11'651,"0"-1"104,-8 8 97,6-4-327,-6 8 1,8 2-200,0 4 0,-1-4-404,-5 4 1,4-2-111,-4 2 0,6-3 0,4 9 52,2 2 1,1-5-1,-1 3 1,4 2 0,0 1 1,5 3-1,-5-1 1,1 1-77,1-1 0,0 0 1,3 3-1,-1-1-84,-2-1 0,-7 3 467,7-9 1,-8-6-57,2-6 0,-12-10 1,-6-12-1,-3-3 37,-3-2 0,1 4 0,-1-4 0,1 1 164,-1 5 1,7-4 0,1 2 0,2 1-5,4 3 1,2 7 0,4 1-293,4-3 1,10 6-1,9 2 1,2 4-6,4 2 1,8 8 0,2 2 0,-1 2-31,3-1 0,-4 1 0,6 5 0,-3-1-28,-3-5 1,-8 3 0,-4-6 0,-1 0-114,-5-1 1,-4 1-471,-5-2 417,-4-4 0,-16 6 59,-4-8 1,-3 0 204,-3 0 85,9 0 1,3 0 0,12 0 0,7 0 53,9 0 1,-1 0 0,6 0 0,0 0-12,0 0 1,-3-6 0,5 0 0,0 2-102,-2 2 0,-2 2 0,-7-2 0,-1-2-380,1-2 1,-1 1-1766,1 5 1107,-9 0 0,-1 7 0,-8 5-570,0 4 1525,0-7 0,8 7 0,2-6 0</inkml:trace>
  <inkml:trace contextRef="#ctx0" brushRef="#br0" timeOffset="3358">7126 679 8188,'2'-33'190,"4"4"1,-4 4 0,4 7 1496,-4 1-1215,-2 0 1,1 7 0,3 6-317,2 8 1,2 8-1,-4 11 1,4 4 30,1 0 0,-3 12 1,4-4-1,0 2-92,-1 0 1,-5 3 0,2 1 0,-2-2-233,2-2 0,-4-2 0,3-2 1,-5-4-92,-5-6 0,-5 0 1,-10-3-1,-1-7-254,-2-3 0,-8-4 0,2-8 0,-6-2-325,-6-2 1,4-7 806,-4 1 0,-3-11 0,-1-4 0</inkml:trace>
  <inkml:trace contextRef="#ctx0" brushRef="#br0" timeOffset="3467">5869 33 8140,'-12'-8'-334,"0"-3"1,7 3 333,-7 2 0,8 20 0,-4 5 0</inkml:trace>
  <inkml:trace contextRef="#ctx0" brushRef="#br0" timeOffset="3633">7196 1098 8131,'35'-5'0,"-2"-1"448,-4 2 0,-4 2 0,-7 2 2153,-1 0-3309,-7 0 0,-2 2 708,-8 4 0,-16-4 0,-3 5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7:09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297 732 8552,'6'-17'0,"0"0"726,-2-1-848,-2 8 0,-2 5 1,-2 10-1,-2 7 369,-2 4 1,-7 1 0,1 0-152,-3 1 1,-3-1 0,1-1 0,-3-2-191,-3-3 1,2-1-1,-7 2 1,1-7 58,0-3 0,6-2 0,-3 0 0,7-2 328,5-3 0,5-7 1,7-11-1,1-7 88,5-3 1,12-1-1,13-1 1,8 2 6,7 4 0,5 3 1,1 11-1,0 3-93,1 6 0,7 8 0,2 10 0,2 13-225,0 12 0,-8 8 0,3 9 0,-7 4-161,-5 6 0,-7 4 0,-12 2 0,-11-2-182,-9-4 1,-6 4 0,-4-6 0,-4 0-44,-6-4 0,-13-9 0,-12-3 0,-13 1-125,-12-2 1,-8 3 0,-4-9 0,-2-4 47,3-4 0,7-16 0,6 1 1,7-8 706,14-10 0,18-14 1,15-15-1,4-6 133,2-3 0,10-3 1,9 4-1,12-2-105,8 2 0,12 8 0,-1 4 1,8 2-39,4 4 0,2 7 1,6 4-1,0 3-277,0 3 1,0 12 0,-2 9 0,-4 12-427,-6 10 1,-9 0-1,-5 7 1,-3 1 47,-8-3 0,-8 5 0,-11-8 0,-5-2-321,-1-3 1,4-1-1,-6-2 1,-4-4 671,-6-5 0,-14 3 0,-9 0 0</inkml:trace>
  <inkml:trace contextRef="#ctx0" brushRef="#br0" timeOffset="283">1380 1064 7974,'18'-68'464,"-1"6"0,1 10-237,-1 9 0,6 8 0,1 6 0,-1 6 322,2 3 1,-2 3-1,10 2 1,4 3-138,0 6 1,2 4 0,0 4 0,3 4-205,3 6 1,-6 5-1,0 6 1,-6 6-116,-4 4 0,-8 10 0,1 4 0,-7 3-126,-3 2 1,-8 7 0,1 1-1,-3 2-271,-2 4 0,-2 2 1,-5 0-1,-11-2-451,-9-2 1,-6-2-1,-4 2 1,-2-8 45,-1-7 0,-3-9 0,4-10 0,-2-7 709,3-4 0,1-1 0,2-1 0</inkml:trace>
  <inkml:trace contextRef="#ctx0" brushRef="#br0" timeOffset="434">1590 1431 7974,'25'-17'-61,"-6"-1"0,5 3 1,-3 1 302,2 2 0,5 9 1,8-3-1,3 4-47,2 2 1,7-6-1,-1 0 1,3 2-844,3 2 0,-7 2 648,1 0 0,-8 0 0,4 0 0</inkml:trace>
  <inkml:trace contextRef="#ctx0" brushRef="#br0" timeOffset="686">2131 226 8016,'0'-47'185,"0"1"1,-6 9 0,1 2 0,1 10 713,2 5 1,4 11-622,3 3 0,5 6 0,8 6 0,1 7-86,4 9 0,3 5 1,5 10-1,-2 3-222,2 7 1,0 3 0,0 5 0,-4 1-546,-2 2 0,-3 2 1,-11-3-1,-5 3 575,-4 2 0,-2 10 0,0 7 0</inkml:trace>
  <inkml:trace contextRef="#ctx0" brushRef="#br0" timeOffset="984">1957 331 7999,'27'-74'269,"-4"4"1,-2 8-1,1 21 1,1 14 381,-2 12 1,1 7 0,1 8 0,6 0-439,4 0 1,2 2-1,2 6 1,4 7-120,5 6 1,3 11 0,-3-1 0,-5 5-194,-4 5 1,-4 8 0,-4-3 0,-6 3-328,-3-3 0,-11 3 1,-1-6-1,-2-3-448,0-3 1,0 0 834,-6-14 0,0-9 0,2-16 1,3-14 555,7-11 1,5-6 0,5-2-1,1 2-17,-2 4 1,7-2 0,-1 8 0,2 4-259,0 5 0,0 6 0,8 8 0,2 4-611,2 8 0,-7 7 0,-4 16 0,-1 2-622,-2 4 991,6 3 0,-6 16 0,8 3 0</inkml:trace>
  <inkml:trace contextRef="#ctx0" brushRef="#br0" timeOffset="1419">4367 960 8115,'17'0'136,"1"0"0,-1-2 409,0-4 1,3 2-1,3-8 1,8 1-231,8 1 1,6-4 0,9 7-1,2-1-324,2 0 0,8-4 0,-3 7 1,-1 1-517,-4 2 0,-6 2 0,-5 2-593,-6 4 1,-20 3 1117,-9 9 0,-24 7 0,-7 2 0</inkml:trace>
  <inkml:trace contextRef="#ctx0" brushRef="#br0" timeOffset="1569">4244 1309 8087,'18'-10'81,"1"2"1,5 6 0,7-1 318,7-3 1,15 0 0,13 8-1,9 2-403,13 2 0,7-1 1,-44-4-1,1-2 1,47 1-355,-6 0 1,-6 0 0,-5 0 0,-11 0 356,-10 0 0,-3-7 0,-14-3 0</inkml:trace>
  <inkml:trace contextRef="#ctx0" brushRef="#br0" timeOffset="1769">5327 593 8219,'29'-24'0,"0"1"270,2 2 1,-5 9 0,-1 8 0,0 10 48,4 12 0,4 7 0,4 14 0,2 5 247,2 9 0,1 17 0,-3 1 0,2 7-324,-2 5 0,-6 3 0,-10 3 1,-11 2-243,-9 2 1,-20-1 0,-14-11 0,-18-5-304,-13-4 1,23-37 0,-3-1 0,-3 2 0,-1-2 0,-3 1 0,-1-2-55,-3-1 1,-1 0 0,0 2 0,-1 0 0,3-3 0,0 0 0</inkml:trace>
  <inkml:trace contextRef="#ctx0" brushRef="#br0" timeOffset="2169">7004 226 8019,'0'-17'0,"0"-7"0,-2 1 646,-4 2 1,4 13 0,-2 14 10,8 15 1,6 10-1,9 6 1,4 4-321,7 5 1,3 7 0,3 5 0,3 6-424,2 4 0,0 8 0,-6-1 0,0 1-134,-1 2 1,-1-1 0,-5 5 0,-11-7-221,-9-3 0,-14-2 1,-9 0-1,-11-4-1663,-9-8 2103,-11 0 0,-7-21 0,-9 6 0</inkml:trace>
  <inkml:trace contextRef="#ctx0" brushRef="#br0" timeOffset="2436">7109 348 8019,'17'-40'0,"-2"-1"73,-3 2 0,4 2 0,-5 2 0,5 2 326,1 4 0,1 10 0,-1 9 0,3 2 33,3 4 0,2-3 0,6 3 0,-2 6-249,2 7 0,0 9 0,0 5 1,-3 6-142,-3 4 1,-2 4 0,-5 4-1,-3 5-74,-3 5 1,-4 1 0,-8 1 0,0-1-284,0 0 1,-10 7 0,-6-1-1,-9 0-339,-8 2 0,0-7 1,-12 1-1,1-8-1254,-1-3 1908,-1 6 0,1-12 0,2 5 0</inkml:trace>
  <inkml:trace contextRef="#ctx0" brushRef="#br0" timeOffset="3017">7755 942 7707,'-12'0'140,"0"0"476,9 0 0,-7 0 1143,4 0-994,4 0 0,-4 2-444,12 4 0,4 4 0,7 9-152,1 4 1,-1-3 0,3 5 0,1 0-208,2 4 0,0 4 0,-5 2 0,-1 0-234,1 0 0,3 0 1,-1 0-1,-7 0-149,-3 0 0,2-8 0,-7-4 1,1-5 25,2-7 1,-4-5 0,7-12 403,3-5 1,4-13 0,3-7 0,4-8 368,2-7 1,4-3 0,8 1 0,2 3 244,-2 3 1,-1 1 0,1 8 0,2 4-222,-2 5 0,4 7 0,-3 5 0,-1 6-335,-2 5 0,-2 1 0,0 1 0,0 5-114,0 6 1,0-2-1,0-1 1,-2 1-205,-4 0 0,4-6 0,-6 1 0,0-3-37,-4-2 1,-3 0-1,-3-2 1,-1-3 140,-5-7 1,-3-9-1,-8-3 1,-2 1 90,-4-2 0,-5 3 0,-13-5 0,-5 2 151,-4 4 1,-2-3 0,0 5 0,-1 4 20,-5-1 0,4 8 1,-4 2-1,6 4-257,6 2 0,-4 2 0,6 4 1,0 6-342,4 3 0,5 11 1,4 5-1,5 6-306,1 3 0,2 3 788,6-2 0,8 3 0,2 9 0</inkml:trace>
  <inkml:trace contextRef="#ctx0" brushRef="#br0" timeOffset="3567">9396 628 8295,'0'-35'944,"0"0"1,0 8-393,0 3 1,2 13 0,6 7-255,9 8 0,1 7 1,7 15-1,0 9-58,5 9 1,1 7 0,0 3-1,-2 4-286,2 6 1,-6 4-1,-2 4 1,-5 4-145,-7 5 1,-5 4 0,-12 3-1,-9 1-384,-12 4 0,-12-5 0,11-44 0,-2-1 0,-34 33-231,-4-10 0,2-8 0,0-16 1,2-12 549,9-17 0,11-17 1,15-11-1,3-11 449,1-8 0,12-13 0,-3 0 0,6-3 93,7-2 1,1-7-1,4 1 1,3 2 156,7 2 0,9 1 0,5 1 0,1 1 122,4 5 0,4 3 1,5 8-1,7 2-351,3 4 0,7 2 0,3 7 1,6 1-123,0 4 0,2 3 0,4-2 1,1 5-99,1 1 1,-16-6 0,0 3-1,-13-5-94,-8-1 0,-10-1 0,-6-1 0,-7-3 67,-8-1 0,-4-6 1,-4 4-1,-4 0 120,-6-1 1,-11-3 0,-6 6 0,-4 4-15,-2 5 0,0 0 0,0 9 1,2 1-24,4 2 0,-2 4 0,10 3 0,3 9-169,5 7 0,9 1 1,-2 7-1,6 2-238,6 2 1,5 4-1,13 4 1,5 3-224,4 1 1,8-1 0,1-5 0,3 2-202,3-2 0,1-2 0,-1-4 780,-1-4 0,-8-4 0,4-8 0</inkml:trace>
  <inkml:trace contextRef="#ctx0" brushRef="#br0" timeOffset="3933">10409 925 8582,'2'-47'125,"4"0"1,-4 9 0,4-3 0,-4 4 605,-2 2 0,0 8 522,0 4 1,0 13-1025,0 10 1,7 10-1,7 13 1,7 6-265,9 4 1,2-2 0,3 2 0,0 4-93,0 0 1,8 5 0,2-1 0,-1-2-353,-3-2 1,-10-4 0,-6-4 0,-3-4-693,-7 0 1,-13-13 960,-8 0 1,-3-18 0,-17-12-1,3-11 456,0-9 1,-1-7-1,9-9 1,1-5 277,3-5 1,1-11-1,-4-7 1,5-3 151,1-3 0,2 7 0,6 3 1,0 7 52,0 8 0,8 17 0,4 13 0,5 13-432,6 13 1,4 7 0,10 7 0,2 13-322,2 13 1,7 10-1,-1 9 1,3 2-87,3 5 1,-7 3-1,-1 7 1,-2 1-579,-4 0 1,-5 0 0,-6-2 0,-11-2-850,-9-2 0,-16-6 0,-9 2 1537,-11-5 0,-20 1 0,-6-11 0</inkml:trace>
  <inkml:trace contextRef="#ctx0" brushRef="#br0" timeOffset="4083">11003 977 8057,'33'-35'254,"-4"0"0,4 6 0,-4 2 0,4 4-121,2 7 0,6 1 0,2 7 0,1 0-104,5 0 0,1 2 0,1 6 1,-3 0-255,-1 0 0,-8 2 0,-1 4 225,-7 6 0,2-4 0,-5-1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7:06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1240 8057,'0'-23'-133,"2"0"0,2 1-423,2 3 1,0 1 0,-5 3 555,5 3 0,4-3 0,7 5 0</inkml:trace>
  <inkml:trace contextRef="#ctx0" brushRef="#br0" timeOffset="582">313 908 8057,'12'-29'27,"-2"2"0,-3 2 331,-3 3-128,6 3 0,-8 11-103,4 8 0,-4 8 0,-2 9-61,0 1 1,0-1 0,0 1 0,-2 1-67,-4 5 1,-4-5 0,-7 4-1,-1-3-77,1-3 1,-1 1 0,-1-1 0,-2 1 37,-3-1-1,1-7 1,6-3 0,-1-1 158,1 0 1,1-2 0,5-10-1,5-5 124,4-5 1,4-9 0,6-4 0,9-4 2,10-2 1,8 2-1,6 4 1,3 5-92,1 5 0,9 9 0,-5 6 0,-1 10-124,3 12 0,-3 9 0,1 16 0,-6 7-138,-7 6 0,-4 4 1,-17-3-1,-1 3-148,-3 2 1,-9-4-1,-2 2 1,-9-3 64,-7-7 1,-9-9 0,-4 0 0,-6-3-11,-6 3 1,-6-4-1,-11 2 1,-6-6 19,-4-4 1,-2-8 0,2 1-1,4-9 238,6-7 1,12-8-1,9-10 1,12-11 331,13-8 0,10-6 0,12-2 0,13-3 9,16-3 1,11 6 0,6 0 0,5 8-57,1 8 1,2 4 0,4 3 0,-2 5-263,-2 5 1,-2 6-1,2 6 1,-6 7-573,-4 8 1,-7 7 0,-2 7 0,-3-1-191,-3 1 1,-8-2 0,-4-2 0,0-1-1207,1 1 1887,-7-6 0,12 0 0,-6-8 0</inkml:trace>
  <inkml:trace contextRef="#ctx0" brushRef="#br0" timeOffset="1081">1868 873 8075,'6'-33'0,"-1"2"472,-1 2 1,-2 14-1,-2-3-195,0 3 0,-8 7 1,-3 0-1,-7 2-100,-5 1 0,-4-1 0,-8 8 0,0 2-124,0 1 0,-6 7 0,1-4 1,-1 1-125,-2 5 1,6 2 0,-3 1 0,3 0-61,2 1 1,8-6-1,3-1 1,7 3 46,5 1 1,-1 3 0,7 1-1,2 3 67,2 1 0,2 2 1,2-4-1,4 3 66,5-3 1,-1 4 0,2-1 0,1-1-49,3 2 0,-1-6 0,-1 5 0,-2-5-55,1-1 1,-3-3 0,0-1-165,-3-3 0,7-1 207,-2 2 1,-3-5 0,3-8 81,1-5 1,-3 2 0,2-6 0,1 0 63,3 1 1,1 3 0,3-4-1,1 2-84,2 5 0,1-5 1,-5 2-1,2 2-36,3 2 1,1 10 0,-4 4 0,3 3-109,-3 3 0,4 1 0,-4 4 1,-3 6-89,-4 4 1,-5-4-1,3 1 1,-6-1-52,-4-2 1,-10 4 0,-4-6 0,-5 0-45,-7 1 1,-3-3 0,-8-8-1,-1-1-143,-5-2 1,2-9 418,-8 3 0,1 4 0,-7 0 0</inkml:trace>
  <inkml:trace contextRef="#ctx0" brushRef="#br0" timeOffset="1316">2217 210 8128,'-8'-37'234,"-3"-4"1,3 12-1,2 0 250,4 8 1,4 11 0,4 6-1,7 8-298,9 7 0,-1 7 0,8 5 0,2 8-142,2 8 1,8 0-1,0 7 1,-2 5-439,-3 5 1,-1 6-1,-2 8 1,-5 2-183,-11 4 1,-7-3 575,-10 9 0,-8-1 0,-2 7 0</inkml:trace>
  <inkml:trace contextRef="#ctx0" brushRef="#br0" timeOffset="1650">2007 559 8007,'2'-52'179,"0"-1"1,3 2 0,2 1 0,16-41 308,8 15 0,14 20 1,7 15-1,12 6-285,10 6 0,-2 12 0,5 11 0,-1 4 131,0 2 1,0 10 0,-9 7 0,-4 12-255,-11 10 0,-7 0 1,-11 8-1,1 1-179,0 3 1,-7 1 0,-7 0 0,-8-1-288,-7-5 1,-4 5 0,-2-7 0,-2 1-164,-4-4 0,-3-12 1,-9-6 369,1-3 0,1-15 1,5-10 394,5-17 1,6-11 0,6-6 0,7-3 174,9-3 0,5 6 1,8-1-1,2 3 23,3 2 1,5 8 0,7 5 0,1 9-248,-1 7 0,0 12 0,1 7 1,-5 9-451,-7 7 0,-2 6 1,-16 5-1,-3 7-419,-7 3 0,1 3 0,-8 1 1,-4 4-1181,-6 6 1882,-6-3 0,-7 14 0,-1-3 0</inkml:trace>
  <inkml:trace contextRef="#ctx0" brushRef="#br0" timeOffset="1798">3911 1327 8195,'27'-2'864,"-4"-3"0,-9-3-439,-2-4 0,-8 6 0,1 14 0,-5 8-447,-5 5 0,-11 10 0,-7-2 0,1 6-260,3 6 1,-4 0 281,-1 11 0,-14-3 0,1 11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7:24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49 8222,'-18'-17'942,"1"1"-526,-1 5 1,3 7 0,3 15 220,6 13 0,6 14 0,8 9 1,8 3-406,5 3 0,4 1 0,-2 2 0,6 5-570,4 1 0,-1 2 0,-1 6 0,2-1-329,-2 1 0,-8-2 0,0-2 0,-3-2-1013,-3 2 1680,-7-6 0,5 8 0,-5-6 0</inkml:trace>
  <inkml:trace contextRef="#ctx0" brushRef="#br0" timeOffset="198">68 346 8656,'-17'-35'406,"5"-4"0,2 4 0,3 6-799,3 2 0,4 14 1,6-3-1,7 4 324,8 3 0,14 5 0,14-4 0,5 2 174,4 0 0,14 1 0,-2 5 0,4 1-455,3 5 0,-11 4 350,4 7 0,-12 1 0,3-1 0</inkml:trace>
  <inkml:trace contextRef="#ctx0" brushRef="#br0" timeOffset="383">295 678 7764,'16'-10'-165,"7"4"1,8 4-15,4 2 0,8 0 1,3 0 178,5 0 0,17 0 0,3 0 0</inkml:trace>
  <inkml:trace contextRef="#ctx0" brushRef="#br0" timeOffset="582">1064 573 8087,'0'-17'2573,"0"-1"-2091,0 8 1,7 5 0,5 10-1,4 7-287,1 4 1,0 1 0,1 2 0,-1 5-614,1 5 0,5-2 0,0 2 0,1 2-498,1 2 0,-6-4 1,5-2 915,-5-1 0,-2 13 0,1-3 0</inkml:trace>
  <inkml:trace contextRef="#ctx0" brushRef="#br0" timeOffset="1082">1553 608 8198,'15'-17'0,"-1"-1"850,-3 1 1,-5 1 0,6 4-401,1 7 0,3 3 0,1 4-105,1 3 0,-1 5 0,1 8 0,-1 1-431,1 4 1,-1-3 0,-1 5-1,-3 0-179,-1 4 0,0-2 1,3 1-1,-1-1-119,-3 0 1,-5-6 0,4 3 0,-2-3-290,-5 2 0,-1-9 525,-2 3 0,-2-5 516,-3 0 0,-5-12 0,-6-14 11,5-7 1,3 1-1,8-3 1,0 4 140,0 1 0,0 1 0,2-1-267,4 1 0,3 1 1,9 4-1,-1 5-334,1-1 0,-6 6 1,-1-4-1,3 4-191,1 2 1,3 6-1,-1 2 1,-1 2-220,-5 3 0,5 3 0,-6 1 101,-1 1 1,-1-7 0,-8 1-50,0 1 719,0-5 1,-8 0-57,-3-8 1,1 0 0,0-2-75,2-4 0,1-2 0,3-5-267,-2 1 0,0 1-278,6-7 0,0 6-189,0 1 0,8 7 0,2-4-925,-1 0 1509,7 6 0,-6-5 0,7 7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7:29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280 1119 8028,'-2'-53'325,"-2"1"1,-3-1 83,-3 1 1,-4-6 0,-7 0 0,-4-3-138,-2-5 1,3 2 0,-3-11 0,0 1 99,0-2 0,7 5 0,1-3 0,7 8 81,5 8 0,1 19 1,8 10-1,4 9-302,5 9 0,13 3 0,5 8 0,6 2-55,5 4 1,13 9 0,9 10-1,2 3-242,0 3 1,0 9 0,4 5 0,-2 2-307,-2-1 0,-10-1 1,-1 3-1,-11-3-182,-5-2 1,-10-5 0,-3-8 0,-7-7 31,-5-4 1,-6-9 0,-12-4 471,-6-4 0,-5-10 0,-5-4 0,-3-5 383,-2-6 0,-2-10 0,-4-10 0,2 0 424,2 0 0,13 3 1,1 5-1,5 0 65,6 0 0,12 8 0,9 3 0,12 7-452,10 5 0,15 5 0,14 9 1,8 3-242,4 7 0,-7 13 1,3 8-1,-4 8-442,-2 4 0,-10-7 1,-6 5-1,-7-2-594,-5 0 0,-7 1 1,-7-3-1,-3 2-564,-4-2 1,-7-8 1550,-3-2 0,-7-8 0,4 4 0</inkml:trace>
  <inkml:trace contextRef="#ctx0" brushRef="#br0" timeOffset="316">1695 630 8058,'23'-18'-248,"-1"3"786,-1 3 0,-6 4 958,-3 8-1233,0 0 0,-5 2 0,-7 2-237,-9 2 0,-9 7 1,-3-3-91,-2 0 0,-1 5 0,7-5-123,-1 0 0,1 5 70,-1-3 1,9 3-77,3 3 0,6-1 0,6-1 0,7-3-460,9-1 0,11 0 1,9 3 652,3-3 0,9 11 0,8-3 0</inkml:trace>
  <inkml:trace contextRef="#ctx0" brushRef="#br0" timeOffset="416">2184 577 8261,'0'-23'0,"0"0"514,0 1 1,2 11 0,4 5 0,5 4 91,5 2 0,9 2 0,4 4 1,6 5-424,6 5 0,5 9 1,13 4-1,3 4-643,0 2 0,6 0 0,-6 0 0,2 0-1211,0 0 1,-10-2 1670,-1-4 0,-9 4 0,-9-6 0</inkml:trace>
  <inkml:trace contextRef="#ctx0" brushRef="#br0" timeOffset="600">2795 560 8261,'-17'-18'232,"5"3"0,0 3 328,-1 6 0,3 4 0,-2 4 1,-1 4-122,-3 6 1,-3 11-1,-2 6 1,-5 6-289,-1 6 0,-4 2 0,-8 7 0,-3 0-473,-3 5 0,-9 5 0,-12 0 0,29-27 1,-2 0 321,-4 0 0,-1 0 0,-3 0 0,-1 0 0,-5 2 0,1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7:27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36 724 8534,'-8'-15'2975,"-4"3"-2804,4-4 0,1 24 1,7 2-1,0 11 28,0 6 1,9 3 0,7 6-1,7 3-129,4 2 1,2 2-1,6-5 1,0 5-328,0 2 1,6 1-1,0 7 1,-3-3-559,-1-3 0,-9 1 1,-5-7-1,-4-4 170,-1-6 1,-7-14-1,-1-13 887,-2-8 1,3-13 0,-3-12 0,2-4 179,3-2 1,5-6 0,3 0 0,4 3 429,3 1 1,-1 4-1,4 2 1,-2 5-370,2 7 0,2-2 0,2 11 0,0 0-470,0 4 0,-6 5 1,0 1-1,2 0-128,2 0 0,-4 0 1,-2 0-172,-1 0 1,-3-2 0,-8-4 0,-3-6-123,-6-3 1,-4-3 0,-4-1-1,-4-5-30,-6-5 0,-5 2 1,-4 0-1,-5 0 71,-1 0 0,6 0 0,-2-3 0,3 9-386,3 7 0,5 1 753,0 7 0,8 8 0,-3 8 0</inkml:trace>
  <inkml:trace contextRef="#ctx0" brushRef="#br0" timeOffset="324">1415 1108 8095,'8'-17'1065,"-6"-1"1,4 1 0,-2 1-383,1 5 1,-3-5 0,6 5 0,0-5-340,4-1 0,-5-1 1,1 1-1,-2-1-294,0 1 1,5-1 0,-5 1 0,-2-1-87,-2 1 1,-2-1 0,0 1 0,-2 1-124,-4 5 1,-3-3 0,-9 8 0,1 3-67,-1 1 1,6 2-1,1 2 1,-1 3-56,2 7 0,3 4 0,7 3 0,2 4-92,3 6 1,13-2-1,11 3 1,6 1-203,6 2 1,11 0 0,10-4 0,2-4-1230,0 0 1803,0-13 0,6 11 0,0-13 0</inkml:trace>
  <inkml:trace contextRef="#ctx0" brushRef="#br0" timeOffset="1017">1869 1073 8095,'12'0'-429,"0"0"829,1 0 0,-3 0 1,1 0-1,3 0 89,2 0 1,1 0 0,1 0 0,1 0-235,4 0 1,-3 0 0,3-2 0,-4-3-79,-1-7 0,-1-9 0,1-5 0,-1-1-16,1-4 1,-9-2 0,-3-2-1,-4-2 6,-2-3 1,-8 3 0,-3-2 0,-7 6-4,-5 4 0,4 8 1,-5-1-1,5 7-135,1 3 1,1 8-1,1 0-137,5 8 1,3 12 0,8 9 0,2 2-127,4 4 0,11 4 0,12 4 0,6 4-198,6 1 0,4-3 1,7 4-1,2-3-176,5-3 0,3-10 1,6-6-1,-4-5 65,-6-6 0,-4-5 1,-5-11-1,-9-7 362,-10-12 1,-15-10 0,-5-10 0,-2-10 448,-5-9 1,-8-6 0,-7-3 0,-4-3 706,-1-2 1,-2-9 0,-3 1-1,-1-1-112,2 5 0,1 14 1,3 10-1,-1 8 1587,1 7-2227,7 12 0,2 13 1,10 18-1,4 14-441,6 11 0,11 14 0,6 7 1,6 8-113,6 9 1,-2 2 0,7 5 0,1 4-268,-3 5 1,1 1 0,-8 3 0,0 3-110,-4-5 0,-12-3 1,-3-12-1,-11-4 101,-5-6 0,-2-19 0,-2-12 0,-4-12 225,-5-9 0,3-14 0,0-9 0,2-10 477,1-6 0,-1-8 0,6-2 1,2-1 550,4-5 0,-3-1 0,9-3 0,4 1-101,5 0 0,0 5 0,7 4 0,-1 6-119,0 10 1,0 8 0,4 7-1,-4 6-320,-2 4 0,-1 2 0,-9 2 0,-3 4-136,-6 6 0,-4 5 1,-2 5-1,0 1-90,0-2 0,-8-1 1,-6-1-1,-7 2 71,-8 3 1,2-1-1,0-6 1,-1 1-76,1-1 0,6-5 1,-2 0-1,3 1-172,3 3 0,7 1 0,4 1-161,4-1 1,6 1-1,8-1 1,13 1-719,12-1 1,15 2 1172,12 5 0,12-5 0,4 6 0</inkml:trace>
  <inkml:trace contextRef="#ctx0" brushRef="#br0" timeOffset="1301">4454 1038 8188,'0'-19'287,"0"-4"0,0 3 0,0-3 1288,0 4 0,2 9-1008,4 4 1,3 6 0,11 4 0,1 4-410,2 2 0,9 1 0,-5 7 0,2-3-414,0-3 0,0 3 0,4-5 0,-4 0-486,-6-4 0,-3-5 0,-3-1 309,1 0 0,-9-1 0,-3-5 0,-6-6 147,-6-3 1,-3 3 0,-11 0 0,-3-1 189,-6-3 1,-4 5-1,-2 1 1,2 2-92,4 4 0,-2 2 0,6 2 0,-1 0-191,1 0 378,2 8 0,5 2 0,1 7 0</inkml:trace>
  <inkml:trace contextRef="#ctx0" brushRef="#br0" timeOffset="1500">5013 305 8812,'-12'-68'0,"2"6"1051,3 10 0,-5 7 0,4 14 169,-1 8 0,5 9-1164,-2 20 0,14 11 0,7 14 0,8 10-154,5 12 1,7 9 0,7 13 0,1 9-144,-22-39 0,1 1 0,1 2 1,0 1-1,-2 4 0,-1 1 1,-1 1-1,-1 2-1503,-1 4 0,-3 0 1481,-4-4 0,-3 1 0,-5 6 0,-4 0 1,-2-7-1,-1 1 0</inkml:trace>
  <inkml:trace contextRef="#ctx0" brushRef="#br0" timeOffset="1651">4926 1143 8145,'17'-39'0,"2"5"0,3 2 167,1 5 1,8 2-1,-2 10 1,4 1-47,2 2 0,2 8 1,2-1-1,3 3-415,3 2 0,0 0 0,3 2 294,-1 3 0,-1 5 0,7 8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6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542 66 8021,'0'-17'456,"-2"5"1,-4 0 154,-6-1 1,2 5-1,1 4 1,-1 8-359,0 8 1,-1 5-1,-7 6 1,1 7-173,-1 3 0,1 3 0,-1 5 0,-1 6-65,-4 3 1,1-3 0,-5-1-1,0 3-671,0 1 0,-2 3 0,-6-3 0,2-3-368,4-7 0,-2-3 0,7-4 1023,3-4 0,2 4 0,1-5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7:26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70 691 8104,'-11'-1'379,"-1"-3"0,1-4 1986,1-2-1915,-6 6 1,14-2 0,-3 12-109,3 6 0,9 5 1,7 5-1,5 3-336,5 2 1,-1-4-1,-4 5 1,3-1-135,1 0 1,0-4 0,-5 4-1,-3-1-95,-3-5 0,3-2 1,-5-1-1,0-1-908,-4 1 969,3-9 0,-9-3 0,2-13 0,-8-11 211,-3-9 1,3-8-1,-4-4 1,2-4 24,5-1 1,1 3-1,4-4 1,3 3-89,7 3 1,6 2-1,3 2 1,4 2-357,2 4 0,2 6 1,6 11-1,2 6-660,4 4 1,-2 4 1029,7 4 0,-7 4 0,4 7 0</inkml:trace>
  <inkml:trace contextRef="#ctx0" brushRef="#br0" timeOffset="329">1014 552 8104,'-2'-33'223,"-4"4"0,4 3 0,-4 9 2092,4 0 1,4 7-1869,4 4 0,11 6 0,14 6 0,6 7-351,4 9 1,7-1 0,-1 8-1,3 4-334,3 6 1,-1-2 0,-1 4 0,-7-3-314,-9 3 1,-8-4-1,-9 4 1,-3-6-355,-3-6 0,-8 2 1,-16-6-1,-11 0 410,-8 1 0,-14-5 1,-3-9-1,-5-7 545,3-3 0,3-6 1,1-5-1,5-11 509,4-5 1,10-12 0,4-9-1,3-7 150,3-5 0,7-4 0,4-10 0,4-2 201,2-1 1,16-7-1,7 5 1,10 1-326,8 4 1,6 8 0,9 19 0,4 12-489,2 14 1,2 4-1,4 11 1,-2 6-79,-2 7 1,-2 15 0,4 5 0,-4 4-295,-2 2 0,-7 7 0,-9 3 0,-3 2-829,-8-1 0,0 1 0,-10 5 0,-1 0-154,-3 1 1,-9-1 0,-4 1 1257,-4-1 0,-18 0 0,-3 1 0</inkml:trace>
  <inkml:trace contextRef="#ctx0" brushRef="#br0" timeOffset="479">1922 726 8156,'23'-35'377,"0"1"0,1 6 0,-5 7 0,4 6-216,6 3 0,12 2 1,8-1-1,7 3-1331,8 0 1170,4 6 0,9-6 0,3 8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7:31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 1021 8150,'-17'-9'579,"-1"-5"1,3 10 192,3 6 0,4 6 0,8 9 1,2 1-401,4-1 1,4 8-1,9 3 1,4 1-244,7 0 1,2-6 0,3 4 0,2-2-507,4-3 0,-2-5 0,5-3 0,-1-4 95,-4-3 1,-2-3-1,-4-10 1,-2-7 407,-2-9 1,-10-5-1,1-10 1,-9-3 347,-3-7 0,-2-1 0,-6-3 0,0 3 417,0-1 1,-2 3 0,-2 13 0,-4 3 323,-1 7 1,5 8-1102,-2 9 1,4 12 0,6 23-1,6 13-80,7 13 1,12 9-1,0 11 1,6 7-120,6 3 0,-22-38 1,-1 1-1,3 3 1,1-1-1,-2 3 0,-2 1-238,0 1 0,-1 1 0,0 2 0,-3 0 0,-5-2 0,-2 1 1,-1-1-1,0 0-159,-2 1 0,-3-1 1,-3-5-1,-3-1 1,-15 39-1,-13-10-320,-11-7 1,-15 0-1,-5-16 1,-6-7 326,-5-12 0,-5-12 0,-9-13 0,0-10 321,1-12 0,15-17 1,20-22-1,13-7 493,8-8 0,9-12 0,15-5 0,14-5 2,16-1 0,16 0 0,11-1 0,-22 45 0,2 1-374,2 0 0,2 2 1,4 2-1,2 3 1,2 3-1,1 4 1,3 1-1,2 3-1533,1 1 0,3 1 1566,3 5 0,2 1 0,-1-1 0,1 2 0,4 1 0,2 2 0,2 1 0,2 1 0,2 2 0,0 0 0</inkml:trace>
  <inkml:trace contextRef="#ctx0" brushRef="#br0" timeOffset="433">1753 829 8308,'27'-8'501,"-4"-3"0,-3-3 0,-3 1 0,0 3-320,1 2 0,-1 2 0,3 6 0,1 0-116,2 0 1,8 0 0,-3 2 0,1 4-612,0 6 1,-6-3 0,4 3 0,-1 2 545,-5 1 0,-2 10 0,-1 3 0</inkml:trace>
  <inkml:trace contextRef="#ctx0" brushRef="#br0" timeOffset="551">1805 1144 7660,'47'0'-165,"-1"0"1,-5-2-1,7-2 1,5-2 67,3 2 1,10-4 0,-4 0 96,0-1 0,-2-3 0,-7-5 0</inkml:trace>
  <inkml:trace contextRef="#ctx0" brushRef="#br0" timeOffset="750">2312 462 8075,'17'-27'48,"0"10"0,1 11 0,-1 6 546,1 6 1,7 13-1,4 16 1,6 10-129,6 5 0,2 16 0,5 4 0,-1 4-314,1 3 0,-7 3 1,-6 7-1,-10-1-352,-6-5 0,-9-5 1,-6-12-1,-10-8-477,-11-7 0,-8-1 0,-12-7 677,-4-2 0,-11-2 0,-11-2 0</inkml:trace>
  <inkml:trace contextRef="#ctx0" brushRef="#br0" timeOffset="1102">3272 934 8049,'51'-23'404,"-5"-1"1,-5 3 0,-12 9 48,-6 7 1,-9 10-1,-3 7 1,1 4-83,-2 1 0,5 8 0,-3 2 0,2 3-195,-3-1 0,5 6 0,-7 7 0,3 1-253,0 0 1,-8-1-1,1-3 1,-3 2-242,-2-2 0,-2-2 0,-3-4 0,-7-4 3,-4-6 0,-7-11 0,-2-7 1,0-3-2,-1-2 1,-3-15-1,6-8 1,2-10 452,1-8 0,11-10 1,3-9-1,4-2 348,2-4 1,0-8 0,2-5 0,6-5 81,9-5 0,10-2 0,14 6 0,7 3-321,9 6 1,-1 14 0,6 14 0,-2 15-575,-3 13 0,3 16 0,0 4 1,-2 10-422,-4 6 0,1 9 0,-16 4 0,-5 4-896,-3 2 1,-11 6 1644,-3-1 0,1 9 0,-8-4 0</inkml:trace>
  <inkml:trace contextRef="#ctx0" brushRef="#br0" timeOffset="1287">3674 1161 8104,'17'-2'124,"1"-4"0,-1-5 325,1-5 1,5 4 0,2 3 0,2 1-525,4 4 1,2-4-1,4 2 1,2 3-291,2 1 0,-1 2 1,-5 0 364,0 0 0,8 7 0,2 3 0</inkml:trace>
  <inkml:trace contextRef="#ctx0" brushRef="#br0" timeOffset="1503">4564 934 8046,'10'-18'188,"-2"3"0,-2 1 2350,0 3-2276,-1-1 1,-5 4 0,2 8-358,4 10 0,2 11 0,5 5 0,-1 1-322,2 4 0,-5 2 0,3 2 0,2 0-657,1 0 1074,-5-8 0,5 14 0,-5-5 0</inkml:trace>
  <inkml:trace contextRef="#ctx0" brushRef="#br0" timeOffset="1820">5088 1091 8155,'28'-19'273,"-5"-1"1,-4 3 618,-1 7 0,-1 6-355,1 4 1,-3 2-1,-1 4 1,-5 6-345,-1 3 1,0 8 0,-4 3 0,2-1-366,-2 0 1,-3 4 0,-1-5 0,0-1 10,0 2 1,-7-6-1,-3 5 1,-4-5-186,-3-1 1,3-7 0,-9-1 372,4-2 1,3-4-1,4-10 1,7-6 466,3-3 1,2-5 0,2-1 0,5-4-37,11-3 1,9 5 0,14-4-1,7 2-194,9 3 1,-1 3 0,8 4 0,2 3-453,2 6 0,-6 4 0,-4 4 0,-5 2-508,-7 2 0,-3 13 1,-10-1-1,-6 1-1361,-10 0 0,-1-1 2057,-10-1 0,0 9 0,-6 1 0</inkml:trace>
  <inkml:trace contextRef="#ctx0" brushRef="#br0" timeOffset="2383">6433 1178 8268,'10'-7'947,"-2"-3"1,-10-6 0,-4 5-808,-6 5 0,-5 2 0,-5 0 1,-3-2-104,-2 3 1,0 1 0,-4 2-1,2 0-48,-2 0 0,0-6 1,1 0-1,5 2 23,0 2 1,11 2-1,-3 0-160,1 0 103,1 0 1,13 2-1,8 2 1,7 2-21,5-2 0,7 3 1,4 1-1,2 0 22,-2 0 0,4-2 1,-6-5-1,3 3 58,-1 2 1,-6 2 0,4-4 0,-2 2 49,-3-2 1,3-3 0,-2-1 0,-1 0 11,-3 0 1,-2 0 0,1 0 0,-1 0 172,1 0 0,-1 0 1,3 0-1,1 0-65,2 0 0,8-1 0,-3-5 0,1-4-118,0 0 0,6-5 0,7 1 1,3-7-207,3-8 1,3-6 0,-1-6 0,-3-7-40,-6-9 1,-4-7 0,-6-10-1,-8-1 80,-11 1 0,-12-4 0,-12 3 0,-13 1 311,-12 2 0,-8 10 0,-5 4 0,1 6 616,3 5 1,13 12-1,0 12-456,6 3 0,5 13 1,11 9-1,5 13-484,4 12 0,4 14 0,4 7 0,5 9-198,5 7 0,1 11 0,1 7 0,-1 3-510,1 3 1,-1 5 0,-1 4 0,-10-46 0,-1 1-347,-1 4 1,-2 0 930,0 0 1,-2-1 0,-3 1 0,-2 0 0,0-3 0,0-1-1</inkml:trace>
  <inkml:trace contextRef="#ctx0" brushRef="#br0" timeOffset="2550">4722 305 8195,'0'-23'288,"2"2"-490,3 5 1,13 10 0,13 18 0,10 13-1359,11 12 1560,16 8 0,-22-16 0,3 2 0,4 0 0,1 0 0</inkml:trace>
  <inkml:trace contextRef="#ctx0" brushRef="#br0" timeOffset="2783">8232 1371 8254,'17'-26'1168,"-7"1"0,-4-4-355,-4 6 0,-4 5-982,-4 7 169,-4 3 0,-15 0 0,-2-2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8:10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1450 3004 7417,'0'-17'-98,"0"-1"0,-2 9 0,-2 1 1,-3 2 100,-3 0 1,0-7 0,-3 3-1,1-2 3,-2 1 1,-7-1-1,-4-5 1,-2-1 36,-4 1 1,-4-7 0,-6-1 0,-6-2 26,-3-4 0,-4 4 1,-3-2-1,-3-2 3,-2-2 0,0-2 0,-4 0 0,4 0-2,2 0 0,2 0 0,3 0 0,1 0-31,1 0 1,-1 6-1,11 0 1,3-2-17,3-2 0,-2 0 1,12 2-1,0 2-45,3-2 0,7-4 0,3-4 0,3-2-27,-3 2 1,4 1-1,1-1 1,-1-4 36,0-2 0,6-1 1,-1-6-1,3 1 3,2 4 1,0-3-1,0 3 1,0-1 13,0 1 0,0-1 0,2 7 1,2 2 11,1 2 0,9-3 1,-2 1-1,3 4-4,3 4 0,5 4 0,4-4 0,4 4-11,6 1 1,4 3 0,-1 6 0,7-1-31,3 1 1,11-1 0,3 1 0,4 1-5,1 5 0,3-3 1,2 6-1,2 0 21,-3 1 1,-3 1-1,-6 6 1,-6 0-18,-3 0 1,3 0 0,0 0 0,-3 0 15,-7 0 0,1 0 1,-5 0-1,3 0 19,1 0 1,7 0 0,-9-2 0,7-2 13,5-2 1,4-7 0,8 1-1,0-4 13,-1-1 0,7 0 1,2-1-1,1-1-3,5-5 0,-1 5 0,1-4 0,-3 1-7,3-1 1,-1 4 0,-1-5 0,-7 5-29,-3 1 1,-2 1 0,2 1 0,1 3-13,3 1 1,-6 1 0,-6-5 0,2 3-10,2 1 0,2 0 1,0-3-1,-1 1-9,1 2 1,0 1 0,2-7 0,2 1-17,1-1 0,3 3 0,-4 1 0,3 3 19,3-3 0,-1 4 0,1 1 0,-8-1 35,-6 0 0,-2 4 0,8-3 0,-1 1 9,-1 4 1,-2 2-1,-12 2 1,3 0 5,-3 0 1,-4 0 0,-3 0 0,-5 2 7,-1 4 1,6-4 0,-3 6 0,3-3-16,-3 1 0,5 2 1,-5-4-1,5 2-8,1-2 0,1 3 1,-1-1-1,0-2-9,1-2 1,-1-2 0,1 0 0,1 0-5,4 0 1,-9 0 0,3 0 0,-2-2 12,1-4 1,3-3 0,3-9-1,1 1 17,-2-1 1,0 3-1,1 1 1,1 2 14,-2-1 1,-4-1-1,-3 3 1,-4 5-17,-3 4 0,5-4 1,-4 0-1,-1 2-11,1 2 0,0 4 0,-5 2 0,7 4-60,5 2 1,-1-1-1,9 5 1,-3-2 21,-3 1 1,2 1 0,3-1 0,1-1 19,-2 2 0,-4-5 0,-3 3 0,-2 0 9,1-3 0,-5 5 1,-3-8-1,-5-2 2,-5-2 0,1-1 0,-6 3 1,0 2 23,0-2 0,4-2 0,-5-2 0,-1 2 16,2 4 1,-5-4-1,3 5 1,-2-1-14,2 0 0,-3 8 0,3-5 0,-2 3-29,3 0 1,-5-1 0,6 7-1,-1 1-20,-1 4 0,2-3 1,-3 5-1,1-2-19,-2 1 1,1 7 0,1-4-1,4 2 13,0 0 0,6-6 1,-4 5-1,4-1 25,2 0 1,-2-6 0,-2 2-1,-2-1 0,2 1 0,-5-3 1,-3 3-1,-4-4-6,-1-1 1,-7-1 0,-1 1 0,0-1 3,-1 1 1,-3-1 0,6 0-1,2 1-5,1-1 0,4 1 1,5-1-1,3 1 5,0-1 0,6 7 0,-4-1 0,6-2-9,6-1 0,-10-3 1,4 1-1,-2-1 9,0 0 1,8 1 0,-1-3 0,-1-1 7,-2-2 0,-8-1 1,-2 5-1,-2-3 23,-3-1 1,-3 0 0,-1 5-1,-1-1-1,1-5 1,-7 5 0,-1-5-24,-2 5 0,-2 1 1,-6 1-1,-2-1 8,-4 1 0,-4 1 1,-7 3-1,-1 1-7,1-2 0,-9 6 0,-1 3 1,-4 3-11,-4 1 0,4 1 0,-11 2 0,-1 4-41,-4 6 0,3-3 0,-1 1 0,2-1 23,5 1 0,-5 2 0,2 3 0,4-1 8,6-3 0,0-7 0,8 2 1,2-2 1,1 1 1,5-5-1,1 2 1,2-6 14,-1 0 0,-3-4 0,-1 2 1,-1 3 2,1 1 0,-1-6 1,1-2-1,-2-2-4,-5 0 0,11 7 1,-5-7-1,3-2 1,-1-1 1,-1-3-1,-1 1 1,1-1-4,-1 0 1,1-1 0,-1-2-1,1-3 3,-1 3 1,1 1-1,0 1 1,-3-3 7,-3-1 0,3 0 1,-3 5-1,4 1-9,1-1 1,1-5-1,-1-1 1,1 3-3,-1 2 0,1-5 1,-1 1-1,1-1 12,0-1 0,-1 6 0,1-7 1,-1 3 9,1 0 1,-1-7-1,1 7 1,-3 0-14,-3-3 0,4 5 0,-5-6 0,5 0-5,2-1 1,-7 5 0,-1-6 0,-2 0 14,-4 1 0,4-5 0,-2 4 0,-4-4 10,-6-2 0,2 0 0,-6 0 0,0 0-78,-3 0 0,-5 0 0,-1 0 0,2 0-172,3 0 1,4 0 220,8 0 0,-7 8 0,-3 2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5:59:58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786 2148 7923,'-25'-7'0,"-6"-5"0,-2-4-498,4-1 1,2 9-470,21 8 967,8 16 0,7 19 0,9 9 0</inkml:trace>
  <inkml:trace contextRef="#ctx0" brushRef="#br0" timeOffset="1046">1240 3284 7776,'-8'-18'-237,"1"-1"0,-7-3 0,4-1 172,3 2 1,-1 7 0,4 2 90,-2-1 0,-2-1 0,5 1 26,-3 1 0,-8 0 0,4-5 23,1 0 1,-7-3 0,7-1 0,-3-3 0,0 3 1,1-4 0,-7 0 0,1-2-10,-1-5 1,-5-1-1,-2-1 1,-4-3 14,-8-4 1,0 2 0,-8-7 0,1-3-7,-1-1 1,4-3 0,-3-1-1,-1-4-13,0-6 0,1 2 0,-3-3 0,6-1-27,5-1 0,1-5 0,0-2 1,0-2-69,0 3 1,6 1-1,2 2 1,-1 0-4,1 0 0,6 8 0,-2 4 0,3 6 2,3 5 1,-1-3 0,3 5 0,3 0-46,6 5 0,4 3 1,2 4-1,0 4-28,0 5 1,8 11-1,4 3-1,3 2 0,5 2 1,1 6-1,2 0 23,-1 0 0,3-5 1,0-1-1,4 0 61,8-2 0,0 4 0,9-5 1,3-1 23,1 0 1,5-1 0,3-7 0,8-1 30,8-5 1,15-5-1,-37 10 1,1-2-1,4-2 1,2-1-5,4-1 0,0 0 0,-1-2 0,0 1 0,2 1 1,1 0-1,-3 1 0,0 1-54,-1 2 0,0 1 1,1 1-1,0 1 1,0 2-1,0-1 1,0 2-1,-1-1 26,-4 1 0,0 1 1,-2 4-1,-1 1 0,-1-1 1,1 1-1,0 1 1,0 2-1,1-1 0,1 0 1,-2 0-1,0-1 0,-3-1 1,-1 0-1,47-6-8,-2 3 1,-44 4 0,-1 1 0,45-3 0,-1-2 15,-7 1 0,-9 5 1,1-4-1,-1 0 13,-5 1 1,-9 5 0,-5-4 0,-5 2 0,-2 0 1,-1-1-1,-5 3 1,-5-2 20,-4 2 0,-10 2 0,-3 0 0,-5-2 94,-2-1 0,1-3 138,-1 2-61,-7 4 139,-2-6-368,-8 8 1,2 2-1,4 6 1,5 7 0,5 7 1,-3 11 0,3 2 0,3 9-21,1 7 0,7 9 0,2 6 0,6 8-13,6 7 0,-20-35 1,2 1-1,4 2 0,1-1 1,-1 2-1,2-1 7,-1 1 1,2-1 0,3 1 0,0-1 0,-1 3 0,0-1 0,2 1 0,2-1-98,2 2 0,0-1 1,-3-5-1,1 1 1,2 3-1,0 1 1,-1-3-1,0-1-4,1-2 0,-1-1 1,0 1-1,0-1 0,4 1 1,0-1 140,0 2 0,1-1 0,0-1 0,0 0 0,-2-3 0,1-1 0,-1 1 0,0 0 0,1-3 0,1-1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6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 97 8077,'-16'-23'0,"3"1"771,1 7 0,6-1 0,-4 9 1624,3-3-2162,1 6 1,6 4 0,0 12 0,0 5-200,0 6 1,2-1-1,2 5 1,3 0-236,3 0 1,-4-3 0,4 3 0,-1 0-660,1 0 1,-6-6 0,2 5 859,-4-1 0,5 2 0,3 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6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78 8957,'5'-11'0,"1"-1"972,-2-2 0,-2 5-272,-2-3 0,0 6-1120,0-5 1,0 9 419,0 2 0,0 7 0,0 11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7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18 165 8015,'0'-25'455,"0"-4"0,-6 4 0,0 1 0,2 5 916,3 1 1,1 7-919,0-1 1,9 10 0,9 2 0,9 10-304,6 5 1,10 5-1,5 3 1,8 8-136,8 8 1,12 0-1,6 7 1,3 1-419,2-2 0,-7 3 0,-6-7 0,-8-2-758,-8-3 0,-14-3 0,-9-5 1161,-9-11 0,-15 1 0,-3-9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7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455 86 8673,'-10'-18'0,"4"1"1047,4-1 0,2 7-411,0-1 1,-2 8-423,-4-2 1,2 18 0,-5 7 0,-1 7-178,0 5 1,-3 4 0,-9 3 0,-3 5-346,-2 2 1,4 1 0,-6 7 0,-2-1-675,-2 1 1,-2-1-1,0 0 982,0 1 0,-8-1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7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0 193 8015,'18'-27'483,"1"1"1,3 7 0,1-2-131,-2-3 0,6 1 0,3 8 1,3 1 268,2 2 1,-1 8 0,1-1 0,-2 3-226,-4 2 0,3 0 0,-7 2 0,0 3-167,0 7 0,-3 4 1,-11 3-1,-3 2-141,0 3 0,-6 1 0,2-4 0,-8 4-86,-8 3 0,2-7 1,-1 2-1,-3-3-28,-1-3 0,-3 4 0,3-1 0,1-5-5,2 1 1,7-8 0,-5-1 6,2 1 1,6-6-1,12 6 1,11-2-239,10 0 1,10-1 0,17-5 0,6 2-560,4 4 1,8-4 0,1 6-1,1 0-1098,0 3 1918,-10 5 0,-1 1 0,-4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7.9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146 141 8101,'-35'0'187,"0"-8"1,2-1 128,4-1 0,15-4 1,22 9-1,21 1 101,20 2 1,20-4-1,23 0 1,-38 3-1,2 0-169,9-1 1,2 1-1,9 1 1,3 2 0,9-4-1,3 0 1,7 1 0,2 0-377,-28 1 0,1 1 0,1-2 0,3 0 0,1-2 0,0 2 0,4 0 0,1 0 0,0 1 0,0-1 0,0 1 1,0-1 65,-1 0 1,-1 1-1,0-1 1,-1 1-1,-1 0 1,-1 0-1,-8 2 1,-2 0-1,0 0 1,30 0-1,0 0-52,-7 0 0,-2 0 1,-6 4-1,-3 0 0,-10 2 1,-4 0-1,-9 0 1,-3 1-504,33 5 1,-23 4-1,-14-7-718,-13 1 0,-29 0 1335,-25-4 0,-1-12 0,-15 4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8.3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86 8524,'-18'-20'1786,"7"-3"1,1 11-644,2-3 0,4 5-792,10 4 1,14 14 0,15 8 0,9 7-285,7 4 0,3 2 0,2 6 0,4 0-337,2 0 0,1 6 0,1-1 0,-6-3-760,-4-6 1,-1 2 0,-1-5-1,-2-1-1903,-3-4 2933,-12-11 0,-2 3 0,-6-5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8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699 103 8038,'10'-13'469,"-4"-5"0,-4-3 0,-4 5 303,-4 5 0,2-3 0,-7 8-394,-3 2 1,4 10-1,-3 6 1,-5 5-317,-3 7 0,-4-3 0,1 8 1,-5 4-172,-4 6 1,-2-2-1,0 4 1,1-3-156,-1 3 0,0-4 1,-2 4-1,-2-4-535,-2-3 0,1 3 0,5 0 0,0 0 799,0-4 0,0 6 0,0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2:45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1099 7976,'8'-10'361,"-5"-5"1,7 3-226,-2-3 1,7 3 0,3 2 0,9 1 53,6-1 0,14 0 1,11-3-1,17 1-95,15-1 0,-41 5 0,3 0 0,4 0 0,2 0 0,5 1 0,0 1-72,5 0 1,0 0 0,-1 1 0,0 1 0,2-2 0,0 0 0,-6 2 0,-2 0-61,-4 0 1,-1 0 0,-3 3-1,0 0 1,-2-1 0,-1-1-1,43 1-237,-11 2 1,-5 0 0,-5 0-1,-4 0 23,0 0 1,-8 0 0,-4 2 0,-7 1 102,-8 3 1,-4 0 0,-2-4-1,-2 2 64,-4 2 0,-10 0 1,-7-6 179,1 0 1,-3 0 237,2 0 1,-10 0 75,-2 0 0,-2-2-305,-10-4 1,6 2 0,-4-8-51,3-1 1,1 3 0,6-2-1,-2-1-17,-4-3 1,4-3-1,-4-2 1,6-3 29,6 3 1,-2 0 0,8-1-1,1-1-45,3 2 1,9-5-1,4 3 1,4 2 2,2 1 0,6 9 1,3 1-1,5 2-19,5 4 0,4 2 1,-1 4-1,1 4-72,-2 6 0,-1 5 0,-5 5 0,-3 3-114,-7 2 0,-11 0 0,-5 4 1,-5-2 26,-1 2 0,-3-3 0,-3-1 0,-6-2 50,-4-4 1,-10-1 0,-4-5-1,-5-1 13,-7-3 0,-3-7 0,-8 2 1,0-4 57,0-2 0,6-2 1,2-4-1,4-7 163,7-9 0,1-5 1,9-8-1,2 0 206,2 0 1,10-5 0,6-3 0,7-2-94,8-3 0,14 3 0,7 1 0,8 3-95,4 8 0,8 6 0,6 9 0,-4 3-142,-6 3 1,-6 12 0,-8 12 0,1 5-76,-1 6 0,-13 3 1,-4 5-1,-4-2-121,-4 2 0,4 2 1,-8 2-1,-1-2-28,-3-4 1,-3 2 0,-3-6-1,-3 0-32,-2 1 1,-3-3 0,-5-6 0,0 1-135,0-1 1,-1-7 481,-5-4 1,4-6 0,-4-6 0,6-6 131,6-3 1,3-10 0,9-5 0,1-3 14,5-1 0,11-9 0,11-2 1,5 1 47,1 3 1,0 6 0,3 6 0,1 6-124,2 3 0,-2 5 1,-9 3-1,-6 8-133,-4 8 1,-2 6 0,-2 7 0,-4 1-45,-6-1 0,2 1 0,-2-1 1,-1 2-40,-3 5 1,1-5 0,1 4 0,2-3-74,-1-3 0,-1 1 0,2-3 1,4-1 16,1-3 0,12-1 1,1 2-1,11-6 80,13-4 0,6-2 1,20-2-1,8-4 15,-44 1 0,1-2 0,5 0 0,0-1 0,4-2 0,0 0 0,2 0 0,0-1 8,-2-1 1,0 1 0,-1-1 0,-2 0 0,0 3 0,-1 1 0,0-1 0,0 0 1,0 1 0,0-1 1,-4 1-1,-1 0 0,-3 1 1,-2 1-1,45-4-21,-7 2 1,-2 1-1,-2 3 1,-5-2-45,-10 2 1,-8 2-1,-12 2 1,-3 0-30,-6 0 0,-12 0 0,-6 0 0,-3 0-959,-3 0 276,-7 8 1,-4 2 356,-12 7 1,-4-7 0,-9-3 0,-5-1 414,-5 0 0,-4 8 0,-2-5 0</inkml:trace>
  <inkml:trace contextRef="#ctx0" brushRef="#br0" timeOffset="286">7318 86 8045,'-11'-8'277,"1"-3"1,0-5 297,1-1 0,5 5 0,-4 3-265,0 1 1,6 4 0,-4 12-1,6 7 15,6 6 1,0 12 0,10 0 0,5 8-181,4 4 1,-2 1 0,7 9 0,-1 1-451,-2 2 1,4 8 0,-8-2 0,-2 6-667,-1 6 1,-5 1 0,-3 7 970,-6-3 0,-12 1 0,-4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8.7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60 7977,'0'-11'272,"0"-1"2133,0-2-1292,0-1 1,0 7-791,0 8 1,0 14 0,2 11 0,4 2-621,5 4 1,3 2 0,0 2 0,-3 2-71,3 4 1,1-4 0,3 3 0,-1-3-2622,1-2 2988,-1 0 0,1 0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8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0 176 7993,'0'-20'350,"0"-1"0,0-2 341,0 1 0,2 3-394,4 1 1,10 3-1,9 3 1,4 4-210,8 1 1,7 5 0,15-4-1,5 4-353,4 2 0,7 2 0,1 2 0,-4 2-527,-6-2 1,-6-3 0,-8-1 791,1 0 0,-9 0 0,-1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9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34 121 7993,'-2'-20'0,"-2"-1"1056,-2-2 0,-6 0 59,7 5 0,1 8-730,9 5 1,-1 10 0,8 7 0,2 5-233,1 7 1,-3 1 0,-3 6-1,1-2-111,0 2 1,-4 2 0,3 2 0,-1 0-333,-4 0 0,4 0 0,-2 0 0,-3 2-577,-1 3 1,-2-3 0,0 4 0,0-4-391,0-2 1,2 0 1256,4 0 0,-4-8 0,6-2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9.3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0 171 7993,'0'-35'193,"0"2"1,0 4 738,0 6 0,0 4-230,0 1 0,8 8 0,6 7 0,5 4-574,4 5 0,10 10 1,0-1-1,8 7-406,4-1 0,7 6 0,6 0 1,0 2 111,3 1 1,-7-7-1,2 4 1,-7 0-730,-9 0 1,3-5 0,-4 1 894,-6-4 0,2 7 0,-8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9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420 165 7993,'-18'-25'344,"7"4"0,-1-6 0,0 1 455,3 5 1,1 8 0,8 1 160,0-2 1,0 8-781,0 6 1,0 8 0,2 10 0,2 1-25,1 4 0,1 5 0,-6 5 0,-2 0-342,-4 1 1,-3-2 0,-9 8-1,1-3-330,-1-2 0,1 2 0,-2 2 0,-5 3-300,-5 3 0,-4-4 1,-4 5 815,-3 3 0,-5 1 0,-8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29.9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0 175 8045,'24'-29'183,"-1"2"0,0 1 267,2 5 1,-3 4-1,5 3 1,0 4 407,0 2 0,0-3 0,4 5 0,-3 2-326,-3 2 1,-2 4 0,-5 4-451,-1 6 1,-7 3 0,-4 5-1,-5 1-53,-1 2 1,-1 6 0,-5-4-1,-6 3-106,-3 3 0,-3-4 0,1 0 0,-1 0 21,1 0 1,-1-5 0,1 3-1,1-2 402,5 1 0,-3-1 1,8-6-190,2 1 1,10-7 0,8-1 0,9-2-281,12-4 0,10-2 1,15-2-1,10 0-783,9 0 0,-1 0 1,-3 0 905,-3 0 0,-2-8 0,0-2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38.6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70 8181,'-11'-8'252,"-1"-3"1,8 1 0,-3 0 1360,-1 3-68,6-7-1263,-6 12 0,10-6 0,4 8 0,5 0-1,5 0 0,7 0 0,3 2 0,-1 2-184,0 2 0,6 6 0,-2-7 0,4 1-237,2 2 0,6-6 0,1 6 1,1-2-270,0-1 1,3 1 0,-3-4 0,0 2-156,-1 2 0,-3 0 0,-8-4 1,-3 1-400,-3 3 1,-4 2 0,-9-2 264,-6 5 0,-12-1 698,-6 2 0,-19 7 0,-6 8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38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1 8181,'-35'6'251,"1"-1"1,6 3 0,5-4 0,4 2 1074,1-2 0,9 0-1016,3 1 1,13-3 0,11 6 0,11-2-84,10 0 1,5 0 0,13-6 0,5 0-332,8 0 1,11-2 0,-1-2-1,1-2-3052,1 2 3156,-9-6 0,13 1 0,-7-9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55.3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452 419 8054,'0'-52'131,"0"0"0,0 1 0,-2 3 0,-3 3 389,-7 2 0,-11 4 1,-6 10-1,-4 6 123,-2 4 1,-6 9 0,-2 4 0,0 4-113,1 2 1,1 10-1,8 7 1,4 11-395,6 5 1,11 3-1,6 5 1,6 6-208,6 3 0,11 10 1,13 2-1,3 2-147,1 1 1,1-1 0,0 5 0,2 1-402,4 0 0,-6-8 1,0-4-1,-10-5-287,-6-7 0,-3-3 0,-4-10 689,-7-4 0,-18-11 0,-10-13 0,-10-5 410,-8-5 1,2-5 0,-6-8-1,3 1-58,3 0 0,2-7 0,4 1 0,6 2 16,9 1 1,3 3-539,9-1 1,10 3-1,11 3 1,9 6-1362,3 4 1747,2 2 0,6 0 0,0 0 0</inkml:trace>
  <inkml:trace contextRef="#ctx0" brushRef="#br0" timeOffset="529">592 804 8149,'0'-18'459,"2"3"0,2 1-144,2 2 0,1 8 0,-1-1 0,6 3 317,3 2 0,5 2 0,1 3 0,4 7-375,3 4 0,6 7 1,7 2-1,-2 2-267,-2 4 0,-2-3 0,-2-1 0,-4 0-158,-6 0 1,-3-6 0,-3 1 0,-1-7-389,-5-3 1,-3-10 603,-8-2 0,-2-10 0,-2-11 0,-4-4 266,-1-3 0,3-1 0,-4-6 1,2 0 91,5 1 1,1 1 0,2 1 0,0 3 114,0-2 0,7 6 0,7 4 1,5 7-381,5 8 1,7 4 0,-2 2 0,4 2-241,2 4 0,0 6 0,0 11 0,0 6-226,-1 4 1,-6-4 0,-3 0 0,-2 2-265,0 2 0,-5-3 0,-8-3-1340,-3-2 1885,-1-2 1,-14-21 0,-3-8 0,-3-9 372,3-8 1,-3-5 0,6-5 0,0 2 147,1 2 0,1 2 0,8-4 0,2 4-8,1 2 1,11-3-1,0 9 1,7 5-284,4 5 1,2-3-1,8 6 1,2 4-265,2 6 1,-1 8-1,-7 11 1,-2 6-389,-2 4 0,-5-4 1,1 0-1,-4 3-395,-5 1 1,-10 1 0,-1 1-1,-3-2-174,-2-4 1,-2-3 1034,-3-9 0,-13 8 0,-9 3 0</inkml:trace>
  <inkml:trace contextRef="#ctx0" brushRef="#br0" timeOffset="666">1203 227 8105,'-2'-25'85,"-2"-2"0,-1 0 648,1 3-1010,2 13 1,15 5-1,7 14 1,5 7-58,6 7 0,10 7 334,5-6 0,13 16 0,3-2 0</inkml:trace>
  <inkml:trace contextRef="#ctx0" brushRef="#br0" timeOffset="1102">2234 419 8039,'-8'-17'416,"-4"-1"1,-3 3 193,-3 3 1,7-1 0,-1 9 136,-2 6 0,7 7 1,1 15-1,4 5-171,2 4 1,2 10 0,4 3 0,7 5-432,9 1 1,5-5-1,8-1 1,2 3-268,3 1 1,5 0 0,9-3-1,3-8-195,1-8 1,6-8-1,-6-11 1,-2-6 14,-1-4 1,-5-18 0,-3-9 0,-9-12 84,-7-10 0,-5-5 0,-11-6 0,-3-6 188,-6-4 0,-8-8 0,-10 1 1,-13 1 180,-12 2 1,-8 10-1,-7 6 1,-2 5 103,-5 5 1,-1 15 0,-4 1 0,6 11 19,4 7 1,7 7-1,4 12 1,5 9-174,5 5 1,11 18 0,5 2-1,9 7-419,6 5 0,4 1 1,6 2-1,11 2-173,14-1 1,4-3 0,12-3 0,3-5 9,4-5 1,10-6-1,-2-6 1,6-8-49,6-7 1,-4-6 0,3-10 0,-3-4-218,-2-6 0,-8-11 744,-4-6 0,-3-12 0,-3-4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14:59:51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157 839 8020,'0'-28'-84,"6"3"1,0 8 0,-2-1 1135,-2 1 0,-2-1 356,0 1 0,0-1 411,0 1-1549,0 7 1,0 10-1,0 12 1,0 5 10,0 7 0,2 3 0,2 10 0,4 3-157,1 7 0,3 3 0,5 3 0,-1-1-211,-4 1 0,3 1 0,-5 2 1,1 2-354,1-1 0,-8 5 1,2 0-1,-4 0-414,-2-4 0,0-3 0,0-5 0,-2-3 78,-4-7 1,4-16 0,-6-9 50,0-5 1,-1-4 0,-9-10-519,1-8 1243,-1 1 0,-7-22 0,-2 5 0</inkml:trace>
  <inkml:trace contextRef="#ctx0" brushRef="#br0" timeOffset="268">0 1031 8020,'0'-53'313,"2"1"1,2 1-254,2 5 1,6-3-1,-3 9 1,5-1 288,5-2 0,10 8 0,2-2 1,10 8 141,12 4 0,3 10 0,10 9 0,2 4-277,-2 2 1,-2 9 0,-2 9-1,-8 11-234,-5 10 0,-18 0 0,-4 7 0,-10 3-148,-5 1 0,-8-1 0,0-1 0,-8 1-94,-8-7 0,-11 3 0,-6-4 1,-6 0-38,-6 1 0,2-11 1,-9 2-1,-5-4-56,-3-1 0,2-7 0,5 0 1,1-7 26,5-8 0,6 1 1,8-1-1,6-2-57,3-2 1,11-4 0,5-2 384,8-2 0,13-7 0,10 3 0</inkml:trace>
  <inkml:trace contextRef="#ctx0" brushRef="#br0" timeOffset="982">646 1555 8261,'0'-18'0,"-1"1"371,-5-1 0,4 7 0,-6-1 2030,0-2-1695,6 7 1,-5 1-563,7 12 1,7 3 0,3 11 0,2 1-99,-1 2 1,1 6 0,5-5-1,1-1-43,-1 2 0,-5-3 0,0 5 0,-1-2-305,-1-4 1,4 5-1,-9-3 1,-1-2-102,-2-1 0,-2-3 1,0 1 121,0-1 0,-8-5 0,-5-3 0,-7-1 269,-3-4 1,0-8 0,5-6-1,1-3 199,-1-7 1,7-7-1,1 2 1,2-2 202,5-4 0,3-2 0,5 0 1,9 2 38,7 2 1,6 2 0,8-3 0,2 9-211,4 7 0,6 1 0,9 7 0,2 2-299,-2 2 0,-9 10 0,-6 4 1,-5 5-38,-1 6 1,-4-1 0,-5 5-1,-11-2-127,-5-4 0,-2 5 0,-4-3 1,-1-2 4,-4-1 0,-3-9 0,-12 1 0,-3 0 149,-1-3 0,-5-1 0,0-8 0,0 0 93,-1 0 0,3-2 0,8-4 1,1-7 226,2-9 0,8 1 1,-1-8-1,5-2 39,5-2 0,7 4 0,11 0 1,8 0-96,8 1 0,0-3 0,8 8 1,1 4-137,3 5 0,-5 6 1,-1 8-1,-1 0-129,1 0 1,-12 8-1,0 4 1,-4 3-259,-2 3 1,-11 5 0,-1 2 0,-5 1-237,-6-1 0,4 4 0,-2-4 0,-3 0 25,-1 1 0,-4 3 1,-1-6-1,-5-2-498,-2-1 0,4-1 1058,-5 4 0,-1-3 0,-6 5 0</inkml:trace>
  <inkml:trace contextRef="#ctx0" brushRef="#br0" timeOffset="1450">2061 1659 7952,'12'-15'0,"-3"1"460,-1 3 1,0 1 0,-4-4 1445,2 3-1579,-1 7 1,-6-4 0,-5 8-214,-6 0 0,-3 0 0,-5 0 1,-1 0 51,-2 0 1,-7 6 0,7 2 0,0 1-190,-2 5 1,5-4-1,-3 1 1,4 3-197,1 1 1,3 3 0,1-1-57,2 1 0,3-1 1,-3 1 256,6-1 0,6-5 1,6-2 117,6-3 1,9-1 0,2-6 0,1 0 97,1 0 1,2-6-1,6-1 1,-4-1-112,-6 0 0,3 0 1,-3 4-1,-2-3-160,-1-3 0,-3 6 0,0-2-121,1 4 1,-1 2-1,1 0-129,-1 0 0,-5 6 0,0 2-140,1 2 0,1-5 1,-1 5-1,-1-2-93,2-4 0,-5-2 1,3 0-1,2 2 556,1 1 0,3 1 0,-1-6 0</inkml:trace>
  <inkml:trace contextRef="#ctx0" brushRef="#br0" timeOffset="1617">2463 1607 7915,'6'-17'170,"-1"-1"0,1 1 0,-4 1 419,4 4 1,-2 5 0,8 5-1,1-2-233,3-2 0,3 2 0,2 8 0,5 4-186,1 2 0,4 3 0,8 8 0,1 3-125,-1-3 1,4 0-1,0 1 1,-3 3-628,-3 2 0,2-5 0,-12 1 0,0-4-1705,-3-1 2287,-5-1 0,-2 1 0,1-1 0</inkml:trace>
  <inkml:trace contextRef="#ctx0" brushRef="#br0" timeOffset="1783">2952 1467 7952,'-18'-9'-91,"1"-5"0,-1 8 585,1 2 1,5 2 0,1 4 0,-3 4-164,-1 6 0,-5 11 0,-1 6 0,-4 4-526,-3 2 0,1 0 1,-4 0-1,2 0-749,-2 0 0,-4 0 944,-6 0 0,-3 7 0,-9 3 0</inkml:trace>
  <inkml:trace contextRef="#ctx0" brushRef="#br0" timeOffset="2617">926 192 8078,'0'-17'949,"0"0"908,0 7-1502,0-6 0,0 16 1,0 0-7,0 10 0,0 6 0,0 3 1,0 2-168,0 3 1,0 5 0,0-4 0,0 2-284,0 4 0,6 2 0,0 2 1,-1 0-266,3 0 1,-4 6 0,6-1 0,-3-1-362,-3-2 1,4-2 0,-2-2-1,-2-2-1247,-2-2 1974,-2-8 0,8 5 0,1-9 0</inkml:trace>
  <inkml:trace contextRef="#ctx0" brushRef="#br0" timeOffset="2898">943 210 8078,'12'-35'119,"-2"2"1,-3 2 160,-3 2 0,0 7 0,0-1 1,4 6 378,2 5 1,1 4 0,7 8-413,-1 0 1,1 0 0,-1 2 0,1 4-206,-1 6 0,0 3 0,1 5 0,-3 1-94,-3 2 1,2 3 0,-8-5 0,-3 4-85,-1 2 0,-2-5 0,-2 1 0,-3-4-42,-7-1 0,2-1 0,-1 1 0,-3-3-166,-2-3 1,5 1 0,-1-7-1414,-1-2 1176,-3-2 0,6-4 0,7-2 581,6-2 0,7-7 0,15 3 0,2-7 0</inkml:trace>
  <inkml:trace contextRef="#ctx0" brushRef="#br0" timeOffset="3150">1310 227 8078,'18'-17'-210,"-3"5"0,-1 1 0,-3-1 1044,3 2 1,-4-3 263,1 7 1,1 0-615,5 6 0,-5 2 1,0 4-264,1 5 0,-3 5 0,2 1 0,-1 3-148,-1 3 0,4-2 1,-7 7-1,1-1-197,0 0 0,-2-4 1,-4 4-1,1 1-708,3-1 1,0-6 407,-6 2 1,0-7 489,0-10 1,0-22 0,0-17-95,0 2 1,2-10 0,4 8 0,6 0-187,3 2 1,8 2 0,3-4 0,1 4-255,4 6 1,-4 11 0,2 6-1,2 5 468,2 1 0,2 7 0,0 3 0</inkml:trace>
  <inkml:trace contextRef="#ctx0" brushRef="#br0" timeOffset="3534">2009 419 8063,'-6'-11'-333,"0"-1"0,-6 6 1,7-5 1331,1-3-230,-6 6 1,8-1 0,-2 5-491,8-2 1,0 0 0,8 6-1,1 0-50,3 0 1,1-6 0,1-1 0,-1-3 28,1-4 0,-1 1 1,0-3-1,1 1-15,-1-5 1,-1-1-1,-2 3 1,-5-1 33,-1-4 0,4 3 1,-7-3-1,-1 4-150,-2 1 1,-8 1 0,-3 1 0,-5 5-121,-5 5 0,-3 4 1,3 2-1,-2 2-41,-3 4 1,1 3 0,6 9 0,1 1-18,4 4 1,-1 3 0,7 5 0,4-2-325,6 2 0,8 2 0,11 2 1,6 0-331,4 0 0,4-6 1,4-2-1,5-2-1100,5-4 1805,9-9 0,-6 4 0,6-7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E96B-78C7-83B6-959C-00DA7D2FA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DF104-4AEC-F6EF-8F62-84068AE2F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CDDE-8993-0B7A-7738-A4A34B1C1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17409-CB67-D781-FFEA-8D65B045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EDF5-AA80-CDBE-313C-9F7A0AB6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2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E506-C477-3342-5FFA-D14E9D3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C55AE-59CE-7787-102E-A26D6429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F908-761F-7EC1-ED4F-4EC16A0C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81B1-16E5-0A0E-69C4-52D02142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8B0A-0338-EAED-0D7F-52375B07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A3130-8B69-9287-2DF9-D07042903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9A163-36D1-5164-2C9F-DC81DDC11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66CD7-1F9B-8036-D0EC-EF469BF9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2ED72-B683-C621-8333-458AC03F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3AC2-01AF-21AB-1FBE-77864A52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1572-C52B-E857-14C5-350632C8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9503-7B2D-CBF1-5652-FCEE8B98D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7E10-A462-358C-2DEE-F5531EC1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6684-C997-F281-FDFC-3B81DC6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06AF-2335-885F-F555-591428D2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D496-CAA0-9ED5-2BA4-5EB86976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CBD05-71E5-6581-BBBF-8B4063DF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F520-4AC1-A9DA-A277-B0DE889E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02C4-4750-4165-E332-3E20B3FB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96A3-7F37-DFE0-AD61-F97700D1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B7F7-3C16-F92D-5203-C9C5A304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2AE1-36CF-8E46-4B76-D53A8D981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BAE46-9BBB-3549-5DEE-D2742D9E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6E828-2B8C-4CB9-8510-12D390D6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A8CD4-4EAF-11D3-CBBE-FFF38A3C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26C23-DC5E-0A32-19E1-B2892865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BE95-0F07-F3EF-0BDF-03D47591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58D82-BC10-738D-4E00-3FA34B19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DCB6E-0A21-1FA7-E597-B439B821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CA5C2-E5FB-2408-5459-D18DECF46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2492E-B07A-6DF0-C5D7-E1F3E12DC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8BBDFD-6F61-3FBC-8A64-56C08DF8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1D365-BFAA-D18C-3EA6-227DA9F7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08A9-D0DF-9BFD-E528-6B2C2200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7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92F-3350-2B86-2932-D783BF48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1884E-0C05-94B1-8FF1-40E3596A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CDA2-9D97-1C01-BF0B-7B9EA1A7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00626-2233-6846-47EB-CB152D6D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2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AD482-10DA-3D39-B806-EEC94884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C9902-9A98-D102-940D-33B04AEB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0FA8C-39BB-A63C-A150-5F32AEF7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7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0806-8C22-F498-02E0-22D0B14B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93C9-56E8-741E-A341-C953FB57D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39446-A72A-8E74-495E-B351B967B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3254-3EF5-007B-652D-BE10076D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2B36F-BDCE-0A09-7CE8-70AE6889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EEAC2-5C62-04EC-5242-07C78FAD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465E-3917-7193-29A9-545029D4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95EED-12E6-095D-9F82-D8428FD91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C3A30-4C72-6995-B51D-47A64C93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6BB41-BC74-92A7-B7D8-03417F6D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813DC-7520-86F1-0796-4BA6ED1A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B65E2-287F-2959-4CE6-3BF1CCBE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5D6F0-F19F-CBDD-578F-8C6B28BD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1EF6-0FF3-3463-DEFE-05A62244D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A690-C3EA-2416-D9FC-940CE0CA1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1BA3-6817-B944-B013-A7D1CE80F6B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7A0A-7309-0878-1B9E-B76FDE16F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EF1D9-2E7E-FC5F-1621-FA9B363DB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D954-9ECC-EC4F-9FD0-E39388F8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0.xml"/><Relationship Id="rId21" Type="http://schemas.openxmlformats.org/officeDocument/2006/relationships/image" Target="../media/image487.png"/><Relationship Id="rId42" Type="http://schemas.openxmlformats.org/officeDocument/2006/relationships/customXml" Target="../ink/ink498.xml"/><Relationship Id="rId47" Type="http://schemas.openxmlformats.org/officeDocument/2006/relationships/image" Target="../media/image500.png"/><Relationship Id="rId63" Type="http://schemas.openxmlformats.org/officeDocument/2006/relationships/image" Target="../media/image508.png"/><Relationship Id="rId68" Type="http://schemas.openxmlformats.org/officeDocument/2006/relationships/customXml" Target="../ink/ink511.xml"/><Relationship Id="rId84" Type="http://schemas.openxmlformats.org/officeDocument/2006/relationships/customXml" Target="../ink/ink519.xml"/><Relationship Id="rId89" Type="http://schemas.openxmlformats.org/officeDocument/2006/relationships/image" Target="../media/image521.png"/><Relationship Id="rId112" Type="http://schemas.openxmlformats.org/officeDocument/2006/relationships/customXml" Target="../ink/ink533.xml"/><Relationship Id="rId16" Type="http://schemas.openxmlformats.org/officeDocument/2006/relationships/customXml" Target="../ink/ink485.xml"/><Relationship Id="rId107" Type="http://schemas.openxmlformats.org/officeDocument/2006/relationships/image" Target="../media/image530.png"/><Relationship Id="rId11" Type="http://schemas.openxmlformats.org/officeDocument/2006/relationships/image" Target="../media/image482.png"/><Relationship Id="rId32" Type="http://schemas.openxmlformats.org/officeDocument/2006/relationships/customXml" Target="../ink/ink493.xml"/><Relationship Id="rId37" Type="http://schemas.openxmlformats.org/officeDocument/2006/relationships/image" Target="../media/image495.png"/><Relationship Id="rId53" Type="http://schemas.openxmlformats.org/officeDocument/2006/relationships/image" Target="../media/image503.png"/><Relationship Id="rId58" Type="http://schemas.openxmlformats.org/officeDocument/2006/relationships/customXml" Target="../ink/ink506.xml"/><Relationship Id="rId74" Type="http://schemas.openxmlformats.org/officeDocument/2006/relationships/customXml" Target="../ink/ink514.xml"/><Relationship Id="rId79" Type="http://schemas.openxmlformats.org/officeDocument/2006/relationships/image" Target="../media/image516.png"/><Relationship Id="rId102" Type="http://schemas.openxmlformats.org/officeDocument/2006/relationships/customXml" Target="../ink/ink528.xml"/><Relationship Id="rId5" Type="http://schemas.openxmlformats.org/officeDocument/2006/relationships/image" Target="../media/image479.png"/><Relationship Id="rId90" Type="http://schemas.openxmlformats.org/officeDocument/2006/relationships/customXml" Target="../ink/ink522.xml"/><Relationship Id="rId95" Type="http://schemas.openxmlformats.org/officeDocument/2006/relationships/image" Target="../media/image524.png"/><Relationship Id="rId22" Type="http://schemas.openxmlformats.org/officeDocument/2006/relationships/customXml" Target="../ink/ink488.xml"/><Relationship Id="rId27" Type="http://schemas.openxmlformats.org/officeDocument/2006/relationships/image" Target="../media/image490.png"/><Relationship Id="rId43" Type="http://schemas.openxmlformats.org/officeDocument/2006/relationships/image" Target="../media/image498.png"/><Relationship Id="rId48" Type="http://schemas.openxmlformats.org/officeDocument/2006/relationships/customXml" Target="../ink/ink501.xml"/><Relationship Id="rId64" Type="http://schemas.openxmlformats.org/officeDocument/2006/relationships/customXml" Target="../ink/ink509.xml"/><Relationship Id="rId69" Type="http://schemas.openxmlformats.org/officeDocument/2006/relationships/image" Target="../media/image511.png"/><Relationship Id="rId113" Type="http://schemas.openxmlformats.org/officeDocument/2006/relationships/image" Target="../media/image533.png"/><Relationship Id="rId80" Type="http://schemas.openxmlformats.org/officeDocument/2006/relationships/customXml" Target="../ink/ink517.xml"/><Relationship Id="rId85" Type="http://schemas.openxmlformats.org/officeDocument/2006/relationships/image" Target="../media/image519.png"/><Relationship Id="rId12" Type="http://schemas.openxmlformats.org/officeDocument/2006/relationships/customXml" Target="../ink/ink483.xml"/><Relationship Id="rId17" Type="http://schemas.openxmlformats.org/officeDocument/2006/relationships/image" Target="../media/image485.png"/><Relationship Id="rId33" Type="http://schemas.openxmlformats.org/officeDocument/2006/relationships/image" Target="../media/image493.png"/><Relationship Id="rId38" Type="http://schemas.openxmlformats.org/officeDocument/2006/relationships/customXml" Target="../ink/ink496.xml"/><Relationship Id="rId59" Type="http://schemas.openxmlformats.org/officeDocument/2006/relationships/image" Target="../media/image506.png"/><Relationship Id="rId103" Type="http://schemas.openxmlformats.org/officeDocument/2006/relationships/image" Target="../media/image528.png"/><Relationship Id="rId108" Type="http://schemas.openxmlformats.org/officeDocument/2006/relationships/customXml" Target="../ink/ink531.xml"/><Relationship Id="rId54" Type="http://schemas.openxmlformats.org/officeDocument/2006/relationships/customXml" Target="../ink/ink504.xml"/><Relationship Id="rId70" Type="http://schemas.openxmlformats.org/officeDocument/2006/relationships/customXml" Target="../ink/ink512.xml"/><Relationship Id="rId75" Type="http://schemas.openxmlformats.org/officeDocument/2006/relationships/image" Target="../media/image514.png"/><Relationship Id="rId91" Type="http://schemas.openxmlformats.org/officeDocument/2006/relationships/image" Target="../media/image522.png"/><Relationship Id="rId96" Type="http://schemas.openxmlformats.org/officeDocument/2006/relationships/customXml" Target="../ink/ink52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80.xml"/><Relationship Id="rId15" Type="http://schemas.openxmlformats.org/officeDocument/2006/relationships/image" Target="../media/image484.png"/><Relationship Id="rId23" Type="http://schemas.openxmlformats.org/officeDocument/2006/relationships/image" Target="../media/image488.png"/><Relationship Id="rId28" Type="http://schemas.openxmlformats.org/officeDocument/2006/relationships/customXml" Target="../ink/ink491.xml"/><Relationship Id="rId36" Type="http://schemas.openxmlformats.org/officeDocument/2006/relationships/customXml" Target="../ink/ink495.xml"/><Relationship Id="rId49" Type="http://schemas.openxmlformats.org/officeDocument/2006/relationships/image" Target="../media/image501.png"/><Relationship Id="rId57" Type="http://schemas.openxmlformats.org/officeDocument/2006/relationships/image" Target="../media/image505.png"/><Relationship Id="rId106" Type="http://schemas.openxmlformats.org/officeDocument/2006/relationships/customXml" Target="../ink/ink530.xml"/><Relationship Id="rId10" Type="http://schemas.openxmlformats.org/officeDocument/2006/relationships/customXml" Target="../ink/ink482.xml"/><Relationship Id="rId31" Type="http://schemas.openxmlformats.org/officeDocument/2006/relationships/image" Target="../media/image492.png"/><Relationship Id="rId44" Type="http://schemas.openxmlformats.org/officeDocument/2006/relationships/customXml" Target="../ink/ink499.xml"/><Relationship Id="rId52" Type="http://schemas.openxmlformats.org/officeDocument/2006/relationships/customXml" Target="../ink/ink503.xml"/><Relationship Id="rId60" Type="http://schemas.openxmlformats.org/officeDocument/2006/relationships/customXml" Target="../ink/ink507.xml"/><Relationship Id="rId65" Type="http://schemas.openxmlformats.org/officeDocument/2006/relationships/image" Target="../media/image509.png"/><Relationship Id="rId73" Type="http://schemas.openxmlformats.org/officeDocument/2006/relationships/image" Target="../media/image513.png"/><Relationship Id="rId78" Type="http://schemas.openxmlformats.org/officeDocument/2006/relationships/customXml" Target="../ink/ink516.xml"/><Relationship Id="rId81" Type="http://schemas.openxmlformats.org/officeDocument/2006/relationships/image" Target="../media/image517.png"/><Relationship Id="rId86" Type="http://schemas.openxmlformats.org/officeDocument/2006/relationships/customXml" Target="../ink/ink520.xml"/><Relationship Id="rId94" Type="http://schemas.openxmlformats.org/officeDocument/2006/relationships/customXml" Target="../ink/ink524.xml"/><Relationship Id="rId99" Type="http://schemas.openxmlformats.org/officeDocument/2006/relationships/image" Target="../media/image526.png"/><Relationship Id="rId101" Type="http://schemas.openxmlformats.org/officeDocument/2006/relationships/image" Target="../media/image527.png"/><Relationship Id="rId4" Type="http://schemas.openxmlformats.org/officeDocument/2006/relationships/customXml" Target="../ink/ink479.xml"/><Relationship Id="rId9" Type="http://schemas.openxmlformats.org/officeDocument/2006/relationships/image" Target="../media/image481.png"/><Relationship Id="rId13" Type="http://schemas.openxmlformats.org/officeDocument/2006/relationships/image" Target="../media/image483.png"/><Relationship Id="rId18" Type="http://schemas.openxmlformats.org/officeDocument/2006/relationships/customXml" Target="../ink/ink486.xml"/><Relationship Id="rId39" Type="http://schemas.openxmlformats.org/officeDocument/2006/relationships/image" Target="../media/image496.png"/><Relationship Id="rId109" Type="http://schemas.openxmlformats.org/officeDocument/2006/relationships/image" Target="../media/image531.png"/><Relationship Id="rId34" Type="http://schemas.openxmlformats.org/officeDocument/2006/relationships/customXml" Target="../ink/ink494.xml"/><Relationship Id="rId50" Type="http://schemas.openxmlformats.org/officeDocument/2006/relationships/customXml" Target="../ink/ink502.xml"/><Relationship Id="rId55" Type="http://schemas.openxmlformats.org/officeDocument/2006/relationships/image" Target="../media/image504.png"/><Relationship Id="rId76" Type="http://schemas.openxmlformats.org/officeDocument/2006/relationships/customXml" Target="../ink/ink515.xml"/><Relationship Id="rId97" Type="http://schemas.openxmlformats.org/officeDocument/2006/relationships/image" Target="../media/image525.png"/><Relationship Id="rId104" Type="http://schemas.openxmlformats.org/officeDocument/2006/relationships/customXml" Target="../ink/ink529.xml"/><Relationship Id="rId7" Type="http://schemas.openxmlformats.org/officeDocument/2006/relationships/image" Target="../media/image480.png"/><Relationship Id="rId71" Type="http://schemas.openxmlformats.org/officeDocument/2006/relationships/image" Target="../media/image512.png"/><Relationship Id="rId92" Type="http://schemas.openxmlformats.org/officeDocument/2006/relationships/customXml" Target="../ink/ink523.xml"/><Relationship Id="rId2" Type="http://schemas.openxmlformats.org/officeDocument/2006/relationships/customXml" Target="../ink/ink478.xml"/><Relationship Id="rId29" Type="http://schemas.openxmlformats.org/officeDocument/2006/relationships/image" Target="../media/image491.png"/><Relationship Id="rId24" Type="http://schemas.openxmlformats.org/officeDocument/2006/relationships/customXml" Target="../ink/ink489.xml"/><Relationship Id="rId40" Type="http://schemas.openxmlformats.org/officeDocument/2006/relationships/customXml" Target="../ink/ink497.xml"/><Relationship Id="rId45" Type="http://schemas.openxmlformats.org/officeDocument/2006/relationships/image" Target="../media/image499.png"/><Relationship Id="rId66" Type="http://schemas.openxmlformats.org/officeDocument/2006/relationships/customXml" Target="../ink/ink510.xml"/><Relationship Id="rId87" Type="http://schemas.openxmlformats.org/officeDocument/2006/relationships/image" Target="../media/image520.png"/><Relationship Id="rId110" Type="http://schemas.openxmlformats.org/officeDocument/2006/relationships/customXml" Target="../ink/ink532.xml"/><Relationship Id="rId61" Type="http://schemas.openxmlformats.org/officeDocument/2006/relationships/image" Target="../media/image507.png"/><Relationship Id="rId82" Type="http://schemas.openxmlformats.org/officeDocument/2006/relationships/customXml" Target="../ink/ink518.xml"/><Relationship Id="rId19" Type="http://schemas.openxmlformats.org/officeDocument/2006/relationships/image" Target="../media/image486.png"/><Relationship Id="rId14" Type="http://schemas.openxmlformats.org/officeDocument/2006/relationships/customXml" Target="../ink/ink484.xml"/><Relationship Id="rId30" Type="http://schemas.openxmlformats.org/officeDocument/2006/relationships/customXml" Target="../ink/ink492.xml"/><Relationship Id="rId35" Type="http://schemas.openxmlformats.org/officeDocument/2006/relationships/image" Target="../media/image494.png"/><Relationship Id="rId56" Type="http://schemas.openxmlformats.org/officeDocument/2006/relationships/customXml" Target="../ink/ink505.xml"/><Relationship Id="rId77" Type="http://schemas.openxmlformats.org/officeDocument/2006/relationships/image" Target="../media/image515.png"/><Relationship Id="rId100" Type="http://schemas.openxmlformats.org/officeDocument/2006/relationships/customXml" Target="../ink/ink527.xml"/><Relationship Id="rId105" Type="http://schemas.openxmlformats.org/officeDocument/2006/relationships/image" Target="../media/image529.png"/><Relationship Id="rId8" Type="http://schemas.openxmlformats.org/officeDocument/2006/relationships/customXml" Target="../ink/ink481.xml"/><Relationship Id="rId51" Type="http://schemas.openxmlformats.org/officeDocument/2006/relationships/image" Target="../media/image502.png"/><Relationship Id="rId72" Type="http://schemas.openxmlformats.org/officeDocument/2006/relationships/customXml" Target="../ink/ink513.xml"/><Relationship Id="rId93" Type="http://schemas.openxmlformats.org/officeDocument/2006/relationships/image" Target="../media/image523.png"/><Relationship Id="rId98" Type="http://schemas.openxmlformats.org/officeDocument/2006/relationships/customXml" Target="../ink/ink526.xml"/><Relationship Id="rId3" Type="http://schemas.openxmlformats.org/officeDocument/2006/relationships/image" Target="../media/image478.png"/><Relationship Id="rId25" Type="http://schemas.openxmlformats.org/officeDocument/2006/relationships/image" Target="../media/image489.png"/><Relationship Id="rId46" Type="http://schemas.openxmlformats.org/officeDocument/2006/relationships/customXml" Target="../ink/ink500.xml"/><Relationship Id="rId67" Type="http://schemas.openxmlformats.org/officeDocument/2006/relationships/image" Target="../media/image510.png"/><Relationship Id="rId20" Type="http://schemas.openxmlformats.org/officeDocument/2006/relationships/customXml" Target="../ink/ink487.xml"/><Relationship Id="rId41" Type="http://schemas.openxmlformats.org/officeDocument/2006/relationships/image" Target="../media/image497.png"/><Relationship Id="rId62" Type="http://schemas.openxmlformats.org/officeDocument/2006/relationships/customXml" Target="../ink/ink508.xml"/><Relationship Id="rId83" Type="http://schemas.openxmlformats.org/officeDocument/2006/relationships/image" Target="../media/image518.png"/><Relationship Id="rId88" Type="http://schemas.openxmlformats.org/officeDocument/2006/relationships/customXml" Target="../ink/ink521.xml"/><Relationship Id="rId111" Type="http://schemas.openxmlformats.org/officeDocument/2006/relationships/image" Target="../media/image532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6.xml"/><Relationship Id="rId21" Type="http://schemas.openxmlformats.org/officeDocument/2006/relationships/image" Target="../media/image543.png"/><Relationship Id="rId42" Type="http://schemas.openxmlformats.org/officeDocument/2006/relationships/customXml" Target="../ink/ink554.xml"/><Relationship Id="rId47" Type="http://schemas.openxmlformats.org/officeDocument/2006/relationships/image" Target="../media/image556.png"/><Relationship Id="rId63" Type="http://schemas.openxmlformats.org/officeDocument/2006/relationships/image" Target="../media/image564.png"/><Relationship Id="rId68" Type="http://schemas.openxmlformats.org/officeDocument/2006/relationships/customXml" Target="../ink/ink567.xml"/><Relationship Id="rId2" Type="http://schemas.openxmlformats.org/officeDocument/2006/relationships/customXml" Target="../ink/ink534.xml"/><Relationship Id="rId16" Type="http://schemas.openxmlformats.org/officeDocument/2006/relationships/customXml" Target="../ink/ink541.xml"/><Relationship Id="rId29" Type="http://schemas.openxmlformats.org/officeDocument/2006/relationships/image" Target="../media/image547.png"/><Relationship Id="rId11" Type="http://schemas.openxmlformats.org/officeDocument/2006/relationships/image" Target="../media/image538.png"/><Relationship Id="rId24" Type="http://schemas.openxmlformats.org/officeDocument/2006/relationships/customXml" Target="../ink/ink545.xml"/><Relationship Id="rId32" Type="http://schemas.openxmlformats.org/officeDocument/2006/relationships/customXml" Target="../ink/ink549.xml"/><Relationship Id="rId37" Type="http://schemas.openxmlformats.org/officeDocument/2006/relationships/image" Target="../media/image551.png"/><Relationship Id="rId40" Type="http://schemas.openxmlformats.org/officeDocument/2006/relationships/customXml" Target="../ink/ink553.xml"/><Relationship Id="rId45" Type="http://schemas.openxmlformats.org/officeDocument/2006/relationships/image" Target="../media/image555.png"/><Relationship Id="rId53" Type="http://schemas.openxmlformats.org/officeDocument/2006/relationships/image" Target="../media/image559.png"/><Relationship Id="rId58" Type="http://schemas.openxmlformats.org/officeDocument/2006/relationships/customXml" Target="../ink/ink562.xml"/><Relationship Id="rId66" Type="http://schemas.openxmlformats.org/officeDocument/2006/relationships/customXml" Target="../ink/ink566.xml"/><Relationship Id="rId74" Type="http://schemas.openxmlformats.org/officeDocument/2006/relationships/customXml" Target="../ink/ink570.xml"/><Relationship Id="rId5" Type="http://schemas.openxmlformats.org/officeDocument/2006/relationships/image" Target="../media/image535.png"/><Relationship Id="rId61" Type="http://schemas.openxmlformats.org/officeDocument/2006/relationships/image" Target="../media/image563.png"/><Relationship Id="rId19" Type="http://schemas.openxmlformats.org/officeDocument/2006/relationships/image" Target="../media/image542.png"/><Relationship Id="rId14" Type="http://schemas.openxmlformats.org/officeDocument/2006/relationships/customXml" Target="../ink/ink540.xml"/><Relationship Id="rId22" Type="http://schemas.openxmlformats.org/officeDocument/2006/relationships/customXml" Target="../ink/ink544.xml"/><Relationship Id="rId27" Type="http://schemas.openxmlformats.org/officeDocument/2006/relationships/image" Target="../media/image546.png"/><Relationship Id="rId30" Type="http://schemas.openxmlformats.org/officeDocument/2006/relationships/customXml" Target="../ink/ink548.xml"/><Relationship Id="rId35" Type="http://schemas.openxmlformats.org/officeDocument/2006/relationships/image" Target="../media/image550.png"/><Relationship Id="rId43" Type="http://schemas.openxmlformats.org/officeDocument/2006/relationships/image" Target="../media/image554.png"/><Relationship Id="rId48" Type="http://schemas.openxmlformats.org/officeDocument/2006/relationships/customXml" Target="../ink/ink557.xml"/><Relationship Id="rId56" Type="http://schemas.openxmlformats.org/officeDocument/2006/relationships/customXml" Target="../ink/ink561.xml"/><Relationship Id="rId64" Type="http://schemas.openxmlformats.org/officeDocument/2006/relationships/customXml" Target="../ink/ink565.xml"/><Relationship Id="rId69" Type="http://schemas.openxmlformats.org/officeDocument/2006/relationships/image" Target="../media/image567.png"/><Relationship Id="rId8" Type="http://schemas.openxmlformats.org/officeDocument/2006/relationships/customXml" Target="../ink/ink537.xml"/><Relationship Id="rId51" Type="http://schemas.openxmlformats.org/officeDocument/2006/relationships/image" Target="../media/image558.png"/><Relationship Id="rId72" Type="http://schemas.openxmlformats.org/officeDocument/2006/relationships/customXml" Target="../ink/ink569.xml"/><Relationship Id="rId3" Type="http://schemas.openxmlformats.org/officeDocument/2006/relationships/image" Target="../media/image534.png"/><Relationship Id="rId12" Type="http://schemas.openxmlformats.org/officeDocument/2006/relationships/customXml" Target="../ink/ink539.xml"/><Relationship Id="rId17" Type="http://schemas.openxmlformats.org/officeDocument/2006/relationships/image" Target="../media/image541.png"/><Relationship Id="rId25" Type="http://schemas.openxmlformats.org/officeDocument/2006/relationships/image" Target="../media/image545.png"/><Relationship Id="rId33" Type="http://schemas.openxmlformats.org/officeDocument/2006/relationships/image" Target="../media/image549.png"/><Relationship Id="rId38" Type="http://schemas.openxmlformats.org/officeDocument/2006/relationships/customXml" Target="../ink/ink552.xml"/><Relationship Id="rId46" Type="http://schemas.openxmlformats.org/officeDocument/2006/relationships/customXml" Target="../ink/ink556.xml"/><Relationship Id="rId59" Type="http://schemas.openxmlformats.org/officeDocument/2006/relationships/image" Target="../media/image562.png"/><Relationship Id="rId67" Type="http://schemas.openxmlformats.org/officeDocument/2006/relationships/image" Target="../media/image566.png"/><Relationship Id="rId20" Type="http://schemas.openxmlformats.org/officeDocument/2006/relationships/customXml" Target="../ink/ink543.xml"/><Relationship Id="rId41" Type="http://schemas.openxmlformats.org/officeDocument/2006/relationships/image" Target="../media/image553.png"/><Relationship Id="rId54" Type="http://schemas.openxmlformats.org/officeDocument/2006/relationships/customXml" Target="../ink/ink560.xml"/><Relationship Id="rId62" Type="http://schemas.openxmlformats.org/officeDocument/2006/relationships/customXml" Target="../ink/ink564.xml"/><Relationship Id="rId70" Type="http://schemas.openxmlformats.org/officeDocument/2006/relationships/customXml" Target="../ink/ink568.xml"/><Relationship Id="rId75" Type="http://schemas.openxmlformats.org/officeDocument/2006/relationships/image" Target="../media/image57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6.xml"/><Relationship Id="rId15" Type="http://schemas.openxmlformats.org/officeDocument/2006/relationships/image" Target="../media/image540.png"/><Relationship Id="rId23" Type="http://schemas.openxmlformats.org/officeDocument/2006/relationships/image" Target="../media/image544.png"/><Relationship Id="rId28" Type="http://schemas.openxmlformats.org/officeDocument/2006/relationships/customXml" Target="../ink/ink547.xml"/><Relationship Id="rId36" Type="http://schemas.openxmlformats.org/officeDocument/2006/relationships/customXml" Target="../ink/ink551.xml"/><Relationship Id="rId49" Type="http://schemas.openxmlformats.org/officeDocument/2006/relationships/image" Target="../media/image557.png"/><Relationship Id="rId57" Type="http://schemas.openxmlformats.org/officeDocument/2006/relationships/image" Target="../media/image561.png"/><Relationship Id="rId10" Type="http://schemas.openxmlformats.org/officeDocument/2006/relationships/customXml" Target="../ink/ink538.xml"/><Relationship Id="rId31" Type="http://schemas.openxmlformats.org/officeDocument/2006/relationships/image" Target="../media/image548.png"/><Relationship Id="rId44" Type="http://schemas.openxmlformats.org/officeDocument/2006/relationships/customXml" Target="../ink/ink555.xml"/><Relationship Id="rId52" Type="http://schemas.openxmlformats.org/officeDocument/2006/relationships/customXml" Target="../ink/ink559.xml"/><Relationship Id="rId60" Type="http://schemas.openxmlformats.org/officeDocument/2006/relationships/customXml" Target="../ink/ink563.xml"/><Relationship Id="rId65" Type="http://schemas.openxmlformats.org/officeDocument/2006/relationships/image" Target="../media/image565.png"/><Relationship Id="rId73" Type="http://schemas.openxmlformats.org/officeDocument/2006/relationships/image" Target="../media/image569.png"/><Relationship Id="rId4" Type="http://schemas.openxmlformats.org/officeDocument/2006/relationships/customXml" Target="../ink/ink535.xml"/><Relationship Id="rId9" Type="http://schemas.openxmlformats.org/officeDocument/2006/relationships/image" Target="../media/image537.png"/><Relationship Id="rId13" Type="http://schemas.openxmlformats.org/officeDocument/2006/relationships/image" Target="../media/image539.png"/><Relationship Id="rId18" Type="http://schemas.openxmlformats.org/officeDocument/2006/relationships/customXml" Target="../ink/ink542.xml"/><Relationship Id="rId39" Type="http://schemas.openxmlformats.org/officeDocument/2006/relationships/image" Target="../media/image552.png"/><Relationship Id="rId34" Type="http://schemas.openxmlformats.org/officeDocument/2006/relationships/customXml" Target="../ink/ink550.xml"/><Relationship Id="rId50" Type="http://schemas.openxmlformats.org/officeDocument/2006/relationships/customXml" Target="../ink/ink558.xml"/><Relationship Id="rId55" Type="http://schemas.openxmlformats.org/officeDocument/2006/relationships/image" Target="../media/image560.png"/><Relationship Id="rId7" Type="http://schemas.openxmlformats.org/officeDocument/2006/relationships/image" Target="../media/image536.png"/><Relationship Id="rId71" Type="http://schemas.openxmlformats.org/officeDocument/2006/relationships/image" Target="../media/image568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3.xml"/><Relationship Id="rId21" Type="http://schemas.openxmlformats.org/officeDocument/2006/relationships/image" Target="../media/image580.png"/><Relationship Id="rId42" Type="http://schemas.openxmlformats.org/officeDocument/2006/relationships/customXml" Target="../ink/ink591.xml"/><Relationship Id="rId47" Type="http://schemas.openxmlformats.org/officeDocument/2006/relationships/image" Target="../media/image593.png"/><Relationship Id="rId63" Type="http://schemas.openxmlformats.org/officeDocument/2006/relationships/image" Target="../media/image601.png"/><Relationship Id="rId68" Type="http://schemas.openxmlformats.org/officeDocument/2006/relationships/customXml" Target="../ink/ink604.xml"/><Relationship Id="rId16" Type="http://schemas.openxmlformats.org/officeDocument/2006/relationships/customXml" Target="../ink/ink578.xml"/><Relationship Id="rId11" Type="http://schemas.openxmlformats.org/officeDocument/2006/relationships/image" Target="../media/image575.png"/><Relationship Id="rId32" Type="http://schemas.openxmlformats.org/officeDocument/2006/relationships/customXml" Target="../ink/ink586.xml"/><Relationship Id="rId37" Type="http://schemas.openxmlformats.org/officeDocument/2006/relationships/image" Target="../media/image588.png"/><Relationship Id="rId53" Type="http://schemas.openxmlformats.org/officeDocument/2006/relationships/image" Target="../media/image596.png"/><Relationship Id="rId58" Type="http://schemas.openxmlformats.org/officeDocument/2006/relationships/customXml" Target="../ink/ink599.xml"/><Relationship Id="rId74" Type="http://schemas.openxmlformats.org/officeDocument/2006/relationships/customXml" Target="../ink/ink607.xml"/><Relationship Id="rId79" Type="http://schemas.openxmlformats.org/officeDocument/2006/relationships/image" Target="../media/image609.png"/><Relationship Id="rId5" Type="http://schemas.openxmlformats.org/officeDocument/2006/relationships/image" Target="../media/image572.png"/><Relationship Id="rId61" Type="http://schemas.openxmlformats.org/officeDocument/2006/relationships/image" Target="../media/image600.png"/><Relationship Id="rId82" Type="http://schemas.openxmlformats.org/officeDocument/2006/relationships/customXml" Target="../ink/ink611.xml"/><Relationship Id="rId19" Type="http://schemas.openxmlformats.org/officeDocument/2006/relationships/image" Target="../media/image579.png"/><Relationship Id="rId14" Type="http://schemas.openxmlformats.org/officeDocument/2006/relationships/customXml" Target="../ink/ink577.xml"/><Relationship Id="rId22" Type="http://schemas.openxmlformats.org/officeDocument/2006/relationships/customXml" Target="../ink/ink581.xml"/><Relationship Id="rId27" Type="http://schemas.openxmlformats.org/officeDocument/2006/relationships/image" Target="../media/image583.png"/><Relationship Id="rId30" Type="http://schemas.openxmlformats.org/officeDocument/2006/relationships/customXml" Target="../ink/ink585.xml"/><Relationship Id="rId35" Type="http://schemas.openxmlformats.org/officeDocument/2006/relationships/image" Target="../media/image587.png"/><Relationship Id="rId43" Type="http://schemas.openxmlformats.org/officeDocument/2006/relationships/image" Target="../media/image591.png"/><Relationship Id="rId48" Type="http://schemas.openxmlformats.org/officeDocument/2006/relationships/customXml" Target="../ink/ink594.xml"/><Relationship Id="rId56" Type="http://schemas.openxmlformats.org/officeDocument/2006/relationships/customXml" Target="../ink/ink598.xml"/><Relationship Id="rId64" Type="http://schemas.openxmlformats.org/officeDocument/2006/relationships/customXml" Target="../ink/ink602.xml"/><Relationship Id="rId69" Type="http://schemas.openxmlformats.org/officeDocument/2006/relationships/image" Target="../media/image604.png"/><Relationship Id="rId77" Type="http://schemas.openxmlformats.org/officeDocument/2006/relationships/image" Target="../media/image608.png"/><Relationship Id="rId8" Type="http://schemas.openxmlformats.org/officeDocument/2006/relationships/customXml" Target="../ink/ink574.xml"/><Relationship Id="rId51" Type="http://schemas.openxmlformats.org/officeDocument/2006/relationships/image" Target="../media/image595.png"/><Relationship Id="rId72" Type="http://schemas.openxmlformats.org/officeDocument/2006/relationships/customXml" Target="../ink/ink606.xml"/><Relationship Id="rId80" Type="http://schemas.openxmlformats.org/officeDocument/2006/relationships/customXml" Target="../ink/ink610.xml"/><Relationship Id="rId3" Type="http://schemas.openxmlformats.org/officeDocument/2006/relationships/image" Target="../media/image571.png"/><Relationship Id="rId12" Type="http://schemas.openxmlformats.org/officeDocument/2006/relationships/customXml" Target="../ink/ink576.xml"/><Relationship Id="rId17" Type="http://schemas.openxmlformats.org/officeDocument/2006/relationships/image" Target="../media/image578.png"/><Relationship Id="rId25" Type="http://schemas.openxmlformats.org/officeDocument/2006/relationships/image" Target="../media/image582.png"/><Relationship Id="rId33" Type="http://schemas.openxmlformats.org/officeDocument/2006/relationships/image" Target="../media/image586.png"/><Relationship Id="rId38" Type="http://schemas.openxmlformats.org/officeDocument/2006/relationships/customXml" Target="../ink/ink589.xml"/><Relationship Id="rId46" Type="http://schemas.openxmlformats.org/officeDocument/2006/relationships/customXml" Target="../ink/ink593.xml"/><Relationship Id="rId59" Type="http://schemas.openxmlformats.org/officeDocument/2006/relationships/image" Target="../media/image599.png"/><Relationship Id="rId67" Type="http://schemas.openxmlformats.org/officeDocument/2006/relationships/image" Target="../media/image603.png"/><Relationship Id="rId20" Type="http://schemas.openxmlformats.org/officeDocument/2006/relationships/customXml" Target="../ink/ink580.xml"/><Relationship Id="rId41" Type="http://schemas.openxmlformats.org/officeDocument/2006/relationships/image" Target="../media/image590.png"/><Relationship Id="rId54" Type="http://schemas.openxmlformats.org/officeDocument/2006/relationships/customXml" Target="../ink/ink597.xml"/><Relationship Id="rId62" Type="http://schemas.openxmlformats.org/officeDocument/2006/relationships/customXml" Target="../ink/ink601.xml"/><Relationship Id="rId70" Type="http://schemas.openxmlformats.org/officeDocument/2006/relationships/customXml" Target="../ink/ink605.xml"/><Relationship Id="rId75" Type="http://schemas.openxmlformats.org/officeDocument/2006/relationships/image" Target="../media/image607.png"/><Relationship Id="rId83" Type="http://schemas.openxmlformats.org/officeDocument/2006/relationships/image" Target="../media/image6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3.xml"/><Relationship Id="rId15" Type="http://schemas.openxmlformats.org/officeDocument/2006/relationships/image" Target="../media/image577.png"/><Relationship Id="rId23" Type="http://schemas.openxmlformats.org/officeDocument/2006/relationships/image" Target="../media/image581.png"/><Relationship Id="rId28" Type="http://schemas.openxmlformats.org/officeDocument/2006/relationships/customXml" Target="../ink/ink584.xml"/><Relationship Id="rId36" Type="http://schemas.openxmlformats.org/officeDocument/2006/relationships/customXml" Target="../ink/ink588.xml"/><Relationship Id="rId49" Type="http://schemas.openxmlformats.org/officeDocument/2006/relationships/image" Target="../media/image594.png"/><Relationship Id="rId57" Type="http://schemas.openxmlformats.org/officeDocument/2006/relationships/image" Target="../media/image598.png"/><Relationship Id="rId10" Type="http://schemas.openxmlformats.org/officeDocument/2006/relationships/customXml" Target="../ink/ink575.xml"/><Relationship Id="rId31" Type="http://schemas.openxmlformats.org/officeDocument/2006/relationships/image" Target="../media/image585.png"/><Relationship Id="rId44" Type="http://schemas.openxmlformats.org/officeDocument/2006/relationships/customXml" Target="../ink/ink592.xml"/><Relationship Id="rId52" Type="http://schemas.openxmlformats.org/officeDocument/2006/relationships/customXml" Target="../ink/ink596.xml"/><Relationship Id="rId60" Type="http://schemas.openxmlformats.org/officeDocument/2006/relationships/customXml" Target="../ink/ink600.xml"/><Relationship Id="rId65" Type="http://schemas.openxmlformats.org/officeDocument/2006/relationships/image" Target="../media/image602.png"/><Relationship Id="rId73" Type="http://schemas.openxmlformats.org/officeDocument/2006/relationships/image" Target="../media/image606.png"/><Relationship Id="rId78" Type="http://schemas.openxmlformats.org/officeDocument/2006/relationships/customXml" Target="../ink/ink609.xml"/><Relationship Id="rId81" Type="http://schemas.openxmlformats.org/officeDocument/2006/relationships/image" Target="../media/image610.png"/><Relationship Id="rId4" Type="http://schemas.openxmlformats.org/officeDocument/2006/relationships/customXml" Target="../ink/ink572.xml"/><Relationship Id="rId9" Type="http://schemas.openxmlformats.org/officeDocument/2006/relationships/image" Target="../media/image574.png"/><Relationship Id="rId13" Type="http://schemas.openxmlformats.org/officeDocument/2006/relationships/image" Target="../media/image576.png"/><Relationship Id="rId18" Type="http://schemas.openxmlformats.org/officeDocument/2006/relationships/customXml" Target="../ink/ink579.xml"/><Relationship Id="rId39" Type="http://schemas.openxmlformats.org/officeDocument/2006/relationships/image" Target="../media/image589.png"/><Relationship Id="rId34" Type="http://schemas.openxmlformats.org/officeDocument/2006/relationships/customXml" Target="../ink/ink587.xml"/><Relationship Id="rId50" Type="http://schemas.openxmlformats.org/officeDocument/2006/relationships/customXml" Target="../ink/ink595.xml"/><Relationship Id="rId55" Type="http://schemas.openxmlformats.org/officeDocument/2006/relationships/image" Target="../media/image597.png"/><Relationship Id="rId76" Type="http://schemas.openxmlformats.org/officeDocument/2006/relationships/customXml" Target="../ink/ink608.xml"/><Relationship Id="rId7" Type="http://schemas.openxmlformats.org/officeDocument/2006/relationships/image" Target="../media/image573.png"/><Relationship Id="rId71" Type="http://schemas.openxmlformats.org/officeDocument/2006/relationships/image" Target="../media/image605.png"/><Relationship Id="rId2" Type="http://schemas.openxmlformats.org/officeDocument/2006/relationships/customXml" Target="../ink/ink571.xml"/><Relationship Id="rId29" Type="http://schemas.openxmlformats.org/officeDocument/2006/relationships/image" Target="../media/image584.png"/><Relationship Id="rId24" Type="http://schemas.openxmlformats.org/officeDocument/2006/relationships/customXml" Target="../ink/ink582.xml"/><Relationship Id="rId40" Type="http://schemas.openxmlformats.org/officeDocument/2006/relationships/customXml" Target="../ink/ink590.xml"/><Relationship Id="rId45" Type="http://schemas.openxmlformats.org/officeDocument/2006/relationships/image" Target="../media/image592.png"/><Relationship Id="rId66" Type="http://schemas.openxmlformats.org/officeDocument/2006/relationships/customXml" Target="../ink/ink60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4.xml"/><Relationship Id="rId21" Type="http://schemas.openxmlformats.org/officeDocument/2006/relationships/image" Target="../media/image621.png"/><Relationship Id="rId42" Type="http://schemas.openxmlformats.org/officeDocument/2006/relationships/customXml" Target="../ink/ink632.xml"/><Relationship Id="rId47" Type="http://schemas.openxmlformats.org/officeDocument/2006/relationships/image" Target="../media/image634.png"/><Relationship Id="rId63" Type="http://schemas.openxmlformats.org/officeDocument/2006/relationships/image" Target="../media/image642.png"/><Relationship Id="rId68" Type="http://schemas.openxmlformats.org/officeDocument/2006/relationships/customXml" Target="../ink/ink645.xml"/><Relationship Id="rId16" Type="http://schemas.openxmlformats.org/officeDocument/2006/relationships/customXml" Target="../ink/ink619.xml"/><Relationship Id="rId11" Type="http://schemas.openxmlformats.org/officeDocument/2006/relationships/image" Target="../media/image616.png"/><Relationship Id="rId32" Type="http://schemas.openxmlformats.org/officeDocument/2006/relationships/customXml" Target="../ink/ink627.xml"/><Relationship Id="rId37" Type="http://schemas.openxmlformats.org/officeDocument/2006/relationships/image" Target="../media/image629.png"/><Relationship Id="rId53" Type="http://schemas.openxmlformats.org/officeDocument/2006/relationships/image" Target="../media/image637.png"/><Relationship Id="rId58" Type="http://schemas.openxmlformats.org/officeDocument/2006/relationships/customXml" Target="../ink/ink640.xml"/><Relationship Id="rId74" Type="http://schemas.openxmlformats.org/officeDocument/2006/relationships/customXml" Target="../ink/ink648.xml"/><Relationship Id="rId79" Type="http://schemas.openxmlformats.org/officeDocument/2006/relationships/image" Target="../media/image650.png"/><Relationship Id="rId5" Type="http://schemas.openxmlformats.org/officeDocument/2006/relationships/image" Target="../media/image613.png"/><Relationship Id="rId61" Type="http://schemas.openxmlformats.org/officeDocument/2006/relationships/image" Target="../media/image641.png"/><Relationship Id="rId19" Type="http://schemas.openxmlformats.org/officeDocument/2006/relationships/image" Target="../media/image620.png"/><Relationship Id="rId14" Type="http://schemas.openxmlformats.org/officeDocument/2006/relationships/customXml" Target="../ink/ink618.xml"/><Relationship Id="rId22" Type="http://schemas.openxmlformats.org/officeDocument/2006/relationships/customXml" Target="../ink/ink622.xml"/><Relationship Id="rId27" Type="http://schemas.openxmlformats.org/officeDocument/2006/relationships/image" Target="../media/image624.png"/><Relationship Id="rId30" Type="http://schemas.openxmlformats.org/officeDocument/2006/relationships/customXml" Target="../ink/ink626.xml"/><Relationship Id="rId35" Type="http://schemas.openxmlformats.org/officeDocument/2006/relationships/image" Target="../media/image628.png"/><Relationship Id="rId43" Type="http://schemas.openxmlformats.org/officeDocument/2006/relationships/image" Target="../media/image632.png"/><Relationship Id="rId48" Type="http://schemas.openxmlformats.org/officeDocument/2006/relationships/customXml" Target="../ink/ink635.xml"/><Relationship Id="rId56" Type="http://schemas.openxmlformats.org/officeDocument/2006/relationships/customXml" Target="../ink/ink639.xml"/><Relationship Id="rId64" Type="http://schemas.openxmlformats.org/officeDocument/2006/relationships/customXml" Target="../ink/ink643.xml"/><Relationship Id="rId69" Type="http://schemas.openxmlformats.org/officeDocument/2006/relationships/image" Target="../media/image645.png"/><Relationship Id="rId77" Type="http://schemas.openxmlformats.org/officeDocument/2006/relationships/image" Target="../media/image649.png"/><Relationship Id="rId8" Type="http://schemas.openxmlformats.org/officeDocument/2006/relationships/customXml" Target="../ink/ink615.xml"/><Relationship Id="rId51" Type="http://schemas.openxmlformats.org/officeDocument/2006/relationships/image" Target="../media/image636.png"/><Relationship Id="rId72" Type="http://schemas.openxmlformats.org/officeDocument/2006/relationships/customXml" Target="../ink/ink647.xml"/><Relationship Id="rId80" Type="http://schemas.openxmlformats.org/officeDocument/2006/relationships/customXml" Target="../ink/ink651.xml"/><Relationship Id="rId3" Type="http://schemas.openxmlformats.org/officeDocument/2006/relationships/image" Target="../media/image612.png"/><Relationship Id="rId12" Type="http://schemas.openxmlformats.org/officeDocument/2006/relationships/customXml" Target="../ink/ink617.xml"/><Relationship Id="rId17" Type="http://schemas.openxmlformats.org/officeDocument/2006/relationships/image" Target="../media/image619.png"/><Relationship Id="rId25" Type="http://schemas.openxmlformats.org/officeDocument/2006/relationships/image" Target="../media/image623.png"/><Relationship Id="rId33" Type="http://schemas.openxmlformats.org/officeDocument/2006/relationships/image" Target="../media/image627.png"/><Relationship Id="rId38" Type="http://schemas.openxmlformats.org/officeDocument/2006/relationships/customXml" Target="../ink/ink630.xml"/><Relationship Id="rId46" Type="http://schemas.openxmlformats.org/officeDocument/2006/relationships/customXml" Target="../ink/ink634.xml"/><Relationship Id="rId59" Type="http://schemas.openxmlformats.org/officeDocument/2006/relationships/image" Target="../media/image640.png"/><Relationship Id="rId67" Type="http://schemas.openxmlformats.org/officeDocument/2006/relationships/image" Target="../media/image644.png"/><Relationship Id="rId20" Type="http://schemas.openxmlformats.org/officeDocument/2006/relationships/customXml" Target="../ink/ink621.xml"/><Relationship Id="rId41" Type="http://schemas.openxmlformats.org/officeDocument/2006/relationships/image" Target="../media/image631.png"/><Relationship Id="rId54" Type="http://schemas.openxmlformats.org/officeDocument/2006/relationships/customXml" Target="../ink/ink638.xml"/><Relationship Id="rId62" Type="http://schemas.openxmlformats.org/officeDocument/2006/relationships/customXml" Target="../ink/ink642.xml"/><Relationship Id="rId70" Type="http://schemas.openxmlformats.org/officeDocument/2006/relationships/customXml" Target="../ink/ink646.xml"/><Relationship Id="rId75" Type="http://schemas.openxmlformats.org/officeDocument/2006/relationships/image" Target="../media/image6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14.xml"/><Relationship Id="rId15" Type="http://schemas.openxmlformats.org/officeDocument/2006/relationships/image" Target="../media/image618.png"/><Relationship Id="rId23" Type="http://schemas.openxmlformats.org/officeDocument/2006/relationships/image" Target="../media/image622.png"/><Relationship Id="rId28" Type="http://schemas.openxmlformats.org/officeDocument/2006/relationships/customXml" Target="../ink/ink625.xml"/><Relationship Id="rId36" Type="http://schemas.openxmlformats.org/officeDocument/2006/relationships/customXml" Target="../ink/ink629.xml"/><Relationship Id="rId49" Type="http://schemas.openxmlformats.org/officeDocument/2006/relationships/image" Target="../media/image635.png"/><Relationship Id="rId57" Type="http://schemas.openxmlformats.org/officeDocument/2006/relationships/image" Target="../media/image639.png"/><Relationship Id="rId10" Type="http://schemas.openxmlformats.org/officeDocument/2006/relationships/customXml" Target="../ink/ink616.xml"/><Relationship Id="rId31" Type="http://schemas.openxmlformats.org/officeDocument/2006/relationships/image" Target="../media/image626.png"/><Relationship Id="rId44" Type="http://schemas.openxmlformats.org/officeDocument/2006/relationships/customXml" Target="../ink/ink633.xml"/><Relationship Id="rId52" Type="http://schemas.openxmlformats.org/officeDocument/2006/relationships/customXml" Target="../ink/ink637.xml"/><Relationship Id="rId60" Type="http://schemas.openxmlformats.org/officeDocument/2006/relationships/customXml" Target="../ink/ink641.xml"/><Relationship Id="rId65" Type="http://schemas.openxmlformats.org/officeDocument/2006/relationships/image" Target="../media/image643.png"/><Relationship Id="rId73" Type="http://schemas.openxmlformats.org/officeDocument/2006/relationships/image" Target="../media/image647.png"/><Relationship Id="rId78" Type="http://schemas.openxmlformats.org/officeDocument/2006/relationships/customXml" Target="../ink/ink650.xml"/><Relationship Id="rId81" Type="http://schemas.openxmlformats.org/officeDocument/2006/relationships/image" Target="../media/image651.png"/><Relationship Id="rId4" Type="http://schemas.openxmlformats.org/officeDocument/2006/relationships/customXml" Target="../ink/ink613.xml"/><Relationship Id="rId9" Type="http://schemas.openxmlformats.org/officeDocument/2006/relationships/image" Target="../media/image615.png"/><Relationship Id="rId13" Type="http://schemas.openxmlformats.org/officeDocument/2006/relationships/image" Target="../media/image617.png"/><Relationship Id="rId18" Type="http://schemas.openxmlformats.org/officeDocument/2006/relationships/customXml" Target="../ink/ink620.xml"/><Relationship Id="rId39" Type="http://schemas.openxmlformats.org/officeDocument/2006/relationships/image" Target="../media/image630.png"/><Relationship Id="rId34" Type="http://schemas.openxmlformats.org/officeDocument/2006/relationships/customXml" Target="../ink/ink628.xml"/><Relationship Id="rId50" Type="http://schemas.openxmlformats.org/officeDocument/2006/relationships/customXml" Target="../ink/ink636.xml"/><Relationship Id="rId55" Type="http://schemas.openxmlformats.org/officeDocument/2006/relationships/image" Target="../media/image638.png"/><Relationship Id="rId76" Type="http://schemas.openxmlformats.org/officeDocument/2006/relationships/customXml" Target="../ink/ink649.xml"/><Relationship Id="rId7" Type="http://schemas.openxmlformats.org/officeDocument/2006/relationships/image" Target="../media/image614.png"/><Relationship Id="rId71" Type="http://schemas.openxmlformats.org/officeDocument/2006/relationships/image" Target="../media/image646.png"/><Relationship Id="rId2" Type="http://schemas.openxmlformats.org/officeDocument/2006/relationships/customXml" Target="../ink/ink612.xml"/><Relationship Id="rId29" Type="http://schemas.openxmlformats.org/officeDocument/2006/relationships/image" Target="../media/image625.png"/><Relationship Id="rId24" Type="http://schemas.openxmlformats.org/officeDocument/2006/relationships/customXml" Target="../ink/ink623.xml"/><Relationship Id="rId40" Type="http://schemas.openxmlformats.org/officeDocument/2006/relationships/customXml" Target="../ink/ink631.xml"/><Relationship Id="rId45" Type="http://schemas.openxmlformats.org/officeDocument/2006/relationships/image" Target="../media/image633.png"/><Relationship Id="rId66" Type="http://schemas.openxmlformats.org/officeDocument/2006/relationships/customXml" Target="../ink/ink644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7.png"/><Relationship Id="rId18" Type="http://schemas.openxmlformats.org/officeDocument/2006/relationships/customXml" Target="../ink/ink660.xml"/><Relationship Id="rId26" Type="http://schemas.openxmlformats.org/officeDocument/2006/relationships/customXml" Target="../ink/ink664.xml"/><Relationship Id="rId39" Type="http://schemas.openxmlformats.org/officeDocument/2006/relationships/image" Target="../media/image670.png"/><Relationship Id="rId21" Type="http://schemas.openxmlformats.org/officeDocument/2006/relationships/image" Target="../media/image661.png"/><Relationship Id="rId34" Type="http://schemas.openxmlformats.org/officeDocument/2006/relationships/customXml" Target="../ink/ink668.xml"/><Relationship Id="rId42" Type="http://schemas.openxmlformats.org/officeDocument/2006/relationships/customXml" Target="../ink/ink672.xml"/><Relationship Id="rId47" Type="http://schemas.openxmlformats.org/officeDocument/2006/relationships/image" Target="../media/image674.png"/><Relationship Id="rId50" Type="http://schemas.openxmlformats.org/officeDocument/2006/relationships/customXml" Target="../ink/ink676.xml"/><Relationship Id="rId55" Type="http://schemas.openxmlformats.org/officeDocument/2006/relationships/image" Target="../media/image678.png"/><Relationship Id="rId7" Type="http://schemas.openxmlformats.org/officeDocument/2006/relationships/image" Target="../media/image654.png"/><Relationship Id="rId2" Type="http://schemas.openxmlformats.org/officeDocument/2006/relationships/customXml" Target="../ink/ink652.xml"/><Relationship Id="rId16" Type="http://schemas.openxmlformats.org/officeDocument/2006/relationships/customXml" Target="../ink/ink659.xml"/><Relationship Id="rId29" Type="http://schemas.openxmlformats.org/officeDocument/2006/relationships/image" Target="../media/image665.png"/><Relationship Id="rId11" Type="http://schemas.openxmlformats.org/officeDocument/2006/relationships/image" Target="../media/image656.png"/><Relationship Id="rId24" Type="http://schemas.openxmlformats.org/officeDocument/2006/relationships/customXml" Target="../ink/ink663.xml"/><Relationship Id="rId32" Type="http://schemas.openxmlformats.org/officeDocument/2006/relationships/customXml" Target="../ink/ink667.xml"/><Relationship Id="rId37" Type="http://schemas.openxmlformats.org/officeDocument/2006/relationships/image" Target="../media/image669.png"/><Relationship Id="rId40" Type="http://schemas.openxmlformats.org/officeDocument/2006/relationships/customXml" Target="../ink/ink671.xml"/><Relationship Id="rId45" Type="http://schemas.openxmlformats.org/officeDocument/2006/relationships/image" Target="../media/image673.png"/><Relationship Id="rId53" Type="http://schemas.openxmlformats.org/officeDocument/2006/relationships/image" Target="../media/image677.png"/><Relationship Id="rId5" Type="http://schemas.openxmlformats.org/officeDocument/2006/relationships/image" Target="../media/image653.png"/><Relationship Id="rId10" Type="http://schemas.openxmlformats.org/officeDocument/2006/relationships/customXml" Target="../ink/ink656.xml"/><Relationship Id="rId19" Type="http://schemas.openxmlformats.org/officeDocument/2006/relationships/image" Target="../media/image660.png"/><Relationship Id="rId31" Type="http://schemas.openxmlformats.org/officeDocument/2006/relationships/image" Target="../media/image666.png"/><Relationship Id="rId44" Type="http://schemas.openxmlformats.org/officeDocument/2006/relationships/customXml" Target="../ink/ink673.xml"/><Relationship Id="rId52" Type="http://schemas.openxmlformats.org/officeDocument/2006/relationships/customXml" Target="../ink/ink677.xml"/><Relationship Id="rId4" Type="http://schemas.openxmlformats.org/officeDocument/2006/relationships/customXml" Target="../ink/ink653.xml"/><Relationship Id="rId9" Type="http://schemas.openxmlformats.org/officeDocument/2006/relationships/image" Target="../media/image655.png"/><Relationship Id="rId14" Type="http://schemas.openxmlformats.org/officeDocument/2006/relationships/customXml" Target="../ink/ink658.xml"/><Relationship Id="rId22" Type="http://schemas.openxmlformats.org/officeDocument/2006/relationships/customXml" Target="../ink/ink662.xml"/><Relationship Id="rId27" Type="http://schemas.openxmlformats.org/officeDocument/2006/relationships/image" Target="../media/image664.png"/><Relationship Id="rId30" Type="http://schemas.openxmlformats.org/officeDocument/2006/relationships/customXml" Target="../ink/ink666.xml"/><Relationship Id="rId35" Type="http://schemas.openxmlformats.org/officeDocument/2006/relationships/image" Target="../media/image668.png"/><Relationship Id="rId43" Type="http://schemas.openxmlformats.org/officeDocument/2006/relationships/image" Target="../media/image672.png"/><Relationship Id="rId48" Type="http://schemas.openxmlformats.org/officeDocument/2006/relationships/customXml" Target="../ink/ink675.xml"/><Relationship Id="rId8" Type="http://schemas.openxmlformats.org/officeDocument/2006/relationships/customXml" Target="../ink/ink655.xml"/><Relationship Id="rId51" Type="http://schemas.openxmlformats.org/officeDocument/2006/relationships/image" Target="../media/image676.png"/><Relationship Id="rId3" Type="http://schemas.openxmlformats.org/officeDocument/2006/relationships/image" Target="../media/image652.png"/><Relationship Id="rId12" Type="http://schemas.openxmlformats.org/officeDocument/2006/relationships/customXml" Target="../ink/ink657.xml"/><Relationship Id="rId17" Type="http://schemas.openxmlformats.org/officeDocument/2006/relationships/image" Target="../media/image659.png"/><Relationship Id="rId25" Type="http://schemas.openxmlformats.org/officeDocument/2006/relationships/image" Target="../media/image663.png"/><Relationship Id="rId33" Type="http://schemas.openxmlformats.org/officeDocument/2006/relationships/image" Target="../media/image667.png"/><Relationship Id="rId38" Type="http://schemas.openxmlformats.org/officeDocument/2006/relationships/customXml" Target="../ink/ink670.xml"/><Relationship Id="rId46" Type="http://schemas.openxmlformats.org/officeDocument/2006/relationships/customXml" Target="../ink/ink674.xml"/><Relationship Id="rId20" Type="http://schemas.openxmlformats.org/officeDocument/2006/relationships/customXml" Target="../ink/ink661.xml"/><Relationship Id="rId41" Type="http://schemas.openxmlformats.org/officeDocument/2006/relationships/image" Target="../media/image671.png"/><Relationship Id="rId54" Type="http://schemas.openxmlformats.org/officeDocument/2006/relationships/customXml" Target="../ink/ink67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54.xml"/><Relationship Id="rId15" Type="http://schemas.openxmlformats.org/officeDocument/2006/relationships/image" Target="../media/image658.png"/><Relationship Id="rId23" Type="http://schemas.openxmlformats.org/officeDocument/2006/relationships/image" Target="../media/image662.png"/><Relationship Id="rId28" Type="http://schemas.openxmlformats.org/officeDocument/2006/relationships/customXml" Target="../ink/ink665.xml"/><Relationship Id="rId36" Type="http://schemas.openxmlformats.org/officeDocument/2006/relationships/customXml" Target="../ink/ink669.xml"/><Relationship Id="rId49" Type="http://schemas.openxmlformats.org/officeDocument/2006/relationships/image" Target="../media/image675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4.png"/><Relationship Id="rId18" Type="http://schemas.openxmlformats.org/officeDocument/2006/relationships/customXml" Target="../ink/ink687.xml"/><Relationship Id="rId26" Type="http://schemas.openxmlformats.org/officeDocument/2006/relationships/customXml" Target="../ink/ink691.xml"/><Relationship Id="rId39" Type="http://schemas.openxmlformats.org/officeDocument/2006/relationships/image" Target="../media/image697.png"/><Relationship Id="rId21" Type="http://schemas.openxmlformats.org/officeDocument/2006/relationships/image" Target="../media/image688.png"/><Relationship Id="rId34" Type="http://schemas.openxmlformats.org/officeDocument/2006/relationships/customXml" Target="../ink/ink695.xml"/><Relationship Id="rId42" Type="http://schemas.openxmlformats.org/officeDocument/2006/relationships/customXml" Target="../ink/ink699.xml"/><Relationship Id="rId7" Type="http://schemas.openxmlformats.org/officeDocument/2006/relationships/image" Target="../media/image681.png"/><Relationship Id="rId2" Type="http://schemas.openxmlformats.org/officeDocument/2006/relationships/customXml" Target="../ink/ink679.xml"/><Relationship Id="rId16" Type="http://schemas.openxmlformats.org/officeDocument/2006/relationships/customXml" Target="../ink/ink686.xml"/><Relationship Id="rId20" Type="http://schemas.openxmlformats.org/officeDocument/2006/relationships/customXml" Target="../ink/ink688.xml"/><Relationship Id="rId29" Type="http://schemas.openxmlformats.org/officeDocument/2006/relationships/image" Target="../media/image692.png"/><Relationship Id="rId41" Type="http://schemas.openxmlformats.org/officeDocument/2006/relationships/image" Target="../media/image69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81.xml"/><Relationship Id="rId11" Type="http://schemas.openxmlformats.org/officeDocument/2006/relationships/image" Target="../media/image683.png"/><Relationship Id="rId24" Type="http://schemas.openxmlformats.org/officeDocument/2006/relationships/customXml" Target="../ink/ink690.xml"/><Relationship Id="rId32" Type="http://schemas.openxmlformats.org/officeDocument/2006/relationships/customXml" Target="../ink/ink694.xml"/><Relationship Id="rId37" Type="http://schemas.openxmlformats.org/officeDocument/2006/relationships/image" Target="../media/image696.png"/><Relationship Id="rId40" Type="http://schemas.openxmlformats.org/officeDocument/2006/relationships/customXml" Target="../ink/ink698.xml"/><Relationship Id="rId5" Type="http://schemas.openxmlformats.org/officeDocument/2006/relationships/image" Target="../media/image680.png"/><Relationship Id="rId15" Type="http://schemas.openxmlformats.org/officeDocument/2006/relationships/image" Target="../media/image685.png"/><Relationship Id="rId23" Type="http://schemas.openxmlformats.org/officeDocument/2006/relationships/image" Target="../media/image689.png"/><Relationship Id="rId28" Type="http://schemas.openxmlformats.org/officeDocument/2006/relationships/customXml" Target="../ink/ink692.xml"/><Relationship Id="rId36" Type="http://schemas.openxmlformats.org/officeDocument/2006/relationships/customXml" Target="../ink/ink696.xml"/><Relationship Id="rId10" Type="http://schemas.openxmlformats.org/officeDocument/2006/relationships/customXml" Target="../ink/ink683.xml"/><Relationship Id="rId19" Type="http://schemas.openxmlformats.org/officeDocument/2006/relationships/image" Target="../media/image687.png"/><Relationship Id="rId31" Type="http://schemas.openxmlformats.org/officeDocument/2006/relationships/image" Target="../media/image693.png"/><Relationship Id="rId4" Type="http://schemas.openxmlformats.org/officeDocument/2006/relationships/customXml" Target="../ink/ink680.xml"/><Relationship Id="rId9" Type="http://schemas.openxmlformats.org/officeDocument/2006/relationships/image" Target="../media/image682.png"/><Relationship Id="rId14" Type="http://schemas.openxmlformats.org/officeDocument/2006/relationships/customXml" Target="../ink/ink685.xml"/><Relationship Id="rId22" Type="http://schemas.openxmlformats.org/officeDocument/2006/relationships/customXml" Target="../ink/ink689.xml"/><Relationship Id="rId27" Type="http://schemas.openxmlformats.org/officeDocument/2006/relationships/image" Target="../media/image691.png"/><Relationship Id="rId30" Type="http://schemas.openxmlformats.org/officeDocument/2006/relationships/customXml" Target="../ink/ink693.xml"/><Relationship Id="rId35" Type="http://schemas.openxmlformats.org/officeDocument/2006/relationships/image" Target="../media/image695.png"/><Relationship Id="rId43" Type="http://schemas.openxmlformats.org/officeDocument/2006/relationships/image" Target="../media/image699.png"/><Relationship Id="rId8" Type="http://schemas.openxmlformats.org/officeDocument/2006/relationships/customXml" Target="../ink/ink682.xml"/><Relationship Id="rId3" Type="http://schemas.openxmlformats.org/officeDocument/2006/relationships/image" Target="../media/image679.png"/><Relationship Id="rId12" Type="http://schemas.openxmlformats.org/officeDocument/2006/relationships/customXml" Target="../ink/ink684.xml"/><Relationship Id="rId17" Type="http://schemas.openxmlformats.org/officeDocument/2006/relationships/image" Target="../media/image686.png"/><Relationship Id="rId25" Type="http://schemas.openxmlformats.org/officeDocument/2006/relationships/image" Target="../media/image690.png"/><Relationship Id="rId33" Type="http://schemas.openxmlformats.org/officeDocument/2006/relationships/image" Target="../media/image694.png"/><Relationship Id="rId38" Type="http://schemas.openxmlformats.org/officeDocument/2006/relationships/customXml" Target="../ink/ink69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2.xml"/><Relationship Id="rId21" Type="http://schemas.openxmlformats.org/officeDocument/2006/relationships/image" Target="../media/image709.png"/><Relationship Id="rId42" Type="http://schemas.openxmlformats.org/officeDocument/2006/relationships/customXml" Target="../ink/ink720.xml"/><Relationship Id="rId47" Type="http://schemas.openxmlformats.org/officeDocument/2006/relationships/image" Target="../media/image722.png"/><Relationship Id="rId63" Type="http://schemas.openxmlformats.org/officeDocument/2006/relationships/image" Target="../media/image730.png"/><Relationship Id="rId68" Type="http://schemas.openxmlformats.org/officeDocument/2006/relationships/customXml" Target="../ink/ink733.xml"/><Relationship Id="rId84" Type="http://schemas.openxmlformats.org/officeDocument/2006/relationships/customXml" Target="../ink/ink741.xml"/><Relationship Id="rId16" Type="http://schemas.openxmlformats.org/officeDocument/2006/relationships/customXml" Target="../ink/ink707.xml"/><Relationship Id="rId11" Type="http://schemas.openxmlformats.org/officeDocument/2006/relationships/image" Target="../media/image704.png"/><Relationship Id="rId32" Type="http://schemas.openxmlformats.org/officeDocument/2006/relationships/customXml" Target="../ink/ink715.xml"/><Relationship Id="rId37" Type="http://schemas.openxmlformats.org/officeDocument/2006/relationships/image" Target="../media/image717.png"/><Relationship Id="rId53" Type="http://schemas.openxmlformats.org/officeDocument/2006/relationships/image" Target="../media/image725.png"/><Relationship Id="rId58" Type="http://schemas.openxmlformats.org/officeDocument/2006/relationships/customXml" Target="../ink/ink728.xml"/><Relationship Id="rId74" Type="http://schemas.openxmlformats.org/officeDocument/2006/relationships/customXml" Target="../ink/ink736.xml"/><Relationship Id="rId79" Type="http://schemas.openxmlformats.org/officeDocument/2006/relationships/image" Target="../media/image738.png"/><Relationship Id="rId5" Type="http://schemas.openxmlformats.org/officeDocument/2006/relationships/image" Target="../media/image701.png"/><Relationship Id="rId19" Type="http://schemas.openxmlformats.org/officeDocument/2006/relationships/image" Target="../media/image708.png"/><Relationship Id="rId14" Type="http://schemas.openxmlformats.org/officeDocument/2006/relationships/customXml" Target="../ink/ink706.xml"/><Relationship Id="rId22" Type="http://schemas.openxmlformats.org/officeDocument/2006/relationships/customXml" Target="../ink/ink710.xml"/><Relationship Id="rId27" Type="http://schemas.openxmlformats.org/officeDocument/2006/relationships/image" Target="../media/image712.png"/><Relationship Id="rId30" Type="http://schemas.openxmlformats.org/officeDocument/2006/relationships/customXml" Target="../ink/ink714.xml"/><Relationship Id="rId35" Type="http://schemas.openxmlformats.org/officeDocument/2006/relationships/image" Target="../media/image716.png"/><Relationship Id="rId43" Type="http://schemas.openxmlformats.org/officeDocument/2006/relationships/image" Target="../media/image720.png"/><Relationship Id="rId48" Type="http://schemas.openxmlformats.org/officeDocument/2006/relationships/customXml" Target="../ink/ink723.xml"/><Relationship Id="rId56" Type="http://schemas.openxmlformats.org/officeDocument/2006/relationships/customXml" Target="../ink/ink727.xml"/><Relationship Id="rId64" Type="http://schemas.openxmlformats.org/officeDocument/2006/relationships/customXml" Target="../ink/ink731.xml"/><Relationship Id="rId69" Type="http://schemas.openxmlformats.org/officeDocument/2006/relationships/image" Target="../media/image733.png"/><Relationship Id="rId77" Type="http://schemas.openxmlformats.org/officeDocument/2006/relationships/image" Target="../media/image737.png"/><Relationship Id="rId8" Type="http://schemas.openxmlformats.org/officeDocument/2006/relationships/customXml" Target="../ink/ink703.xml"/><Relationship Id="rId51" Type="http://schemas.openxmlformats.org/officeDocument/2006/relationships/image" Target="../media/image724.png"/><Relationship Id="rId72" Type="http://schemas.openxmlformats.org/officeDocument/2006/relationships/customXml" Target="../ink/ink735.xml"/><Relationship Id="rId80" Type="http://schemas.openxmlformats.org/officeDocument/2006/relationships/customXml" Target="../ink/ink739.xml"/><Relationship Id="rId85" Type="http://schemas.openxmlformats.org/officeDocument/2006/relationships/image" Target="../media/image741.png"/><Relationship Id="rId3" Type="http://schemas.openxmlformats.org/officeDocument/2006/relationships/image" Target="../media/image700.png"/><Relationship Id="rId12" Type="http://schemas.openxmlformats.org/officeDocument/2006/relationships/customXml" Target="../ink/ink705.xml"/><Relationship Id="rId17" Type="http://schemas.openxmlformats.org/officeDocument/2006/relationships/image" Target="../media/image707.png"/><Relationship Id="rId25" Type="http://schemas.openxmlformats.org/officeDocument/2006/relationships/image" Target="../media/image711.png"/><Relationship Id="rId33" Type="http://schemas.openxmlformats.org/officeDocument/2006/relationships/image" Target="../media/image715.png"/><Relationship Id="rId38" Type="http://schemas.openxmlformats.org/officeDocument/2006/relationships/customXml" Target="../ink/ink718.xml"/><Relationship Id="rId46" Type="http://schemas.openxmlformats.org/officeDocument/2006/relationships/customXml" Target="../ink/ink722.xml"/><Relationship Id="rId59" Type="http://schemas.openxmlformats.org/officeDocument/2006/relationships/image" Target="../media/image728.png"/><Relationship Id="rId67" Type="http://schemas.openxmlformats.org/officeDocument/2006/relationships/image" Target="../media/image732.png"/><Relationship Id="rId20" Type="http://schemas.openxmlformats.org/officeDocument/2006/relationships/customXml" Target="../ink/ink709.xml"/><Relationship Id="rId41" Type="http://schemas.openxmlformats.org/officeDocument/2006/relationships/image" Target="../media/image719.png"/><Relationship Id="rId54" Type="http://schemas.openxmlformats.org/officeDocument/2006/relationships/customXml" Target="../ink/ink726.xml"/><Relationship Id="rId62" Type="http://schemas.openxmlformats.org/officeDocument/2006/relationships/customXml" Target="../ink/ink730.xml"/><Relationship Id="rId70" Type="http://schemas.openxmlformats.org/officeDocument/2006/relationships/customXml" Target="../ink/ink734.xml"/><Relationship Id="rId75" Type="http://schemas.openxmlformats.org/officeDocument/2006/relationships/image" Target="../media/image736.png"/><Relationship Id="rId83" Type="http://schemas.openxmlformats.org/officeDocument/2006/relationships/image" Target="../media/image74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02.xml"/><Relationship Id="rId15" Type="http://schemas.openxmlformats.org/officeDocument/2006/relationships/image" Target="../media/image706.png"/><Relationship Id="rId23" Type="http://schemas.openxmlformats.org/officeDocument/2006/relationships/image" Target="../media/image710.png"/><Relationship Id="rId28" Type="http://schemas.openxmlformats.org/officeDocument/2006/relationships/customXml" Target="../ink/ink713.xml"/><Relationship Id="rId36" Type="http://schemas.openxmlformats.org/officeDocument/2006/relationships/customXml" Target="../ink/ink717.xml"/><Relationship Id="rId49" Type="http://schemas.openxmlformats.org/officeDocument/2006/relationships/image" Target="../media/image723.png"/><Relationship Id="rId57" Type="http://schemas.openxmlformats.org/officeDocument/2006/relationships/image" Target="../media/image727.png"/><Relationship Id="rId10" Type="http://schemas.openxmlformats.org/officeDocument/2006/relationships/customXml" Target="../ink/ink704.xml"/><Relationship Id="rId31" Type="http://schemas.openxmlformats.org/officeDocument/2006/relationships/image" Target="../media/image714.png"/><Relationship Id="rId44" Type="http://schemas.openxmlformats.org/officeDocument/2006/relationships/customXml" Target="../ink/ink721.xml"/><Relationship Id="rId52" Type="http://schemas.openxmlformats.org/officeDocument/2006/relationships/customXml" Target="../ink/ink725.xml"/><Relationship Id="rId60" Type="http://schemas.openxmlformats.org/officeDocument/2006/relationships/customXml" Target="../ink/ink729.xml"/><Relationship Id="rId65" Type="http://schemas.openxmlformats.org/officeDocument/2006/relationships/image" Target="../media/image731.png"/><Relationship Id="rId73" Type="http://schemas.openxmlformats.org/officeDocument/2006/relationships/image" Target="../media/image735.png"/><Relationship Id="rId78" Type="http://schemas.openxmlformats.org/officeDocument/2006/relationships/customXml" Target="../ink/ink738.xml"/><Relationship Id="rId81" Type="http://schemas.openxmlformats.org/officeDocument/2006/relationships/image" Target="../media/image739.png"/><Relationship Id="rId4" Type="http://schemas.openxmlformats.org/officeDocument/2006/relationships/customXml" Target="../ink/ink701.xml"/><Relationship Id="rId9" Type="http://schemas.openxmlformats.org/officeDocument/2006/relationships/image" Target="../media/image703.png"/><Relationship Id="rId13" Type="http://schemas.openxmlformats.org/officeDocument/2006/relationships/image" Target="../media/image705.png"/><Relationship Id="rId18" Type="http://schemas.openxmlformats.org/officeDocument/2006/relationships/customXml" Target="../ink/ink708.xml"/><Relationship Id="rId39" Type="http://schemas.openxmlformats.org/officeDocument/2006/relationships/image" Target="../media/image718.png"/><Relationship Id="rId34" Type="http://schemas.openxmlformats.org/officeDocument/2006/relationships/customXml" Target="../ink/ink716.xml"/><Relationship Id="rId50" Type="http://schemas.openxmlformats.org/officeDocument/2006/relationships/customXml" Target="../ink/ink724.xml"/><Relationship Id="rId55" Type="http://schemas.openxmlformats.org/officeDocument/2006/relationships/image" Target="../media/image726.png"/><Relationship Id="rId76" Type="http://schemas.openxmlformats.org/officeDocument/2006/relationships/customXml" Target="../ink/ink737.xml"/><Relationship Id="rId7" Type="http://schemas.openxmlformats.org/officeDocument/2006/relationships/image" Target="../media/image702.png"/><Relationship Id="rId71" Type="http://schemas.openxmlformats.org/officeDocument/2006/relationships/image" Target="../media/image734.png"/><Relationship Id="rId2" Type="http://schemas.openxmlformats.org/officeDocument/2006/relationships/customXml" Target="../ink/ink700.xml"/><Relationship Id="rId29" Type="http://schemas.openxmlformats.org/officeDocument/2006/relationships/image" Target="../media/image713.png"/><Relationship Id="rId24" Type="http://schemas.openxmlformats.org/officeDocument/2006/relationships/customXml" Target="../ink/ink711.xml"/><Relationship Id="rId40" Type="http://schemas.openxmlformats.org/officeDocument/2006/relationships/customXml" Target="../ink/ink719.xml"/><Relationship Id="rId45" Type="http://schemas.openxmlformats.org/officeDocument/2006/relationships/image" Target="../media/image721.png"/><Relationship Id="rId66" Type="http://schemas.openxmlformats.org/officeDocument/2006/relationships/customXml" Target="../ink/ink732.xml"/><Relationship Id="rId61" Type="http://schemas.openxmlformats.org/officeDocument/2006/relationships/image" Target="../media/image729.png"/><Relationship Id="rId82" Type="http://schemas.openxmlformats.org/officeDocument/2006/relationships/customXml" Target="../ink/ink740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4.xml"/><Relationship Id="rId21" Type="http://schemas.openxmlformats.org/officeDocument/2006/relationships/image" Target="../media/image751.png"/><Relationship Id="rId42" Type="http://schemas.openxmlformats.org/officeDocument/2006/relationships/customXml" Target="../ink/ink762.xml"/><Relationship Id="rId47" Type="http://schemas.openxmlformats.org/officeDocument/2006/relationships/image" Target="../media/image764.png"/><Relationship Id="rId63" Type="http://schemas.openxmlformats.org/officeDocument/2006/relationships/image" Target="../media/image772.png"/><Relationship Id="rId68" Type="http://schemas.openxmlformats.org/officeDocument/2006/relationships/customXml" Target="../ink/ink775.xml"/><Relationship Id="rId84" Type="http://schemas.openxmlformats.org/officeDocument/2006/relationships/customXml" Target="../ink/ink783.xml"/><Relationship Id="rId89" Type="http://schemas.openxmlformats.org/officeDocument/2006/relationships/image" Target="../media/image785.png"/><Relationship Id="rId16" Type="http://schemas.openxmlformats.org/officeDocument/2006/relationships/customXml" Target="../ink/ink749.xml"/><Relationship Id="rId107" Type="http://schemas.openxmlformats.org/officeDocument/2006/relationships/image" Target="../media/image794.png"/><Relationship Id="rId11" Type="http://schemas.openxmlformats.org/officeDocument/2006/relationships/image" Target="../media/image746.png"/><Relationship Id="rId32" Type="http://schemas.openxmlformats.org/officeDocument/2006/relationships/customXml" Target="../ink/ink757.xml"/><Relationship Id="rId37" Type="http://schemas.openxmlformats.org/officeDocument/2006/relationships/image" Target="../media/image759.png"/><Relationship Id="rId53" Type="http://schemas.openxmlformats.org/officeDocument/2006/relationships/image" Target="../media/image767.png"/><Relationship Id="rId58" Type="http://schemas.openxmlformats.org/officeDocument/2006/relationships/customXml" Target="../ink/ink770.xml"/><Relationship Id="rId74" Type="http://schemas.openxmlformats.org/officeDocument/2006/relationships/customXml" Target="../ink/ink778.xml"/><Relationship Id="rId79" Type="http://schemas.openxmlformats.org/officeDocument/2006/relationships/image" Target="../media/image780.png"/><Relationship Id="rId102" Type="http://schemas.openxmlformats.org/officeDocument/2006/relationships/customXml" Target="../ink/ink792.xml"/><Relationship Id="rId5" Type="http://schemas.openxmlformats.org/officeDocument/2006/relationships/image" Target="../media/image743.png"/><Relationship Id="rId90" Type="http://schemas.openxmlformats.org/officeDocument/2006/relationships/customXml" Target="../ink/ink786.xml"/><Relationship Id="rId95" Type="http://schemas.openxmlformats.org/officeDocument/2006/relationships/image" Target="../media/image788.png"/><Relationship Id="rId22" Type="http://schemas.openxmlformats.org/officeDocument/2006/relationships/customXml" Target="../ink/ink752.xml"/><Relationship Id="rId27" Type="http://schemas.openxmlformats.org/officeDocument/2006/relationships/image" Target="../media/image754.png"/><Relationship Id="rId43" Type="http://schemas.openxmlformats.org/officeDocument/2006/relationships/image" Target="../media/image762.png"/><Relationship Id="rId48" Type="http://schemas.openxmlformats.org/officeDocument/2006/relationships/customXml" Target="../ink/ink765.xml"/><Relationship Id="rId64" Type="http://schemas.openxmlformats.org/officeDocument/2006/relationships/customXml" Target="../ink/ink773.xml"/><Relationship Id="rId69" Type="http://schemas.openxmlformats.org/officeDocument/2006/relationships/image" Target="../media/image775.png"/><Relationship Id="rId80" Type="http://schemas.openxmlformats.org/officeDocument/2006/relationships/customXml" Target="../ink/ink781.xml"/><Relationship Id="rId85" Type="http://schemas.openxmlformats.org/officeDocument/2006/relationships/image" Target="../media/image783.png"/><Relationship Id="rId12" Type="http://schemas.openxmlformats.org/officeDocument/2006/relationships/customXml" Target="../ink/ink747.xml"/><Relationship Id="rId17" Type="http://schemas.openxmlformats.org/officeDocument/2006/relationships/image" Target="../media/image749.png"/><Relationship Id="rId33" Type="http://schemas.openxmlformats.org/officeDocument/2006/relationships/image" Target="../media/image757.png"/><Relationship Id="rId38" Type="http://schemas.openxmlformats.org/officeDocument/2006/relationships/customXml" Target="../ink/ink760.xml"/><Relationship Id="rId59" Type="http://schemas.openxmlformats.org/officeDocument/2006/relationships/image" Target="../media/image770.png"/><Relationship Id="rId103" Type="http://schemas.openxmlformats.org/officeDocument/2006/relationships/image" Target="../media/image792.png"/><Relationship Id="rId20" Type="http://schemas.openxmlformats.org/officeDocument/2006/relationships/customXml" Target="../ink/ink751.xml"/><Relationship Id="rId41" Type="http://schemas.openxmlformats.org/officeDocument/2006/relationships/image" Target="../media/image761.png"/><Relationship Id="rId54" Type="http://schemas.openxmlformats.org/officeDocument/2006/relationships/customXml" Target="../ink/ink768.xml"/><Relationship Id="rId62" Type="http://schemas.openxmlformats.org/officeDocument/2006/relationships/customXml" Target="../ink/ink772.xml"/><Relationship Id="rId70" Type="http://schemas.openxmlformats.org/officeDocument/2006/relationships/customXml" Target="../ink/ink776.xml"/><Relationship Id="rId75" Type="http://schemas.openxmlformats.org/officeDocument/2006/relationships/image" Target="../media/image778.png"/><Relationship Id="rId83" Type="http://schemas.openxmlformats.org/officeDocument/2006/relationships/image" Target="../media/image782.png"/><Relationship Id="rId88" Type="http://schemas.openxmlformats.org/officeDocument/2006/relationships/customXml" Target="../ink/ink785.xml"/><Relationship Id="rId91" Type="http://schemas.openxmlformats.org/officeDocument/2006/relationships/image" Target="../media/image786.png"/><Relationship Id="rId96" Type="http://schemas.openxmlformats.org/officeDocument/2006/relationships/customXml" Target="../ink/ink78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44.xml"/><Relationship Id="rId15" Type="http://schemas.openxmlformats.org/officeDocument/2006/relationships/image" Target="../media/image748.png"/><Relationship Id="rId23" Type="http://schemas.openxmlformats.org/officeDocument/2006/relationships/image" Target="../media/image752.png"/><Relationship Id="rId28" Type="http://schemas.openxmlformats.org/officeDocument/2006/relationships/customXml" Target="../ink/ink755.xml"/><Relationship Id="rId36" Type="http://schemas.openxmlformats.org/officeDocument/2006/relationships/customXml" Target="../ink/ink759.xml"/><Relationship Id="rId49" Type="http://schemas.openxmlformats.org/officeDocument/2006/relationships/image" Target="../media/image765.png"/><Relationship Id="rId57" Type="http://schemas.openxmlformats.org/officeDocument/2006/relationships/image" Target="../media/image769.png"/><Relationship Id="rId106" Type="http://schemas.openxmlformats.org/officeDocument/2006/relationships/customXml" Target="../ink/ink794.xml"/><Relationship Id="rId10" Type="http://schemas.openxmlformats.org/officeDocument/2006/relationships/customXml" Target="../ink/ink746.xml"/><Relationship Id="rId31" Type="http://schemas.openxmlformats.org/officeDocument/2006/relationships/image" Target="../media/image756.png"/><Relationship Id="rId44" Type="http://schemas.openxmlformats.org/officeDocument/2006/relationships/customXml" Target="../ink/ink763.xml"/><Relationship Id="rId52" Type="http://schemas.openxmlformats.org/officeDocument/2006/relationships/customXml" Target="../ink/ink767.xml"/><Relationship Id="rId60" Type="http://schemas.openxmlformats.org/officeDocument/2006/relationships/customXml" Target="../ink/ink771.xml"/><Relationship Id="rId65" Type="http://schemas.openxmlformats.org/officeDocument/2006/relationships/image" Target="../media/image773.png"/><Relationship Id="rId73" Type="http://schemas.openxmlformats.org/officeDocument/2006/relationships/image" Target="../media/image777.png"/><Relationship Id="rId78" Type="http://schemas.openxmlformats.org/officeDocument/2006/relationships/customXml" Target="../ink/ink780.xml"/><Relationship Id="rId81" Type="http://schemas.openxmlformats.org/officeDocument/2006/relationships/image" Target="../media/image781.png"/><Relationship Id="rId86" Type="http://schemas.openxmlformats.org/officeDocument/2006/relationships/customXml" Target="../ink/ink784.xml"/><Relationship Id="rId94" Type="http://schemas.openxmlformats.org/officeDocument/2006/relationships/customXml" Target="../ink/ink788.xml"/><Relationship Id="rId99" Type="http://schemas.openxmlformats.org/officeDocument/2006/relationships/image" Target="../media/image790.png"/><Relationship Id="rId101" Type="http://schemas.openxmlformats.org/officeDocument/2006/relationships/image" Target="../media/image791.png"/><Relationship Id="rId4" Type="http://schemas.openxmlformats.org/officeDocument/2006/relationships/customXml" Target="../ink/ink743.xml"/><Relationship Id="rId9" Type="http://schemas.openxmlformats.org/officeDocument/2006/relationships/image" Target="../media/image745.png"/><Relationship Id="rId13" Type="http://schemas.openxmlformats.org/officeDocument/2006/relationships/image" Target="../media/image747.png"/><Relationship Id="rId18" Type="http://schemas.openxmlformats.org/officeDocument/2006/relationships/customXml" Target="../ink/ink750.xml"/><Relationship Id="rId39" Type="http://schemas.openxmlformats.org/officeDocument/2006/relationships/image" Target="../media/image760.png"/><Relationship Id="rId34" Type="http://schemas.openxmlformats.org/officeDocument/2006/relationships/customXml" Target="../ink/ink758.xml"/><Relationship Id="rId50" Type="http://schemas.openxmlformats.org/officeDocument/2006/relationships/customXml" Target="../ink/ink766.xml"/><Relationship Id="rId55" Type="http://schemas.openxmlformats.org/officeDocument/2006/relationships/image" Target="../media/image768.png"/><Relationship Id="rId76" Type="http://schemas.openxmlformats.org/officeDocument/2006/relationships/customXml" Target="../ink/ink779.xml"/><Relationship Id="rId97" Type="http://schemas.openxmlformats.org/officeDocument/2006/relationships/image" Target="../media/image789.png"/><Relationship Id="rId104" Type="http://schemas.openxmlformats.org/officeDocument/2006/relationships/customXml" Target="../ink/ink793.xml"/><Relationship Id="rId7" Type="http://schemas.openxmlformats.org/officeDocument/2006/relationships/image" Target="../media/image744.png"/><Relationship Id="rId71" Type="http://schemas.openxmlformats.org/officeDocument/2006/relationships/image" Target="../media/image776.png"/><Relationship Id="rId92" Type="http://schemas.openxmlformats.org/officeDocument/2006/relationships/customXml" Target="../ink/ink787.xml"/><Relationship Id="rId2" Type="http://schemas.openxmlformats.org/officeDocument/2006/relationships/customXml" Target="../ink/ink742.xml"/><Relationship Id="rId29" Type="http://schemas.openxmlformats.org/officeDocument/2006/relationships/image" Target="../media/image755.png"/><Relationship Id="rId24" Type="http://schemas.openxmlformats.org/officeDocument/2006/relationships/customXml" Target="../ink/ink753.xml"/><Relationship Id="rId40" Type="http://schemas.openxmlformats.org/officeDocument/2006/relationships/customXml" Target="../ink/ink761.xml"/><Relationship Id="rId45" Type="http://schemas.openxmlformats.org/officeDocument/2006/relationships/image" Target="../media/image763.png"/><Relationship Id="rId66" Type="http://schemas.openxmlformats.org/officeDocument/2006/relationships/customXml" Target="../ink/ink774.xml"/><Relationship Id="rId87" Type="http://schemas.openxmlformats.org/officeDocument/2006/relationships/image" Target="../media/image784.png"/><Relationship Id="rId61" Type="http://schemas.openxmlformats.org/officeDocument/2006/relationships/image" Target="../media/image771.png"/><Relationship Id="rId82" Type="http://schemas.openxmlformats.org/officeDocument/2006/relationships/customXml" Target="../ink/ink782.xml"/><Relationship Id="rId19" Type="http://schemas.openxmlformats.org/officeDocument/2006/relationships/image" Target="../media/image750.png"/><Relationship Id="rId14" Type="http://schemas.openxmlformats.org/officeDocument/2006/relationships/customXml" Target="../ink/ink748.xml"/><Relationship Id="rId30" Type="http://schemas.openxmlformats.org/officeDocument/2006/relationships/customXml" Target="../ink/ink756.xml"/><Relationship Id="rId35" Type="http://schemas.openxmlformats.org/officeDocument/2006/relationships/image" Target="../media/image758.png"/><Relationship Id="rId56" Type="http://schemas.openxmlformats.org/officeDocument/2006/relationships/customXml" Target="../ink/ink769.xml"/><Relationship Id="rId77" Type="http://schemas.openxmlformats.org/officeDocument/2006/relationships/image" Target="../media/image779.png"/><Relationship Id="rId100" Type="http://schemas.openxmlformats.org/officeDocument/2006/relationships/customXml" Target="../ink/ink791.xml"/><Relationship Id="rId105" Type="http://schemas.openxmlformats.org/officeDocument/2006/relationships/image" Target="../media/image793.png"/><Relationship Id="rId8" Type="http://schemas.openxmlformats.org/officeDocument/2006/relationships/customXml" Target="../ink/ink745.xml"/><Relationship Id="rId51" Type="http://schemas.openxmlformats.org/officeDocument/2006/relationships/image" Target="../media/image766.png"/><Relationship Id="rId72" Type="http://schemas.openxmlformats.org/officeDocument/2006/relationships/customXml" Target="../ink/ink777.xml"/><Relationship Id="rId93" Type="http://schemas.openxmlformats.org/officeDocument/2006/relationships/image" Target="../media/image787.png"/><Relationship Id="rId98" Type="http://schemas.openxmlformats.org/officeDocument/2006/relationships/customXml" Target="../ink/ink790.xml"/><Relationship Id="rId3" Type="http://schemas.openxmlformats.org/officeDocument/2006/relationships/image" Target="../media/image742.png"/><Relationship Id="rId25" Type="http://schemas.openxmlformats.org/officeDocument/2006/relationships/image" Target="../media/image753.png"/><Relationship Id="rId46" Type="http://schemas.openxmlformats.org/officeDocument/2006/relationships/customXml" Target="../ink/ink764.xml"/><Relationship Id="rId67" Type="http://schemas.openxmlformats.org/officeDocument/2006/relationships/image" Target="../media/image77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0.png"/><Relationship Id="rId18" Type="http://schemas.openxmlformats.org/officeDocument/2006/relationships/customXml" Target="../ink/ink803.xml"/><Relationship Id="rId26" Type="http://schemas.openxmlformats.org/officeDocument/2006/relationships/customXml" Target="../ink/ink807.xml"/><Relationship Id="rId39" Type="http://schemas.openxmlformats.org/officeDocument/2006/relationships/image" Target="../media/image813.png"/><Relationship Id="rId21" Type="http://schemas.openxmlformats.org/officeDocument/2006/relationships/image" Target="../media/image804.png"/><Relationship Id="rId34" Type="http://schemas.openxmlformats.org/officeDocument/2006/relationships/customXml" Target="../ink/ink811.xml"/><Relationship Id="rId7" Type="http://schemas.openxmlformats.org/officeDocument/2006/relationships/image" Target="../media/image797.png"/><Relationship Id="rId12" Type="http://schemas.openxmlformats.org/officeDocument/2006/relationships/customXml" Target="../ink/ink800.xml"/><Relationship Id="rId17" Type="http://schemas.openxmlformats.org/officeDocument/2006/relationships/image" Target="../media/image802.png"/><Relationship Id="rId25" Type="http://schemas.openxmlformats.org/officeDocument/2006/relationships/image" Target="../media/image806.png"/><Relationship Id="rId33" Type="http://schemas.openxmlformats.org/officeDocument/2006/relationships/image" Target="../media/image810.png"/><Relationship Id="rId38" Type="http://schemas.openxmlformats.org/officeDocument/2006/relationships/customXml" Target="../ink/ink813.xml"/><Relationship Id="rId2" Type="http://schemas.openxmlformats.org/officeDocument/2006/relationships/customXml" Target="../ink/ink795.xml"/><Relationship Id="rId16" Type="http://schemas.openxmlformats.org/officeDocument/2006/relationships/customXml" Target="../ink/ink802.xml"/><Relationship Id="rId20" Type="http://schemas.openxmlformats.org/officeDocument/2006/relationships/customXml" Target="../ink/ink804.xml"/><Relationship Id="rId29" Type="http://schemas.openxmlformats.org/officeDocument/2006/relationships/image" Target="../media/image80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97.xml"/><Relationship Id="rId11" Type="http://schemas.openxmlformats.org/officeDocument/2006/relationships/image" Target="../media/image799.png"/><Relationship Id="rId24" Type="http://schemas.openxmlformats.org/officeDocument/2006/relationships/customXml" Target="../ink/ink806.xml"/><Relationship Id="rId32" Type="http://schemas.openxmlformats.org/officeDocument/2006/relationships/customXml" Target="../ink/ink810.xml"/><Relationship Id="rId37" Type="http://schemas.openxmlformats.org/officeDocument/2006/relationships/image" Target="../media/image812.png"/><Relationship Id="rId5" Type="http://schemas.openxmlformats.org/officeDocument/2006/relationships/image" Target="../media/image796.png"/><Relationship Id="rId15" Type="http://schemas.openxmlformats.org/officeDocument/2006/relationships/image" Target="../media/image801.png"/><Relationship Id="rId23" Type="http://schemas.openxmlformats.org/officeDocument/2006/relationships/image" Target="../media/image805.png"/><Relationship Id="rId28" Type="http://schemas.openxmlformats.org/officeDocument/2006/relationships/customXml" Target="../ink/ink808.xml"/><Relationship Id="rId36" Type="http://schemas.openxmlformats.org/officeDocument/2006/relationships/customXml" Target="../ink/ink812.xml"/><Relationship Id="rId10" Type="http://schemas.openxmlformats.org/officeDocument/2006/relationships/customXml" Target="../ink/ink799.xml"/><Relationship Id="rId19" Type="http://schemas.openxmlformats.org/officeDocument/2006/relationships/image" Target="../media/image803.png"/><Relationship Id="rId31" Type="http://schemas.openxmlformats.org/officeDocument/2006/relationships/image" Target="../media/image809.png"/><Relationship Id="rId4" Type="http://schemas.openxmlformats.org/officeDocument/2006/relationships/customXml" Target="../ink/ink796.xml"/><Relationship Id="rId9" Type="http://schemas.openxmlformats.org/officeDocument/2006/relationships/image" Target="../media/image798.png"/><Relationship Id="rId14" Type="http://schemas.openxmlformats.org/officeDocument/2006/relationships/customXml" Target="../ink/ink801.xml"/><Relationship Id="rId22" Type="http://schemas.openxmlformats.org/officeDocument/2006/relationships/customXml" Target="../ink/ink805.xml"/><Relationship Id="rId27" Type="http://schemas.openxmlformats.org/officeDocument/2006/relationships/image" Target="../media/image807.png"/><Relationship Id="rId30" Type="http://schemas.openxmlformats.org/officeDocument/2006/relationships/customXml" Target="../ink/ink809.xml"/><Relationship Id="rId35" Type="http://schemas.openxmlformats.org/officeDocument/2006/relationships/image" Target="../media/image811.png"/><Relationship Id="rId8" Type="http://schemas.openxmlformats.org/officeDocument/2006/relationships/customXml" Target="../ink/ink798.xml"/><Relationship Id="rId3" Type="http://schemas.openxmlformats.org/officeDocument/2006/relationships/image" Target="../media/image79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.xml"/><Relationship Id="rId117" Type="http://schemas.openxmlformats.org/officeDocument/2006/relationships/image" Target="../media/image99.png"/><Relationship Id="rId21" Type="http://schemas.openxmlformats.org/officeDocument/2006/relationships/image" Target="../media/image51.png"/><Relationship Id="rId42" Type="http://schemas.openxmlformats.org/officeDocument/2006/relationships/customXml" Target="../ink/ink62.xml"/><Relationship Id="rId47" Type="http://schemas.openxmlformats.org/officeDocument/2006/relationships/image" Target="../media/image64.png"/><Relationship Id="rId63" Type="http://schemas.openxmlformats.org/officeDocument/2006/relationships/image" Target="../media/image72.png"/><Relationship Id="rId68" Type="http://schemas.openxmlformats.org/officeDocument/2006/relationships/customXml" Target="../ink/ink75.xml"/><Relationship Id="rId84" Type="http://schemas.openxmlformats.org/officeDocument/2006/relationships/customXml" Target="../ink/ink83.xml"/><Relationship Id="rId89" Type="http://schemas.openxmlformats.org/officeDocument/2006/relationships/image" Target="../media/image85.png"/><Relationship Id="rId112" Type="http://schemas.openxmlformats.org/officeDocument/2006/relationships/customXml" Target="../ink/ink97.xml"/><Relationship Id="rId16" Type="http://schemas.openxmlformats.org/officeDocument/2006/relationships/customXml" Target="../ink/ink49.xml"/><Relationship Id="rId107" Type="http://schemas.openxmlformats.org/officeDocument/2006/relationships/image" Target="../media/image94.png"/><Relationship Id="rId11" Type="http://schemas.openxmlformats.org/officeDocument/2006/relationships/image" Target="../media/image46.png"/><Relationship Id="rId32" Type="http://schemas.openxmlformats.org/officeDocument/2006/relationships/customXml" Target="../ink/ink57.xml"/><Relationship Id="rId37" Type="http://schemas.openxmlformats.org/officeDocument/2006/relationships/image" Target="../media/image59.png"/><Relationship Id="rId53" Type="http://schemas.openxmlformats.org/officeDocument/2006/relationships/image" Target="../media/image67.png"/><Relationship Id="rId58" Type="http://schemas.openxmlformats.org/officeDocument/2006/relationships/customXml" Target="../ink/ink70.xml"/><Relationship Id="rId74" Type="http://schemas.openxmlformats.org/officeDocument/2006/relationships/customXml" Target="../ink/ink78.xml"/><Relationship Id="rId79" Type="http://schemas.openxmlformats.org/officeDocument/2006/relationships/image" Target="../media/image80.png"/><Relationship Id="rId102" Type="http://schemas.openxmlformats.org/officeDocument/2006/relationships/customXml" Target="../ink/ink92.xml"/><Relationship Id="rId5" Type="http://schemas.openxmlformats.org/officeDocument/2006/relationships/image" Target="../media/image43.png"/><Relationship Id="rId90" Type="http://schemas.openxmlformats.org/officeDocument/2006/relationships/customXml" Target="../ink/ink86.xml"/><Relationship Id="rId95" Type="http://schemas.openxmlformats.org/officeDocument/2006/relationships/image" Target="../media/image88.png"/><Relationship Id="rId22" Type="http://schemas.openxmlformats.org/officeDocument/2006/relationships/customXml" Target="../ink/ink52.xml"/><Relationship Id="rId27" Type="http://schemas.openxmlformats.org/officeDocument/2006/relationships/image" Target="../media/image54.png"/><Relationship Id="rId43" Type="http://schemas.openxmlformats.org/officeDocument/2006/relationships/image" Target="../media/image62.png"/><Relationship Id="rId48" Type="http://schemas.openxmlformats.org/officeDocument/2006/relationships/customXml" Target="../ink/ink65.xml"/><Relationship Id="rId64" Type="http://schemas.openxmlformats.org/officeDocument/2006/relationships/customXml" Target="../ink/ink73.xml"/><Relationship Id="rId69" Type="http://schemas.openxmlformats.org/officeDocument/2006/relationships/image" Target="../media/image75.png"/><Relationship Id="rId113" Type="http://schemas.openxmlformats.org/officeDocument/2006/relationships/image" Target="../media/image97.png"/><Relationship Id="rId118" Type="http://schemas.openxmlformats.org/officeDocument/2006/relationships/customXml" Target="../ink/ink100.xml"/><Relationship Id="rId80" Type="http://schemas.openxmlformats.org/officeDocument/2006/relationships/customXml" Target="../ink/ink81.xml"/><Relationship Id="rId85" Type="http://schemas.openxmlformats.org/officeDocument/2006/relationships/image" Target="../media/image83.png"/><Relationship Id="rId12" Type="http://schemas.openxmlformats.org/officeDocument/2006/relationships/customXml" Target="../ink/ink47.xml"/><Relationship Id="rId17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customXml" Target="../ink/ink60.xml"/><Relationship Id="rId59" Type="http://schemas.openxmlformats.org/officeDocument/2006/relationships/image" Target="../media/image70.png"/><Relationship Id="rId103" Type="http://schemas.openxmlformats.org/officeDocument/2006/relationships/image" Target="../media/image92.png"/><Relationship Id="rId108" Type="http://schemas.openxmlformats.org/officeDocument/2006/relationships/customXml" Target="../ink/ink95.xml"/><Relationship Id="rId54" Type="http://schemas.openxmlformats.org/officeDocument/2006/relationships/customXml" Target="../ink/ink68.xml"/><Relationship Id="rId70" Type="http://schemas.openxmlformats.org/officeDocument/2006/relationships/customXml" Target="../ink/ink76.xml"/><Relationship Id="rId75" Type="http://schemas.openxmlformats.org/officeDocument/2006/relationships/image" Target="../media/image78.png"/><Relationship Id="rId91" Type="http://schemas.openxmlformats.org/officeDocument/2006/relationships/image" Target="../media/image86.png"/><Relationship Id="rId96" Type="http://schemas.openxmlformats.org/officeDocument/2006/relationships/customXml" Target="../ink/ink8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4.xml"/><Relationship Id="rId23" Type="http://schemas.openxmlformats.org/officeDocument/2006/relationships/image" Target="../media/image52.png"/><Relationship Id="rId28" Type="http://schemas.openxmlformats.org/officeDocument/2006/relationships/customXml" Target="../ink/ink55.xml"/><Relationship Id="rId49" Type="http://schemas.openxmlformats.org/officeDocument/2006/relationships/image" Target="../media/image65.png"/><Relationship Id="rId114" Type="http://schemas.openxmlformats.org/officeDocument/2006/relationships/customXml" Target="../ink/ink98.xml"/><Relationship Id="rId119" Type="http://schemas.openxmlformats.org/officeDocument/2006/relationships/image" Target="../media/image100.png"/><Relationship Id="rId10" Type="http://schemas.openxmlformats.org/officeDocument/2006/relationships/customXml" Target="../ink/ink46.xml"/><Relationship Id="rId31" Type="http://schemas.openxmlformats.org/officeDocument/2006/relationships/image" Target="../media/image56.png"/><Relationship Id="rId44" Type="http://schemas.openxmlformats.org/officeDocument/2006/relationships/customXml" Target="../ink/ink63.xml"/><Relationship Id="rId52" Type="http://schemas.openxmlformats.org/officeDocument/2006/relationships/customXml" Target="../ink/ink67.xml"/><Relationship Id="rId60" Type="http://schemas.openxmlformats.org/officeDocument/2006/relationships/customXml" Target="../ink/ink71.xml"/><Relationship Id="rId65" Type="http://schemas.openxmlformats.org/officeDocument/2006/relationships/image" Target="../media/image73.png"/><Relationship Id="rId73" Type="http://schemas.openxmlformats.org/officeDocument/2006/relationships/image" Target="../media/image77.png"/><Relationship Id="rId78" Type="http://schemas.openxmlformats.org/officeDocument/2006/relationships/customXml" Target="../ink/ink80.xml"/><Relationship Id="rId81" Type="http://schemas.openxmlformats.org/officeDocument/2006/relationships/image" Target="../media/image81.png"/><Relationship Id="rId86" Type="http://schemas.openxmlformats.org/officeDocument/2006/relationships/customXml" Target="../ink/ink84.xml"/><Relationship Id="rId94" Type="http://schemas.openxmlformats.org/officeDocument/2006/relationships/customXml" Target="../ink/ink88.xml"/><Relationship Id="rId99" Type="http://schemas.openxmlformats.org/officeDocument/2006/relationships/image" Target="../media/image90.png"/><Relationship Id="rId101" Type="http://schemas.openxmlformats.org/officeDocument/2006/relationships/image" Target="../media/image91.png"/><Relationship Id="rId4" Type="http://schemas.openxmlformats.org/officeDocument/2006/relationships/customXml" Target="../ink/ink43.xml"/><Relationship Id="rId9" Type="http://schemas.openxmlformats.org/officeDocument/2006/relationships/image" Target="../media/image45.png"/><Relationship Id="rId13" Type="http://schemas.openxmlformats.org/officeDocument/2006/relationships/image" Target="../media/image47.png"/><Relationship Id="rId18" Type="http://schemas.openxmlformats.org/officeDocument/2006/relationships/customXml" Target="../ink/ink50.xml"/><Relationship Id="rId39" Type="http://schemas.openxmlformats.org/officeDocument/2006/relationships/image" Target="../media/image60.png"/><Relationship Id="rId109" Type="http://schemas.openxmlformats.org/officeDocument/2006/relationships/image" Target="../media/image95.png"/><Relationship Id="rId34" Type="http://schemas.openxmlformats.org/officeDocument/2006/relationships/customXml" Target="../ink/ink58.xml"/><Relationship Id="rId50" Type="http://schemas.openxmlformats.org/officeDocument/2006/relationships/customXml" Target="../ink/ink66.xml"/><Relationship Id="rId55" Type="http://schemas.openxmlformats.org/officeDocument/2006/relationships/image" Target="../media/image68.png"/><Relationship Id="rId76" Type="http://schemas.openxmlformats.org/officeDocument/2006/relationships/customXml" Target="../ink/ink79.xml"/><Relationship Id="rId97" Type="http://schemas.openxmlformats.org/officeDocument/2006/relationships/image" Target="../media/image89.png"/><Relationship Id="rId104" Type="http://schemas.openxmlformats.org/officeDocument/2006/relationships/customXml" Target="../ink/ink93.xml"/><Relationship Id="rId7" Type="http://schemas.openxmlformats.org/officeDocument/2006/relationships/image" Target="../media/image44.png"/><Relationship Id="rId71" Type="http://schemas.openxmlformats.org/officeDocument/2006/relationships/image" Target="../media/image76.png"/><Relationship Id="rId92" Type="http://schemas.openxmlformats.org/officeDocument/2006/relationships/customXml" Target="../ink/ink87.xml"/><Relationship Id="rId2" Type="http://schemas.openxmlformats.org/officeDocument/2006/relationships/customXml" Target="../ink/ink42.xml"/><Relationship Id="rId29" Type="http://schemas.openxmlformats.org/officeDocument/2006/relationships/image" Target="../media/image55.png"/><Relationship Id="rId24" Type="http://schemas.openxmlformats.org/officeDocument/2006/relationships/customXml" Target="../ink/ink53.xml"/><Relationship Id="rId40" Type="http://schemas.openxmlformats.org/officeDocument/2006/relationships/customXml" Target="../ink/ink61.xml"/><Relationship Id="rId45" Type="http://schemas.openxmlformats.org/officeDocument/2006/relationships/image" Target="../media/image63.png"/><Relationship Id="rId66" Type="http://schemas.openxmlformats.org/officeDocument/2006/relationships/customXml" Target="../ink/ink74.xml"/><Relationship Id="rId87" Type="http://schemas.openxmlformats.org/officeDocument/2006/relationships/image" Target="../media/image84.png"/><Relationship Id="rId110" Type="http://schemas.openxmlformats.org/officeDocument/2006/relationships/customXml" Target="../ink/ink96.xml"/><Relationship Id="rId115" Type="http://schemas.openxmlformats.org/officeDocument/2006/relationships/image" Target="../media/image98.png"/><Relationship Id="rId61" Type="http://schemas.openxmlformats.org/officeDocument/2006/relationships/image" Target="../media/image71.png"/><Relationship Id="rId82" Type="http://schemas.openxmlformats.org/officeDocument/2006/relationships/customXml" Target="../ink/ink82.xml"/><Relationship Id="rId19" Type="http://schemas.openxmlformats.org/officeDocument/2006/relationships/image" Target="../media/image50.png"/><Relationship Id="rId14" Type="http://schemas.openxmlformats.org/officeDocument/2006/relationships/customXml" Target="../ink/ink48.xml"/><Relationship Id="rId30" Type="http://schemas.openxmlformats.org/officeDocument/2006/relationships/customXml" Target="../ink/ink56.xml"/><Relationship Id="rId35" Type="http://schemas.openxmlformats.org/officeDocument/2006/relationships/image" Target="../media/image58.png"/><Relationship Id="rId56" Type="http://schemas.openxmlformats.org/officeDocument/2006/relationships/customXml" Target="../ink/ink69.xml"/><Relationship Id="rId77" Type="http://schemas.openxmlformats.org/officeDocument/2006/relationships/image" Target="../media/image79.png"/><Relationship Id="rId100" Type="http://schemas.openxmlformats.org/officeDocument/2006/relationships/customXml" Target="../ink/ink91.xml"/><Relationship Id="rId105" Type="http://schemas.openxmlformats.org/officeDocument/2006/relationships/image" Target="../media/image93.png"/><Relationship Id="rId8" Type="http://schemas.openxmlformats.org/officeDocument/2006/relationships/customXml" Target="../ink/ink45.xml"/><Relationship Id="rId51" Type="http://schemas.openxmlformats.org/officeDocument/2006/relationships/image" Target="../media/image66.png"/><Relationship Id="rId72" Type="http://schemas.openxmlformats.org/officeDocument/2006/relationships/customXml" Target="../ink/ink77.xml"/><Relationship Id="rId93" Type="http://schemas.openxmlformats.org/officeDocument/2006/relationships/image" Target="../media/image87.png"/><Relationship Id="rId98" Type="http://schemas.openxmlformats.org/officeDocument/2006/relationships/customXml" Target="../ink/ink90.xml"/><Relationship Id="rId3" Type="http://schemas.openxmlformats.org/officeDocument/2006/relationships/image" Target="../media/image42.png"/><Relationship Id="rId25" Type="http://schemas.openxmlformats.org/officeDocument/2006/relationships/image" Target="../media/image53.png"/><Relationship Id="rId46" Type="http://schemas.openxmlformats.org/officeDocument/2006/relationships/customXml" Target="../ink/ink64.xml"/><Relationship Id="rId67" Type="http://schemas.openxmlformats.org/officeDocument/2006/relationships/image" Target="../media/image74.png"/><Relationship Id="rId116" Type="http://schemas.openxmlformats.org/officeDocument/2006/relationships/customXml" Target="../ink/ink99.xml"/><Relationship Id="rId20" Type="http://schemas.openxmlformats.org/officeDocument/2006/relationships/customXml" Target="../ink/ink51.xml"/><Relationship Id="rId41" Type="http://schemas.openxmlformats.org/officeDocument/2006/relationships/image" Target="../media/image61.png"/><Relationship Id="rId62" Type="http://schemas.openxmlformats.org/officeDocument/2006/relationships/customXml" Target="../ink/ink72.xml"/><Relationship Id="rId83" Type="http://schemas.openxmlformats.org/officeDocument/2006/relationships/image" Target="../media/image82.png"/><Relationship Id="rId88" Type="http://schemas.openxmlformats.org/officeDocument/2006/relationships/customXml" Target="../ink/ink85.xml"/><Relationship Id="rId111" Type="http://schemas.openxmlformats.org/officeDocument/2006/relationships/image" Target="../media/image96.png"/><Relationship Id="rId15" Type="http://schemas.openxmlformats.org/officeDocument/2006/relationships/image" Target="../media/image48.png"/><Relationship Id="rId36" Type="http://schemas.openxmlformats.org/officeDocument/2006/relationships/customXml" Target="../ink/ink59.xml"/><Relationship Id="rId57" Type="http://schemas.openxmlformats.org/officeDocument/2006/relationships/image" Target="../media/image69.png"/><Relationship Id="rId106" Type="http://schemas.openxmlformats.org/officeDocument/2006/relationships/customXml" Target="../ink/ink9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3.xml"/><Relationship Id="rId21" Type="http://schemas.openxmlformats.org/officeDocument/2006/relationships/image" Target="../media/image110.png"/><Relationship Id="rId42" Type="http://schemas.openxmlformats.org/officeDocument/2006/relationships/customXml" Target="../ink/ink121.xml"/><Relationship Id="rId47" Type="http://schemas.openxmlformats.org/officeDocument/2006/relationships/image" Target="../media/image123.png"/><Relationship Id="rId63" Type="http://schemas.openxmlformats.org/officeDocument/2006/relationships/image" Target="../media/image131.png"/><Relationship Id="rId68" Type="http://schemas.openxmlformats.org/officeDocument/2006/relationships/customXml" Target="../ink/ink134.xml"/><Relationship Id="rId2" Type="http://schemas.openxmlformats.org/officeDocument/2006/relationships/customXml" Target="../ink/ink101.xml"/><Relationship Id="rId16" Type="http://schemas.openxmlformats.org/officeDocument/2006/relationships/customXml" Target="../ink/ink108.xml"/><Relationship Id="rId29" Type="http://schemas.openxmlformats.org/officeDocument/2006/relationships/image" Target="../media/image114.png"/><Relationship Id="rId11" Type="http://schemas.openxmlformats.org/officeDocument/2006/relationships/image" Target="../media/image105.png"/><Relationship Id="rId24" Type="http://schemas.openxmlformats.org/officeDocument/2006/relationships/customXml" Target="../ink/ink112.xml"/><Relationship Id="rId32" Type="http://schemas.openxmlformats.org/officeDocument/2006/relationships/customXml" Target="../ink/ink116.xml"/><Relationship Id="rId37" Type="http://schemas.openxmlformats.org/officeDocument/2006/relationships/image" Target="../media/image118.png"/><Relationship Id="rId40" Type="http://schemas.openxmlformats.org/officeDocument/2006/relationships/customXml" Target="../ink/ink120.xml"/><Relationship Id="rId45" Type="http://schemas.openxmlformats.org/officeDocument/2006/relationships/image" Target="../media/image122.png"/><Relationship Id="rId53" Type="http://schemas.openxmlformats.org/officeDocument/2006/relationships/image" Target="../media/image126.png"/><Relationship Id="rId58" Type="http://schemas.openxmlformats.org/officeDocument/2006/relationships/customXml" Target="../ink/ink129.xml"/><Relationship Id="rId66" Type="http://schemas.openxmlformats.org/officeDocument/2006/relationships/customXml" Target="../ink/ink133.xml"/><Relationship Id="rId5" Type="http://schemas.openxmlformats.org/officeDocument/2006/relationships/image" Target="../media/image102.png"/><Relationship Id="rId61" Type="http://schemas.openxmlformats.org/officeDocument/2006/relationships/image" Target="../media/image130.png"/><Relationship Id="rId19" Type="http://schemas.openxmlformats.org/officeDocument/2006/relationships/image" Target="../media/image109.png"/><Relationship Id="rId14" Type="http://schemas.openxmlformats.org/officeDocument/2006/relationships/customXml" Target="../ink/ink107.xml"/><Relationship Id="rId22" Type="http://schemas.openxmlformats.org/officeDocument/2006/relationships/customXml" Target="../ink/ink111.xml"/><Relationship Id="rId27" Type="http://schemas.openxmlformats.org/officeDocument/2006/relationships/image" Target="../media/image113.png"/><Relationship Id="rId30" Type="http://schemas.openxmlformats.org/officeDocument/2006/relationships/customXml" Target="../ink/ink115.xml"/><Relationship Id="rId35" Type="http://schemas.openxmlformats.org/officeDocument/2006/relationships/image" Target="../media/image117.png"/><Relationship Id="rId43" Type="http://schemas.openxmlformats.org/officeDocument/2006/relationships/image" Target="../media/image121.png"/><Relationship Id="rId48" Type="http://schemas.openxmlformats.org/officeDocument/2006/relationships/customXml" Target="../ink/ink124.xml"/><Relationship Id="rId56" Type="http://schemas.openxmlformats.org/officeDocument/2006/relationships/customXml" Target="../ink/ink128.xml"/><Relationship Id="rId64" Type="http://schemas.openxmlformats.org/officeDocument/2006/relationships/customXml" Target="../ink/ink132.xml"/><Relationship Id="rId69" Type="http://schemas.openxmlformats.org/officeDocument/2006/relationships/image" Target="../media/image134.png"/><Relationship Id="rId8" Type="http://schemas.openxmlformats.org/officeDocument/2006/relationships/customXml" Target="../ink/ink104.xml"/><Relationship Id="rId51" Type="http://schemas.openxmlformats.org/officeDocument/2006/relationships/image" Target="../media/image125.png"/><Relationship Id="rId72" Type="http://schemas.openxmlformats.org/officeDocument/2006/relationships/customXml" Target="../ink/ink136.xml"/><Relationship Id="rId3" Type="http://schemas.openxmlformats.org/officeDocument/2006/relationships/image" Target="../media/image101.png"/><Relationship Id="rId12" Type="http://schemas.openxmlformats.org/officeDocument/2006/relationships/customXml" Target="../ink/ink106.xml"/><Relationship Id="rId17" Type="http://schemas.openxmlformats.org/officeDocument/2006/relationships/image" Target="../media/image108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38" Type="http://schemas.openxmlformats.org/officeDocument/2006/relationships/customXml" Target="../ink/ink119.xml"/><Relationship Id="rId46" Type="http://schemas.openxmlformats.org/officeDocument/2006/relationships/customXml" Target="../ink/ink123.xml"/><Relationship Id="rId59" Type="http://schemas.openxmlformats.org/officeDocument/2006/relationships/image" Target="../media/image129.png"/><Relationship Id="rId67" Type="http://schemas.openxmlformats.org/officeDocument/2006/relationships/image" Target="../media/image133.png"/><Relationship Id="rId20" Type="http://schemas.openxmlformats.org/officeDocument/2006/relationships/customXml" Target="../ink/ink110.xml"/><Relationship Id="rId41" Type="http://schemas.openxmlformats.org/officeDocument/2006/relationships/image" Target="../media/image120.png"/><Relationship Id="rId54" Type="http://schemas.openxmlformats.org/officeDocument/2006/relationships/customXml" Target="../ink/ink127.xml"/><Relationship Id="rId62" Type="http://schemas.openxmlformats.org/officeDocument/2006/relationships/customXml" Target="../ink/ink131.xml"/><Relationship Id="rId70" Type="http://schemas.openxmlformats.org/officeDocument/2006/relationships/customXml" Target="../ink/ink1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3.xml"/><Relationship Id="rId15" Type="http://schemas.openxmlformats.org/officeDocument/2006/relationships/image" Target="../media/image107.png"/><Relationship Id="rId23" Type="http://schemas.openxmlformats.org/officeDocument/2006/relationships/image" Target="../media/image111.png"/><Relationship Id="rId28" Type="http://schemas.openxmlformats.org/officeDocument/2006/relationships/customXml" Target="../ink/ink114.xml"/><Relationship Id="rId36" Type="http://schemas.openxmlformats.org/officeDocument/2006/relationships/customXml" Target="../ink/ink118.xml"/><Relationship Id="rId49" Type="http://schemas.openxmlformats.org/officeDocument/2006/relationships/image" Target="../media/image124.png"/><Relationship Id="rId57" Type="http://schemas.openxmlformats.org/officeDocument/2006/relationships/image" Target="../media/image128.png"/><Relationship Id="rId10" Type="http://schemas.openxmlformats.org/officeDocument/2006/relationships/customXml" Target="../ink/ink105.xml"/><Relationship Id="rId31" Type="http://schemas.openxmlformats.org/officeDocument/2006/relationships/image" Target="../media/image115.png"/><Relationship Id="rId44" Type="http://schemas.openxmlformats.org/officeDocument/2006/relationships/customXml" Target="../ink/ink122.xml"/><Relationship Id="rId52" Type="http://schemas.openxmlformats.org/officeDocument/2006/relationships/customXml" Target="../ink/ink126.xml"/><Relationship Id="rId60" Type="http://schemas.openxmlformats.org/officeDocument/2006/relationships/customXml" Target="../ink/ink130.xml"/><Relationship Id="rId65" Type="http://schemas.openxmlformats.org/officeDocument/2006/relationships/image" Target="../media/image132.png"/><Relationship Id="rId73" Type="http://schemas.openxmlformats.org/officeDocument/2006/relationships/image" Target="../media/image136.png"/><Relationship Id="rId4" Type="http://schemas.openxmlformats.org/officeDocument/2006/relationships/customXml" Target="../ink/ink102.xml"/><Relationship Id="rId9" Type="http://schemas.openxmlformats.org/officeDocument/2006/relationships/image" Target="../media/image104.png"/><Relationship Id="rId13" Type="http://schemas.openxmlformats.org/officeDocument/2006/relationships/image" Target="../media/image106.png"/><Relationship Id="rId18" Type="http://schemas.openxmlformats.org/officeDocument/2006/relationships/customXml" Target="../ink/ink109.xml"/><Relationship Id="rId39" Type="http://schemas.openxmlformats.org/officeDocument/2006/relationships/image" Target="../media/image119.png"/><Relationship Id="rId34" Type="http://schemas.openxmlformats.org/officeDocument/2006/relationships/customXml" Target="../ink/ink117.xml"/><Relationship Id="rId50" Type="http://schemas.openxmlformats.org/officeDocument/2006/relationships/customXml" Target="../ink/ink125.xml"/><Relationship Id="rId55" Type="http://schemas.openxmlformats.org/officeDocument/2006/relationships/image" Target="../media/image127.png"/><Relationship Id="rId7" Type="http://schemas.openxmlformats.org/officeDocument/2006/relationships/image" Target="../media/image103.png"/><Relationship Id="rId71" Type="http://schemas.openxmlformats.org/officeDocument/2006/relationships/image" Target="../media/image13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4.png"/><Relationship Id="rId21" Type="http://schemas.openxmlformats.org/officeDocument/2006/relationships/image" Target="../media/image146.png"/><Relationship Id="rId42" Type="http://schemas.openxmlformats.org/officeDocument/2006/relationships/customXml" Target="../ink/ink157.xml"/><Relationship Id="rId63" Type="http://schemas.openxmlformats.org/officeDocument/2006/relationships/image" Target="../media/image167.png"/><Relationship Id="rId84" Type="http://schemas.openxmlformats.org/officeDocument/2006/relationships/customXml" Target="../ink/ink178.xml"/><Relationship Id="rId138" Type="http://schemas.openxmlformats.org/officeDocument/2006/relationships/customXml" Target="../ink/ink205.xml"/><Relationship Id="rId107" Type="http://schemas.openxmlformats.org/officeDocument/2006/relationships/image" Target="../media/image189.png"/><Relationship Id="rId11" Type="http://schemas.openxmlformats.org/officeDocument/2006/relationships/image" Target="../media/image141.png"/><Relationship Id="rId32" Type="http://schemas.openxmlformats.org/officeDocument/2006/relationships/customXml" Target="../ink/ink152.xml"/><Relationship Id="rId53" Type="http://schemas.openxmlformats.org/officeDocument/2006/relationships/image" Target="../media/image162.png"/><Relationship Id="rId74" Type="http://schemas.openxmlformats.org/officeDocument/2006/relationships/customXml" Target="../ink/ink173.xml"/><Relationship Id="rId128" Type="http://schemas.openxmlformats.org/officeDocument/2006/relationships/customXml" Target="../ink/ink200.xml"/><Relationship Id="rId149" Type="http://schemas.openxmlformats.org/officeDocument/2006/relationships/image" Target="../media/image210.png"/><Relationship Id="rId5" Type="http://schemas.openxmlformats.org/officeDocument/2006/relationships/image" Target="../media/image138.png"/><Relationship Id="rId95" Type="http://schemas.openxmlformats.org/officeDocument/2006/relationships/image" Target="../media/image183.png"/><Relationship Id="rId22" Type="http://schemas.openxmlformats.org/officeDocument/2006/relationships/customXml" Target="../ink/ink147.xml"/><Relationship Id="rId27" Type="http://schemas.openxmlformats.org/officeDocument/2006/relationships/image" Target="../media/image149.png"/><Relationship Id="rId43" Type="http://schemas.openxmlformats.org/officeDocument/2006/relationships/image" Target="../media/image157.png"/><Relationship Id="rId48" Type="http://schemas.openxmlformats.org/officeDocument/2006/relationships/customXml" Target="../ink/ink160.xml"/><Relationship Id="rId64" Type="http://schemas.openxmlformats.org/officeDocument/2006/relationships/customXml" Target="../ink/ink168.xml"/><Relationship Id="rId69" Type="http://schemas.openxmlformats.org/officeDocument/2006/relationships/image" Target="../media/image170.png"/><Relationship Id="rId113" Type="http://schemas.openxmlformats.org/officeDocument/2006/relationships/image" Target="../media/image192.png"/><Relationship Id="rId118" Type="http://schemas.openxmlformats.org/officeDocument/2006/relationships/customXml" Target="../ink/ink195.xml"/><Relationship Id="rId134" Type="http://schemas.openxmlformats.org/officeDocument/2006/relationships/customXml" Target="../ink/ink203.xml"/><Relationship Id="rId139" Type="http://schemas.openxmlformats.org/officeDocument/2006/relationships/image" Target="../media/image205.png"/><Relationship Id="rId80" Type="http://schemas.openxmlformats.org/officeDocument/2006/relationships/customXml" Target="../ink/ink176.xml"/><Relationship Id="rId85" Type="http://schemas.openxmlformats.org/officeDocument/2006/relationships/image" Target="../media/image178.png"/><Relationship Id="rId150" Type="http://schemas.openxmlformats.org/officeDocument/2006/relationships/customXml" Target="../ink/ink211.xml"/><Relationship Id="rId155" Type="http://schemas.openxmlformats.org/officeDocument/2006/relationships/image" Target="../media/image213.png"/><Relationship Id="rId12" Type="http://schemas.openxmlformats.org/officeDocument/2006/relationships/customXml" Target="../ink/ink142.xml"/><Relationship Id="rId17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customXml" Target="../ink/ink155.xml"/><Relationship Id="rId59" Type="http://schemas.openxmlformats.org/officeDocument/2006/relationships/image" Target="../media/image165.png"/><Relationship Id="rId103" Type="http://schemas.openxmlformats.org/officeDocument/2006/relationships/image" Target="../media/image187.png"/><Relationship Id="rId108" Type="http://schemas.openxmlformats.org/officeDocument/2006/relationships/customXml" Target="../ink/ink190.xml"/><Relationship Id="rId124" Type="http://schemas.openxmlformats.org/officeDocument/2006/relationships/customXml" Target="../ink/ink198.xml"/><Relationship Id="rId129" Type="http://schemas.openxmlformats.org/officeDocument/2006/relationships/image" Target="../media/image200.png"/><Relationship Id="rId54" Type="http://schemas.openxmlformats.org/officeDocument/2006/relationships/customXml" Target="../ink/ink163.xml"/><Relationship Id="rId70" Type="http://schemas.openxmlformats.org/officeDocument/2006/relationships/customXml" Target="../ink/ink171.xml"/><Relationship Id="rId75" Type="http://schemas.openxmlformats.org/officeDocument/2006/relationships/image" Target="../media/image173.png"/><Relationship Id="rId91" Type="http://schemas.openxmlformats.org/officeDocument/2006/relationships/image" Target="../media/image181.png"/><Relationship Id="rId96" Type="http://schemas.openxmlformats.org/officeDocument/2006/relationships/customXml" Target="../ink/ink184.xml"/><Relationship Id="rId140" Type="http://schemas.openxmlformats.org/officeDocument/2006/relationships/customXml" Target="../ink/ink206.xml"/><Relationship Id="rId145" Type="http://schemas.openxmlformats.org/officeDocument/2006/relationships/image" Target="../media/image20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9.xml"/><Relationship Id="rId23" Type="http://schemas.openxmlformats.org/officeDocument/2006/relationships/image" Target="../media/image147.png"/><Relationship Id="rId28" Type="http://schemas.openxmlformats.org/officeDocument/2006/relationships/customXml" Target="../ink/ink150.xml"/><Relationship Id="rId49" Type="http://schemas.openxmlformats.org/officeDocument/2006/relationships/image" Target="../media/image160.png"/><Relationship Id="rId114" Type="http://schemas.openxmlformats.org/officeDocument/2006/relationships/customXml" Target="../ink/ink193.xml"/><Relationship Id="rId119" Type="http://schemas.openxmlformats.org/officeDocument/2006/relationships/image" Target="../media/image195.png"/><Relationship Id="rId44" Type="http://schemas.openxmlformats.org/officeDocument/2006/relationships/customXml" Target="../ink/ink158.xml"/><Relationship Id="rId60" Type="http://schemas.openxmlformats.org/officeDocument/2006/relationships/customXml" Target="../ink/ink166.xml"/><Relationship Id="rId65" Type="http://schemas.openxmlformats.org/officeDocument/2006/relationships/image" Target="../media/image168.png"/><Relationship Id="rId81" Type="http://schemas.openxmlformats.org/officeDocument/2006/relationships/image" Target="../media/image176.png"/><Relationship Id="rId86" Type="http://schemas.openxmlformats.org/officeDocument/2006/relationships/customXml" Target="../ink/ink179.xml"/><Relationship Id="rId130" Type="http://schemas.openxmlformats.org/officeDocument/2006/relationships/customXml" Target="../ink/ink201.xml"/><Relationship Id="rId135" Type="http://schemas.openxmlformats.org/officeDocument/2006/relationships/image" Target="../media/image203.png"/><Relationship Id="rId151" Type="http://schemas.openxmlformats.org/officeDocument/2006/relationships/image" Target="../media/image211.png"/><Relationship Id="rId13" Type="http://schemas.openxmlformats.org/officeDocument/2006/relationships/image" Target="../media/image142.png"/><Relationship Id="rId18" Type="http://schemas.openxmlformats.org/officeDocument/2006/relationships/customXml" Target="../ink/ink145.xml"/><Relationship Id="rId39" Type="http://schemas.openxmlformats.org/officeDocument/2006/relationships/image" Target="../media/image155.png"/><Relationship Id="rId109" Type="http://schemas.openxmlformats.org/officeDocument/2006/relationships/image" Target="../media/image190.png"/><Relationship Id="rId34" Type="http://schemas.openxmlformats.org/officeDocument/2006/relationships/customXml" Target="../ink/ink153.xml"/><Relationship Id="rId50" Type="http://schemas.openxmlformats.org/officeDocument/2006/relationships/customXml" Target="../ink/ink161.xml"/><Relationship Id="rId55" Type="http://schemas.openxmlformats.org/officeDocument/2006/relationships/image" Target="../media/image163.png"/><Relationship Id="rId76" Type="http://schemas.openxmlformats.org/officeDocument/2006/relationships/customXml" Target="../ink/ink174.xml"/><Relationship Id="rId97" Type="http://schemas.openxmlformats.org/officeDocument/2006/relationships/image" Target="../media/image184.png"/><Relationship Id="rId104" Type="http://schemas.openxmlformats.org/officeDocument/2006/relationships/customXml" Target="../ink/ink188.xml"/><Relationship Id="rId120" Type="http://schemas.openxmlformats.org/officeDocument/2006/relationships/customXml" Target="../ink/ink196.xml"/><Relationship Id="rId125" Type="http://schemas.openxmlformats.org/officeDocument/2006/relationships/image" Target="../media/image198.png"/><Relationship Id="rId141" Type="http://schemas.openxmlformats.org/officeDocument/2006/relationships/image" Target="../media/image206.png"/><Relationship Id="rId146" Type="http://schemas.openxmlformats.org/officeDocument/2006/relationships/customXml" Target="../ink/ink209.xml"/><Relationship Id="rId7" Type="http://schemas.openxmlformats.org/officeDocument/2006/relationships/image" Target="../media/image139.png"/><Relationship Id="rId71" Type="http://schemas.openxmlformats.org/officeDocument/2006/relationships/image" Target="../media/image171.png"/><Relationship Id="rId92" Type="http://schemas.openxmlformats.org/officeDocument/2006/relationships/customXml" Target="../ink/ink182.xml"/><Relationship Id="rId2" Type="http://schemas.openxmlformats.org/officeDocument/2006/relationships/customXml" Target="../ink/ink137.xml"/><Relationship Id="rId29" Type="http://schemas.openxmlformats.org/officeDocument/2006/relationships/image" Target="../media/image150.png"/><Relationship Id="rId24" Type="http://schemas.openxmlformats.org/officeDocument/2006/relationships/customXml" Target="../ink/ink148.xml"/><Relationship Id="rId40" Type="http://schemas.openxmlformats.org/officeDocument/2006/relationships/customXml" Target="../ink/ink156.xml"/><Relationship Id="rId45" Type="http://schemas.openxmlformats.org/officeDocument/2006/relationships/image" Target="../media/image158.png"/><Relationship Id="rId66" Type="http://schemas.openxmlformats.org/officeDocument/2006/relationships/customXml" Target="../ink/ink169.xml"/><Relationship Id="rId87" Type="http://schemas.openxmlformats.org/officeDocument/2006/relationships/image" Target="../media/image179.png"/><Relationship Id="rId110" Type="http://schemas.openxmlformats.org/officeDocument/2006/relationships/customXml" Target="../ink/ink191.xml"/><Relationship Id="rId115" Type="http://schemas.openxmlformats.org/officeDocument/2006/relationships/image" Target="../media/image193.png"/><Relationship Id="rId131" Type="http://schemas.openxmlformats.org/officeDocument/2006/relationships/image" Target="../media/image201.png"/><Relationship Id="rId136" Type="http://schemas.openxmlformats.org/officeDocument/2006/relationships/customXml" Target="../ink/ink204.xml"/><Relationship Id="rId61" Type="http://schemas.openxmlformats.org/officeDocument/2006/relationships/image" Target="../media/image166.png"/><Relationship Id="rId82" Type="http://schemas.openxmlformats.org/officeDocument/2006/relationships/customXml" Target="../ink/ink177.xml"/><Relationship Id="rId152" Type="http://schemas.openxmlformats.org/officeDocument/2006/relationships/customXml" Target="../ink/ink212.xml"/><Relationship Id="rId19" Type="http://schemas.openxmlformats.org/officeDocument/2006/relationships/image" Target="../media/image145.png"/><Relationship Id="rId14" Type="http://schemas.openxmlformats.org/officeDocument/2006/relationships/customXml" Target="../ink/ink143.xml"/><Relationship Id="rId30" Type="http://schemas.openxmlformats.org/officeDocument/2006/relationships/customXml" Target="../ink/ink151.xml"/><Relationship Id="rId35" Type="http://schemas.openxmlformats.org/officeDocument/2006/relationships/image" Target="../media/image153.png"/><Relationship Id="rId56" Type="http://schemas.openxmlformats.org/officeDocument/2006/relationships/customXml" Target="../ink/ink164.xml"/><Relationship Id="rId77" Type="http://schemas.openxmlformats.org/officeDocument/2006/relationships/image" Target="../media/image174.png"/><Relationship Id="rId100" Type="http://schemas.openxmlformats.org/officeDocument/2006/relationships/customXml" Target="../ink/ink186.xml"/><Relationship Id="rId105" Type="http://schemas.openxmlformats.org/officeDocument/2006/relationships/image" Target="../media/image188.png"/><Relationship Id="rId126" Type="http://schemas.openxmlformats.org/officeDocument/2006/relationships/customXml" Target="../ink/ink199.xml"/><Relationship Id="rId147" Type="http://schemas.openxmlformats.org/officeDocument/2006/relationships/image" Target="../media/image209.png"/><Relationship Id="rId8" Type="http://schemas.openxmlformats.org/officeDocument/2006/relationships/customXml" Target="../ink/ink140.xml"/><Relationship Id="rId51" Type="http://schemas.openxmlformats.org/officeDocument/2006/relationships/image" Target="../media/image161.png"/><Relationship Id="rId72" Type="http://schemas.openxmlformats.org/officeDocument/2006/relationships/customXml" Target="../ink/ink172.xml"/><Relationship Id="rId93" Type="http://schemas.openxmlformats.org/officeDocument/2006/relationships/image" Target="../media/image182.png"/><Relationship Id="rId98" Type="http://schemas.openxmlformats.org/officeDocument/2006/relationships/customXml" Target="../ink/ink185.xml"/><Relationship Id="rId121" Type="http://schemas.openxmlformats.org/officeDocument/2006/relationships/image" Target="../media/image196.png"/><Relationship Id="rId142" Type="http://schemas.openxmlformats.org/officeDocument/2006/relationships/customXml" Target="../ink/ink207.xml"/><Relationship Id="rId3" Type="http://schemas.openxmlformats.org/officeDocument/2006/relationships/image" Target="../media/image137.png"/><Relationship Id="rId25" Type="http://schemas.openxmlformats.org/officeDocument/2006/relationships/image" Target="../media/image148.png"/><Relationship Id="rId46" Type="http://schemas.openxmlformats.org/officeDocument/2006/relationships/customXml" Target="../ink/ink159.xml"/><Relationship Id="rId67" Type="http://schemas.openxmlformats.org/officeDocument/2006/relationships/image" Target="../media/image169.png"/><Relationship Id="rId116" Type="http://schemas.openxmlformats.org/officeDocument/2006/relationships/customXml" Target="../ink/ink194.xml"/><Relationship Id="rId137" Type="http://schemas.openxmlformats.org/officeDocument/2006/relationships/image" Target="../media/image204.png"/><Relationship Id="rId20" Type="http://schemas.openxmlformats.org/officeDocument/2006/relationships/customXml" Target="../ink/ink146.xml"/><Relationship Id="rId41" Type="http://schemas.openxmlformats.org/officeDocument/2006/relationships/image" Target="../media/image156.png"/><Relationship Id="rId62" Type="http://schemas.openxmlformats.org/officeDocument/2006/relationships/customXml" Target="../ink/ink167.xml"/><Relationship Id="rId83" Type="http://schemas.openxmlformats.org/officeDocument/2006/relationships/image" Target="../media/image177.png"/><Relationship Id="rId88" Type="http://schemas.openxmlformats.org/officeDocument/2006/relationships/customXml" Target="../ink/ink180.xml"/><Relationship Id="rId111" Type="http://schemas.openxmlformats.org/officeDocument/2006/relationships/image" Target="../media/image191.png"/><Relationship Id="rId132" Type="http://schemas.openxmlformats.org/officeDocument/2006/relationships/customXml" Target="../ink/ink202.xml"/><Relationship Id="rId153" Type="http://schemas.openxmlformats.org/officeDocument/2006/relationships/image" Target="../media/image212.png"/><Relationship Id="rId15" Type="http://schemas.openxmlformats.org/officeDocument/2006/relationships/image" Target="../media/image143.png"/><Relationship Id="rId36" Type="http://schemas.openxmlformats.org/officeDocument/2006/relationships/customXml" Target="../ink/ink154.xml"/><Relationship Id="rId57" Type="http://schemas.openxmlformats.org/officeDocument/2006/relationships/image" Target="../media/image164.png"/><Relationship Id="rId106" Type="http://schemas.openxmlformats.org/officeDocument/2006/relationships/customXml" Target="../ink/ink189.xml"/><Relationship Id="rId127" Type="http://schemas.openxmlformats.org/officeDocument/2006/relationships/image" Target="../media/image199.png"/><Relationship Id="rId10" Type="http://schemas.openxmlformats.org/officeDocument/2006/relationships/customXml" Target="../ink/ink141.xml"/><Relationship Id="rId31" Type="http://schemas.openxmlformats.org/officeDocument/2006/relationships/image" Target="../media/image151.png"/><Relationship Id="rId52" Type="http://schemas.openxmlformats.org/officeDocument/2006/relationships/customXml" Target="../ink/ink162.xml"/><Relationship Id="rId73" Type="http://schemas.openxmlformats.org/officeDocument/2006/relationships/image" Target="../media/image172.png"/><Relationship Id="rId78" Type="http://schemas.openxmlformats.org/officeDocument/2006/relationships/customXml" Target="../ink/ink175.xml"/><Relationship Id="rId94" Type="http://schemas.openxmlformats.org/officeDocument/2006/relationships/customXml" Target="../ink/ink183.xml"/><Relationship Id="rId99" Type="http://schemas.openxmlformats.org/officeDocument/2006/relationships/image" Target="../media/image185.png"/><Relationship Id="rId101" Type="http://schemas.openxmlformats.org/officeDocument/2006/relationships/image" Target="../media/image186.png"/><Relationship Id="rId122" Type="http://schemas.openxmlformats.org/officeDocument/2006/relationships/customXml" Target="../ink/ink197.xml"/><Relationship Id="rId143" Type="http://schemas.openxmlformats.org/officeDocument/2006/relationships/image" Target="../media/image207.png"/><Relationship Id="rId148" Type="http://schemas.openxmlformats.org/officeDocument/2006/relationships/customXml" Target="../ink/ink210.xml"/><Relationship Id="rId4" Type="http://schemas.openxmlformats.org/officeDocument/2006/relationships/customXml" Target="../ink/ink138.xml"/><Relationship Id="rId9" Type="http://schemas.openxmlformats.org/officeDocument/2006/relationships/image" Target="../media/image140.png"/><Relationship Id="rId26" Type="http://schemas.openxmlformats.org/officeDocument/2006/relationships/customXml" Target="../ink/ink149.xml"/><Relationship Id="rId47" Type="http://schemas.openxmlformats.org/officeDocument/2006/relationships/image" Target="../media/image159.png"/><Relationship Id="rId68" Type="http://schemas.openxmlformats.org/officeDocument/2006/relationships/customXml" Target="../ink/ink170.xml"/><Relationship Id="rId89" Type="http://schemas.openxmlformats.org/officeDocument/2006/relationships/image" Target="../media/image180.png"/><Relationship Id="rId112" Type="http://schemas.openxmlformats.org/officeDocument/2006/relationships/customXml" Target="../ink/ink192.xml"/><Relationship Id="rId133" Type="http://schemas.openxmlformats.org/officeDocument/2006/relationships/image" Target="../media/image202.png"/><Relationship Id="rId154" Type="http://schemas.openxmlformats.org/officeDocument/2006/relationships/customXml" Target="../ink/ink213.xml"/><Relationship Id="rId16" Type="http://schemas.openxmlformats.org/officeDocument/2006/relationships/customXml" Target="../ink/ink144.xml"/><Relationship Id="rId37" Type="http://schemas.openxmlformats.org/officeDocument/2006/relationships/image" Target="../media/image154.png"/><Relationship Id="rId58" Type="http://schemas.openxmlformats.org/officeDocument/2006/relationships/customXml" Target="../ink/ink165.xml"/><Relationship Id="rId79" Type="http://schemas.openxmlformats.org/officeDocument/2006/relationships/image" Target="../media/image175.png"/><Relationship Id="rId102" Type="http://schemas.openxmlformats.org/officeDocument/2006/relationships/customXml" Target="../ink/ink187.xml"/><Relationship Id="rId123" Type="http://schemas.openxmlformats.org/officeDocument/2006/relationships/image" Target="../media/image197.png"/><Relationship Id="rId144" Type="http://schemas.openxmlformats.org/officeDocument/2006/relationships/customXml" Target="../ink/ink208.xml"/><Relationship Id="rId90" Type="http://schemas.openxmlformats.org/officeDocument/2006/relationships/customXml" Target="../ink/ink18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6.xml"/><Relationship Id="rId21" Type="http://schemas.openxmlformats.org/officeDocument/2006/relationships/image" Target="../media/image223.png"/><Relationship Id="rId42" Type="http://schemas.openxmlformats.org/officeDocument/2006/relationships/customXml" Target="../ink/ink234.xml"/><Relationship Id="rId47" Type="http://schemas.openxmlformats.org/officeDocument/2006/relationships/image" Target="../media/image236.png"/><Relationship Id="rId63" Type="http://schemas.openxmlformats.org/officeDocument/2006/relationships/image" Target="../media/image244.png"/><Relationship Id="rId68" Type="http://schemas.openxmlformats.org/officeDocument/2006/relationships/customXml" Target="../ink/ink247.xml"/><Relationship Id="rId84" Type="http://schemas.openxmlformats.org/officeDocument/2006/relationships/customXml" Target="../ink/ink255.xml"/><Relationship Id="rId89" Type="http://schemas.openxmlformats.org/officeDocument/2006/relationships/image" Target="../media/image257.png"/><Relationship Id="rId16" Type="http://schemas.openxmlformats.org/officeDocument/2006/relationships/customXml" Target="../ink/ink221.xml"/><Relationship Id="rId11" Type="http://schemas.openxmlformats.org/officeDocument/2006/relationships/image" Target="../media/image218.png"/><Relationship Id="rId32" Type="http://schemas.openxmlformats.org/officeDocument/2006/relationships/customXml" Target="../ink/ink229.xml"/><Relationship Id="rId37" Type="http://schemas.openxmlformats.org/officeDocument/2006/relationships/image" Target="../media/image231.png"/><Relationship Id="rId53" Type="http://schemas.openxmlformats.org/officeDocument/2006/relationships/image" Target="../media/image239.png"/><Relationship Id="rId58" Type="http://schemas.openxmlformats.org/officeDocument/2006/relationships/customXml" Target="../ink/ink242.xml"/><Relationship Id="rId74" Type="http://schemas.openxmlformats.org/officeDocument/2006/relationships/customXml" Target="../ink/ink250.xml"/><Relationship Id="rId79" Type="http://schemas.openxmlformats.org/officeDocument/2006/relationships/image" Target="../media/image252.png"/><Relationship Id="rId5" Type="http://schemas.openxmlformats.org/officeDocument/2006/relationships/image" Target="../media/image215.png"/><Relationship Id="rId90" Type="http://schemas.openxmlformats.org/officeDocument/2006/relationships/customXml" Target="../ink/ink258.xml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Relationship Id="rId27" Type="http://schemas.openxmlformats.org/officeDocument/2006/relationships/image" Target="../media/image226.png"/><Relationship Id="rId30" Type="http://schemas.openxmlformats.org/officeDocument/2006/relationships/customXml" Target="../ink/ink228.xml"/><Relationship Id="rId35" Type="http://schemas.openxmlformats.org/officeDocument/2006/relationships/image" Target="../media/image230.png"/><Relationship Id="rId43" Type="http://schemas.openxmlformats.org/officeDocument/2006/relationships/image" Target="../media/image234.png"/><Relationship Id="rId48" Type="http://schemas.openxmlformats.org/officeDocument/2006/relationships/customXml" Target="../ink/ink237.xml"/><Relationship Id="rId56" Type="http://schemas.openxmlformats.org/officeDocument/2006/relationships/customXml" Target="../ink/ink241.xml"/><Relationship Id="rId64" Type="http://schemas.openxmlformats.org/officeDocument/2006/relationships/customXml" Target="../ink/ink245.xml"/><Relationship Id="rId69" Type="http://schemas.openxmlformats.org/officeDocument/2006/relationships/image" Target="../media/image247.png"/><Relationship Id="rId77" Type="http://schemas.openxmlformats.org/officeDocument/2006/relationships/image" Target="../media/image251.png"/><Relationship Id="rId8" Type="http://schemas.openxmlformats.org/officeDocument/2006/relationships/customXml" Target="../ink/ink217.xml"/><Relationship Id="rId51" Type="http://schemas.openxmlformats.org/officeDocument/2006/relationships/image" Target="../media/image238.png"/><Relationship Id="rId72" Type="http://schemas.openxmlformats.org/officeDocument/2006/relationships/customXml" Target="../ink/ink249.xml"/><Relationship Id="rId80" Type="http://schemas.openxmlformats.org/officeDocument/2006/relationships/customXml" Target="../ink/ink253.xml"/><Relationship Id="rId85" Type="http://schemas.openxmlformats.org/officeDocument/2006/relationships/image" Target="../media/image255.png"/><Relationship Id="rId3" Type="http://schemas.openxmlformats.org/officeDocument/2006/relationships/image" Target="../media/image214.png"/><Relationship Id="rId12" Type="http://schemas.openxmlformats.org/officeDocument/2006/relationships/customXml" Target="../ink/ink219.xml"/><Relationship Id="rId17" Type="http://schemas.openxmlformats.org/officeDocument/2006/relationships/image" Target="../media/image221.png"/><Relationship Id="rId25" Type="http://schemas.openxmlformats.org/officeDocument/2006/relationships/image" Target="../media/image225.png"/><Relationship Id="rId33" Type="http://schemas.openxmlformats.org/officeDocument/2006/relationships/image" Target="../media/image229.png"/><Relationship Id="rId38" Type="http://schemas.openxmlformats.org/officeDocument/2006/relationships/customXml" Target="../ink/ink232.xml"/><Relationship Id="rId46" Type="http://schemas.openxmlformats.org/officeDocument/2006/relationships/customXml" Target="../ink/ink236.xml"/><Relationship Id="rId59" Type="http://schemas.openxmlformats.org/officeDocument/2006/relationships/image" Target="../media/image242.png"/><Relationship Id="rId67" Type="http://schemas.openxmlformats.org/officeDocument/2006/relationships/image" Target="../media/image246.png"/><Relationship Id="rId20" Type="http://schemas.openxmlformats.org/officeDocument/2006/relationships/customXml" Target="../ink/ink223.xml"/><Relationship Id="rId41" Type="http://schemas.openxmlformats.org/officeDocument/2006/relationships/image" Target="../media/image233.png"/><Relationship Id="rId54" Type="http://schemas.openxmlformats.org/officeDocument/2006/relationships/customXml" Target="../ink/ink240.xml"/><Relationship Id="rId62" Type="http://schemas.openxmlformats.org/officeDocument/2006/relationships/customXml" Target="../ink/ink244.xml"/><Relationship Id="rId70" Type="http://schemas.openxmlformats.org/officeDocument/2006/relationships/customXml" Target="../ink/ink248.xml"/><Relationship Id="rId75" Type="http://schemas.openxmlformats.org/officeDocument/2006/relationships/image" Target="../media/image250.png"/><Relationship Id="rId83" Type="http://schemas.openxmlformats.org/officeDocument/2006/relationships/image" Target="../media/image254.png"/><Relationship Id="rId88" Type="http://schemas.openxmlformats.org/officeDocument/2006/relationships/customXml" Target="../ink/ink257.xml"/><Relationship Id="rId91" Type="http://schemas.openxmlformats.org/officeDocument/2006/relationships/image" Target="../media/image25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6.xml"/><Relationship Id="rId15" Type="http://schemas.openxmlformats.org/officeDocument/2006/relationships/image" Target="../media/image220.png"/><Relationship Id="rId23" Type="http://schemas.openxmlformats.org/officeDocument/2006/relationships/image" Target="../media/image224.png"/><Relationship Id="rId28" Type="http://schemas.openxmlformats.org/officeDocument/2006/relationships/customXml" Target="../ink/ink227.xml"/><Relationship Id="rId36" Type="http://schemas.openxmlformats.org/officeDocument/2006/relationships/customXml" Target="../ink/ink231.xml"/><Relationship Id="rId49" Type="http://schemas.openxmlformats.org/officeDocument/2006/relationships/image" Target="../media/image237.png"/><Relationship Id="rId57" Type="http://schemas.openxmlformats.org/officeDocument/2006/relationships/image" Target="../media/image241.png"/><Relationship Id="rId10" Type="http://schemas.openxmlformats.org/officeDocument/2006/relationships/customXml" Target="../ink/ink218.xml"/><Relationship Id="rId31" Type="http://schemas.openxmlformats.org/officeDocument/2006/relationships/image" Target="../media/image228.png"/><Relationship Id="rId44" Type="http://schemas.openxmlformats.org/officeDocument/2006/relationships/customXml" Target="../ink/ink235.xml"/><Relationship Id="rId52" Type="http://schemas.openxmlformats.org/officeDocument/2006/relationships/customXml" Target="../ink/ink239.xml"/><Relationship Id="rId60" Type="http://schemas.openxmlformats.org/officeDocument/2006/relationships/customXml" Target="../ink/ink243.xml"/><Relationship Id="rId65" Type="http://schemas.openxmlformats.org/officeDocument/2006/relationships/image" Target="../media/image245.png"/><Relationship Id="rId73" Type="http://schemas.openxmlformats.org/officeDocument/2006/relationships/image" Target="../media/image249.png"/><Relationship Id="rId78" Type="http://schemas.openxmlformats.org/officeDocument/2006/relationships/customXml" Target="../ink/ink252.xml"/><Relationship Id="rId81" Type="http://schemas.openxmlformats.org/officeDocument/2006/relationships/image" Target="../media/image253.png"/><Relationship Id="rId86" Type="http://schemas.openxmlformats.org/officeDocument/2006/relationships/customXml" Target="../ink/ink256.xml"/><Relationship Id="rId4" Type="http://schemas.openxmlformats.org/officeDocument/2006/relationships/customXml" Target="../ink/ink215.xml"/><Relationship Id="rId9" Type="http://schemas.openxmlformats.org/officeDocument/2006/relationships/image" Target="../media/image217.png"/><Relationship Id="rId13" Type="http://schemas.openxmlformats.org/officeDocument/2006/relationships/image" Target="../media/image219.png"/><Relationship Id="rId18" Type="http://schemas.openxmlformats.org/officeDocument/2006/relationships/customXml" Target="../ink/ink222.xml"/><Relationship Id="rId39" Type="http://schemas.openxmlformats.org/officeDocument/2006/relationships/image" Target="../media/image232.png"/><Relationship Id="rId34" Type="http://schemas.openxmlformats.org/officeDocument/2006/relationships/customXml" Target="../ink/ink230.xml"/><Relationship Id="rId50" Type="http://schemas.openxmlformats.org/officeDocument/2006/relationships/customXml" Target="../ink/ink238.xml"/><Relationship Id="rId55" Type="http://schemas.openxmlformats.org/officeDocument/2006/relationships/image" Target="../media/image240.png"/><Relationship Id="rId76" Type="http://schemas.openxmlformats.org/officeDocument/2006/relationships/customXml" Target="../ink/ink251.xml"/><Relationship Id="rId7" Type="http://schemas.openxmlformats.org/officeDocument/2006/relationships/image" Target="../media/image216.png"/><Relationship Id="rId71" Type="http://schemas.openxmlformats.org/officeDocument/2006/relationships/image" Target="../media/image248.png"/><Relationship Id="rId2" Type="http://schemas.openxmlformats.org/officeDocument/2006/relationships/customXml" Target="../ink/ink214.xml"/><Relationship Id="rId29" Type="http://schemas.openxmlformats.org/officeDocument/2006/relationships/image" Target="../media/image227.png"/><Relationship Id="rId24" Type="http://schemas.openxmlformats.org/officeDocument/2006/relationships/customXml" Target="../ink/ink225.xml"/><Relationship Id="rId40" Type="http://schemas.openxmlformats.org/officeDocument/2006/relationships/customXml" Target="../ink/ink233.xml"/><Relationship Id="rId45" Type="http://schemas.openxmlformats.org/officeDocument/2006/relationships/image" Target="../media/image235.png"/><Relationship Id="rId66" Type="http://schemas.openxmlformats.org/officeDocument/2006/relationships/customXml" Target="../ink/ink246.xml"/><Relationship Id="rId87" Type="http://schemas.openxmlformats.org/officeDocument/2006/relationships/image" Target="../media/image256.png"/><Relationship Id="rId61" Type="http://schemas.openxmlformats.org/officeDocument/2006/relationships/image" Target="../media/image243.png"/><Relationship Id="rId82" Type="http://schemas.openxmlformats.org/officeDocument/2006/relationships/customXml" Target="../ink/ink254.xml"/><Relationship Id="rId19" Type="http://schemas.openxmlformats.org/officeDocument/2006/relationships/image" Target="../media/image22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6.png"/><Relationship Id="rId21" Type="http://schemas.openxmlformats.org/officeDocument/2006/relationships/image" Target="../media/image268.png"/><Relationship Id="rId42" Type="http://schemas.openxmlformats.org/officeDocument/2006/relationships/customXml" Target="../ink/ink279.xml"/><Relationship Id="rId63" Type="http://schemas.openxmlformats.org/officeDocument/2006/relationships/image" Target="../media/image289.png"/><Relationship Id="rId84" Type="http://schemas.openxmlformats.org/officeDocument/2006/relationships/customXml" Target="../ink/ink300.xml"/><Relationship Id="rId16" Type="http://schemas.openxmlformats.org/officeDocument/2006/relationships/customXml" Target="../ink/ink266.xml"/><Relationship Id="rId107" Type="http://schemas.openxmlformats.org/officeDocument/2006/relationships/image" Target="../media/image311.png"/><Relationship Id="rId11" Type="http://schemas.openxmlformats.org/officeDocument/2006/relationships/image" Target="../media/image263.png"/><Relationship Id="rId32" Type="http://schemas.openxmlformats.org/officeDocument/2006/relationships/customXml" Target="../ink/ink274.xml"/><Relationship Id="rId37" Type="http://schemas.openxmlformats.org/officeDocument/2006/relationships/image" Target="../media/image276.png"/><Relationship Id="rId53" Type="http://schemas.openxmlformats.org/officeDocument/2006/relationships/image" Target="../media/image284.png"/><Relationship Id="rId58" Type="http://schemas.openxmlformats.org/officeDocument/2006/relationships/customXml" Target="../ink/ink287.xml"/><Relationship Id="rId74" Type="http://schemas.openxmlformats.org/officeDocument/2006/relationships/customXml" Target="../ink/ink295.xml"/><Relationship Id="rId79" Type="http://schemas.openxmlformats.org/officeDocument/2006/relationships/image" Target="../media/image297.png"/><Relationship Id="rId102" Type="http://schemas.openxmlformats.org/officeDocument/2006/relationships/customXml" Target="../ink/ink309.xml"/><Relationship Id="rId123" Type="http://schemas.openxmlformats.org/officeDocument/2006/relationships/image" Target="../media/image319.png"/><Relationship Id="rId128" Type="http://schemas.openxmlformats.org/officeDocument/2006/relationships/customXml" Target="../ink/ink322.xml"/><Relationship Id="rId5" Type="http://schemas.openxmlformats.org/officeDocument/2006/relationships/image" Target="../media/image260.png"/><Relationship Id="rId90" Type="http://schemas.openxmlformats.org/officeDocument/2006/relationships/customXml" Target="../ink/ink303.xml"/><Relationship Id="rId95" Type="http://schemas.openxmlformats.org/officeDocument/2006/relationships/image" Target="../media/image305.png"/><Relationship Id="rId22" Type="http://schemas.openxmlformats.org/officeDocument/2006/relationships/customXml" Target="../ink/ink269.xml"/><Relationship Id="rId27" Type="http://schemas.openxmlformats.org/officeDocument/2006/relationships/image" Target="../media/image271.png"/><Relationship Id="rId43" Type="http://schemas.openxmlformats.org/officeDocument/2006/relationships/image" Target="../media/image279.png"/><Relationship Id="rId48" Type="http://schemas.openxmlformats.org/officeDocument/2006/relationships/customXml" Target="../ink/ink282.xml"/><Relationship Id="rId64" Type="http://schemas.openxmlformats.org/officeDocument/2006/relationships/customXml" Target="../ink/ink290.xml"/><Relationship Id="rId69" Type="http://schemas.openxmlformats.org/officeDocument/2006/relationships/image" Target="../media/image292.png"/><Relationship Id="rId113" Type="http://schemas.openxmlformats.org/officeDocument/2006/relationships/image" Target="../media/image314.png"/><Relationship Id="rId118" Type="http://schemas.openxmlformats.org/officeDocument/2006/relationships/customXml" Target="../ink/ink317.xml"/><Relationship Id="rId134" Type="http://schemas.openxmlformats.org/officeDocument/2006/relationships/customXml" Target="../ink/ink325.xml"/><Relationship Id="rId80" Type="http://schemas.openxmlformats.org/officeDocument/2006/relationships/customXml" Target="../ink/ink298.xml"/><Relationship Id="rId85" Type="http://schemas.openxmlformats.org/officeDocument/2006/relationships/image" Target="../media/image300.png"/><Relationship Id="rId12" Type="http://schemas.openxmlformats.org/officeDocument/2006/relationships/customXml" Target="../ink/ink264.xml"/><Relationship Id="rId17" Type="http://schemas.openxmlformats.org/officeDocument/2006/relationships/image" Target="../media/image266.png"/><Relationship Id="rId33" Type="http://schemas.openxmlformats.org/officeDocument/2006/relationships/image" Target="../media/image274.png"/><Relationship Id="rId38" Type="http://schemas.openxmlformats.org/officeDocument/2006/relationships/customXml" Target="../ink/ink277.xml"/><Relationship Id="rId59" Type="http://schemas.openxmlformats.org/officeDocument/2006/relationships/image" Target="../media/image287.png"/><Relationship Id="rId103" Type="http://schemas.openxmlformats.org/officeDocument/2006/relationships/image" Target="../media/image309.png"/><Relationship Id="rId108" Type="http://schemas.openxmlformats.org/officeDocument/2006/relationships/customXml" Target="../ink/ink312.xml"/><Relationship Id="rId124" Type="http://schemas.openxmlformats.org/officeDocument/2006/relationships/customXml" Target="../ink/ink320.xml"/><Relationship Id="rId129" Type="http://schemas.openxmlformats.org/officeDocument/2006/relationships/image" Target="../media/image322.png"/><Relationship Id="rId54" Type="http://schemas.openxmlformats.org/officeDocument/2006/relationships/customXml" Target="../ink/ink285.xml"/><Relationship Id="rId70" Type="http://schemas.openxmlformats.org/officeDocument/2006/relationships/customXml" Target="../ink/ink293.xml"/><Relationship Id="rId75" Type="http://schemas.openxmlformats.org/officeDocument/2006/relationships/image" Target="../media/image295.png"/><Relationship Id="rId91" Type="http://schemas.openxmlformats.org/officeDocument/2006/relationships/image" Target="../media/image303.png"/><Relationship Id="rId96" Type="http://schemas.openxmlformats.org/officeDocument/2006/relationships/customXml" Target="../ink/ink30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61.xml"/><Relationship Id="rId23" Type="http://schemas.openxmlformats.org/officeDocument/2006/relationships/image" Target="../media/image269.png"/><Relationship Id="rId28" Type="http://schemas.openxmlformats.org/officeDocument/2006/relationships/customXml" Target="../ink/ink272.xml"/><Relationship Id="rId49" Type="http://schemas.openxmlformats.org/officeDocument/2006/relationships/image" Target="../media/image282.png"/><Relationship Id="rId114" Type="http://schemas.openxmlformats.org/officeDocument/2006/relationships/customXml" Target="../ink/ink315.xml"/><Relationship Id="rId119" Type="http://schemas.openxmlformats.org/officeDocument/2006/relationships/image" Target="../media/image317.png"/><Relationship Id="rId44" Type="http://schemas.openxmlformats.org/officeDocument/2006/relationships/customXml" Target="../ink/ink280.xml"/><Relationship Id="rId60" Type="http://schemas.openxmlformats.org/officeDocument/2006/relationships/customXml" Target="../ink/ink288.xml"/><Relationship Id="rId65" Type="http://schemas.openxmlformats.org/officeDocument/2006/relationships/image" Target="../media/image290.png"/><Relationship Id="rId81" Type="http://schemas.openxmlformats.org/officeDocument/2006/relationships/image" Target="../media/image298.png"/><Relationship Id="rId86" Type="http://schemas.openxmlformats.org/officeDocument/2006/relationships/customXml" Target="../ink/ink301.xml"/><Relationship Id="rId130" Type="http://schemas.openxmlformats.org/officeDocument/2006/relationships/customXml" Target="../ink/ink323.xml"/><Relationship Id="rId135" Type="http://schemas.openxmlformats.org/officeDocument/2006/relationships/image" Target="../media/image325.png"/><Relationship Id="rId13" Type="http://schemas.openxmlformats.org/officeDocument/2006/relationships/image" Target="../media/image264.png"/><Relationship Id="rId18" Type="http://schemas.openxmlformats.org/officeDocument/2006/relationships/customXml" Target="../ink/ink267.xml"/><Relationship Id="rId39" Type="http://schemas.openxmlformats.org/officeDocument/2006/relationships/image" Target="../media/image277.png"/><Relationship Id="rId109" Type="http://schemas.openxmlformats.org/officeDocument/2006/relationships/image" Target="../media/image312.png"/><Relationship Id="rId34" Type="http://schemas.openxmlformats.org/officeDocument/2006/relationships/customXml" Target="../ink/ink275.xml"/><Relationship Id="rId50" Type="http://schemas.openxmlformats.org/officeDocument/2006/relationships/customXml" Target="../ink/ink283.xml"/><Relationship Id="rId55" Type="http://schemas.openxmlformats.org/officeDocument/2006/relationships/image" Target="../media/image285.png"/><Relationship Id="rId76" Type="http://schemas.openxmlformats.org/officeDocument/2006/relationships/customXml" Target="../ink/ink296.xml"/><Relationship Id="rId97" Type="http://schemas.openxmlformats.org/officeDocument/2006/relationships/image" Target="../media/image306.png"/><Relationship Id="rId104" Type="http://schemas.openxmlformats.org/officeDocument/2006/relationships/customXml" Target="../ink/ink310.xml"/><Relationship Id="rId120" Type="http://schemas.openxmlformats.org/officeDocument/2006/relationships/customXml" Target="../ink/ink318.xml"/><Relationship Id="rId125" Type="http://schemas.openxmlformats.org/officeDocument/2006/relationships/image" Target="../media/image320.png"/><Relationship Id="rId7" Type="http://schemas.openxmlformats.org/officeDocument/2006/relationships/image" Target="../media/image261.png"/><Relationship Id="rId71" Type="http://schemas.openxmlformats.org/officeDocument/2006/relationships/image" Target="../media/image293.png"/><Relationship Id="rId92" Type="http://schemas.openxmlformats.org/officeDocument/2006/relationships/customXml" Target="../ink/ink304.xml"/><Relationship Id="rId2" Type="http://schemas.openxmlformats.org/officeDocument/2006/relationships/customXml" Target="../ink/ink259.xml"/><Relationship Id="rId29" Type="http://schemas.openxmlformats.org/officeDocument/2006/relationships/image" Target="../media/image272.png"/><Relationship Id="rId24" Type="http://schemas.openxmlformats.org/officeDocument/2006/relationships/customXml" Target="../ink/ink270.xml"/><Relationship Id="rId40" Type="http://schemas.openxmlformats.org/officeDocument/2006/relationships/customXml" Target="../ink/ink278.xml"/><Relationship Id="rId45" Type="http://schemas.openxmlformats.org/officeDocument/2006/relationships/image" Target="../media/image280.png"/><Relationship Id="rId66" Type="http://schemas.openxmlformats.org/officeDocument/2006/relationships/customXml" Target="../ink/ink291.xml"/><Relationship Id="rId87" Type="http://schemas.openxmlformats.org/officeDocument/2006/relationships/image" Target="../media/image301.png"/><Relationship Id="rId110" Type="http://schemas.openxmlformats.org/officeDocument/2006/relationships/customXml" Target="../ink/ink313.xml"/><Relationship Id="rId115" Type="http://schemas.openxmlformats.org/officeDocument/2006/relationships/image" Target="../media/image315.png"/><Relationship Id="rId131" Type="http://schemas.openxmlformats.org/officeDocument/2006/relationships/image" Target="../media/image323.png"/><Relationship Id="rId136" Type="http://schemas.openxmlformats.org/officeDocument/2006/relationships/customXml" Target="../ink/ink326.xml"/><Relationship Id="rId61" Type="http://schemas.openxmlformats.org/officeDocument/2006/relationships/image" Target="../media/image288.png"/><Relationship Id="rId82" Type="http://schemas.openxmlformats.org/officeDocument/2006/relationships/customXml" Target="../ink/ink299.xml"/><Relationship Id="rId19" Type="http://schemas.openxmlformats.org/officeDocument/2006/relationships/image" Target="../media/image267.png"/><Relationship Id="rId14" Type="http://schemas.openxmlformats.org/officeDocument/2006/relationships/customXml" Target="../ink/ink265.xml"/><Relationship Id="rId30" Type="http://schemas.openxmlformats.org/officeDocument/2006/relationships/customXml" Target="../ink/ink273.xml"/><Relationship Id="rId35" Type="http://schemas.openxmlformats.org/officeDocument/2006/relationships/image" Target="../media/image275.png"/><Relationship Id="rId56" Type="http://schemas.openxmlformats.org/officeDocument/2006/relationships/customXml" Target="../ink/ink286.xml"/><Relationship Id="rId77" Type="http://schemas.openxmlformats.org/officeDocument/2006/relationships/image" Target="../media/image296.png"/><Relationship Id="rId100" Type="http://schemas.openxmlformats.org/officeDocument/2006/relationships/customXml" Target="../ink/ink308.xml"/><Relationship Id="rId105" Type="http://schemas.openxmlformats.org/officeDocument/2006/relationships/image" Target="../media/image310.png"/><Relationship Id="rId126" Type="http://schemas.openxmlformats.org/officeDocument/2006/relationships/customXml" Target="../ink/ink321.xml"/><Relationship Id="rId8" Type="http://schemas.openxmlformats.org/officeDocument/2006/relationships/customXml" Target="../ink/ink262.xml"/><Relationship Id="rId51" Type="http://schemas.openxmlformats.org/officeDocument/2006/relationships/image" Target="../media/image283.png"/><Relationship Id="rId72" Type="http://schemas.openxmlformats.org/officeDocument/2006/relationships/customXml" Target="../ink/ink294.xml"/><Relationship Id="rId93" Type="http://schemas.openxmlformats.org/officeDocument/2006/relationships/image" Target="../media/image304.png"/><Relationship Id="rId98" Type="http://schemas.openxmlformats.org/officeDocument/2006/relationships/customXml" Target="../ink/ink307.xml"/><Relationship Id="rId121" Type="http://schemas.openxmlformats.org/officeDocument/2006/relationships/image" Target="../media/image318.png"/><Relationship Id="rId3" Type="http://schemas.openxmlformats.org/officeDocument/2006/relationships/image" Target="../media/image259.png"/><Relationship Id="rId25" Type="http://schemas.openxmlformats.org/officeDocument/2006/relationships/image" Target="../media/image270.png"/><Relationship Id="rId46" Type="http://schemas.openxmlformats.org/officeDocument/2006/relationships/customXml" Target="../ink/ink281.xml"/><Relationship Id="rId67" Type="http://schemas.openxmlformats.org/officeDocument/2006/relationships/image" Target="../media/image291.png"/><Relationship Id="rId116" Type="http://schemas.openxmlformats.org/officeDocument/2006/relationships/customXml" Target="../ink/ink316.xml"/><Relationship Id="rId137" Type="http://schemas.openxmlformats.org/officeDocument/2006/relationships/image" Target="../media/image326.png"/><Relationship Id="rId20" Type="http://schemas.openxmlformats.org/officeDocument/2006/relationships/customXml" Target="../ink/ink268.xml"/><Relationship Id="rId41" Type="http://schemas.openxmlformats.org/officeDocument/2006/relationships/image" Target="../media/image278.png"/><Relationship Id="rId62" Type="http://schemas.openxmlformats.org/officeDocument/2006/relationships/customXml" Target="../ink/ink289.xml"/><Relationship Id="rId83" Type="http://schemas.openxmlformats.org/officeDocument/2006/relationships/image" Target="../media/image299.png"/><Relationship Id="rId88" Type="http://schemas.openxmlformats.org/officeDocument/2006/relationships/customXml" Target="../ink/ink302.xml"/><Relationship Id="rId111" Type="http://schemas.openxmlformats.org/officeDocument/2006/relationships/image" Target="../media/image313.png"/><Relationship Id="rId132" Type="http://schemas.openxmlformats.org/officeDocument/2006/relationships/customXml" Target="../ink/ink324.xml"/><Relationship Id="rId15" Type="http://schemas.openxmlformats.org/officeDocument/2006/relationships/image" Target="../media/image265.png"/><Relationship Id="rId36" Type="http://schemas.openxmlformats.org/officeDocument/2006/relationships/customXml" Target="../ink/ink276.xml"/><Relationship Id="rId57" Type="http://schemas.openxmlformats.org/officeDocument/2006/relationships/image" Target="../media/image286.png"/><Relationship Id="rId106" Type="http://schemas.openxmlformats.org/officeDocument/2006/relationships/customXml" Target="../ink/ink311.xml"/><Relationship Id="rId127" Type="http://schemas.openxmlformats.org/officeDocument/2006/relationships/image" Target="../media/image321.png"/><Relationship Id="rId10" Type="http://schemas.openxmlformats.org/officeDocument/2006/relationships/customXml" Target="../ink/ink263.xml"/><Relationship Id="rId31" Type="http://schemas.openxmlformats.org/officeDocument/2006/relationships/image" Target="../media/image273.png"/><Relationship Id="rId52" Type="http://schemas.openxmlformats.org/officeDocument/2006/relationships/customXml" Target="../ink/ink284.xml"/><Relationship Id="rId73" Type="http://schemas.openxmlformats.org/officeDocument/2006/relationships/image" Target="../media/image294.png"/><Relationship Id="rId78" Type="http://schemas.openxmlformats.org/officeDocument/2006/relationships/customXml" Target="../ink/ink297.xml"/><Relationship Id="rId94" Type="http://schemas.openxmlformats.org/officeDocument/2006/relationships/customXml" Target="../ink/ink305.xml"/><Relationship Id="rId99" Type="http://schemas.openxmlformats.org/officeDocument/2006/relationships/image" Target="../media/image307.png"/><Relationship Id="rId101" Type="http://schemas.openxmlformats.org/officeDocument/2006/relationships/image" Target="../media/image308.png"/><Relationship Id="rId122" Type="http://schemas.openxmlformats.org/officeDocument/2006/relationships/customXml" Target="../ink/ink319.xml"/><Relationship Id="rId4" Type="http://schemas.openxmlformats.org/officeDocument/2006/relationships/customXml" Target="../ink/ink260.xml"/><Relationship Id="rId9" Type="http://schemas.openxmlformats.org/officeDocument/2006/relationships/image" Target="../media/image262.png"/><Relationship Id="rId26" Type="http://schemas.openxmlformats.org/officeDocument/2006/relationships/customXml" Target="../ink/ink271.xml"/><Relationship Id="rId47" Type="http://schemas.openxmlformats.org/officeDocument/2006/relationships/image" Target="../media/image281.png"/><Relationship Id="rId68" Type="http://schemas.openxmlformats.org/officeDocument/2006/relationships/customXml" Target="../ink/ink292.xml"/><Relationship Id="rId89" Type="http://schemas.openxmlformats.org/officeDocument/2006/relationships/image" Target="../media/image302.png"/><Relationship Id="rId112" Type="http://schemas.openxmlformats.org/officeDocument/2006/relationships/customXml" Target="../ink/ink314.xml"/><Relationship Id="rId133" Type="http://schemas.openxmlformats.org/officeDocument/2006/relationships/image" Target="../media/image324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4.png"/><Relationship Id="rId21" Type="http://schemas.openxmlformats.org/officeDocument/2006/relationships/image" Target="../media/image336.png"/><Relationship Id="rId42" Type="http://schemas.openxmlformats.org/officeDocument/2006/relationships/customXml" Target="../ink/ink347.xml"/><Relationship Id="rId63" Type="http://schemas.openxmlformats.org/officeDocument/2006/relationships/image" Target="../media/image357.png"/><Relationship Id="rId84" Type="http://schemas.openxmlformats.org/officeDocument/2006/relationships/customXml" Target="../ink/ink368.xml"/><Relationship Id="rId138" Type="http://schemas.openxmlformats.org/officeDocument/2006/relationships/customXml" Target="../ink/ink395.xml"/><Relationship Id="rId107" Type="http://schemas.openxmlformats.org/officeDocument/2006/relationships/image" Target="../media/image379.png"/><Relationship Id="rId11" Type="http://schemas.openxmlformats.org/officeDocument/2006/relationships/image" Target="../media/image331.png"/><Relationship Id="rId32" Type="http://schemas.openxmlformats.org/officeDocument/2006/relationships/customXml" Target="../ink/ink342.xml"/><Relationship Id="rId53" Type="http://schemas.openxmlformats.org/officeDocument/2006/relationships/image" Target="../media/image352.png"/><Relationship Id="rId74" Type="http://schemas.openxmlformats.org/officeDocument/2006/relationships/customXml" Target="../ink/ink363.xml"/><Relationship Id="rId128" Type="http://schemas.openxmlformats.org/officeDocument/2006/relationships/customXml" Target="../ink/ink390.xml"/><Relationship Id="rId149" Type="http://schemas.openxmlformats.org/officeDocument/2006/relationships/image" Target="../media/image400.png"/><Relationship Id="rId5" Type="http://schemas.openxmlformats.org/officeDocument/2006/relationships/image" Target="../media/image328.png"/><Relationship Id="rId95" Type="http://schemas.openxmlformats.org/officeDocument/2006/relationships/image" Target="../media/image373.png"/><Relationship Id="rId22" Type="http://schemas.openxmlformats.org/officeDocument/2006/relationships/customXml" Target="../ink/ink337.xml"/><Relationship Id="rId27" Type="http://schemas.openxmlformats.org/officeDocument/2006/relationships/image" Target="../media/image339.png"/><Relationship Id="rId43" Type="http://schemas.openxmlformats.org/officeDocument/2006/relationships/image" Target="../media/image347.png"/><Relationship Id="rId48" Type="http://schemas.openxmlformats.org/officeDocument/2006/relationships/customXml" Target="../ink/ink350.xml"/><Relationship Id="rId64" Type="http://schemas.openxmlformats.org/officeDocument/2006/relationships/customXml" Target="../ink/ink358.xml"/><Relationship Id="rId69" Type="http://schemas.openxmlformats.org/officeDocument/2006/relationships/image" Target="../media/image360.png"/><Relationship Id="rId113" Type="http://schemas.openxmlformats.org/officeDocument/2006/relationships/image" Target="../media/image382.png"/><Relationship Id="rId118" Type="http://schemas.openxmlformats.org/officeDocument/2006/relationships/customXml" Target="../ink/ink385.xml"/><Relationship Id="rId134" Type="http://schemas.openxmlformats.org/officeDocument/2006/relationships/customXml" Target="../ink/ink393.xml"/><Relationship Id="rId139" Type="http://schemas.openxmlformats.org/officeDocument/2006/relationships/image" Target="../media/image395.png"/><Relationship Id="rId80" Type="http://schemas.openxmlformats.org/officeDocument/2006/relationships/customXml" Target="../ink/ink366.xml"/><Relationship Id="rId85" Type="http://schemas.openxmlformats.org/officeDocument/2006/relationships/image" Target="../media/image368.png"/><Relationship Id="rId150" Type="http://schemas.openxmlformats.org/officeDocument/2006/relationships/customXml" Target="../ink/ink401.xml"/><Relationship Id="rId155" Type="http://schemas.openxmlformats.org/officeDocument/2006/relationships/image" Target="../media/image403.png"/><Relationship Id="rId12" Type="http://schemas.openxmlformats.org/officeDocument/2006/relationships/customXml" Target="../ink/ink332.xml"/><Relationship Id="rId17" Type="http://schemas.openxmlformats.org/officeDocument/2006/relationships/image" Target="../media/image334.png"/><Relationship Id="rId33" Type="http://schemas.openxmlformats.org/officeDocument/2006/relationships/image" Target="../media/image342.png"/><Relationship Id="rId38" Type="http://schemas.openxmlformats.org/officeDocument/2006/relationships/customXml" Target="../ink/ink345.xml"/><Relationship Id="rId59" Type="http://schemas.openxmlformats.org/officeDocument/2006/relationships/image" Target="../media/image355.png"/><Relationship Id="rId103" Type="http://schemas.openxmlformats.org/officeDocument/2006/relationships/image" Target="../media/image377.png"/><Relationship Id="rId108" Type="http://schemas.openxmlformats.org/officeDocument/2006/relationships/customXml" Target="../ink/ink380.xml"/><Relationship Id="rId124" Type="http://schemas.openxmlformats.org/officeDocument/2006/relationships/customXml" Target="../ink/ink388.xml"/><Relationship Id="rId129" Type="http://schemas.openxmlformats.org/officeDocument/2006/relationships/image" Target="../media/image390.png"/><Relationship Id="rId54" Type="http://schemas.openxmlformats.org/officeDocument/2006/relationships/customXml" Target="../ink/ink353.xml"/><Relationship Id="rId70" Type="http://schemas.openxmlformats.org/officeDocument/2006/relationships/customXml" Target="../ink/ink361.xml"/><Relationship Id="rId75" Type="http://schemas.openxmlformats.org/officeDocument/2006/relationships/image" Target="../media/image363.png"/><Relationship Id="rId91" Type="http://schemas.openxmlformats.org/officeDocument/2006/relationships/image" Target="../media/image371.png"/><Relationship Id="rId96" Type="http://schemas.openxmlformats.org/officeDocument/2006/relationships/customXml" Target="../ink/ink374.xml"/><Relationship Id="rId140" Type="http://schemas.openxmlformats.org/officeDocument/2006/relationships/customXml" Target="../ink/ink396.xml"/><Relationship Id="rId145" Type="http://schemas.openxmlformats.org/officeDocument/2006/relationships/image" Target="../media/image39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29.xml"/><Relationship Id="rId23" Type="http://schemas.openxmlformats.org/officeDocument/2006/relationships/image" Target="../media/image337.png"/><Relationship Id="rId28" Type="http://schemas.openxmlformats.org/officeDocument/2006/relationships/customXml" Target="../ink/ink340.xml"/><Relationship Id="rId49" Type="http://schemas.openxmlformats.org/officeDocument/2006/relationships/image" Target="../media/image350.png"/><Relationship Id="rId114" Type="http://schemas.openxmlformats.org/officeDocument/2006/relationships/customXml" Target="../ink/ink383.xml"/><Relationship Id="rId119" Type="http://schemas.openxmlformats.org/officeDocument/2006/relationships/image" Target="../media/image385.png"/><Relationship Id="rId44" Type="http://schemas.openxmlformats.org/officeDocument/2006/relationships/customXml" Target="../ink/ink348.xml"/><Relationship Id="rId60" Type="http://schemas.openxmlformats.org/officeDocument/2006/relationships/customXml" Target="../ink/ink356.xml"/><Relationship Id="rId65" Type="http://schemas.openxmlformats.org/officeDocument/2006/relationships/image" Target="../media/image358.png"/><Relationship Id="rId81" Type="http://schemas.openxmlformats.org/officeDocument/2006/relationships/image" Target="../media/image366.png"/><Relationship Id="rId86" Type="http://schemas.openxmlformats.org/officeDocument/2006/relationships/customXml" Target="../ink/ink369.xml"/><Relationship Id="rId130" Type="http://schemas.openxmlformats.org/officeDocument/2006/relationships/customXml" Target="../ink/ink391.xml"/><Relationship Id="rId135" Type="http://schemas.openxmlformats.org/officeDocument/2006/relationships/image" Target="../media/image393.png"/><Relationship Id="rId151" Type="http://schemas.openxmlformats.org/officeDocument/2006/relationships/image" Target="../media/image401.png"/><Relationship Id="rId13" Type="http://schemas.openxmlformats.org/officeDocument/2006/relationships/image" Target="../media/image332.png"/><Relationship Id="rId18" Type="http://schemas.openxmlformats.org/officeDocument/2006/relationships/customXml" Target="../ink/ink335.xml"/><Relationship Id="rId39" Type="http://schemas.openxmlformats.org/officeDocument/2006/relationships/image" Target="../media/image345.png"/><Relationship Id="rId109" Type="http://schemas.openxmlformats.org/officeDocument/2006/relationships/image" Target="../media/image380.png"/><Relationship Id="rId34" Type="http://schemas.openxmlformats.org/officeDocument/2006/relationships/customXml" Target="../ink/ink343.xml"/><Relationship Id="rId50" Type="http://schemas.openxmlformats.org/officeDocument/2006/relationships/customXml" Target="../ink/ink351.xml"/><Relationship Id="rId55" Type="http://schemas.openxmlformats.org/officeDocument/2006/relationships/image" Target="../media/image353.png"/><Relationship Id="rId76" Type="http://schemas.openxmlformats.org/officeDocument/2006/relationships/customXml" Target="../ink/ink364.xml"/><Relationship Id="rId97" Type="http://schemas.openxmlformats.org/officeDocument/2006/relationships/image" Target="../media/image374.png"/><Relationship Id="rId104" Type="http://schemas.openxmlformats.org/officeDocument/2006/relationships/customXml" Target="../ink/ink378.xml"/><Relationship Id="rId120" Type="http://schemas.openxmlformats.org/officeDocument/2006/relationships/customXml" Target="../ink/ink386.xml"/><Relationship Id="rId125" Type="http://schemas.openxmlformats.org/officeDocument/2006/relationships/image" Target="../media/image388.png"/><Relationship Id="rId141" Type="http://schemas.openxmlformats.org/officeDocument/2006/relationships/image" Target="../media/image396.png"/><Relationship Id="rId146" Type="http://schemas.openxmlformats.org/officeDocument/2006/relationships/customXml" Target="../ink/ink399.xml"/><Relationship Id="rId7" Type="http://schemas.openxmlformats.org/officeDocument/2006/relationships/image" Target="../media/image329.png"/><Relationship Id="rId71" Type="http://schemas.openxmlformats.org/officeDocument/2006/relationships/image" Target="../media/image361.png"/><Relationship Id="rId92" Type="http://schemas.openxmlformats.org/officeDocument/2006/relationships/customXml" Target="../ink/ink372.xml"/><Relationship Id="rId2" Type="http://schemas.openxmlformats.org/officeDocument/2006/relationships/customXml" Target="../ink/ink327.xml"/><Relationship Id="rId29" Type="http://schemas.openxmlformats.org/officeDocument/2006/relationships/image" Target="../media/image340.png"/><Relationship Id="rId24" Type="http://schemas.openxmlformats.org/officeDocument/2006/relationships/customXml" Target="../ink/ink338.xml"/><Relationship Id="rId40" Type="http://schemas.openxmlformats.org/officeDocument/2006/relationships/customXml" Target="../ink/ink346.xml"/><Relationship Id="rId45" Type="http://schemas.openxmlformats.org/officeDocument/2006/relationships/image" Target="../media/image348.png"/><Relationship Id="rId66" Type="http://schemas.openxmlformats.org/officeDocument/2006/relationships/customXml" Target="../ink/ink359.xml"/><Relationship Id="rId87" Type="http://schemas.openxmlformats.org/officeDocument/2006/relationships/image" Target="../media/image369.png"/><Relationship Id="rId110" Type="http://schemas.openxmlformats.org/officeDocument/2006/relationships/customXml" Target="../ink/ink381.xml"/><Relationship Id="rId115" Type="http://schemas.openxmlformats.org/officeDocument/2006/relationships/image" Target="../media/image383.png"/><Relationship Id="rId131" Type="http://schemas.openxmlformats.org/officeDocument/2006/relationships/image" Target="../media/image391.png"/><Relationship Id="rId136" Type="http://schemas.openxmlformats.org/officeDocument/2006/relationships/customXml" Target="../ink/ink394.xml"/><Relationship Id="rId61" Type="http://schemas.openxmlformats.org/officeDocument/2006/relationships/image" Target="../media/image356.png"/><Relationship Id="rId82" Type="http://schemas.openxmlformats.org/officeDocument/2006/relationships/customXml" Target="../ink/ink367.xml"/><Relationship Id="rId152" Type="http://schemas.openxmlformats.org/officeDocument/2006/relationships/customXml" Target="../ink/ink402.xml"/><Relationship Id="rId19" Type="http://schemas.openxmlformats.org/officeDocument/2006/relationships/image" Target="../media/image335.png"/><Relationship Id="rId14" Type="http://schemas.openxmlformats.org/officeDocument/2006/relationships/customXml" Target="../ink/ink333.xml"/><Relationship Id="rId30" Type="http://schemas.openxmlformats.org/officeDocument/2006/relationships/customXml" Target="../ink/ink341.xml"/><Relationship Id="rId35" Type="http://schemas.openxmlformats.org/officeDocument/2006/relationships/image" Target="../media/image343.png"/><Relationship Id="rId56" Type="http://schemas.openxmlformats.org/officeDocument/2006/relationships/customXml" Target="../ink/ink354.xml"/><Relationship Id="rId77" Type="http://schemas.openxmlformats.org/officeDocument/2006/relationships/image" Target="../media/image364.png"/><Relationship Id="rId100" Type="http://schemas.openxmlformats.org/officeDocument/2006/relationships/customXml" Target="../ink/ink376.xml"/><Relationship Id="rId105" Type="http://schemas.openxmlformats.org/officeDocument/2006/relationships/image" Target="../media/image378.png"/><Relationship Id="rId126" Type="http://schemas.openxmlformats.org/officeDocument/2006/relationships/customXml" Target="../ink/ink389.xml"/><Relationship Id="rId147" Type="http://schemas.openxmlformats.org/officeDocument/2006/relationships/image" Target="../media/image399.png"/><Relationship Id="rId8" Type="http://schemas.openxmlformats.org/officeDocument/2006/relationships/customXml" Target="../ink/ink330.xml"/><Relationship Id="rId51" Type="http://schemas.openxmlformats.org/officeDocument/2006/relationships/image" Target="../media/image351.png"/><Relationship Id="rId72" Type="http://schemas.openxmlformats.org/officeDocument/2006/relationships/customXml" Target="../ink/ink362.xml"/><Relationship Id="rId93" Type="http://schemas.openxmlformats.org/officeDocument/2006/relationships/image" Target="../media/image372.png"/><Relationship Id="rId98" Type="http://schemas.openxmlformats.org/officeDocument/2006/relationships/customXml" Target="../ink/ink375.xml"/><Relationship Id="rId121" Type="http://schemas.openxmlformats.org/officeDocument/2006/relationships/image" Target="../media/image386.png"/><Relationship Id="rId142" Type="http://schemas.openxmlformats.org/officeDocument/2006/relationships/customXml" Target="../ink/ink397.xml"/><Relationship Id="rId3" Type="http://schemas.openxmlformats.org/officeDocument/2006/relationships/image" Target="../media/image327.png"/><Relationship Id="rId25" Type="http://schemas.openxmlformats.org/officeDocument/2006/relationships/image" Target="../media/image338.png"/><Relationship Id="rId46" Type="http://schemas.openxmlformats.org/officeDocument/2006/relationships/customXml" Target="../ink/ink349.xml"/><Relationship Id="rId67" Type="http://schemas.openxmlformats.org/officeDocument/2006/relationships/image" Target="../media/image359.png"/><Relationship Id="rId116" Type="http://schemas.openxmlformats.org/officeDocument/2006/relationships/customXml" Target="../ink/ink384.xml"/><Relationship Id="rId137" Type="http://schemas.openxmlformats.org/officeDocument/2006/relationships/image" Target="../media/image394.png"/><Relationship Id="rId20" Type="http://schemas.openxmlformats.org/officeDocument/2006/relationships/customXml" Target="../ink/ink336.xml"/><Relationship Id="rId41" Type="http://schemas.openxmlformats.org/officeDocument/2006/relationships/image" Target="../media/image346.png"/><Relationship Id="rId62" Type="http://schemas.openxmlformats.org/officeDocument/2006/relationships/customXml" Target="../ink/ink357.xml"/><Relationship Id="rId83" Type="http://schemas.openxmlformats.org/officeDocument/2006/relationships/image" Target="../media/image367.png"/><Relationship Id="rId88" Type="http://schemas.openxmlformats.org/officeDocument/2006/relationships/customXml" Target="../ink/ink370.xml"/><Relationship Id="rId111" Type="http://schemas.openxmlformats.org/officeDocument/2006/relationships/image" Target="../media/image381.png"/><Relationship Id="rId132" Type="http://schemas.openxmlformats.org/officeDocument/2006/relationships/customXml" Target="../ink/ink392.xml"/><Relationship Id="rId153" Type="http://schemas.openxmlformats.org/officeDocument/2006/relationships/image" Target="../media/image402.png"/><Relationship Id="rId15" Type="http://schemas.openxmlformats.org/officeDocument/2006/relationships/image" Target="../media/image333.png"/><Relationship Id="rId36" Type="http://schemas.openxmlformats.org/officeDocument/2006/relationships/customXml" Target="../ink/ink344.xml"/><Relationship Id="rId57" Type="http://schemas.openxmlformats.org/officeDocument/2006/relationships/image" Target="../media/image354.png"/><Relationship Id="rId106" Type="http://schemas.openxmlformats.org/officeDocument/2006/relationships/customXml" Target="../ink/ink379.xml"/><Relationship Id="rId127" Type="http://schemas.openxmlformats.org/officeDocument/2006/relationships/image" Target="../media/image389.png"/><Relationship Id="rId10" Type="http://schemas.openxmlformats.org/officeDocument/2006/relationships/customXml" Target="../ink/ink331.xml"/><Relationship Id="rId31" Type="http://schemas.openxmlformats.org/officeDocument/2006/relationships/image" Target="../media/image341.png"/><Relationship Id="rId52" Type="http://schemas.openxmlformats.org/officeDocument/2006/relationships/customXml" Target="../ink/ink352.xml"/><Relationship Id="rId73" Type="http://schemas.openxmlformats.org/officeDocument/2006/relationships/image" Target="../media/image362.png"/><Relationship Id="rId78" Type="http://schemas.openxmlformats.org/officeDocument/2006/relationships/customXml" Target="../ink/ink365.xml"/><Relationship Id="rId94" Type="http://schemas.openxmlformats.org/officeDocument/2006/relationships/customXml" Target="../ink/ink373.xml"/><Relationship Id="rId99" Type="http://schemas.openxmlformats.org/officeDocument/2006/relationships/image" Target="../media/image375.png"/><Relationship Id="rId101" Type="http://schemas.openxmlformats.org/officeDocument/2006/relationships/image" Target="../media/image376.png"/><Relationship Id="rId122" Type="http://schemas.openxmlformats.org/officeDocument/2006/relationships/customXml" Target="../ink/ink387.xml"/><Relationship Id="rId143" Type="http://schemas.openxmlformats.org/officeDocument/2006/relationships/image" Target="../media/image397.png"/><Relationship Id="rId148" Type="http://schemas.openxmlformats.org/officeDocument/2006/relationships/customXml" Target="../ink/ink400.xml"/><Relationship Id="rId4" Type="http://schemas.openxmlformats.org/officeDocument/2006/relationships/customXml" Target="../ink/ink328.xml"/><Relationship Id="rId9" Type="http://schemas.openxmlformats.org/officeDocument/2006/relationships/image" Target="../media/image330.png"/><Relationship Id="rId26" Type="http://schemas.openxmlformats.org/officeDocument/2006/relationships/customXml" Target="../ink/ink339.xml"/><Relationship Id="rId47" Type="http://schemas.openxmlformats.org/officeDocument/2006/relationships/image" Target="../media/image349.png"/><Relationship Id="rId68" Type="http://schemas.openxmlformats.org/officeDocument/2006/relationships/customXml" Target="../ink/ink360.xml"/><Relationship Id="rId89" Type="http://schemas.openxmlformats.org/officeDocument/2006/relationships/image" Target="../media/image370.png"/><Relationship Id="rId112" Type="http://schemas.openxmlformats.org/officeDocument/2006/relationships/customXml" Target="../ink/ink382.xml"/><Relationship Id="rId133" Type="http://schemas.openxmlformats.org/officeDocument/2006/relationships/image" Target="../media/image392.png"/><Relationship Id="rId154" Type="http://schemas.openxmlformats.org/officeDocument/2006/relationships/customXml" Target="../ink/ink403.xml"/><Relationship Id="rId16" Type="http://schemas.openxmlformats.org/officeDocument/2006/relationships/customXml" Target="../ink/ink334.xml"/><Relationship Id="rId37" Type="http://schemas.openxmlformats.org/officeDocument/2006/relationships/image" Target="../media/image344.png"/><Relationship Id="rId58" Type="http://schemas.openxmlformats.org/officeDocument/2006/relationships/customXml" Target="../ink/ink355.xml"/><Relationship Id="rId79" Type="http://schemas.openxmlformats.org/officeDocument/2006/relationships/image" Target="../media/image365.png"/><Relationship Id="rId102" Type="http://schemas.openxmlformats.org/officeDocument/2006/relationships/customXml" Target="../ink/ink377.xml"/><Relationship Id="rId123" Type="http://schemas.openxmlformats.org/officeDocument/2006/relationships/image" Target="../media/image387.png"/><Relationship Id="rId144" Type="http://schemas.openxmlformats.org/officeDocument/2006/relationships/customXml" Target="../ink/ink398.xml"/><Relationship Id="rId90" Type="http://schemas.openxmlformats.org/officeDocument/2006/relationships/customXml" Target="../ink/ink37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9.png"/><Relationship Id="rId18" Type="http://schemas.openxmlformats.org/officeDocument/2006/relationships/customXml" Target="../ink/ink412.xml"/><Relationship Id="rId26" Type="http://schemas.openxmlformats.org/officeDocument/2006/relationships/customXml" Target="../ink/ink416.xml"/><Relationship Id="rId39" Type="http://schemas.openxmlformats.org/officeDocument/2006/relationships/image" Target="../media/image422.png"/><Relationship Id="rId21" Type="http://schemas.openxmlformats.org/officeDocument/2006/relationships/image" Target="../media/image413.png"/><Relationship Id="rId34" Type="http://schemas.openxmlformats.org/officeDocument/2006/relationships/customXml" Target="../ink/ink420.xml"/><Relationship Id="rId42" Type="http://schemas.openxmlformats.org/officeDocument/2006/relationships/customXml" Target="../ink/ink424.xml"/><Relationship Id="rId47" Type="http://schemas.openxmlformats.org/officeDocument/2006/relationships/image" Target="../media/image426.png"/><Relationship Id="rId50" Type="http://schemas.openxmlformats.org/officeDocument/2006/relationships/customXml" Target="../ink/ink428.xml"/><Relationship Id="rId7" Type="http://schemas.openxmlformats.org/officeDocument/2006/relationships/image" Target="../media/image406.png"/><Relationship Id="rId2" Type="http://schemas.openxmlformats.org/officeDocument/2006/relationships/customXml" Target="../ink/ink404.xml"/><Relationship Id="rId16" Type="http://schemas.openxmlformats.org/officeDocument/2006/relationships/customXml" Target="../ink/ink411.xml"/><Relationship Id="rId29" Type="http://schemas.openxmlformats.org/officeDocument/2006/relationships/image" Target="../media/image417.png"/><Relationship Id="rId11" Type="http://schemas.openxmlformats.org/officeDocument/2006/relationships/image" Target="../media/image408.png"/><Relationship Id="rId24" Type="http://schemas.openxmlformats.org/officeDocument/2006/relationships/customXml" Target="../ink/ink415.xml"/><Relationship Id="rId32" Type="http://schemas.openxmlformats.org/officeDocument/2006/relationships/customXml" Target="../ink/ink419.xml"/><Relationship Id="rId37" Type="http://schemas.openxmlformats.org/officeDocument/2006/relationships/image" Target="../media/image421.png"/><Relationship Id="rId40" Type="http://schemas.openxmlformats.org/officeDocument/2006/relationships/customXml" Target="../ink/ink423.xml"/><Relationship Id="rId45" Type="http://schemas.openxmlformats.org/officeDocument/2006/relationships/image" Target="../media/image425.png"/><Relationship Id="rId53" Type="http://schemas.openxmlformats.org/officeDocument/2006/relationships/image" Target="../media/image429.png"/><Relationship Id="rId5" Type="http://schemas.openxmlformats.org/officeDocument/2006/relationships/image" Target="../media/image405.png"/><Relationship Id="rId10" Type="http://schemas.openxmlformats.org/officeDocument/2006/relationships/customXml" Target="../ink/ink408.xml"/><Relationship Id="rId19" Type="http://schemas.openxmlformats.org/officeDocument/2006/relationships/image" Target="../media/image412.png"/><Relationship Id="rId31" Type="http://schemas.openxmlformats.org/officeDocument/2006/relationships/image" Target="../media/image418.png"/><Relationship Id="rId44" Type="http://schemas.openxmlformats.org/officeDocument/2006/relationships/customXml" Target="../ink/ink425.xml"/><Relationship Id="rId52" Type="http://schemas.openxmlformats.org/officeDocument/2006/relationships/customXml" Target="../ink/ink429.xml"/><Relationship Id="rId4" Type="http://schemas.openxmlformats.org/officeDocument/2006/relationships/customXml" Target="../ink/ink405.xml"/><Relationship Id="rId9" Type="http://schemas.openxmlformats.org/officeDocument/2006/relationships/image" Target="../media/image407.png"/><Relationship Id="rId14" Type="http://schemas.openxmlformats.org/officeDocument/2006/relationships/customXml" Target="../ink/ink410.xml"/><Relationship Id="rId22" Type="http://schemas.openxmlformats.org/officeDocument/2006/relationships/customXml" Target="../ink/ink414.xml"/><Relationship Id="rId27" Type="http://schemas.openxmlformats.org/officeDocument/2006/relationships/image" Target="../media/image416.png"/><Relationship Id="rId30" Type="http://schemas.openxmlformats.org/officeDocument/2006/relationships/customXml" Target="../ink/ink418.xml"/><Relationship Id="rId35" Type="http://schemas.openxmlformats.org/officeDocument/2006/relationships/image" Target="../media/image420.png"/><Relationship Id="rId43" Type="http://schemas.openxmlformats.org/officeDocument/2006/relationships/image" Target="../media/image424.png"/><Relationship Id="rId48" Type="http://schemas.openxmlformats.org/officeDocument/2006/relationships/customXml" Target="../ink/ink427.xml"/><Relationship Id="rId8" Type="http://schemas.openxmlformats.org/officeDocument/2006/relationships/customXml" Target="../ink/ink407.xml"/><Relationship Id="rId51" Type="http://schemas.openxmlformats.org/officeDocument/2006/relationships/image" Target="../media/image428.png"/><Relationship Id="rId3" Type="http://schemas.openxmlformats.org/officeDocument/2006/relationships/image" Target="../media/image404.png"/><Relationship Id="rId12" Type="http://schemas.openxmlformats.org/officeDocument/2006/relationships/customXml" Target="../ink/ink409.xml"/><Relationship Id="rId17" Type="http://schemas.openxmlformats.org/officeDocument/2006/relationships/image" Target="../media/image411.png"/><Relationship Id="rId25" Type="http://schemas.openxmlformats.org/officeDocument/2006/relationships/image" Target="../media/image415.png"/><Relationship Id="rId33" Type="http://schemas.openxmlformats.org/officeDocument/2006/relationships/image" Target="../media/image419.png"/><Relationship Id="rId38" Type="http://schemas.openxmlformats.org/officeDocument/2006/relationships/customXml" Target="../ink/ink422.xml"/><Relationship Id="rId46" Type="http://schemas.openxmlformats.org/officeDocument/2006/relationships/customXml" Target="../ink/ink426.xml"/><Relationship Id="rId20" Type="http://schemas.openxmlformats.org/officeDocument/2006/relationships/customXml" Target="../ink/ink413.xml"/><Relationship Id="rId41" Type="http://schemas.openxmlformats.org/officeDocument/2006/relationships/image" Target="../media/image42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6.xml"/><Relationship Id="rId15" Type="http://schemas.openxmlformats.org/officeDocument/2006/relationships/image" Target="../media/image410.png"/><Relationship Id="rId23" Type="http://schemas.openxmlformats.org/officeDocument/2006/relationships/image" Target="../media/image414.png"/><Relationship Id="rId28" Type="http://schemas.openxmlformats.org/officeDocument/2006/relationships/customXml" Target="../ink/ink417.xml"/><Relationship Id="rId36" Type="http://schemas.openxmlformats.org/officeDocument/2006/relationships/customXml" Target="../ink/ink421.xml"/><Relationship Id="rId49" Type="http://schemas.openxmlformats.org/officeDocument/2006/relationships/image" Target="../media/image42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2.xml"/><Relationship Id="rId21" Type="http://schemas.openxmlformats.org/officeDocument/2006/relationships/image" Target="../media/image439.png"/><Relationship Id="rId42" Type="http://schemas.openxmlformats.org/officeDocument/2006/relationships/customXml" Target="../ink/ink450.xml"/><Relationship Id="rId47" Type="http://schemas.openxmlformats.org/officeDocument/2006/relationships/image" Target="../media/image452.png"/><Relationship Id="rId63" Type="http://schemas.openxmlformats.org/officeDocument/2006/relationships/image" Target="../media/image460.png"/><Relationship Id="rId68" Type="http://schemas.openxmlformats.org/officeDocument/2006/relationships/customXml" Target="../ink/ink463.xml"/><Relationship Id="rId84" Type="http://schemas.openxmlformats.org/officeDocument/2006/relationships/customXml" Target="../ink/ink471.xml"/><Relationship Id="rId89" Type="http://schemas.openxmlformats.org/officeDocument/2006/relationships/image" Target="../media/image473.png"/><Relationship Id="rId16" Type="http://schemas.openxmlformats.org/officeDocument/2006/relationships/customXml" Target="../ink/ink437.xml"/><Relationship Id="rId11" Type="http://schemas.openxmlformats.org/officeDocument/2006/relationships/image" Target="../media/image434.png"/><Relationship Id="rId32" Type="http://schemas.openxmlformats.org/officeDocument/2006/relationships/customXml" Target="../ink/ink445.xml"/><Relationship Id="rId37" Type="http://schemas.openxmlformats.org/officeDocument/2006/relationships/image" Target="../media/image447.png"/><Relationship Id="rId53" Type="http://schemas.openxmlformats.org/officeDocument/2006/relationships/image" Target="../media/image455.png"/><Relationship Id="rId58" Type="http://schemas.openxmlformats.org/officeDocument/2006/relationships/customXml" Target="../ink/ink458.xml"/><Relationship Id="rId74" Type="http://schemas.openxmlformats.org/officeDocument/2006/relationships/customXml" Target="../ink/ink466.xml"/><Relationship Id="rId79" Type="http://schemas.openxmlformats.org/officeDocument/2006/relationships/image" Target="../media/image468.png"/><Relationship Id="rId5" Type="http://schemas.openxmlformats.org/officeDocument/2006/relationships/image" Target="../media/image431.png"/><Relationship Id="rId90" Type="http://schemas.openxmlformats.org/officeDocument/2006/relationships/customXml" Target="../ink/ink474.xml"/><Relationship Id="rId95" Type="http://schemas.openxmlformats.org/officeDocument/2006/relationships/image" Target="../media/image476.png"/><Relationship Id="rId22" Type="http://schemas.openxmlformats.org/officeDocument/2006/relationships/customXml" Target="../ink/ink440.xml"/><Relationship Id="rId27" Type="http://schemas.openxmlformats.org/officeDocument/2006/relationships/image" Target="../media/image442.png"/><Relationship Id="rId43" Type="http://schemas.openxmlformats.org/officeDocument/2006/relationships/image" Target="../media/image450.png"/><Relationship Id="rId48" Type="http://schemas.openxmlformats.org/officeDocument/2006/relationships/customXml" Target="../ink/ink453.xml"/><Relationship Id="rId64" Type="http://schemas.openxmlformats.org/officeDocument/2006/relationships/customXml" Target="../ink/ink461.xml"/><Relationship Id="rId69" Type="http://schemas.openxmlformats.org/officeDocument/2006/relationships/image" Target="../media/image463.png"/><Relationship Id="rId80" Type="http://schemas.openxmlformats.org/officeDocument/2006/relationships/customXml" Target="../ink/ink469.xml"/><Relationship Id="rId85" Type="http://schemas.openxmlformats.org/officeDocument/2006/relationships/image" Target="../media/image471.png"/><Relationship Id="rId3" Type="http://schemas.openxmlformats.org/officeDocument/2006/relationships/image" Target="../media/image430.png"/><Relationship Id="rId12" Type="http://schemas.openxmlformats.org/officeDocument/2006/relationships/customXml" Target="../ink/ink435.xml"/><Relationship Id="rId17" Type="http://schemas.openxmlformats.org/officeDocument/2006/relationships/image" Target="../media/image437.png"/><Relationship Id="rId25" Type="http://schemas.openxmlformats.org/officeDocument/2006/relationships/image" Target="../media/image441.png"/><Relationship Id="rId33" Type="http://schemas.openxmlformats.org/officeDocument/2006/relationships/image" Target="../media/image445.png"/><Relationship Id="rId38" Type="http://schemas.openxmlformats.org/officeDocument/2006/relationships/customXml" Target="../ink/ink448.xml"/><Relationship Id="rId46" Type="http://schemas.openxmlformats.org/officeDocument/2006/relationships/customXml" Target="../ink/ink452.xml"/><Relationship Id="rId59" Type="http://schemas.openxmlformats.org/officeDocument/2006/relationships/image" Target="../media/image458.png"/><Relationship Id="rId67" Type="http://schemas.openxmlformats.org/officeDocument/2006/relationships/image" Target="../media/image462.png"/><Relationship Id="rId20" Type="http://schemas.openxmlformats.org/officeDocument/2006/relationships/customXml" Target="../ink/ink439.xml"/><Relationship Id="rId41" Type="http://schemas.openxmlformats.org/officeDocument/2006/relationships/image" Target="../media/image449.png"/><Relationship Id="rId54" Type="http://schemas.openxmlformats.org/officeDocument/2006/relationships/customXml" Target="../ink/ink456.xml"/><Relationship Id="rId62" Type="http://schemas.openxmlformats.org/officeDocument/2006/relationships/customXml" Target="../ink/ink460.xml"/><Relationship Id="rId70" Type="http://schemas.openxmlformats.org/officeDocument/2006/relationships/customXml" Target="../ink/ink464.xml"/><Relationship Id="rId75" Type="http://schemas.openxmlformats.org/officeDocument/2006/relationships/image" Target="../media/image466.png"/><Relationship Id="rId83" Type="http://schemas.openxmlformats.org/officeDocument/2006/relationships/image" Target="../media/image470.png"/><Relationship Id="rId88" Type="http://schemas.openxmlformats.org/officeDocument/2006/relationships/customXml" Target="../ink/ink473.xml"/><Relationship Id="rId91" Type="http://schemas.openxmlformats.org/officeDocument/2006/relationships/image" Target="../media/image474.png"/><Relationship Id="rId96" Type="http://schemas.openxmlformats.org/officeDocument/2006/relationships/customXml" Target="../ink/ink47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2.xml"/><Relationship Id="rId15" Type="http://schemas.openxmlformats.org/officeDocument/2006/relationships/image" Target="../media/image436.png"/><Relationship Id="rId23" Type="http://schemas.openxmlformats.org/officeDocument/2006/relationships/image" Target="../media/image440.png"/><Relationship Id="rId28" Type="http://schemas.openxmlformats.org/officeDocument/2006/relationships/customXml" Target="../ink/ink443.xml"/><Relationship Id="rId36" Type="http://schemas.openxmlformats.org/officeDocument/2006/relationships/customXml" Target="../ink/ink447.xml"/><Relationship Id="rId49" Type="http://schemas.openxmlformats.org/officeDocument/2006/relationships/image" Target="../media/image453.png"/><Relationship Id="rId57" Type="http://schemas.openxmlformats.org/officeDocument/2006/relationships/image" Target="../media/image457.png"/><Relationship Id="rId10" Type="http://schemas.openxmlformats.org/officeDocument/2006/relationships/customXml" Target="../ink/ink434.xml"/><Relationship Id="rId31" Type="http://schemas.openxmlformats.org/officeDocument/2006/relationships/image" Target="../media/image444.png"/><Relationship Id="rId44" Type="http://schemas.openxmlformats.org/officeDocument/2006/relationships/customXml" Target="../ink/ink451.xml"/><Relationship Id="rId52" Type="http://schemas.openxmlformats.org/officeDocument/2006/relationships/customXml" Target="../ink/ink455.xml"/><Relationship Id="rId60" Type="http://schemas.openxmlformats.org/officeDocument/2006/relationships/customXml" Target="../ink/ink459.xml"/><Relationship Id="rId65" Type="http://schemas.openxmlformats.org/officeDocument/2006/relationships/image" Target="../media/image461.png"/><Relationship Id="rId73" Type="http://schemas.openxmlformats.org/officeDocument/2006/relationships/image" Target="../media/image465.png"/><Relationship Id="rId78" Type="http://schemas.openxmlformats.org/officeDocument/2006/relationships/customXml" Target="../ink/ink468.xml"/><Relationship Id="rId81" Type="http://schemas.openxmlformats.org/officeDocument/2006/relationships/image" Target="../media/image469.png"/><Relationship Id="rId86" Type="http://schemas.openxmlformats.org/officeDocument/2006/relationships/customXml" Target="../ink/ink472.xml"/><Relationship Id="rId94" Type="http://schemas.openxmlformats.org/officeDocument/2006/relationships/customXml" Target="../ink/ink476.xml"/><Relationship Id="rId4" Type="http://schemas.openxmlformats.org/officeDocument/2006/relationships/customXml" Target="../ink/ink431.xml"/><Relationship Id="rId9" Type="http://schemas.openxmlformats.org/officeDocument/2006/relationships/image" Target="../media/image433.png"/><Relationship Id="rId13" Type="http://schemas.openxmlformats.org/officeDocument/2006/relationships/image" Target="../media/image435.png"/><Relationship Id="rId18" Type="http://schemas.openxmlformats.org/officeDocument/2006/relationships/customXml" Target="../ink/ink438.xml"/><Relationship Id="rId39" Type="http://schemas.openxmlformats.org/officeDocument/2006/relationships/image" Target="../media/image448.png"/><Relationship Id="rId34" Type="http://schemas.openxmlformats.org/officeDocument/2006/relationships/customXml" Target="../ink/ink446.xml"/><Relationship Id="rId50" Type="http://schemas.openxmlformats.org/officeDocument/2006/relationships/customXml" Target="../ink/ink454.xml"/><Relationship Id="rId55" Type="http://schemas.openxmlformats.org/officeDocument/2006/relationships/image" Target="../media/image456.png"/><Relationship Id="rId76" Type="http://schemas.openxmlformats.org/officeDocument/2006/relationships/customXml" Target="../ink/ink467.xml"/><Relationship Id="rId97" Type="http://schemas.openxmlformats.org/officeDocument/2006/relationships/image" Target="../media/image477.png"/><Relationship Id="rId7" Type="http://schemas.openxmlformats.org/officeDocument/2006/relationships/image" Target="../media/image432.png"/><Relationship Id="rId71" Type="http://schemas.openxmlformats.org/officeDocument/2006/relationships/image" Target="../media/image464.png"/><Relationship Id="rId92" Type="http://schemas.openxmlformats.org/officeDocument/2006/relationships/customXml" Target="../ink/ink475.xml"/><Relationship Id="rId2" Type="http://schemas.openxmlformats.org/officeDocument/2006/relationships/customXml" Target="../ink/ink430.xml"/><Relationship Id="rId29" Type="http://schemas.openxmlformats.org/officeDocument/2006/relationships/image" Target="../media/image443.png"/><Relationship Id="rId24" Type="http://schemas.openxmlformats.org/officeDocument/2006/relationships/customXml" Target="../ink/ink441.xml"/><Relationship Id="rId40" Type="http://schemas.openxmlformats.org/officeDocument/2006/relationships/customXml" Target="../ink/ink449.xml"/><Relationship Id="rId45" Type="http://schemas.openxmlformats.org/officeDocument/2006/relationships/image" Target="../media/image451.png"/><Relationship Id="rId66" Type="http://schemas.openxmlformats.org/officeDocument/2006/relationships/customXml" Target="../ink/ink462.xml"/><Relationship Id="rId87" Type="http://schemas.openxmlformats.org/officeDocument/2006/relationships/image" Target="../media/image472.png"/><Relationship Id="rId61" Type="http://schemas.openxmlformats.org/officeDocument/2006/relationships/image" Target="../media/image459.png"/><Relationship Id="rId82" Type="http://schemas.openxmlformats.org/officeDocument/2006/relationships/customXml" Target="../ink/ink470.xml"/><Relationship Id="rId19" Type="http://schemas.openxmlformats.org/officeDocument/2006/relationships/image" Target="../media/image438.png"/><Relationship Id="rId14" Type="http://schemas.openxmlformats.org/officeDocument/2006/relationships/customXml" Target="../ink/ink436.xml"/><Relationship Id="rId30" Type="http://schemas.openxmlformats.org/officeDocument/2006/relationships/customXml" Target="../ink/ink444.xml"/><Relationship Id="rId35" Type="http://schemas.openxmlformats.org/officeDocument/2006/relationships/image" Target="../media/image446.png"/><Relationship Id="rId56" Type="http://schemas.openxmlformats.org/officeDocument/2006/relationships/customXml" Target="../ink/ink457.xml"/><Relationship Id="rId77" Type="http://schemas.openxmlformats.org/officeDocument/2006/relationships/image" Target="../media/image467.png"/><Relationship Id="rId8" Type="http://schemas.openxmlformats.org/officeDocument/2006/relationships/customXml" Target="../ink/ink433.xml"/><Relationship Id="rId51" Type="http://schemas.openxmlformats.org/officeDocument/2006/relationships/image" Target="../media/image454.png"/><Relationship Id="rId72" Type="http://schemas.openxmlformats.org/officeDocument/2006/relationships/customXml" Target="../ink/ink465.xml"/><Relationship Id="rId93" Type="http://schemas.openxmlformats.org/officeDocument/2006/relationships/image" Target="../media/image4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4">
                <a:extLst>
                  <a:ext uri="{FF2B5EF4-FFF2-40B4-BE49-F238E27FC236}">
                    <a16:creationId xmlns:a16="http://schemas.microsoft.com/office/drawing/2014/main" id="{451D28F4-8733-15CC-3E45-E5CFFFE9FA7A}"/>
                  </a:ext>
                </a:extLst>
              </p14:cNvPr>
              <p14:cNvContentPartPr/>
              <p14:nvPr/>
            </p14:nvContentPartPr>
            <p14:xfrm>
              <a:off x="6114703" y="197204"/>
              <a:ext cx="2282760" cy="489240"/>
            </p14:xfrm>
          </p:contentPart>
        </mc:Choice>
        <mc:Fallback>
          <p:pic>
            <p:nvPicPr>
              <p:cNvPr id="22" name="Ink 24">
                <a:extLst>
                  <a:ext uri="{FF2B5EF4-FFF2-40B4-BE49-F238E27FC236}">
                    <a16:creationId xmlns:a16="http://schemas.microsoft.com/office/drawing/2014/main" id="{451D28F4-8733-15CC-3E45-E5CFFFE9FA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7143" y="189644"/>
                <a:ext cx="22978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4">
                <a:extLst>
                  <a:ext uri="{FF2B5EF4-FFF2-40B4-BE49-F238E27FC236}">
                    <a16:creationId xmlns:a16="http://schemas.microsoft.com/office/drawing/2014/main" id="{31226283-C0F5-0720-633D-A98D617A44D4}"/>
                  </a:ext>
                </a:extLst>
              </p14:cNvPr>
              <p14:cNvContentPartPr/>
              <p14:nvPr/>
            </p14:nvContentPartPr>
            <p14:xfrm>
              <a:off x="3826183" y="235004"/>
              <a:ext cx="1452600" cy="559800"/>
            </p14:xfrm>
          </p:contentPart>
        </mc:Choice>
        <mc:Fallback>
          <p:pic>
            <p:nvPicPr>
              <p:cNvPr id="23" name="Ink 24">
                <a:extLst>
                  <a:ext uri="{FF2B5EF4-FFF2-40B4-BE49-F238E27FC236}">
                    <a16:creationId xmlns:a16="http://schemas.microsoft.com/office/drawing/2014/main" id="{31226283-C0F5-0720-633D-A98D617A44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8625" y="227444"/>
                <a:ext cx="1467716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71CAD12B-B3C6-B9C7-1AC9-27718B525132}"/>
                  </a:ext>
                </a:extLst>
              </p14:cNvPr>
              <p14:cNvContentPartPr/>
              <p14:nvPr/>
            </p14:nvContentPartPr>
            <p14:xfrm>
              <a:off x="1116463" y="518684"/>
              <a:ext cx="1829880" cy="703800"/>
            </p14:xfrm>
          </p:contentPart>
        </mc:Choice>
        <mc:Fallback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71CAD12B-B3C6-B9C7-1AC9-27718B5251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8903" y="511124"/>
                <a:ext cx="184500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CA535D06-9D41-48A8-5716-B6A698404C7A}"/>
                  </a:ext>
                </a:extLst>
              </p14:cNvPr>
              <p14:cNvContentPartPr/>
              <p14:nvPr/>
            </p14:nvContentPartPr>
            <p14:xfrm>
              <a:off x="2461783" y="1190084"/>
              <a:ext cx="614520" cy="340560"/>
            </p14:xfrm>
          </p:contentPart>
        </mc:Choice>
        <mc:Fallback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CA535D06-9D41-48A8-5716-B6A698404C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4219" y="1182524"/>
                <a:ext cx="629649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697A47A1-FA7F-F1DA-7B56-53FD0B2A917B}"/>
                  </a:ext>
                </a:extLst>
              </p14:cNvPr>
              <p14:cNvContentPartPr/>
              <p14:nvPr/>
            </p14:nvContentPartPr>
            <p14:xfrm>
              <a:off x="1311223" y="1803524"/>
              <a:ext cx="1574280" cy="95940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697A47A1-FA7F-F1DA-7B56-53FD0B2A91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3663" y="1795964"/>
                <a:ext cx="1589400" cy="9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42EC27A4-A4F9-35D5-7A07-7B6D8C1FA3F2}"/>
                  </a:ext>
                </a:extLst>
              </p14:cNvPr>
              <p14:cNvContentPartPr/>
              <p14:nvPr/>
            </p14:nvContentPartPr>
            <p14:xfrm>
              <a:off x="2801263" y="1389164"/>
              <a:ext cx="4080960" cy="117252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42EC27A4-A4F9-35D5-7A07-7B6D8C1FA3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93703" y="1381604"/>
                <a:ext cx="4096080" cy="11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CC893608-8D10-B57D-DF15-0DDD09F6B522}"/>
                  </a:ext>
                </a:extLst>
              </p14:cNvPr>
              <p14:cNvContentPartPr/>
              <p14:nvPr/>
            </p14:nvContentPartPr>
            <p14:xfrm>
              <a:off x="7033423" y="1423364"/>
              <a:ext cx="2009520" cy="54108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CC893608-8D10-B57D-DF15-0DDD09F6B5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5863" y="1415804"/>
                <a:ext cx="202464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BE693BA1-5A1B-9FF3-1309-124704ED5BCC}"/>
                  </a:ext>
                </a:extLst>
              </p14:cNvPr>
              <p14:cNvContentPartPr/>
              <p14:nvPr/>
            </p14:nvContentPartPr>
            <p14:xfrm>
              <a:off x="2562583" y="2612444"/>
              <a:ext cx="1578240" cy="502560"/>
            </p14:xfrm>
          </p:contentPart>
        </mc:Choice>
        <mc:Fallback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BE693BA1-5A1B-9FF3-1309-124704ED5B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55025" y="2604884"/>
                <a:ext cx="1593357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F5B88446-C353-13F1-D63F-E093063DDA56}"/>
                  </a:ext>
                </a:extLst>
              </p14:cNvPr>
              <p14:cNvContentPartPr/>
              <p14:nvPr/>
            </p14:nvContentPartPr>
            <p14:xfrm>
              <a:off x="4209583" y="2486444"/>
              <a:ext cx="2772360" cy="39600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F5B88446-C353-13F1-D63F-E093063DDA5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02023" y="2478877"/>
                <a:ext cx="2787480" cy="411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0D17F8EE-A55A-C6EB-3CA5-1F70FA2CDA14}"/>
                  </a:ext>
                </a:extLst>
              </p14:cNvPr>
              <p14:cNvContentPartPr/>
              <p14:nvPr/>
            </p14:nvContentPartPr>
            <p14:xfrm>
              <a:off x="4499023" y="2819084"/>
              <a:ext cx="509400" cy="87984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0D17F8EE-A55A-C6EB-3CA5-1F70FA2CDA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91468" y="2811524"/>
                <a:ext cx="524509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7">
                <a:extLst>
                  <a:ext uri="{FF2B5EF4-FFF2-40B4-BE49-F238E27FC236}">
                    <a16:creationId xmlns:a16="http://schemas.microsoft.com/office/drawing/2014/main" id="{C563FAD2-A156-3721-2DE6-AB5A40311E6E}"/>
                  </a:ext>
                </a:extLst>
              </p14:cNvPr>
              <p14:cNvContentPartPr/>
              <p14:nvPr/>
            </p14:nvContentPartPr>
            <p14:xfrm>
              <a:off x="9875623" y="2297804"/>
              <a:ext cx="1514160" cy="439920"/>
            </p14:xfrm>
          </p:contentPart>
        </mc:Choice>
        <mc:Fallback>
          <p:pic>
            <p:nvPicPr>
              <p:cNvPr id="76" name="Ink 77">
                <a:extLst>
                  <a:ext uri="{FF2B5EF4-FFF2-40B4-BE49-F238E27FC236}">
                    <a16:creationId xmlns:a16="http://schemas.microsoft.com/office/drawing/2014/main" id="{C563FAD2-A156-3721-2DE6-AB5A40311E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68063" y="2290238"/>
                <a:ext cx="1529280" cy="455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1D74CE00-C8F9-94FB-60C6-D19ECCB405A9}"/>
                  </a:ext>
                </a:extLst>
              </p14:cNvPr>
              <p14:cNvContentPartPr/>
              <p14:nvPr/>
            </p14:nvContentPartPr>
            <p14:xfrm>
              <a:off x="8812543" y="289004"/>
              <a:ext cx="2967480" cy="1826280"/>
            </p14:xfrm>
          </p:contentPart>
        </mc:Choice>
        <mc:Fallback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1D74CE00-C8F9-94FB-60C6-D19ECCB405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04982" y="281445"/>
                <a:ext cx="2982602" cy="1841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F96266F0-CCC4-5FA1-BDF9-9DE568869F91}"/>
                  </a:ext>
                </a:extLst>
              </p14:cNvPr>
              <p14:cNvContentPartPr/>
              <p14:nvPr/>
            </p14:nvContentPartPr>
            <p14:xfrm>
              <a:off x="8190103" y="2235164"/>
              <a:ext cx="1329120" cy="458640"/>
            </p14:xfrm>
          </p:contentPart>
        </mc:Choice>
        <mc:Fallback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F96266F0-CCC4-5FA1-BDF9-9DE568869F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82541" y="2227604"/>
                <a:ext cx="1344244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9203060-1383-A38E-2D14-E370E7313D4A}"/>
                  </a:ext>
                </a:extLst>
              </p14:cNvPr>
              <p14:cNvContentPartPr/>
              <p14:nvPr/>
            </p14:nvContentPartPr>
            <p14:xfrm>
              <a:off x="7384783" y="1775444"/>
              <a:ext cx="648000" cy="1825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9203060-1383-A38E-2D14-E370E7313D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77223" y="1767899"/>
                <a:ext cx="663120" cy="197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4DC9624B-12B6-C0E3-CB3E-5676D015D212}"/>
                  </a:ext>
                </a:extLst>
              </p14:cNvPr>
              <p14:cNvContentPartPr/>
              <p14:nvPr/>
            </p14:nvContentPartPr>
            <p14:xfrm>
              <a:off x="7227463" y="1115924"/>
              <a:ext cx="641880" cy="54036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4DC9624B-12B6-C0E3-CB3E-5676D015D2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19899" y="1108364"/>
                <a:ext cx="657008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EF13288-6F19-C773-3C03-C08F951FD94A}"/>
                  </a:ext>
                </a:extLst>
              </p14:cNvPr>
              <p14:cNvContentPartPr/>
              <p14:nvPr/>
            </p14:nvContentPartPr>
            <p14:xfrm>
              <a:off x="7793383" y="1461164"/>
              <a:ext cx="245520" cy="170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EF13288-6F19-C773-3C03-C08F951FD9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85823" y="1453604"/>
                <a:ext cx="2606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70AEB484-C0BD-716F-8C05-005032A114DC}"/>
                  </a:ext>
                </a:extLst>
              </p14:cNvPr>
              <p14:cNvContentPartPr/>
              <p14:nvPr/>
            </p14:nvContentPartPr>
            <p14:xfrm>
              <a:off x="4134343" y="1248044"/>
              <a:ext cx="754560" cy="446040"/>
            </p14:xfrm>
          </p:contentPart>
        </mc:Choice>
        <mc:Fallback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70AEB484-C0BD-716F-8C05-005032A114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26787" y="1240484"/>
                <a:ext cx="769673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3" name="Ink 114">
                <a:extLst>
                  <a:ext uri="{FF2B5EF4-FFF2-40B4-BE49-F238E27FC236}">
                    <a16:creationId xmlns:a16="http://schemas.microsoft.com/office/drawing/2014/main" id="{1E6EB760-BAEA-EAA0-A6FE-593AC247D93F}"/>
                  </a:ext>
                </a:extLst>
              </p14:cNvPr>
              <p14:cNvContentPartPr/>
              <p14:nvPr/>
            </p14:nvContentPartPr>
            <p14:xfrm>
              <a:off x="5486503" y="2942204"/>
              <a:ext cx="810720" cy="562680"/>
            </p14:xfrm>
          </p:contentPart>
        </mc:Choice>
        <mc:Fallback>
          <p:pic>
            <p:nvPicPr>
              <p:cNvPr id="113" name="Ink 114">
                <a:extLst>
                  <a:ext uri="{FF2B5EF4-FFF2-40B4-BE49-F238E27FC236}">
                    <a16:creationId xmlns:a16="http://schemas.microsoft.com/office/drawing/2014/main" id="{1E6EB760-BAEA-EAA0-A6FE-593AC247D9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78943" y="2934644"/>
                <a:ext cx="82584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34F7FCC1-1503-50A4-4459-82CEC702C3AA}"/>
                  </a:ext>
                </a:extLst>
              </p14:cNvPr>
              <p14:cNvContentPartPr/>
              <p14:nvPr/>
            </p14:nvContentPartPr>
            <p14:xfrm>
              <a:off x="3159823" y="3077564"/>
              <a:ext cx="767160" cy="578160"/>
            </p14:xfrm>
          </p:contentPart>
        </mc:Choice>
        <mc:Fallback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34F7FCC1-1503-50A4-4459-82CEC702C3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52267" y="3069999"/>
                <a:ext cx="782273" cy="593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AF79244A-0E79-0EF7-9714-97EE8C052AAD}"/>
                  </a:ext>
                </a:extLst>
              </p14:cNvPr>
              <p14:cNvContentPartPr/>
              <p14:nvPr/>
            </p14:nvContentPartPr>
            <p14:xfrm>
              <a:off x="8308903" y="2976404"/>
              <a:ext cx="1144800" cy="660600"/>
            </p14:xfrm>
          </p:contentPart>
        </mc:Choice>
        <mc:Fallback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AF79244A-0E79-0EF7-9714-97EE8C052AA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301343" y="2968844"/>
                <a:ext cx="115992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C02D8C4D-4B11-F147-E348-55D18139B67A}"/>
                  </a:ext>
                </a:extLst>
              </p14:cNvPr>
              <p14:cNvContentPartPr/>
              <p14:nvPr/>
            </p14:nvContentPartPr>
            <p14:xfrm>
              <a:off x="9704623" y="3011324"/>
              <a:ext cx="1006200" cy="568800"/>
            </p14:xfrm>
          </p:contentPart>
        </mc:Choice>
        <mc:Fallback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C02D8C4D-4B11-F147-E348-55D18139B67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97063" y="3003769"/>
                <a:ext cx="1021320" cy="583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5C459A15-D5F8-ED3A-BDDF-0D5C88C7172A}"/>
                  </a:ext>
                </a:extLst>
              </p14:cNvPr>
              <p14:cNvContentPartPr/>
              <p14:nvPr/>
            </p14:nvContentPartPr>
            <p14:xfrm>
              <a:off x="450103" y="4177004"/>
              <a:ext cx="1703880" cy="459360"/>
            </p14:xfrm>
          </p:contentPart>
        </mc:Choice>
        <mc:Fallback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5C459A15-D5F8-ED3A-BDDF-0D5C88C7172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2545" y="4169444"/>
                <a:ext cx="1718997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2" name="Ink 163">
                <a:extLst>
                  <a:ext uri="{FF2B5EF4-FFF2-40B4-BE49-F238E27FC236}">
                    <a16:creationId xmlns:a16="http://schemas.microsoft.com/office/drawing/2014/main" id="{DF1C550E-6CCF-C7B2-7BA3-4809BA6B9705}"/>
                  </a:ext>
                </a:extLst>
              </p14:cNvPr>
              <p14:cNvContentPartPr/>
              <p14:nvPr/>
            </p14:nvContentPartPr>
            <p14:xfrm>
              <a:off x="8901823" y="3718724"/>
              <a:ext cx="2180160" cy="496440"/>
            </p14:xfrm>
          </p:contentPart>
        </mc:Choice>
        <mc:Fallback>
          <p:pic>
            <p:nvPicPr>
              <p:cNvPr id="162" name="Ink 163">
                <a:extLst>
                  <a:ext uri="{FF2B5EF4-FFF2-40B4-BE49-F238E27FC236}">
                    <a16:creationId xmlns:a16="http://schemas.microsoft.com/office/drawing/2014/main" id="{DF1C550E-6CCF-C7B2-7BA3-4809BA6B970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94262" y="3711164"/>
                <a:ext cx="2195282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B73C570D-D1DC-20CF-C70D-4980BAB473BD}"/>
                  </a:ext>
                </a:extLst>
              </p14:cNvPr>
              <p14:cNvContentPartPr/>
              <p14:nvPr/>
            </p14:nvContentPartPr>
            <p14:xfrm>
              <a:off x="5105263" y="4057124"/>
              <a:ext cx="1882800" cy="352800"/>
            </p14:xfrm>
          </p:contentPart>
        </mc:Choice>
        <mc:Fallback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B73C570D-D1DC-20CF-C70D-4980BAB473B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097704" y="4049572"/>
                <a:ext cx="1897917" cy="367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31BA7E15-3FBA-ABAC-1D9A-480C66980D92}"/>
                  </a:ext>
                </a:extLst>
              </p14:cNvPr>
              <p14:cNvContentPartPr/>
              <p14:nvPr/>
            </p14:nvContentPartPr>
            <p14:xfrm>
              <a:off x="229783" y="4982684"/>
              <a:ext cx="1123920" cy="685080"/>
            </p14:xfrm>
          </p:contentPart>
        </mc:Choice>
        <mc:Fallback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31BA7E15-3FBA-ABAC-1D9A-480C66980D9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2221" y="4975124"/>
                <a:ext cx="1139045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86" name="Ink 186">
                <a:extLst>
                  <a:ext uri="{FF2B5EF4-FFF2-40B4-BE49-F238E27FC236}">
                    <a16:creationId xmlns:a16="http://schemas.microsoft.com/office/drawing/2014/main" id="{9FC3E677-4509-DBE0-8E1F-44EB49050500}"/>
                  </a:ext>
                </a:extLst>
              </p14:cNvPr>
              <p14:cNvContentPartPr/>
              <p14:nvPr/>
            </p14:nvContentPartPr>
            <p14:xfrm>
              <a:off x="1016383" y="4550684"/>
              <a:ext cx="3067920" cy="1342440"/>
            </p14:xfrm>
          </p:contentPart>
        </mc:Choice>
        <mc:Fallback>
          <p:pic>
            <p:nvPicPr>
              <p:cNvPr id="186" name="Ink 186">
                <a:extLst>
                  <a:ext uri="{FF2B5EF4-FFF2-40B4-BE49-F238E27FC236}">
                    <a16:creationId xmlns:a16="http://schemas.microsoft.com/office/drawing/2014/main" id="{9FC3E677-4509-DBE0-8E1F-44EB490505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8822" y="4543124"/>
                <a:ext cx="3083042" cy="13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6" name="Ink 196">
                <a:extLst>
                  <a:ext uri="{FF2B5EF4-FFF2-40B4-BE49-F238E27FC236}">
                    <a16:creationId xmlns:a16="http://schemas.microsoft.com/office/drawing/2014/main" id="{4DA24311-98BB-98A0-8A59-ED21B3D92BCB}"/>
                  </a:ext>
                </a:extLst>
              </p14:cNvPr>
              <p14:cNvContentPartPr/>
              <p14:nvPr/>
            </p14:nvContentPartPr>
            <p14:xfrm>
              <a:off x="4034263" y="4900244"/>
              <a:ext cx="1087200" cy="911880"/>
            </p14:xfrm>
          </p:contentPart>
        </mc:Choice>
        <mc:Fallback>
          <p:pic>
            <p:nvPicPr>
              <p:cNvPr id="196" name="Ink 196">
                <a:extLst>
                  <a:ext uri="{FF2B5EF4-FFF2-40B4-BE49-F238E27FC236}">
                    <a16:creationId xmlns:a16="http://schemas.microsoft.com/office/drawing/2014/main" id="{4DA24311-98BB-98A0-8A59-ED21B3D92B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26703" y="4892687"/>
                <a:ext cx="1102320" cy="926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89EF10F9-9E3E-4916-575D-23FE415A70C1}"/>
                  </a:ext>
                </a:extLst>
              </p14:cNvPr>
              <p14:cNvContentPartPr/>
              <p14:nvPr/>
            </p14:nvContentPartPr>
            <p14:xfrm>
              <a:off x="8472343" y="4606124"/>
              <a:ext cx="2461680" cy="703080"/>
            </p14:xfrm>
          </p:contentPart>
        </mc:Choice>
        <mc:Fallback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89EF10F9-9E3E-4916-575D-23FE415A70C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64782" y="4598564"/>
                <a:ext cx="2476802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553DDDAF-3D76-1AED-8269-C05732E21058}"/>
                  </a:ext>
                </a:extLst>
              </p14:cNvPr>
              <p14:cNvContentPartPr/>
              <p14:nvPr/>
            </p14:nvContentPartPr>
            <p14:xfrm>
              <a:off x="10792183" y="4202204"/>
              <a:ext cx="1302120" cy="1150920"/>
            </p14:xfrm>
          </p:contentPart>
        </mc:Choice>
        <mc:Fallback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553DDDAF-3D76-1AED-8269-C05732E2105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84621" y="4194644"/>
                <a:ext cx="1317244" cy="11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6E0DBE20-44E5-11C3-FBFF-D9698184EC57}"/>
                  </a:ext>
                </a:extLst>
              </p14:cNvPr>
              <p14:cNvContentPartPr/>
              <p14:nvPr/>
            </p14:nvContentPartPr>
            <p14:xfrm>
              <a:off x="9717943" y="4413164"/>
              <a:ext cx="646920" cy="348840"/>
            </p14:xfrm>
          </p:contentPart>
        </mc:Choice>
        <mc:Fallback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6E0DBE20-44E5-11C3-FBFF-D9698184EC5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10387" y="4405604"/>
                <a:ext cx="662032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7" name="Ink 227">
                <a:extLst>
                  <a:ext uri="{FF2B5EF4-FFF2-40B4-BE49-F238E27FC236}">
                    <a16:creationId xmlns:a16="http://schemas.microsoft.com/office/drawing/2014/main" id="{C156BD26-8A62-BACB-BCE9-86CE092DC848}"/>
                  </a:ext>
                </a:extLst>
              </p14:cNvPr>
              <p14:cNvContentPartPr/>
              <p14:nvPr/>
            </p14:nvContentPartPr>
            <p14:xfrm>
              <a:off x="8686183" y="4214804"/>
              <a:ext cx="559800" cy="264600"/>
            </p14:xfrm>
          </p:contentPart>
        </mc:Choice>
        <mc:Fallback>
          <p:pic>
            <p:nvPicPr>
              <p:cNvPr id="227" name="Ink 227">
                <a:extLst>
                  <a:ext uri="{FF2B5EF4-FFF2-40B4-BE49-F238E27FC236}">
                    <a16:creationId xmlns:a16="http://schemas.microsoft.com/office/drawing/2014/main" id="{C156BD26-8A62-BACB-BCE9-86CE092DC84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78628" y="4207234"/>
                <a:ext cx="574910" cy="279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31" name="Ink 231">
                <a:extLst>
                  <a:ext uri="{FF2B5EF4-FFF2-40B4-BE49-F238E27FC236}">
                    <a16:creationId xmlns:a16="http://schemas.microsoft.com/office/drawing/2014/main" id="{2E032F5A-0B33-044B-ECAD-FE2604BA691F}"/>
                  </a:ext>
                </a:extLst>
              </p14:cNvPr>
              <p14:cNvContentPartPr/>
              <p14:nvPr/>
            </p14:nvContentPartPr>
            <p14:xfrm>
              <a:off x="626143" y="5758844"/>
              <a:ext cx="534600" cy="223200"/>
            </p14:xfrm>
          </p:contentPart>
        </mc:Choice>
        <mc:Fallback>
          <p:pic>
            <p:nvPicPr>
              <p:cNvPr id="231" name="Ink 231">
                <a:extLst>
                  <a:ext uri="{FF2B5EF4-FFF2-40B4-BE49-F238E27FC236}">
                    <a16:creationId xmlns:a16="http://schemas.microsoft.com/office/drawing/2014/main" id="{2E032F5A-0B33-044B-ECAD-FE2604BA691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8588" y="5751284"/>
                <a:ext cx="54971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36" name="Ink 236">
                <a:extLst>
                  <a:ext uri="{FF2B5EF4-FFF2-40B4-BE49-F238E27FC236}">
                    <a16:creationId xmlns:a16="http://schemas.microsoft.com/office/drawing/2014/main" id="{D63D590B-9109-3EEC-C333-E6B36FE9DBE9}"/>
                  </a:ext>
                </a:extLst>
              </p14:cNvPr>
              <p14:cNvContentPartPr/>
              <p14:nvPr/>
            </p14:nvContentPartPr>
            <p14:xfrm>
              <a:off x="5410543" y="4586324"/>
              <a:ext cx="786240" cy="596880"/>
            </p14:xfrm>
          </p:contentPart>
        </mc:Choice>
        <mc:Fallback>
          <p:pic>
            <p:nvPicPr>
              <p:cNvPr id="236" name="Ink 236">
                <a:extLst>
                  <a:ext uri="{FF2B5EF4-FFF2-40B4-BE49-F238E27FC236}">
                    <a16:creationId xmlns:a16="http://schemas.microsoft.com/office/drawing/2014/main" id="{D63D590B-9109-3EEC-C333-E6B36FE9DBE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00103" y="4575884"/>
                <a:ext cx="80640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66" name="Ink 266">
                <a:extLst>
                  <a:ext uri="{FF2B5EF4-FFF2-40B4-BE49-F238E27FC236}">
                    <a16:creationId xmlns:a16="http://schemas.microsoft.com/office/drawing/2014/main" id="{F8B329DE-B092-FBED-F68A-D8CF7A9D2ED5}"/>
                  </a:ext>
                </a:extLst>
              </p14:cNvPr>
              <p14:cNvContentPartPr/>
              <p14:nvPr/>
            </p14:nvContentPartPr>
            <p14:xfrm>
              <a:off x="6089503" y="4184924"/>
              <a:ext cx="2182320" cy="1645920"/>
            </p14:xfrm>
          </p:contentPart>
        </mc:Choice>
        <mc:Fallback>
          <p:pic>
            <p:nvPicPr>
              <p:cNvPr id="266" name="Ink 266">
                <a:extLst>
                  <a:ext uri="{FF2B5EF4-FFF2-40B4-BE49-F238E27FC236}">
                    <a16:creationId xmlns:a16="http://schemas.microsoft.com/office/drawing/2014/main" id="{F8B329DE-B092-FBED-F68A-D8CF7A9D2ED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81942" y="4177366"/>
                <a:ext cx="2197442" cy="1661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73" name="Ink 273">
                <a:extLst>
                  <a:ext uri="{FF2B5EF4-FFF2-40B4-BE49-F238E27FC236}">
                    <a16:creationId xmlns:a16="http://schemas.microsoft.com/office/drawing/2014/main" id="{448491D4-D62A-59D3-337B-10220F7EEEE6}"/>
                  </a:ext>
                </a:extLst>
              </p14:cNvPr>
              <p14:cNvContentPartPr/>
              <p14:nvPr/>
            </p14:nvContentPartPr>
            <p14:xfrm>
              <a:off x="6360583" y="5080964"/>
              <a:ext cx="408240" cy="435600"/>
            </p14:xfrm>
          </p:contentPart>
        </mc:Choice>
        <mc:Fallback>
          <p:pic>
            <p:nvPicPr>
              <p:cNvPr id="273" name="Ink 273">
                <a:extLst>
                  <a:ext uri="{FF2B5EF4-FFF2-40B4-BE49-F238E27FC236}">
                    <a16:creationId xmlns:a16="http://schemas.microsoft.com/office/drawing/2014/main" id="{448491D4-D62A-59D3-337B-10220F7EEEE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53030" y="5073404"/>
                <a:ext cx="423347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76" name="Ink 276">
                <a:extLst>
                  <a:ext uri="{FF2B5EF4-FFF2-40B4-BE49-F238E27FC236}">
                    <a16:creationId xmlns:a16="http://schemas.microsoft.com/office/drawing/2014/main" id="{B0EDC089-A1F2-CB82-D5CC-B4F5CAC6E0C7}"/>
                  </a:ext>
                </a:extLst>
              </p14:cNvPr>
              <p14:cNvContentPartPr/>
              <p14:nvPr/>
            </p14:nvContentPartPr>
            <p14:xfrm>
              <a:off x="3731863" y="4912844"/>
              <a:ext cx="239040" cy="478080"/>
            </p14:xfrm>
          </p:contentPart>
        </mc:Choice>
        <mc:Fallback>
          <p:pic>
            <p:nvPicPr>
              <p:cNvPr id="276" name="Ink 276">
                <a:extLst>
                  <a:ext uri="{FF2B5EF4-FFF2-40B4-BE49-F238E27FC236}">
                    <a16:creationId xmlns:a16="http://schemas.microsoft.com/office/drawing/2014/main" id="{B0EDC089-A1F2-CB82-D5CC-B4F5CAC6E0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24314" y="4905284"/>
                <a:ext cx="254137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79" name="Ink 279">
                <a:extLst>
                  <a:ext uri="{FF2B5EF4-FFF2-40B4-BE49-F238E27FC236}">
                    <a16:creationId xmlns:a16="http://schemas.microsoft.com/office/drawing/2014/main" id="{7CD3ED4E-6B8F-3DFC-4414-EE39ED297066}"/>
                  </a:ext>
                </a:extLst>
              </p14:cNvPr>
              <p14:cNvContentPartPr/>
              <p14:nvPr/>
            </p14:nvContentPartPr>
            <p14:xfrm>
              <a:off x="3631423" y="4386164"/>
              <a:ext cx="258120" cy="414000"/>
            </p14:xfrm>
          </p:contentPart>
        </mc:Choice>
        <mc:Fallback>
          <p:pic>
            <p:nvPicPr>
              <p:cNvPr id="279" name="Ink 279">
                <a:extLst>
                  <a:ext uri="{FF2B5EF4-FFF2-40B4-BE49-F238E27FC236}">
                    <a16:creationId xmlns:a16="http://schemas.microsoft.com/office/drawing/2014/main" id="{7CD3ED4E-6B8F-3DFC-4414-EE39ED29706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23863" y="4378604"/>
                <a:ext cx="27324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8E58DCE5-116E-C954-9619-09644FB7B458}"/>
                  </a:ext>
                </a:extLst>
              </p14:cNvPr>
              <p14:cNvContentPartPr/>
              <p14:nvPr/>
            </p14:nvContentPartPr>
            <p14:xfrm>
              <a:off x="3815023" y="4636004"/>
              <a:ext cx="231480" cy="16380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8E58DCE5-116E-C954-9619-09644FB7B45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07475" y="4628444"/>
                <a:ext cx="246577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85" name="Ink 285">
                <a:extLst>
                  <a:ext uri="{FF2B5EF4-FFF2-40B4-BE49-F238E27FC236}">
                    <a16:creationId xmlns:a16="http://schemas.microsoft.com/office/drawing/2014/main" id="{F83CDD9A-DFAA-E13C-3EB3-1602F4259192}"/>
                  </a:ext>
                </a:extLst>
              </p14:cNvPr>
              <p14:cNvContentPartPr/>
              <p14:nvPr/>
            </p14:nvContentPartPr>
            <p14:xfrm>
              <a:off x="7186423" y="2525684"/>
              <a:ext cx="585000" cy="734040"/>
            </p14:xfrm>
          </p:contentPart>
        </mc:Choice>
        <mc:Fallback>
          <p:pic>
            <p:nvPicPr>
              <p:cNvPr id="285" name="Ink 285">
                <a:extLst>
                  <a:ext uri="{FF2B5EF4-FFF2-40B4-BE49-F238E27FC236}">
                    <a16:creationId xmlns:a16="http://schemas.microsoft.com/office/drawing/2014/main" id="{F83CDD9A-DFAA-E13C-3EB3-1602F425919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78863" y="2518120"/>
                <a:ext cx="600120" cy="749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98" name="Ink 298">
                <a:extLst>
                  <a:ext uri="{FF2B5EF4-FFF2-40B4-BE49-F238E27FC236}">
                    <a16:creationId xmlns:a16="http://schemas.microsoft.com/office/drawing/2014/main" id="{CBC61135-6EFB-615B-61A6-C35067207AA2}"/>
                  </a:ext>
                </a:extLst>
              </p14:cNvPr>
              <p14:cNvContentPartPr/>
              <p14:nvPr/>
            </p14:nvContentPartPr>
            <p14:xfrm>
              <a:off x="6957103" y="3185924"/>
              <a:ext cx="1270440" cy="488520"/>
            </p14:xfrm>
          </p:contentPart>
        </mc:Choice>
        <mc:Fallback>
          <p:pic>
            <p:nvPicPr>
              <p:cNvPr id="298" name="Ink 298">
                <a:extLst>
                  <a:ext uri="{FF2B5EF4-FFF2-40B4-BE49-F238E27FC236}">
                    <a16:creationId xmlns:a16="http://schemas.microsoft.com/office/drawing/2014/main" id="{CBC61135-6EFB-615B-61A6-C35067207AA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49541" y="3178370"/>
                <a:ext cx="1285564" cy="503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02" name="Ink 302">
                <a:extLst>
                  <a:ext uri="{FF2B5EF4-FFF2-40B4-BE49-F238E27FC236}">
                    <a16:creationId xmlns:a16="http://schemas.microsoft.com/office/drawing/2014/main" id="{61A56FCE-E4CF-39DD-75CC-69EAD57F96AF}"/>
                  </a:ext>
                </a:extLst>
              </p14:cNvPr>
              <p14:cNvContentPartPr/>
              <p14:nvPr/>
            </p14:nvContentPartPr>
            <p14:xfrm>
              <a:off x="6950983" y="2227964"/>
              <a:ext cx="1042560" cy="1628640"/>
            </p14:xfrm>
          </p:contentPart>
        </mc:Choice>
        <mc:Fallback>
          <p:pic>
            <p:nvPicPr>
              <p:cNvPr id="302" name="Ink 302">
                <a:extLst>
                  <a:ext uri="{FF2B5EF4-FFF2-40B4-BE49-F238E27FC236}">
                    <a16:creationId xmlns:a16="http://schemas.microsoft.com/office/drawing/2014/main" id="{61A56FCE-E4CF-39DD-75CC-69EAD57F96A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43423" y="2220404"/>
                <a:ext cx="1057680" cy="164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525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50FCEA-683B-F339-09E5-2D492D16B6CF}"/>
                  </a:ext>
                </a:extLst>
              </p14:cNvPr>
              <p14:cNvContentPartPr/>
              <p14:nvPr/>
            </p14:nvContentPartPr>
            <p14:xfrm>
              <a:off x="3587143" y="379724"/>
              <a:ext cx="415440" cy="220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50FCEA-683B-F339-09E5-2D492D16B6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9576" y="372176"/>
                <a:ext cx="430573" cy="235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0638358-28B0-2FC6-A9DB-E800B1EA0E6C}"/>
                  </a:ext>
                </a:extLst>
              </p14:cNvPr>
              <p14:cNvContentPartPr/>
              <p14:nvPr/>
            </p14:nvContentPartPr>
            <p14:xfrm>
              <a:off x="3587143" y="200804"/>
              <a:ext cx="88200" cy="53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0638358-28B0-2FC6-A9DB-E800B1EA0E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9583" y="193244"/>
                <a:ext cx="103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6">
                <a:extLst>
                  <a:ext uri="{FF2B5EF4-FFF2-40B4-BE49-F238E27FC236}">
                    <a16:creationId xmlns:a16="http://schemas.microsoft.com/office/drawing/2014/main" id="{013D5B81-E954-D9A6-CB49-698DC56655F4}"/>
                  </a:ext>
                </a:extLst>
              </p14:cNvPr>
              <p14:cNvContentPartPr/>
              <p14:nvPr/>
            </p14:nvContentPartPr>
            <p14:xfrm>
              <a:off x="4693783" y="219164"/>
              <a:ext cx="4111920" cy="406080"/>
            </p14:xfrm>
          </p:contentPart>
        </mc:Choice>
        <mc:Fallback>
          <p:pic>
            <p:nvPicPr>
              <p:cNvPr id="25" name="Ink 26">
                <a:extLst>
                  <a:ext uri="{FF2B5EF4-FFF2-40B4-BE49-F238E27FC236}">
                    <a16:creationId xmlns:a16="http://schemas.microsoft.com/office/drawing/2014/main" id="{013D5B81-E954-D9A6-CB49-698DC56655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6223" y="211611"/>
                <a:ext cx="4127040" cy="421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5CBD0FB6-0788-9092-5124-CBFBECC274E4}"/>
                  </a:ext>
                </a:extLst>
              </p14:cNvPr>
              <p14:cNvContentPartPr/>
              <p14:nvPr/>
            </p14:nvContentPartPr>
            <p14:xfrm>
              <a:off x="1080103" y="241484"/>
              <a:ext cx="2061360" cy="64692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5CBD0FB6-0788-9092-5124-CBFBECC274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2543" y="233928"/>
                <a:ext cx="2076480" cy="662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934D05CF-1025-F96A-D3AD-C32210D8DDFE}"/>
                  </a:ext>
                </a:extLst>
              </p14:cNvPr>
              <p14:cNvContentPartPr/>
              <p14:nvPr/>
            </p14:nvContentPartPr>
            <p14:xfrm>
              <a:off x="9164623" y="261644"/>
              <a:ext cx="2439360" cy="48924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934D05CF-1025-F96A-D3AD-C32210D8DD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7062" y="254090"/>
                <a:ext cx="2454482" cy="504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Ink 65">
                <a:extLst>
                  <a:ext uri="{FF2B5EF4-FFF2-40B4-BE49-F238E27FC236}">
                    <a16:creationId xmlns:a16="http://schemas.microsoft.com/office/drawing/2014/main" id="{DE30A1E6-58DE-4321-0BB6-D294E1176B5E}"/>
                  </a:ext>
                </a:extLst>
              </p14:cNvPr>
              <p14:cNvContentPartPr/>
              <p14:nvPr/>
            </p14:nvContentPartPr>
            <p14:xfrm>
              <a:off x="6693223" y="971204"/>
              <a:ext cx="2854800" cy="565560"/>
            </p14:xfrm>
          </p:contentPart>
        </mc:Choice>
        <mc:Fallback>
          <p:pic>
            <p:nvPicPr>
              <p:cNvPr id="63" name="Ink 65">
                <a:extLst>
                  <a:ext uri="{FF2B5EF4-FFF2-40B4-BE49-F238E27FC236}">
                    <a16:creationId xmlns:a16="http://schemas.microsoft.com/office/drawing/2014/main" id="{DE30A1E6-58DE-4321-0BB6-D294E1176B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85663" y="963644"/>
                <a:ext cx="286992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" name="Ink 65">
                <a:extLst>
                  <a:ext uri="{FF2B5EF4-FFF2-40B4-BE49-F238E27FC236}">
                    <a16:creationId xmlns:a16="http://schemas.microsoft.com/office/drawing/2014/main" id="{C3E1F9AA-4B62-7A13-407E-1747862E9915}"/>
                  </a:ext>
                </a:extLst>
              </p14:cNvPr>
              <p14:cNvContentPartPr/>
              <p14:nvPr/>
            </p14:nvContentPartPr>
            <p14:xfrm>
              <a:off x="5232343" y="980564"/>
              <a:ext cx="836640" cy="631800"/>
            </p14:xfrm>
          </p:contentPart>
        </mc:Choice>
        <mc:Fallback>
          <p:pic>
            <p:nvPicPr>
              <p:cNvPr id="64" name="Ink 65">
                <a:extLst>
                  <a:ext uri="{FF2B5EF4-FFF2-40B4-BE49-F238E27FC236}">
                    <a16:creationId xmlns:a16="http://schemas.microsoft.com/office/drawing/2014/main" id="{C3E1F9AA-4B62-7A13-407E-1747862E99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24780" y="973004"/>
                <a:ext cx="851767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23420738-9177-F897-2FEA-106E83ABEF78}"/>
                  </a:ext>
                </a:extLst>
              </p14:cNvPr>
              <p14:cNvContentPartPr/>
              <p14:nvPr/>
            </p14:nvContentPartPr>
            <p14:xfrm>
              <a:off x="2065783" y="1130684"/>
              <a:ext cx="2251080" cy="544680"/>
            </p14:xfrm>
          </p:contentPart>
        </mc:Choice>
        <mc:Fallback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23420738-9177-F897-2FEA-106E83ABEF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58224" y="1123124"/>
                <a:ext cx="2266198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048B4BE9-9FAA-5623-5094-EFDD06611667}"/>
                  </a:ext>
                </a:extLst>
              </p14:cNvPr>
              <p14:cNvContentPartPr/>
              <p14:nvPr/>
            </p14:nvContentPartPr>
            <p14:xfrm>
              <a:off x="1154263" y="2051924"/>
              <a:ext cx="6853320" cy="3898440"/>
            </p14:xfrm>
          </p:contentPart>
        </mc:Choice>
        <mc:Fallback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048B4BE9-9FAA-5623-5094-EFDD066116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6703" y="2044364"/>
                <a:ext cx="6868440" cy="39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9B0C58B9-9BD4-707B-D749-D3B08950122C}"/>
                  </a:ext>
                </a:extLst>
              </p14:cNvPr>
              <p14:cNvContentPartPr/>
              <p14:nvPr/>
            </p14:nvContentPartPr>
            <p14:xfrm>
              <a:off x="1474663" y="2089724"/>
              <a:ext cx="6381720" cy="3810240"/>
            </p14:xfrm>
          </p:contentPart>
        </mc:Choice>
        <mc:Fallback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9B0C58B9-9BD4-707B-D749-D3B08950122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67103" y="2082164"/>
                <a:ext cx="6396840" cy="38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3DDF741-1316-F6FE-E9BC-327800B0BA9B}"/>
                  </a:ext>
                </a:extLst>
              </p14:cNvPr>
              <p14:cNvContentPartPr/>
              <p14:nvPr/>
            </p14:nvContentPartPr>
            <p14:xfrm>
              <a:off x="3737983" y="2221844"/>
              <a:ext cx="145080" cy="44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3DDF741-1316-F6FE-E9BC-327800B0BA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30423" y="2214345"/>
                <a:ext cx="160200" cy="5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09406FD-610D-060F-FC3D-82AF2DB6A8C9}"/>
                  </a:ext>
                </a:extLst>
              </p14:cNvPr>
              <p14:cNvContentPartPr/>
              <p14:nvPr/>
            </p14:nvContentPartPr>
            <p14:xfrm>
              <a:off x="3027703" y="2404004"/>
              <a:ext cx="232920" cy="381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09406FD-610D-060F-FC3D-82AF2DB6A8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20155" y="2396444"/>
                <a:ext cx="248017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958EE10-5337-4A82-582C-93340BE09275}"/>
                  </a:ext>
                </a:extLst>
              </p14:cNvPr>
              <p14:cNvContentPartPr/>
              <p14:nvPr/>
            </p14:nvContentPartPr>
            <p14:xfrm>
              <a:off x="2229223" y="2498324"/>
              <a:ext cx="258120" cy="44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958EE10-5337-4A82-582C-93340BE092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21663" y="2490764"/>
                <a:ext cx="2732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E79EDDE-C0E3-EA20-0946-B75E2F03D6E9}"/>
                  </a:ext>
                </a:extLst>
              </p14:cNvPr>
              <p14:cNvContentPartPr/>
              <p14:nvPr/>
            </p14:nvContentPartPr>
            <p14:xfrm>
              <a:off x="1562863" y="2649164"/>
              <a:ext cx="252000" cy="255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E79EDDE-C0E3-EA20-0946-B75E2F03D6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55303" y="2641604"/>
                <a:ext cx="267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E31CCFD-6933-4FDB-3966-E3990F21219E}"/>
                  </a:ext>
                </a:extLst>
              </p14:cNvPr>
              <p14:cNvContentPartPr/>
              <p14:nvPr/>
            </p14:nvContentPartPr>
            <p14:xfrm>
              <a:off x="1078663" y="2693444"/>
              <a:ext cx="88200" cy="190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E31CCFD-6933-4FDB-3966-E3990F2121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1103" y="2686024"/>
                <a:ext cx="103320" cy="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264203E-D5A2-5F7E-31FB-3ABE13233166}"/>
                  </a:ext>
                </a:extLst>
              </p14:cNvPr>
              <p14:cNvContentPartPr/>
              <p14:nvPr/>
            </p14:nvContentPartPr>
            <p14:xfrm>
              <a:off x="5272303" y="2152724"/>
              <a:ext cx="145080" cy="316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264203E-D5A2-5F7E-31FB-3ABE132331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64743" y="2145249"/>
                <a:ext cx="160200" cy="46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F11FDC7-2381-EC0F-AD5E-4C7DAFE14653}"/>
                  </a:ext>
                </a:extLst>
              </p14:cNvPr>
              <p14:cNvContentPartPr/>
              <p14:nvPr/>
            </p14:nvContentPartPr>
            <p14:xfrm>
              <a:off x="6039103" y="2089724"/>
              <a:ext cx="207720" cy="25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F11FDC7-2381-EC0F-AD5E-4C7DAFE146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31543" y="2082164"/>
                <a:ext cx="2228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A09F6D1-5846-0A88-8ACC-501B3106D369}"/>
                  </a:ext>
                </a:extLst>
              </p14:cNvPr>
              <p14:cNvContentPartPr/>
              <p14:nvPr/>
            </p14:nvContentPartPr>
            <p14:xfrm>
              <a:off x="6737143" y="2096924"/>
              <a:ext cx="201600" cy="374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A09F6D1-5846-0A88-8ACC-501B3106D3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29583" y="2089364"/>
                <a:ext cx="2167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CC38780-D5A8-7A2B-7364-28247AA09DD6}"/>
                  </a:ext>
                </a:extLst>
              </p14:cNvPr>
              <p14:cNvContentPartPr/>
              <p14:nvPr/>
            </p14:nvContentPartPr>
            <p14:xfrm>
              <a:off x="7177063" y="2158844"/>
              <a:ext cx="56880" cy="6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CC38780-D5A8-7A2B-7364-28247AA09D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69503" y="2151284"/>
                <a:ext cx="72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1E5707BA-6301-1D2B-ACF7-02961930BF65}"/>
                  </a:ext>
                </a:extLst>
              </p14:cNvPr>
              <p14:cNvContentPartPr/>
              <p14:nvPr/>
            </p14:nvContentPartPr>
            <p14:xfrm>
              <a:off x="7724263" y="1687244"/>
              <a:ext cx="1232640" cy="861840"/>
            </p14:xfrm>
          </p:contentPart>
        </mc:Choice>
        <mc:Fallback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1E5707BA-6301-1D2B-ACF7-02961930BF6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16703" y="1679684"/>
                <a:ext cx="124776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1" name="Ink 112">
                <a:extLst>
                  <a:ext uri="{FF2B5EF4-FFF2-40B4-BE49-F238E27FC236}">
                    <a16:creationId xmlns:a16="http://schemas.microsoft.com/office/drawing/2014/main" id="{372B7239-0ABD-8743-D96C-90BC9F143D3A}"/>
                  </a:ext>
                </a:extLst>
              </p14:cNvPr>
              <p14:cNvContentPartPr/>
              <p14:nvPr/>
            </p14:nvContentPartPr>
            <p14:xfrm>
              <a:off x="8453623" y="3022484"/>
              <a:ext cx="1182240" cy="815760"/>
            </p14:xfrm>
          </p:contentPart>
        </mc:Choice>
        <mc:Fallback>
          <p:pic>
            <p:nvPicPr>
              <p:cNvPr id="111" name="Ink 112">
                <a:extLst>
                  <a:ext uri="{FF2B5EF4-FFF2-40B4-BE49-F238E27FC236}">
                    <a16:creationId xmlns:a16="http://schemas.microsoft.com/office/drawing/2014/main" id="{372B7239-0ABD-8743-D96C-90BC9F143D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46063" y="3014924"/>
                <a:ext cx="119736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F4A9588A-E78D-611F-EC86-9E304340AA89}"/>
                  </a:ext>
                </a:extLst>
              </p14:cNvPr>
              <p14:cNvContentPartPr/>
              <p14:nvPr/>
            </p14:nvContentPartPr>
            <p14:xfrm>
              <a:off x="7240063" y="3385004"/>
              <a:ext cx="798840" cy="82080"/>
            </p14:xfrm>
          </p:contentPart>
        </mc:Choice>
        <mc:Fallback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F4A9588A-E78D-611F-EC86-9E304340AA8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32500" y="3377444"/>
                <a:ext cx="813967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F7AD04DB-850C-C5D8-B9C5-EE4C9015D921}"/>
                  </a:ext>
                </a:extLst>
              </p14:cNvPr>
              <p14:cNvContentPartPr/>
              <p14:nvPr/>
            </p14:nvContentPartPr>
            <p14:xfrm>
              <a:off x="581863" y="3479324"/>
              <a:ext cx="10323720" cy="123264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F7AD04DB-850C-C5D8-B9C5-EE4C9015D92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4303" y="3471764"/>
                <a:ext cx="10338840" cy="12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3C174CD-60C9-6673-39DE-E1B9F97E5B3C}"/>
                  </a:ext>
                </a:extLst>
              </p14:cNvPr>
              <p14:cNvContentPartPr/>
              <p14:nvPr/>
            </p14:nvContentPartPr>
            <p14:xfrm>
              <a:off x="2053183" y="5258444"/>
              <a:ext cx="360" cy="568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3C174CD-60C9-6673-39DE-E1B9F97E5B3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45623" y="5250884"/>
                <a:ext cx="15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5619332-179E-8F6E-269E-93FEAFDDEB0C}"/>
                  </a:ext>
                </a:extLst>
              </p14:cNvPr>
              <p14:cNvContentPartPr/>
              <p14:nvPr/>
            </p14:nvContentPartPr>
            <p14:xfrm>
              <a:off x="1990183" y="5516204"/>
              <a:ext cx="19080" cy="69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5619332-179E-8F6E-269E-93FEAFDDEB0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82623" y="5508644"/>
                <a:ext cx="342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165C733-C85B-ECFD-7A36-5F248A923699}"/>
                  </a:ext>
                </a:extLst>
              </p14:cNvPr>
              <p14:cNvContentPartPr/>
              <p14:nvPr/>
            </p14:nvContentPartPr>
            <p14:xfrm>
              <a:off x="1996663" y="5730044"/>
              <a:ext cx="25560" cy="882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165C733-C85B-ECFD-7A36-5F248A9236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89103" y="5722515"/>
                <a:ext cx="40680" cy="103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6AF52AAE-58F9-404C-91A3-25AFB5DEDB25}"/>
                  </a:ext>
                </a:extLst>
              </p14:cNvPr>
              <p14:cNvContentPartPr/>
              <p14:nvPr/>
            </p14:nvContentPartPr>
            <p14:xfrm>
              <a:off x="1864543" y="6195164"/>
              <a:ext cx="930600" cy="597600"/>
            </p14:xfrm>
          </p:contentPart>
        </mc:Choice>
        <mc:Fallback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6AF52AAE-58F9-404C-91A3-25AFB5DEDB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56983" y="6187604"/>
                <a:ext cx="94572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96459D17-4F09-131C-1A46-6B3216E14858}"/>
                  </a:ext>
                </a:extLst>
              </p14:cNvPr>
              <p14:cNvContentPartPr/>
              <p14:nvPr/>
            </p14:nvContentPartPr>
            <p14:xfrm>
              <a:off x="1650703" y="4196804"/>
              <a:ext cx="383760" cy="200880"/>
            </p14:xfrm>
          </p:contentPart>
        </mc:Choice>
        <mc:Fallback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96459D17-4F09-131C-1A46-6B3216E1485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43143" y="4189244"/>
                <a:ext cx="398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98EEC91-726A-D4ED-F0D6-A86F0D75E80B}"/>
                  </a:ext>
                </a:extLst>
              </p14:cNvPr>
              <p14:cNvContentPartPr/>
              <p14:nvPr/>
            </p14:nvContentPartPr>
            <p14:xfrm>
              <a:off x="1940143" y="5245844"/>
              <a:ext cx="12960" cy="1386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98EEC91-726A-D4ED-F0D6-A86F0D75E8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32583" y="5238284"/>
                <a:ext cx="280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C9968CE-51B2-E483-4209-F1C3FD3BCA8F}"/>
                  </a:ext>
                </a:extLst>
              </p14:cNvPr>
              <p14:cNvContentPartPr/>
              <p14:nvPr/>
            </p14:nvContentPartPr>
            <p14:xfrm>
              <a:off x="1902343" y="5817884"/>
              <a:ext cx="19080" cy="759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C9968CE-51B2-E483-4209-F1C3FD3BCA8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94923" y="5810324"/>
                <a:ext cx="339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F5AD8AA5-1CED-1454-E497-5E27C3AE0E9C}"/>
                  </a:ext>
                </a:extLst>
              </p14:cNvPr>
              <p14:cNvContentPartPr/>
              <p14:nvPr/>
            </p14:nvContentPartPr>
            <p14:xfrm>
              <a:off x="1965343" y="5007164"/>
              <a:ext cx="163800" cy="144000"/>
            </p14:xfrm>
          </p:contentPart>
        </mc:Choice>
        <mc:Fallback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F5AD8AA5-1CED-1454-E497-5E27C3AE0E9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57783" y="4999623"/>
                <a:ext cx="178920" cy="159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A7522257-DD01-42F1-D91E-BA9EC8CDB8DD}"/>
                  </a:ext>
                </a:extLst>
              </p14:cNvPr>
              <p14:cNvContentPartPr/>
              <p14:nvPr/>
            </p14:nvContentPartPr>
            <p14:xfrm>
              <a:off x="2229223" y="5120204"/>
              <a:ext cx="525600" cy="295920"/>
            </p14:xfrm>
          </p:contentPart>
        </mc:Choice>
        <mc:Fallback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A7522257-DD01-42F1-D91E-BA9EC8CDB8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21663" y="5112644"/>
                <a:ext cx="5407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0D5BDC43-11FA-E4F2-9C73-BDC88F462FC9}"/>
                  </a:ext>
                </a:extLst>
              </p14:cNvPr>
              <p14:cNvContentPartPr/>
              <p14:nvPr/>
            </p14:nvContentPartPr>
            <p14:xfrm>
              <a:off x="7894543" y="5560124"/>
              <a:ext cx="2149920" cy="528480"/>
            </p14:xfrm>
          </p:contentPart>
        </mc:Choice>
        <mc:Fallback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0D5BDC43-11FA-E4F2-9C73-BDC88F462FC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886983" y="5552564"/>
                <a:ext cx="216504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58D2620B-760A-3D99-2315-155B2E503EA0}"/>
                  </a:ext>
                </a:extLst>
              </p14:cNvPr>
              <p14:cNvContentPartPr/>
              <p14:nvPr/>
            </p14:nvContentPartPr>
            <p14:xfrm>
              <a:off x="5542663" y="5177444"/>
              <a:ext cx="861480" cy="361440"/>
            </p14:xfrm>
          </p:contentPart>
        </mc:Choice>
        <mc:Fallback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58D2620B-760A-3D99-2315-155B2E503EA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35106" y="5169884"/>
                <a:ext cx="876594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FF2E7AC3-891C-DB69-FA46-D24D0B91B5B9}"/>
                  </a:ext>
                </a:extLst>
              </p14:cNvPr>
              <p14:cNvContentPartPr/>
              <p14:nvPr/>
            </p14:nvContentPartPr>
            <p14:xfrm>
              <a:off x="6372463" y="3743204"/>
              <a:ext cx="710640" cy="390240"/>
            </p14:xfrm>
          </p:contentPart>
        </mc:Choice>
        <mc:Fallback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FF2E7AC3-891C-DB69-FA46-D24D0B91B5B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64907" y="3735644"/>
                <a:ext cx="725752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1654A78B-BB1C-CCC8-627C-64573F91A5FF}"/>
                  </a:ext>
                </a:extLst>
              </p14:cNvPr>
              <p14:cNvContentPartPr/>
              <p14:nvPr/>
            </p14:nvContentPartPr>
            <p14:xfrm>
              <a:off x="1965343" y="4522964"/>
              <a:ext cx="506160" cy="590400"/>
            </p14:xfrm>
          </p:contentPart>
        </mc:Choice>
        <mc:Fallback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1654A78B-BB1C-CCC8-627C-64573F91A5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57783" y="4515409"/>
                <a:ext cx="521280" cy="605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D36F3F48-4D47-13CE-343B-11A1D2C991F2}"/>
                  </a:ext>
                </a:extLst>
              </p14:cNvPr>
              <p14:cNvContentPartPr/>
              <p14:nvPr/>
            </p14:nvContentPartPr>
            <p14:xfrm>
              <a:off x="2147503" y="4579484"/>
              <a:ext cx="301320" cy="365040"/>
            </p14:xfrm>
          </p:contentPart>
        </mc:Choice>
        <mc:Fallback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D36F3F48-4D47-13CE-343B-11A1D2C991F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139952" y="4571917"/>
                <a:ext cx="316422" cy="380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6" name="Ink 166">
                <a:extLst>
                  <a:ext uri="{FF2B5EF4-FFF2-40B4-BE49-F238E27FC236}">
                    <a16:creationId xmlns:a16="http://schemas.microsoft.com/office/drawing/2014/main" id="{58718AAE-CDC8-2944-A520-88C47CE4B228}"/>
                  </a:ext>
                </a:extLst>
              </p14:cNvPr>
              <p14:cNvContentPartPr/>
              <p14:nvPr/>
            </p14:nvContentPartPr>
            <p14:xfrm>
              <a:off x="2304823" y="4280324"/>
              <a:ext cx="546120" cy="459360"/>
            </p14:xfrm>
          </p:contentPart>
        </mc:Choice>
        <mc:Fallback>
          <p:pic>
            <p:nvPicPr>
              <p:cNvPr id="166" name="Ink 166">
                <a:extLst>
                  <a:ext uri="{FF2B5EF4-FFF2-40B4-BE49-F238E27FC236}">
                    <a16:creationId xmlns:a16="http://schemas.microsoft.com/office/drawing/2014/main" id="{58718AAE-CDC8-2944-A520-88C47CE4B22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97263" y="4272764"/>
                <a:ext cx="5612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F879DF4-E0AA-75D5-78B3-5BC0A09EBCDD}"/>
                  </a:ext>
                </a:extLst>
              </p14:cNvPr>
              <p14:cNvContentPartPr/>
              <p14:nvPr/>
            </p14:nvContentPartPr>
            <p14:xfrm>
              <a:off x="2480863" y="4347644"/>
              <a:ext cx="50760" cy="3704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F879DF4-E0AA-75D5-78B3-5BC0A09EBCD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73303" y="4340091"/>
                <a:ext cx="65880" cy="385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96C9BA4C-9761-58F4-1890-1DD2FB8625E8}"/>
                  </a:ext>
                </a:extLst>
              </p14:cNvPr>
              <p14:cNvContentPartPr/>
              <p14:nvPr/>
            </p14:nvContentPartPr>
            <p14:xfrm>
              <a:off x="2581303" y="5302364"/>
              <a:ext cx="19080" cy="820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96C9BA4C-9761-58F4-1890-1DD2FB8625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73743" y="5294804"/>
                <a:ext cx="342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C7701CF-DBC6-DEA9-F874-BC5D0CFE413D}"/>
                  </a:ext>
                </a:extLst>
              </p14:cNvPr>
              <p14:cNvContentPartPr/>
              <p14:nvPr/>
            </p14:nvContentPartPr>
            <p14:xfrm>
              <a:off x="2556103" y="5629604"/>
              <a:ext cx="12960" cy="568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C7701CF-DBC6-DEA9-F874-BC5D0CFE413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48543" y="5622044"/>
                <a:ext cx="2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43F20B26-6DC6-A700-CD8C-0D6BDB8AAC90}"/>
                  </a:ext>
                </a:extLst>
              </p14:cNvPr>
              <p14:cNvContentPartPr/>
              <p14:nvPr/>
            </p14:nvContentPartPr>
            <p14:xfrm>
              <a:off x="2505703" y="5789444"/>
              <a:ext cx="44280" cy="303480"/>
            </p14:xfrm>
          </p:contentPart>
        </mc:Choice>
        <mc:Fallback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43F20B26-6DC6-A700-CD8C-0D6BDB8AAC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98143" y="5781893"/>
                <a:ext cx="59400" cy="318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403A907-6AFC-0A5C-5C44-AD4ADEE6CF8F}"/>
                  </a:ext>
                </a:extLst>
              </p14:cNvPr>
              <p14:cNvContentPartPr/>
              <p14:nvPr/>
            </p14:nvContentPartPr>
            <p14:xfrm>
              <a:off x="4788103" y="6107324"/>
              <a:ext cx="12960" cy="507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403A907-6AFC-0A5C-5C44-AD4ADEE6CF8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80543" y="6099764"/>
                <a:ext cx="280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6" name="Ink 187">
                <a:extLst>
                  <a:ext uri="{FF2B5EF4-FFF2-40B4-BE49-F238E27FC236}">
                    <a16:creationId xmlns:a16="http://schemas.microsoft.com/office/drawing/2014/main" id="{71E5323F-6A3A-98C1-7BF9-FC8A1A34AC5E}"/>
                  </a:ext>
                </a:extLst>
              </p14:cNvPr>
              <p14:cNvContentPartPr/>
              <p14:nvPr/>
            </p14:nvContentPartPr>
            <p14:xfrm>
              <a:off x="3392383" y="5984204"/>
              <a:ext cx="1132200" cy="620280"/>
            </p14:xfrm>
          </p:contentPart>
        </mc:Choice>
        <mc:Fallback>
          <p:pic>
            <p:nvPicPr>
              <p:cNvPr id="186" name="Ink 187">
                <a:extLst>
                  <a:ext uri="{FF2B5EF4-FFF2-40B4-BE49-F238E27FC236}">
                    <a16:creationId xmlns:a16="http://schemas.microsoft.com/office/drawing/2014/main" id="{71E5323F-6A3A-98C1-7BF9-FC8A1A34AC5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84823" y="5976640"/>
                <a:ext cx="1147320" cy="635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7" name="Ink 187">
                <a:extLst>
                  <a:ext uri="{FF2B5EF4-FFF2-40B4-BE49-F238E27FC236}">
                    <a16:creationId xmlns:a16="http://schemas.microsoft.com/office/drawing/2014/main" id="{2DF96D05-0893-2D34-2519-D1DAFB4D6009}"/>
                  </a:ext>
                </a:extLst>
              </p14:cNvPr>
              <p14:cNvContentPartPr/>
              <p14:nvPr/>
            </p14:nvContentPartPr>
            <p14:xfrm>
              <a:off x="2663023" y="6000404"/>
              <a:ext cx="486720" cy="220320"/>
            </p14:xfrm>
          </p:contentPart>
        </mc:Choice>
        <mc:Fallback>
          <p:pic>
            <p:nvPicPr>
              <p:cNvPr id="187" name="Ink 187">
                <a:extLst>
                  <a:ext uri="{FF2B5EF4-FFF2-40B4-BE49-F238E27FC236}">
                    <a16:creationId xmlns:a16="http://schemas.microsoft.com/office/drawing/2014/main" id="{2DF96D05-0893-2D34-2519-D1DAFB4D60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55457" y="5992856"/>
                <a:ext cx="501851" cy="235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0" name="Ink 190">
                <a:extLst>
                  <a:ext uri="{FF2B5EF4-FFF2-40B4-BE49-F238E27FC236}">
                    <a16:creationId xmlns:a16="http://schemas.microsoft.com/office/drawing/2014/main" id="{D0F5749B-FCEC-F04D-13A6-CC5130BEB534}"/>
                  </a:ext>
                </a:extLst>
              </p14:cNvPr>
              <p14:cNvContentPartPr/>
              <p14:nvPr/>
            </p14:nvContentPartPr>
            <p14:xfrm>
              <a:off x="2380783" y="4145684"/>
              <a:ext cx="564840" cy="459360"/>
            </p14:xfrm>
          </p:contentPart>
        </mc:Choice>
        <mc:Fallback>
          <p:pic>
            <p:nvPicPr>
              <p:cNvPr id="190" name="Ink 190">
                <a:extLst>
                  <a:ext uri="{FF2B5EF4-FFF2-40B4-BE49-F238E27FC236}">
                    <a16:creationId xmlns:a16="http://schemas.microsoft.com/office/drawing/2014/main" id="{D0F5749B-FCEC-F04D-13A6-CC5130BEB53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73223" y="4138124"/>
                <a:ext cx="57996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FDA721F-D824-6888-C142-2969D8F8D3BE}"/>
                  </a:ext>
                </a:extLst>
              </p14:cNvPr>
              <p14:cNvContentPartPr/>
              <p14:nvPr/>
            </p14:nvContentPartPr>
            <p14:xfrm>
              <a:off x="2436583" y="4331444"/>
              <a:ext cx="69480" cy="39024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FDA721F-D824-6888-C142-2969D8F8D3B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29023" y="4323877"/>
                <a:ext cx="84600" cy="405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6059FC03-F699-BC90-3702-BB6248F1B01C}"/>
                  </a:ext>
                </a:extLst>
              </p14:cNvPr>
              <p14:cNvContentPartPr/>
              <p14:nvPr/>
            </p14:nvContentPartPr>
            <p14:xfrm>
              <a:off x="2625223" y="4598924"/>
              <a:ext cx="195480" cy="219600"/>
            </p14:xfrm>
          </p:contentPart>
        </mc:Choice>
        <mc:Fallback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6059FC03-F699-BC90-3702-BB6248F1B01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17649" y="4591364"/>
                <a:ext cx="210628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6C443FE-B3BE-2444-E901-E8ED6CA41993}"/>
                  </a:ext>
                </a:extLst>
              </p14:cNvPr>
              <p14:cNvContentPartPr/>
              <p14:nvPr/>
            </p14:nvContentPartPr>
            <p14:xfrm>
              <a:off x="2851663" y="4755524"/>
              <a:ext cx="31680" cy="13860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6C443FE-B3BE-2444-E901-E8ED6CA4199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44188" y="4747964"/>
                <a:ext cx="4663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8" name="Ink 198">
                <a:extLst>
                  <a:ext uri="{FF2B5EF4-FFF2-40B4-BE49-F238E27FC236}">
                    <a16:creationId xmlns:a16="http://schemas.microsoft.com/office/drawing/2014/main" id="{AD2082D6-F675-949C-D78A-48D76A072F5A}"/>
                  </a:ext>
                </a:extLst>
              </p14:cNvPr>
              <p14:cNvContentPartPr/>
              <p14:nvPr/>
            </p14:nvContentPartPr>
            <p14:xfrm>
              <a:off x="2002783" y="4503884"/>
              <a:ext cx="572760" cy="666720"/>
            </p14:xfrm>
          </p:contentPart>
        </mc:Choice>
        <mc:Fallback>
          <p:pic>
            <p:nvPicPr>
              <p:cNvPr id="198" name="Ink 198">
                <a:extLst>
                  <a:ext uri="{FF2B5EF4-FFF2-40B4-BE49-F238E27FC236}">
                    <a16:creationId xmlns:a16="http://schemas.microsoft.com/office/drawing/2014/main" id="{AD2082D6-F675-949C-D78A-48D76A072F5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95218" y="4496324"/>
                <a:ext cx="587890" cy="68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3" name="Ink 203">
                <a:extLst>
                  <a:ext uri="{FF2B5EF4-FFF2-40B4-BE49-F238E27FC236}">
                    <a16:creationId xmlns:a16="http://schemas.microsoft.com/office/drawing/2014/main" id="{E098B545-F65A-6B15-1623-09E11E142FCF}"/>
                  </a:ext>
                </a:extLst>
              </p14:cNvPr>
              <p14:cNvContentPartPr/>
              <p14:nvPr/>
            </p14:nvContentPartPr>
            <p14:xfrm>
              <a:off x="2009263" y="4543124"/>
              <a:ext cx="434160" cy="407520"/>
            </p14:xfrm>
          </p:contentPart>
        </mc:Choice>
        <mc:Fallback>
          <p:pic>
            <p:nvPicPr>
              <p:cNvPr id="203" name="Ink 203">
                <a:extLst>
                  <a:ext uri="{FF2B5EF4-FFF2-40B4-BE49-F238E27FC236}">
                    <a16:creationId xmlns:a16="http://schemas.microsoft.com/office/drawing/2014/main" id="{E098B545-F65A-6B15-1623-09E11E142FC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01703" y="4535564"/>
                <a:ext cx="4492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6" name="Ink 206">
                <a:extLst>
                  <a:ext uri="{FF2B5EF4-FFF2-40B4-BE49-F238E27FC236}">
                    <a16:creationId xmlns:a16="http://schemas.microsoft.com/office/drawing/2014/main" id="{F81CDE16-0E10-0425-F82F-CCAA5BD1B2E2}"/>
                  </a:ext>
                </a:extLst>
              </p14:cNvPr>
              <p14:cNvContentPartPr/>
              <p14:nvPr/>
            </p14:nvContentPartPr>
            <p14:xfrm>
              <a:off x="2769943" y="3988364"/>
              <a:ext cx="393120" cy="302400"/>
            </p14:xfrm>
          </p:contentPart>
        </mc:Choice>
        <mc:Fallback>
          <p:pic>
            <p:nvPicPr>
              <p:cNvPr id="206" name="Ink 206">
                <a:extLst>
                  <a:ext uri="{FF2B5EF4-FFF2-40B4-BE49-F238E27FC236}">
                    <a16:creationId xmlns:a16="http://schemas.microsoft.com/office/drawing/2014/main" id="{F81CDE16-0E10-0425-F82F-CCAA5BD1B2E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62383" y="3980795"/>
                <a:ext cx="408240" cy="317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5" name="Ink 215">
                <a:extLst>
                  <a:ext uri="{FF2B5EF4-FFF2-40B4-BE49-F238E27FC236}">
                    <a16:creationId xmlns:a16="http://schemas.microsoft.com/office/drawing/2014/main" id="{8C151346-56C1-5413-D57F-86988BE5561D}"/>
                  </a:ext>
                </a:extLst>
              </p14:cNvPr>
              <p14:cNvContentPartPr/>
              <p14:nvPr/>
            </p14:nvContentPartPr>
            <p14:xfrm>
              <a:off x="2666623" y="4070084"/>
              <a:ext cx="405360" cy="428040"/>
            </p14:xfrm>
          </p:contentPart>
        </mc:Choice>
        <mc:Fallback>
          <p:pic>
            <p:nvPicPr>
              <p:cNvPr id="215" name="Ink 215">
                <a:extLst>
                  <a:ext uri="{FF2B5EF4-FFF2-40B4-BE49-F238E27FC236}">
                    <a16:creationId xmlns:a16="http://schemas.microsoft.com/office/drawing/2014/main" id="{8C151346-56C1-5413-D57F-86988BE5561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59070" y="4062518"/>
                <a:ext cx="420467" cy="443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9F03506-E242-E322-68DE-423BC669FBE7}"/>
                  </a:ext>
                </a:extLst>
              </p14:cNvPr>
              <p14:cNvContentPartPr/>
              <p14:nvPr/>
            </p14:nvContentPartPr>
            <p14:xfrm>
              <a:off x="2974063" y="3928964"/>
              <a:ext cx="171360" cy="2044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9F03506-E242-E322-68DE-423BC669FBE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966503" y="3921404"/>
                <a:ext cx="186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0" name="Ink 220">
                <a:extLst>
                  <a:ext uri="{FF2B5EF4-FFF2-40B4-BE49-F238E27FC236}">
                    <a16:creationId xmlns:a16="http://schemas.microsoft.com/office/drawing/2014/main" id="{9075E311-ACEE-D8EA-35DA-58FAE3B5F728}"/>
                  </a:ext>
                </a:extLst>
              </p14:cNvPr>
              <p14:cNvContentPartPr/>
              <p14:nvPr/>
            </p14:nvContentPartPr>
            <p14:xfrm>
              <a:off x="2977303" y="3530804"/>
              <a:ext cx="396360" cy="313560"/>
            </p14:xfrm>
          </p:contentPart>
        </mc:Choice>
        <mc:Fallback>
          <p:pic>
            <p:nvPicPr>
              <p:cNvPr id="220" name="Ink 220">
                <a:extLst>
                  <a:ext uri="{FF2B5EF4-FFF2-40B4-BE49-F238E27FC236}">
                    <a16:creationId xmlns:a16="http://schemas.microsoft.com/office/drawing/2014/main" id="{9075E311-ACEE-D8EA-35DA-58FAE3B5F72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69743" y="3523235"/>
                <a:ext cx="411480" cy="328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20C6778-D102-987F-6581-C1D40D60B388}"/>
                  </a:ext>
                </a:extLst>
              </p14:cNvPr>
              <p14:cNvContentPartPr/>
              <p14:nvPr/>
            </p14:nvContentPartPr>
            <p14:xfrm>
              <a:off x="2040583" y="4742924"/>
              <a:ext cx="63360" cy="3837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20C6778-D102-987F-6581-C1D40D60B38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30083" y="4732484"/>
                <a:ext cx="83635" cy="4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712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CCDB03-7051-29D0-BD29-FB9A75ED40AE}"/>
                  </a:ext>
                </a:extLst>
              </p14:cNvPr>
              <p14:cNvContentPartPr/>
              <p14:nvPr/>
            </p14:nvContentPartPr>
            <p14:xfrm>
              <a:off x="3681463" y="436244"/>
              <a:ext cx="25560" cy="31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CCDB03-7051-29D0-BD29-FB9A75ED40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3903" y="428684"/>
                <a:ext cx="406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9F493D-DB5F-0A3A-C545-4A41677E3B24}"/>
                  </a:ext>
                </a:extLst>
              </p14:cNvPr>
              <p14:cNvContentPartPr/>
              <p14:nvPr/>
            </p14:nvContentPartPr>
            <p14:xfrm>
              <a:off x="3700543" y="675284"/>
              <a:ext cx="75960" cy="31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9F493D-DB5F-0A3A-C545-4A41677E3B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2983" y="667809"/>
                <a:ext cx="91080" cy="46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9B7FC718-7D36-DC11-9740-0108C12AB634}"/>
                  </a:ext>
                </a:extLst>
              </p14:cNvPr>
              <p14:cNvContentPartPr/>
              <p14:nvPr/>
            </p14:nvContentPartPr>
            <p14:xfrm>
              <a:off x="1418143" y="474764"/>
              <a:ext cx="1591200" cy="35100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9B7FC718-7D36-DC11-9740-0108C12AB6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0581" y="467204"/>
                <a:ext cx="1606323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7">
                <a:extLst>
                  <a:ext uri="{FF2B5EF4-FFF2-40B4-BE49-F238E27FC236}">
                    <a16:creationId xmlns:a16="http://schemas.microsoft.com/office/drawing/2014/main" id="{5DE95004-F76C-EF61-0D6C-92F5179223D1}"/>
                  </a:ext>
                </a:extLst>
              </p14:cNvPr>
              <p14:cNvContentPartPr/>
              <p14:nvPr/>
            </p14:nvContentPartPr>
            <p14:xfrm>
              <a:off x="7824703" y="353804"/>
              <a:ext cx="1182240" cy="346320"/>
            </p14:xfrm>
          </p:contentPart>
        </mc:Choice>
        <mc:Fallback>
          <p:pic>
            <p:nvPicPr>
              <p:cNvPr id="25" name="Ink 27">
                <a:extLst>
                  <a:ext uri="{FF2B5EF4-FFF2-40B4-BE49-F238E27FC236}">
                    <a16:creationId xmlns:a16="http://schemas.microsoft.com/office/drawing/2014/main" id="{5DE95004-F76C-EF61-0D6C-92F5179223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17143" y="346236"/>
                <a:ext cx="1197360" cy="361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7">
                <a:extLst>
                  <a:ext uri="{FF2B5EF4-FFF2-40B4-BE49-F238E27FC236}">
                    <a16:creationId xmlns:a16="http://schemas.microsoft.com/office/drawing/2014/main" id="{F19A20AD-BF65-2D18-1D7F-AC7BC18C7902}"/>
                  </a:ext>
                </a:extLst>
              </p14:cNvPr>
              <p14:cNvContentPartPr/>
              <p14:nvPr/>
            </p14:nvContentPartPr>
            <p14:xfrm>
              <a:off x="5851183" y="232124"/>
              <a:ext cx="1188000" cy="688680"/>
            </p14:xfrm>
          </p:contentPart>
        </mc:Choice>
        <mc:Fallback>
          <p:pic>
            <p:nvPicPr>
              <p:cNvPr id="26" name="Ink 27">
                <a:extLst>
                  <a:ext uri="{FF2B5EF4-FFF2-40B4-BE49-F238E27FC236}">
                    <a16:creationId xmlns:a16="http://schemas.microsoft.com/office/drawing/2014/main" id="{F19A20AD-BF65-2D18-1D7F-AC7BC18C79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3623" y="224560"/>
                <a:ext cx="1203120" cy="703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78EB8C36-F009-5124-5ABA-868940D86602}"/>
                  </a:ext>
                </a:extLst>
              </p14:cNvPr>
              <p14:cNvContentPartPr/>
              <p14:nvPr/>
            </p14:nvContentPartPr>
            <p14:xfrm>
              <a:off x="4551223" y="430124"/>
              <a:ext cx="991800" cy="32112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78EB8C36-F009-5124-5ABA-868940D866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3660" y="422564"/>
                <a:ext cx="1006925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431BD23F-D509-9A0D-8215-2D05D70C4469}"/>
                  </a:ext>
                </a:extLst>
              </p14:cNvPr>
              <p14:cNvContentPartPr/>
              <p14:nvPr/>
            </p14:nvContentPartPr>
            <p14:xfrm>
              <a:off x="9851863" y="254804"/>
              <a:ext cx="2204280" cy="42696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431BD23F-D509-9A0D-8215-2D05D70C44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44303" y="247250"/>
                <a:ext cx="2219400" cy="442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B1585C0-41EE-0A5C-C228-F0313B7B91ED}"/>
                  </a:ext>
                </a:extLst>
              </p14:cNvPr>
              <p14:cNvContentPartPr/>
              <p14:nvPr/>
            </p14:nvContentPartPr>
            <p14:xfrm>
              <a:off x="3430183" y="1631444"/>
              <a:ext cx="12960" cy="43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B1585C0-41EE-0A5C-C228-F0313B7B91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22623" y="1623884"/>
                <a:ext cx="280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70FBC66-CEE1-C01C-2935-08CC6EB0C4CD}"/>
                  </a:ext>
                </a:extLst>
              </p14:cNvPr>
              <p14:cNvContentPartPr/>
              <p14:nvPr/>
            </p14:nvContentPartPr>
            <p14:xfrm>
              <a:off x="3430183" y="1838444"/>
              <a:ext cx="6480" cy="63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70FBC66-CEE1-C01C-2935-08CC6EB0C4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23021" y="1830884"/>
                <a:ext cx="20804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5A454B07-02DC-61FF-7328-3D5B091DF622}"/>
                  </a:ext>
                </a:extLst>
              </p14:cNvPr>
              <p14:cNvContentPartPr/>
              <p14:nvPr/>
            </p14:nvContentPartPr>
            <p14:xfrm>
              <a:off x="1594183" y="1549004"/>
              <a:ext cx="1490400" cy="47124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5A454B07-02DC-61FF-7328-3D5B091DF6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86623" y="1541444"/>
                <a:ext cx="15055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4E9D1863-145D-C1ED-0513-2DCACDEDCF95}"/>
                  </a:ext>
                </a:extLst>
              </p14:cNvPr>
              <p14:cNvContentPartPr/>
              <p14:nvPr/>
            </p14:nvContentPartPr>
            <p14:xfrm>
              <a:off x="4253863" y="1410764"/>
              <a:ext cx="1364760" cy="396360"/>
            </p14:xfrm>
          </p:contentPart>
        </mc:Choice>
        <mc:Fallback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4E9D1863-145D-C1ED-0513-2DCACDEDCF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46303" y="1403204"/>
                <a:ext cx="137988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9C7455E1-7913-3E04-B8DC-447EFA02296F}"/>
                  </a:ext>
                </a:extLst>
              </p14:cNvPr>
              <p14:cNvContentPartPr/>
              <p14:nvPr/>
            </p14:nvContentPartPr>
            <p14:xfrm>
              <a:off x="6328543" y="1398884"/>
              <a:ext cx="1892880" cy="477720"/>
            </p14:xfrm>
          </p:contentPart>
        </mc:Choice>
        <mc:Fallback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9C7455E1-7913-3E04-B8DC-447EFA0229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0983" y="1391318"/>
                <a:ext cx="1908000" cy="492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541DEA9D-3364-E75E-570A-A2840E4D8AD3}"/>
                  </a:ext>
                </a:extLst>
              </p14:cNvPr>
              <p14:cNvContentPartPr/>
              <p14:nvPr/>
            </p14:nvContentPartPr>
            <p14:xfrm>
              <a:off x="6286423" y="1921964"/>
              <a:ext cx="1959840" cy="476280"/>
            </p14:xfrm>
          </p:contentPart>
        </mc:Choice>
        <mc:Fallback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541DEA9D-3364-E75E-570A-A2840E4D8AD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78863" y="1914398"/>
                <a:ext cx="1974960" cy="491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85327A60-E974-D01E-9AEA-0F0930654BD2}"/>
                  </a:ext>
                </a:extLst>
              </p14:cNvPr>
              <p14:cNvContentPartPr/>
              <p14:nvPr/>
            </p14:nvContentPartPr>
            <p14:xfrm>
              <a:off x="4135063" y="2108084"/>
              <a:ext cx="1533600" cy="395640"/>
            </p14:xfrm>
          </p:contentPart>
        </mc:Choice>
        <mc:Fallback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85327A60-E974-D01E-9AEA-0F0930654B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27503" y="2100524"/>
                <a:ext cx="15487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1" name="Ink 102">
                <a:extLst>
                  <a:ext uri="{FF2B5EF4-FFF2-40B4-BE49-F238E27FC236}">
                    <a16:creationId xmlns:a16="http://schemas.microsoft.com/office/drawing/2014/main" id="{61177C5E-D007-A272-F8D3-7472703D3782}"/>
                  </a:ext>
                </a:extLst>
              </p14:cNvPr>
              <p14:cNvContentPartPr/>
              <p14:nvPr/>
            </p14:nvContentPartPr>
            <p14:xfrm>
              <a:off x="8165623" y="2693444"/>
              <a:ext cx="1784520" cy="522360"/>
            </p14:xfrm>
          </p:contentPart>
        </mc:Choice>
        <mc:Fallback>
          <p:pic>
            <p:nvPicPr>
              <p:cNvPr id="101" name="Ink 102">
                <a:extLst>
                  <a:ext uri="{FF2B5EF4-FFF2-40B4-BE49-F238E27FC236}">
                    <a16:creationId xmlns:a16="http://schemas.microsoft.com/office/drawing/2014/main" id="{61177C5E-D007-A272-F8D3-7472703D37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58063" y="2685884"/>
                <a:ext cx="179964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51F7982C-E6F2-5EC6-1F57-D0808B10076D}"/>
                  </a:ext>
                </a:extLst>
              </p14:cNvPr>
              <p14:cNvContentPartPr/>
              <p14:nvPr/>
            </p14:nvContentPartPr>
            <p14:xfrm>
              <a:off x="4536463" y="2656364"/>
              <a:ext cx="3056040" cy="565560"/>
            </p14:xfrm>
          </p:contentPart>
        </mc:Choice>
        <mc:Fallback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51F7982C-E6F2-5EC6-1F57-D0808B1007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28903" y="2648804"/>
                <a:ext cx="30711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D5EFD3E-EEB9-3BD2-109E-B8234AA62FF8}"/>
                  </a:ext>
                </a:extLst>
              </p14:cNvPr>
              <p14:cNvContentPartPr/>
              <p14:nvPr/>
            </p14:nvContentPartPr>
            <p14:xfrm>
              <a:off x="5768743" y="3831404"/>
              <a:ext cx="270720" cy="381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D5EFD3E-EEB9-3BD2-109E-B8234AA62FF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61183" y="3823844"/>
                <a:ext cx="285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A538B41-C156-F264-C0EC-32C8AC1045E5}"/>
                  </a:ext>
                </a:extLst>
              </p14:cNvPr>
              <p14:cNvContentPartPr/>
              <p14:nvPr/>
            </p14:nvContentPartPr>
            <p14:xfrm>
              <a:off x="5787823" y="4038764"/>
              <a:ext cx="358560" cy="316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A538B41-C156-F264-C0EC-32C8AC1045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80271" y="4031204"/>
                <a:ext cx="373665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5BFCA26-E43E-E2DE-9482-E2F552067427}"/>
                  </a:ext>
                </a:extLst>
              </p14:cNvPr>
              <p14:cNvContentPartPr/>
              <p14:nvPr/>
            </p14:nvContentPartPr>
            <p14:xfrm>
              <a:off x="9566383" y="3588764"/>
              <a:ext cx="12960" cy="414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5BFCA26-E43E-E2DE-9482-E2F55206742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58823" y="3581204"/>
                <a:ext cx="280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3" name="Ink 125">
                <a:extLst>
                  <a:ext uri="{FF2B5EF4-FFF2-40B4-BE49-F238E27FC236}">
                    <a16:creationId xmlns:a16="http://schemas.microsoft.com/office/drawing/2014/main" id="{64E65F0A-6187-029D-E4DA-150A1928BE68}"/>
                  </a:ext>
                </a:extLst>
              </p14:cNvPr>
              <p14:cNvContentPartPr/>
              <p14:nvPr/>
            </p14:nvContentPartPr>
            <p14:xfrm>
              <a:off x="8126383" y="3379244"/>
              <a:ext cx="1150920" cy="543960"/>
            </p14:xfrm>
          </p:contentPart>
        </mc:Choice>
        <mc:Fallback>
          <p:pic>
            <p:nvPicPr>
              <p:cNvPr id="123" name="Ink 125">
                <a:extLst>
                  <a:ext uri="{FF2B5EF4-FFF2-40B4-BE49-F238E27FC236}">
                    <a16:creationId xmlns:a16="http://schemas.microsoft.com/office/drawing/2014/main" id="{64E65F0A-6187-029D-E4DA-150A1928BE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18823" y="3371679"/>
                <a:ext cx="1166040" cy="559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4" name="Ink 125">
                <a:extLst>
                  <a:ext uri="{FF2B5EF4-FFF2-40B4-BE49-F238E27FC236}">
                    <a16:creationId xmlns:a16="http://schemas.microsoft.com/office/drawing/2014/main" id="{4EFFD394-9431-179A-C6A2-916DFAA83380}"/>
                  </a:ext>
                </a:extLst>
              </p14:cNvPr>
              <p14:cNvContentPartPr/>
              <p14:nvPr/>
            </p14:nvContentPartPr>
            <p14:xfrm>
              <a:off x="6466783" y="3347204"/>
              <a:ext cx="1194840" cy="761040"/>
            </p14:xfrm>
          </p:contentPart>
        </mc:Choice>
        <mc:Fallback>
          <p:pic>
            <p:nvPicPr>
              <p:cNvPr id="124" name="Ink 125">
                <a:extLst>
                  <a:ext uri="{FF2B5EF4-FFF2-40B4-BE49-F238E27FC236}">
                    <a16:creationId xmlns:a16="http://schemas.microsoft.com/office/drawing/2014/main" id="{4EFFD394-9431-179A-C6A2-916DFAA833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59225" y="3339644"/>
                <a:ext cx="1209955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5" name="Ink 125">
                <a:extLst>
                  <a:ext uri="{FF2B5EF4-FFF2-40B4-BE49-F238E27FC236}">
                    <a16:creationId xmlns:a16="http://schemas.microsoft.com/office/drawing/2014/main" id="{59EB5795-949F-2ABA-5623-5D1410897C87}"/>
                  </a:ext>
                </a:extLst>
              </p14:cNvPr>
              <p14:cNvContentPartPr/>
              <p14:nvPr/>
            </p14:nvContentPartPr>
            <p14:xfrm>
              <a:off x="4832023" y="3649604"/>
              <a:ext cx="534960" cy="534240"/>
            </p14:xfrm>
          </p:contentPart>
        </mc:Choice>
        <mc:Fallback>
          <p:pic>
            <p:nvPicPr>
              <p:cNvPr id="125" name="Ink 125">
                <a:extLst>
                  <a:ext uri="{FF2B5EF4-FFF2-40B4-BE49-F238E27FC236}">
                    <a16:creationId xmlns:a16="http://schemas.microsoft.com/office/drawing/2014/main" id="{59EB5795-949F-2ABA-5623-5D1410897C8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24458" y="3642039"/>
                <a:ext cx="550090" cy="549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9" name="Ink 141">
                <a:extLst>
                  <a:ext uri="{FF2B5EF4-FFF2-40B4-BE49-F238E27FC236}">
                    <a16:creationId xmlns:a16="http://schemas.microsoft.com/office/drawing/2014/main" id="{44737160-3E63-334B-B185-96C17AFE9EBB}"/>
                  </a:ext>
                </a:extLst>
              </p14:cNvPr>
              <p14:cNvContentPartPr/>
              <p14:nvPr/>
            </p14:nvContentPartPr>
            <p14:xfrm>
              <a:off x="7441303" y="4461404"/>
              <a:ext cx="1125720" cy="344880"/>
            </p14:xfrm>
          </p:contentPart>
        </mc:Choice>
        <mc:Fallback>
          <p:pic>
            <p:nvPicPr>
              <p:cNvPr id="139" name="Ink 141">
                <a:extLst>
                  <a:ext uri="{FF2B5EF4-FFF2-40B4-BE49-F238E27FC236}">
                    <a16:creationId xmlns:a16="http://schemas.microsoft.com/office/drawing/2014/main" id="{44737160-3E63-334B-B185-96C17AFE9EB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33743" y="4453836"/>
                <a:ext cx="1140840" cy="360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0" name="Ink 141">
                <a:extLst>
                  <a:ext uri="{FF2B5EF4-FFF2-40B4-BE49-F238E27FC236}">
                    <a16:creationId xmlns:a16="http://schemas.microsoft.com/office/drawing/2014/main" id="{31C15040-4BCE-15E3-5ADA-B13255DC1DD5}"/>
                  </a:ext>
                </a:extLst>
              </p14:cNvPr>
              <p14:cNvContentPartPr/>
              <p14:nvPr/>
            </p14:nvContentPartPr>
            <p14:xfrm>
              <a:off x="5675143" y="4350524"/>
              <a:ext cx="1181880" cy="694440"/>
            </p14:xfrm>
          </p:contentPart>
        </mc:Choice>
        <mc:Fallback>
          <p:pic>
            <p:nvPicPr>
              <p:cNvPr id="140" name="Ink 141">
                <a:extLst>
                  <a:ext uri="{FF2B5EF4-FFF2-40B4-BE49-F238E27FC236}">
                    <a16:creationId xmlns:a16="http://schemas.microsoft.com/office/drawing/2014/main" id="{31C15040-4BCE-15E3-5ADA-B13255DC1D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67581" y="4342968"/>
                <a:ext cx="1197005" cy="709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9D50E190-CE6D-F0C5-FE75-6BB664B2C772}"/>
                  </a:ext>
                </a:extLst>
              </p14:cNvPr>
              <p14:cNvContentPartPr/>
              <p14:nvPr/>
            </p14:nvContentPartPr>
            <p14:xfrm>
              <a:off x="4361143" y="4593524"/>
              <a:ext cx="892440" cy="319680"/>
            </p14:xfrm>
          </p:contentPart>
        </mc:Choice>
        <mc:Fallback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9D50E190-CE6D-F0C5-FE75-6BB664B2C7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53583" y="4585964"/>
                <a:ext cx="9075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6" name="Ink 169">
                <a:extLst>
                  <a:ext uri="{FF2B5EF4-FFF2-40B4-BE49-F238E27FC236}">
                    <a16:creationId xmlns:a16="http://schemas.microsoft.com/office/drawing/2014/main" id="{6FD523AE-E5C9-430F-B804-8E9FF89EE9E7}"/>
                  </a:ext>
                </a:extLst>
              </p14:cNvPr>
              <p14:cNvContentPartPr/>
              <p14:nvPr/>
            </p14:nvContentPartPr>
            <p14:xfrm>
              <a:off x="7775023" y="5302364"/>
              <a:ext cx="1024560" cy="550080"/>
            </p14:xfrm>
          </p:contentPart>
        </mc:Choice>
        <mc:Fallback>
          <p:pic>
            <p:nvPicPr>
              <p:cNvPr id="166" name="Ink 169">
                <a:extLst>
                  <a:ext uri="{FF2B5EF4-FFF2-40B4-BE49-F238E27FC236}">
                    <a16:creationId xmlns:a16="http://schemas.microsoft.com/office/drawing/2014/main" id="{6FD523AE-E5C9-430F-B804-8E9FF89EE9E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67463" y="5294804"/>
                <a:ext cx="10396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7" name="Ink 169">
                <a:extLst>
                  <a:ext uri="{FF2B5EF4-FFF2-40B4-BE49-F238E27FC236}">
                    <a16:creationId xmlns:a16="http://schemas.microsoft.com/office/drawing/2014/main" id="{0BF1AF06-9817-6F3D-B5C5-18BBEFD532CE}"/>
                  </a:ext>
                </a:extLst>
              </p14:cNvPr>
              <p14:cNvContentPartPr/>
              <p14:nvPr/>
            </p14:nvContentPartPr>
            <p14:xfrm>
              <a:off x="5932183" y="5159444"/>
              <a:ext cx="1346040" cy="891720"/>
            </p14:xfrm>
          </p:contentPart>
        </mc:Choice>
        <mc:Fallback>
          <p:pic>
            <p:nvPicPr>
              <p:cNvPr id="167" name="Ink 169">
                <a:extLst>
                  <a:ext uri="{FF2B5EF4-FFF2-40B4-BE49-F238E27FC236}">
                    <a16:creationId xmlns:a16="http://schemas.microsoft.com/office/drawing/2014/main" id="{0BF1AF06-9817-6F3D-B5C5-18BBEFD532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24621" y="5151884"/>
                <a:ext cx="1361164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8" name="Ink 169">
                <a:extLst>
                  <a:ext uri="{FF2B5EF4-FFF2-40B4-BE49-F238E27FC236}">
                    <a16:creationId xmlns:a16="http://schemas.microsoft.com/office/drawing/2014/main" id="{264EB0B1-3BCE-ECC3-E097-A0022EB14C2B}"/>
                  </a:ext>
                </a:extLst>
              </p14:cNvPr>
              <p14:cNvContentPartPr/>
              <p14:nvPr/>
            </p14:nvContentPartPr>
            <p14:xfrm>
              <a:off x="5102383" y="5641844"/>
              <a:ext cx="402840" cy="189360"/>
            </p14:xfrm>
          </p:contentPart>
        </mc:Choice>
        <mc:Fallback>
          <p:pic>
            <p:nvPicPr>
              <p:cNvPr id="168" name="Ink 169">
                <a:extLst>
                  <a:ext uri="{FF2B5EF4-FFF2-40B4-BE49-F238E27FC236}">
                    <a16:creationId xmlns:a16="http://schemas.microsoft.com/office/drawing/2014/main" id="{264EB0B1-3BCE-ECC3-E097-A0022EB14C2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94816" y="5634270"/>
                <a:ext cx="417974" cy="204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B44FB002-CE8A-5E8E-8FF5-ACB4D3A1C8EC}"/>
                  </a:ext>
                </a:extLst>
              </p14:cNvPr>
              <p14:cNvContentPartPr/>
              <p14:nvPr/>
            </p14:nvContentPartPr>
            <p14:xfrm>
              <a:off x="3650143" y="5113724"/>
              <a:ext cx="981000" cy="817920"/>
            </p14:xfrm>
          </p:contentPart>
        </mc:Choice>
        <mc:Fallback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B44FB002-CE8A-5E8E-8FF5-ACB4D3A1C8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42586" y="5106161"/>
                <a:ext cx="996114" cy="833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38A2E64-BD18-4C9B-1D4D-3CD741E5FCBF}"/>
                  </a:ext>
                </a:extLst>
              </p14:cNvPr>
              <p14:cNvContentPartPr/>
              <p14:nvPr/>
            </p14:nvContentPartPr>
            <p14:xfrm>
              <a:off x="10062823" y="5314964"/>
              <a:ext cx="321120" cy="3114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38A2E64-BD18-4C9B-1D4D-3CD741E5FCB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55263" y="5307395"/>
                <a:ext cx="336240" cy="326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3C26DBE-89BE-2386-20F5-E22CA367888C}"/>
                  </a:ext>
                </a:extLst>
              </p14:cNvPr>
              <p14:cNvContentPartPr/>
              <p14:nvPr/>
            </p14:nvContentPartPr>
            <p14:xfrm>
              <a:off x="10201423" y="5076284"/>
              <a:ext cx="31680" cy="442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3C26DBE-89BE-2386-20F5-E22CA367888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93948" y="5068724"/>
                <a:ext cx="4663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F839130C-5B8C-0BF7-B56F-063C0EA9E32F}"/>
                  </a:ext>
                </a:extLst>
              </p14:cNvPr>
              <p14:cNvContentPartPr/>
              <p14:nvPr/>
            </p14:nvContentPartPr>
            <p14:xfrm>
              <a:off x="9114223" y="5400284"/>
              <a:ext cx="515160" cy="437040"/>
            </p14:xfrm>
          </p:contentPart>
        </mc:Choice>
        <mc:Fallback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F839130C-5B8C-0BF7-B56F-063C0EA9E3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06663" y="5392718"/>
                <a:ext cx="530280" cy="452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5" name="Ink 186">
                <a:extLst>
                  <a:ext uri="{FF2B5EF4-FFF2-40B4-BE49-F238E27FC236}">
                    <a16:creationId xmlns:a16="http://schemas.microsoft.com/office/drawing/2014/main" id="{0F5A147C-5DF4-0A05-0891-2948140DC197}"/>
                  </a:ext>
                </a:extLst>
              </p14:cNvPr>
              <p14:cNvContentPartPr/>
              <p14:nvPr/>
            </p14:nvContentPartPr>
            <p14:xfrm>
              <a:off x="9126103" y="5862164"/>
              <a:ext cx="1622880" cy="496800"/>
            </p14:xfrm>
          </p:contentPart>
        </mc:Choice>
        <mc:Fallback>
          <p:pic>
            <p:nvPicPr>
              <p:cNvPr id="185" name="Ink 186">
                <a:extLst>
                  <a:ext uri="{FF2B5EF4-FFF2-40B4-BE49-F238E27FC236}">
                    <a16:creationId xmlns:a16="http://schemas.microsoft.com/office/drawing/2014/main" id="{0F5A147C-5DF4-0A05-0891-2948140DC19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18541" y="5854609"/>
                <a:ext cx="1638003" cy="511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86" name="Ink 186">
                <a:extLst>
                  <a:ext uri="{FF2B5EF4-FFF2-40B4-BE49-F238E27FC236}">
                    <a16:creationId xmlns:a16="http://schemas.microsoft.com/office/drawing/2014/main" id="{73038E3B-F7FE-582D-0834-50F9E952CCC7}"/>
                  </a:ext>
                </a:extLst>
              </p14:cNvPr>
              <p14:cNvContentPartPr/>
              <p14:nvPr/>
            </p14:nvContentPartPr>
            <p14:xfrm>
              <a:off x="10491943" y="5353484"/>
              <a:ext cx="613800" cy="238320"/>
            </p14:xfrm>
          </p:contentPart>
        </mc:Choice>
        <mc:Fallback>
          <p:pic>
            <p:nvPicPr>
              <p:cNvPr id="186" name="Ink 186">
                <a:extLst>
                  <a:ext uri="{FF2B5EF4-FFF2-40B4-BE49-F238E27FC236}">
                    <a16:creationId xmlns:a16="http://schemas.microsoft.com/office/drawing/2014/main" id="{73038E3B-F7FE-582D-0834-50F9E952CCC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484383" y="5345924"/>
                <a:ext cx="6289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89" name="Ink 189">
                <a:extLst>
                  <a:ext uri="{FF2B5EF4-FFF2-40B4-BE49-F238E27FC236}">
                    <a16:creationId xmlns:a16="http://schemas.microsoft.com/office/drawing/2014/main" id="{3C84D2EA-3B2B-FEAF-2A4A-B458655E553E}"/>
                  </a:ext>
                </a:extLst>
              </p14:cNvPr>
              <p14:cNvContentPartPr/>
              <p14:nvPr/>
            </p14:nvContentPartPr>
            <p14:xfrm>
              <a:off x="7347703" y="4937684"/>
              <a:ext cx="1265400" cy="201960"/>
            </p14:xfrm>
          </p:contentPart>
        </mc:Choice>
        <mc:Fallback>
          <p:pic>
            <p:nvPicPr>
              <p:cNvPr id="189" name="Ink 189">
                <a:extLst>
                  <a:ext uri="{FF2B5EF4-FFF2-40B4-BE49-F238E27FC236}">
                    <a16:creationId xmlns:a16="http://schemas.microsoft.com/office/drawing/2014/main" id="{3C84D2EA-3B2B-FEAF-2A4A-B458655E553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40145" y="4930110"/>
                <a:ext cx="1280516" cy="217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85D6E01F-FE9E-9AD4-5F55-09D4C51689D5}"/>
                  </a:ext>
                </a:extLst>
              </p14:cNvPr>
              <p14:cNvContentPartPr/>
              <p14:nvPr/>
            </p14:nvContentPartPr>
            <p14:xfrm>
              <a:off x="9245623" y="6421604"/>
              <a:ext cx="1000080" cy="408600"/>
            </p14:xfrm>
          </p:contentPart>
        </mc:Choice>
        <mc:Fallback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85D6E01F-FE9E-9AD4-5F55-09D4C51689D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38060" y="6414037"/>
                <a:ext cx="1015205" cy="423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A7BC871C-B9D4-80DD-E7BC-EAD89325ACF8}"/>
                  </a:ext>
                </a:extLst>
              </p14:cNvPr>
              <p14:cNvContentPartPr/>
              <p14:nvPr/>
            </p14:nvContentPartPr>
            <p14:xfrm>
              <a:off x="10283143" y="6283364"/>
              <a:ext cx="1628640" cy="478080"/>
            </p14:xfrm>
          </p:contentPart>
        </mc:Choice>
        <mc:Fallback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A7BC871C-B9D4-80DD-E7BC-EAD89325ACF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275583" y="6275804"/>
                <a:ext cx="164376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985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5">
                <a:extLst>
                  <a:ext uri="{FF2B5EF4-FFF2-40B4-BE49-F238E27FC236}">
                    <a16:creationId xmlns:a16="http://schemas.microsoft.com/office/drawing/2014/main" id="{3F0753D6-84B3-36A9-FC94-30642B5E1795}"/>
                  </a:ext>
                </a:extLst>
              </p14:cNvPr>
              <p14:cNvContentPartPr/>
              <p14:nvPr/>
            </p14:nvContentPartPr>
            <p14:xfrm>
              <a:off x="5587303" y="147884"/>
              <a:ext cx="1250640" cy="753840"/>
            </p14:xfrm>
          </p:contentPart>
        </mc:Choice>
        <mc:Fallback>
          <p:pic>
            <p:nvPicPr>
              <p:cNvPr id="22" name="Ink 25">
                <a:extLst>
                  <a:ext uri="{FF2B5EF4-FFF2-40B4-BE49-F238E27FC236}">
                    <a16:creationId xmlns:a16="http://schemas.microsoft.com/office/drawing/2014/main" id="{3F0753D6-84B3-36A9-FC94-30642B5E17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9745" y="140328"/>
                <a:ext cx="1265756" cy="768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5">
                <a:extLst>
                  <a:ext uri="{FF2B5EF4-FFF2-40B4-BE49-F238E27FC236}">
                    <a16:creationId xmlns:a16="http://schemas.microsoft.com/office/drawing/2014/main" id="{F716ADE5-61CC-11FB-7D46-21A7666330F6}"/>
                  </a:ext>
                </a:extLst>
              </p14:cNvPr>
              <p14:cNvContentPartPr/>
              <p14:nvPr/>
            </p14:nvContentPartPr>
            <p14:xfrm>
              <a:off x="4392103" y="385844"/>
              <a:ext cx="849240" cy="307800"/>
            </p14:xfrm>
          </p:contentPart>
        </mc:Choice>
        <mc:Fallback>
          <p:pic>
            <p:nvPicPr>
              <p:cNvPr id="23" name="Ink 25">
                <a:extLst>
                  <a:ext uri="{FF2B5EF4-FFF2-40B4-BE49-F238E27FC236}">
                    <a16:creationId xmlns:a16="http://schemas.microsoft.com/office/drawing/2014/main" id="{F716ADE5-61CC-11FB-7D46-21A766633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4543" y="378284"/>
                <a:ext cx="86436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F8BEA3EF-AA4C-078C-55E8-0A2737863FAA}"/>
                  </a:ext>
                </a:extLst>
              </p14:cNvPr>
              <p14:cNvContentPartPr/>
              <p14:nvPr/>
            </p14:nvContentPartPr>
            <p14:xfrm>
              <a:off x="3159823" y="191804"/>
              <a:ext cx="594720" cy="596880"/>
            </p14:xfrm>
          </p:contentPart>
        </mc:Choice>
        <mc:Fallback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F8BEA3EF-AA4C-078C-55E8-0A2737863F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2268" y="184249"/>
                <a:ext cx="609831" cy="611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130D802D-348B-3437-63C5-4B8E3E348E59}"/>
                  </a:ext>
                </a:extLst>
              </p14:cNvPr>
              <p14:cNvContentPartPr/>
              <p14:nvPr/>
            </p14:nvContentPartPr>
            <p14:xfrm>
              <a:off x="1242103" y="354524"/>
              <a:ext cx="1346040" cy="45792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130D802D-348B-3437-63C5-4B8E3E348E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4541" y="346964"/>
                <a:ext cx="1361164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12FD50-E6E1-9E41-D6B5-0C7A5D0810A8}"/>
                  </a:ext>
                </a:extLst>
              </p14:cNvPr>
              <p14:cNvContentPartPr/>
              <p14:nvPr/>
            </p14:nvContentPartPr>
            <p14:xfrm>
              <a:off x="7258783" y="587804"/>
              <a:ext cx="31680" cy="125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12FD50-E6E1-9E41-D6B5-0C7A5D0810A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51223" y="580244"/>
                <a:ext cx="468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E3EEB5F8-FE0D-6876-1B42-2FE6346610BE}"/>
                  </a:ext>
                </a:extLst>
              </p14:cNvPr>
              <p14:cNvContentPartPr/>
              <p14:nvPr/>
            </p14:nvContentPartPr>
            <p14:xfrm>
              <a:off x="8044663" y="286124"/>
              <a:ext cx="1144800" cy="313920"/>
            </p14:xfrm>
          </p:contentPart>
        </mc:Choice>
        <mc:Fallback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E3EEB5F8-FE0D-6876-1B42-2FE6346610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37101" y="278573"/>
                <a:ext cx="1159925" cy="329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7D66308F-2C75-3A94-58A3-CBE9C0AAEF77}"/>
                  </a:ext>
                </a:extLst>
              </p14:cNvPr>
              <p14:cNvContentPartPr/>
              <p14:nvPr/>
            </p14:nvContentPartPr>
            <p14:xfrm>
              <a:off x="7984183" y="700484"/>
              <a:ext cx="2349360" cy="49680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7D66308F-2C75-3A94-58A3-CBE9C0AAEF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76624" y="692929"/>
                <a:ext cx="2364478" cy="511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" name="Ink 52">
                <a:extLst>
                  <a:ext uri="{FF2B5EF4-FFF2-40B4-BE49-F238E27FC236}">
                    <a16:creationId xmlns:a16="http://schemas.microsoft.com/office/drawing/2014/main" id="{1587E965-20E4-E35A-1E45-0880561F87C8}"/>
                  </a:ext>
                </a:extLst>
              </p14:cNvPr>
              <p14:cNvContentPartPr/>
              <p14:nvPr/>
            </p14:nvContentPartPr>
            <p14:xfrm>
              <a:off x="3415423" y="1624604"/>
              <a:ext cx="659520" cy="622800"/>
            </p14:xfrm>
          </p:contentPart>
        </mc:Choice>
        <mc:Fallback>
          <p:pic>
            <p:nvPicPr>
              <p:cNvPr id="51" name="Ink 52">
                <a:extLst>
                  <a:ext uri="{FF2B5EF4-FFF2-40B4-BE49-F238E27FC236}">
                    <a16:creationId xmlns:a16="http://schemas.microsoft.com/office/drawing/2014/main" id="{1587E965-20E4-E35A-1E45-0880561F87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7867" y="1617044"/>
                <a:ext cx="674632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24A3CA64-4730-2F8D-2F9B-E91042C51CC1}"/>
                  </a:ext>
                </a:extLst>
              </p14:cNvPr>
              <p14:cNvContentPartPr/>
              <p14:nvPr/>
            </p14:nvContentPartPr>
            <p14:xfrm>
              <a:off x="1814143" y="1756724"/>
              <a:ext cx="1063080" cy="42156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24A3CA64-4730-2F8D-2F9B-E91042C51C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6580" y="1749164"/>
                <a:ext cx="1078205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Ink 63">
                <a:extLst>
                  <a:ext uri="{FF2B5EF4-FFF2-40B4-BE49-F238E27FC236}">
                    <a16:creationId xmlns:a16="http://schemas.microsoft.com/office/drawing/2014/main" id="{39860DD3-5CF6-23BD-3267-3F6D780B10B3}"/>
                  </a:ext>
                </a:extLst>
              </p14:cNvPr>
              <p14:cNvContentPartPr/>
              <p14:nvPr/>
            </p14:nvContentPartPr>
            <p14:xfrm>
              <a:off x="5926063" y="1418324"/>
              <a:ext cx="1408680" cy="797400"/>
            </p14:xfrm>
          </p:contentPart>
        </mc:Choice>
        <mc:Fallback>
          <p:pic>
            <p:nvPicPr>
              <p:cNvPr id="62" name="Ink 63">
                <a:extLst>
                  <a:ext uri="{FF2B5EF4-FFF2-40B4-BE49-F238E27FC236}">
                    <a16:creationId xmlns:a16="http://schemas.microsoft.com/office/drawing/2014/main" id="{39860DD3-5CF6-23BD-3267-3F6D780B10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18503" y="1410764"/>
                <a:ext cx="142380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2B58BEE8-018E-8373-5916-9E5552D08BB8}"/>
                  </a:ext>
                </a:extLst>
              </p14:cNvPr>
              <p14:cNvContentPartPr/>
              <p14:nvPr/>
            </p14:nvContentPartPr>
            <p14:xfrm>
              <a:off x="4700623" y="1693724"/>
              <a:ext cx="903600" cy="415080"/>
            </p14:xfrm>
          </p:contentPart>
        </mc:Choice>
        <mc:Fallback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2B58BEE8-018E-8373-5916-9E5552D08B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3063" y="1686171"/>
                <a:ext cx="918720" cy="430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B1A3546B-E74C-5DF7-307D-94EE8C6DFE45}"/>
                  </a:ext>
                </a:extLst>
              </p14:cNvPr>
              <p14:cNvContentPartPr/>
              <p14:nvPr/>
            </p14:nvContentPartPr>
            <p14:xfrm>
              <a:off x="7692583" y="1644044"/>
              <a:ext cx="1270440" cy="52128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B1A3546B-E74C-5DF7-307D-94EE8C6DFE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85023" y="1636484"/>
                <a:ext cx="128556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DE4738E7-546A-D209-92ED-AE382E4370DC}"/>
                  </a:ext>
                </a:extLst>
              </p14:cNvPr>
              <p14:cNvContentPartPr/>
              <p14:nvPr/>
            </p14:nvContentPartPr>
            <p14:xfrm>
              <a:off x="9107383" y="1750244"/>
              <a:ext cx="915480" cy="333720"/>
            </p14:xfrm>
          </p:contentPart>
        </mc:Choice>
        <mc:Fallback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DE4738E7-546A-D209-92ED-AE382E4370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99823" y="1742676"/>
                <a:ext cx="930600" cy="348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6" name="Ink 76">
                <a:extLst>
                  <a:ext uri="{FF2B5EF4-FFF2-40B4-BE49-F238E27FC236}">
                    <a16:creationId xmlns:a16="http://schemas.microsoft.com/office/drawing/2014/main" id="{9DC082A5-6C63-54F0-DB02-F39DC9ADB9B4}"/>
                  </a:ext>
                </a:extLst>
              </p14:cNvPr>
              <p14:cNvContentPartPr/>
              <p14:nvPr/>
            </p14:nvContentPartPr>
            <p14:xfrm>
              <a:off x="8560543" y="2341364"/>
              <a:ext cx="1144440" cy="515880"/>
            </p14:xfrm>
          </p:contentPart>
        </mc:Choice>
        <mc:Fallback>
          <p:pic>
            <p:nvPicPr>
              <p:cNvPr id="76" name="Ink 76">
                <a:extLst>
                  <a:ext uri="{FF2B5EF4-FFF2-40B4-BE49-F238E27FC236}">
                    <a16:creationId xmlns:a16="http://schemas.microsoft.com/office/drawing/2014/main" id="{9DC082A5-6C63-54F0-DB02-F39DC9ADB9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52985" y="2333804"/>
                <a:ext cx="1159555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795E3C6F-00DF-5939-9388-C69655E2BB75}"/>
                  </a:ext>
                </a:extLst>
              </p14:cNvPr>
              <p14:cNvContentPartPr/>
              <p14:nvPr/>
            </p14:nvContentPartPr>
            <p14:xfrm>
              <a:off x="9981103" y="2078564"/>
              <a:ext cx="1578600" cy="67788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795E3C6F-00DF-5939-9388-C69655E2BB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973541" y="2071004"/>
                <a:ext cx="1593723" cy="6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6E12B1C-7081-156B-BAEC-A34A2C481970}"/>
                  </a:ext>
                </a:extLst>
              </p14:cNvPr>
              <p14:cNvContentPartPr/>
              <p14:nvPr/>
            </p14:nvContentPartPr>
            <p14:xfrm>
              <a:off x="10572223" y="2712884"/>
              <a:ext cx="1176120" cy="338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6E12B1C-7081-156B-BAEC-A34A2C4819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564661" y="2705324"/>
                <a:ext cx="1191245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1B0F0C9-7EC4-6AFB-C7CA-FB43EA1C4FF7}"/>
                  </a:ext>
                </a:extLst>
              </p14:cNvPr>
              <p14:cNvContentPartPr/>
              <p14:nvPr/>
            </p14:nvContentPartPr>
            <p14:xfrm>
              <a:off x="2117623" y="3649604"/>
              <a:ext cx="462960" cy="439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1B0F0C9-7EC4-6AFB-C7CA-FB43EA1C4FF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10063" y="3642038"/>
                <a:ext cx="478080" cy="455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7" name="Ink 109">
                <a:extLst>
                  <a:ext uri="{FF2B5EF4-FFF2-40B4-BE49-F238E27FC236}">
                    <a16:creationId xmlns:a16="http://schemas.microsoft.com/office/drawing/2014/main" id="{C0F5EC0D-3250-31EA-D0D3-848560757E54}"/>
                  </a:ext>
                </a:extLst>
              </p14:cNvPr>
              <p14:cNvContentPartPr/>
              <p14:nvPr/>
            </p14:nvContentPartPr>
            <p14:xfrm>
              <a:off x="8409343" y="3165044"/>
              <a:ext cx="1565280" cy="515160"/>
            </p14:xfrm>
          </p:contentPart>
        </mc:Choice>
        <mc:Fallback>
          <p:pic>
            <p:nvPicPr>
              <p:cNvPr id="107" name="Ink 109">
                <a:extLst>
                  <a:ext uri="{FF2B5EF4-FFF2-40B4-BE49-F238E27FC236}">
                    <a16:creationId xmlns:a16="http://schemas.microsoft.com/office/drawing/2014/main" id="{C0F5EC0D-3250-31EA-D0D3-848560757E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01783" y="3157484"/>
                <a:ext cx="158040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8" name="Ink 109">
                <a:extLst>
                  <a:ext uri="{FF2B5EF4-FFF2-40B4-BE49-F238E27FC236}">
                    <a16:creationId xmlns:a16="http://schemas.microsoft.com/office/drawing/2014/main" id="{1A151529-9706-75B3-2E69-871F812BC02F}"/>
                  </a:ext>
                </a:extLst>
              </p14:cNvPr>
              <p14:cNvContentPartPr/>
              <p14:nvPr/>
            </p14:nvContentPartPr>
            <p14:xfrm>
              <a:off x="4907623" y="3425324"/>
              <a:ext cx="2886120" cy="662760"/>
            </p14:xfrm>
          </p:contentPart>
        </mc:Choice>
        <mc:Fallback>
          <p:pic>
            <p:nvPicPr>
              <p:cNvPr id="108" name="Ink 109">
                <a:extLst>
                  <a:ext uri="{FF2B5EF4-FFF2-40B4-BE49-F238E27FC236}">
                    <a16:creationId xmlns:a16="http://schemas.microsoft.com/office/drawing/2014/main" id="{1A151529-9706-75B3-2E69-871F812BC02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00063" y="3417760"/>
                <a:ext cx="2901240" cy="677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62940E55-79E3-34CE-3EFE-57E66D2C650E}"/>
                  </a:ext>
                </a:extLst>
              </p14:cNvPr>
              <p14:cNvContentPartPr/>
              <p14:nvPr/>
            </p14:nvContentPartPr>
            <p14:xfrm>
              <a:off x="3085663" y="3442244"/>
              <a:ext cx="1243080" cy="659880"/>
            </p14:xfrm>
          </p:contentPart>
        </mc:Choice>
        <mc:Fallback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62940E55-79E3-34CE-3EFE-57E66D2C650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78103" y="3434684"/>
                <a:ext cx="125820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363808EB-B9A4-1993-E42C-99F2FDD86034}"/>
                  </a:ext>
                </a:extLst>
              </p14:cNvPr>
              <p14:cNvContentPartPr/>
              <p14:nvPr/>
            </p14:nvContentPartPr>
            <p14:xfrm>
              <a:off x="10459183" y="3338204"/>
              <a:ext cx="1389600" cy="449640"/>
            </p14:xfrm>
          </p:contentPart>
        </mc:Choice>
        <mc:Fallback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363808EB-B9A4-1993-E42C-99F2FDD860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451625" y="3330644"/>
                <a:ext cx="1404716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9" name="Ink 131">
                <a:extLst>
                  <a:ext uri="{FF2B5EF4-FFF2-40B4-BE49-F238E27FC236}">
                    <a16:creationId xmlns:a16="http://schemas.microsoft.com/office/drawing/2014/main" id="{4FEA9EDB-57B6-F720-25F1-58B7144FA07B}"/>
                  </a:ext>
                </a:extLst>
              </p14:cNvPr>
              <p14:cNvContentPartPr/>
              <p14:nvPr/>
            </p14:nvContentPartPr>
            <p14:xfrm>
              <a:off x="4354303" y="4485884"/>
              <a:ext cx="1088280" cy="344520"/>
            </p14:xfrm>
          </p:contentPart>
        </mc:Choice>
        <mc:Fallback>
          <p:pic>
            <p:nvPicPr>
              <p:cNvPr id="129" name="Ink 131">
                <a:extLst>
                  <a:ext uri="{FF2B5EF4-FFF2-40B4-BE49-F238E27FC236}">
                    <a16:creationId xmlns:a16="http://schemas.microsoft.com/office/drawing/2014/main" id="{4FEA9EDB-57B6-F720-25F1-58B7144FA07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46743" y="4478332"/>
                <a:ext cx="1103400" cy="3596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0" name="Ink 131">
                <a:extLst>
                  <a:ext uri="{FF2B5EF4-FFF2-40B4-BE49-F238E27FC236}">
                    <a16:creationId xmlns:a16="http://schemas.microsoft.com/office/drawing/2014/main" id="{C2019F74-CAD8-2F28-E15F-C08FDDCDB317}"/>
                  </a:ext>
                </a:extLst>
              </p14:cNvPr>
              <p14:cNvContentPartPr/>
              <p14:nvPr/>
            </p14:nvContentPartPr>
            <p14:xfrm>
              <a:off x="3329383" y="4548884"/>
              <a:ext cx="495360" cy="471240"/>
            </p14:xfrm>
          </p:contentPart>
        </mc:Choice>
        <mc:Fallback>
          <p:pic>
            <p:nvPicPr>
              <p:cNvPr id="130" name="Ink 131">
                <a:extLst>
                  <a:ext uri="{FF2B5EF4-FFF2-40B4-BE49-F238E27FC236}">
                    <a16:creationId xmlns:a16="http://schemas.microsoft.com/office/drawing/2014/main" id="{C2019F74-CAD8-2F28-E15F-C08FDDCDB3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21818" y="4541324"/>
                <a:ext cx="510491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1" name="Ink 131">
                <a:extLst>
                  <a:ext uri="{FF2B5EF4-FFF2-40B4-BE49-F238E27FC236}">
                    <a16:creationId xmlns:a16="http://schemas.microsoft.com/office/drawing/2014/main" id="{1E3B41FC-406F-D23A-4793-ABD56FE54187}"/>
                  </a:ext>
                </a:extLst>
              </p14:cNvPr>
              <p14:cNvContentPartPr/>
              <p14:nvPr/>
            </p14:nvContentPartPr>
            <p14:xfrm>
              <a:off x="1455943" y="4510364"/>
              <a:ext cx="1433880" cy="490680"/>
            </p14:xfrm>
          </p:contentPart>
        </mc:Choice>
        <mc:Fallback>
          <p:pic>
            <p:nvPicPr>
              <p:cNvPr id="131" name="Ink 131">
                <a:extLst>
                  <a:ext uri="{FF2B5EF4-FFF2-40B4-BE49-F238E27FC236}">
                    <a16:creationId xmlns:a16="http://schemas.microsoft.com/office/drawing/2014/main" id="{1E3B41FC-406F-D23A-4793-ABD56FE541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48383" y="4502810"/>
                <a:ext cx="1449000" cy="505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1" name="Ink 153">
                <a:extLst>
                  <a:ext uri="{FF2B5EF4-FFF2-40B4-BE49-F238E27FC236}">
                    <a16:creationId xmlns:a16="http://schemas.microsoft.com/office/drawing/2014/main" id="{5AC56372-3A11-F435-0E98-685DBA814B6F}"/>
                  </a:ext>
                </a:extLst>
              </p14:cNvPr>
              <p14:cNvContentPartPr/>
              <p14:nvPr/>
            </p14:nvContentPartPr>
            <p14:xfrm>
              <a:off x="8648383" y="4007444"/>
              <a:ext cx="3552840" cy="559800"/>
            </p14:xfrm>
          </p:contentPart>
        </mc:Choice>
        <mc:Fallback>
          <p:pic>
            <p:nvPicPr>
              <p:cNvPr id="151" name="Ink 153">
                <a:extLst>
                  <a:ext uri="{FF2B5EF4-FFF2-40B4-BE49-F238E27FC236}">
                    <a16:creationId xmlns:a16="http://schemas.microsoft.com/office/drawing/2014/main" id="{5AC56372-3A11-F435-0E98-685DBA814B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40823" y="3999889"/>
                <a:ext cx="3567960" cy="574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2" name="Ink 153">
                <a:extLst>
                  <a:ext uri="{FF2B5EF4-FFF2-40B4-BE49-F238E27FC236}">
                    <a16:creationId xmlns:a16="http://schemas.microsoft.com/office/drawing/2014/main" id="{4E66DB09-1A97-A667-19FE-A584ADD45C64}"/>
                  </a:ext>
                </a:extLst>
              </p14:cNvPr>
              <p14:cNvContentPartPr/>
              <p14:nvPr/>
            </p14:nvContentPartPr>
            <p14:xfrm>
              <a:off x="6925783" y="4217684"/>
              <a:ext cx="1188360" cy="431280"/>
            </p14:xfrm>
          </p:contentPart>
        </mc:Choice>
        <mc:Fallback>
          <p:pic>
            <p:nvPicPr>
              <p:cNvPr id="152" name="Ink 153">
                <a:extLst>
                  <a:ext uri="{FF2B5EF4-FFF2-40B4-BE49-F238E27FC236}">
                    <a16:creationId xmlns:a16="http://schemas.microsoft.com/office/drawing/2014/main" id="{4E66DB09-1A97-A667-19FE-A584ADD45C6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18225" y="4210130"/>
                <a:ext cx="1203475" cy="446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45734486-3AD8-46C6-7B8A-52188AD326E9}"/>
                  </a:ext>
                </a:extLst>
              </p14:cNvPr>
              <p14:cNvContentPartPr/>
              <p14:nvPr/>
            </p14:nvContentPartPr>
            <p14:xfrm>
              <a:off x="6047023" y="4409564"/>
              <a:ext cx="514440" cy="503280"/>
            </p14:xfrm>
          </p:contentPart>
        </mc:Choice>
        <mc:Fallback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45734486-3AD8-46C6-7B8A-52188AD326E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39463" y="4402004"/>
                <a:ext cx="52956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B810261-3C53-E0A2-5748-16FB142E1A76}"/>
                  </a:ext>
                </a:extLst>
              </p14:cNvPr>
              <p14:cNvContentPartPr/>
              <p14:nvPr/>
            </p14:nvContentPartPr>
            <p14:xfrm>
              <a:off x="4037503" y="5266364"/>
              <a:ext cx="367920" cy="2880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B810261-3C53-E0A2-5748-16FB142E1A7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29943" y="5258804"/>
                <a:ext cx="3830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2" name="Ink 174">
                <a:extLst>
                  <a:ext uri="{FF2B5EF4-FFF2-40B4-BE49-F238E27FC236}">
                    <a16:creationId xmlns:a16="http://schemas.microsoft.com/office/drawing/2014/main" id="{659903A6-C268-7D28-7348-66EE16BA5D18}"/>
                  </a:ext>
                </a:extLst>
              </p14:cNvPr>
              <p14:cNvContentPartPr/>
              <p14:nvPr/>
            </p14:nvContentPartPr>
            <p14:xfrm>
              <a:off x="8988223" y="4794764"/>
              <a:ext cx="1308240" cy="489240"/>
            </p14:xfrm>
          </p:contentPart>
        </mc:Choice>
        <mc:Fallback>
          <p:pic>
            <p:nvPicPr>
              <p:cNvPr id="172" name="Ink 174">
                <a:extLst>
                  <a:ext uri="{FF2B5EF4-FFF2-40B4-BE49-F238E27FC236}">
                    <a16:creationId xmlns:a16="http://schemas.microsoft.com/office/drawing/2014/main" id="{659903A6-C268-7D28-7348-66EE16BA5D1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80663" y="4787210"/>
                <a:ext cx="1323360" cy="504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3" name="Ink 174">
                <a:extLst>
                  <a:ext uri="{FF2B5EF4-FFF2-40B4-BE49-F238E27FC236}">
                    <a16:creationId xmlns:a16="http://schemas.microsoft.com/office/drawing/2014/main" id="{2758A472-3EC2-10F9-CE36-F2B54FE64852}"/>
                  </a:ext>
                </a:extLst>
              </p14:cNvPr>
              <p14:cNvContentPartPr/>
              <p14:nvPr/>
            </p14:nvContentPartPr>
            <p14:xfrm>
              <a:off x="6813103" y="4975484"/>
              <a:ext cx="1697760" cy="591480"/>
            </p14:xfrm>
          </p:contentPart>
        </mc:Choice>
        <mc:Fallback>
          <p:pic>
            <p:nvPicPr>
              <p:cNvPr id="173" name="Ink 174">
                <a:extLst>
                  <a:ext uri="{FF2B5EF4-FFF2-40B4-BE49-F238E27FC236}">
                    <a16:creationId xmlns:a16="http://schemas.microsoft.com/office/drawing/2014/main" id="{2758A472-3EC2-10F9-CE36-F2B54FE6485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05545" y="4967919"/>
                <a:ext cx="1712877" cy="606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4" name="Ink 174">
                <a:extLst>
                  <a:ext uri="{FF2B5EF4-FFF2-40B4-BE49-F238E27FC236}">
                    <a16:creationId xmlns:a16="http://schemas.microsoft.com/office/drawing/2014/main" id="{80FE8AA6-DA41-2259-2BA9-5B11F0AAA20E}"/>
                  </a:ext>
                </a:extLst>
              </p14:cNvPr>
              <p14:cNvContentPartPr/>
              <p14:nvPr/>
            </p14:nvContentPartPr>
            <p14:xfrm>
              <a:off x="4883503" y="5180324"/>
              <a:ext cx="1300680" cy="367560"/>
            </p14:xfrm>
          </p:contentPart>
        </mc:Choice>
        <mc:Fallback>
          <p:pic>
            <p:nvPicPr>
              <p:cNvPr id="174" name="Ink 174">
                <a:extLst>
                  <a:ext uri="{FF2B5EF4-FFF2-40B4-BE49-F238E27FC236}">
                    <a16:creationId xmlns:a16="http://schemas.microsoft.com/office/drawing/2014/main" id="{80FE8AA6-DA41-2259-2BA9-5B11F0AAA20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75941" y="5172771"/>
                <a:ext cx="1315804" cy="382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5A762134-82DD-EB21-E100-83C6919540E4}"/>
                  </a:ext>
                </a:extLst>
              </p14:cNvPr>
              <p14:cNvContentPartPr/>
              <p14:nvPr/>
            </p14:nvContentPartPr>
            <p14:xfrm>
              <a:off x="4534303" y="6163844"/>
              <a:ext cx="229320" cy="5076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5A762134-82DD-EB21-E100-83C6919540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26743" y="6156230"/>
                <a:ext cx="244440" cy="65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6AE7A97-8017-2DCC-CECB-693D53A353C0}"/>
                  </a:ext>
                </a:extLst>
              </p14:cNvPr>
              <p14:cNvContentPartPr/>
              <p14:nvPr/>
            </p14:nvContentPartPr>
            <p14:xfrm>
              <a:off x="4505503" y="6352484"/>
              <a:ext cx="365040" cy="12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6AE7A97-8017-2DCC-CECB-693D53A353C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97943" y="6344924"/>
                <a:ext cx="3801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4" name="Ink 197">
                <a:extLst>
                  <a:ext uri="{FF2B5EF4-FFF2-40B4-BE49-F238E27FC236}">
                    <a16:creationId xmlns:a16="http://schemas.microsoft.com/office/drawing/2014/main" id="{9EACC197-6688-977E-E7AE-C7BBD6A58236}"/>
                  </a:ext>
                </a:extLst>
              </p14:cNvPr>
              <p14:cNvContentPartPr/>
              <p14:nvPr/>
            </p14:nvContentPartPr>
            <p14:xfrm>
              <a:off x="7442383" y="5817884"/>
              <a:ext cx="1495800" cy="541080"/>
            </p14:xfrm>
          </p:contentPart>
        </mc:Choice>
        <mc:Fallback>
          <p:pic>
            <p:nvPicPr>
              <p:cNvPr id="194" name="Ink 197">
                <a:extLst>
                  <a:ext uri="{FF2B5EF4-FFF2-40B4-BE49-F238E27FC236}">
                    <a16:creationId xmlns:a16="http://schemas.microsoft.com/office/drawing/2014/main" id="{9EACC197-6688-977E-E7AE-C7BBD6A5823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34823" y="5810324"/>
                <a:ext cx="151092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5" name="Ink 197">
                <a:extLst>
                  <a:ext uri="{FF2B5EF4-FFF2-40B4-BE49-F238E27FC236}">
                    <a16:creationId xmlns:a16="http://schemas.microsoft.com/office/drawing/2014/main" id="{B1FC929B-1484-47E7-B684-BFF345178606}"/>
                  </a:ext>
                </a:extLst>
              </p14:cNvPr>
              <p14:cNvContentPartPr/>
              <p14:nvPr/>
            </p14:nvContentPartPr>
            <p14:xfrm>
              <a:off x="5624743" y="5893484"/>
              <a:ext cx="1163520" cy="415440"/>
            </p14:xfrm>
          </p:contentPart>
        </mc:Choice>
        <mc:Fallback>
          <p:pic>
            <p:nvPicPr>
              <p:cNvPr id="195" name="Ink 197">
                <a:extLst>
                  <a:ext uri="{FF2B5EF4-FFF2-40B4-BE49-F238E27FC236}">
                    <a16:creationId xmlns:a16="http://schemas.microsoft.com/office/drawing/2014/main" id="{B1FC929B-1484-47E7-B684-BFF34517860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7183" y="5885917"/>
                <a:ext cx="1178640" cy="430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id="{C8BC373A-2A02-0EE5-34AD-915F719C91E2}"/>
                  </a:ext>
                </a:extLst>
              </p14:cNvPr>
              <p14:cNvContentPartPr/>
              <p14:nvPr/>
            </p14:nvContentPartPr>
            <p14:xfrm>
              <a:off x="2713783" y="5962604"/>
              <a:ext cx="1194840" cy="440280"/>
            </p14:xfrm>
          </p:contentPart>
        </mc:Choice>
        <mc:Fallback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C8BC373A-2A02-0EE5-34AD-915F719C91E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06223" y="5955044"/>
                <a:ext cx="120996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85EDE28D-1DED-5679-2C5B-6C6897DE1635}"/>
                  </a:ext>
                </a:extLst>
              </p14:cNvPr>
              <p14:cNvContentPartPr/>
              <p14:nvPr/>
            </p14:nvContentPartPr>
            <p14:xfrm>
              <a:off x="934663" y="6076004"/>
              <a:ext cx="1069200" cy="453600"/>
            </p14:xfrm>
          </p:contentPart>
        </mc:Choice>
        <mc:Fallback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85EDE28D-1DED-5679-2C5B-6C6897DE163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7103" y="6068444"/>
                <a:ext cx="108432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10" name="Ink 211">
                <a:extLst>
                  <a:ext uri="{FF2B5EF4-FFF2-40B4-BE49-F238E27FC236}">
                    <a16:creationId xmlns:a16="http://schemas.microsoft.com/office/drawing/2014/main" id="{EBA5ADBE-121B-9CF0-B894-41FF1B72DABA}"/>
                  </a:ext>
                </a:extLst>
              </p14:cNvPr>
              <p14:cNvContentPartPr/>
              <p14:nvPr/>
            </p14:nvContentPartPr>
            <p14:xfrm>
              <a:off x="6430063" y="6432764"/>
              <a:ext cx="1721520" cy="436680"/>
            </p14:xfrm>
          </p:contentPart>
        </mc:Choice>
        <mc:Fallback>
          <p:pic>
            <p:nvPicPr>
              <p:cNvPr id="210" name="Ink 211">
                <a:extLst>
                  <a:ext uri="{FF2B5EF4-FFF2-40B4-BE49-F238E27FC236}">
                    <a16:creationId xmlns:a16="http://schemas.microsoft.com/office/drawing/2014/main" id="{EBA5ADBE-121B-9CF0-B894-41FF1B72DAB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22503" y="6425210"/>
                <a:ext cx="1736640" cy="451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1" name="Ink 211">
                <a:extLst>
                  <a:ext uri="{FF2B5EF4-FFF2-40B4-BE49-F238E27FC236}">
                    <a16:creationId xmlns:a16="http://schemas.microsoft.com/office/drawing/2014/main" id="{A957F9F0-CA84-7E14-7F33-1FC0E5658917}"/>
                  </a:ext>
                </a:extLst>
              </p14:cNvPr>
              <p14:cNvContentPartPr/>
              <p14:nvPr/>
            </p14:nvContentPartPr>
            <p14:xfrm>
              <a:off x="1437583" y="6523484"/>
              <a:ext cx="1433880" cy="407880"/>
            </p14:xfrm>
          </p:contentPart>
        </mc:Choice>
        <mc:Fallback>
          <p:pic>
            <p:nvPicPr>
              <p:cNvPr id="211" name="Ink 211">
                <a:extLst>
                  <a:ext uri="{FF2B5EF4-FFF2-40B4-BE49-F238E27FC236}">
                    <a16:creationId xmlns:a16="http://schemas.microsoft.com/office/drawing/2014/main" id="{A957F9F0-CA84-7E14-7F33-1FC0E565891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430023" y="6515924"/>
                <a:ext cx="14490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20" name="Ink 220">
                <a:extLst>
                  <a:ext uri="{FF2B5EF4-FFF2-40B4-BE49-F238E27FC236}">
                    <a16:creationId xmlns:a16="http://schemas.microsoft.com/office/drawing/2014/main" id="{6241B96F-1671-EDAB-B9A4-0E7796F5D5EA}"/>
                  </a:ext>
                </a:extLst>
              </p14:cNvPr>
              <p14:cNvContentPartPr/>
              <p14:nvPr/>
            </p14:nvContentPartPr>
            <p14:xfrm>
              <a:off x="9274063" y="5474084"/>
              <a:ext cx="1933920" cy="1288800"/>
            </p14:xfrm>
          </p:contentPart>
        </mc:Choice>
        <mc:Fallback>
          <p:pic>
            <p:nvPicPr>
              <p:cNvPr id="220" name="Ink 220">
                <a:extLst>
                  <a:ext uri="{FF2B5EF4-FFF2-40B4-BE49-F238E27FC236}">
                    <a16:creationId xmlns:a16="http://schemas.microsoft.com/office/drawing/2014/main" id="{6241B96F-1671-EDAB-B9A4-0E7796F5D5E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66503" y="5466522"/>
                <a:ext cx="1949040" cy="1303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3" name="Ink 233">
                <a:extLst>
                  <a:ext uri="{FF2B5EF4-FFF2-40B4-BE49-F238E27FC236}">
                    <a16:creationId xmlns:a16="http://schemas.microsoft.com/office/drawing/2014/main" id="{3C7F9CD8-E344-472C-C1D4-CC24CA57A5C4}"/>
                  </a:ext>
                </a:extLst>
              </p14:cNvPr>
              <p14:cNvContentPartPr/>
              <p14:nvPr/>
            </p14:nvContentPartPr>
            <p14:xfrm>
              <a:off x="9868423" y="5933804"/>
              <a:ext cx="2018880" cy="753480"/>
            </p14:xfrm>
          </p:contentPart>
        </mc:Choice>
        <mc:Fallback>
          <p:pic>
            <p:nvPicPr>
              <p:cNvPr id="233" name="Ink 233">
                <a:extLst>
                  <a:ext uri="{FF2B5EF4-FFF2-40B4-BE49-F238E27FC236}">
                    <a16:creationId xmlns:a16="http://schemas.microsoft.com/office/drawing/2014/main" id="{3C7F9CD8-E344-472C-C1D4-CC24CA57A5C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860862" y="5926240"/>
                <a:ext cx="2034003" cy="76860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616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3C2E0A65-E78D-D5CE-9D36-EEDF66D10402}"/>
                  </a:ext>
                </a:extLst>
              </p14:cNvPr>
              <p14:cNvContentPartPr/>
              <p14:nvPr/>
            </p14:nvContentPartPr>
            <p14:xfrm>
              <a:off x="1801543" y="307724"/>
              <a:ext cx="7488000" cy="464940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3C2E0A65-E78D-D5CE-9D36-EEDF66D104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3983" y="300163"/>
                <a:ext cx="7503121" cy="4664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3E525C93-4EC6-612A-06D0-59929F65DD33}"/>
                  </a:ext>
                </a:extLst>
              </p14:cNvPr>
              <p14:cNvContentPartPr/>
              <p14:nvPr/>
            </p14:nvContentPartPr>
            <p14:xfrm>
              <a:off x="2260543" y="323204"/>
              <a:ext cx="6940800" cy="466560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3E525C93-4EC6-612A-06D0-59929F65DD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2983" y="315644"/>
                <a:ext cx="6955921" cy="46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10011039-DDA4-BDA6-CE02-D305ADB4F4CC}"/>
                  </a:ext>
                </a:extLst>
              </p14:cNvPr>
              <p14:cNvContentPartPr/>
              <p14:nvPr/>
            </p14:nvContentPartPr>
            <p14:xfrm>
              <a:off x="1041583" y="508964"/>
              <a:ext cx="10423800" cy="132372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10011039-DDA4-BDA6-CE02-D305ADB4F4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4023" y="501404"/>
                <a:ext cx="10438920" cy="13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FB03E99-31EE-286F-6A6E-982236DFD98D}"/>
                  </a:ext>
                </a:extLst>
              </p14:cNvPr>
              <p14:cNvContentPartPr/>
              <p14:nvPr/>
            </p14:nvContentPartPr>
            <p14:xfrm>
              <a:off x="5316223" y="379724"/>
              <a:ext cx="132480" cy="44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FB03E99-31EE-286F-6A6E-982236DFD9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8663" y="372225"/>
                <a:ext cx="147600" cy="5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04CF6AF-BD89-C16D-7559-D60A4403CF20}"/>
                  </a:ext>
                </a:extLst>
              </p14:cNvPr>
              <p14:cNvContentPartPr/>
              <p14:nvPr/>
            </p14:nvContentPartPr>
            <p14:xfrm>
              <a:off x="4392103" y="530564"/>
              <a:ext cx="295920" cy="31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04CF6AF-BD89-C16D-7559-D60A4403CF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4543" y="523004"/>
                <a:ext cx="311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47240E5-1134-1976-D5BF-23583845CFA0}"/>
                  </a:ext>
                </a:extLst>
              </p14:cNvPr>
              <p14:cNvContentPartPr/>
              <p14:nvPr/>
            </p14:nvContentPartPr>
            <p14:xfrm>
              <a:off x="3430183" y="725324"/>
              <a:ext cx="440280" cy="56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47240E5-1134-1976-D5BF-23583845CF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22629" y="717764"/>
                <a:ext cx="455388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59D6DE5-85E7-9114-B746-7C06E88F2D3B}"/>
                  </a:ext>
                </a:extLst>
              </p14:cNvPr>
              <p14:cNvContentPartPr/>
              <p14:nvPr/>
            </p14:nvContentPartPr>
            <p14:xfrm>
              <a:off x="2587423" y="857444"/>
              <a:ext cx="402840" cy="6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59D6DE5-85E7-9114-B746-7C06E88F2D3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9863" y="849884"/>
                <a:ext cx="417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2F78A8-EDFF-5A43-6FA4-A43586B5D2A8}"/>
                  </a:ext>
                </a:extLst>
              </p14:cNvPr>
              <p14:cNvContentPartPr/>
              <p14:nvPr/>
            </p14:nvContentPartPr>
            <p14:xfrm>
              <a:off x="1883623" y="882644"/>
              <a:ext cx="176400" cy="38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2F78A8-EDFF-5A43-6FA4-A43586B5D2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76063" y="875012"/>
                <a:ext cx="191520" cy="53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8F3A61-CFB6-FE64-58D6-783A94EC6EE6}"/>
                  </a:ext>
                </a:extLst>
              </p14:cNvPr>
              <p14:cNvContentPartPr/>
              <p14:nvPr/>
            </p14:nvContentPartPr>
            <p14:xfrm>
              <a:off x="6554623" y="348404"/>
              <a:ext cx="302040" cy="38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8F3A61-CFB6-FE64-58D6-783A94EC6E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47063" y="340844"/>
                <a:ext cx="317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611767-CE7F-7B4E-EDFE-11332488CEFA}"/>
                  </a:ext>
                </a:extLst>
              </p14:cNvPr>
              <p14:cNvContentPartPr/>
              <p14:nvPr/>
            </p14:nvContentPartPr>
            <p14:xfrm>
              <a:off x="7328263" y="354524"/>
              <a:ext cx="308520" cy="31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611767-CE7F-7B4E-EDFE-11332488CE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20703" y="346964"/>
                <a:ext cx="323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01EE3D-40EA-6C14-CE75-BAFEB206EDC2}"/>
                  </a:ext>
                </a:extLst>
              </p14:cNvPr>
              <p14:cNvContentPartPr/>
              <p14:nvPr/>
            </p14:nvContentPartPr>
            <p14:xfrm>
              <a:off x="7982023" y="411044"/>
              <a:ext cx="126000" cy="12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01EE3D-40EA-6C14-CE75-BAFEB206ED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74485" y="403484"/>
                <a:ext cx="141077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CC1C8178-D4B5-7C75-23E2-2E597FE38156}"/>
                  </a:ext>
                </a:extLst>
              </p14:cNvPr>
              <p14:cNvContentPartPr/>
              <p14:nvPr/>
            </p14:nvContentPartPr>
            <p14:xfrm>
              <a:off x="8503663" y="59684"/>
              <a:ext cx="1307880" cy="773280"/>
            </p14:xfrm>
          </p:contentPart>
        </mc:Choice>
        <mc:Fallback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CC1C8178-D4B5-7C75-23E2-2E597FE381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96103" y="52120"/>
                <a:ext cx="1323000" cy="788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EC19B5B-4D95-B53E-8806-D615F461E1D8}"/>
                  </a:ext>
                </a:extLst>
              </p14:cNvPr>
              <p14:cNvContentPartPr/>
              <p14:nvPr/>
            </p14:nvContentPartPr>
            <p14:xfrm>
              <a:off x="1865263" y="2661764"/>
              <a:ext cx="207000" cy="25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EC19B5B-4D95-B53E-8806-D615F461E1D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57703" y="2654204"/>
                <a:ext cx="222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58FC823-2958-F03E-5E26-EE827E05EEFF}"/>
                  </a:ext>
                </a:extLst>
              </p14:cNvPr>
              <p14:cNvContentPartPr/>
              <p14:nvPr/>
            </p14:nvContentPartPr>
            <p14:xfrm>
              <a:off x="2845543" y="2599124"/>
              <a:ext cx="207720" cy="25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58FC823-2958-F03E-5E26-EE827E05EE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37983" y="2591564"/>
                <a:ext cx="2228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8A2E69F-728E-AA70-4FB9-FEE8E5256A3C}"/>
                  </a:ext>
                </a:extLst>
              </p14:cNvPr>
              <p14:cNvContentPartPr/>
              <p14:nvPr/>
            </p14:nvContentPartPr>
            <p14:xfrm>
              <a:off x="3920503" y="2517404"/>
              <a:ext cx="276840" cy="31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8A2E69F-728E-AA70-4FB9-FEE8E5256A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12953" y="2509929"/>
                <a:ext cx="291940" cy="46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E7712CF-F824-D444-1993-DBD48BFBA03C}"/>
                  </a:ext>
                </a:extLst>
              </p14:cNvPr>
              <p14:cNvContentPartPr/>
              <p14:nvPr/>
            </p14:nvContentPartPr>
            <p14:xfrm>
              <a:off x="5228023" y="2523524"/>
              <a:ext cx="302040" cy="6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E7712CF-F824-D444-1993-DBD48BFBA03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20463" y="2515964"/>
                <a:ext cx="3171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AAB31CF-3E1A-5226-555A-F4D5DA1F4793}"/>
                  </a:ext>
                </a:extLst>
              </p14:cNvPr>
              <p14:cNvContentPartPr/>
              <p14:nvPr/>
            </p14:nvContentPartPr>
            <p14:xfrm>
              <a:off x="4492543" y="2347484"/>
              <a:ext cx="333720" cy="44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AAB31CF-3E1A-5226-555A-F4D5DA1F47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84975" y="2339924"/>
                <a:ext cx="348856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1C3B93E-B6CC-C9D2-CD23-53FADA12211D}"/>
                  </a:ext>
                </a:extLst>
              </p14:cNvPr>
              <p14:cNvContentPartPr/>
              <p14:nvPr/>
            </p14:nvContentPartPr>
            <p14:xfrm>
              <a:off x="5555263" y="2215364"/>
              <a:ext cx="207720" cy="38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1C3B93E-B6CC-C9D2-CD23-53FADA1221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47703" y="2207804"/>
                <a:ext cx="222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1F4E333-EB38-F852-576C-9AC1463B4AF1}"/>
                  </a:ext>
                </a:extLst>
              </p14:cNvPr>
              <p14:cNvContentPartPr/>
              <p14:nvPr/>
            </p14:nvContentPartPr>
            <p14:xfrm>
              <a:off x="6454183" y="2284844"/>
              <a:ext cx="327240" cy="12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1F4E333-EB38-F852-576C-9AC1463B4AF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46623" y="2277284"/>
                <a:ext cx="3423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FC1254F-D511-6353-FC81-A50E60787E75}"/>
                  </a:ext>
                </a:extLst>
              </p14:cNvPr>
              <p14:cNvContentPartPr/>
              <p14:nvPr/>
            </p14:nvContentPartPr>
            <p14:xfrm>
              <a:off x="7648663" y="2253164"/>
              <a:ext cx="547200" cy="38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FC1254F-D511-6353-FC81-A50E60787E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41103" y="2245604"/>
                <a:ext cx="5623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3" name="Ink 54">
                <a:extLst>
                  <a:ext uri="{FF2B5EF4-FFF2-40B4-BE49-F238E27FC236}">
                    <a16:creationId xmlns:a16="http://schemas.microsoft.com/office/drawing/2014/main" id="{3D478ECC-D15E-26E2-1E0D-D5098B39E43F}"/>
                  </a:ext>
                </a:extLst>
              </p14:cNvPr>
              <p14:cNvContentPartPr/>
              <p14:nvPr/>
            </p14:nvContentPartPr>
            <p14:xfrm>
              <a:off x="10268383" y="1845284"/>
              <a:ext cx="1473840" cy="1037160"/>
            </p14:xfrm>
          </p:contentPart>
        </mc:Choice>
        <mc:Fallback>
          <p:pic>
            <p:nvPicPr>
              <p:cNvPr id="53" name="Ink 54">
                <a:extLst>
                  <a:ext uri="{FF2B5EF4-FFF2-40B4-BE49-F238E27FC236}">
                    <a16:creationId xmlns:a16="http://schemas.microsoft.com/office/drawing/2014/main" id="{3D478ECC-D15E-26E2-1E0D-D5098B39E4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60823" y="1837721"/>
                <a:ext cx="1488960" cy="1052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DB7256A3-732D-B37C-0928-BAD9ACA8B2C0}"/>
                  </a:ext>
                </a:extLst>
              </p14:cNvPr>
              <p14:cNvContentPartPr/>
              <p14:nvPr/>
            </p14:nvContentPartPr>
            <p14:xfrm>
              <a:off x="9019183" y="2234444"/>
              <a:ext cx="852840" cy="25560"/>
            </p14:xfrm>
          </p:contentPart>
        </mc:Choice>
        <mc:Fallback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DB7256A3-732D-B37C-0928-BAD9ACA8B2C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011620" y="2226884"/>
                <a:ext cx="867966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489B8F1-C870-3BBF-D212-4446714C87C3}"/>
                  </a:ext>
                </a:extLst>
              </p14:cNvPr>
              <p14:cNvContentPartPr/>
              <p14:nvPr/>
            </p14:nvContentPartPr>
            <p14:xfrm>
              <a:off x="3499303" y="1669964"/>
              <a:ext cx="251280" cy="199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489B8F1-C870-3BBF-D212-4446714C87C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91743" y="1662404"/>
                <a:ext cx="2664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4B9620C1-09BC-520D-F4DF-75E1A08C1C98}"/>
                  </a:ext>
                </a:extLst>
              </p14:cNvPr>
              <p14:cNvContentPartPr/>
              <p14:nvPr/>
            </p14:nvContentPartPr>
            <p14:xfrm>
              <a:off x="3065503" y="1254164"/>
              <a:ext cx="559800" cy="26928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4B9620C1-09BC-520D-F4DF-75E1A08C1C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57948" y="1246604"/>
                <a:ext cx="57491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33988C1-A2F6-09C4-5FAF-B9EAE43C2419}"/>
                  </a:ext>
                </a:extLst>
              </p14:cNvPr>
              <p14:cNvContentPartPr/>
              <p14:nvPr/>
            </p14:nvContentPartPr>
            <p14:xfrm>
              <a:off x="3486703" y="1927004"/>
              <a:ext cx="19080" cy="125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33988C1-A2F6-09C4-5FAF-B9EAE43C241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79283" y="1919444"/>
                <a:ext cx="33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BBB0B06-0732-D0F0-3D0E-B60D01F45CB4}"/>
                  </a:ext>
                </a:extLst>
              </p14:cNvPr>
              <p14:cNvContentPartPr/>
              <p14:nvPr/>
            </p14:nvContentPartPr>
            <p14:xfrm>
              <a:off x="3518023" y="2196644"/>
              <a:ext cx="6480" cy="63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BBB0B06-0732-D0F0-3D0E-B60D01F45CB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10463" y="2189041"/>
                <a:ext cx="21600" cy="78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C3F63F3-2E88-6794-CFC3-5144B73C3F02}"/>
                  </a:ext>
                </a:extLst>
              </p14:cNvPr>
              <p14:cNvContentPartPr/>
              <p14:nvPr/>
            </p14:nvContentPartPr>
            <p14:xfrm>
              <a:off x="3599743" y="2467004"/>
              <a:ext cx="19080" cy="151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C3F63F3-2E88-6794-CFC3-5144B73C3F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92183" y="2459444"/>
                <a:ext cx="342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14EC33-9012-DC9B-8866-FA77365F5A39}"/>
                  </a:ext>
                </a:extLst>
              </p14:cNvPr>
              <p14:cNvContentPartPr/>
              <p14:nvPr/>
            </p14:nvContentPartPr>
            <p14:xfrm>
              <a:off x="3581023" y="2812964"/>
              <a:ext cx="38160" cy="820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14EC33-9012-DC9B-8866-FA77365F5A3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73463" y="2805404"/>
                <a:ext cx="532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E43A0EF-D9A1-D1BF-B3F2-E688FAF90CA9}"/>
                  </a:ext>
                </a:extLst>
              </p14:cNvPr>
              <p14:cNvContentPartPr/>
              <p14:nvPr/>
            </p14:nvContentPartPr>
            <p14:xfrm>
              <a:off x="3750583" y="4705124"/>
              <a:ext cx="38160" cy="239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E43A0EF-D9A1-D1BF-B3F2-E688FAF90C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43023" y="4697553"/>
                <a:ext cx="53280" cy="254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0" name="Ink 71">
                <a:extLst>
                  <a:ext uri="{FF2B5EF4-FFF2-40B4-BE49-F238E27FC236}">
                    <a16:creationId xmlns:a16="http://schemas.microsoft.com/office/drawing/2014/main" id="{B803E5BF-AE97-8D3C-B78C-B773744D1FF1}"/>
                  </a:ext>
                </a:extLst>
              </p14:cNvPr>
              <p14:cNvContentPartPr/>
              <p14:nvPr/>
            </p14:nvContentPartPr>
            <p14:xfrm>
              <a:off x="3612343" y="3278084"/>
              <a:ext cx="836640" cy="277200"/>
            </p14:xfrm>
          </p:contentPart>
        </mc:Choice>
        <mc:Fallback>
          <p:pic>
            <p:nvPicPr>
              <p:cNvPr id="70" name="Ink 71">
                <a:extLst>
                  <a:ext uri="{FF2B5EF4-FFF2-40B4-BE49-F238E27FC236}">
                    <a16:creationId xmlns:a16="http://schemas.microsoft.com/office/drawing/2014/main" id="{B803E5BF-AE97-8D3C-B78C-B773744D1F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04780" y="3270524"/>
                <a:ext cx="851767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EDC63171-FE0C-389A-5702-06EE5ED36E3C}"/>
                  </a:ext>
                </a:extLst>
              </p14:cNvPr>
              <p14:cNvContentPartPr/>
              <p14:nvPr/>
            </p14:nvContentPartPr>
            <p14:xfrm>
              <a:off x="3486703" y="3014564"/>
              <a:ext cx="245520" cy="156960"/>
            </p14:xfrm>
          </p:contentPart>
        </mc:Choice>
        <mc:Fallback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EDC63171-FE0C-389A-5702-06EE5ED36E3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9143" y="3007004"/>
                <a:ext cx="2606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A4D30FC0-1B05-9AD5-C316-0413F4DC7220}"/>
                  </a:ext>
                </a:extLst>
              </p14:cNvPr>
              <p14:cNvContentPartPr/>
              <p14:nvPr/>
            </p14:nvContentPartPr>
            <p14:xfrm>
              <a:off x="8057263" y="3410924"/>
              <a:ext cx="610200" cy="615960"/>
            </p14:xfrm>
          </p:contentPart>
        </mc:Choice>
        <mc:Fallback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A4D30FC0-1B05-9AD5-C316-0413F4DC72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49703" y="3403364"/>
                <a:ext cx="6253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00" name="Ink 103">
                <a:extLst>
                  <a:ext uri="{FF2B5EF4-FFF2-40B4-BE49-F238E27FC236}">
                    <a16:creationId xmlns:a16="http://schemas.microsoft.com/office/drawing/2014/main" id="{CF9E3E79-C4D0-BFF5-D6C8-3E433DAF09AE}"/>
                  </a:ext>
                </a:extLst>
              </p14:cNvPr>
              <p14:cNvContentPartPr/>
              <p14:nvPr/>
            </p14:nvContentPartPr>
            <p14:xfrm>
              <a:off x="7705183" y="5510084"/>
              <a:ext cx="1269360" cy="469800"/>
            </p14:xfrm>
          </p:contentPart>
        </mc:Choice>
        <mc:Fallback>
          <p:pic>
            <p:nvPicPr>
              <p:cNvPr id="100" name="Ink 103">
                <a:extLst>
                  <a:ext uri="{FF2B5EF4-FFF2-40B4-BE49-F238E27FC236}">
                    <a16:creationId xmlns:a16="http://schemas.microsoft.com/office/drawing/2014/main" id="{CF9E3E79-C4D0-BFF5-D6C8-3E433DAF09A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7621" y="5502524"/>
                <a:ext cx="1284484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1" name="Ink 103">
                <a:extLst>
                  <a:ext uri="{FF2B5EF4-FFF2-40B4-BE49-F238E27FC236}">
                    <a16:creationId xmlns:a16="http://schemas.microsoft.com/office/drawing/2014/main" id="{C7FD5FA7-09D4-4E02-F044-A32DFBC19283}"/>
                  </a:ext>
                </a:extLst>
              </p14:cNvPr>
              <p14:cNvContentPartPr/>
              <p14:nvPr/>
            </p14:nvContentPartPr>
            <p14:xfrm>
              <a:off x="6648943" y="5686844"/>
              <a:ext cx="653760" cy="489960"/>
            </p14:xfrm>
          </p:contentPart>
        </mc:Choice>
        <mc:Fallback>
          <p:pic>
            <p:nvPicPr>
              <p:cNvPr id="101" name="Ink 103">
                <a:extLst>
                  <a:ext uri="{FF2B5EF4-FFF2-40B4-BE49-F238E27FC236}">
                    <a16:creationId xmlns:a16="http://schemas.microsoft.com/office/drawing/2014/main" id="{C7FD5FA7-09D4-4E02-F044-A32DFBC1928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41379" y="5679284"/>
                <a:ext cx="668888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2" name="Ink 103">
                <a:extLst>
                  <a:ext uri="{FF2B5EF4-FFF2-40B4-BE49-F238E27FC236}">
                    <a16:creationId xmlns:a16="http://schemas.microsoft.com/office/drawing/2014/main" id="{5AD287C0-2E6E-F561-EAD4-F4F144F72E84}"/>
                  </a:ext>
                </a:extLst>
              </p14:cNvPr>
              <p14:cNvContentPartPr/>
              <p14:nvPr/>
            </p14:nvContentPartPr>
            <p14:xfrm>
              <a:off x="4725103" y="5667764"/>
              <a:ext cx="1333440" cy="521280"/>
            </p14:xfrm>
          </p:contentPart>
        </mc:Choice>
        <mc:Fallback>
          <p:pic>
            <p:nvPicPr>
              <p:cNvPr id="102" name="Ink 103">
                <a:extLst>
                  <a:ext uri="{FF2B5EF4-FFF2-40B4-BE49-F238E27FC236}">
                    <a16:creationId xmlns:a16="http://schemas.microsoft.com/office/drawing/2014/main" id="{5AD287C0-2E6E-F561-EAD4-F4F144F72E8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17541" y="5660204"/>
                <a:ext cx="1348564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BB70EA60-3A53-0D99-7C41-BB2C994A2272}"/>
                  </a:ext>
                </a:extLst>
              </p14:cNvPr>
              <p14:cNvContentPartPr/>
              <p14:nvPr/>
            </p14:nvContentPartPr>
            <p14:xfrm>
              <a:off x="3260263" y="5429804"/>
              <a:ext cx="1201320" cy="703080"/>
            </p14:xfrm>
          </p:contentPart>
        </mc:Choice>
        <mc:Fallback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BB70EA60-3A53-0D99-7C41-BB2C994A227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52701" y="5422244"/>
                <a:ext cx="1216445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16" name="Ink 116">
                <a:extLst>
                  <a:ext uri="{FF2B5EF4-FFF2-40B4-BE49-F238E27FC236}">
                    <a16:creationId xmlns:a16="http://schemas.microsoft.com/office/drawing/2014/main" id="{26413AF9-1E27-E6E0-9685-F726F378192B}"/>
                  </a:ext>
                </a:extLst>
              </p14:cNvPr>
              <p14:cNvContentPartPr/>
              <p14:nvPr/>
            </p14:nvContentPartPr>
            <p14:xfrm>
              <a:off x="9308623" y="5159444"/>
              <a:ext cx="1716840" cy="1338120"/>
            </p14:xfrm>
          </p:contentPart>
        </mc:Choice>
        <mc:Fallback>
          <p:pic>
            <p:nvPicPr>
              <p:cNvPr id="116" name="Ink 116">
                <a:extLst>
                  <a:ext uri="{FF2B5EF4-FFF2-40B4-BE49-F238E27FC236}">
                    <a16:creationId xmlns:a16="http://schemas.microsoft.com/office/drawing/2014/main" id="{26413AF9-1E27-E6E0-9685-F726F37819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301063" y="5151884"/>
                <a:ext cx="1731960" cy="13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4" name="Ink 135">
                <a:extLst>
                  <a:ext uri="{FF2B5EF4-FFF2-40B4-BE49-F238E27FC236}">
                    <a16:creationId xmlns:a16="http://schemas.microsoft.com/office/drawing/2014/main" id="{6FCF6870-15CD-C4DC-B3C3-925EF28FCE6A}"/>
                  </a:ext>
                </a:extLst>
              </p14:cNvPr>
              <p14:cNvContentPartPr/>
              <p14:nvPr/>
            </p14:nvContentPartPr>
            <p14:xfrm>
              <a:off x="9778783" y="4046324"/>
              <a:ext cx="2133000" cy="628200"/>
            </p14:xfrm>
          </p:contentPart>
        </mc:Choice>
        <mc:Fallback>
          <p:pic>
            <p:nvPicPr>
              <p:cNvPr id="134" name="Ink 135">
                <a:extLst>
                  <a:ext uri="{FF2B5EF4-FFF2-40B4-BE49-F238E27FC236}">
                    <a16:creationId xmlns:a16="http://schemas.microsoft.com/office/drawing/2014/main" id="{6FCF6870-15CD-C4DC-B3C3-925EF28FCE6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71223" y="4038760"/>
                <a:ext cx="2148120" cy="643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5" name="Ink 135">
                <a:extLst>
                  <a:ext uri="{FF2B5EF4-FFF2-40B4-BE49-F238E27FC236}">
                    <a16:creationId xmlns:a16="http://schemas.microsoft.com/office/drawing/2014/main" id="{7F0F82C7-7B9E-87D8-68C1-2F562743110D}"/>
                  </a:ext>
                </a:extLst>
              </p14:cNvPr>
              <p14:cNvContentPartPr/>
              <p14:nvPr/>
            </p14:nvContentPartPr>
            <p14:xfrm>
              <a:off x="9509863" y="3343604"/>
              <a:ext cx="2332800" cy="494640"/>
            </p14:xfrm>
          </p:contentPart>
        </mc:Choice>
        <mc:Fallback>
          <p:pic>
            <p:nvPicPr>
              <p:cNvPr id="135" name="Ink 135">
                <a:extLst>
                  <a:ext uri="{FF2B5EF4-FFF2-40B4-BE49-F238E27FC236}">
                    <a16:creationId xmlns:a16="http://schemas.microsoft.com/office/drawing/2014/main" id="{7F0F82C7-7B9E-87D8-68C1-2F562743110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502303" y="3336038"/>
                <a:ext cx="2347920" cy="509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27BB211F-653E-5121-1AD7-540CB5A87A32}"/>
                  </a:ext>
                </a:extLst>
              </p14:cNvPr>
              <p14:cNvContentPartPr/>
              <p14:nvPr/>
            </p14:nvContentPartPr>
            <p14:xfrm>
              <a:off x="10006303" y="1630724"/>
              <a:ext cx="1993320" cy="1635120"/>
            </p14:xfrm>
          </p:contentPart>
        </mc:Choice>
        <mc:Fallback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27BB211F-653E-5121-1AD7-540CB5A87A3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98743" y="1623162"/>
                <a:ext cx="2008440" cy="16502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50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31E48DB1-3FBE-7B0D-D672-E02FEEC8B77D}"/>
                  </a:ext>
                </a:extLst>
              </p14:cNvPr>
              <p14:cNvContentPartPr/>
              <p14:nvPr/>
            </p14:nvContentPartPr>
            <p14:xfrm>
              <a:off x="1808023" y="329324"/>
              <a:ext cx="7268400" cy="470304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31E48DB1-3FBE-7B0D-D672-E02FEEC8B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463" y="321764"/>
                <a:ext cx="7283520" cy="47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496BA3-C510-BD49-8934-ADF88FE9FF65}"/>
                  </a:ext>
                </a:extLst>
              </p14:cNvPr>
              <p14:cNvContentPartPr/>
              <p14:nvPr/>
            </p14:nvContentPartPr>
            <p14:xfrm>
              <a:off x="839623" y="2806484"/>
              <a:ext cx="9279360" cy="57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496BA3-C510-BD49-8934-ADF88FE9FF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063" y="2798919"/>
                <a:ext cx="9294480" cy="594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6C8248B7-4B69-9452-65CA-12115C46D16C}"/>
                  </a:ext>
                </a:extLst>
              </p14:cNvPr>
              <p14:cNvContentPartPr/>
              <p14:nvPr/>
            </p14:nvContentPartPr>
            <p14:xfrm>
              <a:off x="2474383" y="3120764"/>
              <a:ext cx="1113120" cy="1377360"/>
            </p14:xfrm>
          </p:contentPart>
        </mc:Choice>
        <mc:Fallback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6C8248B7-4B69-9452-65CA-12115C46D1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6823" y="3113202"/>
                <a:ext cx="1128240" cy="1392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00D0EEF2-FC5A-EA0B-65C1-8A7BE8B8A15E}"/>
                  </a:ext>
                </a:extLst>
              </p14:cNvPr>
              <p14:cNvContentPartPr/>
              <p14:nvPr/>
            </p14:nvContentPartPr>
            <p14:xfrm>
              <a:off x="2499583" y="4768124"/>
              <a:ext cx="44280" cy="49068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00D0EEF2-FC5A-EA0B-65C1-8A7BE8B8A1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2084" y="4760570"/>
                <a:ext cx="59278" cy="505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3BC55465-CDEB-B645-C0EC-516A17596F35}"/>
                  </a:ext>
                </a:extLst>
              </p14:cNvPr>
              <p14:cNvContentPartPr/>
              <p14:nvPr/>
            </p14:nvContentPartPr>
            <p14:xfrm>
              <a:off x="2436583" y="3240284"/>
              <a:ext cx="100800" cy="110052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3BC55465-CDEB-B645-C0EC-516A17596F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29023" y="3232724"/>
                <a:ext cx="115920" cy="11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228A1BA8-0D78-69BD-D734-A010219778B5}"/>
                  </a:ext>
                </a:extLst>
              </p14:cNvPr>
              <p14:cNvContentPartPr/>
              <p14:nvPr/>
            </p14:nvContentPartPr>
            <p14:xfrm>
              <a:off x="3785503" y="2360084"/>
              <a:ext cx="3171960" cy="830520"/>
            </p14:xfrm>
          </p:contentPart>
        </mc:Choice>
        <mc:Fallback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228A1BA8-0D78-69BD-D734-A010219778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7943" y="2352521"/>
                <a:ext cx="3187080" cy="845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7AE95A8E-39C6-1976-4F54-54CE0BFEB457}"/>
                  </a:ext>
                </a:extLst>
              </p14:cNvPr>
              <p14:cNvContentPartPr/>
              <p14:nvPr/>
            </p14:nvContentPartPr>
            <p14:xfrm>
              <a:off x="3216343" y="3152444"/>
              <a:ext cx="377640" cy="26424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7AE95A8E-39C6-1976-4F54-54CE0BFEB4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08783" y="3144894"/>
                <a:ext cx="392760" cy="279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33F1CD2E-DAAA-2469-CD50-B0409B7417E1}"/>
                  </a:ext>
                </a:extLst>
              </p14:cNvPr>
              <p14:cNvContentPartPr/>
              <p14:nvPr/>
            </p14:nvContentPartPr>
            <p14:xfrm>
              <a:off x="5146303" y="1756724"/>
              <a:ext cx="893160" cy="390240"/>
            </p14:xfrm>
          </p:contentPart>
        </mc:Choice>
        <mc:Fallback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33F1CD2E-DAAA-2469-CD50-B0409B7417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38743" y="1749164"/>
                <a:ext cx="9082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863569C-F9E1-B483-84E7-E900DA595DEC}"/>
                  </a:ext>
                </a:extLst>
              </p14:cNvPr>
              <p14:cNvContentPartPr/>
              <p14:nvPr/>
            </p14:nvContentPartPr>
            <p14:xfrm>
              <a:off x="7340503" y="2938604"/>
              <a:ext cx="125280" cy="694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863569C-F9E1-B483-84E7-E900DA595D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32943" y="2931044"/>
                <a:ext cx="1404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1F6CC2AB-DA0F-90FF-4716-322E61051C34}"/>
                  </a:ext>
                </a:extLst>
              </p14:cNvPr>
              <p14:cNvContentPartPr/>
              <p14:nvPr/>
            </p14:nvContentPartPr>
            <p14:xfrm>
              <a:off x="2543503" y="3193484"/>
              <a:ext cx="754920" cy="72612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1F6CC2AB-DA0F-90FF-4716-322E61051C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35939" y="3185924"/>
                <a:ext cx="770047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8F453408-FB1A-3D25-DB90-9F3A3FD6AEB8}"/>
                  </a:ext>
                </a:extLst>
              </p14:cNvPr>
              <p14:cNvContentPartPr/>
              <p14:nvPr/>
            </p14:nvContentPartPr>
            <p14:xfrm>
              <a:off x="3492823" y="3118244"/>
              <a:ext cx="50760" cy="72360"/>
            </p14:xfrm>
          </p:contentPart>
        </mc:Choice>
        <mc:Fallback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8F453408-FB1A-3D25-DB90-9F3A3FD6AE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85263" y="3110684"/>
                <a:ext cx="658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53516A5-A07D-CBED-E4FA-9F052897A451}"/>
                  </a:ext>
                </a:extLst>
              </p14:cNvPr>
              <p14:cNvContentPartPr/>
              <p14:nvPr/>
            </p14:nvContentPartPr>
            <p14:xfrm>
              <a:off x="7485223" y="3699284"/>
              <a:ext cx="25560" cy="176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53516A5-A07D-CBED-E4FA-9F052897A4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77663" y="3691724"/>
                <a:ext cx="406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38B96E7-E3A9-5A6B-515C-092A626FB014}"/>
                  </a:ext>
                </a:extLst>
              </p14:cNvPr>
              <p14:cNvContentPartPr/>
              <p14:nvPr/>
            </p14:nvContentPartPr>
            <p14:xfrm>
              <a:off x="7485223" y="4063964"/>
              <a:ext cx="72360" cy="1386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38B96E7-E3A9-5A6B-515C-092A626FB0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77663" y="4056424"/>
                <a:ext cx="87480" cy="153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2474ABE-809F-FAED-4E1D-31614B0C9342}"/>
                  </a:ext>
                </a:extLst>
              </p14:cNvPr>
              <p14:cNvContentPartPr/>
              <p14:nvPr/>
            </p14:nvContentPartPr>
            <p14:xfrm>
              <a:off x="7479103" y="4353044"/>
              <a:ext cx="63360" cy="1008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2474ABE-809F-FAED-4E1D-31614B0C934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71543" y="4345484"/>
                <a:ext cx="784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7D609E09-3098-5FAA-4927-E5BD5D90DD60}"/>
                  </a:ext>
                </a:extLst>
              </p14:cNvPr>
              <p14:cNvContentPartPr/>
              <p14:nvPr/>
            </p14:nvContentPartPr>
            <p14:xfrm>
              <a:off x="7397383" y="2885324"/>
              <a:ext cx="56160" cy="543960"/>
            </p14:xfrm>
          </p:contentPart>
        </mc:Choice>
        <mc:Fallback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7D609E09-3098-5FAA-4927-E5BD5D90DD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89823" y="2877764"/>
                <a:ext cx="712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6525867-663E-4593-9BB6-48D806A5D1E1}"/>
                  </a:ext>
                </a:extLst>
              </p14:cNvPr>
              <p14:cNvContentPartPr/>
              <p14:nvPr/>
            </p14:nvContentPartPr>
            <p14:xfrm>
              <a:off x="8730103" y="5082404"/>
              <a:ext cx="75960" cy="316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6525867-663E-4593-9BB6-48D806A5D1E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22507" y="5074844"/>
                <a:ext cx="91152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5">
                <a:extLst>
                  <a:ext uri="{FF2B5EF4-FFF2-40B4-BE49-F238E27FC236}">
                    <a16:creationId xmlns:a16="http://schemas.microsoft.com/office/drawing/2014/main" id="{EE9B0717-CA2B-4DAE-EC37-501DD2A1ECA4}"/>
                  </a:ext>
                </a:extLst>
              </p14:cNvPr>
              <p14:cNvContentPartPr/>
              <p14:nvPr/>
            </p14:nvContentPartPr>
            <p14:xfrm>
              <a:off x="7290463" y="4920404"/>
              <a:ext cx="1182240" cy="665640"/>
            </p14:xfrm>
          </p:contentPart>
        </mc:Choice>
        <mc:Fallback>
          <p:pic>
            <p:nvPicPr>
              <p:cNvPr id="75" name="Ink 75">
                <a:extLst>
                  <a:ext uri="{FF2B5EF4-FFF2-40B4-BE49-F238E27FC236}">
                    <a16:creationId xmlns:a16="http://schemas.microsoft.com/office/drawing/2014/main" id="{EE9B0717-CA2B-4DAE-EC37-501DD2A1ECA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82905" y="4912844"/>
                <a:ext cx="1197355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3DA8A36-EC1A-D7E7-4C16-C523B9651371}"/>
                  </a:ext>
                </a:extLst>
              </p14:cNvPr>
              <p14:cNvContentPartPr/>
              <p14:nvPr/>
            </p14:nvContentPartPr>
            <p14:xfrm>
              <a:off x="6764503" y="2511644"/>
              <a:ext cx="304920" cy="351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3DA8A36-EC1A-D7E7-4C16-C523B965137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56943" y="2504084"/>
                <a:ext cx="32004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E193B8D4-44F9-96EA-256A-028BBC21EBA5}"/>
                  </a:ext>
                </a:extLst>
              </p14:cNvPr>
              <p14:cNvContentPartPr/>
              <p14:nvPr/>
            </p14:nvContentPartPr>
            <p14:xfrm>
              <a:off x="7398103" y="5748764"/>
              <a:ext cx="1105920" cy="151200"/>
            </p14:xfrm>
          </p:contentPart>
        </mc:Choice>
        <mc:Fallback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E193B8D4-44F9-96EA-256A-028BBC21EB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90545" y="5741204"/>
                <a:ext cx="1121035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EA7E7ECB-384B-5EBA-2C39-43E73BB60B44}"/>
                  </a:ext>
                </a:extLst>
              </p14:cNvPr>
              <p14:cNvContentPartPr/>
              <p14:nvPr/>
            </p14:nvContentPartPr>
            <p14:xfrm>
              <a:off x="2423983" y="3235604"/>
              <a:ext cx="631800" cy="765720"/>
            </p14:xfrm>
          </p:contentPart>
        </mc:Choice>
        <mc:Fallback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EA7E7ECB-384B-5EBA-2C39-43E73BB60B4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16423" y="3228048"/>
                <a:ext cx="646920" cy="780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2" name="Ink 92">
                <a:extLst>
                  <a:ext uri="{FF2B5EF4-FFF2-40B4-BE49-F238E27FC236}">
                    <a16:creationId xmlns:a16="http://schemas.microsoft.com/office/drawing/2014/main" id="{F4C7385F-ACE9-FD1A-65F0-9F544E0A3076}"/>
                  </a:ext>
                </a:extLst>
              </p14:cNvPr>
              <p14:cNvContentPartPr/>
              <p14:nvPr/>
            </p14:nvContentPartPr>
            <p14:xfrm>
              <a:off x="3901783" y="1971644"/>
              <a:ext cx="1106640" cy="382320"/>
            </p14:xfrm>
          </p:contentPart>
        </mc:Choice>
        <mc:Fallback>
          <p:pic>
            <p:nvPicPr>
              <p:cNvPr id="92" name="Ink 92">
                <a:extLst>
                  <a:ext uri="{FF2B5EF4-FFF2-40B4-BE49-F238E27FC236}">
                    <a16:creationId xmlns:a16="http://schemas.microsoft.com/office/drawing/2014/main" id="{F4C7385F-ACE9-FD1A-65F0-9F544E0A30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94225" y="1964084"/>
                <a:ext cx="1121755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6746F047-49D8-39C6-BF87-0B374A674828}"/>
                  </a:ext>
                </a:extLst>
              </p14:cNvPr>
              <p14:cNvContentPartPr/>
              <p14:nvPr/>
            </p14:nvContentPartPr>
            <p14:xfrm>
              <a:off x="6221623" y="1603004"/>
              <a:ext cx="1527840" cy="550080"/>
            </p14:xfrm>
          </p:contentPart>
        </mc:Choice>
        <mc:Fallback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6746F047-49D8-39C6-BF87-0B374A6748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14065" y="1595444"/>
                <a:ext cx="1542956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DC0748C-415B-1885-E052-13D22689AD46}"/>
                  </a:ext>
                </a:extLst>
              </p14:cNvPr>
              <p14:cNvContentPartPr/>
              <p14:nvPr/>
            </p14:nvContentPartPr>
            <p14:xfrm>
              <a:off x="3511903" y="3944444"/>
              <a:ext cx="31680" cy="176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DC0748C-415B-1885-E052-13D22689AD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04428" y="3936884"/>
                <a:ext cx="4663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BA8228B-D1CA-E44D-06C5-0F0651C8E754}"/>
                  </a:ext>
                </a:extLst>
              </p14:cNvPr>
              <p14:cNvContentPartPr/>
              <p14:nvPr/>
            </p14:nvContentPartPr>
            <p14:xfrm>
              <a:off x="3505423" y="4372124"/>
              <a:ext cx="44280" cy="151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BA8228B-D1CA-E44D-06C5-0F0651C8E75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97863" y="4364564"/>
                <a:ext cx="594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31ABADD-E619-EC4D-102C-BC00D2A40D6B}"/>
                  </a:ext>
                </a:extLst>
              </p14:cNvPr>
              <p14:cNvContentPartPr/>
              <p14:nvPr/>
            </p14:nvContentPartPr>
            <p14:xfrm>
              <a:off x="3530623" y="4655084"/>
              <a:ext cx="360" cy="1260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31ABADD-E619-EC4D-102C-BC00D2A40D6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23063" y="4647524"/>
                <a:ext cx="154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0" name="Ink 111">
                <a:extLst>
                  <a:ext uri="{FF2B5EF4-FFF2-40B4-BE49-F238E27FC236}">
                    <a16:creationId xmlns:a16="http://schemas.microsoft.com/office/drawing/2014/main" id="{A696EE70-EA03-30E6-7592-0A29D3F1CE67}"/>
                  </a:ext>
                </a:extLst>
              </p14:cNvPr>
              <p14:cNvContentPartPr/>
              <p14:nvPr/>
            </p14:nvContentPartPr>
            <p14:xfrm>
              <a:off x="3530623" y="5104004"/>
              <a:ext cx="1226160" cy="758520"/>
            </p14:xfrm>
          </p:contentPart>
        </mc:Choice>
        <mc:Fallback>
          <p:pic>
            <p:nvPicPr>
              <p:cNvPr id="110" name="Ink 111">
                <a:extLst>
                  <a:ext uri="{FF2B5EF4-FFF2-40B4-BE49-F238E27FC236}">
                    <a16:creationId xmlns:a16="http://schemas.microsoft.com/office/drawing/2014/main" id="{A696EE70-EA03-30E6-7592-0A29D3F1CE6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23063" y="5096440"/>
                <a:ext cx="1241280" cy="773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B1A45CF7-5400-8ED4-1247-1034145DA699}"/>
                  </a:ext>
                </a:extLst>
              </p14:cNvPr>
              <p14:cNvContentPartPr/>
              <p14:nvPr/>
            </p14:nvContentPartPr>
            <p14:xfrm>
              <a:off x="3467623" y="3052364"/>
              <a:ext cx="101160" cy="659880"/>
            </p14:xfrm>
          </p:contentPart>
        </mc:Choice>
        <mc:Fallback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B1A45CF7-5400-8ED4-1247-1034145DA69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60036" y="3044800"/>
                <a:ext cx="116334" cy="6750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80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8ED359A9-3E8A-EAD4-C790-2901924A7DF7}"/>
                  </a:ext>
                </a:extLst>
              </p14:cNvPr>
              <p14:cNvContentPartPr/>
              <p14:nvPr/>
            </p14:nvContentPartPr>
            <p14:xfrm>
              <a:off x="1003783" y="725324"/>
              <a:ext cx="10861920" cy="307476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8ED359A9-3E8A-EAD4-C790-2901924A7D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223" y="717764"/>
                <a:ext cx="10877041" cy="30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7C9B7592-B9FE-A821-286B-E1135E418146}"/>
                  </a:ext>
                </a:extLst>
              </p14:cNvPr>
              <p14:cNvContentPartPr/>
              <p14:nvPr/>
            </p14:nvContentPartPr>
            <p14:xfrm>
              <a:off x="4493263" y="958244"/>
              <a:ext cx="754200" cy="64764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7C9B7592-B9FE-A821-286B-E1135E4181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5699" y="950688"/>
                <a:ext cx="769327" cy="662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6181FEF4-ADD1-FDA7-19CD-C98F12B24DFC}"/>
                  </a:ext>
                </a:extLst>
              </p14:cNvPr>
              <p14:cNvContentPartPr/>
              <p14:nvPr/>
            </p14:nvContentPartPr>
            <p14:xfrm>
              <a:off x="5102383" y="1699844"/>
              <a:ext cx="1704240" cy="176688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6181FEF4-ADD1-FDA7-19CD-C98F12B24D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4823" y="1692284"/>
                <a:ext cx="1719360" cy="17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203442A-539E-96EB-FED9-532AE1E3A240}"/>
                  </a:ext>
                </a:extLst>
              </p14:cNvPr>
              <p14:cNvContentPartPr/>
              <p14:nvPr/>
            </p14:nvContentPartPr>
            <p14:xfrm>
              <a:off x="8277583" y="4101764"/>
              <a:ext cx="56880" cy="38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203442A-539E-96EB-FED9-532AE1E3A2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0023" y="4094204"/>
                <a:ext cx="72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43C15E73-DB68-03CE-006D-074E9F5229BC}"/>
                  </a:ext>
                </a:extLst>
              </p14:cNvPr>
              <p14:cNvContentPartPr/>
              <p14:nvPr/>
            </p14:nvContentPartPr>
            <p14:xfrm>
              <a:off x="6856663" y="3498044"/>
              <a:ext cx="1132200" cy="142128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43C15E73-DB68-03CE-006D-074E9F5229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9103" y="3490484"/>
                <a:ext cx="1147320" cy="14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E9E58987-56BB-3228-6C40-CB7F94ACB27F}"/>
                  </a:ext>
                </a:extLst>
              </p14:cNvPr>
              <p14:cNvContentPartPr/>
              <p14:nvPr/>
            </p14:nvContentPartPr>
            <p14:xfrm>
              <a:off x="3628543" y="1511204"/>
              <a:ext cx="776520" cy="74268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E9E58987-56BB-3228-6C40-CB7F94ACB2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0983" y="1503640"/>
                <a:ext cx="791640" cy="757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B7F7765-500A-0C14-9B91-07FA29828391}"/>
                  </a:ext>
                </a:extLst>
              </p14:cNvPr>
              <p14:cNvContentPartPr/>
              <p14:nvPr/>
            </p14:nvContentPartPr>
            <p14:xfrm>
              <a:off x="4448623" y="1864724"/>
              <a:ext cx="87840" cy="414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B7F7765-500A-0C14-9B91-07FA298283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41063" y="1857164"/>
                <a:ext cx="1029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55CFE5E-4CF5-B076-D73B-A93CE20C231E}"/>
                  </a:ext>
                </a:extLst>
              </p14:cNvPr>
              <p14:cNvContentPartPr/>
              <p14:nvPr/>
            </p14:nvContentPartPr>
            <p14:xfrm>
              <a:off x="4542943" y="3001244"/>
              <a:ext cx="31680" cy="201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55CFE5E-4CF5-B076-D73B-A93CE20C23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5468" y="2993684"/>
                <a:ext cx="4663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AB70A5F-F431-D6F5-9477-444F2445B783}"/>
                  </a:ext>
                </a:extLst>
              </p14:cNvPr>
              <p14:cNvContentPartPr/>
              <p14:nvPr/>
            </p14:nvContentPartPr>
            <p14:xfrm>
              <a:off x="4530343" y="4038764"/>
              <a:ext cx="38160" cy="308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AB70A5F-F431-D6F5-9477-444F2445B7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2783" y="4031195"/>
                <a:ext cx="53280" cy="323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76BBBF2-60E5-E9A1-0C01-86EC44A685BF}"/>
                  </a:ext>
                </a:extLst>
              </p14:cNvPr>
              <p14:cNvContentPartPr/>
              <p14:nvPr/>
            </p14:nvContentPartPr>
            <p14:xfrm>
              <a:off x="4681183" y="5321444"/>
              <a:ext cx="6480" cy="232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76BBBF2-60E5-E9A1-0C01-86EC44A685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3623" y="5313884"/>
                <a:ext cx="216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6942CBD9-586B-553B-61E5-C7A92CD30545}"/>
                  </a:ext>
                </a:extLst>
              </p14:cNvPr>
              <p14:cNvContentPartPr/>
              <p14:nvPr/>
            </p14:nvContentPartPr>
            <p14:xfrm>
              <a:off x="4882423" y="3656804"/>
              <a:ext cx="1157040" cy="49572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6942CBD9-586B-553B-61E5-C7A92CD3054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74865" y="3649244"/>
                <a:ext cx="1172155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78E00AF-53F4-AC0E-15D2-59385FE9BBA6}"/>
                  </a:ext>
                </a:extLst>
              </p14:cNvPr>
              <p14:cNvContentPartPr/>
              <p14:nvPr/>
            </p14:nvContentPartPr>
            <p14:xfrm>
              <a:off x="9780223" y="4095284"/>
              <a:ext cx="12960" cy="2203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78E00AF-53F4-AC0E-15D2-59385FE9BB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72663" y="4087724"/>
                <a:ext cx="28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E2C4717-AF0A-01EC-5E55-DF7247EE0E5B}"/>
                  </a:ext>
                </a:extLst>
              </p14:cNvPr>
              <p14:cNvContentPartPr/>
              <p14:nvPr/>
            </p14:nvContentPartPr>
            <p14:xfrm>
              <a:off x="9704623" y="4988084"/>
              <a:ext cx="25560" cy="82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E2C4717-AF0A-01EC-5E55-DF7247EE0E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96955" y="4980524"/>
                <a:ext cx="40896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EC12B78-88DD-A732-9701-1B058294BB60}"/>
                  </a:ext>
                </a:extLst>
              </p14:cNvPr>
              <p14:cNvContentPartPr/>
              <p14:nvPr/>
            </p14:nvContentPartPr>
            <p14:xfrm>
              <a:off x="9434263" y="3712604"/>
              <a:ext cx="12960" cy="18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EC12B78-88DD-A732-9701-1B058294BB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26487" y="3705189"/>
                <a:ext cx="28512" cy="33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19AD16F2-0459-F9D3-18EF-4E3F74D404F8}"/>
                  </a:ext>
                </a:extLst>
              </p14:cNvPr>
              <p14:cNvContentPartPr/>
              <p14:nvPr/>
            </p14:nvContentPartPr>
            <p14:xfrm>
              <a:off x="8491063" y="3309404"/>
              <a:ext cx="767520" cy="503280"/>
            </p14:xfrm>
          </p:contentPart>
        </mc:Choice>
        <mc:Fallback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19AD16F2-0459-F9D3-18EF-4E3F74D404F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83503" y="3301844"/>
                <a:ext cx="7826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8C618AB7-5CB0-551E-89C1-63C1AF83FC81}"/>
                  </a:ext>
                </a:extLst>
              </p14:cNvPr>
              <p14:cNvContentPartPr/>
              <p14:nvPr/>
            </p14:nvContentPartPr>
            <p14:xfrm>
              <a:off x="9692023" y="2149124"/>
              <a:ext cx="1213560" cy="720720"/>
            </p14:xfrm>
          </p:contentPart>
        </mc:Choice>
        <mc:Fallback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8C618AB7-5CB0-551E-89C1-63C1AF83FC8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84463" y="2141560"/>
                <a:ext cx="1228680" cy="7358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8F5D7281-EAA9-F1B9-CF93-12A485D96C4E}"/>
                  </a:ext>
                </a:extLst>
              </p14:cNvPr>
              <p14:cNvContentPartPr/>
              <p14:nvPr/>
            </p14:nvContentPartPr>
            <p14:xfrm>
              <a:off x="6900583" y="1498964"/>
              <a:ext cx="5036400" cy="2043360"/>
            </p14:xfrm>
          </p:contentPart>
        </mc:Choice>
        <mc:Fallback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8F5D7281-EAA9-F1B9-CF93-12A485D96C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93023" y="1491405"/>
                <a:ext cx="5051520" cy="2058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B30ADFCD-EDA0-372C-79E7-834C90A75BD0}"/>
                  </a:ext>
                </a:extLst>
              </p14:cNvPr>
              <p14:cNvContentPartPr/>
              <p14:nvPr/>
            </p14:nvContentPartPr>
            <p14:xfrm>
              <a:off x="8491063" y="2969924"/>
              <a:ext cx="956160" cy="289800"/>
            </p14:xfrm>
          </p:contentPart>
        </mc:Choice>
        <mc:Fallback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B30ADFCD-EDA0-372C-79E7-834C90A75BD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83500" y="2962355"/>
                <a:ext cx="971286" cy="304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451B96CF-C3DB-7EC2-04E2-AC2F1A1A9261}"/>
                  </a:ext>
                </a:extLst>
              </p14:cNvPr>
              <p14:cNvContentPartPr/>
              <p14:nvPr/>
            </p14:nvContentPartPr>
            <p14:xfrm>
              <a:off x="4989343" y="4283924"/>
              <a:ext cx="1388520" cy="52236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451B96CF-C3DB-7EC2-04E2-AC2F1A1A92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81783" y="4276359"/>
                <a:ext cx="1403640" cy="537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9" name="Ink 90">
                <a:extLst>
                  <a:ext uri="{FF2B5EF4-FFF2-40B4-BE49-F238E27FC236}">
                    <a16:creationId xmlns:a16="http://schemas.microsoft.com/office/drawing/2014/main" id="{BC1CF3C8-99A4-13A9-F729-DEE9F73DA929}"/>
                  </a:ext>
                </a:extLst>
              </p14:cNvPr>
              <p14:cNvContentPartPr/>
              <p14:nvPr/>
            </p14:nvContentPartPr>
            <p14:xfrm>
              <a:off x="8409343" y="4617284"/>
              <a:ext cx="1666440" cy="251640"/>
            </p14:xfrm>
          </p:contentPart>
        </mc:Choice>
        <mc:Fallback>
          <p:pic>
            <p:nvPicPr>
              <p:cNvPr id="89" name="Ink 90">
                <a:extLst>
                  <a:ext uri="{FF2B5EF4-FFF2-40B4-BE49-F238E27FC236}">
                    <a16:creationId xmlns:a16="http://schemas.microsoft.com/office/drawing/2014/main" id="{BC1CF3C8-99A4-13A9-F729-DEE9F73DA9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01783" y="4609735"/>
                <a:ext cx="1681560" cy="26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7C222D20-71CF-47E2-4ACA-4A84830B2B4F}"/>
                  </a:ext>
                </a:extLst>
              </p14:cNvPr>
              <p14:cNvContentPartPr/>
              <p14:nvPr/>
            </p14:nvContentPartPr>
            <p14:xfrm>
              <a:off x="8698783" y="3931844"/>
              <a:ext cx="1301760" cy="377640"/>
            </p14:xfrm>
          </p:contentPart>
        </mc:Choice>
        <mc:Fallback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7C222D20-71CF-47E2-4ACA-4A84830B2B4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91223" y="3924284"/>
                <a:ext cx="1316880" cy="39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85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AC233647-C648-20F5-DACC-FD58107AF982}"/>
                  </a:ext>
                </a:extLst>
              </p14:cNvPr>
              <p14:cNvContentPartPr/>
              <p14:nvPr/>
            </p14:nvContentPartPr>
            <p14:xfrm>
              <a:off x="1883263" y="266684"/>
              <a:ext cx="6736680" cy="377244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AC233647-C648-20F5-DACC-FD58107AF9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703" y="259125"/>
                <a:ext cx="6751800" cy="3787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C1AD6C47-C5F9-2BF3-102E-D0EB9D277172}"/>
                  </a:ext>
                </a:extLst>
              </p14:cNvPr>
              <p14:cNvContentPartPr/>
              <p14:nvPr/>
            </p14:nvContentPartPr>
            <p14:xfrm>
              <a:off x="1990183" y="316724"/>
              <a:ext cx="6162120" cy="3697200"/>
            </p14:xfrm>
          </p:contentPart>
        </mc:Choice>
        <mc:Fallback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C1AD6C47-C5F9-2BF3-102E-D0EB9D2771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623" y="309164"/>
                <a:ext cx="6177241" cy="37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DA7309ED-D8DE-CD91-63EF-96FCEBE10196}"/>
                  </a:ext>
                </a:extLst>
              </p14:cNvPr>
              <p14:cNvContentPartPr/>
              <p14:nvPr/>
            </p14:nvContentPartPr>
            <p14:xfrm>
              <a:off x="1097383" y="2391404"/>
              <a:ext cx="8341920" cy="54756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DA7309ED-D8DE-CD91-63EF-96FCEBE101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9823" y="2383839"/>
                <a:ext cx="8357040" cy="562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1F44A0C-8425-B0CB-CB01-A9E9818065B2}"/>
                  </a:ext>
                </a:extLst>
              </p14:cNvPr>
              <p14:cNvContentPartPr/>
              <p14:nvPr/>
            </p14:nvContentPartPr>
            <p14:xfrm>
              <a:off x="3178543" y="2627564"/>
              <a:ext cx="25560" cy="147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F44A0C-8425-B0CB-CB01-A9E9818065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70875" y="2620004"/>
                <a:ext cx="40896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6">
                <a:extLst>
                  <a:ext uri="{FF2B5EF4-FFF2-40B4-BE49-F238E27FC236}">
                    <a16:creationId xmlns:a16="http://schemas.microsoft.com/office/drawing/2014/main" id="{D7AE6CE5-0763-6712-1669-050E3D2F571F}"/>
                  </a:ext>
                </a:extLst>
              </p14:cNvPr>
              <p14:cNvContentPartPr/>
              <p14:nvPr/>
            </p14:nvContentPartPr>
            <p14:xfrm>
              <a:off x="3725743" y="4240724"/>
              <a:ext cx="1232640" cy="766800"/>
            </p14:xfrm>
          </p:contentPart>
        </mc:Choice>
        <mc:Fallback>
          <p:pic>
            <p:nvPicPr>
              <p:cNvPr id="35" name="Ink 36">
                <a:extLst>
                  <a:ext uri="{FF2B5EF4-FFF2-40B4-BE49-F238E27FC236}">
                    <a16:creationId xmlns:a16="http://schemas.microsoft.com/office/drawing/2014/main" id="{D7AE6CE5-0763-6712-1669-050E3D2F57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8183" y="4233164"/>
                <a:ext cx="124776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52842B67-47E2-D7F5-ED23-D245E07204AB}"/>
                  </a:ext>
                </a:extLst>
              </p14:cNvPr>
              <p14:cNvContentPartPr/>
              <p14:nvPr/>
            </p14:nvContentPartPr>
            <p14:xfrm>
              <a:off x="2317423" y="2938604"/>
              <a:ext cx="1037520" cy="255924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52842B67-47E2-D7F5-ED23-D245E07204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9866" y="2931044"/>
                <a:ext cx="1052635" cy="25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5A66E8EF-A2AB-4CDF-CFDD-2D82646C8A3A}"/>
                  </a:ext>
                </a:extLst>
              </p14:cNvPr>
              <p14:cNvContentPartPr/>
              <p14:nvPr/>
            </p14:nvContentPartPr>
            <p14:xfrm>
              <a:off x="2498863" y="2703164"/>
              <a:ext cx="415800" cy="35496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5A66E8EF-A2AB-4CDF-CFDD-2D82646C8A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91303" y="2695612"/>
                <a:ext cx="430920" cy="370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A6FF910-739F-A891-8A8F-5F69B6635B09}"/>
                  </a:ext>
                </a:extLst>
              </p14:cNvPr>
              <p14:cNvContentPartPr/>
              <p14:nvPr/>
            </p14:nvContentPartPr>
            <p14:xfrm>
              <a:off x="6743263" y="3227684"/>
              <a:ext cx="44280" cy="283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A6FF910-739F-A891-8A8F-5F69B6635B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35703" y="3220124"/>
                <a:ext cx="594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0085ABC-6445-D07F-5CC9-346B58430415}"/>
                  </a:ext>
                </a:extLst>
              </p14:cNvPr>
              <p14:cNvContentPartPr/>
              <p14:nvPr/>
            </p14:nvContentPartPr>
            <p14:xfrm>
              <a:off x="6774943" y="3743204"/>
              <a:ext cx="19080" cy="107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0085ABC-6445-D07F-5CC9-346B584304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67523" y="3735644"/>
                <a:ext cx="339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EA4D57B-4C02-126E-61C1-14CF7577748E}"/>
                  </a:ext>
                </a:extLst>
              </p14:cNvPr>
              <p14:cNvContentPartPr/>
              <p14:nvPr/>
            </p14:nvContentPartPr>
            <p14:xfrm>
              <a:off x="6749743" y="4038764"/>
              <a:ext cx="25560" cy="207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EA4D57B-4C02-126E-61C1-14CF757774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42183" y="4031204"/>
                <a:ext cx="406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E7D444-AE9D-A1E5-6129-FC3D050826E1}"/>
                  </a:ext>
                </a:extLst>
              </p14:cNvPr>
              <p14:cNvContentPartPr/>
              <p14:nvPr/>
            </p14:nvContentPartPr>
            <p14:xfrm>
              <a:off x="8290183" y="4579484"/>
              <a:ext cx="31680" cy="381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E7D444-AE9D-A1E5-6129-FC3D050826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82623" y="4571852"/>
                <a:ext cx="46800" cy="53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53DC375F-7AE1-5EDA-DEEC-F1E16D9229B9}"/>
                  </a:ext>
                </a:extLst>
              </p14:cNvPr>
              <p14:cNvContentPartPr/>
              <p14:nvPr/>
            </p14:nvContentPartPr>
            <p14:xfrm>
              <a:off x="6906703" y="4378244"/>
              <a:ext cx="1194840" cy="893160"/>
            </p14:xfrm>
          </p:contentPart>
        </mc:Choice>
        <mc:Fallback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53DC375F-7AE1-5EDA-DEEC-F1E16D9229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99143" y="4370684"/>
                <a:ext cx="1209960" cy="90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8B8B16BF-A746-9140-BD3E-BE35663FF607}"/>
                  </a:ext>
                </a:extLst>
              </p14:cNvPr>
              <p14:cNvContentPartPr/>
              <p14:nvPr/>
            </p14:nvContentPartPr>
            <p14:xfrm>
              <a:off x="6694663" y="2518124"/>
              <a:ext cx="92880" cy="301320"/>
            </p14:xfrm>
          </p:contentPart>
        </mc:Choice>
        <mc:Fallback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8B8B16BF-A746-9140-BD3E-BE35663FF6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87132" y="2510573"/>
                <a:ext cx="107942" cy="316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EAF4AE4E-4A37-100B-1905-C2EA69C4C51E}"/>
                  </a:ext>
                </a:extLst>
              </p14:cNvPr>
              <p14:cNvContentPartPr/>
              <p14:nvPr/>
            </p14:nvContentPartPr>
            <p14:xfrm>
              <a:off x="3624943" y="1995404"/>
              <a:ext cx="2603160" cy="578880"/>
            </p14:xfrm>
          </p:contentPart>
        </mc:Choice>
        <mc:Fallback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EAF4AE4E-4A37-100B-1905-C2EA69C4C5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17383" y="1987839"/>
                <a:ext cx="2618280" cy="594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EC957289-0A97-168D-9C89-095EBC0AE4D0}"/>
                  </a:ext>
                </a:extLst>
              </p14:cNvPr>
              <p14:cNvContentPartPr/>
              <p14:nvPr/>
            </p14:nvContentPartPr>
            <p14:xfrm>
              <a:off x="544423" y="5899964"/>
              <a:ext cx="1729080" cy="610200"/>
            </p14:xfrm>
          </p:contentPart>
        </mc:Choice>
        <mc:Fallback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EC957289-0A97-168D-9C89-095EBC0AE4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6865" y="5892404"/>
                <a:ext cx="1744197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EE3FD74E-90AC-DCCD-569C-AAE76D079123}"/>
                  </a:ext>
                </a:extLst>
              </p14:cNvPr>
              <p14:cNvContentPartPr/>
              <p14:nvPr/>
            </p14:nvContentPartPr>
            <p14:xfrm>
              <a:off x="3065503" y="5459684"/>
              <a:ext cx="1396080" cy="1326960"/>
            </p14:xfrm>
          </p:contentPart>
        </mc:Choice>
        <mc:Fallback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EE3FD74E-90AC-DCCD-569C-AAE76D07912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57943" y="5452122"/>
                <a:ext cx="1411200" cy="1342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E01FB056-0783-C5F6-8245-B16B0CD6DE1F}"/>
                  </a:ext>
                </a:extLst>
              </p14:cNvPr>
              <p14:cNvContentPartPr/>
              <p14:nvPr/>
            </p14:nvContentPartPr>
            <p14:xfrm>
              <a:off x="3574543" y="5076284"/>
              <a:ext cx="949680" cy="603720"/>
            </p14:xfrm>
          </p:contentPart>
        </mc:Choice>
        <mc:Fallback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E01FB056-0783-C5F6-8245-B16B0CD6DE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66983" y="5068729"/>
                <a:ext cx="964800" cy="618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77AA8113-5EF6-E7DE-6549-46737C5C5136}"/>
                  </a:ext>
                </a:extLst>
              </p14:cNvPr>
              <p14:cNvContentPartPr/>
              <p14:nvPr/>
            </p14:nvContentPartPr>
            <p14:xfrm>
              <a:off x="9478183" y="1806764"/>
              <a:ext cx="629280" cy="452880"/>
            </p14:xfrm>
          </p:contentPart>
        </mc:Choice>
        <mc:Fallback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77AA8113-5EF6-E7DE-6549-46737C5C51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70619" y="1799204"/>
                <a:ext cx="644409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8" name="Ink 98">
                <a:extLst>
                  <a:ext uri="{FF2B5EF4-FFF2-40B4-BE49-F238E27FC236}">
                    <a16:creationId xmlns:a16="http://schemas.microsoft.com/office/drawing/2014/main" id="{3ACC5AF7-E914-A340-85B2-84E912E9A7F4}"/>
                  </a:ext>
                </a:extLst>
              </p14:cNvPr>
              <p14:cNvContentPartPr/>
              <p14:nvPr/>
            </p14:nvContentPartPr>
            <p14:xfrm>
              <a:off x="4266103" y="5736164"/>
              <a:ext cx="861840" cy="403200"/>
            </p14:xfrm>
          </p:contentPart>
        </mc:Choice>
        <mc:Fallback>
          <p:pic>
            <p:nvPicPr>
              <p:cNvPr id="98" name="Ink 98">
                <a:extLst>
                  <a:ext uri="{FF2B5EF4-FFF2-40B4-BE49-F238E27FC236}">
                    <a16:creationId xmlns:a16="http://schemas.microsoft.com/office/drawing/2014/main" id="{3ACC5AF7-E914-A340-85B2-84E912E9A7F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58543" y="5728597"/>
                <a:ext cx="876960" cy="418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12B2699-BF47-1EDD-6A6F-E3FF3D2EDE83}"/>
                  </a:ext>
                </a:extLst>
              </p14:cNvPr>
              <p14:cNvContentPartPr/>
              <p14:nvPr/>
            </p14:nvContentPartPr>
            <p14:xfrm>
              <a:off x="4134343" y="5774684"/>
              <a:ext cx="157680" cy="339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12B2699-BF47-1EDD-6A6F-E3FF3D2EDE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6783" y="5767124"/>
                <a:ext cx="1728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46C137BA-0494-F115-5114-DB38F2A4AF58}"/>
                  </a:ext>
                </a:extLst>
              </p14:cNvPr>
              <p14:cNvContentPartPr/>
              <p14:nvPr/>
            </p14:nvContentPartPr>
            <p14:xfrm>
              <a:off x="5291023" y="5500364"/>
              <a:ext cx="956160" cy="682560"/>
            </p14:xfrm>
          </p:contentPart>
        </mc:Choice>
        <mc:Fallback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46C137BA-0494-F115-5114-DB38F2A4AF5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83460" y="5492808"/>
                <a:ext cx="971286" cy="697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25A21C2A-69D6-BDFA-2C46-7727F21B3FE8}"/>
                  </a:ext>
                </a:extLst>
              </p14:cNvPr>
              <p14:cNvContentPartPr/>
              <p14:nvPr/>
            </p14:nvContentPartPr>
            <p14:xfrm>
              <a:off x="6435463" y="5611244"/>
              <a:ext cx="880560" cy="521640"/>
            </p14:xfrm>
          </p:contentPart>
        </mc:Choice>
        <mc:Fallback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25A21C2A-69D6-BDFA-2C46-7727F21B3F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27903" y="5603679"/>
                <a:ext cx="895680" cy="536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1BE65740-5A4E-7E51-DFC8-6AFE9D7F448E}"/>
                  </a:ext>
                </a:extLst>
              </p14:cNvPr>
              <p14:cNvContentPartPr/>
              <p14:nvPr/>
            </p14:nvContentPartPr>
            <p14:xfrm>
              <a:off x="3392383" y="1875884"/>
              <a:ext cx="2446200" cy="71712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1BE65740-5A4E-7E51-DFC8-6AFE9D7F448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84823" y="1868324"/>
                <a:ext cx="2461320" cy="73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0" name="Ink 120">
                <a:extLst>
                  <a:ext uri="{FF2B5EF4-FFF2-40B4-BE49-F238E27FC236}">
                    <a16:creationId xmlns:a16="http://schemas.microsoft.com/office/drawing/2014/main" id="{2315CE6E-55D7-4AAE-DE76-977405F10709}"/>
                  </a:ext>
                </a:extLst>
              </p14:cNvPr>
              <p14:cNvContentPartPr/>
              <p14:nvPr/>
            </p14:nvContentPartPr>
            <p14:xfrm>
              <a:off x="4366903" y="964364"/>
              <a:ext cx="354600" cy="402840"/>
            </p14:xfrm>
          </p:contentPart>
        </mc:Choice>
        <mc:Fallback>
          <p:pic>
            <p:nvPicPr>
              <p:cNvPr id="120" name="Ink 120">
                <a:extLst>
                  <a:ext uri="{FF2B5EF4-FFF2-40B4-BE49-F238E27FC236}">
                    <a16:creationId xmlns:a16="http://schemas.microsoft.com/office/drawing/2014/main" id="{2315CE6E-55D7-4AAE-DE76-977405F107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59343" y="956797"/>
                <a:ext cx="369720" cy="417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BCE9DB5-634C-7CE0-1F64-3366ECE5EE15}"/>
                  </a:ext>
                </a:extLst>
              </p14:cNvPr>
              <p14:cNvContentPartPr/>
              <p14:nvPr/>
            </p14:nvContentPartPr>
            <p14:xfrm>
              <a:off x="5907343" y="995684"/>
              <a:ext cx="298080" cy="50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BCE9DB5-634C-7CE0-1F64-3366ECE5EE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99783" y="988124"/>
                <a:ext cx="3132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FD3857B-3BD4-BD6E-FD13-1CFBF7E4603F}"/>
                  </a:ext>
                </a:extLst>
              </p14:cNvPr>
              <p14:cNvContentPartPr/>
              <p14:nvPr/>
            </p14:nvContentPartPr>
            <p14:xfrm>
              <a:off x="5919943" y="1165604"/>
              <a:ext cx="428040" cy="6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FD3857B-3BD4-BD6E-FD13-1CFBF7E4603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12383" y="1158442"/>
                <a:ext cx="443160" cy="20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A03DAB80-AC5D-50D0-34B2-5F2E833B7AB6}"/>
                  </a:ext>
                </a:extLst>
              </p14:cNvPr>
              <p14:cNvContentPartPr/>
              <p14:nvPr/>
            </p14:nvContentPartPr>
            <p14:xfrm>
              <a:off x="4347823" y="643604"/>
              <a:ext cx="1270440" cy="786600"/>
            </p14:xfrm>
          </p:contentPart>
        </mc:Choice>
        <mc:Fallback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A03DAB80-AC5D-50D0-34B2-5F2E833B7AB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40263" y="636041"/>
                <a:ext cx="1285560" cy="801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4" name="Ink 164">
                <a:extLst>
                  <a:ext uri="{FF2B5EF4-FFF2-40B4-BE49-F238E27FC236}">
                    <a16:creationId xmlns:a16="http://schemas.microsoft.com/office/drawing/2014/main" id="{2CC8CC87-47E6-B9F9-3F41-16F7C5042B36}"/>
                  </a:ext>
                </a:extLst>
              </p14:cNvPr>
              <p14:cNvContentPartPr/>
              <p14:nvPr/>
            </p14:nvContentPartPr>
            <p14:xfrm>
              <a:off x="6699343" y="34484"/>
              <a:ext cx="3330360" cy="2068200"/>
            </p14:xfrm>
          </p:contentPart>
        </mc:Choice>
        <mc:Fallback>
          <p:pic>
            <p:nvPicPr>
              <p:cNvPr id="164" name="Ink 164">
                <a:extLst>
                  <a:ext uri="{FF2B5EF4-FFF2-40B4-BE49-F238E27FC236}">
                    <a16:creationId xmlns:a16="http://schemas.microsoft.com/office/drawing/2014/main" id="{2CC8CC87-47E6-B9F9-3F41-16F7C5042B3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91782" y="26924"/>
                <a:ext cx="3345482" cy="20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42D4E4B6-CFCE-CD62-06B9-8F682D36B476}"/>
                  </a:ext>
                </a:extLst>
              </p14:cNvPr>
              <p14:cNvContentPartPr/>
              <p14:nvPr/>
            </p14:nvContentPartPr>
            <p14:xfrm>
              <a:off x="10069303" y="572324"/>
              <a:ext cx="842760" cy="543240"/>
            </p14:xfrm>
          </p:contentPart>
        </mc:Choice>
        <mc:Fallback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42D4E4B6-CFCE-CD62-06B9-8F682D36B47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61746" y="564764"/>
                <a:ext cx="857874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6" name="Ink 176">
                <a:extLst>
                  <a:ext uri="{FF2B5EF4-FFF2-40B4-BE49-F238E27FC236}">
                    <a16:creationId xmlns:a16="http://schemas.microsoft.com/office/drawing/2014/main" id="{7F7E1C34-925E-2116-E22D-8FCA4C0D0922}"/>
                  </a:ext>
                </a:extLst>
              </p14:cNvPr>
              <p14:cNvContentPartPr/>
              <p14:nvPr/>
            </p14:nvContentPartPr>
            <p14:xfrm>
              <a:off x="9792823" y="3797204"/>
              <a:ext cx="1320480" cy="631800"/>
            </p14:xfrm>
          </p:contentPart>
        </mc:Choice>
        <mc:Fallback>
          <p:pic>
            <p:nvPicPr>
              <p:cNvPr id="176" name="Ink 176">
                <a:extLst>
                  <a:ext uri="{FF2B5EF4-FFF2-40B4-BE49-F238E27FC236}">
                    <a16:creationId xmlns:a16="http://schemas.microsoft.com/office/drawing/2014/main" id="{7F7E1C34-925E-2116-E22D-8FCA4C0D092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85265" y="3789644"/>
                <a:ext cx="1335596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BE95E4E0-400A-77AA-A79A-66D04DC14848}"/>
                  </a:ext>
                </a:extLst>
              </p14:cNvPr>
              <p14:cNvContentPartPr/>
              <p14:nvPr/>
            </p14:nvContentPartPr>
            <p14:xfrm>
              <a:off x="11125543" y="4130204"/>
              <a:ext cx="534960" cy="286200"/>
            </p14:xfrm>
          </p:contentPart>
        </mc:Choice>
        <mc:Fallback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BE95E4E0-400A-77AA-A79A-66D04DC1484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117983" y="4122634"/>
                <a:ext cx="550080" cy="301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8" name="Ink 189">
                <a:extLst>
                  <a:ext uri="{FF2B5EF4-FFF2-40B4-BE49-F238E27FC236}">
                    <a16:creationId xmlns:a16="http://schemas.microsoft.com/office/drawing/2014/main" id="{83564455-70F3-937E-07FC-F2A7B3152257}"/>
                  </a:ext>
                </a:extLst>
              </p14:cNvPr>
              <p14:cNvContentPartPr/>
              <p14:nvPr/>
            </p14:nvContentPartPr>
            <p14:xfrm>
              <a:off x="9490783" y="4794764"/>
              <a:ext cx="520920" cy="470520"/>
            </p14:xfrm>
          </p:contentPart>
        </mc:Choice>
        <mc:Fallback>
          <p:pic>
            <p:nvPicPr>
              <p:cNvPr id="188" name="Ink 189">
                <a:extLst>
                  <a:ext uri="{FF2B5EF4-FFF2-40B4-BE49-F238E27FC236}">
                    <a16:creationId xmlns:a16="http://schemas.microsoft.com/office/drawing/2014/main" id="{83564455-70F3-937E-07FC-F2A7B315225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483218" y="4787204"/>
                <a:ext cx="53605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9" name="Ink 189">
                <a:extLst>
                  <a:ext uri="{FF2B5EF4-FFF2-40B4-BE49-F238E27FC236}">
                    <a16:creationId xmlns:a16="http://schemas.microsoft.com/office/drawing/2014/main" id="{689E8CD5-891E-9E95-62C8-108700DE5CA8}"/>
                  </a:ext>
                </a:extLst>
              </p14:cNvPr>
              <p14:cNvContentPartPr/>
              <p14:nvPr/>
            </p14:nvContentPartPr>
            <p14:xfrm>
              <a:off x="11012503" y="3627284"/>
              <a:ext cx="761040" cy="185400"/>
            </p14:xfrm>
          </p:contentPart>
        </mc:Choice>
        <mc:Fallback>
          <p:pic>
            <p:nvPicPr>
              <p:cNvPr id="189" name="Ink 189">
                <a:extLst>
                  <a:ext uri="{FF2B5EF4-FFF2-40B4-BE49-F238E27FC236}">
                    <a16:creationId xmlns:a16="http://schemas.microsoft.com/office/drawing/2014/main" id="{689E8CD5-891E-9E95-62C8-108700DE5CA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004943" y="3619724"/>
                <a:ext cx="7761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AD9389F-E843-FB65-E425-BBA31050CEDB}"/>
                  </a:ext>
                </a:extLst>
              </p14:cNvPr>
              <p14:cNvContentPartPr/>
              <p14:nvPr/>
            </p14:nvContentPartPr>
            <p14:xfrm>
              <a:off x="6617623" y="2325884"/>
              <a:ext cx="145080" cy="3992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AD9389F-E843-FB65-E425-BBA31050CED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10044" y="2318324"/>
                <a:ext cx="160238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4AD1B33-CB92-58E4-120E-71309A500622}"/>
                  </a:ext>
                </a:extLst>
              </p14:cNvPr>
              <p14:cNvContentPartPr/>
              <p14:nvPr/>
            </p14:nvContentPartPr>
            <p14:xfrm>
              <a:off x="4052623" y="1938164"/>
              <a:ext cx="94680" cy="2052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4AD1B33-CB92-58E4-120E-71309A50062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42183" y="1927706"/>
                <a:ext cx="114840" cy="2253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9" name="Ink 199">
                <a:extLst>
                  <a:ext uri="{FF2B5EF4-FFF2-40B4-BE49-F238E27FC236}">
                    <a16:creationId xmlns:a16="http://schemas.microsoft.com/office/drawing/2014/main" id="{7B2F1065-F5FF-4132-AEE2-43312F31220A}"/>
                  </a:ext>
                </a:extLst>
              </p14:cNvPr>
              <p14:cNvContentPartPr/>
              <p14:nvPr/>
            </p14:nvContentPartPr>
            <p14:xfrm>
              <a:off x="10232743" y="4717724"/>
              <a:ext cx="1465200" cy="400680"/>
            </p14:xfrm>
          </p:contentPart>
        </mc:Choice>
        <mc:Fallback>
          <p:pic>
            <p:nvPicPr>
              <p:cNvPr id="199" name="Ink 199">
                <a:extLst>
                  <a:ext uri="{FF2B5EF4-FFF2-40B4-BE49-F238E27FC236}">
                    <a16:creationId xmlns:a16="http://schemas.microsoft.com/office/drawing/2014/main" id="{7B2F1065-F5FF-4132-AEE2-43312F31220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22303" y="4707284"/>
                <a:ext cx="1485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6" name="Ink 206">
                <a:extLst>
                  <a:ext uri="{FF2B5EF4-FFF2-40B4-BE49-F238E27FC236}">
                    <a16:creationId xmlns:a16="http://schemas.microsoft.com/office/drawing/2014/main" id="{EF1F8E4C-CAE3-C087-B8F8-A0E100E2E5AA}"/>
                  </a:ext>
                </a:extLst>
              </p14:cNvPr>
              <p14:cNvContentPartPr/>
              <p14:nvPr/>
            </p14:nvContentPartPr>
            <p14:xfrm>
              <a:off x="8786623" y="5472284"/>
              <a:ext cx="1200600" cy="402840"/>
            </p14:xfrm>
          </p:contentPart>
        </mc:Choice>
        <mc:Fallback>
          <p:pic>
            <p:nvPicPr>
              <p:cNvPr id="206" name="Ink 206">
                <a:extLst>
                  <a:ext uri="{FF2B5EF4-FFF2-40B4-BE49-F238E27FC236}">
                    <a16:creationId xmlns:a16="http://schemas.microsoft.com/office/drawing/2014/main" id="{EF1F8E4C-CAE3-C087-B8F8-A0E100E2E5A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79061" y="5464724"/>
                <a:ext cx="1215725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8" name="Ink 229">
                <a:extLst>
                  <a:ext uri="{FF2B5EF4-FFF2-40B4-BE49-F238E27FC236}">
                    <a16:creationId xmlns:a16="http://schemas.microsoft.com/office/drawing/2014/main" id="{0328AB7B-5F47-4A2F-AD6C-DF8597B17F90}"/>
                  </a:ext>
                </a:extLst>
              </p14:cNvPr>
              <p14:cNvContentPartPr/>
              <p14:nvPr/>
            </p14:nvContentPartPr>
            <p14:xfrm>
              <a:off x="9048703" y="6047204"/>
              <a:ext cx="2749680" cy="557280"/>
            </p14:xfrm>
          </p:contentPart>
        </mc:Choice>
        <mc:Fallback>
          <p:pic>
            <p:nvPicPr>
              <p:cNvPr id="228" name="Ink 229">
                <a:extLst>
                  <a:ext uri="{FF2B5EF4-FFF2-40B4-BE49-F238E27FC236}">
                    <a16:creationId xmlns:a16="http://schemas.microsoft.com/office/drawing/2014/main" id="{0328AB7B-5F47-4A2F-AD6C-DF8597B17F9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41144" y="6039644"/>
                <a:ext cx="2764798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9" name="Ink 229">
                <a:extLst>
                  <a:ext uri="{FF2B5EF4-FFF2-40B4-BE49-F238E27FC236}">
                    <a16:creationId xmlns:a16="http://schemas.microsoft.com/office/drawing/2014/main" id="{1E7366BD-282C-67F8-A540-2FEEE00AB328}"/>
                  </a:ext>
                </a:extLst>
              </p14:cNvPr>
              <p14:cNvContentPartPr/>
              <p14:nvPr/>
            </p14:nvContentPartPr>
            <p14:xfrm>
              <a:off x="10144903" y="5347364"/>
              <a:ext cx="1169280" cy="552600"/>
            </p14:xfrm>
          </p:contentPart>
        </mc:Choice>
        <mc:Fallback>
          <p:pic>
            <p:nvPicPr>
              <p:cNvPr id="229" name="Ink 229">
                <a:extLst>
                  <a:ext uri="{FF2B5EF4-FFF2-40B4-BE49-F238E27FC236}">
                    <a16:creationId xmlns:a16="http://schemas.microsoft.com/office/drawing/2014/main" id="{1E7366BD-282C-67F8-A540-2FEEE00AB3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37345" y="5339809"/>
                <a:ext cx="1184395" cy="567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0E295058-5E1F-7B5A-4D76-31535E2F984D}"/>
                  </a:ext>
                </a:extLst>
              </p14:cNvPr>
              <p14:cNvContentPartPr/>
              <p14:nvPr/>
            </p14:nvContentPartPr>
            <p14:xfrm>
              <a:off x="6642823" y="2410484"/>
              <a:ext cx="145080" cy="1702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0E295058-5E1F-7B5A-4D76-31535E2F984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35263" y="2402924"/>
                <a:ext cx="1602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11B12F82-ABDC-8776-F15C-CF0AEC1C1275}"/>
                  </a:ext>
                </a:extLst>
              </p14:cNvPr>
              <p14:cNvContentPartPr/>
              <p14:nvPr/>
            </p14:nvContentPartPr>
            <p14:xfrm>
              <a:off x="8145463" y="3026444"/>
              <a:ext cx="3891960" cy="38671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11B12F82-ABDC-8776-F15C-CF0AEC1C127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37904" y="3018883"/>
                <a:ext cx="3907079" cy="3882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34" name="Ink 234">
                <a:extLst>
                  <a:ext uri="{FF2B5EF4-FFF2-40B4-BE49-F238E27FC236}">
                    <a16:creationId xmlns:a16="http://schemas.microsoft.com/office/drawing/2014/main" id="{22E1D8E5-ADC3-4797-B288-BFE3610E0C88}"/>
                  </a:ext>
                </a:extLst>
              </p14:cNvPr>
              <p14:cNvContentPartPr/>
              <p14:nvPr/>
            </p14:nvContentPartPr>
            <p14:xfrm>
              <a:off x="9452983" y="2449004"/>
              <a:ext cx="610200" cy="107280"/>
            </p14:xfrm>
          </p:contentPart>
        </mc:Choice>
        <mc:Fallback>
          <p:pic>
            <p:nvPicPr>
              <p:cNvPr id="234" name="Ink 234">
                <a:extLst>
                  <a:ext uri="{FF2B5EF4-FFF2-40B4-BE49-F238E27FC236}">
                    <a16:creationId xmlns:a16="http://schemas.microsoft.com/office/drawing/2014/main" id="{22E1D8E5-ADC3-4797-B288-BFE3610E0C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45423" y="2441444"/>
                <a:ext cx="625320" cy="1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77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9">
                <a:extLst>
                  <a:ext uri="{FF2B5EF4-FFF2-40B4-BE49-F238E27FC236}">
                    <a16:creationId xmlns:a16="http://schemas.microsoft.com/office/drawing/2014/main" id="{F45531D4-5F4B-8D3C-4A7A-D63DF6DB583E}"/>
                  </a:ext>
                </a:extLst>
              </p14:cNvPr>
              <p14:cNvContentPartPr/>
              <p14:nvPr/>
            </p14:nvContentPartPr>
            <p14:xfrm>
              <a:off x="5838223" y="5855684"/>
              <a:ext cx="321120" cy="201600"/>
            </p14:xfrm>
          </p:contentPart>
        </mc:Choice>
        <mc:Fallback>
          <p:pic>
            <p:nvPicPr>
              <p:cNvPr id="67" name="Ink 69">
                <a:extLst>
                  <a:ext uri="{FF2B5EF4-FFF2-40B4-BE49-F238E27FC236}">
                    <a16:creationId xmlns:a16="http://schemas.microsoft.com/office/drawing/2014/main" id="{F45531D4-5F4B-8D3C-4A7A-D63DF6DB58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0663" y="5848124"/>
                <a:ext cx="3362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8" name="Ink 69">
                <a:extLst>
                  <a:ext uri="{FF2B5EF4-FFF2-40B4-BE49-F238E27FC236}">
                    <a16:creationId xmlns:a16="http://schemas.microsoft.com/office/drawing/2014/main" id="{A365DBE9-B9F3-D618-CED8-3316BD8BB0FA}"/>
                  </a:ext>
                </a:extLst>
              </p14:cNvPr>
              <p14:cNvContentPartPr/>
              <p14:nvPr/>
            </p14:nvContentPartPr>
            <p14:xfrm>
              <a:off x="3870103" y="5762084"/>
              <a:ext cx="1742040" cy="402120"/>
            </p14:xfrm>
          </p:contentPart>
        </mc:Choice>
        <mc:Fallback>
          <p:pic>
            <p:nvPicPr>
              <p:cNvPr id="68" name="Ink 69">
                <a:extLst>
                  <a:ext uri="{FF2B5EF4-FFF2-40B4-BE49-F238E27FC236}">
                    <a16:creationId xmlns:a16="http://schemas.microsoft.com/office/drawing/2014/main" id="{A365DBE9-B9F3-D618-CED8-3316BD8BB0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2541" y="5754524"/>
                <a:ext cx="1757163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86F2E8A0-8486-37C1-56BE-7795C726383F}"/>
                  </a:ext>
                </a:extLst>
              </p14:cNvPr>
              <p14:cNvContentPartPr/>
              <p14:nvPr/>
            </p14:nvContentPartPr>
            <p14:xfrm>
              <a:off x="4826623" y="4725644"/>
              <a:ext cx="986760" cy="53856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86F2E8A0-8486-37C1-56BE-7795C72638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9063" y="4718089"/>
                <a:ext cx="1001880" cy="553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E3C9111-8549-92E3-6DDA-A14D4F8CD85D}"/>
                  </a:ext>
                </a:extLst>
              </p14:cNvPr>
              <p14:cNvContentPartPr/>
              <p14:nvPr/>
            </p14:nvContentPartPr>
            <p14:xfrm>
              <a:off x="8799223" y="4529084"/>
              <a:ext cx="314640" cy="1660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E3C9111-8549-92E3-6DDA-A14D4F8CD8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91663" y="4521522"/>
                <a:ext cx="329760" cy="16754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C52FA7C-6F77-D8DE-84F2-D2067ADF5517}"/>
                  </a:ext>
                </a:extLst>
              </p14:cNvPr>
              <p14:cNvContentPartPr/>
              <p14:nvPr/>
            </p14:nvContentPartPr>
            <p14:xfrm>
              <a:off x="9406183" y="4522964"/>
              <a:ext cx="342720" cy="38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C52FA7C-6F77-D8DE-84F2-D2067ADF55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98623" y="4515404"/>
                <a:ext cx="357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B1E7316-398D-4522-3532-AAE33C16205D}"/>
                  </a:ext>
                </a:extLst>
              </p14:cNvPr>
              <p14:cNvContentPartPr/>
              <p14:nvPr/>
            </p14:nvContentPartPr>
            <p14:xfrm>
              <a:off x="9314743" y="4686404"/>
              <a:ext cx="452880" cy="44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B1E7316-398D-4522-3532-AAE33C1620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07183" y="4678905"/>
                <a:ext cx="468000" cy="5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4C57EA4-1ADF-4DA9-1A33-117B97CD122C}"/>
                  </a:ext>
                </a:extLst>
              </p14:cNvPr>
              <p14:cNvContentPartPr/>
              <p14:nvPr/>
            </p14:nvContentPartPr>
            <p14:xfrm>
              <a:off x="9692023" y="4359524"/>
              <a:ext cx="244080" cy="6163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4C57EA4-1ADF-4DA9-1A33-117B97CD12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84463" y="4351968"/>
                <a:ext cx="259200" cy="631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93499C2-80FB-3576-2D97-76A8A8AD463E}"/>
                  </a:ext>
                </a:extLst>
              </p14:cNvPr>
              <p14:cNvContentPartPr/>
              <p14:nvPr/>
            </p14:nvContentPartPr>
            <p14:xfrm>
              <a:off x="10339663" y="4184204"/>
              <a:ext cx="56160" cy="590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93499C2-80FB-3576-2D97-76A8A8AD46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32151" y="4176644"/>
                <a:ext cx="71184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FCC0A9-A218-5C4E-17BB-85DB08069285}"/>
                  </a:ext>
                </a:extLst>
              </p14:cNvPr>
              <p14:cNvContentPartPr/>
              <p14:nvPr/>
            </p14:nvContentPartPr>
            <p14:xfrm>
              <a:off x="10352263" y="4324604"/>
              <a:ext cx="283320" cy="3747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FCC0A9-A218-5C4E-17BB-85DB080692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44703" y="4317044"/>
                <a:ext cx="29844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B8C4173-F163-60AF-F593-E7C4A79648D8}"/>
                  </a:ext>
                </a:extLst>
              </p14:cNvPr>
              <p14:cNvContentPartPr/>
              <p14:nvPr/>
            </p14:nvContentPartPr>
            <p14:xfrm>
              <a:off x="10735663" y="4460684"/>
              <a:ext cx="113400" cy="2952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B8C4173-F163-60AF-F593-E7C4A79648D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28103" y="4453124"/>
                <a:ext cx="1285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319C3A4-EA87-AA78-8DAE-092D3BC2CE33}"/>
                  </a:ext>
                </a:extLst>
              </p14:cNvPr>
              <p14:cNvContentPartPr/>
              <p14:nvPr/>
            </p14:nvContentPartPr>
            <p14:xfrm>
              <a:off x="10704343" y="4340444"/>
              <a:ext cx="288720" cy="1198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319C3A4-EA87-AA78-8DAE-092D3BC2CE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96792" y="4332884"/>
                <a:ext cx="303821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8219406-7A27-ED2C-5D97-32C2BFF35D38}"/>
                  </a:ext>
                </a:extLst>
              </p14:cNvPr>
              <p14:cNvContentPartPr/>
              <p14:nvPr/>
            </p14:nvContentPartPr>
            <p14:xfrm>
              <a:off x="10748263" y="4579484"/>
              <a:ext cx="226800" cy="507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8219406-7A27-ED2C-5D97-32C2BFF35D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40691" y="4571870"/>
                <a:ext cx="241944" cy="65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1BF3CC4-8498-BDAE-434F-17C585F5B14C}"/>
                  </a:ext>
                </a:extLst>
              </p14:cNvPr>
              <p14:cNvContentPartPr/>
              <p14:nvPr/>
            </p14:nvContentPartPr>
            <p14:xfrm>
              <a:off x="10716943" y="4774244"/>
              <a:ext cx="339840" cy="44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1BF3CC4-8498-BDAE-434F-17C585F5B1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709383" y="4766684"/>
                <a:ext cx="3549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8366E6D-9E3C-D3CE-FBF3-1806B8216400}"/>
                  </a:ext>
                </a:extLst>
              </p14:cNvPr>
              <p14:cNvContentPartPr/>
              <p14:nvPr/>
            </p14:nvContentPartPr>
            <p14:xfrm>
              <a:off x="11087743" y="4648604"/>
              <a:ext cx="170280" cy="207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8366E6D-9E3C-D3CE-FBF3-1806B82164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80167" y="4641044"/>
                <a:ext cx="185432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6A2FD9F-B69A-08E0-9853-1DDEEE9BA597}"/>
                  </a:ext>
                </a:extLst>
              </p14:cNvPr>
              <p14:cNvContentPartPr/>
              <p14:nvPr/>
            </p14:nvContentPartPr>
            <p14:xfrm>
              <a:off x="11207263" y="4576604"/>
              <a:ext cx="50760" cy="658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6A2FD9F-B69A-08E0-9853-1DDEEE9BA59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99703" y="4569044"/>
                <a:ext cx="658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F651D5F-D5EE-C517-73F1-E9606AB06751}"/>
                  </a:ext>
                </a:extLst>
              </p14:cNvPr>
              <p14:cNvContentPartPr/>
              <p14:nvPr/>
            </p14:nvContentPartPr>
            <p14:xfrm>
              <a:off x="9956263" y="5394164"/>
              <a:ext cx="88560" cy="550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F651D5F-D5EE-C517-73F1-E9606AB067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48703" y="5386604"/>
                <a:ext cx="1036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EA256D8-3788-FB63-171D-2566E7A48A28}"/>
                  </a:ext>
                </a:extLst>
              </p14:cNvPr>
              <p14:cNvContentPartPr/>
              <p14:nvPr/>
            </p14:nvContentPartPr>
            <p14:xfrm>
              <a:off x="9911983" y="5337284"/>
              <a:ext cx="308520" cy="393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EA256D8-3788-FB63-171D-2566E7A48A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04423" y="5329717"/>
                <a:ext cx="323640" cy="408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253A387-EBB2-784A-131C-0124DE5CE1B1}"/>
                  </a:ext>
                </a:extLst>
              </p14:cNvPr>
              <p14:cNvContentPartPr/>
              <p14:nvPr/>
            </p14:nvContentPartPr>
            <p14:xfrm>
              <a:off x="10414903" y="5447804"/>
              <a:ext cx="63360" cy="402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253A387-EBB2-784A-131C-0124DE5CE1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07343" y="5440237"/>
                <a:ext cx="78480" cy="417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95B68A3-4C34-8C13-668F-1C826626ED3F}"/>
                  </a:ext>
                </a:extLst>
              </p14:cNvPr>
              <p14:cNvContentPartPr/>
              <p14:nvPr/>
            </p14:nvContentPartPr>
            <p14:xfrm>
              <a:off x="10358383" y="5459684"/>
              <a:ext cx="295920" cy="759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95B68A3-4C34-8C13-668F-1C826626ED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50823" y="5452088"/>
                <a:ext cx="311040" cy="91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94BC40B-F94C-3570-2EC6-96CFFBE27B69}"/>
                  </a:ext>
                </a:extLst>
              </p14:cNvPr>
              <p14:cNvContentPartPr/>
              <p14:nvPr/>
            </p14:nvContentPartPr>
            <p14:xfrm>
              <a:off x="10301863" y="5667044"/>
              <a:ext cx="377640" cy="507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94BC40B-F94C-3570-2EC6-96CFFBE27B6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294296" y="5659484"/>
                <a:ext cx="392774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F0D0C2E-F853-F4A4-6E2E-6796BBBCE0E8}"/>
                  </a:ext>
                </a:extLst>
              </p14:cNvPr>
              <p14:cNvContentPartPr/>
              <p14:nvPr/>
            </p14:nvContentPartPr>
            <p14:xfrm>
              <a:off x="10345783" y="5862164"/>
              <a:ext cx="365040" cy="129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F0D0C2E-F853-F4A4-6E2E-6796BBBCE0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38223" y="5854604"/>
                <a:ext cx="3801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E16181D-53A2-54C4-B9A2-6E2D7DAC5246}"/>
                  </a:ext>
                </a:extLst>
              </p14:cNvPr>
              <p14:cNvContentPartPr/>
              <p14:nvPr/>
            </p14:nvContentPartPr>
            <p14:xfrm>
              <a:off x="10754743" y="5767844"/>
              <a:ext cx="126000" cy="226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E16181D-53A2-54C4-B9A2-6E2D7DAC52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47183" y="5760284"/>
                <a:ext cx="1411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FBD483F-C48B-8FBA-1CD9-EBF1B5B249A5}"/>
                  </a:ext>
                </a:extLst>
              </p14:cNvPr>
              <p14:cNvContentPartPr/>
              <p14:nvPr/>
            </p14:nvContentPartPr>
            <p14:xfrm>
              <a:off x="10940503" y="5689364"/>
              <a:ext cx="59760" cy="658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FBD483F-C48B-8FBA-1CD9-EBF1B5B249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32943" y="5681804"/>
                <a:ext cx="748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77966861-A736-793E-273F-D76AE5709F4B}"/>
                  </a:ext>
                </a:extLst>
              </p14:cNvPr>
              <p14:cNvContentPartPr/>
              <p14:nvPr/>
            </p14:nvContentPartPr>
            <p14:xfrm>
              <a:off x="581863" y="142124"/>
              <a:ext cx="5759280" cy="501012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77966861-A736-793E-273F-D76AE5709F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4303" y="134563"/>
                <a:ext cx="5774400" cy="5025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033D676-C776-56F2-34FF-25917EE33081}"/>
                  </a:ext>
                </a:extLst>
              </p14:cNvPr>
              <p14:cNvContentPartPr/>
              <p14:nvPr/>
            </p14:nvContentPartPr>
            <p14:xfrm>
              <a:off x="4329103" y="6321164"/>
              <a:ext cx="270720" cy="38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033D676-C776-56F2-34FF-25917EE3308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21543" y="6313604"/>
                <a:ext cx="285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7F04A50-9598-6340-E6AA-B063FAA535AF}"/>
                  </a:ext>
                </a:extLst>
              </p14:cNvPr>
              <p14:cNvContentPartPr/>
              <p14:nvPr/>
            </p14:nvContentPartPr>
            <p14:xfrm>
              <a:off x="4338823" y="6421604"/>
              <a:ext cx="229320" cy="38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7F04A50-9598-6340-E6AA-B063FAA535A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31263" y="6413972"/>
                <a:ext cx="244440" cy="53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EE03845F-25BF-0484-02C4-55299CB0391B}"/>
                  </a:ext>
                </a:extLst>
              </p14:cNvPr>
              <p14:cNvContentPartPr/>
              <p14:nvPr/>
            </p14:nvContentPartPr>
            <p14:xfrm>
              <a:off x="9786343" y="6144764"/>
              <a:ext cx="1050480" cy="170280"/>
            </p14:xfrm>
          </p:contentPart>
        </mc:Choice>
        <mc:Fallback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EE03845F-25BF-0484-02C4-55299CB0391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78780" y="6137204"/>
                <a:ext cx="1065605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D0554403-9F6A-73F2-3445-7E20AF91215B}"/>
                  </a:ext>
                </a:extLst>
              </p14:cNvPr>
              <p14:cNvContentPartPr/>
              <p14:nvPr/>
            </p14:nvContentPartPr>
            <p14:xfrm>
              <a:off x="7548223" y="1888484"/>
              <a:ext cx="3489480" cy="2182320"/>
            </p14:xfrm>
          </p:contentPart>
        </mc:Choice>
        <mc:Fallback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D0554403-9F6A-73F2-3445-7E20AF91215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40664" y="1880923"/>
                <a:ext cx="3504598" cy="2197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3783A04-3393-AEB5-D258-6F99C31FB58C}"/>
                  </a:ext>
                </a:extLst>
              </p14:cNvPr>
              <p14:cNvContentPartPr/>
              <p14:nvPr/>
            </p14:nvContentPartPr>
            <p14:xfrm>
              <a:off x="7277863" y="390884"/>
              <a:ext cx="137160" cy="3790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3783A04-3393-AEB5-D258-6F99C31FB5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70323" y="383324"/>
                <a:ext cx="1522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274049C-98FB-B9E9-0244-FD083CC1AE92}"/>
                  </a:ext>
                </a:extLst>
              </p14:cNvPr>
              <p14:cNvContentPartPr/>
              <p14:nvPr/>
            </p14:nvContentPartPr>
            <p14:xfrm>
              <a:off x="7291183" y="379724"/>
              <a:ext cx="276120" cy="377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274049C-98FB-B9E9-0244-FD083CC1AE9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83633" y="372164"/>
                <a:ext cx="2912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D6622F9-01C3-6986-F4D4-D1A38A4FD826}"/>
                  </a:ext>
                </a:extLst>
              </p14:cNvPr>
              <p14:cNvContentPartPr/>
              <p14:nvPr/>
            </p14:nvContentPartPr>
            <p14:xfrm>
              <a:off x="7639663" y="555764"/>
              <a:ext cx="103680" cy="226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D6622F9-01C3-6986-F4D4-D1A38A4FD82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32129" y="548204"/>
                <a:ext cx="118748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760C742-FB8A-B215-59B4-59D66CFC08FB}"/>
                  </a:ext>
                </a:extLst>
              </p14:cNvPr>
              <p14:cNvContentPartPr/>
              <p14:nvPr/>
            </p14:nvContentPartPr>
            <p14:xfrm>
              <a:off x="7680343" y="543884"/>
              <a:ext cx="371160" cy="194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760C742-FB8A-B215-59B4-59D66CFC08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72783" y="536338"/>
                <a:ext cx="386280" cy="209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27F6239-B750-33EC-EEDD-48D0A5FF6B16}"/>
                  </a:ext>
                </a:extLst>
              </p14:cNvPr>
              <p14:cNvContentPartPr/>
              <p14:nvPr/>
            </p14:nvContentPartPr>
            <p14:xfrm>
              <a:off x="8051143" y="549284"/>
              <a:ext cx="252000" cy="176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27F6239-B750-33EC-EEDD-48D0A5FF6B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43583" y="541724"/>
                <a:ext cx="2671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A5DACDF-780D-71C7-B9AB-6C9299F693E6}"/>
                  </a:ext>
                </a:extLst>
              </p14:cNvPr>
              <p14:cNvContentPartPr/>
              <p14:nvPr/>
            </p14:nvContentPartPr>
            <p14:xfrm>
              <a:off x="8321503" y="272804"/>
              <a:ext cx="502560" cy="4705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A5DACDF-780D-71C7-B9AB-6C9299F693E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13948" y="265238"/>
                <a:ext cx="517669" cy="485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62F33E2-BE69-6EB1-CAEE-64A346C3E28C}"/>
                  </a:ext>
                </a:extLst>
              </p14:cNvPr>
              <p14:cNvContentPartPr/>
              <p14:nvPr/>
            </p14:nvContentPartPr>
            <p14:xfrm>
              <a:off x="8686183" y="537044"/>
              <a:ext cx="226800" cy="882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62F33E2-BE69-6EB1-CAEE-64A346C3E28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78623" y="529515"/>
                <a:ext cx="241920" cy="103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F347E09-DEE8-6C32-309F-83F5C425C762}"/>
                  </a:ext>
                </a:extLst>
              </p14:cNvPr>
              <p14:cNvContentPartPr/>
              <p14:nvPr/>
            </p14:nvContentPartPr>
            <p14:xfrm>
              <a:off x="9384583" y="292964"/>
              <a:ext cx="471240" cy="464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F347E09-DEE8-6C32-309F-83F5C425C76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77023" y="285404"/>
                <a:ext cx="48636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8F5821E-09FA-3F6C-F8F3-301FDB335C46}"/>
                  </a:ext>
                </a:extLst>
              </p14:cNvPr>
              <p14:cNvContentPartPr/>
              <p14:nvPr/>
            </p14:nvContentPartPr>
            <p14:xfrm>
              <a:off x="9710743" y="537404"/>
              <a:ext cx="276840" cy="6876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8F5821E-09FA-3F6C-F8F3-301FDB335C4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03183" y="529844"/>
                <a:ext cx="2919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AE99922-9370-AF29-8DF4-3826E8186862}"/>
                  </a:ext>
                </a:extLst>
              </p14:cNvPr>
              <p14:cNvContentPartPr/>
              <p14:nvPr/>
            </p14:nvContentPartPr>
            <p14:xfrm>
              <a:off x="9943663" y="524444"/>
              <a:ext cx="270720" cy="1825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AE99922-9370-AF29-8DF4-3826E818686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36103" y="516899"/>
                <a:ext cx="285840" cy="197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3C5F44B-9BDC-70FE-66E0-EDBB1DC4A669}"/>
                  </a:ext>
                </a:extLst>
              </p14:cNvPr>
              <p14:cNvContentPartPr/>
              <p14:nvPr/>
            </p14:nvContentPartPr>
            <p14:xfrm>
              <a:off x="10202143" y="320324"/>
              <a:ext cx="281880" cy="3866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3C5F44B-9BDC-70FE-66E0-EDBB1DC4A66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194583" y="312771"/>
                <a:ext cx="297000" cy="401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2E7A87D-65DB-3EC0-36EE-60463DBE8810}"/>
                  </a:ext>
                </a:extLst>
              </p14:cNvPr>
              <p14:cNvContentPartPr/>
              <p14:nvPr/>
            </p14:nvContentPartPr>
            <p14:xfrm>
              <a:off x="10559623" y="575204"/>
              <a:ext cx="75960" cy="1504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2E7A87D-65DB-3EC0-36EE-60463DBE881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552027" y="567644"/>
                <a:ext cx="91152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6EEE5EB-CA12-0E20-4446-1B52EB0B6BE0}"/>
                  </a:ext>
                </a:extLst>
              </p14:cNvPr>
              <p14:cNvContentPartPr/>
              <p14:nvPr/>
            </p14:nvContentPartPr>
            <p14:xfrm>
              <a:off x="10647823" y="287564"/>
              <a:ext cx="180000" cy="4132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6EEE5EB-CA12-0E20-4446-1B52EB0B6BE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640263" y="280004"/>
                <a:ext cx="1951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1E72A5C-A560-EF77-45DB-C285AEFFFFA9}"/>
                  </a:ext>
                </a:extLst>
              </p14:cNvPr>
              <p14:cNvContentPartPr/>
              <p14:nvPr/>
            </p14:nvContentPartPr>
            <p14:xfrm>
              <a:off x="10873903" y="525164"/>
              <a:ext cx="126000" cy="188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1E72A5C-A560-EF77-45DB-C285AEFFFFA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66343" y="517604"/>
                <a:ext cx="1411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09ECD89-0924-C583-D12D-715B4A154C05}"/>
                  </a:ext>
                </a:extLst>
              </p14:cNvPr>
              <p14:cNvContentPartPr/>
              <p14:nvPr/>
            </p14:nvContentPartPr>
            <p14:xfrm>
              <a:off x="11106823" y="332204"/>
              <a:ext cx="112680" cy="4377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09ECD89-0924-C583-D12D-715B4A154C0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99263" y="324644"/>
                <a:ext cx="1278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33956DB-1376-EF44-911B-4A798EB1309C}"/>
                  </a:ext>
                </a:extLst>
              </p14:cNvPr>
              <p14:cNvContentPartPr/>
              <p14:nvPr/>
            </p14:nvContentPartPr>
            <p14:xfrm>
              <a:off x="11125543" y="555764"/>
              <a:ext cx="484560" cy="408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33956DB-1376-EF44-911B-4A798EB1309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17983" y="548211"/>
                <a:ext cx="499680" cy="424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D1A85B5-4EE9-F6F3-FA8C-0C80C21812A4}"/>
                  </a:ext>
                </a:extLst>
              </p14:cNvPr>
              <p14:cNvContentPartPr/>
              <p14:nvPr/>
            </p14:nvContentPartPr>
            <p14:xfrm>
              <a:off x="10938343" y="294404"/>
              <a:ext cx="36720" cy="85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D1A85B5-4EE9-F6F3-FA8C-0C80C21812A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930783" y="286812"/>
                <a:ext cx="51840" cy="100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FB2F77-41EC-1992-7A6C-643786F9082D}"/>
                  </a:ext>
                </a:extLst>
              </p14:cNvPr>
              <p14:cNvContentPartPr/>
              <p14:nvPr/>
            </p14:nvContentPartPr>
            <p14:xfrm>
              <a:off x="7950703" y="966524"/>
              <a:ext cx="572400" cy="362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FB2F77-41EC-1992-7A6C-643786F9082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43143" y="958971"/>
                <a:ext cx="587520" cy="377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7EDAA74-3420-A486-1FB4-519C97F4EC24}"/>
                  </a:ext>
                </a:extLst>
              </p14:cNvPr>
              <p14:cNvContentPartPr/>
              <p14:nvPr/>
            </p14:nvContentPartPr>
            <p14:xfrm>
              <a:off x="8573503" y="1209524"/>
              <a:ext cx="244800" cy="1386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7EDAA74-3420-A486-1FB4-519C97F4EC2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565943" y="1201964"/>
                <a:ext cx="2599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6F35C2C-3FE4-064E-DE28-39F6748E0583}"/>
                  </a:ext>
                </a:extLst>
              </p14:cNvPr>
              <p14:cNvContentPartPr/>
              <p14:nvPr/>
            </p14:nvContentPartPr>
            <p14:xfrm>
              <a:off x="8650543" y="968684"/>
              <a:ext cx="267120" cy="4111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6F35C2C-3FE4-064E-DE28-39F6748E058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42993" y="961124"/>
                <a:ext cx="2822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37E0F3F-ADDE-9684-C65F-A94CBE3BDA3B}"/>
                  </a:ext>
                </a:extLst>
              </p14:cNvPr>
              <p14:cNvContentPartPr/>
              <p14:nvPr/>
            </p14:nvContentPartPr>
            <p14:xfrm>
              <a:off x="8566663" y="915404"/>
              <a:ext cx="748440" cy="4392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37E0F3F-ADDE-9684-C65F-A94CBE3BDA3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59107" y="907838"/>
                <a:ext cx="763553" cy="454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0AC9549-B54B-F9C1-DB1E-186D9164854E}"/>
                  </a:ext>
                </a:extLst>
              </p14:cNvPr>
              <p14:cNvContentPartPr/>
              <p14:nvPr/>
            </p14:nvContentPartPr>
            <p14:xfrm>
              <a:off x="9383863" y="1178924"/>
              <a:ext cx="176400" cy="137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0AC9549-B54B-F9C1-DB1E-186D9164854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76303" y="1171384"/>
                <a:ext cx="191520" cy="152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C2BA2C5-2B7D-03C6-E3A8-21CDC998C15F}"/>
                  </a:ext>
                </a:extLst>
              </p14:cNvPr>
              <p14:cNvContentPartPr/>
              <p14:nvPr/>
            </p14:nvContentPartPr>
            <p14:xfrm>
              <a:off x="9698503" y="926564"/>
              <a:ext cx="264240" cy="4467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C2BA2C5-2B7D-03C6-E3A8-21CDC998C15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690953" y="919004"/>
                <a:ext cx="279339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FFD09A-C9B7-4731-C55A-CE013E2C4B68}"/>
                  </a:ext>
                </a:extLst>
              </p14:cNvPr>
              <p14:cNvContentPartPr/>
              <p14:nvPr/>
            </p14:nvContentPartPr>
            <p14:xfrm>
              <a:off x="10062823" y="1121684"/>
              <a:ext cx="189720" cy="293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FFD09A-C9B7-4731-C55A-CE013E2C4B6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55263" y="1114124"/>
                <a:ext cx="2048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0E8074E-4211-BEE0-8E59-0F53078D9003}"/>
                  </a:ext>
                </a:extLst>
              </p14:cNvPr>
              <p14:cNvContentPartPr/>
              <p14:nvPr/>
            </p14:nvContentPartPr>
            <p14:xfrm>
              <a:off x="10433983" y="1335164"/>
              <a:ext cx="37440" cy="38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0E8074E-4211-BEE0-8E59-0F53078D900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26423" y="1327604"/>
                <a:ext cx="5256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86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03A6A046-5985-FED5-61F4-5669002931C2}"/>
                  </a:ext>
                </a:extLst>
              </p14:cNvPr>
              <p14:cNvContentPartPr/>
              <p14:nvPr/>
            </p14:nvContentPartPr>
            <p14:xfrm>
              <a:off x="896503" y="537404"/>
              <a:ext cx="1044000" cy="55296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03A6A046-5985-FED5-61F4-5669002931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943" y="529844"/>
                <a:ext cx="105912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C98FD1E9-4021-DDFB-D9B5-B93E876EEC99}"/>
                  </a:ext>
                </a:extLst>
              </p14:cNvPr>
              <p14:cNvContentPartPr/>
              <p14:nvPr/>
            </p14:nvContentPartPr>
            <p14:xfrm>
              <a:off x="956263" y="926564"/>
              <a:ext cx="1424160" cy="339840"/>
            </p14:xfrm>
          </p:contentPart>
        </mc:Choice>
        <mc:Fallback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C98FD1E9-4021-DDFB-D9B5-B93E876EEC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8703" y="919004"/>
                <a:ext cx="143928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B6306543-9805-57E6-DDAE-15B8FB5314E3}"/>
                  </a:ext>
                </a:extLst>
              </p14:cNvPr>
              <p14:cNvContentPartPr/>
              <p14:nvPr/>
            </p14:nvContentPartPr>
            <p14:xfrm>
              <a:off x="5542663" y="311324"/>
              <a:ext cx="1703880" cy="489960"/>
            </p14:xfrm>
          </p:contentPart>
        </mc:Choice>
        <mc:Fallback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B6306543-9805-57E6-DDAE-15B8FB5314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5105" y="303770"/>
                <a:ext cx="1718997" cy="505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935B0220-B99F-F482-B686-ABC1B624C6FC}"/>
                  </a:ext>
                </a:extLst>
              </p14:cNvPr>
              <p14:cNvContentPartPr/>
              <p14:nvPr/>
            </p14:nvContentPartPr>
            <p14:xfrm>
              <a:off x="3666343" y="571244"/>
              <a:ext cx="1297800" cy="50688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935B0220-B99F-F482-B686-ABC1B624C6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8785" y="563684"/>
                <a:ext cx="1312916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A2C493-DB69-DF00-1D33-A366ABCFB4AB}"/>
                  </a:ext>
                </a:extLst>
              </p14:cNvPr>
              <p14:cNvContentPartPr/>
              <p14:nvPr/>
            </p14:nvContentPartPr>
            <p14:xfrm>
              <a:off x="3641143" y="951764"/>
              <a:ext cx="3691080" cy="264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A2C493-DB69-DF00-1D33-A366ABCFB4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33584" y="944204"/>
                <a:ext cx="3706199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ACC5A97F-1593-087B-BB4F-729084E6FF15}"/>
                  </a:ext>
                </a:extLst>
              </p14:cNvPr>
              <p14:cNvContentPartPr/>
              <p14:nvPr/>
            </p14:nvContentPartPr>
            <p14:xfrm>
              <a:off x="8214583" y="178484"/>
              <a:ext cx="1107000" cy="632520"/>
            </p14:xfrm>
          </p:contentPart>
        </mc:Choice>
        <mc:Fallback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ACC5A97F-1593-087B-BB4F-729084E6FF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07023" y="170924"/>
                <a:ext cx="112212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5996F0DA-B253-531A-C262-4327CF102F9A}"/>
                  </a:ext>
                </a:extLst>
              </p14:cNvPr>
              <p14:cNvContentPartPr/>
              <p14:nvPr/>
            </p14:nvContentPartPr>
            <p14:xfrm>
              <a:off x="9755743" y="222404"/>
              <a:ext cx="1307520" cy="641880"/>
            </p14:xfrm>
          </p:contentPart>
        </mc:Choice>
        <mc:Fallback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5996F0DA-B253-531A-C262-4327CF102F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48183" y="214840"/>
                <a:ext cx="1322640" cy="657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3EC4FA-880A-12C0-162E-C7878EF56B9E}"/>
                  </a:ext>
                </a:extLst>
              </p14:cNvPr>
              <p14:cNvContentPartPr/>
              <p14:nvPr/>
            </p14:nvContentPartPr>
            <p14:xfrm>
              <a:off x="8224303" y="983804"/>
              <a:ext cx="2436120" cy="188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3EC4FA-880A-12C0-162E-C7878EF56B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16743" y="976244"/>
                <a:ext cx="24512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6409D28A-5848-1CCF-286D-653C2DA814FA}"/>
                  </a:ext>
                </a:extLst>
              </p14:cNvPr>
              <p14:cNvContentPartPr/>
              <p14:nvPr/>
            </p14:nvContentPartPr>
            <p14:xfrm>
              <a:off x="8283703" y="1451444"/>
              <a:ext cx="1169280" cy="50040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6409D28A-5848-1CCF-286D-653C2DA814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76141" y="1443884"/>
                <a:ext cx="1184405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5" name="Ink 77">
                <a:extLst>
                  <a:ext uri="{FF2B5EF4-FFF2-40B4-BE49-F238E27FC236}">
                    <a16:creationId xmlns:a16="http://schemas.microsoft.com/office/drawing/2014/main" id="{A47CEEFF-8DCC-2C0C-53DB-E8899253D46B}"/>
                  </a:ext>
                </a:extLst>
              </p14:cNvPr>
              <p14:cNvContentPartPr/>
              <p14:nvPr/>
            </p14:nvContentPartPr>
            <p14:xfrm>
              <a:off x="9327343" y="2354684"/>
              <a:ext cx="2653560" cy="640800"/>
            </p14:xfrm>
          </p:contentPart>
        </mc:Choice>
        <mc:Fallback>
          <p:pic>
            <p:nvPicPr>
              <p:cNvPr id="75" name="Ink 77">
                <a:extLst>
                  <a:ext uri="{FF2B5EF4-FFF2-40B4-BE49-F238E27FC236}">
                    <a16:creationId xmlns:a16="http://schemas.microsoft.com/office/drawing/2014/main" id="{A47CEEFF-8DCC-2C0C-53DB-E8899253D4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19783" y="2347128"/>
                <a:ext cx="2668680" cy="655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6" name="Ink 77">
                <a:extLst>
                  <a:ext uri="{FF2B5EF4-FFF2-40B4-BE49-F238E27FC236}">
                    <a16:creationId xmlns:a16="http://schemas.microsoft.com/office/drawing/2014/main" id="{8825FA74-1320-C702-6E17-E076A7EFEAB2}"/>
                  </a:ext>
                </a:extLst>
              </p14:cNvPr>
              <p14:cNvContentPartPr/>
              <p14:nvPr/>
            </p14:nvContentPartPr>
            <p14:xfrm>
              <a:off x="4599463" y="2473844"/>
              <a:ext cx="4225320" cy="748080"/>
            </p14:xfrm>
          </p:contentPart>
        </mc:Choice>
        <mc:Fallback>
          <p:pic>
            <p:nvPicPr>
              <p:cNvPr id="76" name="Ink 77">
                <a:extLst>
                  <a:ext uri="{FF2B5EF4-FFF2-40B4-BE49-F238E27FC236}">
                    <a16:creationId xmlns:a16="http://schemas.microsoft.com/office/drawing/2014/main" id="{8825FA74-1320-C702-6E17-E076A7EFEA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91903" y="2466280"/>
                <a:ext cx="4240440" cy="763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E153229F-ABAE-097A-81E2-2D4307406EEC}"/>
                  </a:ext>
                </a:extLst>
              </p14:cNvPr>
              <p14:cNvContentPartPr/>
              <p14:nvPr/>
            </p14:nvContentPartPr>
            <p14:xfrm>
              <a:off x="2317783" y="2624324"/>
              <a:ext cx="1438920" cy="659880"/>
            </p14:xfrm>
          </p:contentPart>
        </mc:Choice>
        <mc:Fallback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E153229F-ABAE-097A-81E2-2D4307406E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10221" y="2616764"/>
                <a:ext cx="1454044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6458D7BF-B5FF-1C31-6EBF-BF2B3E624C3F}"/>
                  </a:ext>
                </a:extLst>
              </p14:cNvPr>
              <p14:cNvContentPartPr/>
              <p14:nvPr/>
            </p14:nvContentPartPr>
            <p14:xfrm>
              <a:off x="2890183" y="3920684"/>
              <a:ext cx="741240" cy="42660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6458D7BF-B5FF-1C31-6EBF-BF2B3E624C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82627" y="3913118"/>
                <a:ext cx="756353" cy="441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7" name="Ink 99">
                <a:extLst>
                  <a:ext uri="{FF2B5EF4-FFF2-40B4-BE49-F238E27FC236}">
                    <a16:creationId xmlns:a16="http://schemas.microsoft.com/office/drawing/2014/main" id="{8D9372B6-1372-8FF4-1FA3-F140914A7FCC}"/>
                  </a:ext>
                </a:extLst>
              </p14:cNvPr>
              <p14:cNvContentPartPr/>
              <p14:nvPr/>
            </p14:nvContentPartPr>
            <p14:xfrm>
              <a:off x="7623463" y="3636284"/>
              <a:ext cx="1087920" cy="446760"/>
            </p14:xfrm>
          </p:contentPart>
        </mc:Choice>
        <mc:Fallback>
          <p:pic>
            <p:nvPicPr>
              <p:cNvPr id="97" name="Ink 99">
                <a:extLst>
                  <a:ext uri="{FF2B5EF4-FFF2-40B4-BE49-F238E27FC236}">
                    <a16:creationId xmlns:a16="http://schemas.microsoft.com/office/drawing/2014/main" id="{8D9372B6-1372-8FF4-1FA3-F140914A7F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15903" y="3628724"/>
                <a:ext cx="110304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8" name="Ink 99">
                <a:extLst>
                  <a:ext uri="{FF2B5EF4-FFF2-40B4-BE49-F238E27FC236}">
                    <a16:creationId xmlns:a16="http://schemas.microsoft.com/office/drawing/2014/main" id="{D6ADD427-C8DE-2BEB-2995-E6851EB3E691}"/>
                  </a:ext>
                </a:extLst>
              </p14:cNvPr>
              <p14:cNvContentPartPr/>
              <p14:nvPr/>
            </p14:nvContentPartPr>
            <p14:xfrm>
              <a:off x="5033263" y="3772004"/>
              <a:ext cx="1993320" cy="517320"/>
            </p14:xfrm>
          </p:contentPart>
        </mc:Choice>
        <mc:Fallback>
          <p:pic>
            <p:nvPicPr>
              <p:cNvPr id="98" name="Ink 99">
                <a:extLst>
                  <a:ext uri="{FF2B5EF4-FFF2-40B4-BE49-F238E27FC236}">
                    <a16:creationId xmlns:a16="http://schemas.microsoft.com/office/drawing/2014/main" id="{D6ADD427-C8DE-2BEB-2995-E6851EB3E6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25703" y="3764444"/>
                <a:ext cx="200844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91BF7C21-57CA-ED74-4A75-1B6705575187}"/>
                  </a:ext>
                </a:extLst>
              </p14:cNvPr>
              <p14:cNvContentPartPr/>
              <p14:nvPr/>
            </p14:nvContentPartPr>
            <p14:xfrm>
              <a:off x="3448903" y="3896924"/>
              <a:ext cx="899280" cy="380520"/>
            </p14:xfrm>
          </p:contentPart>
        </mc:Choice>
        <mc:Fallback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91BF7C21-57CA-ED74-4A75-1B67055751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41343" y="3889357"/>
                <a:ext cx="914400" cy="395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9D4779FA-83A1-614D-3628-C7D5EACD3AD3}"/>
                  </a:ext>
                </a:extLst>
              </p14:cNvPr>
              <p14:cNvContentPartPr/>
              <p14:nvPr/>
            </p14:nvContentPartPr>
            <p14:xfrm>
              <a:off x="8344543" y="3463844"/>
              <a:ext cx="2976120" cy="963000"/>
            </p14:xfrm>
          </p:contentPart>
        </mc:Choice>
        <mc:Fallback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9D4779FA-83A1-614D-3628-C7D5EACD3A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36984" y="3456284"/>
                <a:ext cx="2991238" cy="9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0975221-5CDF-FD1F-3913-ED6A759BCBA5}"/>
                  </a:ext>
                </a:extLst>
              </p14:cNvPr>
              <p14:cNvContentPartPr/>
              <p14:nvPr/>
            </p14:nvContentPartPr>
            <p14:xfrm>
              <a:off x="7742983" y="27644"/>
              <a:ext cx="3628080" cy="1207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0975221-5CDF-FD1F-3913-ED6A759BCB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35423" y="20086"/>
                <a:ext cx="3643200" cy="1222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3418DE81-2F62-F59A-86E2-4AD299F06792}"/>
                  </a:ext>
                </a:extLst>
              </p14:cNvPr>
              <p14:cNvContentPartPr/>
              <p14:nvPr/>
            </p14:nvContentPartPr>
            <p14:xfrm>
              <a:off x="424903" y="228884"/>
              <a:ext cx="2068200" cy="1182240"/>
            </p14:xfrm>
          </p:contentPart>
        </mc:Choice>
        <mc:Fallback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3418DE81-2F62-F59A-86E2-4AD299F0679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7343" y="221326"/>
                <a:ext cx="2083320" cy="11973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33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E751E6E0-B5C8-EFD2-51F6-0056551CF2D4}"/>
                  </a:ext>
                </a:extLst>
              </p14:cNvPr>
              <p14:cNvContentPartPr/>
              <p14:nvPr/>
            </p14:nvContentPartPr>
            <p14:xfrm>
              <a:off x="2254423" y="179204"/>
              <a:ext cx="3306600" cy="78984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E751E6E0-B5C8-EFD2-51F6-0056551CF2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6864" y="171644"/>
                <a:ext cx="3321718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4B0FEC-7855-D054-514F-F59FA39E8ADD}"/>
                  </a:ext>
                </a:extLst>
              </p14:cNvPr>
              <p14:cNvContentPartPr/>
              <p14:nvPr/>
            </p14:nvContentPartPr>
            <p14:xfrm>
              <a:off x="5366623" y="161204"/>
              <a:ext cx="145080" cy="916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4B0FEC-7855-D054-514F-F59FA39E8A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9063" y="153644"/>
                <a:ext cx="160200" cy="9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793CCFF7-2BA2-096D-3D69-F45B59AE64CC}"/>
                  </a:ext>
                </a:extLst>
              </p14:cNvPr>
              <p14:cNvContentPartPr/>
              <p14:nvPr/>
            </p14:nvContentPartPr>
            <p14:xfrm>
              <a:off x="3499303" y="135284"/>
              <a:ext cx="924480" cy="44496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793CCFF7-2BA2-096D-3D69-F45B59AE64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1746" y="127730"/>
                <a:ext cx="939594" cy="460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Ink 59">
                <a:extLst>
                  <a:ext uri="{FF2B5EF4-FFF2-40B4-BE49-F238E27FC236}">
                    <a16:creationId xmlns:a16="http://schemas.microsoft.com/office/drawing/2014/main" id="{28F4AF90-A024-C998-87D5-E28F0A4D7644}"/>
                  </a:ext>
                </a:extLst>
              </p14:cNvPr>
              <p14:cNvContentPartPr/>
              <p14:nvPr/>
            </p14:nvContentPartPr>
            <p14:xfrm>
              <a:off x="8811823" y="173084"/>
              <a:ext cx="2445840" cy="1364040"/>
            </p14:xfrm>
          </p:contentPart>
        </mc:Choice>
        <mc:Fallback>
          <p:pic>
            <p:nvPicPr>
              <p:cNvPr id="54" name="Ink 59">
                <a:extLst>
                  <a:ext uri="{FF2B5EF4-FFF2-40B4-BE49-F238E27FC236}">
                    <a16:creationId xmlns:a16="http://schemas.microsoft.com/office/drawing/2014/main" id="{28F4AF90-A024-C998-87D5-E28F0A4D76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04263" y="165524"/>
                <a:ext cx="2460960" cy="13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" name="Ink 59">
                <a:extLst>
                  <a:ext uri="{FF2B5EF4-FFF2-40B4-BE49-F238E27FC236}">
                    <a16:creationId xmlns:a16="http://schemas.microsoft.com/office/drawing/2014/main" id="{FBA7B55D-9BEE-7618-AAAA-C72C59D7138B}"/>
                  </a:ext>
                </a:extLst>
              </p14:cNvPr>
              <p14:cNvContentPartPr/>
              <p14:nvPr/>
            </p14:nvContentPartPr>
            <p14:xfrm>
              <a:off x="7963663" y="248324"/>
              <a:ext cx="559080" cy="621360"/>
            </p14:xfrm>
          </p:contentPart>
        </mc:Choice>
        <mc:Fallback>
          <p:pic>
            <p:nvPicPr>
              <p:cNvPr id="55" name="Ink 59">
                <a:extLst>
                  <a:ext uri="{FF2B5EF4-FFF2-40B4-BE49-F238E27FC236}">
                    <a16:creationId xmlns:a16="http://schemas.microsoft.com/office/drawing/2014/main" id="{FBA7B55D-9BEE-7618-AAAA-C72C59D713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56103" y="240764"/>
                <a:ext cx="57420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9">
                <a:extLst>
                  <a:ext uri="{FF2B5EF4-FFF2-40B4-BE49-F238E27FC236}">
                    <a16:creationId xmlns:a16="http://schemas.microsoft.com/office/drawing/2014/main" id="{CAE7C534-7BBB-14C2-6FCA-4CF335811FDC}"/>
                  </a:ext>
                </a:extLst>
              </p14:cNvPr>
              <p14:cNvContentPartPr/>
              <p14:nvPr/>
            </p14:nvContentPartPr>
            <p14:xfrm>
              <a:off x="6510703" y="606164"/>
              <a:ext cx="786240" cy="622800"/>
            </p14:xfrm>
          </p:contentPart>
        </mc:Choice>
        <mc:Fallback>
          <p:pic>
            <p:nvPicPr>
              <p:cNvPr id="56" name="Ink 59">
                <a:extLst>
                  <a:ext uri="{FF2B5EF4-FFF2-40B4-BE49-F238E27FC236}">
                    <a16:creationId xmlns:a16="http://schemas.microsoft.com/office/drawing/2014/main" id="{CAE7C534-7BBB-14C2-6FCA-4CF335811F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3143" y="598604"/>
                <a:ext cx="8013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7" name="Ink 59">
                <a:extLst>
                  <a:ext uri="{FF2B5EF4-FFF2-40B4-BE49-F238E27FC236}">
                    <a16:creationId xmlns:a16="http://schemas.microsoft.com/office/drawing/2014/main" id="{D33AEC3D-0062-76AE-0F4E-AF1B2CA00746}"/>
                  </a:ext>
                </a:extLst>
              </p14:cNvPr>
              <p14:cNvContentPartPr/>
              <p14:nvPr/>
            </p14:nvContentPartPr>
            <p14:xfrm>
              <a:off x="5694223" y="682124"/>
              <a:ext cx="521280" cy="664920"/>
            </p14:xfrm>
          </p:contentPart>
        </mc:Choice>
        <mc:Fallback>
          <p:pic>
            <p:nvPicPr>
              <p:cNvPr id="57" name="Ink 59">
                <a:extLst>
                  <a:ext uri="{FF2B5EF4-FFF2-40B4-BE49-F238E27FC236}">
                    <a16:creationId xmlns:a16="http://schemas.microsoft.com/office/drawing/2014/main" id="{D33AEC3D-0062-76AE-0F4E-AF1B2CA007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86668" y="674560"/>
                <a:ext cx="536390" cy="680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8" name="Ink 59">
                <a:extLst>
                  <a:ext uri="{FF2B5EF4-FFF2-40B4-BE49-F238E27FC236}">
                    <a16:creationId xmlns:a16="http://schemas.microsoft.com/office/drawing/2014/main" id="{A4C8640F-A1D0-BAE8-9F5A-0065C9F30F2C}"/>
                  </a:ext>
                </a:extLst>
              </p14:cNvPr>
              <p14:cNvContentPartPr/>
              <p14:nvPr/>
            </p14:nvContentPartPr>
            <p14:xfrm>
              <a:off x="1927543" y="1027364"/>
              <a:ext cx="660600" cy="477360"/>
            </p14:xfrm>
          </p:contentPart>
        </mc:Choice>
        <mc:Fallback>
          <p:pic>
            <p:nvPicPr>
              <p:cNvPr id="58" name="Ink 59">
                <a:extLst>
                  <a:ext uri="{FF2B5EF4-FFF2-40B4-BE49-F238E27FC236}">
                    <a16:creationId xmlns:a16="http://schemas.microsoft.com/office/drawing/2014/main" id="{A4C8640F-A1D0-BAE8-9F5A-0065C9F30F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19983" y="1019810"/>
                <a:ext cx="675720" cy="492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A289011B-C70C-22B9-7E38-5DC1B696BCE7}"/>
                  </a:ext>
                </a:extLst>
              </p14:cNvPr>
              <p14:cNvContentPartPr/>
              <p14:nvPr/>
            </p14:nvContentPartPr>
            <p14:xfrm>
              <a:off x="1387543" y="1084604"/>
              <a:ext cx="351720" cy="320040"/>
            </p14:xfrm>
          </p:contentPart>
        </mc:Choice>
        <mc:Fallback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A289011B-C70C-22B9-7E38-5DC1B696BC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79983" y="1077052"/>
                <a:ext cx="366840" cy="335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9AD56F52-331B-C24A-F6AC-985E2D8E9B80}"/>
                  </a:ext>
                </a:extLst>
              </p14:cNvPr>
              <p14:cNvContentPartPr/>
              <p14:nvPr/>
            </p14:nvContentPartPr>
            <p14:xfrm>
              <a:off x="11263783" y="335804"/>
              <a:ext cx="878400" cy="634320"/>
            </p14:xfrm>
          </p:contentPart>
        </mc:Choice>
        <mc:Fallback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9AD56F52-331B-C24A-F6AC-985E2D8E9B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56220" y="328248"/>
                <a:ext cx="893526" cy="649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1C3441D-EAF2-285E-C62C-ADABB3798069}"/>
                  </a:ext>
                </a:extLst>
              </p14:cNvPr>
              <p14:cNvContentPartPr/>
              <p14:nvPr/>
            </p14:nvContentPartPr>
            <p14:xfrm>
              <a:off x="2665903" y="448844"/>
              <a:ext cx="180000" cy="421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1C3441D-EAF2-285E-C62C-ADABB37980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58343" y="441284"/>
                <a:ext cx="1951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ACEE110-5928-A6CE-8693-F46FC83CB7EE}"/>
                  </a:ext>
                </a:extLst>
              </p14:cNvPr>
              <p14:cNvContentPartPr/>
              <p14:nvPr/>
            </p14:nvContentPartPr>
            <p14:xfrm>
              <a:off x="2310943" y="1775444"/>
              <a:ext cx="56880" cy="442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ACEE110-5928-A6CE-8693-F46FC83CB7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03383" y="1767945"/>
                <a:ext cx="72000" cy="5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3366EBA-03A7-C4C0-FC36-4C0E6370873D}"/>
                  </a:ext>
                </a:extLst>
              </p14:cNvPr>
              <p14:cNvContentPartPr/>
              <p14:nvPr/>
            </p14:nvContentPartPr>
            <p14:xfrm>
              <a:off x="2279623" y="2001884"/>
              <a:ext cx="69480" cy="316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3366EBA-03A7-C4C0-FC36-4C0E637087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72063" y="1994324"/>
                <a:ext cx="846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1F38AC1D-DCA5-F8CF-063A-146C159A8AC7}"/>
                  </a:ext>
                </a:extLst>
              </p14:cNvPr>
              <p14:cNvContentPartPr/>
              <p14:nvPr/>
            </p14:nvContentPartPr>
            <p14:xfrm>
              <a:off x="455503" y="1759964"/>
              <a:ext cx="1613880" cy="65700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1F38AC1D-DCA5-F8CF-063A-146C159A8A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7943" y="1752404"/>
                <a:ext cx="162900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292F66A1-93F1-9E79-A03E-87EBFAEE787F}"/>
                  </a:ext>
                </a:extLst>
              </p14:cNvPr>
              <p14:cNvContentPartPr/>
              <p14:nvPr/>
            </p14:nvContentPartPr>
            <p14:xfrm>
              <a:off x="1463503" y="2033204"/>
              <a:ext cx="3591720" cy="1326960"/>
            </p14:xfrm>
          </p:contentPart>
        </mc:Choice>
        <mc:Fallback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292F66A1-93F1-9E79-A03E-87EBFAEE78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55943" y="2025644"/>
                <a:ext cx="3606840" cy="13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3" name="Ink 103">
                <a:extLst>
                  <a:ext uri="{FF2B5EF4-FFF2-40B4-BE49-F238E27FC236}">
                    <a16:creationId xmlns:a16="http://schemas.microsoft.com/office/drawing/2014/main" id="{4C1BC062-CCA4-DEB6-2E10-78B1270586B2}"/>
                  </a:ext>
                </a:extLst>
              </p14:cNvPr>
              <p14:cNvContentPartPr/>
              <p14:nvPr/>
            </p14:nvContentPartPr>
            <p14:xfrm>
              <a:off x="2813863" y="3214364"/>
              <a:ext cx="2297880" cy="1063800"/>
            </p14:xfrm>
          </p:contentPart>
        </mc:Choice>
        <mc:Fallback>
          <p:pic>
            <p:nvPicPr>
              <p:cNvPr id="103" name="Ink 103">
                <a:extLst>
                  <a:ext uri="{FF2B5EF4-FFF2-40B4-BE49-F238E27FC236}">
                    <a16:creationId xmlns:a16="http://schemas.microsoft.com/office/drawing/2014/main" id="{4C1BC062-CCA4-DEB6-2E10-78B1270586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6303" y="3206801"/>
                <a:ext cx="2313000" cy="1078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072E63DE-27EB-FA2B-75D7-9C3581B1DFC3}"/>
                  </a:ext>
                </a:extLst>
              </p14:cNvPr>
              <p14:cNvContentPartPr/>
              <p14:nvPr/>
            </p14:nvContentPartPr>
            <p14:xfrm>
              <a:off x="5140183" y="2096204"/>
              <a:ext cx="1995480" cy="1647360"/>
            </p14:xfrm>
          </p:contentPart>
        </mc:Choice>
        <mc:Fallback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072E63DE-27EB-FA2B-75D7-9C3581B1DF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32623" y="2088646"/>
                <a:ext cx="2010600" cy="1662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2" name="Ink 123">
                <a:extLst>
                  <a:ext uri="{FF2B5EF4-FFF2-40B4-BE49-F238E27FC236}">
                    <a16:creationId xmlns:a16="http://schemas.microsoft.com/office/drawing/2014/main" id="{0F5ADC12-3345-B7B5-7075-4E08028CC258}"/>
                  </a:ext>
                </a:extLst>
              </p14:cNvPr>
              <p14:cNvContentPartPr/>
              <p14:nvPr/>
            </p14:nvContentPartPr>
            <p14:xfrm>
              <a:off x="7629943" y="1819364"/>
              <a:ext cx="1471680" cy="528480"/>
            </p14:xfrm>
          </p:contentPart>
        </mc:Choice>
        <mc:Fallback>
          <p:pic>
            <p:nvPicPr>
              <p:cNvPr id="122" name="Ink 123">
                <a:extLst>
                  <a:ext uri="{FF2B5EF4-FFF2-40B4-BE49-F238E27FC236}">
                    <a16:creationId xmlns:a16="http://schemas.microsoft.com/office/drawing/2014/main" id="{0F5ADC12-3345-B7B5-7075-4E08028CC2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22383" y="1811804"/>
                <a:ext cx="14868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7F6BC0D3-B377-9082-AEFD-B2328E23AC93}"/>
                  </a:ext>
                </a:extLst>
              </p14:cNvPr>
              <p14:cNvContentPartPr/>
              <p14:nvPr/>
            </p14:nvContentPartPr>
            <p14:xfrm>
              <a:off x="6950983" y="2536844"/>
              <a:ext cx="1589400" cy="766440"/>
            </p14:xfrm>
          </p:contentPart>
        </mc:Choice>
        <mc:Fallback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7F6BC0D3-B377-9082-AEFD-B2328E23AC9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43425" y="2529288"/>
                <a:ext cx="1604517" cy="781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8" name="Ink 128">
                <a:extLst>
                  <a:ext uri="{FF2B5EF4-FFF2-40B4-BE49-F238E27FC236}">
                    <a16:creationId xmlns:a16="http://schemas.microsoft.com/office/drawing/2014/main" id="{96F5D7A5-DE16-5700-185A-DC53300116A8}"/>
                  </a:ext>
                </a:extLst>
              </p14:cNvPr>
              <p14:cNvContentPartPr/>
              <p14:nvPr/>
            </p14:nvContentPartPr>
            <p14:xfrm>
              <a:off x="7224583" y="2696684"/>
              <a:ext cx="657000" cy="1072440"/>
            </p14:xfrm>
          </p:contentPart>
        </mc:Choice>
        <mc:Fallback>
          <p:pic>
            <p:nvPicPr>
              <p:cNvPr id="128" name="Ink 128">
                <a:extLst>
                  <a:ext uri="{FF2B5EF4-FFF2-40B4-BE49-F238E27FC236}">
                    <a16:creationId xmlns:a16="http://schemas.microsoft.com/office/drawing/2014/main" id="{96F5D7A5-DE16-5700-185A-DC53300116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17023" y="2689121"/>
                <a:ext cx="672120" cy="1087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78ACA97-33EA-9E6A-0324-703B088A8D87}"/>
                  </a:ext>
                </a:extLst>
              </p14:cNvPr>
              <p14:cNvContentPartPr/>
              <p14:nvPr/>
            </p14:nvContentPartPr>
            <p14:xfrm>
              <a:off x="3549703" y="4498484"/>
              <a:ext cx="50760" cy="1317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78ACA97-33EA-9E6A-0324-703B088A8D8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42143" y="4490924"/>
                <a:ext cx="658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9" name="Ink 140">
                <a:extLst>
                  <a:ext uri="{FF2B5EF4-FFF2-40B4-BE49-F238E27FC236}">
                    <a16:creationId xmlns:a16="http://schemas.microsoft.com/office/drawing/2014/main" id="{B4F91358-4AC7-FAFE-B421-AC3A29712D97}"/>
                  </a:ext>
                </a:extLst>
              </p14:cNvPr>
              <p14:cNvContentPartPr/>
              <p14:nvPr/>
            </p14:nvContentPartPr>
            <p14:xfrm>
              <a:off x="3115543" y="4668764"/>
              <a:ext cx="245520" cy="307080"/>
            </p14:xfrm>
          </p:contentPart>
        </mc:Choice>
        <mc:Fallback>
          <p:pic>
            <p:nvPicPr>
              <p:cNvPr id="139" name="Ink 140">
                <a:extLst>
                  <a:ext uri="{FF2B5EF4-FFF2-40B4-BE49-F238E27FC236}">
                    <a16:creationId xmlns:a16="http://schemas.microsoft.com/office/drawing/2014/main" id="{B4F91358-4AC7-FAFE-B421-AC3A29712D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07983" y="4661204"/>
                <a:ext cx="2606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C53A6F6D-68F9-87BA-8FD7-3340CEC28594}"/>
                  </a:ext>
                </a:extLst>
              </p14:cNvPr>
              <p14:cNvContentPartPr/>
              <p14:nvPr/>
            </p14:nvContentPartPr>
            <p14:xfrm>
              <a:off x="1868143" y="4852724"/>
              <a:ext cx="512280" cy="437400"/>
            </p14:xfrm>
          </p:contentPart>
        </mc:Choice>
        <mc:Fallback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C53A6F6D-68F9-87BA-8FD7-3340CEC2859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0588" y="4845170"/>
                <a:ext cx="527389" cy="452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7A251BB-52FD-02D1-E4F9-259D9502846B}"/>
                  </a:ext>
                </a:extLst>
              </p14:cNvPr>
              <p14:cNvContentPartPr/>
              <p14:nvPr/>
            </p14:nvContentPartPr>
            <p14:xfrm>
              <a:off x="3594343" y="4862444"/>
              <a:ext cx="43560" cy="2556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7A251BB-52FD-02D1-E4F9-259D9502846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86845" y="4854884"/>
                <a:ext cx="58556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71A1396-C326-58F7-C716-8097C4F8AEFE}"/>
                  </a:ext>
                </a:extLst>
              </p14:cNvPr>
              <p14:cNvContentPartPr/>
              <p14:nvPr/>
            </p14:nvContentPartPr>
            <p14:xfrm>
              <a:off x="3863983" y="4579484"/>
              <a:ext cx="100800" cy="276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71A1396-C326-58F7-C716-8097C4F8AE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56450" y="4571924"/>
                <a:ext cx="115866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5CB54334-71D1-1086-1F5E-90AB2A35FF47}"/>
                  </a:ext>
                </a:extLst>
              </p14:cNvPr>
              <p14:cNvContentPartPr/>
              <p14:nvPr/>
            </p14:nvContentPartPr>
            <p14:xfrm>
              <a:off x="2587423" y="5032004"/>
              <a:ext cx="1751400" cy="232920"/>
            </p14:xfrm>
          </p:contentPart>
        </mc:Choice>
        <mc:Fallback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5CB54334-71D1-1086-1F5E-90AB2A35FF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79861" y="5024444"/>
                <a:ext cx="1766523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B71E70B6-EED7-6034-EBDD-BA946484ED4C}"/>
                  </a:ext>
                </a:extLst>
              </p14:cNvPr>
              <p14:cNvContentPartPr/>
              <p14:nvPr/>
            </p14:nvContentPartPr>
            <p14:xfrm>
              <a:off x="4920223" y="4742924"/>
              <a:ext cx="848880" cy="358560"/>
            </p14:xfrm>
          </p:contentPart>
        </mc:Choice>
        <mc:Fallback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B71E70B6-EED7-6034-EBDD-BA946484ED4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12666" y="4735364"/>
                <a:ext cx="863994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0CA7E33-7FAE-B2DA-4989-E41BF66915A8}"/>
                  </a:ext>
                </a:extLst>
              </p14:cNvPr>
              <p14:cNvContentPartPr/>
              <p14:nvPr/>
            </p14:nvContentPartPr>
            <p14:xfrm>
              <a:off x="5995183" y="4631324"/>
              <a:ext cx="383760" cy="4014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0CA7E33-7FAE-B2DA-4989-E41BF66915A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87623" y="4623764"/>
                <a:ext cx="3988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65" name="Ink 166">
                <a:extLst>
                  <a:ext uri="{FF2B5EF4-FFF2-40B4-BE49-F238E27FC236}">
                    <a16:creationId xmlns:a16="http://schemas.microsoft.com/office/drawing/2014/main" id="{AB9316FC-D6BE-D010-9BEB-3C9437AA60CA}"/>
                  </a:ext>
                </a:extLst>
              </p14:cNvPr>
              <p14:cNvContentPartPr/>
              <p14:nvPr/>
            </p14:nvContentPartPr>
            <p14:xfrm>
              <a:off x="3926623" y="5340164"/>
              <a:ext cx="1609200" cy="421560"/>
            </p14:xfrm>
          </p:contentPart>
        </mc:Choice>
        <mc:Fallback>
          <p:pic>
            <p:nvPicPr>
              <p:cNvPr id="165" name="Ink 166">
                <a:extLst>
                  <a:ext uri="{FF2B5EF4-FFF2-40B4-BE49-F238E27FC236}">
                    <a16:creationId xmlns:a16="http://schemas.microsoft.com/office/drawing/2014/main" id="{AB9316FC-D6BE-D010-9BEB-3C9437AA60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19063" y="5332604"/>
                <a:ext cx="162432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6" name="Ink 166">
                <a:extLst>
                  <a:ext uri="{FF2B5EF4-FFF2-40B4-BE49-F238E27FC236}">
                    <a16:creationId xmlns:a16="http://schemas.microsoft.com/office/drawing/2014/main" id="{66D59876-1826-E49B-3C49-3413D58C4B3A}"/>
                  </a:ext>
                </a:extLst>
              </p14:cNvPr>
              <p14:cNvContentPartPr/>
              <p14:nvPr/>
            </p14:nvContentPartPr>
            <p14:xfrm>
              <a:off x="3050023" y="5410004"/>
              <a:ext cx="679680" cy="370800"/>
            </p14:xfrm>
          </p:contentPart>
        </mc:Choice>
        <mc:Fallback>
          <p:pic>
            <p:nvPicPr>
              <p:cNvPr id="166" name="Ink 166">
                <a:extLst>
                  <a:ext uri="{FF2B5EF4-FFF2-40B4-BE49-F238E27FC236}">
                    <a16:creationId xmlns:a16="http://schemas.microsoft.com/office/drawing/2014/main" id="{66D59876-1826-E49B-3C49-3413D58C4B3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42459" y="5402437"/>
                <a:ext cx="694808" cy="385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0" name="Ink 170">
                <a:extLst>
                  <a:ext uri="{FF2B5EF4-FFF2-40B4-BE49-F238E27FC236}">
                    <a16:creationId xmlns:a16="http://schemas.microsoft.com/office/drawing/2014/main" id="{A7B5162A-1D4F-3A9A-E2AD-71D64E2F43D1}"/>
                  </a:ext>
                </a:extLst>
              </p14:cNvPr>
              <p14:cNvContentPartPr/>
              <p14:nvPr/>
            </p14:nvContentPartPr>
            <p14:xfrm>
              <a:off x="8422663" y="4390844"/>
              <a:ext cx="427320" cy="271080"/>
            </p14:xfrm>
          </p:contentPart>
        </mc:Choice>
        <mc:Fallback>
          <p:pic>
            <p:nvPicPr>
              <p:cNvPr id="170" name="Ink 170">
                <a:extLst>
                  <a:ext uri="{FF2B5EF4-FFF2-40B4-BE49-F238E27FC236}">
                    <a16:creationId xmlns:a16="http://schemas.microsoft.com/office/drawing/2014/main" id="{A7B5162A-1D4F-3A9A-E2AD-71D64E2F43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15097" y="4383274"/>
                <a:ext cx="442453" cy="286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A5BD651-5DB6-30F4-221A-38B781B3B84E}"/>
                  </a:ext>
                </a:extLst>
              </p14:cNvPr>
              <p14:cNvContentPartPr/>
              <p14:nvPr/>
            </p14:nvContentPartPr>
            <p14:xfrm>
              <a:off x="9000463" y="4309844"/>
              <a:ext cx="100800" cy="2887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A5BD651-5DB6-30F4-221A-38B781B3B84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992903" y="4302293"/>
                <a:ext cx="115920" cy="303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E2D9ED5-5DD7-1D94-89D6-DAB0847C3584}"/>
                  </a:ext>
                </a:extLst>
              </p14:cNvPr>
              <p14:cNvContentPartPr/>
              <p14:nvPr/>
            </p14:nvContentPartPr>
            <p14:xfrm>
              <a:off x="9113503" y="4287524"/>
              <a:ext cx="138600" cy="2862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E2D9ED5-5DD7-1D94-89D6-DAB0847C358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105943" y="4279964"/>
                <a:ext cx="1537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F55CEBB-03C3-6D6B-422C-33BAA62B2FEE}"/>
                  </a:ext>
                </a:extLst>
              </p14:cNvPr>
              <p14:cNvContentPartPr/>
              <p14:nvPr/>
            </p14:nvContentPartPr>
            <p14:xfrm>
              <a:off x="9276943" y="4297244"/>
              <a:ext cx="302040" cy="175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F55CEBB-03C3-6D6B-422C-33BAA62B2FE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69383" y="4289684"/>
                <a:ext cx="3171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2DD39E9-2AD6-69BB-CBC7-F2C342891725}"/>
                  </a:ext>
                </a:extLst>
              </p14:cNvPr>
              <p14:cNvContentPartPr/>
              <p14:nvPr/>
            </p14:nvContentPartPr>
            <p14:xfrm>
              <a:off x="9383863" y="4278524"/>
              <a:ext cx="145080" cy="2826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2DD39E9-2AD6-69BB-CBC7-F2C34289172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76303" y="4270964"/>
                <a:ext cx="1602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C9091E5-FD3E-44E5-43C4-6C517EF319ED}"/>
                  </a:ext>
                </a:extLst>
              </p14:cNvPr>
              <p14:cNvContentPartPr/>
              <p14:nvPr/>
            </p14:nvContentPartPr>
            <p14:xfrm>
              <a:off x="9622903" y="4403444"/>
              <a:ext cx="245520" cy="1576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C9091E5-FD3E-44E5-43C4-6C517EF319E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15354" y="4395867"/>
                <a:ext cx="260618" cy="172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225D6B0-9992-3BAA-7460-0759F1806AEF}"/>
                  </a:ext>
                </a:extLst>
              </p14:cNvPr>
              <p14:cNvContentPartPr/>
              <p14:nvPr/>
            </p14:nvContentPartPr>
            <p14:xfrm>
              <a:off x="9956263" y="4271324"/>
              <a:ext cx="207720" cy="568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225D6B0-9992-3BAA-7460-0759F1806A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48703" y="4263764"/>
                <a:ext cx="222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F5D093C3-9F3F-65A3-8064-41DB98901C0D}"/>
                  </a:ext>
                </a:extLst>
              </p14:cNvPr>
              <p14:cNvContentPartPr/>
              <p14:nvPr/>
            </p14:nvContentPartPr>
            <p14:xfrm>
              <a:off x="9987583" y="4428644"/>
              <a:ext cx="220320" cy="129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5D093C3-9F3F-65A3-8064-41DB98901C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980035" y="4421084"/>
                <a:ext cx="235415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548E165-B8B6-3370-F940-473F356DBFA1}"/>
                  </a:ext>
                </a:extLst>
              </p14:cNvPr>
              <p14:cNvContentPartPr/>
              <p14:nvPr/>
            </p14:nvContentPartPr>
            <p14:xfrm>
              <a:off x="10327063" y="3935444"/>
              <a:ext cx="302040" cy="2170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548E165-B8B6-3370-F940-473F356DBFA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19512" y="3927884"/>
                <a:ext cx="317142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EBF6908-DBB8-A35A-0153-A061878E9244}"/>
                  </a:ext>
                </a:extLst>
              </p14:cNvPr>
              <p14:cNvContentPartPr/>
              <p14:nvPr/>
            </p14:nvContentPartPr>
            <p14:xfrm>
              <a:off x="10377463" y="3914564"/>
              <a:ext cx="195120" cy="3006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EBF6908-DBB8-A35A-0153-A061878E924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69917" y="3907013"/>
                <a:ext cx="210212" cy="315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80B8491-CDF6-8B3D-FEB3-8873DC6D1777}"/>
                  </a:ext>
                </a:extLst>
              </p14:cNvPr>
              <p14:cNvContentPartPr/>
              <p14:nvPr/>
            </p14:nvContentPartPr>
            <p14:xfrm>
              <a:off x="10710463" y="4092044"/>
              <a:ext cx="31680" cy="1422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80B8491-CDF6-8B3D-FEB3-8873DC6D17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02903" y="4084484"/>
                <a:ext cx="4680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B06CA21-1B90-A933-8F4A-49DAA69FD62D}"/>
                  </a:ext>
                </a:extLst>
              </p14:cNvPr>
              <p14:cNvContentPartPr/>
              <p14:nvPr/>
            </p14:nvContentPartPr>
            <p14:xfrm>
              <a:off x="10924303" y="4073684"/>
              <a:ext cx="6480" cy="284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B06CA21-1B90-A933-8F4A-49DAA69FD62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16743" y="4066027"/>
                <a:ext cx="21600" cy="43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DCA2C84B-160B-E6CA-F40B-1B595B118D33}"/>
                  </a:ext>
                </a:extLst>
              </p14:cNvPr>
              <p14:cNvContentPartPr/>
              <p14:nvPr/>
            </p14:nvContentPartPr>
            <p14:xfrm>
              <a:off x="11018623" y="3891524"/>
              <a:ext cx="371160" cy="2106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DCA2C84B-160B-E6CA-F40B-1B595B118D3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11063" y="3883964"/>
                <a:ext cx="3862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9F606BA-3C22-5C2E-6564-2D274F93990C}"/>
                  </a:ext>
                </a:extLst>
              </p14:cNvPr>
              <p14:cNvContentPartPr/>
              <p14:nvPr/>
            </p14:nvContentPartPr>
            <p14:xfrm>
              <a:off x="11112943" y="3888644"/>
              <a:ext cx="163800" cy="2574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9F606BA-3C22-5C2E-6564-2D274F93990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105383" y="3881084"/>
                <a:ext cx="1789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8CB6B51-447E-6A1D-9F28-D624C7E48143}"/>
                  </a:ext>
                </a:extLst>
              </p14:cNvPr>
              <p14:cNvContentPartPr/>
              <p14:nvPr/>
            </p14:nvContentPartPr>
            <p14:xfrm>
              <a:off x="11383303" y="4026164"/>
              <a:ext cx="421560" cy="1764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8CB6B51-447E-6A1D-9F28-D624C7E481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375749" y="4018604"/>
                <a:ext cx="436667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1CB41094-D251-F275-A21D-984290F77963}"/>
                  </a:ext>
                </a:extLst>
              </p14:cNvPr>
              <p14:cNvContentPartPr/>
              <p14:nvPr/>
            </p14:nvContentPartPr>
            <p14:xfrm>
              <a:off x="10413103" y="4415684"/>
              <a:ext cx="1328400" cy="507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CB41094-D251-F275-A21D-984290F7796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05543" y="4408124"/>
                <a:ext cx="13435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DE928C9-AF06-128B-7D42-A7748C61F308}"/>
                  </a:ext>
                </a:extLst>
              </p14:cNvPr>
              <p14:cNvContentPartPr/>
              <p14:nvPr/>
            </p14:nvContentPartPr>
            <p14:xfrm>
              <a:off x="10340383" y="4687124"/>
              <a:ext cx="333000" cy="18216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DE928C9-AF06-128B-7D42-A7748C61F30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332823" y="4679564"/>
                <a:ext cx="3481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460B480-60F3-7296-B33E-2CFF158831B5}"/>
                  </a:ext>
                </a:extLst>
              </p14:cNvPr>
              <p14:cNvContentPartPr/>
              <p14:nvPr/>
            </p14:nvContentPartPr>
            <p14:xfrm>
              <a:off x="10345783" y="4674524"/>
              <a:ext cx="258120" cy="257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460B480-60F3-7296-B33E-2CFF158831B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338223" y="4666975"/>
                <a:ext cx="273240" cy="272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56CD51E-8839-A6FF-AEC6-7F7F2CE94CF4}"/>
                  </a:ext>
                </a:extLst>
              </p14:cNvPr>
              <p14:cNvContentPartPr/>
              <p14:nvPr/>
            </p14:nvContentPartPr>
            <p14:xfrm>
              <a:off x="10754743" y="4784324"/>
              <a:ext cx="69480" cy="1792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56CD51E-8839-A6FF-AEC6-7F7F2CE94CF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747183" y="4776764"/>
                <a:ext cx="846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95F978A-C062-5649-7CAD-D2104CB3E944}"/>
                  </a:ext>
                </a:extLst>
              </p14:cNvPr>
              <p14:cNvContentPartPr/>
              <p14:nvPr/>
            </p14:nvContentPartPr>
            <p14:xfrm>
              <a:off x="10880383" y="4761644"/>
              <a:ext cx="321120" cy="63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95F978A-C062-5649-7CAD-D2104CB3E94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872823" y="4754084"/>
                <a:ext cx="3362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12FB042-1DEE-A178-2AB2-48EB959B1736}"/>
                  </a:ext>
                </a:extLst>
              </p14:cNvPr>
              <p14:cNvContentPartPr/>
              <p14:nvPr/>
            </p14:nvContentPartPr>
            <p14:xfrm>
              <a:off x="10994143" y="4649324"/>
              <a:ext cx="56160" cy="2638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12FB042-1DEE-A178-2AB2-48EB959B173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986583" y="4641754"/>
                <a:ext cx="71280" cy="279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E5CE2E7-B1C6-895D-8432-5C4FCA21F173}"/>
                  </a:ext>
                </a:extLst>
              </p14:cNvPr>
              <p14:cNvContentPartPr/>
              <p14:nvPr/>
            </p14:nvContentPartPr>
            <p14:xfrm>
              <a:off x="11175943" y="4650044"/>
              <a:ext cx="295920" cy="1497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E5CE2E7-B1C6-895D-8432-5C4FCA21F17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68383" y="4642484"/>
                <a:ext cx="3110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E52D5B7-7AA7-5FDB-6740-373DC358DB66}"/>
                  </a:ext>
                </a:extLst>
              </p14:cNvPr>
              <p14:cNvContentPartPr/>
              <p14:nvPr/>
            </p14:nvContentPartPr>
            <p14:xfrm>
              <a:off x="11207263" y="4627004"/>
              <a:ext cx="151200" cy="26712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E52D5B7-7AA7-5FDB-6740-373DC358DB6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199721" y="4619454"/>
                <a:ext cx="166284" cy="282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4753A8B-5807-1738-1A15-866066DE7F94}"/>
                  </a:ext>
                </a:extLst>
              </p14:cNvPr>
              <p14:cNvContentPartPr/>
              <p14:nvPr/>
            </p14:nvContentPartPr>
            <p14:xfrm>
              <a:off x="11515423" y="4724204"/>
              <a:ext cx="321120" cy="1825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4753A8B-5807-1738-1A15-866066DE7F9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507863" y="4716659"/>
                <a:ext cx="336240" cy="197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B26ABFE-FE3D-5C63-790D-3C32ECCCA74B}"/>
                  </a:ext>
                </a:extLst>
              </p14:cNvPr>
              <p14:cNvContentPartPr/>
              <p14:nvPr/>
            </p14:nvContentPartPr>
            <p14:xfrm>
              <a:off x="2751223" y="6377684"/>
              <a:ext cx="276120" cy="694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B26ABFE-FE3D-5C63-790D-3C32ECCCA74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43673" y="6370124"/>
                <a:ext cx="2912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A2B9474-5246-EA47-CF57-AEB1D1BC8AF7}"/>
                  </a:ext>
                </a:extLst>
              </p14:cNvPr>
              <p14:cNvContentPartPr/>
              <p14:nvPr/>
            </p14:nvContentPartPr>
            <p14:xfrm>
              <a:off x="2720263" y="6559844"/>
              <a:ext cx="320400" cy="255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A2B9474-5246-EA47-CF57-AEB1D1BC8AF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12694" y="6552284"/>
                <a:ext cx="335537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12" name="Ink 213">
                <a:extLst>
                  <a:ext uri="{FF2B5EF4-FFF2-40B4-BE49-F238E27FC236}">
                    <a16:creationId xmlns:a16="http://schemas.microsoft.com/office/drawing/2014/main" id="{A0E5B798-7AD2-B66D-9535-EEA3D23D00BF}"/>
                  </a:ext>
                </a:extLst>
              </p14:cNvPr>
              <p14:cNvContentPartPr/>
              <p14:nvPr/>
            </p14:nvContentPartPr>
            <p14:xfrm>
              <a:off x="4920943" y="6038204"/>
              <a:ext cx="1187640" cy="408240"/>
            </p14:xfrm>
          </p:contentPart>
        </mc:Choice>
        <mc:Fallback>
          <p:pic>
            <p:nvPicPr>
              <p:cNvPr id="212" name="Ink 213">
                <a:extLst>
                  <a:ext uri="{FF2B5EF4-FFF2-40B4-BE49-F238E27FC236}">
                    <a16:creationId xmlns:a16="http://schemas.microsoft.com/office/drawing/2014/main" id="{A0E5B798-7AD2-B66D-9535-EEA3D23D00B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13385" y="6030644"/>
                <a:ext cx="1202755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B324FBDD-5418-601A-1AD2-2396031AEEC9}"/>
                  </a:ext>
                </a:extLst>
              </p14:cNvPr>
              <p14:cNvContentPartPr/>
              <p14:nvPr/>
            </p14:nvContentPartPr>
            <p14:xfrm>
              <a:off x="3323263" y="5931284"/>
              <a:ext cx="1119240" cy="685080"/>
            </p14:xfrm>
          </p:contentPart>
        </mc:Choice>
        <mc:Fallback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B324FBDD-5418-601A-1AD2-2396031AEEC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15705" y="5923724"/>
                <a:ext cx="1134355" cy="7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17" name="Ink 217">
                <a:extLst>
                  <a:ext uri="{FF2B5EF4-FFF2-40B4-BE49-F238E27FC236}">
                    <a16:creationId xmlns:a16="http://schemas.microsoft.com/office/drawing/2014/main" id="{E9FB3377-5E02-48F5-B27C-DDD582DDE393}"/>
                  </a:ext>
                </a:extLst>
              </p14:cNvPr>
              <p14:cNvContentPartPr/>
              <p14:nvPr/>
            </p14:nvContentPartPr>
            <p14:xfrm>
              <a:off x="7133863" y="4428644"/>
              <a:ext cx="603360" cy="666720"/>
            </p14:xfrm>
          </p:contentPart>
        </mc:Choice>
        <mc:Fallback>
          <p:pic>
            <p:nvPicPr>
              <p:cNvPr id="217" name="Ink 217">
                <a:extLst>
                  <a:ext uri="{FF2B5EF4-FFF2-40B4-BE49-F238E27FC236}">
                    <a16:creationId xmlns:a16="http://schemas.microsoft.com/office/drawing/2014/main" id="{E9FB3377-5E02-48F5-B27C-DDD582DDE39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126298" y="4421088"/>
                <a:ext cx="618489" cy="6818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34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ADEAED-CF1E-D7E5-8271-3CAB35B62846}"/>
                  </a:ext>
                </a:extLst>
              </p14:cNvPr>
              <p14:cNvContentPartPr/>
              <p14:nvPr/>
            </p14:nvContentPartPr>
            <p14:xfrm>
              <a:off x="3807463" y="411044"/>
              <a:ext cx="38160" cy="82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ADEAED-CF1E-D7E5-8271-3CAB35B628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9903" y="403484"/>
                <a:ext cx="532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9DFADC-4ABB-70D7-A07E-69DD35420C32}"/>
                  </a:ext>
                </a:extLst>
              </p14:cNvPr>
              <p14:cNvContentPartPr/>
              <p14:nvPr/>
            </p14:nvContentPartPr>
            <p14:xfrm>
              <a:off x="3832303" y="612284"/>
              <a:ext cx="6480" cy="25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9DFADC-4ABB-70D7-A07E-69DD35420C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4743" y="604616"/>
                <a:ext cx="21600" cy="40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F9DB3CD3-9020-3FE3-3FCE-CB9CFDAF00D8}"/>
                  </a:ext>
                </a:extLst>
              </p14:cNvPr>
              <p14:cNvContentPartPr/>
              <p14:nvPr/>
            </p14:nvContentPartPr>
            <p14:xfrm>
              <a:off x="1016383" y="358124"/>
              <a:ext cx="2451600" cy="57528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F9DB3CD3-9020-3FE3-3FCE-CB9CFDAF00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8823" y="350564"/>
                <a:ext cx="24667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CAE0DC9E-2A38-8A12-8763-5DFFA3542695}"/>
                  </a:ext>
                </a:extLst>
              </p14:cNvPr>
              <p14:cNvContentPartPr/>
              <p14:nvPr/>
            </p14:nvContentPartPr>
            <p14:xfrm>
              <a:off x="4486423" y="380444"/>
              <a:ext cx="1710360" cy="89856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CAE0DC9E-2A38-8A12-8763-5DFFA35426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8863" y="372887"/>
                <a:ext cx="1725480" cy="913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86974C2F-5EEC-E1A2-5EC0-7230C98F54B0}"/>
                  </a:ext>
                </a:extLst>
              </p14:cNvPr>
              <p14:cNvContentPartPr/>
              <p14:nvPr/>
            </p14:nvContentPartPr>
            <p14:xfrm>
              <a:off x="5995903" y="449564"/>
              <a:ext cx="2527200" cy="892440"/>
            </p14:xfrm>
          </p:contentPart>
        </mc:Choice>
        <mc:Fallback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86974C2F-5EEC-E1A2-5EC0-7230C98F54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88342" y="442004"/>
                <a:ext cx="2542322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08D081A-AA9C-E7E4-D98F-4C62FCD38C33}"/>
                  </a:ext>
                </a:extLst>
              </p14:cNvPr>
              <p14:cNvContentPartPr/>
              <p14:nvPr/>
            </p14:nvContentPartPr>
            <p14:xfrm>
              <a:off x="8422663" y="731804"/>
              <a:ext cx="1605600" cy="163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08D081A-AA9C-E7E4-D98F-4C62FCD38C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15103" y="724244"/>
                <a:ext cx="16207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C2B74820-E986-C31C-CEFD-CFB4E8C99B73}"/>
                  </a:ext>
                </a:extLst>
              </p14:cNvPr>
              <p14:cNvContentPartPr/>
              <p14:nvPr/>
            </p14:nvContentPartPr>
            <p14:xfrm>
              <a:off x="6869263" y="185324"/>
              <a:ext cx="698040" cy="392400"/>
            </p14:xfrm>
          </p:contentPart>
        </mc:Choice>
        <mc:Fallback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C2B74820-E986-C31C-CEFD-CFB4E8C99B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61707" y="177764"/>
                <a:ext cx="713152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Ink 46">
                <a:extLst>
                  <a:ext uri="{FF2B5EF4-FFF2-40B4-BE49-F238E27FC236}">
                    <a16:creationId xmlns:a16="http://schemas.microsoft.com/office/drawing/2014/main" id="{31F61D02-A526-9619-49DA-15B52FFEC7E4}"/>
                  </a:ext>
                </a:extLst>
              </p14:cNvPr>
              <p14:cNvContentPartPr/>
              <p14:nvPr/>
            </p14:nvContentPartPr>
            <p14:xfrm>
              <a:off x="9880663" y="537044"/>
              <a:ext cx="1785960" cy="892800"/>
            </p14:xfrm>
          </p:contentPart>
        </mc:Choice>
        <mc:Fallback>
          <p:pic>
            <p:nvPicPr>
              <p:cNvPr id="45" name="Ink 46">
                <a:extLst>
                  <a:ext uri="{FF2B5EF4-FFF2-40B4-BE49-F238E27FC236}">
                    <a16:creationId xmlns:a16="http://schemas.microsoft.com/office/drawing/2014/main" id="{31F61D02-A526-9619-49DA-15B52FFEC7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873101" y="529487"/>
                <a:ext cx="1801083" cy="907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1A6790D0-3F34-FD74-710F-3C000B141A4E}"/>
                  </a:ext>
                </a:extLst>
              </p14:cNvPr>
              <p14:cNvContentPartPr/>
              <p14:nvPr/>
            </p14:nvContentPartPr>
            <p14:xfrm>
              <a:off x="8787343" y="191804"/>
              <a:ext cx="655920" cy="44532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1A6790D0-3F34-FD74-710F-3C000B141A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79779" y="184244"/>
                <a:ext cx="671048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518C9F1-2EBD-D656-16EF-A9636642F512}"/>
                  </a:ext>
                </a:extLst>
              </p14:cNvPr>
              <p14:cNvContentPartPr/>
              <p14:nvPr/>
            </p14:nvContentPartPr>
            <p14:xfrm>
              <a:off x="10034383" y="656924"/>
              <a:ext cx="267840" cy="471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518C9F1-2EBD-D656-16EF-A9636642F51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026833" y="649364"/>
                <a:ext cx="28294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Ink 54">
                <a:extLst>
                  <a:ext uri="{FF2B5EF4-FFF2-40B4-BE49-F238E27FC236}">
                    <a16:creationId xmlns:a16="http://schemas.microsoft.com/office/drawing/2014/main" id="{AB1F3372-DAB4-3053-38B6-A3C4771239E8}"/>
                  </a:ext>
                </a:extLst>
              </p14:cNvPr>
              <p14:cNvContentPartPr/>
              <p14:nvPr/>
            </p14:nvContentPartPr>
            <p14:xfrm>
              <a:off x="2336143" y="1945004"/>
              <a:ext cx="295920" cy="107280"/>
            </p14:xfrm>
          </p:contentPart>
        </mc:Choice>
        <mc:Fallback>
          <p:pic>
            <p:nvPicPr>
              <p:cNvPr id="53" name="Ink 54">
                <a:extLst>
                  <a:ext uri="{FF2B5EF4-FFF2-40B4-BE49-F238E27FC236}">
                    <a16:creationId xmlns:a16="http://schemas.microsoft.com/office/drawing/2014/main" id="{AB1F3372-DAB4-3053-38B6-A3C4771239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28583" y="1937444"/>
                <a:ext cx="3110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4" name="Ink 54">
                <a:extLst>
                  <a:ext uri="{FF2B5EF4-FFF2-40B4-BE49-F238E27FC236}">
                    <a16:creationId xmlns:a16="http://schemas.microsoft.com/office/drawing/2014/main" id="{9902AFE5-5652-6B65-046C-ADA916AFB58A}"/>
                  </a:ext>
                </a:extLst>
              </p14:cNvPr>
              <p14:cNvContentPartPr/>
              <p14:nvPr/>
            </p14:nvContentPartPr>
            <p14:xfrm>
              <a:off x="1543783" y="1700564"/>
              <a:ext cx="566280" cy="439920"/>
            </p14:xfrm>
          </p:contentPart>
        </mc:Choice>
        <mc:Fallback>
          <p:pic>
            <p:nvPicPr>
              <p:cNvPr id="54" name="Ink 54">
                <a:extLst>
                  <a:ext uri="{FF2B5EF4-FFF2-40B4-BE49-F238E27FC236}">
                    <a16:creationId xmlns:a16="http://schemas.microsoft.com/office/drawing/2014/main" id="{9902AFE5-5652-6B65-046C-ADA916AFB5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36223" y="1692998"/>
                <a:ext cx="581400" cy="455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" name="Ink 65">
                <a:extLst>
                  <a:ext uri="{FF2B5EF4-FFF2-40B4-BE49-F238E27FC236}">
                    <a16:creationId xmlns:a16="http://schemas.microsoft.com/office/drawing/2014/main" id="{82BC27D7-8E33-388A-7794-FB939E9DA5BB}"/>
                  </a:ext>
                </a:extLst>
              </p14:cNvPr>
              <p14:cNvContentPartPr/>
              <p14:nvPr/>
            </p14:nvContentPartPr>
            <p14:xfrm>
              <a:off x="5649583" y="125564"/>
              <a:ext cx="735120" cy="304920"/>
            </p14:xfrm>
          </p:contentPart>
        </mc:Choice>
        <mc:Fallback>
          <p:pic>
            <p:nvPicPr>
              <p:cNvPr id="64" name="Ink 65">
                <a:extLst>
                  <a:ext uri="{FF2B5EF4-FFF2-40B4-BE49-F238E27FC236}">
                    <a16:creationId xmlns:a16="http://schemas.microsoft.com/office/drawing/2014/main" id="{82BC27D7-8E33-388A-7794-FB939E9DA5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42023" y="118004"/>
                <a:ext cx="7502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89468787-BBA7-A7D9-F835-C5B7B386ADBA}"/>
                  </a:ext>
                </a:extLst>
              </p14:cNvPr>
              <p14:cNvContentPartPr/>
              <p14:nvPr/>
            </p14:nvContentPartPr>
            <p14:xfrm>
              <a:off x="2826463" y="1523804"/>
              <a:ext cx="283320" cy="314640"/>
            </p14:xfrm>
          </p:contentPart>
        </mc:Choice>
        <mc:Fallback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89468787-BBA7-A7D9-F835-C5B7B386AD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18903" y="1516244"/>
                <a:ext cx="2984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B6663B8-95EA-5320-C7CC-DA4C384134CE}"/>
                  </a:ext>
                </a:extLst>
              </p14:cNvPr>
              <p14:cNvContentPartPr/>
              <p14:nvPr/>
            </p14:nvContentPartPr>
            <p14:xfrm>
              <a:off x="2821063" y="2058404"/>
              <a:ext cx="1551960" cy="1324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B6663B8-95EA-5320-C7CC-DA4C384134C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3503" y="2050844"/>
                <a:ext cx="15670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E224F4F9-FF0E-12D5-2E50-6B970A06FEA3}"/>
                  </a:ext>
                </a:extLst>
              </p14:cNvPr>
              <p14:cNvContentPartPr/>
              <p14:nvPr/>
            </p14:nvContentPartPr>
            <p14:xfrm>
              <a:off x="3310663" y="1417604"/>
              <a:ext cx="509760" cy="389520"/>
            </p14:xfrm>
          </p:contentPart>
        </mc:Choice>
        <mc:Fallback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E224F4F9-FF0E-12D5-2E50-6B970A06FE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03103" y="1410044"/>
                <a:ext cx="52488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0E77E5DD-972C-6F6B-6496-8C2138189142}"/>
                  </a:ext>
                </a:extLst>
              </p14:cNvPr>
              <p14:cNvContentPartPr/>
              <p14:nvPr/>
            </p14:nvContentPartPr>
            <p14:xfrm>
              <a:off x="4807543" y="1731524"/>
              <a:ext cx="1527480" cy="415440"/>
            </p14:xfrm>
          </p:contentPart>
        </mc:Choice>
        <mc:Fallback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0E77E5DD-972C-6F6B-6496-8C21381891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99983" y="1723964"/>
                <a:ext cx="15426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E02642DE-3F20-229E-CBD8-FB0B854FF2AE}"/>
                  </a:ext>
                </a:extLst>
              </p14:cNvPr>
              <p14:cNvContentPartPr/>
              <p14:nvPr/>
            </p14:nvContentPartPr>
            <p14:xfrm>
              <a:off x="2876863" y="2319764"/>
              <a:ext cx="1326960" cy="436680"/>
            </p14:xfrm>
          </p:contentPart>
        </mc:Choice>
        <mc:Fallback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E02642DE-3F20-229E-CBD8-FB0B854FF2A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69303" y="2312210"/>
                <a:ext cx="1342080" cy="451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8ED0BA87-F7A1-58A3-432A-DC9C3E4471E5}"/>
                  </a:ext>
                </a:extLst>
              </p14:cNvPr>
              <p14:cNvContentPartPr/>
              <p14:nvPr/>
            </p14:nvContentPartPr>
            <p14:xfrm>
              <a:off x="6724543" y="1536404"/>
              <a:ext cx="3395160" cy="805320"/>
            </p14:xfrm>
          </p:contentPart>
        </mc:Choice>
        <mc:Fallback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8ED0BA87-F7A1-58A3-432A-DC9C3E4471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16984" y="1528841"/>
                <a:ext cx="3410278" cy="820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3" name="Ink 113">
                <a:extLst>
                  <a:ext uri="{FF2B5EF4-FFF2-40B4-BE49-F238E27FC236}">
                    <a16:creationId xmlns:a16="http://schemas.microsoft.com/office/drawing/2014/main" id="{73FB4253-8230-1DB0-1A06-2BDD036311FE}"/>
                  </a:ext>
                </a:extLst>
              </p14:cNvPr>
              <p14:cNvContentPartPr/>
              <p14:nvPr/>
            </p14:nvContentPartPr>
            <p14:xfrm>
              <a:off x="676183" y="3139844"/>
              <a:ext cx="2263680" cy="496800"/>
            </p14:xfrm>
          </p:contentPart>
        </mc:Choice>
        <mc:Fallback>
          <p:pic>
            <p:nvPicPr>
              <p:cNvPr id="113" name="Ink 113">
                <a:extLst>
                  <a:ext uri="{FF2B5EF4-FFF2-40B4-BE49-F238E27FC236}">
                    <a16:creationId xmlns:a16="http://schemas.microsoft.com/office/drawing/2014/main" id="{73FB4253-8230-1DB0-1A06-2BDD036311F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8623" y="3132289"/>
                <a:ext cx="2278800" cy="511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2FBF43D-F7F9-C539-942A-D8080A664EC7}"/>
                  </a:ext>
                </a:extLst>
              </p14:cNvPr>
              <p14:cNvContentPartPr/>
              <p14:nvPr/>
            </p14:nvContentPartPr>
            <p14:xfrm>
              <a:off x="646303" y="3504524"/>
              <a:ext cx="2432160" cy="3837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2FBF43D-F7F9-C539-942A-D8080A664EC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8743" y="3496964"/>
                <a:ext cx="244728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2" name="Ink 123">
                <a:extLst>
                  <a:ext uri="{FF2B5EF4-FFF2-40B4-BE49-F238E27FC236}">
                    <a16:creationId xmlns:a16="http://schemas.microsoft.com/office/drawing/2014/main" id="{589E12A8-B73D-1215-6745-668B8784B6D4}"/>
                  </a:ext>
                </a:extLst>
              </p14:cNvPr>
              <p14:cNvContentPartPr/>
              <p14:nvPr/>
            </p14:nvContentPartPr>
            <p14:xfrm>
              <a:off x="1707583" y="3913124"/>
              <a:ext cx="653400" cy="289800"/>
            </p14:xfrm>
          </p:contentPart>
        </mc:Choice>
        <mc:Fallback>
          <p:pic>
            <p:nvPicPr>
              <p:cNvPr id="122" name="Ink 123">
                <a:extLst>
                  <a:ext uri="{FF2B5EF4-FFF2-40B4-BE49-F238E27FC236}">
                    <a16:creationId xmlns:a16="http://schemas.microsoft.com/office/drawing/2014/main" id="{589E12A8-B73D-1215-6745-668B8784B6D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00023" y="3905564"/>
                <a:ext cx="6685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9D6A2820-870A-91A7-5E04-08815E31798F}"/>
                  </a:ext>
                </a:extLst>
              </p14:cNvPr>
              <p14:cNvContentPartPr/>
              <p14:nvPr/>
            </p14:nvContentPartPr>
            <p14:xfrm>
              <a:off x="1079383" y="4435484"/>
              <a:ext cx="1420560" cy="546480"/>
            </p14:xfrm>
          </p:contentPart>
        </mc:Choice>
        <mc:Fallback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9D6A2820-870A-91A7-5E04-08815E3179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1821" y="4427924"/>
                <a:ext cx="1435684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2" name="Ink 162">
                <a:extLst>
                  <a:ext uri="{FF2B5EF4-FFF2-40B4-BE49-F238E27FC236}">
                    <a16:creationId xmlns:a16="http://schemas.microsoft.com/office/drawing/2014/main" id="{A63C1090-74CD-F6E2-7C33-C83CF7585349}"/>
                  </a:ext>
                </a:extLst>
              </p14:cNvPr>
              <p14:cNvContentPartPr/>
              <p14:nvPr/>
            </p14:nvContentPartPr>
            <p14:xfrm>
              <a:off x="1864543" y="3651764"/>
              <a:ext cx="5846040" cy="2455920"/>
            </p14:xfrm>
          </p:contentPart>
        </mc:Choice>
        <mc:Fallback>
          <p:pic>
            <p:nvPicPr>
              <p:cNvPr id="162" name="Ink 162">
                <a:extLst>
                  <a:ext uri="{FF2B5EF4-FFF2-40B4-BE49-F238E27FC236}">
                    <a16:creationId xmlns:a16="http://schemas.microsoft.com/office/drawing/2014/main" id="{A63C1090-74CD-F6E2-7C33-C83CF75853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56983" y="3644203"/>
                <a:ext cx="5861161" cy="2471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70" name="Ink 170">
                <a:extLst>
                  <a:ext uri="{FF2B5EF4-FFF2-40B4-BE49-F238E27FC236}">
                    <a16:creationId xmlns:a16="http://schemas.microsoft.com/office/drawing/2014/main" id="{39D9670B-A4C7-087E-15F2-48F4DE5F2A6F}"/>
                  </a:ext>
                </a:extLst>
              </p14:cNvPr>
              <p14:cNvContentPartPr/>
              <p14:nvPr/>
            </p14:nvContentPartPr>
            <p14:xfrm>
              <a:off x="6510703" y="3575084"/>
              <a:ext cx="1339560" cy="464040"/>
            </p14:xfrm>
          </p:contentPart>
        </mc:Choice>
        <mc:Fallback>
          <p:pic>
            <p:nvPicPr>
              <p:cNvPr id="170" name="Ink 170">
                <a:extLst>
                  <a:ext uri="{FF2B5EF4-FFF2-40B4-BE49-F238E27FC236}">
                    <a16:creationId xmlns:a16="http://schemas.microsoft.com/office/drawing/2014/main" id="{39D9670B-A4C7-087E-15F2-48F4DE5F2A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03143" y="3567530"/>
                <a:ext cx="1354680" cy="479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58EA903-F7E4-352A-6C6F-7BA76D72D9DB}"/>
                  </a:ext>
                </a:extLst>
              </p14:cNvPr>
              <p14:cNvContentPartPr/>
              <p14:nvPr/>
            </p14:nvContentPartPr>
            <p14:xfrm>
              <a:off x="6215143" y="4453844"/>
              <a:ext cx="189000" cy="3650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58EA903-F7E4-352A-6C6F-7BA76D72D9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07583" y="4446284"/>
                <a:ext cx="2041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8" name="Ink 178">
                <a:extLst>
                  <a:ext uri="{FF2B5EF4-FFF2-40B4-BE49-F238E27FC236}">
                    <a16:creationId xmlns:a16="http://schemas.microsoft.com/office/drawing/2014/main" id="{E6952FFF-0E57-F5AD-DB62-46AB879AD4C1}"/>
                  </a:ext>
                </a:extLst>
              </p14:cNvPr>
              <p14:cNvContentPartPr/>
              <p14:nvPr/>
            </p14:nvContentPartPr>
            <p14:xfrm>
              <a:off x="6328543" y="4988084"/>
              <a:ext cx="993600" cy="559800"/>
            </p14:xfrm>
          </p:contentPart>
        </mc:Choice>
        <mc:Fallback>
          <p:pic>
            <p:nvPicPr>
              <p:cNvPr id="178" name="Ink 178">
                <a:extLst>
                  <a:ext uri="{FF2B5EF4-FFF2-40B4-BE49-F238E27FC236}">
                    <a16:creationId xmlns:a16="http://schemas.microsoft.com/office/drawing/2014/main" id="{E6952FFF-0E57-F5AD-DB62-46AB879AD4C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20986" y="4980524"/>
                <a:ext cx="1008715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3" name="Ink 183">
                <a:extLst>
                  <a:ext uri="{FF2B5EF4-FFF2-40B4-BE49-F238E27FC236}">
                    <a16:creationId xmlns:a16="http://schemas.microsoft.com/office/drawing/2014/main" id="{AE57BFF8-0EB2-FBD6-4BD1-8069A487108F}"/>
                  </a:ext>
                </a:extLst>
              </p14:cNvPr>
              <p14:cNvContentPartPr/>
              <p14:nvPr/>
            </p14:nvContentPartPr>
            <p14:xfrm>
              <a:off x="4487143" y="3561764"/>
              <a:ext cx="653400" cy="1936080"/>
            </p14:xfrm>
          </p:contentPart>
        </mc:Choice>
        <mc:Fallback>
          <p:pic>
            <p:nvPicPr>
              <p:cNvPr id="183" name="Ink 183">
                <a:extLst>
                  <a:ext uri="{FF2B5EF4-FFF2-40B4-BE49-F238E27FC236}">
                    <a16:creationId xmlns:a16="http://schemas.microsoft.com/office/drawing/2014/main" id="{AE57BFF8-0EB2-FBD6-4BD1-8069A487108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79583" y="3554204"/>
                <a:ext cx="668520" cy="19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D5F8BCA-17A2-CC47-1332-9A0A28093283}"/>
                  </a:ext>
                </a:extLst>
              </p14:cNvPr>
              <p14:cNvContentPartPr/>
              <p14:nvPr/>
            </p14:nvContentPartPr>
            <p14:xfrm>
              <a:off x="4844623" y="4692524"/>
              <a:ext cx="31680" cy="12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D5F8BCA-17A2-CC47-1332-9A0A2809328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34183" y="4682084"/>
                <a:ext cx="518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E949BD1C-A25E-2A98-8EBC-4B1E1230EE9D}"/>
                  </a:ext>
                </a:extLst>
              </p14:cNvPr>
              <p14:cNvContentPartPr/>
              <p14:nvPr/>
            </p14:nvContentPartPr>
            <p14:xfrm>
              <a:off x="8693023" y="3013844"/>
              <a:ext cx="1514520" cy="1930680"/>
            </p14:xfrm>
          </p:contentPart>
        </mc:Choice>
        <mc:Fallback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E949BD1C-A25E-2A98-8EBC-4B1E1230EE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85461" y="3006283"/>
                <a:ext cx="1529644" cy="1945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1" name="Ink 222">
                <a:extLst>
                  <a:ext uri="{FF2B5EF4-FFF2-40B4-BE49-F238E27FC236}">
                    <a16:creationId xmlns:a16="http://schemas.microsoft.com/office/drawing/2014/main" id="{535F65B9-AA8A-68B4-1782-99C08D102ACF}"/>
                  </a:ext>
                </a:extLst>
              </p14:cNvPr>
              <p14:cNvContentPartPr/>
              <p14:nvPr/>
            </p14:nvContentPartPr>
            <p14:xfrm>
              <a:off x="8516263" y="4975484"/>
              <a:ext cx="763200" cy="182520"/>
            </p14:xfrm>
          </p:contentPart>
        </mc:Choice>
        <mc:Fallback>
          <p:pic>
            <p:nvPicPr>
              <p:cNvPr id="221" name="Ink 222">
                <a:extLst>
                  <a:ext uri="{FF2B5EF4-FFF2-40B4-BE49-F238E27FC236}">
                    <a16:creationId xmlns:a16="http://schemas.microsoft.com/office/drawing/2014/main" id="{535F65B9-AA8A-68B4-1782-99C08D102A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08703" y="4967924"/>
                <a:ext cx="7783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2" name="Ink 222">
                <a:extLst>
                  <a:ext uri="{FF2B5EF4-FFF2-40B4-BE49-F238E27FC236}">
                    <a16:creationId xmlns:a16="http://schemas.microsoft.com/office/drawing/2014/main" id="{2CCEA4B3-BE9F-F967-6AD4-048908796812}"/>
                  </a:ext>
                </a:extLst>
              </p14:cNvPr>
              <p14:cNvContentPartPr/>
              <p14:nvPr/>
            </p14:nvContentPartPr>
            <p14:xfrm>
              <a:off x="10006303" y="3004844"/>
              <a:ext cx="1634040" cy="1996200"/>
            </p14:xfrm>
          </p:contentPart>
        </mc:Choice>
        <mc:Fallback>
          <p:pic>
            <p:nvPicPr>
              <p:cNvPr id="222" name="Ink 222">
                <a:extLst>
                  <a:ext uri="{FF2B5EF4-FFF2-40B4-BE49-F238E27FC236}">
                    <a16:creationId xmlns:a16="http://schemas.microsoft.com/office/drawing/2014/main" id="{2CCEA4B3-BE9F-F967-6AD4-04890879681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98741" y="2997284"/>
                <a:ext cx="1649163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8" name="Ink 228">
                <a:extLst>
                  <a:ext uri="{FF2B5EF4-FFF2-40B4-BE49-F238E27FC236}">
                    <a16:creationId xmlns:a16="http://schemas.microsoft.com/office/drawing/2014/main" id="{9B81222E-8834-0C6A-9CAE-77A519A538FC}"/>
                  </a:ext>
                </a:extLst>
              </p14:cNvPr>
              <p14:cNvContentPartPr/>
              <p14:nvPr/>
            </p14:nvContentPartPr>
            <p14:xfrm>
              <a:off x="9088663" y="4529804"/>
              <a:ext cx="830160" cy="396000"/>
            </p14:xfrm>
          </p:contentPart>
        </mc:Choice>
        <mc:Fallback>
          <p:pic>
            <p:nvPicPr>
              <p:cNvPr id="228" name="Ink 228">
                <a:extLst>
                  <a:ext uri="{FF2B5EF4-FFF2-40B4-BE49-F238E27FC236}">
                    <a16:creationId xmlns:a16="http://schemas.microsoft.com/office/drawing/2014/main" id="{9B81222E-8834-0C6A-9CAE-77A519A538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81103" y="4522237"/>
                <a:ext cx="845280" cy="411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D4541A5-F5D0-9327-9051-071DB1A1367C}"/>
                  </a:ext>
                </a:extLst>
              </p14:cNvPr>
              <p14:cNvContentPartPr/>
              <p14:nvPr/>
            </p14:nvContentPartPr>
            <p14:xfrm>
              <a:off x="4832743" y="4661204"/>
              <a:ext cx="137880" cy="885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D4541A5-F5D0-9327-9051-071DB1A1367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25183" y="4653613"/>
                <a:ext cx="153000" cy="103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5BBD707A-842B-587A-BC8D-537522DC6B3B}"/>
                  </a:ext>
                </a:extLst>
              </p14:cNvPr>
              <p14:cNvContentPartPr/>
              <p14:nvPr/>
            </p14:nvContentPartPr>
            <p14:xfrm>
              <a:off x="6360583" y="5673164"/>
              <a:ext cx="1068480" cy="698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5BBD707A-842B-587A-BC8D-537522DC6B3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53023" y="5665565"/>
                <a:ext cx="1083600" cy="85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33" name="Ink 233">
                <a:extLst>
                  <a:ext uri="{FF2B5EF4-FFF2-40B4-BE49-F238E27FC236}">
                    <a16:creationId xmlns:a16="http://schemas.microsoft.com/office/drawing/2014/main" id="{0692AA2E-25F1-C40B-612D-32136B7CF482}"/>
                  </a:ext>
                </a:extLst>
              </p14:cNvPr>
              <p14:cNvContentPartPr/>
              <p14:nvPr/>
            </p14:nvContentPartPr>
            <p14:xfrm>
              <a:off x="6233503" y="5869004"/>
              <a:ext cx="1233360" cy="75240"/>
            </p14:xfrm>
          </p:contentPart>
        </mc:Choice>
        <mc:Fallback>
          <p:pic>
            <p:nvPicPr>
              <p:cNvPr id="233" name="Ink 233">
                <a:extLst>
                  <a:ext uri="{FF2B5EF4-FFF2-40B4-BE49-F238E27FC236}">
                    <a16:creationId xmlns:a16="http://schemas.microsoft.com/office/drawing/2014/main" id="{0692AA2E-25F1-C40B-612D-32136B7CF48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25943" y="5861408"/>
                <a:ext cx="1248480" cy="904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27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6760BAEA-4AE8-6304-80E9-13B5B4A5F70A}"/>
                  </a:ext>
                </a:extLst>
              </p14:cNvPr>
              <p14:cNvContentPartPr/>
              <p14:nvPr/>
            </p14:nvContentPartPr>
            <p14:xfrm>
              <a:off x="1098103" y="138524"/>
              <a:ext cx="7521480" cy="2888280"/>
            </p14:xfrm>
          </p:contentPart>
        </mc:Choice>
        <mc:Fallback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6760BAEA-4AE8-6304-80E9-13B5B4A5F7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543" y="130964"/>
                <a:ext cx="7536601" cy="29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F21CE09-1226-33A4-611B-E205971A0895}"/>
                  </a:ext>
                </a:extLst>
              </p14:cNvPr>
              <p14:cNvContentPartPr/>
              <p14:nvPr/>
            </p14:nvContentPartPr>
            <p14:xfrm>
              <a:off x="8365423" y="550724"/>
              <a:ext cx="69480" cy="728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F21CE09-1226-33A4-611B-E205971A08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57863" y="543164"/>
                <a:ext cx="8460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4948B5-6162-6CD8-6243-66072A741198}"/>
                  </a:ext>
                </a:extLst>
              </p14:cNvPr>
              <p14:cNvContentPartPr/>
              <p14:nvPr/>
            </p14:nvContentPartPr>
            <p14:xfrm>
              <a:off x="8541463" y="857444"/>
              <a:ext cx="767520" cy="69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4948B5-6162-6CD8-6243-66072A7411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3899" y="849884"/>
                <a:ext cx="782647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444887C-D138-4892-30E2-2BD65A311B95}"/>
                  </a:ext>
                </a:extLst>
              </p14:cNvPr>
              <p14:cNvContentPartPr/>
              <p14:nvPr/>
            </p14:nvContentPartPr>
            <p14:xfrm>
              <a:off x="9276943" y="581684"/>
              <a:ext cx="747000" cy="5378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444887C-D138-4892-30E2-2BD65A311B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69383" y="574124"/>
                <a:ext cx="76212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FB40E1-EF66-F377-AB87-2586633FC854}"/>
                  </a:ext>
                </a:extLst>
              </p14:cNvPr>
              <p14:cNvContentPartPr/>
              <p14:nvPr/>
            </p14:nvContentPartPr>
            <p14:xfrm>
              <a:off x="9402943" y="859604"/>
              <a:ext cx="264240" cy="111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FB40E1-EF66-F377-AB87-2586633FC8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95393" y="852020"/>
                <a:ext cx="279339" cy="126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8E99A36-C564-D30A-90B2-B449AA9A8879}"/>
                  </a:ext>
                </a:extLst>
              </p14:cNvPr>
              <p14:cNvContentPartPr/>
              <p14:nvPr/>
            </p14:nvContentPartPr>
            <p14:xfrm>
              <a:off x="9138703" y="1398164"/>
              <a:ext cx="88560" cy="365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8E99A36-C564-D30A-90B2-B449AA9A88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31112" y="1390604"/>
                <a:ext cx="103742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1445A3-8BC3-D0B8-0C21-10DD31C86F56}"/>
                  </a:ext>
                </a:extLst>
              </p14:cNvPr>
              <p14:cNvContentPartPr/>
              <p14:nvPr/>
            </p14:nvContentPartPr>
            <p14:xfrm>
              <a:off x="9151303" y="1417244"/>
              <a:ext cx="275760" cy="88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1445A3-8BC3-D0B8-0C21-10DD31C86F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43733" y="1409715"/>
                <a:ext cx="290900" cy="103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3D99100-EBAE-E29F-009D-A3F814464CD6}"/>
                  </a:ext>
                </a:extLst>
              </p14:cNvPr>
              <p14:cNvContentPartPr/>
              <p14:nvPr/>
            </p14:nvContentPartPr>
            <p14:xfrm>
              <a:off x="9176503" y="1580684"/>
              <a:ext cx="201600" cy="25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3D99100-EBAE-E29F-009D-A3F814464C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68929" y="1573124"/>
                <a:ext cx="216747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2B446A0-BE19-9A39-6165-1BD54A5A1930}"/>
                  </a:ext>
                </a:extLst>
              </p14:cNvPr>
              <p14:cNvContentPartPr/>
              <p14:nvPr/>
            </p14:nvContentPartPr>
            <p14:xfrm>
              <a:off x="9239503" y="1699844"/>
              <a:ext cx="145080" cy="12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2B446A0-BE19-9A39-6165-1BD54A5A19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31943" y="1692284"/>
                <a:ext cx="1602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9A8B7A1-637E-645D-C306-7C2EA9E150C0}"/>
                  </a:ext>
                </a:extLst>
              </p14:cNvPr>
              <p14:cNvContentPartPr/>
              <p14:nvPr/>
            </p14:nvContentPartPr>
            <p14:xfrm>
              <a:off x="9704623" y="1297724"/>
              <a:ext cx="63360" cy="157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9A8B7A1-637E-645D-C306-7C2EA9E150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97020" y="1290164"/>
                <a:ext cx="78566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3392712-430B-9D7B-B1D2-AA8985553761}"/>
                  </a:ext>
                </a:extLst>
              </p14:cNvPr>
              <p14:cNvContentPartPr/>
              <p14:nvPr/>
            </p14:nvContentPartPr>
            <p14:xfrm>
              <a:off x="9767623" y="1385564"/>
              <a:ext cx="478080" cy="4467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3392712-430B-9D7B-B1D2-AA89855537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60063" y="1378004"/>
                <a:ext cx="4932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60F66F9-DA9B-4246-CFAA-0F5B58B6D56A}"/>
                  </a:ext>
                </a:extLst>
              </p14:cNvPr>
              <p14:cNvContentPartPr/>
              <p14:nvPr/>
            </p14:nvContentPartPr>
            <p14:xfrm>
              <a:off x="10301863" y="1291964"/>
              <a:ext cx="362160" cy="376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60F66F9-DA9B-4246-CFAA-0F5B58B6D5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94303" y="1284404"/>
                <a:ext cx="3772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3F273C9-5893-AA0E-413D-A3C1587B8D39}"/>
                  </a:ext>
                </a:extLst>
              </p14:cNvPr>
              <p14:cNvContentPartPr/>
              <p14:nvPr/>
            </p14:nvContentPartPr>
            <p14:xfrm>
              <a:off x="7032703" y="277844"/>
              <a:ext cx="201600" cy="458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3F273C9-5893-AA0E-413D-A3C1587B8D3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25143" y="270284"/>
                <a:ext cx="2167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212849C-C745-D7FE-24AC-7E0704F51A0E}"/>
                  </a:ext>
                </a:extLst>
              </p14:cNvPr>
              <p14:cNvContentPartPr/>
              <p14:nvPr/>
            </p14:nvContentPartPr>
            <p14:xfrm>
              <a:off x="7315663" y="336524"/>
              <a:ext cx="245520" cy="1944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212849C-C745-D7FE-24AC-7E0704F51A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08103" y="328978"/>
                <a:ext cx="260640" cy="2094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776675A-5448-0A24-56B8-EE1B737D6827}"/>
                  </a:ext>
                </a:extLst>
              </p14:cNvPr>
              <p14:cNvContentPartPr/>
              <p14:nvPr/>
            </p14:nvContentPartPr>
            <p14:xfrm>
              <a:off x="7303063" y="298724"/>
              <a:ext cx="201600" cy="244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776675A-5448-0A24-56B8-EE1B737D68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95503" y="291164"/>
                <a:ext cx="2167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25E9FB2-2C61-B6F2-0232-4A940FF0DAAE}"/>
                  </a:ext>
                </a:extLst>
              </p14:cNvPr>
              <p14:cNvContentPartPr/>
              <p14:nvPr/>
            </p14:nvContentPartPr>
            <p14:xfrm>
              <a:off x="7755583" y="185324"/>
              <a:ext cx="50760" cy="163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25E9FB2-2C61-B6F2-0232-4A940FF0DA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47969" y="177764"/>
                <a:ext cx="65988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4EA3B09-F94C-4A3C-742D-B351D133C0DB}"/>
                  </a:ext>
                </a:extLst>
              </p14:cNvPr>
              <p14:cNvContentPartPr/>
              <p14:nvPr/>
            </p14:nvContentPartPr>
            <p14:xfrm>
              <a:off x="3620263" y="276404"/>
              <a:ext cx="225360" cy="429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4EA3B09-F94C-4A3C-742D-B351D133C0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12703" y="268850"/>
                <a:ext cx="240480" cy="444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81E399-DAA5-DF0B-F5D7-7749E9F04DC6}"/>
                  </a:ext>
                </a:extLst>
              </p14:cNvPr>
              <p14:cNvContentPartPr/>
              <p14:nvPr/>
            </p14:nvContentPartPr>
            <p14:xfrm>
              <a:off x="3951823" y="286124"/>
              <a:ext cx="270720" cy="163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81E399-DAA5-DF0B-F5D7-7749E9F04D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44263" y="278581"/>
                <a:ext cx="285840" cy="178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7BE4932-26C2-D8D4-06B0-CF6F8A156FAD}"/>
                  </a:ext>
                </a:extLst>
              </p14:cNvPr>
              <p14:cNvContentPartPr/>
              <p14:nvPr/>
            </p14:nvContentPartPr>
            <p14:xfrm>
              <a:off x="4008343" y="235724"/>
              <a:ext cx="132480" cy="270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7BE4932-26C2-D8D4-06B0-CF6F8A156FA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00783" y="228164"/>
                <a:ext cx="1476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4D0BDAC-5937-2BD1-C295-3B9BB854B10D}"/>
                  </a:ext>
                </a:extLst>
              </p14:cNvPr>
              <p14:cNvContentPartPr/>
              <p14:nvPr/>
            </p14:nvContentPartPr>
            <p14:xfrm>
              <a:off x="4379503" y="370724"/>
              <a:ext cx="50760" cy="122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4D0BDAC-5937-2BD1-C295-3B9BB854B1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71943" y="363164"/>
                <a:ext cx="658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" name="Ink 62">
                <a:extLst>
                  <a:ext uri="{FF2B5EF4-FFF2-40B4-BE49-F238E27FC236}">
                    <a16:creationId xmlns:a16="http://schemas.microsoft.com/office/drawing/2014/main" id="{B8B47E23-9C3D-7FE9-5243-B92F5691D453}"/>
                  </a:ext>
                </a:extLst>
              </p14:cNvPr>
              <p14:cNvContentPartPr/>
              <p14:nvPr/>
            </p14:nvContentPartPr>
            <p14:xfrm>
              <a:off x="5731303" y="1592924"/>
              <a:ext cx="949320" cy="698400"/>
            </p14:xfrm>
          </p:contentPart>
        </mc:Choice>
        <mc:Fallback>
          <p:pic>
            <p:nvPicPr>
              <p:cNvPr id="61" name="Ink 62">
                <a:extLst>
                  <a:ext uri="{FF2B5EF4-FFF2-40B4-BE49-F238E27FC236}">
                    <a16:creationId xmlns:a16="http://schemas.microsoft.com/office/drawing/2014/main" id="{B8B47E23-9C3D-7FE9-5243-B92F5691D4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23746" y="1585364"/>
                <a:ext cx="964434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C7B31980-C053-2ECB-BF43-37046654D3B4}"/>
                  </a:ext>
                </a:extLst>
              </p14:cNvPr>
              <p14:cNvContentPartPr/>
              <p14:nvPr/>
            </p14:nvContentPartPr>
            <p14:xfrm>
              <a:off x="3291583" y="1728644"/>
              <a:ext cx="799200" cy="65052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C7B31980-C053-2ECB-BF43-37046654D3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84020" y="1721088"/>
                <a:ext cx="814327" cy="665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905D2708-1120-38BB-468B-F9CE71E01AB3}"/>
                  </a:ext>
                </a:extLst>
              </p14:cNvPr>
              <p14:cNvContentPartPr/>
              <p14:nvPr/>
            </p14:nvContentPartPr>
            <p14:xfrm>
              <a:off x="1651423" y="1442084"/>
              <a:ext cx="627120" cy="408960"/>
            </p14:xfrm>
          </p:contentPart>
        </mc:Choice>
        <mc:Fallback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905D2708-1120-38BB-468B-F9CE71E01AB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43859" y="1434524"/>
                <a:ext cx="642249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8" name="Ink 68">
                <a:extLst>
                  <a:ext uri="{FF2B5EF4-FFF2-40B4-BE49-F238E27FC236}">
                    <a16:creationId xmlns:a16="http://schemas.microsoft.com/office/drawing/2014/main" id="{9C1CB090-6C9F-EFC2-5231-3DE90468C30A}"/>
                  </a:ext>
                </a:extLst>
              </p14:cNvPr>
              <p14:cNvContentPartPr/>
              <p14:nvPr/>
            </p14:nvContentPartPr>
            <p14:xfrm>
              <a:off x="7794823" y="1329764"/>
              <a:ext cx="699480" cy="425880"/>
            </p14:xfrm>
          </p:contentPart>
        </mc:Choice>
        <mc:Fallback>
          <p:pic>
            <p:nvPicPr>
              <p:cNvPr id="68" name="Ink 68">
                <a:extLst>
                  <a:ext uri="{FF2B5EF4-FFF2-40B4-BE49-F238E27FC236}">
                    <a16:creationId xmlns:a16="http://schemas.microsoft.com/office/drawing/2014/main" id="{9C1CB090-6C9F-EFC2-5231-3DE90468C3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87267" y="1322204"/>
                <a:ext cx="714592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BDFE321B-1B5B-3642-B715-9DA1F6D84E79}"/>
                  </a:ext>
                </a:extLst>
              </p14:cNvPr>
              <p14:cNvContentPartPr/>
              <p14:nvPr/>
            </p14:nvContentPartPr>
            <p14:xfrm>
              <a:off x="5282023" y="46364"/>
              <a:ext cx="684360" cy="501840"/>
            </p14:xfrm>
          </p:contentPart>
        </mc:Choice>
        <mc:Fallback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BDFE321B-1B5B-3642-B715-9DA1F6D84E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74463" y="38804"/>
                <a:ext cx="69948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2" name="Ink 95">
                <a:extLst>
                  <a:ext uri="{FF2B5EF4-FFF2-40B4-BE49-F238E27FC236}">
                    <a16:creationId xmlns:a16="http://schemas.microsoft.com/office/drawing/2014/main" id="{9F7E9FC7-1794-DC2A-C565-B80AB064873E}"/>
                  </a:ext>
                </a:extLst>
              </p14:cNvPr>
              <p14:cNvContentPartPr/>
              <p14:nvPr/>
            </p14:nvContentPartPr>
            <p14:xfrm>
              <a:off x="6636343" y="3095564"/>
              <a:ext cx="677520" cy="509760"/>
            </p14:xfrm>
          </p:contentPart>
        </mc:Choice>
        <mc:Fallback>
          <p:pic>
            <p:nvPicPr>
              <p:cNvPr id="92" name="Ink 95">
                <a:extLst>
                  <a:ext uri="{FF2B5EF4-FFF2-40B4-BE49-F238E27FC236}">
                    <a16:creationId xmlns:a16="http://schemas.microsoft.com/office/drawing/2014/main" id="{9F7E9FC7-1794-DC2A-C565-B80AB06487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28779" y="3088004"/>
                <a:ext cx="692648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3" name="Ink 95">
                <a:extLst>
                  <a:ext uri="{FF2B5EF4-FFF2-40B4-BE49-F238E27FC236}">
                    <a16:creationId xmlns:a16="http://schemas.microsoft.com/office/drawing/2014/main" id="{340BA7E6-CED3-BCDC-B715-5BBB8A8547FE}"/>
                  </a:ext>
                </a:extLst>
              </p14:cNvPr>
              <p14:cNvContentPartPr/>
              <p14:nvPr/>
            </p14:nvContentPartPr>
            <p14:xfrm>
              <a:off x="4845343" y="2914124"/>
              <a:ext cx="1314000" cy="948960"/>
            </p14:xfrm>
          </p:contentPart>
        </mc:Choice>
        <mc:Fallback>
          <p:pic>
            <p:nvPicPr>
              <p:cNvPr id="93" name="Ink 95">
                <a:extLst>
                  <a:ext uri="{FF2B5EF4-FFF2-40B4-BE49-F238E27FC236}">
                    <a16:creationId xmlns:a16="http://schemas.microsoft.com/office/drawing/2014/main" id="{340BA7E6-CED3-BCDC-B715-5BBB8A8547F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37781" y="2906567"/>
                <a:ext cx="1329124" cy="964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4" name="Ink 95">
                <a:extLst>
                  <a:ext uri="{FF2B5EF4-FFF2-40B4-BE49-F238E27FC236}">
                    <a16:creationId xmlns:a16="http://schemas.microsoft.com/office/drawing/2014/main" id="{42390426-4B05-D34E-D531-8CFFC6F730B6}"/>
                  </a:ext>
                </a:extLst>
              </p14:cNvPr>
              <p14:cNvContentPartPr/>
              <p14:nvPr/>
            </p14:nvContentPartPr>
            <p14:xfrm>
              <a:off x="3524503" y="3260444"/>
              <a:ext cx="602280" cy="602640"/>
            </p14:xfrm>
          </p:contentPart>
        </mc:Choice>
        <mc:Fallback>
          <p:pic>
            <p:nvPicPr>
              <p:cNvPr id="94" name="Ink 95">
                <a:extLst>
                  <a:ext uri="{FF2B5EF4-FFF2-40B4-BE49-F238E27FC236}">
                    <a16:creationId xmlns:a16="http://schemas.microsoft.com/office/drawing/2014/main" id="{42390426-4B05-D34E-D531-8CFFC6F730B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516948" y="3252884"/>
                <a:ext cx="617391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5" name="Ink 95">
                <a:extLst>
                  <a:ext uri="{FF2B5EF4-FFF2-40B4-BE49-F238E27FC236}">
                    <a16:creationId xmlns:a16="http://schemas.microsoft.com/office/drawing/2014/main" id="{A1E1B840-4D8E-EEAD-2526-5D74DEB102D0}"/>
                  </a:ext>
                </a:extLst>
              </p14:cNvPr>
              <p14:cNvContentPartPr/>
              <p14:nvPr/>
            </p14:nvContentPartPr>
            <p14:xfrm>
              <a:off x="1462783" y="3469604"/>
              <a:ext cx="1200600" cy="644760"/>
            </p14:xfrm>
          </p:contentPart>
        </mc:Choice>
        <mc:Fallback>
          <p:pic>
            <p:nvPicPr>
              <p:cNvPr id="95" name="Ink 95">
                <a:extLst>
                  <a:ext uri="{FF2B5EF4-FFF2-40B4-BE49-F238E27FC236}">
                    <a16:creationId xmlns:a16="http://schemas.microsoft.com/office/drawing/2014/main" id="{A1E1B840-4D8E-EEAD-2526-5D74DEB102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455223" y="3462048"/>
                <a:ext cx="1215720" cy="659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FA190AE3-3BCC-6FB8-3099-DC5206619198}"/>
                  </a:ext>
                </a:extLst>
              </p14:cNvPr>
              <p14:cNvContentPartPr/>
              <p14:nvPr/>
            </p14:nvContentPartPr>
            <p14:xfrm>
              <a:off x="7742983" y="3045524"/>
              <a:ext cx="509760" cy="509400"/>
            </p14:xfrm>
          </p:contentPart>
        </mc:Choice>
        <mc:Fallback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FA190AE3-3BCC-6FB8-3099-DC520661919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35418" y="3037969"/>
                <a:ext cx="524891" cy="524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9306BFF5-BE18-3D58-5A18-65D0DE915E2A}"/>
                  </a:ext>
                </a:extLst>
              </p14:cNvPr>
              <p14:cNvContentPartPr/>
              <p14:nvPr/>
            </p14:nvContentPartPr>
            <p14:xfrm>
              <a:off x="8352823" y="2784884"/>
              <a:ext cx="1861560" cy="839160"/>
            </p14:xfrm>
          </p:contentPart>
        </mc:Choice>
        <mc:Fallback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9306BFF5-BE18-3D58-5A18-65D0DE915E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45262" y="2777327"/>
                <a:ext cx="1876683" cy="854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6C21561-3693-1D17-AD06-C531F6953035}"/>
                  </a:ext>
                </a:extLst>
              </p14:cNvPr>
              <p14:cNvContentPartPr/>
              <p14:nvPr/>
            </p14:nvContentPartPr>
            <p14:xfrm>
              <a:off x="8649103" y="2342084"/>
              <a:ext cx="383040" cy="370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6C21561-3693-1D17-AD06-C531F695303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41550" y="2334531"/>
                <a:ext cx="398146" cy="385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9" name="Ink 130">
                <a:extLst>
                  <a:ext uri="{FF2B5EF4-FFF2-40B4-BE49-F238E27FC236}">
                    <a16:creationId xmlns:a16="http://schemas.microsoft.com/office/drawing/2014/main" id="{9181387E-E9B4-A824-5A02-D95305D5D3D5}"/>
                  </a:ext>
                </a:extLst>
              </p14:cNvPr>
              <p14:cNvContentPartPr/>
              <p14:nvPr/>
            </p14:nvContentPartPr>
            <p14:xfrm>
              <a:off x="10194943" y="2850404"/>
              <a:ext cx="893160" cy="836640"/>
            </p14:xfrm>
          </p:contentPart>
        </mc:Choice>
        <mc:Fallback>
          <p:pic>
            <p:nvPicPr>
              <p:cNvPr id="129" name="Ink 130">
                <a:extLst>
                  <a:ext uri="{FF2B5EF4-FFF2-40B4-BE49-F238E27FC236}">
                    <a16:creationId xmlns:a16="http://schemas.microsoft.com/office/drawing/2014/main" id="{9181387E-E9B4-A824-5A02-D95305D5D3D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87383" y="2842844"/>
                <a:ext cx="90828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0" name="Ink 130">
                <a:extLst>
                  <a:ext uri="{FF2B5EF4-FFF2-40B4-BE49-F238E27FC236}">
                    <a16:creationId xmlns:a16="http://schemas.microsoft.com/office/drawing/2014/main" id="{AEEC2EF9-D517-C9DE-854F-F75ADE46B783}"/>
                  </a:ext>
                </a:extLst>
              </p14:cNvPr>
              <p14:cNvContentPartPr/>
              <p14:nvPr/>
            </p14:nvContentPartPr>
            <p14:xfrm>
              <a:off x="8780503" y="3447644"/>
              <a:ext cx="490680" cy="195480"/>
            </p14:xfrm>
          </p:contentPart>
        </mc:Choice>
        <mc:Fallback>
          <p:pic>
            <p:nvPicPr>
              <p:cNvPr id="130" name="Ink 130">
                <a:extLst>
                  <a:ext uri="{FF2B5EF4-FFF2-40B4-BE49-F238E27FC236}">
                    <a16:creationId xmlns:a16="http://schemas.microsoft.com/office/drawing/2014/main" id="{AEEC2EF9-D517-C9DE-854F-F75ADE46B78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72943" y="3440070"/>
                <a:ext cx="505800" cy="210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6" name="Ink 136">
                <a:extLst>
                  <a:ext uri="{FF2B5EF4-FFF2-40B4-BE49-F238E27FC236}">
                    <a16:creationId xmlns:a16="http://schemas.microsoft.com/office/drawing/2014/main" id="{3F5BD221-12D1-0BB2-96E6-4482D8135B62}"/>
                  </a:ext>
                </a:extLst>
              </p14:cNvPr>
              <p14:cNvContentPartPr/>
              <p14:nvPr/>
            </p14:nvContentPartPr>
            <p14:xfrm>
              <a:off x="11213383" y="2787764"/>
              <a:ext cx="870840" cy="515880"/>
            </p14:xfrm>
          </p:contentPart>
        </mc:Choice>
        <mc:Fallback>
          <p:pic>
            <p:nvPicPr>
              <p:cNvPr id="136" name="Ink 136">
                <a:extLst>
                  <a:ext uri="{FF2B5EF4-FFF2-40B4-BE49-F238E27FC236}">
                    <a16:creationId xmlns:a16="http://schemas.microsoft.com/office/drawing/2014/main" id="{3F5BD221-12D1-0BB2-96E6-4482D8135B6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205823" y="2780204"/>
                <a:ext cx="8859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4FE616A-F2B9-E05D-2B08-0A7356A11192}"/>
                  </a:ext>
                </a:extLst>
              </p14:cNvPr>
              <p14:cNvContentPartPr/>
              <p14:nvPr/>
            </p14:nvContentPartPr>
            <p14:xfrm>
              <a:off x="8216023" y="3567164"/>
              <a:ext cx="181440" cy="1702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4FE616A-F2B9-E05D-2B08-0A7356A1119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08463" y="3559588"/>
                <a:ext cx="196560" cy="185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48EC4A4-011A-72B6-D73E-FE749A1FCE26}"/>
                  </a:ext>
                </a:extLst>
              </p14:cNvPr>
              <p14:cNvContentPartPr/>
              <p14:nvPr/>
            </p14:nvContentPartPr>
            <p14:xfrm>
              <a:off x="4951543" y="4504604"/>
              <a:ext cx="252000" cy="1829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48EC4A4-011A-72B6-D73E-FE749A1FCE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43983" y="4497044"/>
                <a:ext cx="267120" cy="18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3032E19-E927-BB06-F625-2ACD0FBAC8E7}"/>
                  </a:ext>
                </a:extLst>
              </p14:cNvPr>
              <p14:cNvContentPartPr/>
              <p14:nvPr/>
            </p14:nvContentPartPr>
            <p14:xfrm>
              <a:off x="3209503" y="4145684"/>
              <a:ext cx="353160" cy="2268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3032E19-E927-BB06-F625-2ACD0FBAC8E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01943" y="4138124"/>
                <a:ext cx="3682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88A7CAB-3B55-DE6D-DD27-0DF4F0B5F0E1}"/>
                  </a:ext>
                </a:extLst>
              </p14:cNvPr>
              <p14:cNvContentPartPr/>
              <p14:nvPr/>
            </p14:nvContentPartPr>
            <p14:xfrm>
              <a:off x="4253863" y="4070804"/>
              <a:ext cx="195120" cy="364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88A7CAB-3B55-DE6D-DD27-0DF4F0B5F0E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46303" y="4063244"/>
                <a:ext cx="2102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E06DD1D6-8C7A-8B99-53C3-52ADAE82E568}"/>
                  </a:ext>
                </a:extLst>
              </p14:cNvPr>
              <p14:cNvContentPartPr/>
              <p14:nvPr/>
            </p14:nvContentPartPr>
            <p14:xfrm>
              <a:off x="1745023" y="4322444"/>
              <a:ext cx="408960" cy="2229480"/>
            </p14:xfrm>
          </p:contentPart>
        </mc:Choice>
        <mc:Fallback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E06DD1D6-8C7A-8B99-53C3-52ADAE82E56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37463" y="4314884"/>
                <a:ext cx="424080" cy="22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26BB62CA-24D8-B8B7-E022-BC570A9A099E}"/>
                  </a:ext>
                </a:extLst>
              </p14:cNvPr>
              <p14:cNvContentPartPr/>
              <p14:nvPr/>
            </p14:nvContentPartPr>
            <p14:xfrm>
              <a:off x="2005663" y="4774964"/>
              <a:ext cx="494640" cy="942840"/>
            </p14:xfrm>
          </p:contentPart>
        </mc:Choice>
        <mc:Fallback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26BB62CA-24D8-B8B7-E022-BC570A9A099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98103" y="4767404"/>
                <a:ext cx="509760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4" name="Ink 154">
                <a:extLst>
                  <a:ext uri="{FF2B5EF4-FFF2-40B4-BE49-F238E27FC236}">
                    <a16:creationId xmlns:a16="http://schemas.microsoft.com/office/drawing/2014/main" id="{17D26BB1-56C1-386D-7740-C8C6E4888B0E}"/>
                  </a:ext>
                </a:extLst>
              </p14:cNvPr>
              <p14:cNvContentPartPr/>
              <p14:nvPr/>
            </p14:nvContentPartPr>
            <p14:xfrm>
              <a:off x="2537383" y="4972964"/>
              <a:ext cx="383760" cy="292320"/>
            </p14:xfrm>
          </p:contentPart>
        </mc:Choice>
        <mc:Fallback>
          <p:pic>
            <p:nvPicPr>
              <p:cNvPr id="154" name="Ink 154">
                <a:extLst>
                  <a:ext uri="{FF2B5EF4-FFF2-40B4-BE49-F238E27FC236}">
                    <a16:creationId xmlns:a16="http://schemas.microsoft.com/office/drawing/2014/main" id="{17D26BB1-56C1-386D-7740-C8C6E4888B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29830" y="4965404"/>
                <a:ext cx="398866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343C1A5B-EBF0-0EE9-CAA2-12E36EEC0ABB}"/>
                  </a:ext>
                </a:extLst>
              </p14:cNvPr>
              <p14:cNvContentPartPr/>
              <p14:nvPr/>
            </p14:nvContentPartPr>
            <p14:xfrm>
              <a:off x="2736463" y="5038484"/>
              <a:ext cx="593280" cy="780120"/>
            </p14:xfrm>
          </p:contentPart>
        </mc:Choice>
        <mc:Fallback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343C1A5B-EBF0-0EE9-CAA2-12E36EEC0AB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28908" y="5030924"/>
                <a:ext cx="608391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599803C-B010-8407-3B61-6241E65FE335}"/>
                  </a:ext>
                </a:extLst>
              </p14:cNvPr>
              <p14:cNvContentPartPr/>
              <p14:nvPr/>
            </p14:nvContentPartPr>
            <p14:xfrm>
              <a:off x="3519463" y="4889084"/>
              <a:ext cx="351000" cy="3322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599803C-B010-8407-3B61-6241E65FE3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511903" y="4881524"/>
                <a:ext cx="3661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5469C836-43C9-54DC-F9BD-5FE32F2678CA}"/>
                  </a:ext>
                </a:extLst>
              </p14:cNvPr>
              <p14:cNvContentPartPr/>
              <p14:nvPr/>
            </p14:nvContentPartPr>
            <p14:xfrm>
              <a:off x="2373943" y="6006524"/>
              <a:ext cx="50760" cy="119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5469C836-43C9-54DC-F9BD-5FE32F2678C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66383" y="5998964"/>
                <a:ext cx="658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3E2B7A6-C784-5E08-8D7B-71CC773C6112}"/>
                  </a:ext>
                </a:extLst>
              </p14:cNvPr>
              <p14:cNvContentPartPr/>
              <p14:nvPr/>
            </p14:nvContentPartPr>
            <p14:xfrm>
              <a:off x="2273143" y="6503324"/>
              <a:ext cx="100800" cy="568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3E2B7A6-C784-5E08-8D7B-71CC773C611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265583" y="6495764"/>
                <a:ext cx="1159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B4F73D3-6F89-7D10-2869-CE9D6A12CCE1}"/>
                  </a:ext>
                </a:extLst>
              </p14:cNvPr>
              <p14:cNvContentPartPr/>
              <p14:nvPr/>
            </p14:nvContentPartPr>
            <p14:xfrm>
              <a:off x="3813583" y="5773964"/>
              <a:ext cx="19080" cy="316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B4F73D3-6F89-7D10-2869-CE9D6A12CCE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06023" y="5766404"/>
                <a:ext cx="34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2B59648-BD13-778B-1E2A-01C516718243}"/>
                  </a:ext>
                </a:extLst>
              </p14:cNvPr>
              <p14:cNvContentPartPr/>
              <p14:nvPr/>
            </p14:nvContentPartPr>
            <p14:xfrm>
              <a:off x="4423423" y="5811764"/>
              <a:ext cx="69480" cy="882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2B59648-BD13-778B-1E2A-01C51671824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15863" y="5804204"/>
                <a:ext cx="84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72DF90D-D2C0-AD1C-E324-041AAC97B569}"/>
                  </a:ext>
                </a:extLst>
              </p14:cNvPr>
              <p14:cNvContentPartPr/>
              <p14:nvPr/>
            </p14:nvContentPartPr>
            <p14:xfrm>
              <a:off x="4461223" y="6383804"/>
              <a:ext cx="25560" cy="633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72DF90D-D2C0-AD1C-E324-041AAC97B56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53663" y="6376201"/>
                <a:ext cx="40680" cy="78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6" name="Ink 177">
                <a:extLst>
                  <a:ext uri="{FF2B5EF4-FFF2-40B4-BE49-F238E27FC236}">
                    <a16:creationId xmlns:a16="http://schemas.microsoft.com/office/drawing/2014/main" id="{56C54448-AE72-34DD-1F8F-13F076B1A09B}"/>
                  </a:ext>
                </a:extLst>
              </p14:cNvPr>
              <p14:cNvContentPartPr/>
              <p14:nvPr/>
            </p14:nvContentPartPr>
            <p14:xfrm>
              <a:off x="3744463" y="6245564"/>
              <a:ext cx="31680" cy="270720"/>
            </p14:xfrm>
          </p:contentPart>
        </mc:Choice>
        <mc:Fallback>
          <p:pic>
            <p:nvPicPr>
              <p:cNvPr id="176" name="Ink 177">
                <a:extLst>
                  <a:ext uri="{FF2B5EF4-FFF2-40B4-BE49-F238E27FC236}">
                    <a16:creationId xmlns:a16="http://schemas.microsoft.com/office/drawing/2014/main" id="{56C54448-AE72-34DD-1F8F-13F076B1A09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36988" y="6238004"/>
                <a:ext cx="4663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BAB38D43-6213-FF90-CCAA-DDC841E1929E}"/>
                  </a:ext>
                </a:extLst>
              </p14:cNvPr>
              <p14:cNvContentPartPr/>
              <p14:nvPr/>
            </p14:nvContentPartPr>
            <p14:xfrm>
              <a:off x="4276183" y="4794044"/>
              <a:ext cx="562680" cy="772560"/>
            </p14:xfrm>
          </p:contentPart>
        </mc:Choice>
        <mc:Fallback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BAB38D43-6213-FF90-CCAA-DDC841E1929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268623" y="4786488"/>
                <a:ext cx="577800" cy="787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87" name="Ink 187">
                <a:extLst>
                  <a:ext uri="{FF2B5EF4-FFF2-40B4-BE49-F238E27FC236}">
                    <a16:creationId xmlns:a16="http://schemas.microsoft.com/office/drawing/2014/main" id="{A77CD143-3744-B559-38E5-FA7E20DB2A03}"/>
                  </a:ext>
                </a:extLst>
              </p14:cNvPr>
              <p14:cNvContentPartPr/>
              <p14:nvPr/>
            </p14:nvContentPartPr>
            <p14:xfrm>
              <a:off x="201343" y="5371844"/>
              <a:ext cx="1305360" cy="804960"/>
            </p14:xfrm>
          </p:contentPart>
        </mc:Choice>
        <mc:Fallback>
          <p:pic>
            <p:nvPicPr>
              <p:cNvPr id="187" name="Ink 187">
                <a:extLst>
                  <a:ext uri="{FF2B5EF4-FFF2-40B4-BE49-F238E27FC236}">
                    <a16:creationId xmlns:a16="http://schemas.microsoft.com/office/drawing/2014/main" id="{A77CD143-3744-B559-38E5-FA7E20DB2A0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3783" y="5364284"/>
                <a:ext cx="1320480" cy="82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6F9C25F-2A58-BD35-4190-55B2D91F3B7B}"/>
                  </a:ext>
                </a:extLst>
              </p14:cNvPr>
              <p14:cNvContentPartPr/>
              <p14:nvPr/>
            </p14:nvContentPartPr>
            <p14:xfrm>
              <a:off x="3958303" y="4705124"/>
              <a:ext cx="101520" cy="578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6F9C25F-2A58-BD35-4190-55B2D91F3B7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950743" y="4697564"/>
                <a:ext cx="11664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8B3ACE12-5368-F6C8-D91E-53AEAF36E423}"/>
                  </a:ext>
                </a:extLst>
              </p14:cNvPr>
              <p14:cNvContentPartPr/>
              <p14:nvPr/>
            </p14:nvContentPartPr>
            <p14:xfrm>
              <a:off x="4052623" y="5673524"/>
              <a:ext cx="19080" cy="2016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B3ACE12-5368-F6C8-D91E-53AEAF36E42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045203" y="5665964"/>
                <a:ext cx="33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28F8543-6B96-5421-935D-90F73061F40E}"/>
                  </a:ext>
                </a:extLst>
              </p14:cNvPr>
              <p14:cNvContentPartPr/>
              <p14:nvPr/>
            </p14:nvContentPartPr>
            <p14:xfrm>
              <a:off x="4083943" y="6541124"/>
              <a:ext cx="38160" cy="1702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28F8543-6B96-5421-935D-90F73061F40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076383" y="6533564"/>
                <a:ext cx="532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07DC39F-4CBF-48FD-CAF2-65983AF4A8AA}"/>
                  </a:ext>
                </a:extLst>
              </p14:cNvPr>
              <p14:cNvContentPartPr/>
              <p14:nvPr/>
            </p14:nvContentPartPr>
            <p14:xfrm>
              <a:off x="2009263" y="6295964"/>
              <a:ext cx="440280" cy="316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07DC39F-4CBF-48FD-CAF2-65983AF4A8A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001709" y="6288489"/>
                <a:ext cx="455388" cy="46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F0AB6154-5905-6C39-F863-93E20A300259}"/>
                  </a:ext>
                </a:extLst>
              </p14:cNvPr>
              <p14:cNvContentPartPr/>
              <p14:nvPr/>
            </p14:nvContentPartPr>
            <p14:xfrm>
              <a:off x="3461503" y="6132524"/>
              <a:ext cx="69480" cy="442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F0AB6154-5905-6C39-F863-93E20A30025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453943" y="6124964"/>
                <a:ext cx="846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E550EFD-33FA-D35A-565B-0A3ACC765D1A}"/>
                  </a:ext>
                </a:extLst>
              </p14:cNvPr>
              <p14:cNvContentPartPr/>
              <p14:nvPr/>
            </p14:nvContentPartPr>
            <p14:xfrm>
              <a:off x="4303903" y="6107324"/>
              <a:ext cx="44280" cy="316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E550EFD-33FA-D35A-565B-0A3ACC765D1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296343" y="6099849"/>
                <a:ext cx="59400" cy="46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7F698D5-F48A-13BF-092B-5CA37B8392D8}"/>
                  </a:ext>
                </a:extLst>
              </p14:cNvPr>
              <p14:cNvContentPartPr/>
              <p14:nvPr/>
            </p14:nvContentPartPr>
            <p14:xfrm>
              <a:off x="5152783" y="6100844"/>
              <a:ext cx="12960" cy="64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7F698D5-F48A-13BF-092B-5CA37B8392D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45223" y="6093284"/>
                <a:ext cx="280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9" name="Ink 200">
                <a:extLst>
                  <a:ext uri="{FF2B5EF4-FFF2-40B4-BE49-F238E27FC236}">
                    <a16:creationId xmlns:a16="http://schemas.microsoft.com/office/drawing/2014/main" id="{76B085EE-F444-1261-92C7-D2ED4C3D3056}"/>
                  </a:ext>
                </a:extLst>
              </p14:cNvPr>
              <p14:cNvContentPartPr/>
              <p14:nvPr/>
            </p14:nvContentPartPr>
            <p14:xfrm>
              <a:off x="3838783" y="6126044"/>
              <a:ext cx="232920" cy="226800"/>
            </p14:xfrm>
          </p:contentPart>
        </mc:Choice>
        <mc:Fallback>
          <p:pic>
            <p:nvPicPr>
              <p:cNvPr id="199" name="Ink 200">
                <a:extLst>
                  <a:ext uri="{FF2B5EF4-FFF2-40B4-BE49-F238E27FC236}">
                    <a16:creationId xmlns:a16="http://schemas.microsoft.com/office/drawing/2014/main" id="{76B085EE-F444-1261-92C7-D2ED4C3D305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31235" y="6118472"/>
                <a:ext cx="248017" cy="241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00" name="Ink 200">
                <a:extLst>
                  <a:ext uri="{FF2B5EF4-FFF2-40B4-BE49-F238E27FC236}">
                    <a16:creationId xmlns:a16="http://schemas.microsoft.com/office/drawing/2014/main" id="{E757E32B-FAD7-B714-BA4B-02E2AC664CD4}"/>
                  </a:ext>
                </a:extLst>
              </p14:cNvPr>
              <p14:cNvContentPartPr/>
              <p14:nvPr/>
            </p14:nvContentPartPr>
            <p14:xfrm>
              <a:off x="2675623" y="6226844"/>
              <a:ext cx="427680" cy="63000"/>
            </p14:xfrm>
          </p:contentPart>
        </mc:Choice>
        <mc:Fallback>
          <p:pic>
            <p:nvPicPr>
              <p:cNvPr id="200" name="Ink 200">
                <a:extLst>
                  <a:ext uri="{FF2B5EF4-FFF2-40B4-BE49-F238E27FC236}">
                    <a16:creationId xmlns:a16="http://schemas.microsoft.com/office/drawing/2014/main" id="{E757E32B-FAD7-B714-BA4B-02E2AC664CD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68069" y="6219327"/>
                <a:ext cx="442787" cy="780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5D98F6A1-CC21-C046-894C-C9F82EF3A515}"/>
                  </a:ext>
                </a:extLst>
              </p14:cNvPr>
              <p14:cNvContentPartPr/>
              <p14:nvPr/>
            </p14:nvContentPartPr>
            <p14:xfrm>
              <a:off x="5712943" y="4912844"/>
              <a:ext cx="627840" cy="622800"/>
            </p14:xfrm>
          </p:contentPart>
        </mc:Choice>
        <mc:Fallback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5D98F6A1-CC21-C046-894C-C9F82EF3A51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02497" y="4902404"/>
                <a:ext cx="648012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14" name="Ink 214">
                <a:extLst>
                  <a:ext uri="{FF2B5EF4-FFF2-40B4-BE49-F238E27FC236}">
                    <a16:creationId xmlns:a16="http://schemas.microsoft.com/office/drawing/2014/main" id="{06559DEF-3D58-8000-B685-14DD82BDDBE2}"/>
                  </a:ext>
                </a:extLst>
              </p14:cNvPr>
              <p14:cNvContentPartPr/>
              <p14:nvPr/>
            </p14:nvContentPartPr>
            <p14:xfrm>
              <a:off x="6760183" y="4314164"/>
              <a:ext cx="1454760" cy="1114200"/>
            </p14:xfrm>
          </p:contentPart>
        </mc:Choice>
        <mc:Fallback>
          <p:pic>
            <p:nvPicPr>
              <p:cNvPr id="214" name="Ink 214">
                <a:extLst>
                  <a:ext uri="{FF2B5EF4-FFF2-40B4-BE49-F238E27FC236}">
                    <a16:creationId xmlns:a16="http://schemas.microsoft.com/office/drawing/2014/main" id="{06559DEF-3D58-8000-B685-14DD82BDDBE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52623" y="4306606"/>
                <a:ext cx="1469880" cy="1131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E6E688F8-FA63-2408-A58D-011E09AED037}"/>
                  </a:ext>
                </a:extLst>
              </p14:cNvPr>
              <p14:cNvContentPartPr/>
              <p14:nvPr/>
            </p14:nvContentPartPr>
            <p14:xfrm>
              <a:off x="9000463" y="5164124"/>
              <a:ext cx="276840" cy="507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E6E688F8-FA63-2408-A58D-011E09AED03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992903" y="5156510"/>
                <a:ext cx="291960" cy="65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36" name="Ink 236">
                <a:extLst>
                  <a:ext uri="{FF2B5EF4-FFF2-40B4-BE49-F238E27FC236}">
                    <a16:creationId xmlns:a16="http://schemas.microsoft.com/office/drawing/2014/main" id="{AAF59F6F-1879-8FBF-29DB-41B033169F09}"/>
                  </a:ext>
                </a:extLst>
              </p14:cNvPr>
              <p14:cNvContentPartPr/>
              <p14:nvPr/>
            </p14:nvContentPartPr>
            <p14:xfrm>
              <a:off x="8415823" y="4052804"/>
              <a:ext cx="3576960" cy="948240"/>
            </p14:xfrm>
          </p:contentPart>
        </mc:Choice>
        <mc:Fallback>
          <p:pic>
            <p:nvPicPr>
              <p:cNvPr id="236" name="Ink 236">
                <a:extLst>
                  <a:ext uri="{FF2B5EF4-FFF2-40B4-BE49-F238E27FC236}">
                    <a16:creationId xmlns:a16="http://schemas.microsoft.com/office/drawing/2014/main" id="{AAF59F6F-1879-8FBF-29DB-41B033169F0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08264" y="4045247"/>
                <a:ext cx="3592078" cy="963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CF2339B-4A9C-648E-5683-D229BFB1D657}"/>
                  </a:ext>
                </a:extLst>
              </p14:cNvPr>
              <p14:cNvContentPartPr/>
              <p14:nvPr/>
            </p14:nvContentPartPr>
            <p14:xfrm>
              <a:off x="8755303" y="4240724"/>
              <a:ext cx="418680" cy="13176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CF2339B-4A9C-648E-5683-D229BFB1D65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47749" y="4233164"/>
                <a:ext cx="433787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7BDE1B65-A709-C190-932A-A6B6A6B4113C}"/>
                  </a:ext>
                </a:extLst>
              </p14:cNvPr>
              <p14:cNvContentPartPr/>
              <p14:nvPr/>
            </p14:nvContentPartPr>
            <p14:xfrm>
              <a:off x="9553783" y="4183484"/>
              <a:ext cx="339840" cy="14508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7BDE1B65-A709-C190-932A-A6B6A6B4113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546223" y="4175924"/>
                <a:ext cx="3549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8039C5D-1F37-C81F-D044-539FBA5DBC69}"/>
                  </a:ext>
                </a:extLst>
              </p14:cNvPr>
              <p14:cNvContentPartPr/>
              <p14:nvPr/>
            </p14:nvContentPartPr>
            <p14:xfrm>
              <a:off x="10446583" y="4070804"/>
              <a:ext cx="370080" cy="11268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8039C5D-1F37-C81F-D044-539FBA5DBC6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439023" y="4063244"/>
                <a:ext cx="385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858641D-C2F2-08ED-6281-354B4E3106D3}"/>
                  </a:ext>
                </a:extLst>
              </p14:cNvPr>
              <p14:cNvContentPartPr/>
              <p14:nvPr/>
            </p14:nvContentPartPr>
            <p14:xfrm>
              <a:off x="11295103" y="3966764"/>
              <a:ext cx="270720" cy="1414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858641D-C2F2-08ED-6281-354B4E3106D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287543" y="3959204"/>
                <a:ext cx="285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44" name="Ink 244">
                <a:extLst>
                  <a:ext uri="{FF2B5EF4-FFF2-40B4-BE49-F238E27FC236}">
                    <a16:creationId xmlns:a16="http://schemas.microsoft.com/office/drawing/2014/main" id="{11265869-C05E-A1C2-86E8-7A2DF66C0A41}"/>
                  </a:ext>
                </a:extLst>
              </p14:cNvPr>
              <p14:cNvContentPartPr/>
              <p14:nvPr/>
            </p14:nvContentPartPr>
            <p14:xfrm>
              <a:off x="8201983" y="5441684"/>
              <a:ext cx="710640" cy="376920"/>
            </p14:xfrm>
          </p:contentPart>
        </mc:Choice>
        <mc:Fallback>
          <p:pic>
            <p:nvPicPr>
              <p:cNvPr id="244" name="Ink 244">
                <a:extLst>
                  <a:ext uri="{FF2B5EF4-FFF2-40B4-BE49-F238E27FC236}">
                    <a16:creationId xmlns:a16="http://schemas.microsoft.com/office/drawing/2014/main" id="{11265869-C05E-A1C2-86E8-7A2DF66C0A4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194423" y="5434124"/>
                <a:ext cx="72576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51" name="Ink 252">
                <a:extLst>
                  <a:ext uri="{FF2B5EF4-FFF2-40B4-BE49-F238E27FC236}">
                    <a16:creationId xmlns:a16="http://schemas.microsoft.com/office/drawing/2014/main" id="{4454ED5E-53F6-431A-60A1-16120D3563AA}"/>
                  </a:ext>
                </a:extLst>
              </p14:cNvPr>
              <p14:cNvContentPartPr/>
              <p14:nvPr/>
            </p14:nvContentPartPr>
            <p14:xfrm>
              <a:off x="7359583" y="6220364"/>
              <a:ext cx="264600" cy="207720"/>
            </p14:xfrm>
          </p:contentPart>
        </mc:Choice>
        <mc:Fallback>
          <p:pic>
            <p:nvPicPr>
              <p:cNvPr id="251" name="Ink 252">
                <a:extLst>
                  <a:ext uri="{FF2B5EF4-FFF2-40B4-BE49-F238E27FC236}">
                    <a16:creationId xmlns:a16="http://schemas.microsoft.com/office/drawing/2014/main" id="{4454ED5E-53F6-431A-60A1-16120D3563A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352023" y="6212804"/>
                <a:ext cx="279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52" name="Ink 252">
                <a:extLst>
                  <a:ext uri="{FF2B5EF4-FFF2-40B4-BE49-F238E27FC236}">
                    <a16:creationId xmlns:a16="http://schemas.microsoft.com/office/drawing/2014/main" id="{463EC4E5-B08D-CD7A-25A9-F126F45CA6FC}"/>
                  </a:ext>
                </a:extLst>
              </p14:cNvPr>
              <p14:cNvContentPartPr/>
              <p14:nvPr/>
            </p14:nvContentPartPr>
            <p14:xfrm>
              <a:off x="6359863" y="5975924"/>
              <a:ext cx="786240" cy="502560"/>
            </p14:xfrm>
          </p:contentPart>
        </mc:Choice>
        <mc:Fallback>
          <p:pic>
            <p:nvPicPr>
              <p:cNvPr id="252" name="Ink 252">
                <a:extLst>
                  <a:ext uri="{FF2B5EF4-FFF2-40B4-BE49-F238E27FC236}">
                    <a16:creationId xmlns:a16="http://schemas.microsoft.com/office/drawing/2014/main" id="{463EC4E5-B08D-CD7A-25A9-F126F45CA6F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52303" y="5968364"/>
                <a:ext cx="8013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1609E13B-FD39-EA11-3B82-8631936F7804}"/>
                  </a:ext>
                </a:extLst>
              </p14:cNvPr>
              <p14:cNvContentPartPr/>
              <p14:nvPr/>
            </p14:nvContentPartPr>
            <p14:xfrm>
              <a:off x="6787543" y="1404644"/>
              <a:ext cx="25560" cy="255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1609E13B-FD39-EA11-3B82-8631936F780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779983" y="1397084"/>
                <a:ext cx="406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70" name="Ink 272">
                <a:extLst>
                  <a:ext uri="{FF2B5EF4-FFF2-40B4-BE49-F238E27FC236}">
                    <a16:creationId xmlns:a16="http://schemas.microsoft.com/office/drawing/2014/main" id="{DE1E4B82-66EA-6C30-1DF7-0F773C8490BC}"/>
                  </a:ext>
                </a:extLst>
              </p14:cNvPr>
              <p14:cNvContentPartPr/>
              <p14:nvPr/>
            </p14:nvContentPartPr>
            <p14:xfrm>
              <a:off x="6680623" y="1581404"/>
              <a:ext cx="515880" cy="879840"/>
            </p14:xfrm>
          </p:contentPart>
        </mc:Choice>
        <mc:Fallback>
          <p:pic>
            <p:nvPicPr>
              <p:cNvPr id="270" name="Ink 272">
                <a:extLst>
                  <a:ext uri="{FF2B5EF4-FFF2-40B4-BE49-F238E27FC236}">
                    <a16:creationId xmlns:a16="http://schemas.microsoft.com/office/drawing/2014/main" id="{DE1E4B82-66EA-6C30-1DF7-0F773C8490B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673063" y="1573844"/>
                <a:ext cx="53100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71" name="Ink 272">
                <a:extLst>
                  <a:ext uri="{FF2B5EF4-FFF2-40B4-BE49-F238E27FC236}">
                    <a16:creationId xmlns:a16="http://schemas.microsoft.com/office/drawing/2014/main" id="{B69E927D-0942-E362-0B68-00BC70225145}"/>
                  </a:ext>
                </a:extLst>
              </p14:cNvPr>
              <p14:cNvContentPartPr/>
              <p14:nvPr/>
            </p14:nvContentPartPr>
            <p14:xfrm>
              <a:off x="6498103" y="1212404"/>
              <a:ext cx="169920" cy="73080"/>
            </p14:xfrm>
          </p:contentPart>
        </mc:Choice>
        <mc:Fallback>
          <p:pic>
            <p:nvPicPr>
              <p:cNvPr id="271" name="Ink 272">
                <a:extLst>
                  <a:ext uri="{FF2B5EF4-FFF2-40B4-BE49-F238E27FC236}">
                    <a16:creationId xmlns:a16="http://schemas.microsoft.com/office/drawing/2014/main" id="{B69E927D-0942-E362-0B68-00BC7022514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490543" y="1204844"/>
                <a:ext cx="185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72" name="Ink 272">
                <a:extLst>
                  <a:ext uri="{FF2B5EF4-FFF2-40B4-BE49-F238E27FC236}">
                    <a16:creationId xmlns:a16="http://schemas.microsoft.com/office/drawing/2014/main" id="{64EB7224-EAA2-0715-92E8-BD69D0BB6B88}"/>
                  </a:ext>
                </a:extLst>
              </p14:cNvPr>
              <p14:cNvContentPartPr/>
              <p14:nvPr/>
            </p14:nvContentPartPr>
            <p14:xfrm>
              <a:off x="6039103" y="1229324"/>
              <a:ext cx="239400" cy="55800"/>
            </p14:xfrm>
          </p:contentPart>
        </mc:Choice>
        <mc:Fallback>
          <p:pic>
            <p:nvPicPr>
              <p:cNvPr id="272" name="Ink 272">
                <a:extLst>
                  <a:ext uri="{FF2B5EF4-FFF2-40B4-BE49-F238E27FC236}">
                    <a16:creationId xmlns:a16="http://schemas.microsoft.com/office/drawing/2014/main" id="{64EB7224-EAA2-0715-92E8-BD69D0BB6B8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31543" y="1221812"/>
                <a:ext cx="254520" cy="70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869D76E3-1E1D-26B4-BD33-0A844FA3B040}"/>
                  </a:ext>
                </a:extLst>
              </p14:cNvPr>
              <p14:cNvContentPartPr/>
              <p14:nvPr/>
            </p14:nvContentPartPr>
            <p14:xfrm>
              <a:off x="2845543" y="4513244"/>
              <a:ext cx="860400" cy="2239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869D76E3-1E1D-26B4-BD33-0A844FA3B04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37983" y="4505672"/>
                <a:ext cx="875520" cy="2390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13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D68B1246-C517-E91B-747B-14D2BB25CEBA}"/>
                  </a:ext>
                </a:extLst>
              </p14:cNvPr>
              <p14:cNvContentPartPr/>
              <p14:nvPr/>
            </p14:nvContentPartPr>
            <p14:xfrm>
              <a:off x="1091263" y="512564"/>
              <a:ext cx="1632960" cy="96804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D68B1246-C517-E91B-747B-14D2BB25C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3701" y="505004"/>
                <a:ext cx="1648083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056A814D-B325-0289-6B09-4075BF709CD6}"/>
                  </a:ext>
                </a:extLst>
              </p14:cNvPr>
              <p14:cNvContentPartPr/>
              <p14:nvPr/>
            </p14:nvContentPartPr>
            <p14:xfrm>
              <a:off x="2716663" y="128804"/>
              <a:ext cx="2838960" cy="72216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056A814D-B325-0289-6B09-4075BF709C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9102" y="121240"/>
                <a:ext cx="2854082" cy="737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5">
                <a:extLst>
                  <a:ext uri="{FF2B5EF4-FFF2-40B4-BE49-F238E27FC236}">
                    <a16:creationId xmlns:a16="http://schemas.microsoft.com/office/drawing/2014/main" id="{7CA1054C-EC3A-4DF6-9254-BBEEF8EE787D}"/>
                  </a:ext>
                </a:extLst>
              </p14:cNvPr>
              <p14:cNvContentPartPr/>
              <p14:nvPr/>
            </p14:nvContentPartPr>
            <p14:xfrm>
              <a:off x="2669503" y="1259924"/>
              <a:ext cx="830160" cy="1144800"/>
            </p14:xfrm>
          </p:contentPart>
        </mc:Choice>
        <mc:Fallback>
          <p:pic>
            <p:nvPicPr>
              <p:cNvPr id="24" name="Ink 25">
                <a:extLst>
                  <a:ext uri="{FF2B5EF4-FFF2-40B4-BE49-F238E27FC236}">
                    <a16:creationId xmlns:a16="http://schemas.microsoft.com/office/drawing/2014/main" id="{7CA1054C-EC3A-4DF6-9254-BBEEF8EE78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1943" y="1252364"/>
                <a:ext cx="845280" cy="11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F39BD356-F8F9-325B-405E-80B1665A4131}"/>
                  </a:ext>
                </a:extLst>
              </p14:cNvPr>
              <p14:cNvContentPartPr/>
              <p14:nvPr/>
            </p14:nvContentPartPr>
            <p14:xfrm>
              <a:off x="4973863" y="370724"/>
              <a:ext cx="892440" cy="159984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F39BD356-F8F9-325B-405E-80B1665A41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6303" y="363166"/>
                <a:ext cx="907560" cy="1614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D456365B-CBDD-FC74-277E-75D6D9A91B95}"/>
                  </a:ext>
                </a:extLst>
              </p14:cNvPr>
              <p14:cNvContentPartPr/>
              <p14:nvPr/>
            </p14:nvContentPartPr>
            <p14:xfrm>
              <a:off x="5810143" y="731804"/>
              <a:ext cx="1133640" cy="69480"/>
            </p14:xfrm>
          </p:contentPart>
        </mc:Choice>
        <mc:Fallback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D456365B-CBDD-FC74-277E-75D6D9A91B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02583" y="724283"/>
                <a:ext cx="1148760" cy="84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71ADE61D-14F7-5B5C-0EA9-365BB8B459E1}"/>
                  </a:ext>
                </a:extLst>
              </p14:cNvPr>
              <p14:cNvContentPartPr/>
              <p14:nvPr/>
            </p14:nvContentPartPr>
            <p14:xfrm>
              <a:off x="7091383" y="99644"/>
              <a:ext cx="4600080" cy="1110240"/>
            </p14:xfrm>
          </p:contentPart>
        </mc:Choice>
        <mc:Fallback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71ADE61D-14F7-5B5C-0EA9-365BB8B459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83824" y="92086"/>
                <a:ext cx="4615199" cy="1125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1F71F1F-C10C-A2CF-D68A-4AE61D54EC91}"/>
                  </a:ext>
                </a:extLst>
              </p14:cNvPr>
              <p14:cNvContentPartPr/>
              <p14:nvPr/>
            </p14:nvContentPartPr>
            <p14:xfrm>
              <a:off x="6844063" y="819644"/>
              <a:ext cx="25560" cy="6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1F71F1F-C10C-A2CF-D68A-4AE61D54EC9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36503" y="812084"/>
                <a:ext cx="406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8">
                <a:extLst>
                  <a:ext uri="{FF2B5EF4-FFF2-40B4-BE49-F238E27FC236}">
                    <a16:creationId xmlns:a16="http://schemas.microsoft.com/office/drawing/2014/main" id="{7C796983-7314-7A17-CE66-8E4F668A7B6F}"/>
                  </a:ext>
                </a:extLst>
              </p14:cNvPr>
              <p14:cNvContentPartPr/>
              <p14:nvPr/>
            </p14:nvContentPartPr>
            <p14:xfrm>
              <a:off x="5787823" y="1316444"/>
              <a:ext cx="842760" cy="616320"/>
            </p14:xfrm>
          </p:contentPart>
        </mc:Choice>
        <mc:Fallback>
          <p:pic>
            <p:nvPicPr>
              <p:cNvPr id="57" name="Ink 58">
                <a:extLst>
                  <a:ext uri="{FF2B5EF4-FFF2-40B4-BE49-F238E27FC236}">
                    <a16:creationId xmlns:a16="http://schemas.microsoft.com/office/drawing/2014/main" id="{7C796983-7314-7A17-CE66-8E4F668A7B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80266" y="1308884"/>
                <a:ext cx="857874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A1FA99FC-E0AC-7B79-FD51-F1768C9E11CC}"/>
                  </a:ext>
                </a:extLst>
              </p14:cNvPr>
              <p14:cNvContentPartPr/>
              <p14:nvPr/>
            </p14:nvContentPartPr>
            <p14:xfrm>
              <a:off x="3494263" y="1521284"/>
              <a:ext cx="659160" cy="61920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A1FA99FC-E0AC-7B79-FD51-F1768C9E11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86703" y="1513724"/>
                <a:ext cx="67428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" name="Ink 61">
                <a:extLst>
                  <a:ext uri="{FF2B5EF4-FFF2-40B4-BE49-F238E27FC236}">
                    <a16:creationId xmlns:a16="http://schemas.microsoft.com/office/drawing/2014/main" id="{D058D1FC-D9F0-94C4-9248-5C84E9FC2A50}"/>
                  </a:ext>
                </a:extLst>
              </p14:cNvPr>
              <p14:cNvContentPartPr/>
              <p14:nvPr/>
            </p14:nvContentPartPr>
            <p14:xfrm>
              <a:off x="6554623" y="153284"/>
              <a:ext cx="426600" cy="1163520"/>
            </p14:xfrm>
          </p:contentPart>
        </mc:Choice>
        <mc:Fallback>
          <p:pic>
            <p:nvPicPr>
              <p:cNvPr id="61" name="Ink 61">
                <a:extLst>
                  <a:ext uri="{FF2B5EF4-FFF2-40B4-BE49-F238E27FC236}">
                    <a16:creationId xmlns:a16="http://schemas.microsoft.com/office/drawing/2014/main" id="{D058D1FC-D9F0-94C4-9248-5C84E9FC2A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47063" y="145724"/>
                <a:ext cx="44172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F5BD9C2-408C-171B-4D09-C9B4BF07F057}"/>
                  </a:ext>
                </a:extLst>
              </p14:cNvPr>
              <p14:cNvContentPartPr/>
              <p14:nvPr/>
            </p14:nvContentPartPr>
            <p14:xfrm>
              <a:off x="6422863" y="27644"/>
              <a:ext cx="283320" cy="352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F5BD9C2-408C-171B-4D09-C9B4BF07F0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15303" y="20084"/>
                <a:ext cx="2984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B25237E3-E662-14B2-3743-08E392BB4370}"/>
                  </a:ext>
                </a:extLst>
              </p14:cNvPr>
              <p14:cNvContentPartPr/>
              <p14:nvPr/>
            </p14:nvContentPartPr>
            <p14:xfrm>
              <a:off x="1952743" y="260924"/>
              <a:ext cx="635040" cy="281880"/>
            </p14:xfrm>
          </p:contentPart>
        </mc:Choice>
        <mc:Fallback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B25237E3-E662-14B2-3743-08E392BB43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45187" y="253364"/>
                <a:ext cx="650151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3EAF34A-844C-CC22-60F1-4CA0CCBF2A37}"/>
                  </a:ext>
                </a:extLst>
              </p14:cNvPr>
              <p14:cNvContentPartPr/>
              <p14:nvPr/>
            </p14:nvContentPartPr>
            <p14:xfrm>
              <a:off x="6963583" y="794804"/>
              <a:ext cx="145080" cy="316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3EAF34A-844C-CC22-60F1-4CA0CCBF2A3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56023" y="787244"/>
                <a:ext cx="1602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699E081F-1597-A8DA-D722-3ACD6A69712F}"/>
                  </a:ext>
                </a:extLst>
              </p14:cNvPr>
              <p14:cNvContentPartPr/>
              <p14:nvPr/>
            </p14:nvContentPartPr>
            <p14:xfrm>
              <a:off x="933943" y="3121484"/>
              <a:ext cx="1364760" cy="603360"/>
            </p14:xfrm>
          </p:contentPart>
        </mc:Choice>
        <mc:Fallback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699E081F-1597-A8DA-D722-3ACD6A6971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6383" y="3113919"/>
                <a:ext cx="1379880" cy="618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2DF61F-409E-28CD-D19A-877B32A5B040}"/>
                  </a:ext>
                </a:extLst>
              </p14:cNvPr>
              <p14:cNvContentPartPr/>
              <p14:nvPr/>
            </p14:nvContentPartPr>
            <p14:xfrm>
              <a:off x="6410263" y="775724"/>
              <a:ext cx="88200" cy="63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2DF61F-409E-28CD-D19A-877B32A5B0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02734" y="768121"/>
                <a:ext cx="103259" cy="78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2266E8B-FEDF-1906-9B99-77F4FADC852F}"/>
                  </a:ext>
                </a:extLst>
              </p14:cNvPr>
              <p14:cNvContentPartPr/>
              <p14:nvPr/>
            </p14:nvContentPartPr>
            <p14:xfrm>
              <a:off x="5615383" y="775724"/>
              <a:ext cx="128160" cy="38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2266E8B-FEDF-1906-9B99-77F4FADC85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07823" y="768092"/>
                <a:ext cx="143280" cy="53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70B1103-30E1-3311-5C29-9631CA1AA871}"/>
                  </a:ext>
                </a:extLst>
              </p14:cNvPr>
              <p14:cNvContentPartPr/>
              <p14:nvPr/>
            </p14:nvContentPartPr>
            <p14:xfrm>
              <a:off x="5612503" y="794804"/>
              <a:ext cx="174240" cy="63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70B1103-30E1-3311-5C29-9631CA1AA8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04943" y="787244"/>
                <a:ext cx="1893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29435788-B75D-C0A2-4D34-8A381D9388CC}"/>
                  </a:ext>
                </a:extLst>
              </p14:cNvPr>
              <p14:cNvContentPartPr/>
              <p14:nvPr/>
            </p14:nvContentPartPr>
            <p14:xfrm>
              <a:off x="3456463" y="2852564"/>
              <a:ext cx="1407600" cy="53280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29435788-B75D-C0A2-4D34-8A381D9388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48901" y="2844999"/>
                <a:ext cx="1422724" cy="547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0" name="Ink 90">
                <a:extLst>
                  <a:ext uri="{FF2B5EF4-FFF2-40B4-BE49-F238E27FC236}">
                    <a16:creationId xmlns:a16="http://schemas.microsoft.com/office/drawing/2014/main" id="{6433C48E-4725-F389-2E64-FD3C9B1ED7C2}"/>
                  </a:ext>
                </a:extLst>
              </p14:cNvPr>
              <p14:cNvContentPartPr/>
              <p14:nvPr/>
            </p14:nvContentPartPr>
            <p14:xfrm>
              <a:off x="5248543" y="2432804"/>
              <a:ext cx="885240" cy="644400"/>
            </p14:xfrm>
          </p:contentPart>
        </mc:Choice>
        <mc:Fallback>
          <p:pic>
            <p:nvPicPr>
              <p:cNvPr id="90" name="Ink 90">
                <a:extLst>
                  <a:ext uri="{FF2B5EF4-FFF2-40B4-BE49-F238E27FC236}">
                    <a16:creationId xmlns:a16="http://schemas.microsoft.com/office/drawing/2014/main" id="{6433C48E-4725-F389-2E64-FD3C9B1ED7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40986" y="2425248"/>
                <a:ext cx="900354" cy="659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B63F3B10-2200-2D79-B3C8-AF76523540F4}"/>
                  </a:ext>
                </a:extLst>
              </p14:cNvPr>
              <p14:cNvContentPartPr/>
              <p14:nvPr/>
            </p14:nvContentPartPr>
            <p14:xfrm>
              <a:off x="5204623" y="3227684"/>
              <a:ext cx="2098800" cy="754920"/>
            </p14:xfrm>
          </p:contentPart>
        </mc:Choice>
        <mc:Fallback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B63F3B10-2200-2D79-B3C8-AF76523540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97063" y="3220120"/>
                <a:ext cx="2113920" cy="770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2E4FCB5-F9F0-452C-23E6-569F8ACEFE6D}"/>
                  </a:ext>
                </a:extLst>
              </p14:cNvPr>
              <p14:cNvContentPartPr/>
              <p14:nvPr/>
            </p14:nvContentPartPr>
            <p14:xfrm>
              <a:off x="7711663" y="2919524"/>
              <a:ext cx="252720" cy="38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2E4FCB5-F9F0-452C-23E6-569F8ACEFE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04103" y="2911964"/>
                <a:ext cx="267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8BE7338-85EA-A953-0F57-EBE07BAF9B24}"/>
                  </a:ext>
                </a:extLst>
              </p14:cNvPr>
              <p14:cNvContentPartPr/>
              <p14:nvPr/>
            </p14:nvContentPartPr>
            <p14:xfrm>
              <a:off x="7768183" y="3114644"/>
              <a:ext cx="321120" cy="19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8BE7338-85EA-A953-0F57-EBE07BAF9B2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60615" y="3107224"/>
                <a:ext cx="336257" cy="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380B00A-3961-AA4C-7FDD-C637938B5345}"/>
                  </a:ext>
                </a:extLst>
              </p14:cNvPr>
              <p14:cNvContentPartPr/>
              <p14:nvPr/>
            </p14:nvContentPartPr>
            <p14:xfrm>
              <a:off x="8523463" y="2819804"/>
              <a:ext cx="1156320" cy="1065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380B00A-3961-AA4C-7FDD-C637938B534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5905" y="2812244"/>
                <a:ext cx="1171435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1A8B4FA4-878A-B453-B751-CCB608B66286}"/>
                  </a:ext>
                </a:extLst>
              </p14:cNvPr>
              <p14:cNvContentPartPr/>
              <p14:nvPr/>
            </p14:nvContentPartPr>
            <p14:xfrm>
              <a:off x="8742703" y="2369804"/>
              <a:ext cx="717120" cy="336600"/>
            </p14:xfrm>
          </p:contentPart>
        </mc:Choice>
        <mc:Fallback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1A8B4FA4-878A-B453-B751-CCB608B662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35143" y="2362236"/>
                <a:ext cx="732240" cy="351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5AE3C486-E752-78F5-F9C5-25BDC3BB3318}"/>
                  </a:ext>
                </a:extLst>
              </p14:cNvPr>
              <p14:cNvContentPartPr/>
              <p14:nvPr/>
            </p14:nvContentPartPr>
            <p14:xfrm>
              <a:off x="8566663" y="3004844"/>
              <a:ext cx="2093760" cy="474840"/>
            </p14:xfrm>
          </p:contentPart>
        </mc:Choice>
        <mc:Fallback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5AE3C486-E752-78F5-F9C5-25BDC3BB331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59104" y="2997278"/>
                <a:ext cx="2108877" cy="489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8" name="Ink 129">
                <a:extLst>
                  <a:ext uri="{FF2B5EF4-FFF2-40B4-BE49-F238E27FC236}">
                    <a16:creationId xmlns:a16="http://schemas.microsoft.com/office/drawing/2014/main" id="{512C0DD8-5C3D-FC30-9D7A-7BFD674477FC}"/>
                  </a:ext>
                </a:extLst>
              </p14:cNvPr>
              <p14:cNvContentPartPr/>
              <p14:nvPr/>
            </p14:nvContentPartPr>
            <p14:xfrm>
              <a:off x="6699343" y="2770124"/>
              <a:ext cx="660600" cy="332280"/>
            </p14:xfrm>
          </p:contentPart>
        </mc:Choice>
        <mc:Fallback>
          <p:pic>
            <p:nvPicPr>
              <p:cNvPr id="128" name="Ink 129">
                <a:extLst>
                  <a:ext uri="{FF2B5EF4-FFF2-40B4-BE49-F238E27FC236}">
                    <a16:creationId xmlns:a16="http://schemas.microsoft.com/office/drawing/2014/main" id="{512C0DD8-5C3D-FC30-9D7A-7BFD674477F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91779" y="2762556"/>
                <a:ext cx="675728" cy="347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A5CE0989-8F8C-BA3D-5E4D-637659FEE3E9}"/>
                  </a:ext>
                </a:extLst>
              </p14:cNvPr>
              <p14:cNvContentPartPr/>
              <p14:nvPr/>
            </p14:nvContentPartPr>
            <p14:xfrm>
              <a:off x="10465303" y="2449004"/>
              <a:ext cx="892440" cy="477360"/>
            </p14:xfrm>
          </p:contentPart>
        </mc:Choice>
        <mc:Fallback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A5CE0989-8F8C-BA3D-5E4D-637659FEE3E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57743" y="2441444"/>
                <a:ext cx="90756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14133A63-A32D-F313-5041-51D452DAE367}"/>
                  </a:ext>
                </a:extLst>
              </p14:cNvPr>
              <p14:cNvContentPartPr/>
              <p14:nvPr/>
            </p14:nvContentPartPr>
            <p14:xfrm>
              <a:off x="896503" y="4677404"/>
              <a:ext cx="1570680" cy="556200"/>
            </p14:xfrm>
          </p:contentPart>
        </mc:Choice>
        <mc:Fallback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14133A63-A32D-F313-5041-51D452DAE36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8943" y="4669849"/>
                <a:ext cx="1585800" cy="571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40456F36-0267-7505-B481-FAC101F4B800}"/>
                  </a:ext>
                </a:extLst>
              </p14:cNvPr>
              <p14:cNvContentPartPr/>
              <p14:nvPr/>
            </p14:nvContentPartPr>
            <p14:xfrm>
              <a:off x="2896303" y="4416764"/>
              <a:ext cx="766800" cy="1282320"/>
            </p14:xfrm>
          </p:contentPart>
        </mc:Choice>
        <mc:Fallback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40456F36-0267-7505-B481-FAC101F4B80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88739" y="4409204"/>
                <a:ext cx="781927" cy="12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65" name="Ink 165">
                <a:extLst>
                  <a:ext uri="{FF2B5EF4-FFF2-40B4-BE49-F238E27FC236}">
                    <a16:creationId xmlns:a16="http://schemas.microsoft.com/office/drawing/2014/main" id="{92E31718-54E8-EF1C-2440-EBCFF3EAACCC}"/>
                  </a:ext>
                </a:extLst>
              </p14:cNvPr>
              <p14:cNvContentPartPr/>
              <p14:nvPr/>
            </p14:nvContentPartPr>
            <p14:xfrm>
              <a:off x="3681463" y="4052804"/>
              <a:ext cx="2363760" cy="1979280"/>
            </p14:xfrm>
          </p:contentPart>
        </mc:Choice>
        <mc:Fallback>
          <p:pic>
            <p:nvPicPr>
              <p:cNvPr id="165" name="Ink 165">
                <a:extLst>
                  <a:ext uri="{FF2B5EF4-FFF2-40B4-BE49-F238E27FC236}">
                    <a16:creationId xmlns:a16="http://schemas.microsoft.com/office/drawing/2014/main" id="{92E31718-54E8-EF1C-2440-EBCFF3EAAC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73902" y="4045245"/>
                <a:ext cx="2378882" cy="1994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74" name="Ink 174">
                <a:extLst>
                  <a:ext uri="{FF2B5EF4-FFF2-40B4-BE49-F238E27FC236}">
                    <a16:creationId xmlns:a16="http://schemas.microsoft.com/office/drawing/2014/main" id="{42D12E0D-2FC4-992B-5A71-2C8CB6797130}"/>
                  </a:ext>
                </a:extLst>
              </p14:cNvPr>
              <p14:cNvContentPartPr/>
              <p14:nvPr/>
            </p14:nvContentPartPr>
            <p14:xfrm>
              <a:off x="5838223" y="5038484"/>
              <a:ext cx="1515240" cy="780120"/>
            </p14:xfrm>
          </p:contentPart>
        </mc:Choice>
        <mc:Fallback>
          <p:pic>
            <p:nvPicPr>
              <p:cNvPr id="174" name="Ink 174">
                <a:extLst>
                  <a:ext uri="{FF2B5EF4-FFF2-40B4-BE49-F238E27FC236}">
                    <a16:creationId xmlns:a16="http://schemas.microsoft.com/office/drawing/2014/main" id="{42D12E0D-2FC4-992B-5A71-2C8CB679713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0665" y="5030924"/>
                <a:ext cx="1530356" cy="79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3119047-1CC2-6A3D-166C-5DCF6F5B4723}"/>
                  </a:ext>
                </a:extLst>
              </p14:cNvPr>
              <p14:cNvContentPartPr/>
              <p14:nvPr/>
            </p14:nvContentPartPr>
            <p14:xfrm>
              <a:off x="5913463" y="4667684"/>
              <a:ext cx="968040" cy="12600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3119047-1CC2-6A3D-166C-5DCF6F5B472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05900" y="4660124"/>
                <a:ext cx="983166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85" name="Ink 185">
                <a:extLst>
                  <a:ext uri="{FF2B5EF4-FFF2-40B4-BE49-F238E27FC236}">
                    <a16:creationId xmlns:a16="http://schemas.microsoft.com/office/drawing/2014/main" id="{59E03357-EE9C-EC68-F7D7-BA4C890A42C1}"/>
                  </a:ext>
                </a:extLst>
              </p14:cNvPr>
              <p14:cNvContentPartPr/>
              <p14:nvPr/>
            </p14:nvContentPartPr>
            <p14:xfrm>
              <a:off x="7592143" y="4416764"/>
              <a:ext cx="1880280" cy="559080"/>
            </p14:xfrm>
          </p:contentPart>
        </mc:Choice>
        <mc:Fallback>
          <p:pic>
            <p:nvPicPr>
              <p:cNvPr id="185" name="Ink 185">
                <a:extLst>
                  <a:ext uri="{FF2B5EF4-FFF2-40B4-BE49-F238E27FC236}">
                    <a16:creationId xmlns:a16="http://schemas.microsoft.com/office/drawing/2014/main" id="{59E03357-EE9C-EC68-F7D7-BA4C890A42C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84582" y="4409209"/>
                <a:ext cx="1895403" cy="574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BDDA658F-FA2D-EAB4-2C40-09650E86559E}"/>
                  </a:ext>
                </a:extLst>
              </p14:cNvPr>
              <p14:cNvContentPartPr/>
              <p14:nvPr/>
            </p14:nvContentPartPr>
            <p14:xfrm>
              <a:off x="9689143" y="4322444"/>
              <a:ext cx="870840" cy="496080"/>
            </p14:xfrm>
          </p:contentPart>
        </mc:Choice>
        <mc:Fallback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BDDA658F-FA2D-EAB4-2C40-09650E8655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81583" y="4314889"/>
                <a:ext cx="885960" cy="511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7" name="Ink 198">
                <a:extLst>
                  <a:ext uri="{FF2B5EF4-FFF2-40B4-BE49-F238E27FC236}">
                    <a16:creationId xmlns:a16="http://schemas.microsoft.com/office/drawing/2014/main" id="{F85023CE-2258-390E-4EA1-5936AD6F2355}"/>
                  </a:ext>
                </a:extLst>
              </p14:cNvPr>
              <p14:cNvContentPartPr/>
              <p14:nvPr/>
            </p14:nvContentPartPr>
            <p14:xfrm>
              <a:off x="10783183" y="4610804"/>
              <a:ext cx="562680" cy="314640"/>
            </p14:xfrm>
          </p:contentPart>
        </mc:Choice>
        <mc:Fallback>
          <p:pic>
            <p:nvPicPr>
              <p:cNvPr id="197" name="Ink 198">
                <a:extLst>
                  <a:ext uri="{FF2B5EF4-FFF2-40B4-BE49-F238E27FC236}">
                    <a16:creationId xmlns:a16="http://schemas.microsoft.com/office/drawing/2014/main" id="{F85023CE-2258-390E-4EA1-5936AD6F235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75623" y="4603244"/>
                <a:ext cx="5778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98" name="Ink 198">
                <a:extLst>
                  <a:ext uri="{FF2B5EF4-FFF2-40B4-BE49-F238E27FC236}">
                    <a16:creationId xmlns:a16="http://schemas.microsoft.com/office/drawing/2014/main" id="{65BC720B-47C7-7063-5695-AD0D9A55278E}"/>
                  </a:ext>
                </a:extLst>
              </p14:cNvPr>
              <p14:cNvContentPartPr/>
              <p14:nvPr/>
            </p14:nvContentPartPr>
            <p14:xfrm>
              <a:off x="10710463" y="4171604"/>
              <a:ext cx="691920" cy="295200"/>
            </p14:xfrm>
          </p:contentPart>
        </mc:Choice>
        <mc:Fallback>
          <p:pic>
            <p:nvPicPr>
              <p:cNvPr id="198" name="Ink 198">
                <a:extLst>
                  <a:ext uri="{FF2B5EF4-FFF2-40B4-BE49-F238E27FC236}">
                    <a16:creationId xmlns:a16="http://schemas.microsoft.com/office/drawing/2014/main" id="{65BC720B-47C7-7063-5695-AD0D9A5527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702903" y="4164044"/>
                <a:ext cx="7070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1" name="Ink 201">
                <a:extLst>
                  <a:ext uri="{FF2B5EF4-FFF2-40B4-BE49-F238E27FC236}">
                    <a16:creationId xmlns:a16="http://schemas.microsoft.com/office/drawing/2014/main" id="{F5A418EA-68D5-A9DC-4C8C-7DE3BECEA266}"/>
                  </a:ext>
                </a:extLst>
              </p14:cNvPr>
              <p14:cNvContentPartPr/>
              <p14:nvPr/>
            </p14:nvContentPartPr>
            <p14:xfrm>
              <a:off x="4180423" y="5202644"/>
              <a:ext cx="934920" cy="691200"/>
            </p14:xfrm>
          </p:contentPart>
        </mc:Choice>
        <mc:Fallback>
          <p:pic>
            <p:nvPicPr>
              <p:cNvPr id="201" name="Ink 201">
                <a:extLst>
                  <a:ext uri="{FF2B5EF4-FFF2-40B4-BE49-F238E27FC236}">
                    <a16:creationId xmlns:a16="http://schemas.microsoft.com/office/drawing/2014/main" id="{F5A418EA-68D5-A9DC-4C8C-7DE3BECEA26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172866" y="5195088"/>
                <a:ext cx="950034" cy="706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7" name="Ink 207">
                <a:extLst>
                  <a:ext uri="{FF2B5EF4-FFF2-40B4-BE49-F238E27FC236}">
                    <a16:creationId xmlns:a16="http://schemas.microsoft.com/office/drawing/2014/main" id="{48B005A9-988C-6AFB-5802-94F1BDEB31D5}"/>
                  </a:ext>
                </a:extLst>
              </p14:cNvPr>
              <p14:cNvContentPartPr/>
              <p14:nvPr/>
            </p14:nvContentPartPr>
            <p14:xfrm>
              <a:off x="1248583" y="6126044"/>
              <a:ext cx="446400" cy="566280"/>
            </p14:xfrm>
          </p:contentPart>
        </mc:Choice>
        <mc:Fallback>
          <p:pic>
            <p:nvPicPr>
              <p:cNvPr id="207" name="Ink 207">
                <a:extLst>
                  <a:ext uri="{FF2B5EF4-FFF2-40B4-BE49-F238E27FC236}">
                    <a16:creationId xmlns:a16="http://schemas.microsoft.com/office/drawing/2014/main" id="{48B005A9-988C-6AFB-5802-94F1BDEB31D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41029" y="6118484"/>
                <a:ext cx="461508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17" name="Ink 217">
                <a:extLst>
                  <a:ext uri="{FF2B5EF4-FFF2-40B4-BE49-F238E27FC236}">
                    <a16:creationId xmlns:a16="http://schemas.microsoft.com/office/drawing/2014/main" id="{9BBD7A9B-7B18-EDEB-4EA5-073BD360AD88}"/>
                  </a:ext>
                </a:extLst>
              </p14:cNvPr>
              <p14:cNvContentPartPr/>
              <p14:nvPr/>
            </p14:nvContentPartPr>
            <p14:xfrm>
              <a:off x="2524783" y="5969804"/>
              <a:ext cx="1339560" cy="515160"/>
            </p14:xfrm>
          </p:contentPart>
        </mc:Choice>
        <mc:Fallback>
          <p:pic>
            <p:nvPicPr>
              <p:cNvPr id="217" name="Ink 217">
                <a:extLst>
                  <a:ext uri="{FF2B5EF4-FFF2-40B4-BE49-F238E27FC236}">
                    <a16:creationId xmlns:a16="http://schemas.microsoft.com/office/drawing/2014/main" id="{9BBD7A9B-7B18-EDEB-4EA5-073BD360AD8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17223" y="5962244"/>
                <a:ext cx="13546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19" name="Ink 219">
                <a:extLst>
                  <a:ext uri="{FF2B5EF4-FFF2-40B4-BE49-F238E27FC236}">
                    <a16:creationId xmlns:a16="http://schemas.microsoft.com/office/drawing/2014/main" id="{D6982A5A-DAB9-A90F-5002-830876DEE3D5}"/>
                  </a:ext>
                </a:extLst>
              </p14:cNvPr>
              <p14:cNvContentPartPr/>
              <p14:nvPr/>
            </p14:nvContentPartPr>
            <p14:xfrm>
              <a:off x="1990183" y="6421604"/>
              <a:ext cx="2128320" cy="214200"/>
            </p14:xfrm>
          </p:contentPart>
        </mc:Choice>
        <mc:Fallback>
          <p:pic>
            <p:nvPicPr>
              <p:cNvPr id="219" name="Ink 219">
                <a:extLst>
                  <a:ext uri="{FF2B5EF4-FFF2-40B4-BE49-F238E27FC236}">
                    <a16:creationId xmlns:a16="http://schemas.microsoft.com/office/drawing/2014/main" id="{D6982A5A-DAB9-A90F-5002-830876DEE3D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82623" y="6414031"/>
                <a:ext cx="2143440" cy="229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3" name="Ink 234">
                <a:extLst>
                  <a:ext uri="{FF2B5EF4-FFF2-40B4-BE49-F238E27FC236}">
                    <a16:creationId xmlns:a16="http://schemas.microsoft.com/office/drawing/2014/main" id="{C61CEB62-84B3-057E-CF80-B18B9C39684D}"/>
                  </a:ext>
                </a:extLst>
              </p14:cNvPr>
              <p14:cNvContentPartPr/>
              <p14:nvPr/>
            </p14:nvContentPartPr>
            <p14:xfrm>
              <a:off x="4523863" y="6146924"/>
              <a:ext cx="1389960" cy="370440"/>
            </p14:xfrm>
          </p:contentPart>
        </mc:Choice>
        <mc:Fallback>
          <p:pic>
            <p:nvPicPr>
              <p:cNvPr id="233" name="Ink 234">
                <a:extLst>
                  <a:ext uri="{FF2B5EF4-FFF2-40B4-BE49-F238E27FC236}">
                    <a16:creationId xmlns:a16="http://schemas.microsoft.com/office/drawing/2014/main" id="{C61CEB62-84B3-057E-CF80-B18B9C39684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16303" y="6139371"/>
                <a:ext cx="1405080" cy="385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34" name="Ink 234">
                <a:extLst>
                  <a:ext uri="{FF2B5EF4-FFF2-40B4-BE49-F238E27FC236}">
                    <a16:creationId xmlns:a16="http://schemas.microsoft.com/office/drawing/2014/main" id="{E51C9BF7-CF07-70B3-500F-B0CB877071DA}"/>
                  </a:ext>
                </a:extLst>
              </p14:cNvPr>
              <p14:cNvContentPartPr/>
              <p14:nvPr/>
            </p14:nvContentPartPr>
            <p14:xfrm>
              <a:off x="2675623" y="6640124"/>
              <a:ext cx="1421280" cy="297720"/>
            </p14:xfrm>
          </p:contentPart>
        </mc:Choice>
        <mc:Fallback>
          <p:pic>
            <p:nvPicPr>
              <p:cNvPr id="234" name="Ink 234">
                <a:extLst>
                  <a:ext uri="{FF2B5EF4-FFF2-40B4-BE49-F238E27FC236}">
                    <a16:creationId xmlns:a16="http://schemas.microsoft.com/office/drawing/2014/main" id="{E51C9BF7-CF07-70B3-500F-B0CB877071D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68063" y="6632564"/>
                <a:ext cx="14364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985FEF0-2C47-6693-D5E5-5B590E966DD0}"/>
                  </a:ext>
                </a:extLst>
              </p14:cNvPr>
              <p14:cNvContentPartPr/>
              <p14:nvPr/>
            </p14:nvContentPartPr>
            <p14:xfrm>
              <a:off x="6328543" y="6240524"/>
              <a:ext cx="311760" cy="381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985FEF0-2C47-6693-D5E5-5B590E966DD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20992" y="6232964"/>
                <a:ext cx="326863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DF09722-C736-917E-765A-EF2E615BF1CC}"/>
                  </a:ext>
                </a:extLst>
              </p14:cNvPr>
              <p14:cNvContentPartPr/>
              <p14:nvPr/>
            </p14:nvContentPartPr>
            <p14:xfrm>
              <a:off x="6378583" y="6416564"/>
              <a:ext cx="346320" cy="442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DF09722-C736-917E-765A-EF2E615BF1C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71015" y="6409065"/>
                <a:ext cx="361456" cy="5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4" name="Ink 254">
                <a:extLst>
                  <a:ext uri="{FF2B5EF4-FFF2-40B4-BE49-F238E27FC236}">
                    <a16:creationId xmlns:a16="http://schemas.microsoft.com/office/drawing/2014/main" id="{EC3D48D5-F766-8C6C-E740-494FB266954A}"/>
                  </a:ext>
                </a:extLst>
              </p14:cNvPr>
              <p14:cNvContentPartPr/>
              <p14:nvPr/>
            </p14:nvContentPartPr>
            <p14:xfrm>
              <a:off x="7092103" y="5739044"/>
              <a:ext cx="2952360" cy="772200"/>
            </p14:xfrm>
          </p:contentPart>
        </mc:Choice>
        <mc:Fallback>
          <p:pic>
            <p:nvPicPr>
              <p:cNvPr id="254" name="Ink 254">
                <a:extLst>
                  <a:ext uri="{FF2B5EF4-FFF2-40B4-BE49-F238E27FC236}">
                    <a16:creationId xmlns:a16="http://schemas.microsoft.com/office/drawing/2014/main" id="{EC3D48D5-F766-8C6C-E740-494FB266954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84544" y="5731484"/>
                <a:ext cx="2967478" cy="7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434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E377D285-2B4F-9673-B6C2-78A14033AD38}"/>
                  </a:ext>
                </a:extLst>
              </p14:cNvPr>
              <p14:cNvContentPartPr/>
              <p14:nvPr/>
            </p14:nvContentPartPr>
            <p14:xfrm>
              <a:off x="598783" y="458564"/>
              <a:ext cx="1916640" cy="97452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E377D285-2B4F-9673-B6C2-78A14033AD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223" y="451001"/>
                <a:ext cx="1931760" cy="989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3D431223-7411-D253-9648-4911E6A42E36}"/>
                  </a:ext>
                </a:extLst>
              </p14:cNvPr>
              <p14:cNvContentPartPr/>
              <p14:nvPr/>
            </p14:nvContentPartPr>
            <p14:xfrm>
              <a:off x="3398503" y="292964"/>
              <a:ext cx="1677600" cy="135036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3D431223-7411-D253-9648-4911E6A42E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90943" y="285402"/>
                <a:ext cx="1692720" cy="1365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6">
                <a:extLst>
                  <a:ext uri="{FF2B5EF4-FFF2-40B4-BE49-F238E27FC236}">
                    <a16:creationId xmlns:a16="http://schemas.microsoft.com/office/drawing/2014/main" id="{4D395BF0-C6A5-A056-6CA0-49D4049B61E3}"/>
                  </a:ext>
                </a:extLst>
              </p14:cNvPr>
              <p14:cNvContentPartPr/>
              <p14:nvPr/>
            </p14:nvContentPartPr>
            <p14:xfrm>
              <a:off x="6913903" y="167324"/>
              <a:ext cx="1527120" cy="1149480"/>
            </p14:xfrm>
          </p:contentPart>
        </mc:Choice>
        <mc:Fallback>
          <p:pic>
            <p:nvPicPr>
              <p:cNvPr id="25" name="Ink 26">
                <a:extLst>
                  <a:ext uri="{FF2B5EF4-FFF2-40B4-BE49-F238E27FC236}">
                    <a16:creationId xmlns:a16="http://schemas.microsoft.com/office/drawing/2014/main" id="{4D395BF0-C6A5-A056-6CA0-49D4049B61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6345" y="159766"/>
                <a:ext cx="1542236" cy="1164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115AB0FC-EC23-7494-B785-C42337B86246}"/>
                  </a:ext>
                </a:extLst>
              </p14:cNvPr>
              <p14:cNvContentPartPr/>
              <p14:nvPr/>
            </p14:nvContentPartPr>
            <p14:xfrm>
              <a:off x="5699623" y="471164"/>
              <a:ext cx="614520" cy="61308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115AB0FC-EC23-7494-B785-C42337B862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92059" y="463600"/>
                <a:ext cx="629649" cy="628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182EC7-8801-D8BE-8FCA-7F54A08BC218}"/>
                  </a:ext>
                </a:extLst>
              </p14:cNvPr>
              <p14:cNvContentPartPr/>
              <p14:nvPr/>
            </p14:nvContentPartPr>
            <p14:xfrm>
              <a:off x="1638103" y="2404004"/>
              <a:ext cx="270720" cy="275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182EC7-8801-D8BE-8FCA-7F54A08BC2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0543" y="2396434"/>
                <a:ext cx="285840" cy="290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731705C-C801-C46A-AF72-51C92993319C}"/>
                  </a:ext>
                </a:extLst>
              </p14:cNvPr>
              <p14:cNvContentPartPr/>
              <p14:nvPr/>
            </p14:nvContentPartPr>
            <p14:xfrm>
              <a:off x="1531903" y="2196644"/>
              <a:ext cx="156960" cy="63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731705C-C801-C46A-AF72-51C9299331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24343" y="2189041"/>
                <a:ext cx="172080" cy="78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ABCBA4B-A5A3-5AFE-A407-AEE71C09ED83}"/>
                  </a:ext>
                </a:extLst>
              </p14:cNvPr>
              <p14:cNvContentPartPr/>
              <p14:nvPr/>
            </p14:nvContentPartPr>
            <p14:xfrm>
              <a:off x="2185303" y="2423084"/>
              <a:ext cx="163800" cy="44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ABCBA4B-A5A3-5AFE-A407-AEE71C09ED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77743" y="2415585"/>
                <a:ext cx="178920" cy="5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613672D-9C35-FEDE-6A72-F5E1CA0D5FD8}"/>
                  </a:ext>
                </a:extLst>
              </p14:cNvPr>
              <p14:cNvContentPartPr/>
              <p14:nvPr/>
            </p14:nvContentPartPr>
            <p14:xfrm>
              <a:off x="2191423" y="2542604"/>
              <a:ext cx="252000" cy="56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613672D-9C35-FEDE-6A72-F5E1CA0D5F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83852" y="2535044"/>
                <a:ext cx="267142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5C3BF38-A6FA-8B38-B061-40CDFC5AC6D3}"/>
                  </a:ext>
                </a:extLst>
              </p14:cNvPr>
              <p14:cNvContentPartPr/>
              <p14:nvPr/>
            </p14:nvContentPartPr>
            <p14:xfrm>
              <a:off x="2952103" y="2330204"/>
              <a:ext cx="388800" cy="253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5C3BF38-A6FA-8B38-B061-40CDFC5AC6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44543" y="2322655"/>
                <a:ext cx="403920" cy="268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E55151-8CC7-FA8F-C6FC-20978B256B8A}"/>
                  </a:ext>
                </a:extLst>
              </p14:cNvPr>
              <p14:cNvContentPartPr/>
              <p14:nvPr/>
            </p14:nvContentPartPr>
            <p14:xfrm>
              <a:off x="3417583" y="2404004"/>
              <a:ext cx="176400" cy="31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E55151-8CC7-FA8F-C6FC-20978B256B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10023" y="2396444"/>
                <a:ext cx="191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573293E-669F-E38E-DA12-0104F9BA9254}"/>
                  </a:ext>
                </a:extLst>
              </p14:cNvPr>
              <p14:cNvContentPartPr/>
              <p14:nvPr/>
            </p14:nvContentPartPr>
            <p14:xfrm>
              <a:off x="3612343" y="2281964"/>
              <a:ext cx="119880" cy="128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573293E-669F-E38E-DA12-0104F9BA92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04760" y="2274404"/>
                <a:ext cx="135046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BA5DBAA-4296-A953-8D54-CE9D2753F3FE}"/>
                  </a:ext>
                </a:extLst>
              </p14:cNvPr>
              <p14:cNvContentPartPr/>
              <p14:nvPr/>
            </p14:nvContentPartPr>
            <p14:xfrm>
              <a:off x="3757063" y="2221844"/>
              <a:ext cx="226800" cy="358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BA5DBAA-4296-A953-8D54-CE9D2753F3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49503" y="2214292"/>
                <a:ext cx="241920" cy="373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2A8947E-403A-DFC7-2974-912B7F902798}"/>
                  </a:ext>
                </a:extLst>
              </p14:cNvPr>
              <p14:cNvContentPartPr/>
              <p14:nvPr/>
            </p14:nvContentPartPr>
            <p14:xfrm>
              <a:off x="2663743" y="2128964"/>
              <a:ext cx="339120" cy="707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2A8947E-403A-DFC7-2974-912B7F9027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56183" y="2121404"/>
                <a:ext cx="354240" cy="72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D1D4D1A-6B9A-9E20-D89C-C65C89BBCB60}"/>
                  </a:ext>
                </a:extLst>
              </p14:cNvPr>
              <p14:cNvContentPartPr/>
              <p14:nvPr/>
            </p14:nvContentPartPr>
            <p14:xfrm>
              <a:off x="4285183" y="2105924"/>
              <a:ext cx="427320" cy="290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D1D4D1A-6B9A-9E20-D89C-C65C89BBCB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77623" y="2098373"/>
                <a:ext cx="442440" cy="305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A3DB9CF-5A7A-42D8-AC7A-9185AAE8D2B0}"/>
                  </a:ext>
                </a:extLst>
              </p14:cNvPr>
              <p14:cNvContentPartPr/>
              <p14:nvPr/>
            </p14:nvContentPartPr>
            <p14:xfrm>
              <a:off x="4712503" y="2215364"/>
              <a:ext cx="195120" cy="220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A3DB9CF-5A7A-42D8-AC7A-9185AAE8D2B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04943" y="2207804"/>
                <a:ext cx="2102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1651641-8B3E-283F-45F8-A3ACE212C137}"/>
                  </a:ext>
                </a:extLst>
              </p14:cNvPr>
              <p14:cNvContentPartPr/>
              <p14:nvPr/>
            </p14:nvContentPartPr>
            <p14:xfrm>
              <a:off x="959143" y="3259364"/>
              <a:ext cx="308520" cy="214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1651641-8B3E-283F-45F8-A3ACE212C13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1583" y="3251804"/>
                <a:ext cx="3236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65C7C4B-85A8-17B8-AD14-A354AC8C1668}"/>
                  </a:ext>
                </a:extLst>
              </p14:cNvPr>
              <p14:cNvContentPartPr/>
              <p14:nvPr/>
            </p14:nvContentPartPr>
            <p14:xfrm>
              <a:off x="1280623" y="3216524"/>
              <a:ext cx="169560" cy="237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65C7C4B-85A8-17B8-AD14-A354AC8C16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73063" y="3208953"/>
                <a:ext cx="184680" cy="253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5032C3B-C8E6-71FA-B007-D37E55D3B2A3}"/>
                  </a:ext>
                </a:extLst>
              </p14:cNvPr>
              <p14:cNvContentPartPr/>
              <p14:nvPr/>
            </p14:nvContentPartPr>
            <p14:xfrm>
              <a:off x="1455943" y="3134804"/>
              <a:ext cx="214200" cy="288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5032C3B-C8E6-71FA-B007-D37E55D3B2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48383" y="3127244"/>
                <a:ext cx="2293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392DCD1-A6C9-7DE5-D4AD-AC4EC615BAA0}"/>
                  </a:ext>
                </a:extLst>
              </p14:cNvPr>
              <p14:cNvContentPartPr/>
              <p14:nvPr/>
            </p14:nvContentPartPr>
            <p14:xfrm>
              <a:off x="1412023" y="3334604"/>
              <a:ext cx="176400" cy="50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392DCD1-A6C9-7DE5-D4AD-AC4EC615BAA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04463" y="3326990"/>
                <a:ext cx="191520" cy="65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6B22FA5-3C62-E84B-CE9E-1538809E19E8}"/>
                  </a:ext>
                </a:extLst>
              </p14:cNvPr>
              <p14:cNvContentPartPr/>
              <p14:nvPr/>
            </p14:nvContentPartPr>
            <p14:xfrm>
              <a:off x="1883623" y="3151724"/>
              <a:ext cx="382320" cy="264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6B22FA5-3C62-E84B-CE9E-1538809E19E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76063" y="3144174"/>
                <a:ext cx="397440" cy="279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18BBA9A-A265-1250-5937-765A022E0424}"/>
                  </a:ext>
                </a:extLst>
              </p14:cNvPr>
              <p14:cNvContentPartPr/>
              <p14:nvPr/>
            </p14:nvContentPartPr>
            <p14:xfrm>
              <a:off x="1858423" y="3064964"/>
              <a:ext cx="31680" cy="56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18BBA9A-A265-1250-5937-765A022E04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50863" y="3057404"/>
                <a:ext cx="468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965124D-7EAF-04D1-154F-46D4327D77C8}"/>
                  </a:ext>
                </a:extLst>
              </p14:cNvPr>
              <p14:cNvContentPartPr/>
              <p14:nvPr/>
            </p14:nvContentPartPr>
            <p14:xfrm>
              <a:off x="2669503" y="3095564"/>
              <a:ext cx="245520" cy="50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965124D-7EAF-04D1-154F-46D4327D77C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61943" y="3088004"/>
                <a:ext cx="2606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731338D-2320-CA01-2224-A5E123A2DB79}"/>
                  </a:ext>
                </a:extLst>
              </p14:cNvPr>
              <p14:cNvContentPartPr/>
              <p14:nvPr/>
            </p14:nvContentPartPr>
            <p14:xfrm>
              <a:off x="2669503" y="3271604"/>
              <a:ext cx="333720" cy="12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731338D-2320-CA01-2224-A5E123A2DB7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61943" y="3264044"/>
                <a:ext cx="348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1972BF3-D056-2F14-3CE6-9CC5D66D934A}"/>
                  </a:ext>
                </a:extLst>
              </p14:cNvPr>
              <p14:cNvContentPartPr/>
              <p14:nvPr/>
            </p14:nvContentPartPr>
            <p14:xfrm>
              <a:off x="3323983" y="2935724"/>
              <a:ext cx="180720" cy="3488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1972BF3-D056-2F14-3CE6-9CC5D66D934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16423" y="2928164"/>
                <a:ext cx="1958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2C212B8-7B6F-EAED-E268-D54B4214099A}"/>
                  </a:ext>
                </a:extLst>
              </p14:cNvPr>
              <p14:cNvContentPartPr/>
              <p14:nvPr/>
            </p14:nvContentPartPr>
            <p14:xfrm>
              <a:off x="3354583" y="2875604"/>
              <a:ext cx="119880" cy="252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2C212B8-7B6F-EAED-E268-D54B4214099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47000" y="2868033"/>
                <a:ext cx="135046" cy="267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29AB1F0-AE96-5C1D-88E4-FE96413B5E56}"/>
                  </a:ext>
                </a:extLst>
              </p14:cNvPr>
              <p14:cNvContentPartPr/>
              <p14:nvPr/>
            </p14:nvContentPartPr>
            <p14:xfrm>
              <a:off x="3574543" y="3121484"/>
              <a:ext cx="478080" cy="168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29AB1F0-AE96-5C1D-88E4-FE96413B5E5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66983" y="3113908"/>
                <a:ext cx="493200" cy="183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EE3625E-9680-AD34-B3FF-99AFE429946E}"/>
                  </a:ext>
                </a:extLst>
              </p14:cNvPr>
              <p14:cNvContentPartPr/>
              <p14:nvPr/>
            </p14:nvContentPartPr>
            <p14:xfrm>
              <a:off x="4096543" y="3114644"/>
              <a:ext cx="264240" cy="38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EE3625E-9680-AD34-B3FF-99AFE429946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88993" y="3107084"/>
                <a:ext cx="279339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41F78A-8679-C8B0-6F17-5DDBD25BDC11}"/>
                  </a:ext>
                </a:extLst>
              </p14:cNvPr>
              <p14:cNvContentPartPr/>
              <p14:nvPr/>
            </p14:nvContentPartPr>
            <p14:xfrm>
              <a:off x="4732303" y="2838524"/>
              <a:ext cx="144360" cy="414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41F78A-8679-C8B0-6F17-5DDBD25BDC1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24743" y="2830964"/>
                <a:ext cx="1594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5B268DB-0424-E26E-6A0F-AC7FD68964B4}"/>
                  </a:ext>
                </a:extLst>
              </p14:cNvPr>
              <p14:cNvContentPartPr/>
              <p14:nvPr/>
            </p14:nvContentPartPr>
            <p14:xfrm>
              <a:off x="4813303" y="2812964"/>
              <a:ext cx="138600" cy="264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5B268DB-0424-E26E-6A0F-AC7FD68964B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05763" y="2805414"/>
                <a:ext cx="153681" cy="279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015CEEC-B5CB-28F6-1F10-BA30A1448539}"/>
                  </a:ext>
                </a:extLst>
              </p14:cNvPr>
              <p14:cNvContentPartPr/>
              <p14:nvPr/>
            </p14:nvContentPartPr>
            <p14:xfrm>
              <a:off x="5027863" y="3039044"/>
              <a:ext cx="307800" cy="163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015CEEC-B5CB-28F6-1F10-BA30A144853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20303" y="3031484"/>
                <a:ext cx="322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3678CF-849D-1C4F-A57E-4CBBCF36194E}"/>
                  </a:ext>
                </a:extLst>
              </p14:cNvPr>
              <p14:cNvContentPartPr/>
              <p14:nvPr/>
            </p14:nvContentPartPr>
            <p14:xfrm>
              <a:off x="5385343" y="3039044"/>
              <a:ext cx="289440" cy="12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3678CF-849D-1C4F-A57E-4CBBCF36194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77783" y="3031484"/>
                <a:ext cx="304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8538D63-978B-1852-BDF3-45501920B947}"/>
                  </a:ext>
                </a:extLst>
              </p14:cNvPr>
              <p14:cNvContentPartPr/>
              <p14:nvPr/>
            </p14:nvContentPartPr>
            <p14:xfrm>
              <a:off x="6001663" y="2618564"/>
              <a:ext cx="207720" cy="420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8538D63-978B-1852-BDF3-45501920B94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94103" y="2611004"/>
                <a:ext cx="2228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1A83DB7-E3D0-34E2-46A9-6AB00D34E7B8}"/>
                  </a:ext>
                </a:extLst>
              </p14:cNvPr>
              <p14:cNvContentPartPr/>
              <p14:nvPr/>
            </p14:nvContentPartPr>
            <p14:xfrm>
              <a:off x="6128023" y="2769404"/>
              <a:ext cx="207000" cy="226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1A83DB7-E3D0-34E2-46A9-6AB00D34E7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20476" y="2761844"/>
                <a:ext cx="222094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46EC162-E2E6-C1A8-7EFC-C3C12DE40300}"/>
                  </a:ext>
                </a:extLst>
              </p14:cNvPr>
              <p14:cNvContentPartPr/>
              <p14:nvPr/>
            </p14:nvContentPartPr>
            <p14:xfrm>
              <a:off x="6410263" y="2875604"/>
              <a:ext cx="145080" cy="176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46EC162-E2E6-C1A8-7EFC-C3C12DE4030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02703" y="2868044"/>
                <a:ext cx="1602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396C26F-CB09-A054-7053-B8A6C10C5AE7}"/>
                  </a:ext>
                </a:extLst>
              </p14:cNvPr>
              <p14:cNvContentPartPr/>
              <p14:nvPr/>
            </p14:nvContentPartPr>
            <p14:xfrm>
              <a:off x="6428983" y="2856884"/>
              <a:ext cx="169560" cy="189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396C26F-CB09-A054-7053-B8A6C10C5AE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21407" y="2849324"/>
                <a:ext cx="184712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24DB969-2044-68EC-4A29-740F25B3FB38}"/>
                  </a:ext>
                </a:extLst>
              </p14:cNvPr>
              <p14:cNvContentPartPr/>
              <p14:nvPr/>
            </p14:nvContentPartPr>
            <p14:xfrm>
              <a:off x="6705823" y="2706764"/>
              <a:ext cx="220320" cy="2448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24DB969-2044-68EC-4A29-740F25B3FB3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98263" y="2699204"/>
                <a:ext cx="2354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7F60805-E915-502A-EA1F-0CB839EBE457}"/>
                  </a:ext>
                </a:extLst>
              </p14:cNvPr>
              <p14:cNvContentPartPr/>
              <p14:nvPr/>
            </p14:nvContentPartPr>
            <p14:xfrm>
              <a:off x="7070503" y="2719364"/>
              <a:ext cx="326520" cy="251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7F60805-E915-502A-EA1F-0CB839EBE4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62943" y="2711804"/>
                <a:ext cx="3416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717DB7-D2B6-4942-2CB1-CA6B4CAEB3F3}"/>
                  </a:ext>
                </a:extLst>
              </p14:cNvPr>
              <p14:cNvContentPartPr/>
              <p14:nvPr/>
            </p14:nvContentPartPr>
            <p14:xfrm>
              <a:off x="7428703" y="2812964"/>
              <a:ext cx="252000" cy="381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717DB7-D2B6-4942-2CB1-CA6B4CAEB3F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21143" y="2805404"/>
                <a:ext cx="2671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0B05D0F-45A0-84A6-58EC-0DBEEED30694}"/>
                  </a:ext>
                </a:extLst>
              </p14:cNvPr>
              <p14:cNvContentPartPr/>
              <p14:nvPr/>
            </p14:nvContentPartPr>
            <p14:xfrm>
              <a:off x="7724263" y="2690564"/>
              <a:ext cx="119880" cy="179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0B05D0F-45A0-84A6-58EC-0DBEEED3069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16703" y="2683004"/>
                <a:ext cx="135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86E7955-C58F-D5BF-958C-08CC374ABA8C}"/>
                  </a:ext>
                </a:extLst>
              </p14:cNvPr>
              <p14:cNvContentPartPr/>
              <p14:nvPr/>
            </p14:nvContentPartPr>
            <p14:xfrm>
              <a:off x="7900303" y="2530004"/>
              <a:ext cx="195120" cy="497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86E7955-C58F-D5BF-958C-08CC374ABA8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92757" y="2522444"/>
                <a:ext cx="210212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459CE6A-5838-8656-5081-478C270B662B}"/>
                  </a:ext>
                </a:extLst>
              </p14:cNvPr>
              <p14:cNvContentPartPr/>
              <p14:nvPr/>
            </p14:nvContentPartPr>
            <p14:xfrm>
              <a:off x="3059023" y="4076564"/>
              <a:ext cx="63360" cy="31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459CE6A-5838-8656-5081-478C270B662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51420" y="4069089"/>
                <a:ext cx="78566" cy="46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E8C459C-3E92-6810-A64C-E992E15B1DA6}"/>
                  </a:ext>
                </a:extLst>
              </p14:cNvPr>
              <p14:cNvContentPartPr/>
              <p14:nvPr/>
            </p14:nvContentPartPr>
            <p14:xfrm>
              <a:off x="3059023" y="4240004"/>
              <a:ext cx="19080" cy="38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E8C459C-3E92-6810-A64C-E992E15B1DA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051463" y="4232444"/>
                <a:ext cx="342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40611CE6-A84B-FA08-33A1-ED99D7CB8E6A}"/>
                  </a:ext>
                </a:extLst>
              </p14:cNvPr>
              <p14:cNvContentPartPr/>
              <p14:nvPr/>
            </p14:nvContentPartPr>
            <p14:xfrm>
              <a:off x="814783" y="3959924"/>
              <a:ext cx="1917720" cy="437760"/>
            </p14:xfrm>
          </p:contentPart>
        </mc:Choice>
        <mc:Fallback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40611CE6-A84B-FA08-33A1-ED99D7CB8E6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7224" y="3952364"/>
                <a:ext cx="1932837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0" name="Ink 111">
                <a:extLst>
                  <a:ext uri="{FF2B5EF4-FFF2-40B4-BE49-F238E27FC236}">
                    <a16:creationId xmlns:a16="http://schemas.microsoft.com/office/drawing/2014/main" id="{50F3DBCA-EF5B-7C3C-8910-3E0090149B60}"/>
                  </a:ext>
                </a:extLst>
              </p14:cNvPr>
              <p14:cNvContentPartPr/>
              <p14:nvPr/>
            </p14:nvContentPartPr>
            <p14:xfrm>
              <a:off x="1116463" y="5573444"/>
              <a:ext cx="2703960" cy="502920"/>
            </p14:xfrm>
          </p:contentPart>
        </mc:Choice>
        <mc:Fallback>
          <p:pic>
            <p:nvPicPr>
              <p:cNvPr id="110" name="Ink 111">
                <a:extLst>
                  <a:ext uri="{FF2B5EF4-FFF2-40B4-BE49-F238E27FC236}">
                    <a16:creationId xmlns:a16="http://schemas.microsoft.com/office/drawing/2014/main" id="{50F3DBCA-EF5B-7C3C-8910-3E0090149B6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08903" y="5565879"/>
                <a:ext cx="2719080" cy="518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D974CDCC-48C9-2DD2-A1B5-9197C3DCB32D}"/>
                  </a:ext>
                </a:extLst>
              </p14:cNvPr>
              <p14:cNvContentPartPr/>
              <p14:nvPr/>
            </p14:nvContentPartPr>
            <p14:xfrm>
              <a:off x="909103" y="4816364"/>
              <a:ext cx="2351520" cy="342000"/>
            </p14:xfrm>
          </p:contentPart>
        </mc:Choice>
        <mc:Fallback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D974CDCC-48C9-2DD2-A1B5-9197C3DCB32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01544" y="4808804"/>
                <a:ext cx="2366638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943D8EA-A3BB-3040-9F9E-2BFF4651DE08}"/>
                  </a:ext>
                </a:extLst>
              </p14:cNvPr>
              <p14:cNvContentPartPr/>
              <p14:nvPr/>
            </p14:nvContentPartPr>
            <p14:xfrm>
              <a:off x="4907623" y="3850124"/>
              <a:ext cx="170280" cy="31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943D8EA-A3BB-3040-9F9E-2BFF4651DE0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00063" y="3842564"/>
                <a:ext cx="185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6001FA8-34C2-E0ED-A6CB-D4F16417F060}"/>
                  </a:ext>
                </a:extLst>
              </p14:cNvPr>
              <p14:cNvContentPartPr/>
              <p14:nvPr/>
            </p14:nvContentPartPr>
            <p14:xfrm>
              <a:off x="4913743" y="4007444"/>
              <a:ext cx="314640" cy="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6001FA8-34C2-E0ED-A6CB-D4F16417F06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906183" y="3999884"/>
                <a:ext cx="32976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7" name="Ink 117">
                <a:extLst>
                  <a:ext uri="{FF2B5EF4-FFF2-40B4-BE49-F238E27FC236}">
                    <a16:creationId xmlns:a16="http://schemas.microsoft.com/office/drawing/2014/main" id="{5C186B3D-83AB-6052-7770-AF330F67A5D0}"/>
                  </a:ext>
                </a:extLst>
              </p14:cNvPr>
              <p14:cNvContentPartPr/>
              <p14:nvPr/>
            </p14:nvContentPartPr>
            <p14:xfrm>
              <a:off x="3964423" y="3774884"/>
              <a:ext cx="528480" cy="408960"/>
            </p14:xfrm>
          </p:contentPart>
        </mc:Choice>
        <mc:Fallback>
          <p:pic>
            <p:nvPicPr>
              <p:cNvPr id="117" name="Ink 117">
                <a:extLst>
                  <a:ext uri="{FF2B5EF4-FFF2-40B4-BE49-F238E27FC236}">
                    <a16:creationId xmlns:a16="http://schemas.microsoft.com/office/drawing/2014/main" id="{5C186B3D-83AB-6052-7770-AF330F67A5D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56863" y="3767324"/>
                <a:ext cx="5436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1" name="Ink 144">
                <a:extLst>
                  <a:ext uri="{FF2B5EF4-FFF2-40B4-BE49-F238E27FC236}">
                    <a16:creationId xmlns:a16="http://schemas.microsoft.com/office/drawing/2014/main" id="{4C41279F-309A-E383-9356-461AC6B915CD}"/>
                  </a:ext>
                </a:extLst>
              </p14:cNvPr>
              <p14:cNvContentPartPr/>
              <p14:nvPr/>
            </p14:nvContentPartPr>
            <p14:xfrm>
              <a:off x="5536183" y="4573724"/>
              <a:ext cx="1107000" cy="534240"/>
            </p14:xfrm>
          </p:contentPart>
        </mc:Choice>
        <mc:Fallback>
          <p:pic>
            <p:nvPicPr>
              <p:cNvPr id="141" name="Ink 144">
                <a:extLst>
                  <a:ext uri="{FF2B5EF4-FFF2-40B4-BE49-F238E27FC236}">
                    <a16:creationId xmlns:a16="http://schemas.microsoft.com/office/drawing/2014/main" id="{4C41279F-309A-E383-9356-461AC6B915C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28621" y="4566164"/>
                <a:ext cx="1122125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2" name="Ink 144">
                <a:extLst>
                  <a:ext uri="{FF2B5EF4-FFF2-40B4-BE49-F238E27FC236}">
                    <a16:creationId xmlns:a16="http://schemas.microsoft.com/office/drawing/2014/main" id="{1365D133-6FE4-88E5-FEB1-5D44E36B8836}"/>
                  </a:ext>
                </a:extLst>
              </p14:cNvPr>
              <p14:cNvContentPartPr/>
              <p14:nvPr/>
            </p14:nvContentPartPr>
            <p14:xfrm>
              <a:off x="4121743" y="4730324"/>
              <a:ext cx="974520" cy="434160"/>
            </p14:xfrm>
          </p:contentPart>
        </mc:Choice>
        <mc:Fallback>
          <p:pic>
            <p:nvPicPr>
              <p:cNvPr id="142" name="Ink 144">
                <a:extLst>
                  <a:ext uri="{FF2B5EF4-FFF2-40B4-BE49-F238E27FC236}">
                    <a16:creationId xmlns:a16="http://schemas.microsoft.com/office/drawing/2014/main" id="{1365D133-6FE4-88E5-FEB1-5D44E36B883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114186" y="4722764"/>
                <a:ext cx="989634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3" name="Ink 144">
                <a:extLst>
                  <a:ext uri="{FF2B5EF4-FFF2-40B4-BE49-F238E27FC236}">
                    <a16:creationId xmlns:a16="http://schemas.microsoft.com/office/drawing/2014/main" id="{2227B421-BFB0-71E2-A2D5-6B613E88F59A}"/>
                  </a:ext>
                </a:extLst>
              </p14:cNvPr>
              <p14:cNvContentPartPr/>
              <p14:nvPr/>
            </p14:nvContentPartPr>
            <p14:xfrm>
              <a:off x="7210183" y="3428924"/>
              <a:ext cx="1055160" cy="483120"/>
            </p14:xfrm>
          </p:contentPart>
        </mc:Choice>
        <mc:Fallback>
          <p:pic>
            <p:nvPicPr>
              <p:cNvPr id="143" name="Ink 144">
                <a:extLst>
                  <a:ext uri="{FF2B5EF4-FFF2-40B4-BE49-F238E27FC236}">
                    <a16:creationId xmlns:a16="http://schemas.microsoft.com/office/drawing/2014/main" id="{2227B421-BFB0-71E2-A2D5-6B613E88F59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02623" y="3421358"/>
                <a:ext cx="1070280" cy="498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69C5AD9A-6142-97E0-1B40-77D2627983C7}"/>
                  </a:ext>
                </a:extLst>
              </p14:cNvPr>
              <p14:cNvContentPartPr/>
              <p14:nvPr/>
            </p14:nvContentPartPr>
            <p14:xfrm>
              <a:off x="5624383" y="3339644"/>
              <a:ext cx="1175760" cy="705960"/>
            </p14:xfrm>
          </p:contentPart>
        </mc:Choice>
        <mc:Fallback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69C5AD9A-6142-97E0-1B40-77D2627983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616825" y="3332084"/>
                <a:ext cx="1190875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5" name="Ink 156">
                <a:extLst>
                  <a:ext uri="{FF2B5EF4-FFF2-40B4-BE49-F238E27FC236}">
                    <a16:creationId xmlns:a16="http://schemas.microsoft.com/office/drawing/2014/main" id="{D34CCCDD-1E64-7431-9C25-BF20E0D3145A}"/>
                  </a:ext>
                </a:extLst>
              </p14:cNvPr>
              <p14:cNvContentPartPr/>
              <p14:nvPr/>
            </p14:nvContentPartPr>
            <p14:xfrm>
              <a:off x="7516543" y="4392284"/>
              <a:ext cx="1138320" cy="513000"/>
            </p14:xfrm>
          </p:contentPart>
        </mc:Choice>
        <mc:Fallback>
          <p:pic>
            <p:nvPicPr>
              <p:cNvPr id="155" name="Ink 156">
                <a:extLst>
                  <a:ext uri="{FF2B5EF4-FFF2-40B4-BE49-F238E27FC236}">
                    <a16:creationId xmlns:a16="http://schemas.microsoft.com/office/drawing/2014/main" id="{D34CCCDD-1E64-7431-9C25-BF20E0D3145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508983" y="4384729"/>
                <a:ext cx="1153440" cy="528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6" name="Ink 156">
                <a:extLst>
                  <a:ext uri="{FF2B5EF4-FFF2-40B4-BE49-F238E27FC236}">
                    <a16:creationId xmlns:a16="http://schemas.microsoft.com/office/drawing/2014/main" id="{501E979A-4B41-C43D-171A-D86E7CC4112F}"/>
                  </a:ext>
                </a:extLst>
              </p14:cNvPr>
              <p14:cNvContentPartPr/>
              <p14:nvPr/>
            </p14:nvContentPartPr>
            <p14:xfrm>
              <a:off x="5762623" y="4227404"/>
              <a:ext cx="1257840" cy="471960"/>
            </p14:xfrm>
          </p:contentPart>
        </mc:Choice>
        <mc:Fallback>
          <p:pic>
            <p:nvPicPr>
              <p:cNvPr id="156" name="Ink 156">
                <a:extLst>
                  <a:ext uri="{FF2B5EF4-FFF2-40B4-BE49-F238E27FC236}">
                    <a16:creationId xmlns:a16="http://schemas.microsoft.com/office/drawing/2014/main" id="{501E979A-4B41-C43D-171A-D86E7CC4112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55063" y="4219838"/>
                <a:ext cx="1272960" cy="487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8" name="Ink 169">
                <a:extLst>
                  <a:ext uri="{FF2B5EF4-FFF2-40B4-BE49-F238E27FC236}">
                    <a16:creationId xmlns:a16="http://schemas.microsoft.com/office/drawing/2014/main" id="{75B2B5BC-DA2F-242B-BA8F-20E1A6895C30}"/>
                  </a:ext>
                </a:extLst>
              </p14:cNvPr>
              <p14:cNvContentPartPr/>
              <p14:nvPr/>
            </p14:nvContentPartPr>
            <p14:xfrm>
              <a:off x="5630503" y="5641844"/>
              <a:ext cx="1107000" cy="547560"/>
            </p14:xfrm>
          </p:contentPart>
        </mc:Choice>
        <mc:Fallback>
          <p:pic>
            <p:nvPicPr>
              <p:cNvPr id="168" name="Ink 169">
                <a:extLst>
                  <a:ext uri="{FF2B5EF4-FFF2-40B4-BE49-F238E27FC236}">
                    <a16:creationId xmlns:a16="http://schemas.microsoft.com/office/drawing/2014/main" id="{75B2B5BC-DA2F-242B-BA8F-20E1A6895C3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622941" y="5634279"/>
                <a:ext cx="1122125" cy="562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755A14DA-386D-1955-4943-C592D9F6C107}"/>
                  </a:ext>
                </a:extLst>
              </p14:cNvPr>
              <p14:cNvContentPartPr/>
              <p14:nvPr/>
            </p14:nvContentPartPr>
            <p14:xfrm>
              <a:off x="4386343" y="5655164"/>
              <a:ext cx="923760" cy="515520"/>
            </p14:xfrm>
          </p:contentPart>
        </mc:Choice>
        <mc:Fallback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755A14DA-386D-1955-4943-C592D9F6C10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78783" y="5647599"/>
                <a:ext cx="938880" cy="530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8" name="Ink 179">
                <a:extLst>
                  <a:ext uri="{FF2B5EF4-FFF2-40B4-BE49-F238E27FC236}">
                    <a16:creationId xmlns:a16="http://schemas.microsoft.com/office/drawing/2014/main" id="{7CEFE234-E695-131C-B12D-1A2A13B03200}"/>
                  </a:ext>
                </a:extLst>
              </p14:cNvPr>
              <p14:cNvContentPartPr/>
              <p14:nvPr/>
            </p14:nvContentPartPr>
            <p14:xfrm>
              <a:off x="7416823" y="5566604"/>
              <a:ext cx="1194120" cy="484560"/>
            </p14:xfrm>
          </p:contentPart>
        </mc:Choice>
        <mc:Fallback>
          <p:pic>
            <p:nvPicPr>
              <p:cNvPr id="178" name="Ink 179">
                <a:extLst>
                  <a:ext uri="{FF2B5EF4-FFF2-40B4-BE49-F238E27FC236}">
                    <a16:creationId xmlns:a16="http://schemas.microsoft.com/office/drawing/2014/main" id="{7CEFE234-E695-131C-B12D-1A2A13B0320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09265" y="5559044"/>
                <a:ext cx="1209235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79" name="Ink 179">
                <a:extLst>
                  <a:ext uri="{FF2B5EF4-FFF2-40B4-BE49-F238E27FC236}">
                    <a16:creationId xmlns:a16="http://schemas.microsoft.com/office/drawing/2014/main" id="{0C57C41A-F3B3-20B6-B8D1-46F1E815739B}"/>
                  </a:ext>
                </a:extLst>
              </p14:cNvPr>
              <p14:cNvContentPartPr/>
              <p14:nvPr/>
            </p14:nvContentPartPr>
            <p14:xfrm>
              <a:off x="5932183" y="5346644"/>
              <a:ext cx="1025280" cy="415440"/>
            </p14:xfrm>
          </p:contentPart>
        </mc:Choice>
        <mc:Fallback>
          <p:pic>
            <p:nvPicPr>
              <p:cNvPr id="179" name="Ink 179">
                <a:extLst>
                  <a:ext uri="{FF2B5EF4-FFF2-40B4-BE49-F238E27FC236}">
                    <a16:creationId xmlns:a16="http://schemas.microsoft.com/office/drawing/2014/main" id="{0C57C41A-F3B3-20B6-B8D1-46F1E815739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24623" y="5339084"/>
                <a:ext cx="10404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E83962B-812F-231B-F9E2-8AB0B450DFF4}"/>
                  </a:ext>
                </a:extLst>
              </p14:cNvPr>
              <p14:cNvContentPartPr/>
              <p14:nvPr/>
            </p14:nvContentPartPr>
            <p14:xfrm>
              <a:off x="8516263" y="3850844"/>
              <a:ext cx="145080" cy="1126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E83962B-812F-231B-F9E2-8AB0B450DFF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08684" y="3843284"/>
                <a:ext cx="160238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59E80186-EE75-382E-E8DF-70B6CC0B023A}"/>
                  </a:ext>
                </a:extLst>
              </p14:cNvPr>
              <p14:cNvContentPartPr/>
              <p14:nvPr/>
            </p14:nvContentPartPr>
            <p14:xfrm>
              <a:off x="9082183" y="3178004"/>
              <a:ext cx="1364760" cy="842400"/>
            </p14:xfrm>
          </p:contentPart>
        </mc:Choice>
        <mc:Fallback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59E80186-EE75-382E-E8DF-70B6CC0B023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74621" y="3170441"/>
                <a:ext cx="1379884" cy="857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762DF06-5AF2-025B-95A9-CB767ED88D90}"/>
                  </a:ext>
                </a:extLst>
              </p14:cNvPr>
              <p14:cNvContentPartPr/>
              <p14:nvPr/>
            </p14:nvContentPartPr>
            <p14:xfrm>
              <a:off x="10496983" y="3121484"/>
              <a:ext cx="25560" cy="2512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762DF06-5AF2-025B-95A9-CB767ED88D9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489423" y="3113913"/>
                <a:ext cx="40680" cy="266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84F5F3F-34EE-498A-C94D-D0FC939B6282}"/>
                  </a:ext>
                </a:extLst>
              </p14:cNvPr>
              <p14:cNvContentPartPr/>
              <p14:nvPr/>
            </p14:nvContentPartPr>
            <p14:xfrm>
              <a:off x="10477903" y="3158564"/>
              <a:ext cx="256680" cy="381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84F5F3F-34EE-498A-C94D-D0FC939B628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470343" y="3150932"/>
                <a:ext cx="271800" cy="53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25A9C70-4AB8-8BEF-062D-5BAF3E3C6861}"/>
                  </a:ext>
                </a:extLst>
              </p14:cNvPr>
              <p14:cNvContentPartPr/>
              <p14:nvPr/>
            </p14:nvContentPartPr>
            <p14:xfrm>
              <a:off x="10521823" y="3284204"/>
              <a:ext cx="82080" cy="129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25A9C70-4AB8-8BEF-062D-5BAF3E3C686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514263" y="3276644"/>
                <a:ext cx="972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18CFB8A-341C-4F1A-C718-6558A92A063C}"/>
                  </a:ext>
                </a:extLst>
              </p14:cNvPr>
              <p14:cNvContentPartPr/>
              <p14:nvPr/>
            </p14:nvContentPartPr>
            <p14:xfrm>
              <a:off x="10472503" y="3372404"/>
              <a:ext cx="169560" cy="1908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18CFB8A-341C-4F1A-C718-6558A92A063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464943" y="3364984"/>
                <a:ext cx="184680" cy="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E62DC7F-3CEC-3A4B-87CE-31C4DD161C56}"/>
                  </a:ext>
                </a:extLst>
              </p14:cNvPr>
              <p14:cNvContentPartPr/>
              <p14:nvPr/>
            </p14:nvContentPartPr>
            <p14:xfrm>
              <a:off x="10873903" y="2972804"/>
              <a:ext cx="44280" cy="217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E62DC7F-3CEC-3A4B-87CE-31C4DD161C5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866343" y="2965256"/>
                <a:ext cx="59400" cy="232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120D69E-DE0E-7A74-B5E2-7BAA4D163AAB}"/>
                  </a:ext>
                </a:extLst>
              </p14:cNvPr>
              <p14:cNvContentPartPr/>
              <p14:nvPr/>
            </p14:nvContentPartPr>
            <p14:xfrm>
              <a:off x="10529743" y="3573284"/>
              <a:ext cx="692640" cy="3204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120D69E-DE0E-7A74-B5E2-7BAA4D163AA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522183" y="3565724"/>
                <a:ext cx="707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89" name="Ink 289">
                <a:extLst>
                  <a:ext uri="{FF2B5EF4-FFF2-40B4-BE49-F238E27FC236}">
                    <a16:creationId xmlns:a16="http://schemas.microsoft.com/office/drawing/2014/main" id="{4D1879CF-0B13-3596-F589-D90A53B273B2}"/>
                  </a:ext>
                </a:extLst>
              </p14:cNvPr>
              <p14:cNvContentPartPr/>
              <p14:nvPr/>
            </p14:nvContentPartPr>
            <p14:xfrm>
              <a:off x="8522743" y="3787484"/>
              <a:ext cx="3589920" cy="2684520"/>
            </p14:xfrm>
          </p:contentPart>
        </mc:Choice>
        <mc:Fallback>
          <p:pic>
            <p:nvPicPr>
              <p:cNvPr id="289" name="Ink 289">
                <a:extLst>
                  <a:ext uri="{FF2B5EF4-FFF2-40B4-BE49-F238E27FC236}">
                    <a16:creationId xmlns:a16="http://schemas.microsoft.com/office/drawing/2014/main" id="{4D1879CF-0B13-3596-F589-D90A53B273B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515184" y="3779925"/>
                <a:ext cx="3605038" cy="2699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94" name="Ink 294">
                <a:extLst>
                  <a:ext uri="{FF2B5EF4-FFF2-40B4-BE49-F238E27FC236}">
                    <a16:creationId xmlns:a16="http://schemas.microsoft.com/office/drawing/2014/main" id="{93C28D91-D3F2-DBC5-34AD-10840DA7A3E0}"/>
                  </a:ext>
                </a:extLst>
              </p14:cNvPr>
              <p14:cNvContentPartPr/>
              <p14:nvPr/>
            </p14:nvContentPartPr>
            <p14:xfrm>
              <a:off x="3209863" y="3385724"/>
              <a:ext cx="2557080" cy="226080"/>
            </p14:xfrm>
          </p:contentPart>
        </mc:Choice>
        <mc:Fallback>
          <p:pic>
            <p:nvPicPr>
              <p:cNvPr id="294" name="Ink 294">
                <a:extLst>
                  <a:ext uri="{FF2B5EF4-FFF2-40B4-BE49-F238E27FC236}">
                    <a16:creationId xmlns:a16="http://schemas.microsoft.com/office/drawing/2014/main" id="{93C28D91-D3F2-DBC5-34AD-10840DA7A3E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202303" y="3378164"/>
                <a:ext cx="257220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0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9BE5AEA1-DC23-090F-B60D-20442DAA1F19}"/>
                  </a:ext>
                </a:extLst>
              </p14:cNvPr>
              <p14:cNvContentPartPr/>
              <p14:nvPr/>
            </p14:nvContentPartPr>
            <p14:xfrm>
              <a:off x="1367743" y="373244"/>
              <a:ext cx="6105240" cy="405576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9BE5AEA1-DC23-090F-B60D-20442DAA1F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0183" y="365683"/>
                <a:ext cx="6120360" cy="40708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23E0BAFE-C654-B49B-2895-208D04977E02}"/>
                  </a:ext>
                </a:extLst>
              </p14:cNvPr>
              <p14:cNvContentPartPr/>
              <p14:nvPr/>
            </p14:nvContentPartPr>
            <p14:xfrm>
              <a:off x="1757623" y="373244"/>
              <a:ext cx="7128720" cy="407448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23E0BAFE-C654-B49B-2895-208D04977E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0063" y="365684"/>
                <a:ext cx="7143841" cy="40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A7FBF59-5919-9CEB-CA5E-2070A517090E}"/>
                  </a:ext>
                </a:extLst>
              </p14:cNvPr>
              <p14:cNvContentPartPr/>
              <p14:nvPr/>
            </p14:nvContentPartPr>
            <p14:xfrm>
              <a:off x="9308623" y="3787484"/>
              <a:ext cx="509760" cy="377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A7FBF59-5919-9CEB-CA5E-2070A51709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01063" y="3779924"/>
                <a:ext cx="52488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37916019-1AF2-BCE3-F66B-502AA855F672}"/>
                  </a:ext>
                </a:extLst>
              </p14:cNvPr>
              <p14:cNvContentPartPr/>
              <p14:nvPr/>
            </p14:nvContentPartPr>
            <p14:xfrm>
              <a:off x="393223" y="254804"/>
              <a:ext cx="1283040" cy="69120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37916019-1AF2-BCE3-F66B-502AA855F6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663" y="247244"/>
                <a:ext cx="129816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8C3E49F-A517-9DF3-A6F8-FEC5D1927EF5}"/>
                  </a:ext>
                </a:extLst>
              </p14:cNvPr>
              <p14:cNvContentPartPr/>
              <p14:nvPr/>
            </p14:nvContentPartPr>
            <p14:xfrm>
              <a:off x="4171783" y="367124"/>
              <a:ext cx="44280" cy="6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8C3E49F-A517-9DF3-A6F8-FEC5D1927E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64223" y="359962"/>
                <a:ext cx="59400" cy="20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E49B81-B1D7-B9B4-2397-CCD8AD60D949}"/>
                  </a:ext>
                </a:extLst>
              </p14:cNvPr>
              <p14:cNvContentPartPr/>
              <p14:nvPr/>
            </p14:nvContentPartPr>
            <p14:xfrm>
              <a:off x="3807463" y="474044"/>
              <a:ext cx="75960" cy="19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E49B81-B1D7-B9B4-2397-CCD8AD60D94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9903" y="466624"/>
                <a:ext cx="91080" cy="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6BA642-EBF7-E4D6-FCB1-6CD69A5A4A19}"/>
                  </a:ext>
                </a:extLst>
              </p14:cNvPr>
              <p14:cNvContentPartPr/>
              <p14:nvPr/>
            </p14:nvContentPartPr>
            <p14:xfrm>
              <a:off x="3417583" y="517964"/>
              <a:ext cx="88560" cy="19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6BA642-EBF7-E4D6-FCB1-6CD69A5A4A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10023" y="510404"/>
                <a:ext cx="1036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47017F-F83C-5374-DA43-87E97CB77CDE}"/>
                  </a:ext>
                </a:extLst>
              </p14:cNvPr>
              <p14:cNvContentPartPr/>
              <p14:nvPr/>
            </p14:nvContentPartPr>
            <p14:xfrm>
              <a:off x="2974063" y="593564"/>
              <a:ext cx="104400" cy="6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47017F-F83C-5374-DA43-87E97CB77C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66503" y="586402"/>
                <a:ext cx="119520" cy="20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FE7E156-1CD5-F924-AA99-8BDD1CAB444C}"/>
                  </a:ext>
                </a:extLst>
              </p14:cNvPr>
              <p14:cNvContentPartPr/>
              <p14:nvPr/>
            </p14:nvContentPartPr>
            <p14:xfrm>
              <a:off x="2399143" y="656204"/>
              <a:ext cx="182520" cy="12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FE7E156-1CD5-F924-AA99-8BDD1CAB44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91598" y="648644"/>
                <a:ext cx="19761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116F9FA-5F17-901F-91E9-923575BC4F4F}"/>
                  </a:ext>
                </a:extLst>
              </p14:cNvPr>
              <p14:cNvContentPartPr/>
              <p14:nvPr/>
            </p14:nvContentPartPr>
            <p14:xfrm>
              <a:off x="1826743" y="719204"/>
              <a:ext cx="207720" cy="12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116F9FA-5F17-901F-91E9-923575BC4F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19183" y="711644"/>
                <a:ext cx="2228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35CE75F8-2586-1DB5-9526-16B8B70AC4BF}"/>
                  </a:ext>
                </a:extLst>
              </p14:cNvPr>
              <p14:cNvContentPartPr/>
              <p14:nvPr/>
            </p14:nvContentPartPr>
            <p14:xfrm>
              <a:off x="1330303" y="775724"/>
              <a:ext cx="295920" cy="6300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35CE75F8-2586-1DB5-9526-16B8B70AC4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22743" y="768164"/>
                <a:ext cx="311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57B4EDB-F7D5-E0E6-2DC5-460E80A1DED1}"/>
                  </a:ext>
                </a:extLst>
              </p14:cNvPr>
              <p14:cNvContentPartPr/>
              <p14:nvPr/>
            </p14:nvContentPartPr>
            <p14:xfrm>
              <a:off x="5058463" y="404924"/>
              <a:ext cx="157680" cy="19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57B4EDB-F7D5-E0E6-2DC5-460E80A1DE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50903" y="397504"/>
                <a:ext cx="172800" cy="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685F4C9-21D9-D205-5BB8-D0A525F1A133}"/>
                  </a:ext>
                </a:extLst>
              </p14:cNvPr>
              <p14:cNvContentPartPr/>
              <p14:nvPr/>
            </p14:nvContentPartPr>
            <p14:xfrm>
              <a:off x="5555263" y="379724"/>
              <a:ext cx="126000" cy="2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685F4C9-21D9-D205-5BB8-D0A525F1A13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47703" y="372164"/>
                <a:ext cx="141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E222C6D1-0C09-3EF9-D699-17507079733E}"/>
                  </a:ext>
                </a:extLst>
              </p14:cNvPr>
              <p14:cNvContentPartPr/>
              <p14:nvPr/>
            </p14:nvContentPartPr>
            <p14:xfrm>
              <a:off x="5894743" y="398444"/>
              <a:ext cx="427680" cy="31680"/>
            </p14:xfrm>
          </p:contentPart>
        </mc:Choice>
        <mc:Fallback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E222C6D1-0C09-3EF9-D699-17507079733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87189" y="390884"/>
                <a:ext cx="442787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4C636936-0362-7055-C6F0-1FD56066AAB9}"/>
                  </a:ext>
                </a:extLst>
              </p14:cNvPr>
              <p14:cNvContentPartPr/>
              <p14:nvPr/>
            </p14:nvContentPartPr>
            <p14:xfrm>
              <a:off x="6887983" y="172364"/>
              <a:ext cx="1496880" cy="57852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4C636936-0362-7055-C6F0-1FD56066AA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80421" y="164809"/>
                <a:ext cx="1512004" cy="593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0B75797A-DB1F-7A6D-425B-C64AF6C30D06}"/>
                  </a:ext>
                </a:extLst>
              </p14:cNvPr>
              <p14:cNvContentPartPr/>
              <p14:nvPr/>
            </p14:nvContentPartPr>
            <p14:xfrm>
              <a:off x="7334383" y="102884"/>
              <a:ext cx="603720" cy="18900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0B75797A-DB1F-7A6D-425B-C64AF6C30D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6823" y="95324"/>
                <a:ext cx="6188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305CA592-5BA3-9F1E-E1AB-AC72950A61F4}"/>
                  </a:ext>
                </a:extLst>
              </p14:cNvPr>
              <p14:cNvContentPartPr/>
              <p14:nvPr/>
            </p14:nvContentPartPr>
            <p14:xfrm>
              <a:off x="1719823" y="2096204"/>
              <a:ext cx="5759640" cy="230112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305CA592-5BA3-9F1E-E1AB-AC72950A61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12263" y="2088645"/>
                <a:ext cx="5774761" cy="2316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173F6657-1509-9F34-DA7B-2428430FEF24}"/>
                  </a:ext>
                </a:extLst>
              </p14:cNvPr>
              <p14:cNvContentPartPr/>
              <p14:nvPr/>
            </p14:nvContentPartPr>
            <p14:xfrm>
              <a:off x="6624103" y="1523804"/>
              <a:ext cx="2502720" cy="937440"/>
            </p14:xfrm>
          </p:contentPart>
        </mc:Choice>
        <mc:Fallback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173F6657-1509-9F34-DA7B-2428430FEF2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16543" y="1516241"/>
                <a:ext cx="2517840" cy="952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2D6C7920-A59D-DEF5-7F0C-6F80B163D0FC}"/>
                  </a:ext>
                </a:extLst>
              </p14:cNvPr>
              <p14:cNvContentPartPr/>
              <p14:nvPr/>
            </p14:nvContentPartPr>
            <p14:xfrm>
              <a:off x="7196143" y="3077564"/>
              <a:ext cx="1420560" cy="546480"/>
            </p14:xfrm>
          </p:contentPart>
        </mc:Choice>
        <mc:Fallback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2D6C7920-A59D-DEF5-7F0C-6F80B163D0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88583" y="3070004"/>
                <a:ext cx="143568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9" name="Ink 100">
                <a:extLst>
                  <a:ext uri="{FF2B5EF4-FFF2-40B4-BE49-F238E27FC236}">
                    <a16:creationId xmlns:a16="http://schemas.microsoft.com/office/drawing/2014/main" id="{931696E6-020D-4740-C901-B0A8D68984B6}"/>
                  </a:ext>
                </a:extLst>
              </p14:cNvPr>
              <p14:cNvContentPartPr/>
              <p14:nvPr/>
            </p14:nvContentPartPr>
            <p14:xfrm>
              <a:off x="8591863" y="2819804"/>
              <a:ext cx="1069200" cy="465120"/>
            </p14:xfrm>
          </p:contentPart>
        </mc:Choice>
        <mc:Fallback>
          <p:pic>
            <p:nvPicPr>
              <p:cNvPr id="99" name="Ink 100">
                <a:extLst>
                  <a:ext uri="{FF2B5EF4-FFF2-40B4-BE49-F238E27FC236}">
                    <a16:creationId xmlns:a16="http://schemas.microsoft.com/office/drawing/2014/main" id="{931696E6-020D-4740-C901-B0A8D68984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84303" y="2812244"/>
                <a:ext cx="108432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9D9D19CE-F29B-677A-03D9-8AA43D1216CC}"/>
                  </a:ext>
                </a:extLst>
              </p14:cNvPr>
              <p14:cNvContentPartPr/>
              <p14:nvPr/>
            </p14:nvContentPartPr>
            <p14:xfrm>
              <a:off x="8504383" y="3542684"/>
              <a:ext cx="741600" cy="182160"/>
            </p14:xfrm>
          </p:contentPart>
        </mc:Choice>
        <mc:Fallback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9D9D19CE-F29B-677A-03D9-8AA43D1216C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96823" y="3535109"/>
                <a:ext cx="756720" cy="197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5" name="Ink 105">
                <a:extLst>
                  <a:ext uri="{FF2B5EF4-FFF2-40B4-BE49-F238E27FC236}">
                    <a16:creationId xmlns:a16="http://schemas.microsoft.com/office/drawing/2014/main" id="{3AF94FB5-8CDC-2922-2B22-86CBEE1BF8AB}"/>
                  </a:ext>
                </a:extLst>
              </p14:cNvPr>
              <p14:cNvContentPartPr/>
              <p14:nvPr/>
            </p14:nvContentPartPr>
            <p14:xfrm>
              <a:off x="1481143" y="2008004"/>
              <a:ext cx="9996840" cy="1119240"/>
            </p14:xfrm>
          </p:contentPart>
        </mc:Choice>
        <mc:Fallback>
          <p:pic>
            <p:nvPicPr>
              <p:cNvPr id="105" name="Ink 105">
                <a:extLst>
                  <a:ext uri="{FF2B5EF4-FFF2-40B4-BE49-F238E27FC236}">
                    <a16:creationId xmlns:a16="http://schemas.microsoft.com/office/drawing/2014/main" id="{3AF94FB5-8CDC-2922-2B22-86CBEE1BF8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73583" y="2000444"/>
                <a:ext cx="10011960" cy="11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6304175-EB22-0673-94A3-4071552E9459}"/>
                  </a:ext>
                </a:extLst>
              </p14:cNvPr>
              <p14:cNvContentPartPr/>
              <p14:nvPr/>
            </p14:nvContentPartPr>
            <p14:xfrm>
              <a:off x="2109703" y="3007724"/>
              <a:ext cx="145080" cy="1512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6304175-EB22-0673-94A3-4071552E945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02124" y="3000182"/>
                <a:ext cx="160238" cy="166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BD96D6C-6532-350A-6450-9770EB1F4AB2}"/>
                  </a:ext>
                </a:extLst>
              </p14:cNvPr>
              <p14:cNvContentPartPr/>
              <p14:nvPr/>
            </p14:nvContentPartPr>
            <p14:xfrm>
              <a:off x="6976543" y="2800364"/>
              <a:ext cx="226080" cy="1638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BD96D6C-6532-350A-6450-9770EB1F4AB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68983" y="2792804"/>
                <a:ext cx="2412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4843B71-FED6-6FB0-8607-D1F8A51370D0}"/>
                  </a:ext>
                </a:extLst>
              </p14:cNvPr>
              <p14:cNvContentPartPr/>
              <p14:nvPr/>
            </p14:nvContentPartPr>
            <p14:xfrm>
              <a:off x="2827903" y="2938604"/>
              <a:ext cx="180720" cy="1324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4843B71-FED6-6FB0-8607-D1F8A51370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20328" y="2931044"/>
                <a:ext cx="19587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45801E3-17AD-A8F5-4B75-3C0FFA194F1F}"/>
                  </a:ext>
                </a:extLst>
              </p14:cNvPr>
              <p14:cNvContentPartPr/>
              <p14:nvPr/>
            </p14:nvContentPartPr>
            <p14:xfrm>
              <a:off x="6498823" y="2812964"/>
              <a:ext cx="200880" cy="1450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45801E3-17AD-A8F5-4B75-3C0FFA194F1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91263" y="2805404"/>
                <a:ext cx="2160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F305D56-BF9A-A6CB-245E-3C44E6E254CB}"/>
                  </a:ext>
                </a:extLst>
              </p14:cNvPr>
              <p14:cNvContentPartPr/>
              <p14:nvPr/>
            </p14:nvContentPartPr>
            <p14:xfrm>
              <a:off x="2172703" y="3183764"/>
              <a:ext cx="6480" cy="19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F305D56-BF9A-A6CB-245E-3C44E6E254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65541" y="3176344"/>
                <a:ext cx="20804" cy="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2736BCA3-3CE7-F542-1528-6984E7D4E631}"/>
                  </a:ext>
                </a:extLst>
              </p14:cNvPr>
              <p14:cNvContentPartPr/>
              <p14:nvPr/>
            </p14:nvContentPartPr>
            <p14:xfrm>
              <a:off x="1839343" y="3303284"/>
              <a:ext cx="5709240" cy="1188360"/>
            </p14:xfrm>
          </p:contentPart>
        </mc:Choice>
        <mc:Fallback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2736BCA3-3CE7-F542-1528-6984E7D4E63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31783" y="3295726"/>
                <a:ext cx="5724361" cy="12034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2E8DC9C-F9C1-6002-A94B-628B10671CA4}"/>
                  </a:ext>
                </a:extLst>
              </p14:cNvPr>
              <p14:cNvContentPartPr/>
              <p14:nvPr/>
            </p14:nvContentPartPr>
            <p14:xfrm>
              <a:off x="6994903" y="2977124"/>
              <a:ext cx="25560" cy="1695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2E8DC9C-F9C1-6002-A94B-628B10671C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987343" y="2969564"/>
                <a:ext cx="40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B87FE3E-19BE-A1B3-B356-9BD67FEEB068}"/>
                  </a:ext>
                </a:extLst>
              </p14:cNvPr>
              <p14:cNvContentPartPr/>
              <p14:nvPr/>
            </p14:nvContentPartPr>
            <p14:xfrm>
              <a:off x="6938383" y="3328484"/>
              <a:ext cx="12960" cy="1134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B87FE3E-19BE-A1B3-B356-9BD67FEEB06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30823" y="3320924"/>
                <a:ext cx="28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3C17783-DA54-4574-FDD6-24C13DA43DBC}"/>
                  </a:ext>
                </a:extLst>
              </p14:cNvPr>
              <p14:cNvContentPartPr/>
              <p14:nvPr/>
            </p14:nvContentPartPr>
            <p14:xfrm>
              <a:off x="6925783" y="3680564"/>
              <a:ext cx="19080" cy="157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3C17783-DA54-4574-FDD6-24C13DA43DB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18363" y="3673004"/>
                <a:ext cx="339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2D8C4235-4AC2-27BF-4067-6EF8AF49E6DB}"/>
                  </a:ext>
                </a:extLst>
              </p14:cNvPr>
              <p14:cNvContentPartPr/>
              <p14:nvPr/>
            </p14:nvContentPartPr>
            <p14:xfrm>
              <a:off x="6950983" y="4013564"/>
              <a:ext cx="31680" cy="226800"/>
            </p14:xfrm>
          </p:contentPart>
        </mc:Choice>
        <mc:Fallback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2D8C4235-4AC2-27BF-4067-6EF8AF49E6D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43508" y="4005992"/>
                <a:ext cx="46630" cy="241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90B9167-9E03-5F86-3BA1-DAD291F65599}"/>
                  </a:ext>
                </a:extLst>
              </p14:cNvPr>
              <p14:cNvContentPartPr/>
              <p14:nvPr/>
            </p14:nvContentPartPr>
            <p14:xfrm>
              <a:off x="2109703" y="3228404"/>
              <a:ext cx="6480" cy="24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90B9167-9E03-5F86-3BA1-DAD291F6559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102143" y="3220844"/>
                <a:ext cx="21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B73887E-A79E-4D15-BA36-EDB7AE57A8E4}"/>
                  </a:ext>
                </a:extLst>
              </p14:cNvPr>
              <p14:cNvContentPartPr/>
              <p14:nvPr/>
            </p14:nvContentPartPr>
            <p14:xfrm>
              <a:off x="2153623" y="3322004"/>
              <a:ext cx="19080" cy="38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B73887E-A79E-4D15-BA36-EDB7AE57A8E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46063" y="3314372"/>
                <a:ext cx="34200" cy="53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09B00F4-3B6E-FA18-AD2C-F9B403883A3D}"/>
                  </a:ext>
                </a:extLst>
              </p14:cNvPr>
              <p14:cNvContentPartPr/>
              <p14:nvPr/>
            </p14:nvContentPartPr>
            <p14:xfrm>
              <a:off x="2166223" y="3548444"/>
              <a:ext cx="12960" cy="129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09B00F4-3B6E-FA18-AD2C-F9B403883A3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58663" y="3540884"/>
                <a:ext cx="280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465CEAF-9F6A-F51A-F862-A7467C677960}"/>
                  </a:ext>
                </a:extLst>
              </p14:cNvPr>
              <p14:cNvContentPartPr/>
              <p14:nvPr/>
            </p14:nvContentPartPr>
            <p14:xfrm>
              <a:off x="4693783" y="430124"/>
              <a:ext cx="360" cy="31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465CEAF-9F6A-F51A-F862-A7467C67796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86223" y="422564"/>
                <a:ext cx="15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85585B7-156E-CB67-28F4-E3F5A09FB957}"/>
                  </a:ext>
                </a:extLst>
              </p14:cNvPr>
              <p14:cNvContentPartPr/>
              <p14:nvPr/>
            </p14:nvContentPartPr>
            <p14:xfrm>
              <a:off x="4844623" y="2517404"/>
              <a:ext cx="6480" cy="633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85585B7-156E-CB67-28F4-E3F5A09FB9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37063" y="2509844"/>
                <a:ext cx="21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BCA79B8E-2FF4-C264-9570-0B2DE30241B3}"/>
                  </a:ext>
                </a:extLst>
              </p14:cNvPr>
              <p14:cNvContentPartPr/>
              <p14:nvPr/>
            </p14:nvContentPartPr>
            <p14:xfrm>
              <a:off x="4875943" y="3165044"/>
              <a:ext cx="38160" cy="189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BCA79B8E-2FF4-C264-9570-0B2DE30241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68383" y="3157484"/>
                <a:ext cx="532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8E8AC9C-1AF8-752B-BE6A-22D3DB69417B}"/>
                  </a:ext>
                </a:extLst>
              </p14:cNvPr>
              <p14:cNvContentPartPr/>
              <p14:nvPr/>
            </p14:nvContentPartPr>
            <p14:xfrm>
              <a:off x="4970263" y="3913124"/>
              <a:ext cx="31680" cy="239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8E8AC9C-1AF8-752B-BE6A-22D3DB69417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962703" y="3905564"/>
                <a:ext cx="468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E470C7C-55D9-DC3C-0051-604127239FF6}"/>
                  </a:ext>
                </a:extLst>
              </p14:cNvPr>
              <p14:cNvContentPartPr/>
              <p14:nvPr/>
            </p14:nvContentPartPr>
            <p14:xfrm>
              <a:off x="4995463" y="4472564"/>
              <a:ext cx="6480" cy="5688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E470C7C-55D9-DC3C-0051-604127239FF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987903" y="4465004"/>
                <a:ext cx="21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3B1228C-3544-DFDB-440F-0B4B62D74E2D}"/>
                  </a:ext>
                </a:extLst>
              </p14:cNvPr>
              <p14:cNvContentPartPr/>
              <p14:nvPr/>
            </p14:nvContentPartPr>
            <p14:xfrm>
              <a:off x="2197903" y="4279244"/>
              <a:ext cx="38160" cy="2930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3B1228C-3544-DFDB-440F-0B4B62D74E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90343" y="4271684"/>
                <a:ext cx="532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C3BDEB88-A652-927D-73F8-C30431B2EB17}"/>
                  </a:ext>
                </a:extLst>
              </p14:cNvPr>
              <p14:cNvContentPartPr/>
              <p14:nvPr/>
            </p14:nvContentPartPr>
            <p14:xfrm>
              <a:off x="2091703" y="4717724"/>
              <a:ext cx="823320" cy="761400"/>
            </p14:xfrm>
          </p:contentPart>
        </mc:Choice>
        <mc:Fallback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C3BDEB88-A652-927D-73F8-C30431B2EB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84143" y="4710160"/>
                <a:ext cx="838440" cy="776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F6B631B-2981-8618-6423-BECB2DF82F2A}"/>
                  </a:ext>
                </a:extLst>
              </p14:cNvPr>
              <p14:cNvContentPartPr/>
              <p14:nvPr/>
            </p14:nvContentPartPr>
            <p14:xfrm>
              <a:off x="7051423" y="3045524"/>
              <a:ext cx="19080" cy="759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F6B631B-2981-8618-6423-BECB2DF82F2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43863" y="3037964"/>
                <a:ext cx="342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BBC5457-7149-1903-E33A-722C695F4F31}"/>
                  </a:ext>
                </a:extLst>
              </p14:cNvPr>
              <p14:cNvContentPartPr/>
              <p14:nvPr/>
            </p14:nvContentPartPr>
            <p14:xfrm>
              <a:off x="6976183" y="3391124"/>
              <a:ext cx="12960" cy="882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BBC5457-7149-1903-E33A-722C695F4F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68623" y="3383564"/>
                <a:ext cx="2808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BC36CA1-9D67-4B12-B563-EF5319D6D64C}"/>
                  </a:ext>
                </a:extLst>
              </p14:cNvPr>
              <p14:cNvContentPartPr/>
              <p14:nvPr/>
            </p14:nvContentPartPr>
            <p14:xfrm>
              <a:off x="6944503" y="3718004"/>
              <a:ext cx="19080" cy="15768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BC36CA1-9D67-4B12-B563-EF5319D6D64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36943" y="3710444"/>
                <a:ext cx="342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78E5F7C0-E788-889F-82F6-5ABC8438FC48}"/>
                  </a:ext>
                </a:extLst>
              </p14:cNvPr>
              <p14:cNvContentPartPr/>
              <p14:nvPr/>
            </p14:nvContentPartPr>
            <p14:xfrm>
              <a:off x="6925783" y="4020044"/>
              <a:ext cx="38160" cy="289800"/>
            </p14:xfrm>
          </p:contentPart>
        </mc:Choice>
        <mc:Fallback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78E5F7C0-E788-889F-82F6-5ABC8438FC4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18223" y="4012484"/>
                <a:ext cx="532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3C630F60-3C7D-E1CC-0000-9DF3D55C6D84}"/>
                  </a:ext>
                </a:extLst>
              </p14:cNvPr>
              <p14:cNvContentPartPr/>
              <p14:nvPr/>
            </p14:nvContentPartPr>
            <p14:xfrm>
              <a:off x="7007503" y="4585604"/>
              <a:ext cx="937080" cy="616680"/>
            </p14:xfrm>
          </p:contentPart>
        </mc:Choice>
        <mc:Fallback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3C630F60-3C7D-E1CC-0000-9DF3D55C6D8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999946" y="4578040"/>
                <a:ext cx="952194" cy="631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770392D-89BE-A884-806B-38CDFC34978B}"/>
                  </a:ext>
                </a:extLst>
              </p14:cNvPr>
              <p14:cNvContentPartPr/>
              <p14:nvPr/>
            </p14:nvContentPartPr>
            <p14:xfrm>
              <a:off x="2895583" y="3121484"/>
              <a:ext cx="44280" cy="1126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770392D-89BE-A884-806B-38CDFC34978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888023" y="3113924"/>
                <a:ext cx="594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0AF5989-4B8D-DFE0-A1A4-2239DD9EE821}"/>
                  </a:ext>
                </a:extLst>
              </p14:cNvPr>
              <p14:cNvContentPartPr/>
              <p14:nvPr/>
            </p14:nvContentPartPr>
            <p14:xfrm>
              <a:off x="2933383" y="3372404"/>
              <a:ext cx="6480" cy="507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0AF5989-4B8D-DFE0-A1A4-2239DD9EE82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25823" y="3364844"/>
                <a:ext cx="216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447FA91-E21F-6191-E430-B3E6FE27F412}"/>
                  </a:ext>
                </a:extLst>
              </p14:cNvPr>
              <p14:cNvContentPartPr/>
              <p14:nvPr/>
            </p14:nvContentPartPr>
            <p14:xfrm>
              <a:off x="2939503" y="3535844"/>
              <a:ext cx="31680" cy="1324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447FA91-E21F-6191-E430-B3E6FE27F4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31943" y="3528284"/>
                <a:ext cx="46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E5AC6C6-5548-1466-149D-5247ED1E2FA8}"/>
                  </a:ext>
                </a:extLst>
              </p14:cNvPr>
              <p14:cNvContentPartPr/>
              <p14:nvPr/>
            </p14:nvContentPartPr>
            <p14:xfrm>
              <a:off x="2964703" y="3755804"/>
              <a:ext cx="19080" cy="1260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E5AC6C6-5548-1466-149D-5247ED1E2FA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57143" y="3748244"/>
                <a:ext cx="342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97833B3C-0C43-EB4B-BC40-69DC82FA2AED}"/>
                  </a:ext>
                </a:extLst>
              </p14:cNvPr>
              <p14:cNvContentPartPr/>
              <p14:nvPr/>
            </p14:nvContentPartPr>
            <p14:xfrm>
              <a:off x="2996383" y="4000964"/>
              <a:ext cx="63000" cy="384120"/>
            </p14:xfrm>
          </p:contentPart>
        </mc:Choice>
        <mc:Fallback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97833B3C-0C43-EB4B-BC40-69DC82FA2AE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988866" y="3993397"/>
                <a:ext cx="78034" cy="399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66" name="Ink 166">
                <a:extLst>
                  <a:ext uri="{FF2B5EF4-FFF2-40B4-BE49-F238E27FC236}">
                    <a16:creationId xmlns:a16="http://schemas.microsoft.com/office/drawing/2014/main" id="{B0F5628F-2613-821B-7D0F-BA0AC2ACFA70}"/>
                  </a:ext>
                </a:extLst>
              </p14:cNvPr>
              <p14:cNvContentPartPr/>
              <p14:nvPr/>
            </p14:nvContentPartPr>
            <p14:xfrm>
              <a:off x="3329383" y="4441964"/>
              <a:ext cx="1125720" cy="659880"/>
            </p14:xfrm>
          </p:contentPart>
        </mc:Choice>
        <mc:Fallback>
          <p:pic>
            <p:nvPicPr>
              <p:cNvPr id="166" name="Ink 166">
                <a:extLst>
                  <a:ext uri="{FF2B5EF4-FFF2-40B4-BE49-F238E27FC236}">
                    <a16:creationId xmlns:a16="http://schemas.microsoft.com/office/drawing/2014/main" id="{B0F5628F-2613-821B-7D0F-BA0AC2ACFA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21823" y="4434404"/>
                <a:ext cx="114084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A0F98F0A-FE78-1BEA-CA19-EB6F3AC26D47}"/>
                  </a:ext>
                </a:extLst>
              </p14:cNvPr>
              <p14:cNvContentPartPr/>
              <p14:nvPr/>
            </p14:nvContentPartPr>
            <p14:xfrm>
              <a:off x="6485503" y="2978924"/>
              <a:ext cx="19080" cy="16740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A0F98F0A-FE78-1BEA-CA19-EB6F3AC26D4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77943" y="2971364"/>
                <a:ext cx="342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0AB0E01-A45F-0276-C754-CFC4D7B6505F}"/>
                  </a:ext>
                </a:extLst>
              </p14:cNvPr>
              <p14:cNvContentPartPr/>
              <p14:nvPr/>
            </p14:nvContentPartPr>
            <p14:xfrm>
              <a:off x="6529783" y="3454124"/>
              <a:ext cx="25560" cy="1450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0AB0E01-A45F-0276-C754-CFC4D7B6505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22223" y="3446564"/>
                <a:ext cx="406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55DF1BB-6C91-6100-559F-077CB8F40BC6}"/>
                  </a:ext>
                </a:extLst>
              </p14:cNvPr>
              <p14:cNvContentPartPr/>
              <p14:nvPr/>
            </p14:nvContentPartPr>
            <p14:xfrm>
              <a:off x="6529783" y="3762284"/>
              <a:ext cx="56880" cy="195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55DF1BB-6C91-6100-559F-077CB8F40BC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22223" y="3754738"/>
                <a:ext cx="72000" cy="210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id="{58AC506B-54BC-AFE2-BB21-06257082F645}"/>
                  </a:ext>
                </a:extLst>
              </p14:cNvPr>
              <p14:cNvContentPartPr/>
              <p14:nvPr/>
            </p14:nvContentPartPr>
            <p14:xfrm>
              <a:off x="6529783" y="4126964"/>
              <a:ext cx="44280" cy="251640"/>
            </p14:xfrm>
          </p:contentPart>
        </mc:Choice>
        <mc:Fallback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58AC506B-54BC-AFE2-BB21-06257082F64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522223" y="4119415"/>
                <a:ext cx="59400" cy="26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E6E199A8-00DD-FC57-165A-5AC143559393}"/>
                  </a:ext>
                </a:extLst>
              </p14:cNvPr>
              <p14:cNvContentPartPr/>
              <p14:nvPr/>
            </p14:nvContentPartPr>
            <p14:xfrm>
              <a:off x="5813743" y="4498484"/>
              <a:ext cx="992880" cy="702360"/>
            </p14:xfrm>
          </p:contentPart>
        </mc:Choice>
        <mc:Fallback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E6E199A8-00DD-FC57-165A-5AC14355939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06186" y="4490928"/>
                <a:ext cx="1007995" cy="717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7E2F67F-E50B-BC07-1882-DD3BB0EAF12E}"/>
                  </a:ext>
                </a:extLst>
              </p14:cNvPr>
              <p14:cNvContentPartPr/>
              <p14:nvPr/>
            </p14:nvContentPartPr>
            <p14:xfrm>
              <a:off x="1757623" y="5258444"/>
              <a:ext cx="6480" cy="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7E2F67F-E50B-BC07-1882-DD3BB0EAF12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47183" y="5248004"/>
                <a:ext cx="266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12238A4-2886-04D7-CFFA-ECD45F27C270}"/>
                  </a:ext>
                </a:extLst>
              </p14:cNvPr>
              <p14:cNvContentPartPr/>
              <p14:nvPr/>
            </p14:nvContentPartPr>
            <p14:xfrm>
              <a:off x="9421663" y="5713124"/>
              <a:ext cx="311400" cy="3124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12238A4-2886-04D7-CFFA-ECD45F27C27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414094" y="5705564"/>
                <a:ext cx="326538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86" name="Ink 186">
                <a:extLst>
                  <a:ext uri="{FF2B5EF4-FFF2-40B4-BE49-F238E27FC236}">
                    <a16:creationId xmlns:a16="http://schemas.microsoft.com/office/drawing/2014/main" id="{37CDD13F-F0D4-39DA-8CB7-02ACCC8FFB00}"/>
                  </a:ext>
                </a:extLst>
              </p14:cNvPr>
              <p14:cNvContentPartPr/>
              <p14:nvPr/>
            </p14:nvContentPartPr>
            <p14:xfrm>
              <a:off x="9931063" y="5645444"/>
              <a:ext cx="547200" cy="336240"/>
            </p14:xfrm>
          </p:contentPart>
        </mc:Choice>
        <mc:Fallback>
          <p:pic>
            <p:nvPicPr>
              <p:cNvPr id="186" name="Ink 186">
                <a:extLst>
                  <a:ext uri="{FF2B5EF4-FFF2-40B4-BE49-F238E27FC236}">
                    <a16:creationId xmlns:a16="http://schemas.microsoft.com/office/drawing/2014/main" id="{37CDD13F-F0D4-39DA-8CB7-02ACCC8FFB0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23508" y="5637884"/>
                <a:ext cx="56231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99" name="Ink 200">
                <a:extLst>
                  <a:ext uri="{FF2B5EF4-FFF2-40B4-BE49-F238E27FC236}">
                    <a16:creationId xmlns:a16="http://schemas.microsoft.com/office/drawing/2014/main" id="{6DE0307A-A36C-A6E9-9ED9-ECB3C4587F2C}"/>
                  </a:ext>
                </a:extLst>
              </p14:cNvPr>
              <p14:cNvContentPartPr/>
              <p14:nvPr/>
            </p14:nvContentPartPr>
            <p14:xfrm>
              <a:off x="8900023" y="6164564"/>
              <a:ext cx="3074760" cy="628560"/>
            </p14:xfrm>
          </p:contentPart>
        </mc:Choice>
        <mc:Fallback>
          <p:pic>
            <p:nvPicPr>
              <p:cNvPr id="199" name="Ink 200">
                <a:extLst>
                  <a:ext uri="{FF2B5EF4-FFF2-40B4-BE49-F238E27FC236}">
                    <a16:creationId xmlns:a16="http://schemas.microsoft.com/office/drawing/2014/main" id="{6DE0307A-A36C-A6E9-9ED9-ECB3C4587F2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892463" y="6157004"/>
                <a:ext cx="308988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00" name="Ink 200">
                <a:extLst>
                  <a:ext uri="{FF2B5EF4-FFF2-40B4-BE49-F238E27FC236}">
                    <a16:creationId xmlns:a16="http://schemas.microsoft.com/office/drawing/2014/main" id="{5F44B35F-1029-9F26-7461-DB1F7785479D}"/>
                  </a:ext>
                </a:extLst>
              </p14:cNvPr>
              <p14:cNvContentPartPr/>
              <p14:nvPr/>
            </p14:nvContentPartPr>
            <p14:xfrm>
              <a:off x="10886503" y="5466524"/>
              <a:ext cx="673200" cy="464760"/>
            </p14:xfrm>
          </p:contentPart>
        </mc:Choice>
        <mc:Fallback>
          <p:pic>
            <p:nvPicPr>
              <p:cNvPr id="200" name="Ink 200">
                <a:extLst>
                  <a:ext uri="{FF2B5EF4-FFF2-40B4-BE49-F238E27FC236}">
                    <a16:creationId xmlns:a16="http://schemas.microsoft.com/office/drawing/2014/main" id="{5F44B35F-1029-9F26-7461-DB1F7785479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878939" y="5458964"/>
                <a:ext cx="688328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C27898C-3701-7216-9986-7BC3B480C101}"/>
                  </a:ext>
                </a:extLst>
              </p14:cNvPr>
              <p14:cNvContentPartPr/>
              <p14:nvPr/>
            </p14:nvContentPartPr>
            <p14:xfrm>
              <a:off x="10301863" y="5114444"/>
              <a:ext cx="276840" cy="1792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C27898C-3701-7216-9986-7BC3B480C10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294303" y="5106884"/>
                <a:ext cx="2919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388B213-C2E4-3811-E2CB-9BE845A99A08}"/>
                  </a:ext>
                </a:extLst>
              </p14:cNvPr>
              <p14:cNvContentPartPr/>
              <p14:nvPr/>
            </p14:nvContentPartPr>
            <p14:xfrm>
              <a:off x="10651063" y="5195804"/>
              <a:ext cx="185400" cy="190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388B213-C2E4-3811-E2CB-9BE845A99A0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643503" y="5188244"/>
                <a:ext cx="2005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2D6F6A06-54DA-EC49-4247-CB62AB52E0A3}"/>
                  </a:ext>
                </a:extLst>
              </p14:cNvPr>
              <p14:cNvContentPartPr/>
              <p14:nvPr/>
            </p14:nvContentPartPr>
            <p14:xfrm>
              <a:off x="10849063" y="5072684"/>
              <a:ext cx="56880" cy="20520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2D6F6A06-54DA-EC49-4247-CB62AB52E0A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841503" y="5065124"/>
                <a:ext cx="72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18ED2514-27BD-D477-27D6-F521DCEBA1E4}"/>
                  </a:ext>
                </a:extLst>
              </p14:cNvPr>
              <p14:cNvContentPartPr/>
              <p14:nvPr/>
            </p14:nvContentPartPr>
            <p14:xfrm>
              <a:off x="10980823" y="4981964"/>
              <a:ext cx="170280" cy="37764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18ED2514-27BD-D477-27D6-F521DCEBA1E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973247" y="4974404"/>
                <a:ext cx="185432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BE42CE5-DF5A-BDA9-0531-05E61FCFE6DA}"/>
                  </a:ext>
                </a:extLst>
              </p14:cNvPr>
              <p14:cNvContentPartPr/>
              <p14:nvPr/>
            </p14:nvContentPartPr>
            <p14:xfrm>
              <a:off x="10089463" y="5008244"/>
              <a:ext cx="256680" cy="43272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BE42CE5-DF5A-BDA9-0531-05E61FCFE6D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081903" y="5000684"/>
                <a:ext cx="2718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1338C84-EA61-B478-B71E-853B1B453CAA}"/>
                  </a:ext>
                </a:extLst>
              </p14:cNvPr>
              <p14:cNvContentPartPr/>
              <p14:nvPr/>
            </p14:nvContentPartPr>
            <p14:xfrm>
              <a:off x="11207263" y="5048204"/>
              <a:ext cx="263880" cy="2037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1338C84-EA61-B478-B71E-853B1B453CA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199703" y="5040631"/>
                <a:ext cx="279000" cy="218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9EFC49C2-F124-FFDA-CC7F-F9DF46C04D6C}"/>
                  </a:ext>
                </a:extLst>
              </p14:cNvPr>
              <p14:cNvContentPartPr/>
              <p14:nvPr/>
            </p14:nvContentPartPr>
            <p14:xfrm>
              <a:off x="11395903" y="5164844"/>
              <a:ext cx="182520" cy="2070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9EFC49C2-F124-FFDA-CC7F-F9DF46C04D6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388358" y="5157284"/>
                <a:ext cx="19761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10AD224-05BE-3734-7F17-A24D2A185222}"/>
                  </a:ext>
                </a:extLst>
              </p14:cNvPr>
              <p14:cNvContentPartPr/>
              <p14:nvPr/>
            </p14:nvContentPartPr>
            <p14:xfrm>
              <a:off x="11691463" y="5138924"/>
              <a:ext cx="176400" cy="507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10AD224-05BE-3734-7F17-A24D2A18522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683903" y="5131364"/>
                <a:ext cx="1915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05010E7-00A8-83A2-DADE-A94C8B07DD61}"/>
                  </a:ext>
                </a:extLst>
              </p14:cNvPr>
              <p14:cNvContentPartPr/>
              <p14:nvPr/>
            </p14:nvContentPartPr>
            <p14:xfrm>
              <a:off x="11666263" y="5277524"/>
              <a:ext cx="232920" cy="64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05010E7-00A8-83A2-DADE-A94C8B07DD6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658715" y="5270362"/>
                <a:ext cx="248017" cy="20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7F5EB3AE-DF08-333E-066C-F6BA471EEEFA}"/>
                  </a:ext>
                </a:extLst>
              </p14:cNvPr>
              <p14:cNvContentPartPr/>
              <p14:nvPr/>
            </p14:nvContentPartPr>
            <p14:xfrm>
              <a:off x="11857063" y="5096444"/>
              <a:ext cx="264960" cy="14976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7F5EB3AE-DF08-333E-066C-F6BA471EEEF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849513" y="5088902"/>
                <a:ext cx="280059" cy="164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55BFC8E-6ABE-F66E-E433-0580D3563D6D}"/>
                  </a:ext>
                </a:extLst>
              </p14:cNvPr>
              <p14:cNvContentPartPr/>
              <p14:nvPr/>
            </p14:nvContentPartPr>
            <p14:xfrm>
              <a:off x="11716663" y="5494604"/>
              <a:ext cx="44280" cy="1476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55BFC8E-6ABE-F66E-E433-0580D3563D6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709103" y="5487044"/>
                <a:ext cx="59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C43CD8C-F162-A109-5BF9-96091CC3C107}"/>
                  </a:ext>
                </a:extLst>
              </p14:cNvPr>
              <p14:cNvContentPartPr/>
              <p14:nvPr/>
            </p14:nvContentPartPr>
            <p14:xfrm>
              <a:off x="11854903" y="5494604"/>
              <a:ext cx="94680" cy="2170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C43CD8C-F162-A109-5BF9-96091CC3C10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847343" y="5487031"/>
                <a:ext cx="109800" cy="232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028D290-601F-C20D-5F0F-9AA19269D80D}"/>
                  </a:ext>
                </a:extLst>
              </p14:cNvPr>
              <p14:cNvContentPartPr/>
              <p14:nvPr/>
            </p14:nvContentPartPr>
            <p14:xfrm>
              <a:off x="11528743" y="5601524"/>
              <a:ext cx="451800" cy="1911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028D290-601F-C20D-5F0F-9AA19269D80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521183" y="5593964"/>
                <a:ext cx="4669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20" name="Ink 220">
                <a:extLst>
                  <a:ext uri="{FF2B5EF4-FFF2-40B4-BE49-F238E27FC236}">
                    <a16:creationId xmlns:a16="http://schemas.microsoft.com/office/drawing/2014/main" id="{DFC9348A-8112-1CEC-890C-390C23177FF1}"/>
                  </a:ext>
                </a:extLst>
              </p14:cNvPr>
              <p14:cNvContentPartPr/>
              <p14:nvPr/>
            </p14:nvContentPartPr>
            <p14:xfrm>
              <a:off x="9497263" y="5020844"/>
              <a:ext cx="509400" cy="385920"/>
            </p14:xfrm>
          </p:contentPart>
        </mc:Choice>
        <mc:Fallback>
          <p:pic>
            <p:nvPicPr>
              <p:cNvPr id="220" name="Ink 220">
                <a:extLst>
                  <a:ext uri="{FF2B5EF4-FFF2-40B4-BE49-F238E27FC236}">
                    <a16:creationId xmlns:a16="http://schemas.microsoft.com/office/drawing/2014/main" id="{DFC9348A-8112-1CEC-890C-390C23177FF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89708" y="5013284"/>
                <a:ext cx="524509" cy="40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507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D7D7CEED-3554-D150-7DF5-8BA63420C27D}"/>
                  </a:ext>
                </a:extLst>
              </p14:cNvPr>
              <p14:cNvContentPartPr/>
              <p14:nvPr/>
            </p14:nvContentPartPr>
            <p14:xfrm>
              <a:off x="1292503" y="90644"/>
              <a:ext cx="1999440" cy="155340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D7D7CEED-3554-D150-7DF5-8BA63420C2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4944" y="83084"/>
                <a:ext cx="2014557" cy="15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7">
                <a:extLst>
                  <a:ext uri="{FF2B5EF4-FFF2-40B4-BE49-F238E27FC236}">
                    <a16:creationId xmlns:a16="http://schemas.microsoft.com/office/drawing/2014/main" id="{4D633EC2-5260-C424-E03E-9BD4B72544D6}"/>
                  </a:ext>
                </a:extLst>
              </p14:cNvPr>
              <p14:cNvContentPartPr/>
              <p14:nvPr/>
            </p14:nvContentPartPr>
            <p14:xfrm>
              <a:off x="6622663" y="179204"/>
              <a:ext cx="1674000" cy="1414440"/>
            </p14:xfrm>
          </p:contentPart>
        </mc:Choice>
        <mc:Fallback>
          <p:pic>
            <p:nvPicPr>
              <p:cNvPr id="16" name="Ink 17">
                <a:extLst>
                  <a:ext uri="{FF2B5EF4-FFF2-40B4-BE49-F238E27FC236}">
                    <a16:creationId xmlns:a16="http://schemas.microsoft.com/office/drawing/2014/main" id="{4D633EC2-5260-C424-E03E-9BD4B72544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5105" y="171644"/>
                <a:ext cx="1689117" cy="14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9024787A-A46A-289C-ACEE-1AF799C6C737}"/>
                  </a:ext>
                </a:extLst>
              </p14:cNvPr>
              <p14:cNvContentPartPr/>
              <p14:nvPr/>
            </p14:nvContentPartPr>
            <p14:xfrm>
              <a:off x="4448623" y="538124"/>
              <a:ext cx="846000" cy="77868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9024787A-A46A-289C-ACEE-1AF799C6C7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41066" y="530564"/>
                <a:ext cx="861114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3">
                <a:extLst>
                  <a:ext uri="{FF2B5EF4-FFF2-40B4-BE49-F238E27FC236}">
                    <a16:creationId xmlns:a16="http://schemas.microsoft.com/office/drawing/2014/main" id="{E9F0C73C-BB11-BBB5-FD78-8CF66937D9FB}"/>
                  </a:ext>
                </a:extLst>
              </p14:cNvPr>
              <p14:cNvContentPartPr/>
              <p14:nvPr/>
            </p14:nvContentPartPr>
            <p14:xfrm>
              <a:off x="6774943" y="1349924"/>
              <a:ext cx="327240" cy="375480"/>
            </p14:xfrm>
          </p:contentPart>
        </mc:Choice>
        <mc:Fallback>
          <p:pic>
            <p:nvPicPr>
              <p:cNvPr id="22" name="Ink 23">
                <a:extLst>
                  <a:ext uri="{FF2B5EF4-FFF2-40B4-BE49-F238E27FC236}">
                    <a16:creationId xmlns:a16="http://schemas.microsoft.com/office/drawing/2014/main" id="{E9F0C73C-BB11-BBB5-FD78-8CF66937D9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7383" y="1342364"/>
                <a:ext cx="3423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8EA0E73E-9FAA-7196-2583-99FAA6FB0F9F}"/>
                  </a:ext>
                </a:extLst>
              </p14:cNvPr>
              <p14:cNvContentPartPr/>
              <p14:nvPr/>
            </p14:nvContentPartPr>
            <p14:xfrm>
              <a:off x="6712663" y="413204"/>
              <a:ext cx="320400" cy="26856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8EA0E73E-9FAA-7196-2583-99FAA6FB0F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5103" y="405644"/>
                <a:ext cx="335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EFF2831C-5305-5C96-E291-F9411BA8E45D}"/>
                  </a:ext>
                </a:extLst>
              </p14:cNvPr>
              <p14:cNvContentPartPr/>
              <p14:nvPr/>
            </p14:nvContentPartPr>
            <p14:xfrm>
              <a:off x="4203463" y="1338764"/>
              <a:ext cx="1118520" cy="493560"/>
            </p14:xfrm>
          </p:contentPart>
        </mc:Choice>
        <mc:Fallback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EFF2831C-5305-5C96-E291-F9411BA8E4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95905" y="1331204"/>
                <a:ext cx="1133635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BA8E86-B622-31AA-FE20-9AA23D5FEB74}"/>
                  </a:ext>
                </a:extLst>
              </p14:cNvPr>
              <p14:cNvContentPartPr/>
              <p14:nvPr/>
            </p14:nvContentPartPr>
            <p14:xfrm>
              <a:off x="1719823" y="2510924"/>
              <a:ext cx="277200" cy="1283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BA8E86-B622-31AA-FE20-9AA23D5FEB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12263" y="2503362"/>
                <a:ext cx="292320" cy="1298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C8982190-9CD8-DB89-1728-CCA555542BEB}"/>
                  </a:ext>
                </a:extLst>
              </p14:cNvPr>
              <p14:cNvContentPartPr/>
              <p14:nvPr/>
            </p14:nvContentPartPr>
            <p14:xfrm>
              <a:off x="2524783" y="2058404"/>
              <a:ext cx="1765080" cy="228276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C8982190-9CD8-DB89-1728-CCA555542B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7223" y="2050844"/>
                <a:ext cx="1780200" cy="22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7">
                <a:extLst>
                  <a:ext uri="{FF2B5EF4-FFF2-40B4-BE49-F238E27FC236}">
                    <a16:creationId xmlns:a16="http://schemas.microsoft.com/office/drawing/2014/main" id="{35E7C68D-D2FF-1A47-A002-97D6CFB6C44B}"/>
                  </a:ext>
                </a:extLst>
              </p14:cNvPr>
              <p14:cNvContentPartPr/>
              <p14:nvPr/>
            </p14:nvContentPartPr>
            <p14:xfrm>
              <a:off x="7016503" y="2210684"/>
              <a:ext cx="2650680" cy="1470240"/>
            </p14:xfrm>
          </p:contentPart>
        </mc:Choice>
        <mc:Fallback>
          <p:pic>
            <p:nvPicPr>
              <p:cNvPr id="56" name="Ink 57">
                <a:extLst>
                  <a:ext uri="{FF2B5EF4-FFF2-40B4-BE49-F238E27FC236}">
                    <a16:creationId xmlns:a16="http://schemas.microsoft.com/office/drawing/2014/main" id="{35E7C68D-D2FF-1A47-A002-97D6CFB6C4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08943" y="2203124"/>
                <a:ext cx="2665800" cy="14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13DB5FE7-8781-3901-680B-87FBBF3C5B93}"/>
                  </a:ext>
                </a:extLst>
              </p14:cNvPr>
              <p14:cNvContentPartPr/>
              <p14:nvPr/>
            </p14:nvContentPartPr>
            <p14:xfrm>
              <a:off x="4819423" y="2775884"/>
              <a:ext cx="1421640" cy="1282320"/>
            </p14:xfrm>
          </p:contentPart>
        </mc:Choice>
        <mc:Fallback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13DB5FE7-8781-3901-680B-87FBBF3C5B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11861" y="2768324"/>
                <a:ext cx="1436764" cy="12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1" name="Ink 84">
                <a:extLst>
                  <a:ext uri="{FF2B5EF4-FFF2-40B4-BE49-F238E27FC236}">
                    <a16:creationId xmlns:a16="http://schemas.microsoft.com/office/drawing/2014/main" id="{345580A0-1C68-C59E-283C-7432E6E6018F}"/>
                  </a:ext>
                </a:extLst>
              </p14:cNvPr>
              <p14:cNvContentPartPr/>
              <p14:nvPr/>
            </p14:nvContentPartPr>
            <p14:xfrm>
              <a:off x="10433983" y="2872724"/>
              <a:ext cx="1754280" cy="367200"/>
            </p14:xfrm>
          </p:contentPart>
        </mc:Choice>
        <mc:Fallback>
          <p:pic>
            <p:nvPicPr>
              <p:cNvPr id="81" name="Ink 84">
                <a:extLst>
                  <a:ext uri="{FF2B5EF4-FFF2-40B4-BE49-F238E27FC236}">
                    <a16:creationId xmlns:a16="http://schemas.microsoft.com/office/drawing/2014/main" id="{345580A0-1C68-C59E-283C-7432E6E601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26425" y="2865164"/>
                <a:ext cx="1769397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" name="Ink 84">
                <a:extLst>
                  <a:ext uri="{FF2B5EF4-FFF2-40B4-BE49-F238E27FC236}">
                    <a16:creationId xmlns:a16="http://schemas.microsoft.com/office/drawing/2014/main" id="{F8CBC40C-AAAA-1D73-FF5F-7D11F2C0819D}"/>
                  </a:ext>
                </a:extLst>
              </p14:cNvPr>
              <p14:cNvContentPartPr/>
              <p14:nvPr/>
            </p14:nvContentPartPr>
            <p14:xfrm>
              <a:off x="10725943" y="2303564"/>
              <a:ext cx="682920" cy="352440"/>
            </p14:xfrm>
          </p:contentPart>
        </mc:Choice>
        <mc:Fallback>
          <p:pic>
            <p:nvPicPr>
              <p:cNvPr id="82" name="Ink 84">
                <a:extLst>
                  <a:ext uri="{FF2B5EF4-FFF2-40B4-BE49-F238E27FC236}">
                    <a16:creationId xmlns:a16="http://schemas.microsoft.com/office/drawing/2014/main" id="{F8CBC40C-AAAA-1D73-FF5F-7D11F2C081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18383" y="2296004"/>
                <a:ext cx="6980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3" name="Ink 84">
                <a:extLst>
                  <a:ext uri="{FF2B5EF4-FFF2-40B4-BE49-F238E27FC236}">
                    <a16:creationId xmlns:a16="http://schemas.microsoft.com/office/drawing/2014/main" id="{EF15ED1F-E8A1-6708-2D00-308374D4D8DC}"/>
                  </a:ext>
                </a:extLst>
              </p14:cNvPr>
              <p14:cNvContentPartPr/>
              <p14:nvPr/>
            </p14:nvContentPartPr>
            <p14:xfrm>
              <a:off x="9908023" y="1078124"/>
              <a:ext cx="1563840" cy="451800"/>
            </p14:xfrm>
          </p:contentPart>
        </mc:Choice>
        <mc:Fallback>
          <p:pic>
            <p:nvPicPr>
              <p:cNvPr id="83" name="Ink 84">
                <a:extLst>
                  <a:ext uri="{FF2B5EF4-FFF2-40B4-BE49-F238E27FC236}">
                    <a16:creationId xmlns:a16="http://schemas.microsoft.com/office/drawing/2014/main" id="{EF15ED1F-E8A1-6708-2D00-308374D4D8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00463" y="1070558"/>
                <a:ext cx="1578960" cy="466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0F4F398E-641D-D46F-89E4-7454AA45F662}"/>
                  </a:ext>
                </a:extLst>
              </p14:cNvPr>
              <p14:cNvContentPartPr/>
              <p14:nvPr/>
            </p14:nvContentPartPr>
            <p14:xfrm>
              <a:off x="9837463" y="505364"/>
              <a:ext cx="920880" cy="358560"/>
            </p14:xfrm>
          </p:contentPart>
        </mc:Choice>
        <mc:Fallback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0F4F398E-641D-D46F-89E4-7454AA45F6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29906" y="497804"/>
                <a:ext cx="935994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5" name="Ink 109">
                <a:extLst>
                  <a:ext uri="{FF2B5EF4-FFF2-40B4-BE49-F238E27FC236}">
                    <a16:creationId xmlns:a16="http://schemas.microsoft.com/office/drawing/2014/main" id="{55D9875B-71E6-A70B-6D20-6FD4C2C27DEF}"/>
                  </a:ext>
                </a:extLst>
              </p14:cNvPr>
              <p14:cNvContentPartPr/>
              <p14:nvPr/>
            </p14:nvContentPartPr>
            <p14:xfrm>
              <a:off x="3229303" y="5623124"/>
              <a:ext cx="371160" cy="176400"/>
            </p14:xfrm>
          </p:contentPart>
        </mc:Choice>
        <mc:Fallback>
          <p:pic>
            <p:nvPicPr>
              <p:cNvPr id="105" name="Ink 109">
                <a:extLst>
                  <a:ext uri="{FF2B5EF4-FFF2-40B4-BE49-F238E27FC236}">
                    <a16:creationId xmlns:a16="http://schemas.microsoft.com/office/drawing/2014/main" id="{55D9875B-71E6-A70B-6D20-6FD4C2C27D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21750" y="5615564"/>
                <a:ext cx="386265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6" name="Ink 109">
                <a:extLst>
                  <a:ext uri="{FF2B5EF4-FFF2-40B4-BE49-F238E27FC236}">
                    <a16:creationId xmlns:a16="http://schemas.microsoft.com/office/drawing/2014/main" id="{6F7A5C2E-D462-D251-D1EA-934526098A31}"/>
                  </a:ext>
                </a:extLst>
              </p14:cNvPr>
              <p14:cNvContentPartPr/>
              <p14:nvPr/>
            </p14:nvContentPartPr>
            <p14:xfrm>
              <a:off x="2342623" y="5503604"/>
              <a:ext cx="471960" cy="377280"/>
            </p14:xfrm>
          </p:contentPart>
        </mc:Choice>
        <mc:Fallback>
          <p:pic>
            <p:nvPicPr>
              <p:cNvPr id="106" name="Ink 109">
                <a:extLst>
                  <a:ext uri="{FF2B5EF4-FFF2-40B4-BE49-F238E27FC236}">
                    <a16:creationId xmlns:a16="http://schemas.microsoft.com/office/drawing/2014/main" id="{6F7A5C2E-D462-D251-D1EA-934526098A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35063" y="5496037"/>
                <a:ext cx="487080" cy="392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7" name="Ink 109">
                <a:extLst>
                  <a:ext uri="{FF2B5EF4-FFF2-40B4-BE49-F238E27FC236}">
                    <a16:creationId xmlns:a16="http://schemas.microsoft.com/office/drawing/2014/main" id="{65F1DE38-5331-F3C6-7993-309F8DBCD2AB}"/>
                  </a:ext>
                </a:extLst>
              </p14:cNvPr>
              <p14:cNvContentPartPr/>
              <p14:nvPr/>
            </p14:nvContentPartPr>
            <p14:xfrm>
              <a:off x="1234903" y="5629604"/>
              <a:ext cx="756360" cy="314640"/>
            </p14:xfrm>
          </p:contentPart>
        </mc:Choice>
        <mc:Fallback>
          <p:pic>
            <p:nvPicPr>
              <p:cNvPr id="107" name="Ink 109">
                <a:extLst>
                  <a:ext uri="{FF2B5EF4-FFF2-40B4-BE49-F238E27FC236}">
                    <a16:creationId xmlns:a16="http://schemas.microsoft.com/office/drawing/2014/main" id="{65F1DE38-5331-F3C6-7993-309F8DBCD2A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27343" y="5622044"/>
                <a:ext cx="7714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8" name="Ink 109">
                <a:extLst>
                  <a:ext uri="{FF2B5EF4-FFF2-40B4-BE49-F238E27FC236}">
                    <a16:creationId xmlns:a16="http://schemas.microsoft.com/office/drawing/2014/main" id="{4F1E99E0-1AA5-4CD2-83B1-1F8CD03FB8E3}"/>
                  </a:ext>
                </a:extLst>
              </p14:cNvPr>
              <p14:cNvContentPartPr/>
              <p14:nvPr/>
            </p14:nvContentPartPr>
            <p14:xfrm>
              <a:off x="5206783" y="4551404"/>
              <a:ext cx="648360" cy="405720"/>
            </p14:xfrm>
          </p:contentPart>
        </mc:Choice>
        <mc:Fallback>
          <p:pic>
            <p:nvPicPr>
              <p:cNvPr id="108" name="Ink 109">
                <a:extLst>
                  <a:ext uri="{FF2B5EF4-FFF2-40B4-BE49-F238E27FC236}">
                    <a16:creationId xmlns:a16="http://schemas.microsoft.com/office/drawing/2014/main" id="{4F1E99E0-1AA5-4CD2-83B1-1F8CD03FB8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99219" y="4543837"/>
                <a:ext cx="663488" cy="420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BAF8A3FE-8B24-A628-6C44-259D7DD3C9A3}"/>
                  </a:ext>
                </a:extLst>
              </p14:cNvPr>
              <p14:cNvContentPartPr/>
              <p14:nvPr/>
            </p14:nvContentPartPr>
            <p14:xfrm>
              <a:off x="2375023" y="4638164"/>
              <a:ext cx="2457000" cy="691200"/>
            </p14:xfrm>
          </p:contentPart>
        </mc:Choice>
        <mc:Fallback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BAF8A3FE-8B24-A628-6C44-259D7DD3C9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67464" y="4630604"/>
                <a:ext cx="2472118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27" name="Ink 129">
                <a:extLst>
                  <a:ext uri="{FF2B5EF4-FFF2-40B4-BE49-F238E27FC236}">
                    <a16:creationId xmlns:a16="http://schemas.microsoft.com/office/drawing/2014/main" id="{BD470658-9805-2DF5-D0AA-0B7BD7305122}"/>
                  </a:ext>
                </a:extLst>
              </p14:cNvPr>
              <p14:cNvContentPartPr/>
              <p14:nvPr/>
            </p14:nvContentPartPr>
            <p14:xfrm>
              <a:off x="6762703" y="5160164"/>
              <a:ext cx="2093760" cy="620280"/>
            </p14:xfrm>
          </p:contentPart>
        </mc:Choice>
        <mc:Fallback>
          <p:pic>
            <p:nvPicPr>
              <p:cNvPr id="127" name="Ink 129">
                <a:extLst>
                  <a:ext uri="{FF2B5EF4-FFF2-40B4-BE49-F238E27FC236}">
                    <a16:creationId xmlns:a16="http://schemas.microsoft.com/office/drawing/2014/main" id="{BD470658-9805-2DF5-D0AA-0B7BD73051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55144" y="5152608"/>
                <a:ext cx="2108877" cy="635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28" name="Ink 129">
                <a:extLst>
                  <a:ext uri="{FF2B5EF4-FFF2-40B4-BE49-F238E27FC236}">
                    <a16:creationId xmlns:a16="http://schemas.microsoft.com/office/drawing/2014/main" id="{E4E3A105-F2FD-D2B1-AD96-E03CAF53599C}"/>
                  </a:ext>
                </a:extLst>
              </p14:cNvPr>
              <p14:cNvContentPartPr/>
              <p14:nvPr/>
            </p14:nvContentPartPr>
            <p14:xfrm>
              <a:off x="5549143" y="5308844"/>
              <a:ext cx="886680" cy="440640"/>
            </p14:xfrm>
          </p:contentPart>
        </mc:Choice>
        <mc:Fallback>
          <p:pic>
            <p:nvPicPr>
              <p:cNvPr id="128" name="Ink 129">
                <a:extLst>
                  <a:ext uri="{FF2B5EF4-FFF2-40B4-BE49-F238E27FC236}">
                    <a16:creationId xmlns:a16="http://schemas.microsoft.com/office/drawing/2014/main" id="{E4E3A105-F2FD-D2B1-AD96-E03CAF53599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41583" y="5301284"/>
                <a:ext cx="90180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46C4A9AC-5D5A-5A4D-BD8F-E865A22ADD9A}"/>
                  </a:ext>
                </a:extLst>
              </p14:cNvPr>
              <p14:cNvContentPartPr/>
              <p14:nvPr/>
            </p14:nvContentPartPr>
            <p14:xfrm>
              <a:off x="4072423" y="5334044"/>
              <a:ext cx="1037160" cy="496800"/>
            </p14:xfrm>
          </p:contentPart>
        </mc:Choice>
        <mc:Fallback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46C4A9AC-5D5A-5A4D-BD8F-E865A22ADD9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64860" y="5326489"/>
                <a:ext cx="1052285" cy="511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9" name="Ink 140">
                <a:extLst>
                  <a:ext uri="{FF2B5EF4-FFF2-40B4-BE49-F238E27FC236}">
                    <a16:creationId xmlns:a16="http://schemas.microsoft.com/office/drawing/2014/main" id="{45E73451-8062-9058-7EEF-DD4C3E8D4009}"/>
                  </a:ext>
                </a:extLst>
              </p14:cNvPr>
              <p14:cNvContentPartPr/>
              <p14:nvPr/>
            </p14:nvContentPartPr>
            <p14:xfrm>
              <a:off x="6831823" y="6057644"/>
              <a:ext cx="1602000" cy="508680"/>
            </p14:xfrm>
          </p:contentPart>
        </mc:Choice>
        <mc:Fallback>
          <p:pic>
            <p:nvPicPr>
              <p:cNvPr id="139" name="Ink 140">
                <a:extLst>
                  <a:ext uri="{FF2B5EF4-FFF2-40B4-BE49-F238E27FC236}">
                    <a16:creationId xmlns:a16="http://schemas.microsoft.com/office/drawing/2014/main" id="{45E73451-8062-9058-7EEF-DD4C3E8D40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24265" y="6050084"/>
                <a:ext cx="1617117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1DE55D50-8A6C-53F5-9CB5-E42D26E37A47}"/>
                  </a:ext>
                </a:extLst>
              </p14:cNvPr>
              <p14:cNvContentPartPr/>
              <p14:nvPr/>
            </p14:nvContentPartPr>
            <p14:xfrm>
              <a:off x="6907063" y="5139644"/>
              <a:ext cx="1364040" cy="628200"/>
            </p14:xfrm>
          </p:contentPart>
        </mc:Choice>
        <mc:Fallback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1DE55D50-8A6C-53F5-9CB5-E42D26E37A4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99503" y="5132084"/>
                <a:ext cx="137916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4037CDA-563A-7AC6-F52D-D3F7B3809A77}"/>
                  </a:ext>
                </a:extLst>
              </p14:cNvPr>
              <p14:cNvContentPartPr/>
              <p14:nvPr/>
            </p14:nvContentPartPr>
            <p14:xfrm>
              <a:off x="8780863" y="4592804"/>
              <a:ext cx="462240" cy="12823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4037CDA-563A-7AC6-F52D-D3F7B3809A7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773303" y="4585244"/>
                <a:ext cx="477360" cy="12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51F9FC9-3543-5FB1-F21D-82CF4C988442}"/>
                  </a:ext>
                </a:extLst>
              </p14:cNvPr>
              <p14:cNvContentPartPr/>
              <p14:nvPr/>
            </p14:nvContentPartPr>
            <p14:xfrm>
              <a:off x="3920863" y="5864684"/>
              <a:ext cx="2301480" cy="3812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51F9FC9-3543-5FB1-F21D-82CF4C9884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13303" y="5857124"/>
                <a:ext cx="2316600" cy="3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B20BFB-A99E-85F7-8703-8C7F9FBD8D2B}"/>
                  </a:ext>
                </a:extLst>
              </p14:cNvPr>
              <p14:cNvContentPartPr/>
              <p14:nvPr/>
            </p14:nvContentPartPr>
            <p14:xfrm>
              <a:off x="1874983" y="316724"/>
              <a:ext cx="146880" cy="4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B20BFB-A99E-85F7-8703-8C7F9FBD8D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7423" y="309164"/>
                <a:ext cx="1620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9">
                <a:extLst>
                  <a:ext uri="{FF2B5EF4-FFF2-40B4-BE49-F238E27FC236}">
                    <a16:creationId xmlns:a16="http://schemas.microsoft.com/office/drawing/2014/main" id="{D775E81B-0105-D4DF-8C06-CDDC7149DEFC}"/>
                  </a:ext>
                </a:extLst>
              </p14:cNvPr>
              <p14:cNvContentPartPr/>
              <p14:nvPr/>
            </p14:nvContentPartPr>
            <p14:xfrm>
              <a:off x="5894743" y="298724"/>
              <a:ext cx="577080" cy="590760"/>
            </p14:xfrm>
          </p:contentPart>
        </mc:Choice>
        <mc:Fallback>
          <p:pic>
            <p:nvPicPr>
              <p:cNvPr id="17" name="Ink 19">
                <a:extLst>
                  <a:ext uri="{FF2B5EF4-FFF2-40B4-BE49-F238E27FC236}">
                    <a16:creationId xmlns:a16="http://schemas.microsoft.com/office/drawing/2014/main" id="{D775E81B-0105-D4DF-8C06-CDDC7149DE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7188" y="291164"/>
                <a:ext cx="592191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id="{E20943B2-2D27-D88A-CD3C-C65CA74AF314}"/>
                  </a:ext>
                </a:extLst>
              </p14:cNvPr>
              <p14:cNvContentPartPr/>
              <p14:nvPr/>
            </p14:nvContentPartPr>
            <p14:xfrm>
              <a:off x="2606503" y="251204"/>
              <a:ext cx="2791800" cy="736560"/>
            </p14:xfrm>
          </p:contentPart>
        </mc:Choice>
        <mc:Fallback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E20943B2-2D27-D88A-CD3C-C65CA74AF3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8944" y="243648"/>
                <a:ext cx="2806918" cy="751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0E62131C-4B2A-CC01-D15E-E26DD3CE84F5}"/>
                  </a:ext>
                </a:extLst>
              </p14:cNvPr>
              <p14:cNvContentPartPr/>
              <p14:nvPr/>
            </p14:nvContentPartPr>
            <p14:xfrm>
              <a:off x="1758343" y="530564"/>
              <a:ext cx="496440" cy="262800"/>
            </p14:xfrm>
          </p:contentPart>
        </mc:Choice>
        <mc:Fallback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0E62131C-4B2A-CC01-D15E-E26DD3CE84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0778" y="523004"/>
                <a:ext cx="511571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30">
                <a:extLst>
                  <a:ext uri="{FF2B5EF4-FFF2-40B4-BE49-F238E27FC236}">
                    <a16:creationId xmlns:a16="http://schemas.microsoft.com/office/drawing/2014/main" id="{08C957BB-E45F-CF72-241D-DCB5DC9E8DB9}"/>
                  </a:ext>
                </a:extLst>
              </p14:cNvPr>
              <p14:cNvContentPartPr/>
              <p14:nvPr/>
            </p14:nvContentPartPr>
            <p14:xfrm>
              <a:off x="8617063" y="153284"/>
              <a:ext cx="1703880" cy="484560"/>
            </p14:xfrm>
          </p:contentPart>
        </mc:Choice>
        <mc:Fallback>
          <p:pic>
            <p:nvPicPr>
              <p:cNvPr id="29" name="Ink 30">
                <a:extLst>
                  <a:ext uri="{FF2B5EF4-FFF2-40B4-BE49-F238E27FC236}">
                    <a16:creationId xmlns:a16="http://schemas.microsoft.com/office/drawing/2014/main" id="{08C957BB-E45F-CF72-241D-DCB5DC9E8D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09505" y="145718"/>
                <a:ext cx="1718997" cy="499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B0E911A4-AF9B-D6CA-E05D-D8D410F98435}"/>
                  </a:ext>
                </a:extLst>
              </p14:cNvPr>
              <p14:cNvContentPartPr/>
              <p14:nvPr/>
            </p14:nvContentPartPr>
            <p14:xfrm>
              <a:off x="7082743" y="298724"/>
              <a:ext cx="906120" cy="320040"/>
            </p14:xfrm>
          </p:contentPart>
        </mc:Choice>
        <mc:Fallback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B0E911A4-AF9B-D6CA-E05D-D8D410F9843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75180" y="291172"/>
                <a:ext cx="921246" cy="335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41">
                <a:extLst>
                  <a:ext uri="{FF2B5EF4-FFF2-40B4-BE49-F238E27FC236}">
                    <a16:creationId xmlns:a16="http://schemas.microsoft.com/office/drawing/2014/main" id="{35386AB2-0462-E997-7828-A269ED270176}"/>
                  </a:ext>
                </a:extLst>
              </p14:cNvPr>
              <p14:cNvContentPartPr/>
              <p14:nvPr/>
            </p14:nvContentPartPr>
            <p14:xfrm>
              <a:off x="8642263" y="853844"/>
              <a:ext cx="1886400" cy="532080"/>
            </p14:xfrm>
          </p:contentPart>
        </mc:Choice>
        <mc:Fallback>
          <p:pic>
            <p:nvPicPr>
              <p:cNvPr id="40" name="Ink 41">
                <a:extLst>
                  <a:ext uri="{FF2B5EF4-FFF2-40B4-BE49-F238E27FC236}">
                    <a16:creationId xmlns:a16="http://schemas.microsoft.com/office/drawing/2014/main" id="{35386AB2-0462-E997-7828-A269ED2701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34703" y="846284"/>
                <a:ext cx="19015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2BA2FA8B-AEE2-C1B3-CF02-5B84DB7FA70F}"/>
                  </a:ext>
                </a:extLst>
              </p14:cNvPr>
              <p14:cNvContentPartPr/>
              <p14:nvPr/>
            </p14:nvContentPartPr>
            <p14:xfrm>
              <a:off x="7032703" y="993884"/>
              <a:ext cx="1100520" cy="34128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2BA2FA8B-AEE2-C1B3-CF02-5B84DB7FA7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25143" y="986324"/>
                <a:ext cx="11156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7" name="Ink 59">
                <a:extLst>
                  <a:ext uri="{FF2B5EF4-FFF2-40B4-BE49-F238E27FC236}">
                    <a16:creationId xmlns:a16="http://schemas.microsoft.com/office/drawing/2014/main" id="{F76DB524-5A3E-94E4-5651-BC554328ED25}"/>
                  </a:ext>
                </a:extLst>
              </p14:cNvPr>
              <p14:cNvContentPartPr/>
              <p14:nvPr/>
            </p14:nvContentPartPr>
            <p14:xfrm>
              <a:off x="3685063" y="1978124"/>
              <a:ext cx="1650600" cy="527040"/>
            </p14:xfrm>
          </p:contentPart>
        </mc:Choice>
        <mc:Fallback>
          <p:pic>
            <p:nvPicPr>
              <p:cNvPr id="57" name="Ink 59">
                <a:extLst>
                  <a:ext uri="{FF2B5EF4-FFF2-40B4-BE49-F238E27FC236}">
                    <a16:creationId xmlns:a16="http://schemas.microsoft.com/office/drawing/2014/main" id="{F76DB524-5A3E-94E4-5651-BC554328ED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77503" y="1970564"/>
                <a:ext cx="166572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8" name="Ink 59">
                <a:extLst>
                  <a:ext uri="{FF2B5EF4-FFF2-40B4-BE49-F238E27FC236}">
                    <a16:creationId xmlns:a16="http://schemas.microsoft.com/office/drawing/2014/main" id="{B471773E-1F77-936D-4DA7-BF3686273E4A}"/>
                  </a:ext>
                </a:extLst>
              </p14:cNvPr>
              <p14:cNvContentPartPr/>
              <p14:nvPr/>
            </p14:nvContentPartPr>
            <p14:xfrm>
              <a:off x="2933383" y="2240564"/>
              <a:ext cx="484560" cy="138600"/>
            </p14:xfrm>
          </p:contentPart>
        </mc:Choice>
        <mc:Fallback>
          <p:pic>
            <p:nvPicPr>
              <p:cNvPr id="58" name="Ink 59">
                <a:extLst>
                  <a:ext uri="{FF2B5EF4-FFF2-40B4-BE49-F238E27FC236}">
                    <a16:creationId xmlns:a16="http://schemas.microsoft.com/office/drawing/2014/main" id="{B471773E-1F77-936D-4DA7-BF3686273E4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25817" y="2233004"/>
                <a:ext cx="499691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5494DEA2-DA1C-1AAC-AC3B-A33C658A5341}"/>
                  </a:ext>
                </a:extLst>
              </p14:cNvPr>
              <p14:cNvContentPartPr/>
              <p14:nvPr/>
            </p14:nvContentPartPr>
            <p14:xfrm>
              <a:off x="1327423" y="2181164"/>
              <a:ext cx="1128600" cy="374040"/>
            </p14:xfrm>
          </p:contentPart>
        </mc:Choice>
        <mc:Fallback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5494DEA2-DA1C-1AAC-AC3B-A33C658A53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19863" y="2173604"/>
                <a:ext cx="11437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3" name="Ink 63">
                <a:extLst>
                  <a:ext uri="{FF2B5EF4-FFF2-40B4-BE49-F238E27FC236}">
                    <a16:creationId xmlns:a16="http://schemas.microsoft.com/office/drawing/2014/main" id="{9112EF83-7DBD-178A-17D3-9355F74F0A7E}"/>
                  </a:ext>
                </a:extLst>
              </p14:cNvPr>
              <p14:cNvContentPartPr/>
              <p14:nvPr/>
            </p14:nvContentPartPr>
            <p14:xfrm>
              <a:off x="5987623" y="2040764"/>
              <a:ext cx="603720" cy="432720"/>
            </p14:xfrm>
          </p:contentPart>
        </mc:Choice>
        <mc:Fallback>
          <p:pic>
            <p:nvPicPr>
              <p:cNvPr id="63" name="Ink 63">
                <a:extLst>
                  <a:ext uri="{FF2B5EF4-FFF2-40B4-BE49-F238E27FC236}">
                    <a16:creationId xmlns:a16="http://schemas.microsoft.com/office/drawing/2014/main" id="{9112EF83-7DBD-178A-17D3-9355F74F0A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80068" y="2033204"/>
                <a:ext cx="618831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3136D3F5-A359-F0C5-F24F-C58B9EA364B3}"/>
                  </a:ext>
                </a:extLst>
              </p14:cNvPr>
              <p14:cNvContentPartPr/>
              <p14:nvPr/>
            </p14:nvContentPartPr>
            <p14:xfrm>
              <a:off x="7291183" y="1889204"/>
              <a:ext cx="502200" cy="483840"/>
            </p14:xfrm>
          </p:contentPart>
        </mc:Choice>
        <mc:Fallback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3136D3F5-A359-F0C5-F24F-C58B9EA364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83628" y="1881644"/>
                <a:ext cx="517309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BB311B3A-A9FB-5E94-2E43-18DEB8E39A31}"/>
                  </a:ext>
                </a:extLst>
              </p14:cNvPr>
              <p14:cNvContentPartPr/>
              <p14:nvPr/>
            </p14:nvContentPartPr>
            <p14:xfrm>
              <a:off x="8415823" y="1901084"/>
              <a:ext cx="2936520" cy="597600"/>
            </p14:xfrm>
          </p:contentPart>
        </mc:Choice>
        <mc:Fallback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BB311B3A-A9FB-5E94-2E43-18DEB8E39A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08263" y="1893524"/>
                <a:ext cx="295164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3" name="Ink 83">
                <a:extLst>
                  <a:ext uri="{FF2B5EF4-FFF2-40B4-BE49-F238E27FC236}">
                    <a16:creationId xmlns:a16="http://schemas.microsoft.com/office/drawing/2014/main" id="{AC2ABC72-855A-C774-77C1-6D05B08589C5}"/>
                  </a:ext>
                </a:extLst>
              </p14:cNvPr>
              <p14:cNvContentPartPr/>
              <p14:nvPr/>
            </p14:nvContentPartPr>
            <p14:xfrm>
              <a:off x="7272823" y="2969924"/>
              <a:ext cx="608760" cy="484560"/>
            </p14:xfrm>
          </p:contentPart>
        </mc:Choice>
        <mc:Fallback>
          <p:pic>
            <p:nvPicPr>
              <p:cNvPr id="83" name="Ink 83">
                <a:extLst>
                  <a:ext uri="{FF2B5EF4-FFF2-40B4-BE49-F238E27FC236}">
                    <a16:creationId xmlns:a16="http://schemas.microsoft.com/office/drawing/2014/main" id="{AC2ABC72-855A-C774-77C1-6D05B08589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65263" y="2962358"/>
                <a:ext cx="623880" cy="499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3" name="Ink 94">
                <a:extLst>
                  <a:ext uri="{FF2B5EF4-FFF2-40B4-BE49-F238E27FC236}">
                    <a16:creationId xmlns:a16="http://schemas.microsoft.com/office/drawing/2014/main" id="{03862996-7AF7-74A2-8EEE-74EA6B0F62A5}"/>
                  </a:ext>
                </a:extLst>
              </p14:cNvPr>
              <p14:cNvContentPartPr/>
              <p14:nvPr/>
            </p14:nvContentPartPr>
            <p14:xfrm>
              <a:off x="10214023" y="2832404"/>
              <a:ext cx="1175400" cy="609120"/>
            </p14:xfrm>
          </p:contentPart>
        </mc:Choice>
        <mc:Fallback>
          <p:pic>
            <p:nvPicPr>
              <p:cNvPr id="93" name="Ink 94">
                <a:extLst>
                  <a:ext uri="{FF2B5EF4-FFF2-40B4-BE49-F238E27FC236}">
                    <a16:creationId xmlns:a16="http://schemas.microsoft.com/office/drawing/2014/main" id="{03862996-7AF7-74A2-8EEE-74EA6B0F62A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06463" y="2824844"/>
                <a:ext cx="11905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4" name="Ink 94">
                <a:extLst>
                  <a:ext uri="{FF2B5EF4-FFF2-40B4-BE49-F238E27FC236}">
                    <a16:creationId xmlns:a16="http://schemas.microsoft.com/office/drawing/2014/main" id="{62F82819-CF65-7757-DF99-3F0E3033850E}"/>
                  </a:ext>
                </a:extLst>
              </p14:cNvPr>
              <p14:cNvContentPartPr/>
              <p14:nvPr/>
            </p14:nvContentPartPr>
            <p14:xfrm>
              <a:off x="8549023" y="2965244"/>
              <a:ext cx="1343880" cy="527040"/>
            </p14:xfrm>
          </p:contentPart>
        </mc:Choice>
        <mc:Fallback>
          <p:pic>
            <p:nvPicPr>
              <p:cNvPr id="94" name="Ink 94">
                <a:extLst>
                  <a:ext uri="{FF2B5EF4-FFF2-40B4-BE49-F238E27FC236}">
                    <a16:creationId xmlns:a16="http://schemas.microsoft.com/office/drawing/2014/main" id="{62F82819-CF65-7757-DF99-3F0E303385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41463" y="2957684"/>
                <a:ext cx="135900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Ink 97">
                <a:extLst>
                  <a:ext uri="{FF2B5EF4-FFF2-40B4-BE49-F238E27FC236}">
                    <a16:creationId xmlns:a16="http://schemas.microsoft.com/office/drawing/2014/main" id="{8756EDC5-C699-837D-4BBC-B41C7D4ED063}"/>
                  </a:ext>
                </a:extLst>
              </p14:cNvPr>
              <p14:cNvContentPartPr/>
              <p14:nvPr/>
            </p14:nvContentPartPr>
            <p14:xfrm>
              <a:off x="1663303" y="3171164"/>
              <a:ext cx="4831560" cy="2961720"/>
            </p14:xfrm>
          </p:contentPart>
        </mc:Choice>
        <mc:Fallback>
          <p:pic>
            <p:nvPicPr>
              <p:cNvPr id="97" name="Ink 97">
                <a:extLst>
                  <a:ext uri="{FF2B5EF4-FFF2-40B4-BE49-F238E27FC236}">
                    <a16:creationId xmlns:a16="http://schemas.microsoft.com/office/drawing/2014/main" id="{8756EDC5-C699-837D-4BBC-B41C7D4ED06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55743" y="3163603"/>
                <a:ext cx="4846680" cy="29768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BDBA488F-6146-3E9B-1C71-75E5A1F824A8}"/>
                  </a:ext>
                </a:extLst>
              </p14:cNvPr>
              <p14:cNvContentPartPr/>
              <p14:nvPr/>
            </p14:nvContentPartPr>
            <p14:xfrm>
              <a:off x="431023" y="3271604"/>
              <a:ext cx="522360" cy="528480"/>
            </p14:xfrm>
          </p:contentPart>
        </mc:Choice>
        <mc:Fallback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BDBA488F-6146-3E9B-1C71-75E5A1F824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3458" y="3264044"/>
                <a:ext cx="53749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52C76B8B-C015-C1A9-A3D6-BCBC8CB00FFD}"/>
                  </a:ext>
                </a:extLst>
              </p14:cNvPr>
              <p14:cNvContentPartPr/>
              <p14:nvPr/>
            </p14:nvContentPartPr>
            <p14:xfrm>
              <a:off x="1424623" y="3183764"/>
              <a:ext cx="6123600" cy="3087360"/>
            </p14:xfrm>
          </p:contentPart>
        </mc:Choice>
        <mc:Fallback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52C76B8B-C015-C1A9-A3D6-BCBC8CB00FF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17063" y="3176204"/>
                <a:ext cx="6138719" cy="31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74F7B1D-40EB-A990-4427-A3333327DD4A}"/>
                  </a:ext>
                </a:extLst>
              </p14:cNvPr>
              <p14:cNvContentPartPr/>
              <p14:nvPr/>
            </p14:nvContentPartPr>
            <p14:xfrm>
              <a:off x="1732423" y="3774884"/>
              <a:ext cx="239400" cy="316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74F7B1D-40EB-A990-4427-A3333327DD4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24863" y="3767324"/>
                <a:ext cx="2545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94E2327-9FA2-A2D7-CE6A-E3D483587AFE}"/>
                  </a:ext>
                </a:extLst>
              </p14:cNvPr>
              <p14:cNvContentPartPr/>
              <p14:nvPr/>
            </p14:nvContentPartPr>
            <p14:xfrm>
              <a:off x="2411383" y="3724484"/>
              <a:ext cx="182520" cy="442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94E2327-9FA2-A2D7-CE6A-E3D483587A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03823" y="3716985"/>
                <a:ext cx="197640" cy="59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FDDF20D-B5D0-B500-002D-FB4584B9C1E9}"/>
                  </a:ext>
                </a:extLst>
              </p14:cNvPr>
              <p14:cNvContentPartPr/>
              <p14:nvPr/>
            </p14:nvContentPartPr>
            <p14:xfrm>
              <a:off x="2839063" y="3686684"/>
              <a:ext cx="189000" cy="316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FDDF20D-B5D0-B500-002D-FB4584B9C1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31489" y="3679124"/>
                <a:ext cx="204149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79874BE-985C-0DF0-2B19-BE2C3791D185}"/>
                  </a:ext>
                </a:extLst>
              </p14:cNvPr>
              <p14:cNvContentPartPr/>
              <p14:nvPr/>
            </p14:nvContentPartPr>
            <p14:xfrm>
              <a:off x="3361063" y="3604964"/>
              <a:ext cx="201600" cy="316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79874BE-985C-0DF0-2B19-BE2C3791D1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53503" y="3597404"/>
                <a:ext cx="2167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234F777-4AB0-76C8-6A93-BA28CCDFF7EF}"/>
                  </a:ext>
                </a:extLst>
              </p14:cNvPr>
              <p14:cNvContentPartPr/>
              <p14:nvPr/>
            </p14:nvContentPartPr>
            <p14:xfrm>
              <a:off x="3889183" y="3611444"/>
              <a:ext cx="107280" cy="6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234F777-4AB0-76C8-6A93-BA28CCDFF7E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81623" y="3603884"/>
                <a:ext cx="1224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4" name="Ink 114">
                <a:extLst>
                  <a:ext uri="{FF2B5EF4-FFF2-40B4-BE49-F238E27FC236}">
                    <a16:creationId xmlns:a16="http://schemas.microsoft.com/office/drawing/2014/main" id="{56E89F7F-A17D-B388-8ADC-F9C24F85B6D2}"/>
                  </a:ext>
                </a:extLst>
              </p14:cNvPr>
              <p14:cNvContentPartPr/>
              <p14:nvPr/>
            </p14:nvContentPartPr>
            <p14:xfrm>
              <a:off x="4259983" y="3611444"/>
              <a:ext cx="591120" cy="25560"/>
            </p14:xfrm>
          </p:contentPart>
        </mc:Choice>
        <mc:Fallback>
          <p:pic>
            <p:nvPicPr>
              <p:cNvPr id="114" name="Ink 114">
                <a:extLst>
                  <a:ext uri="{FF2B5EF4-FFF2-40B4-BE49-F238E27FC236}">
                    <a16:creationId xmlns:a16="http://schemas.microsoft.com/office/drawing/2014/main" id="{56E89F7F-A17D-B388-8ADC-F9C24F85B6D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52428" y="3603884"/>
                <a:ext cx="606231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4243D5A-ACBC-2BFA-318F-519FB74A4B64}"/>
                  </a:ext>
                </a:extLst>
              </p14:cNvPr>
              <p14:cNvContentPartPr/>
              <p14:nvPr/>
            </p14:nvContentPartPr>
            <p14:xfrm>
              <a:off x="5020663" y="3598844"/>
              <a:ext cx="94680" cy="12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4243D5A-ACBC-2BFA-318F-519FB74A4B6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13103" y="3591284"/>
                <a:ext cx="1098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4B98E97-AD6D-252E-AB4B-4C0DC5C3A210}"/>
                  </a:ext>
                </a:extLst>
              </p14:cNvPr>
              <p14:cNvContentPartPr/>
              <p14:nvPr/>
            </p14:nvContentPartPr>
            <p14:xfrm>
              <a:off x="5423143" y="3579764"/>
              <a:ext cx="170280" cy="255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4B98E97-AD6D-252E-AB4B-4C0DC5C3A21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5583" y="3572204"/>
                <a:ext cx="185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803EEC70-16AC-CDD5-9050-DC8D533E22FA}"/>
                  </a:ext>
                </a:extLst>
              </p14:cNvPr>
              <p14:cNvContentPartPr/>
              <p14:nvPr/>
            </p14:nvContentPartPr>
            <p14:xfrm>
              <a:off x="6064303" y="3341804"/>
              <a:ext cx="1063080" cy="559080"/>
            </p14:xfrm>
          </p:contentPart>
        </mc:Choice>
        <mc:Fallback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803EEC70-16AC-CDD5-9050-DC8D533E22F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56740" y="3334244"/>
                <a:ext cx="1078205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3C2C650-1D01-795A-DCC7-89A913D3EBAD}"/>
                  </a:ext>
                </a:extLst>
              </p14:cNvPr>
              <p14:cNvContentPartPr/>
              <p14:nvPr/>
            </p14:nvContentPartPr>
            <p14:xfrm>
              <a:off x="877423" y="4812044"/>
              <a:ext cx="6755400" cy="270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3C2C650-1D01-795A-DCC7-89A913D3EBA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9863" y="4804494"/>
                <a:ext cx="6770520" cy="285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FE535B9-70D0-6121-3ADF-32AAD3DEC57B}"/>
                  </a:ext>
                </a:extLst>
              </p14:cNvPr>
              <p14:cNvContentPartPr/>
              <p14:nvPr/>
            </p14:nvContentPartPr>
            <p14:xfrm>
              <a:off x="7925503" y="4721324"/>
              <a:ext cx="100080" cy="411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FE535B9-70D0-6121-3ADF-32AAD3DEC57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17970" y="4713764"/>
                <a:ext cx="115146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1FA3360-BDDA-A08E-8CB3-C4242EE9ACF5}"/>
                  </a:ext>
                </a:extLst>
              </p14:cNvPr>
              <p14:cNvContentPartPr/>
              <p14:nvPr/>
            </p14:nvContentPartPr>
            <p14:xfrm>
              <a:off x="7960423" y="4699004"/>
              <a:ext cx="165960" cy="2520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1FA3360-BDDA-A08E-8CB3-C4242EE9ACF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52863" y="4691444"/>
                <a:ext cx="1810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34CCF4A-1E12-8AC2-C696-163C78F6B559}"/>
                  </a:ext>
                </a:extLst>
              </p14:cNvPr>
              <p14:cNvContentPartPr/>
              <p14:nvPr/>
            </p14:nvContentPartPr>
            <p14:xfrm>
              <a:off x="8145463" y="5001404"/>
              <a:ext cx="459360" cy="200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34CCF4A-1E12-8AC2-C696-163C78F6B55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37903" y="4993830"/>
                <a:ext cx="474480" cy="216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BE31641-009E-CB98-43BF-534AE3D6B88D}"/>
                  </a:ext>
                </a:extLst>
              </p14:cNvPr>
              <p14:cNvContentPartPr/>
              <p14:nvPr/>
            </p14:nvContentPartPr>
            <p14:xfrm>
              <a:off x="2361343" y="4994564"/>
              <a:ext cx="113400" cy="633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BE31641-009E-CB98-43BF-534AE3D6B88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53807" y="4987004"/>
                <a:ext cx="128472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DABFB2E-57D5-6B6D-1EDA-9211BF151CE5}"/>
                  </a:ext>
                </a:extLst>
              </p14:cNvPr>
              <p14:cNvContentPartPr/>
              <p14:nvPr/>
            </p14:nvContentPartPr>
            <p14:xfrm>
              <a:off x="5311183" y="4805924"/>
              <a:ext cx="131040" cy="694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DABFB2E-57D5-6B6D-1EDA-9211BF151CE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03623" y="4798364"/>
                <a:ext cx="146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4" name="Ink 134">
                <a:extLst>
                  <a:ext uri="{FF2B5EF4-FFF2-40B4-BE49-F238E27FC236}">
                    <a16:creationId xmlns:a16="http://schemas.microsoft.com/office/drawing/2014/main" id="{2B0A7063-7CFB-1516-36DF-D0918D914893}"/>
                  </a:ext>
                </a:extLst>
              </p14:cNvPr>
              <p14:cNvContentPartPr/>
              <p14:nvPr/>
            </p14:nvContentPartPr>
            <p14:xfrm>
              <a:off x="6561103" y="4214804"/>
              <a:ext cx="408960" cy="402120"/>
            </p14:xfrm>
          </p:contentPart>
        </mc:Choice>
        <mc:Fallback>
          <p:pic>
            <p:nvPicPr>
              <p:cNvPr id="134" name="Ink 134">
                <a:extLst>
                  <a:ext uri="{FF2B5EF4-FFF2-40B4-BE49-F238E27FC236}">
                    <a16:creationId xmlns:a16="http://schemas.microsoft.com/office/drawing/2014/main" id="{2B0A7063-7CFB-1516-36DF-D0918D91489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53550" y="4207237"/>
                <a:ext cx="424067" cy="417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7" name="Ink 137">
                <a:extLst>
                  <a:ext uri="{FF2B5EF4-FFF2-40B4-BE49-F238E27FC236}">
                    <a16:creationId xmlns:a16="http://schemas.microsoft.com/office/drawing/2014/main" id="{105DC8AB-A374-2BF6-7F03-1DF952586023}"/>
                  </a:ext>
                </a:extLst>
              </p14:cNvPr>
              <p14:cNvContentPartPr/>
              <p14:nvPr/>
            </p14:nvContentPartPr>
            <p14:xfrm>
              <a:off x="6624103" y="5026604"/>
              <a:ext cx="421560" cy="507600"/>
            </p14:xfrm>
          </p:contentPart>
        </mc:Choice>
        <mc:Fallback>
          <p:pic>
            <p:nvPicPr>
              <p:cNvPr id="137" name="Ink 137">
                <a:extLst>
                  <a:ext uri="{FF2B5EF4-FFF2-40B4-BE49-F238E27FC236}">
                    <a16:creationId xmlns:a16="http://schemas.microsoft.com/office/drawing/2014/main" id="{105DC8AB-A374-2BF6-7F03-1DF95258602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16543" y="5019044"/>
                <a:ext cx="43668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4E3BBE03-DE4A-AAE9-6B52-3569F94341F5}"/>
                  </a:ext>
                </a:extLst>
              </p14:cNvPr>
              <p14:cNvContentPartPr/>
              <p14:nvPr/>
            </p14:nvContentPartPr>
            <p14:xfrm>
              <a:off x="7441303" y="4114364"/>
              <a:ext cx="358560" cy="377280"/>
            </p14:xfrm>
          </p:contentPart>
        </mc:Choice>
        <mc:Fallback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4E3BBE03-DE4A-AAE9-6B52-3569F94341F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33751" y="4106811"/>
                <a:ext cx="373665" cy="392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A05DC4C-790C-40CC-4F46-CB8F5D10F8E6}"/>
                  </a:ext>
                </a:extLst>
              </p14:cNvPr>
              <p14:cNvContentPartPr/>
              <p14:nvPr/>
            </p14:nvContentPartPr>
            <p14:xfrm>
              <a:off x="7875103" y="2051924"/>
              <a:ext cx="270720" cy="339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A05DC4C-790C-40CC-4F46-CB8F5D10F8E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67543" y="2044364"/>
                <a:ext cx="2858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018EF6D-B9EF-FE70-2DD3-AAAC7356A671}"/>
                  </a:ext>
                </a:extLst>
              </p14:cNvPr>
              <p14:cNvContentPartPr/>
              <p14:nvPr/>
            </p14:nvContentPartPr>
            <p14:xfrm>
              <a:off x="7962943" y="3127244"/>
              <a:ext cx="342720" cy="4431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018EF6D-B9EF-FE70-2DD3-AAAC7356A67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55383" y="3119690"/>
                <a:ext cx="357840" cy="458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140BA88-ADC7-0C5D-78D9-D4429341E4E7}"/>
                  </a:ext>
                </a:extLst>
              </p14:cNvPr>
              <p14:cNvContentPartPr/>
              <p14:nvPr/>
            </p14:nvContentPartPr>
            <p14:xfrm>
              <a:off x="1267303" y="3982244"/>
              <a:ext cx="113400" cy="1008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140BA88-ADC7-0C5D-78D9-D4429341E4E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56863" y="3971841"/>
                <a:ext cx="133560" cy="120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F2A5519D-D4DA-F460-60CB-4A1EEB974EC4}"/>
                  </a:ext>
                </a:extLst>
              </p14:cNvPr>
              <p14:cNvContentPartPr/>
              <p14:nvPr/>
            </p14:nvContentPartPr>
            <p14:xfrm>
              <a:off x="7926223" y="4202204"/>
              <a:ext cx="634680" cy="270720"/>
            </p14:xfrm>
          </p:contentPart>
        </mc:Choice>
        <mc:Fallback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F2A5519D-D4DA-F460-60CB-4A1EEB974E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18663" y="4194644"/>
                <a:ext cx="6498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D176C5D9-6DB5-07E3-6170-6B86E7CE9CAB}"/>
                  </a:ext>
                </a:extLst>
              </p14:cNvPr>
              <p14:cNvContentPartPr/>
              <p14:nvPr/>
            </p14:nvContentPartPr>
            <p14:xfrm>
              <a:off x="8805703" y="3939044"/>
              <a:ext cx="1533960" cy="508680"/>
            </p14:xfrm>
          </p:contentPart>
        </mc:Choice>
        <mc:Fallback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D176C5D9-6DB5-07E3-6170-6B86E7CE9C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98145" y="3931489"/>
                <a:ext cx="1549076" cy="523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6" name="Ink 156">
                <a:extLst>
                  <a:ext uri="{FF2B5EF4-FFF2-40B4-BE49-F238E27FC236}">
                    <a16:creationId xmlns:a16="http://schemas.microsoft.com/office/drawing/2014/main" id="{58F7E9B4-CF88-E8DA-90B6-C9F418DC5945}"/>
                  </a:ext>
                </a:extLst>
              </p14:cNvPr>
              <p14:cNvContentPartPr/>
              <p14:nvPr/>
            </p14:nvContentPartPr>
            <p14:xfrm>
              <a:off x="8258503" y="5435204"/>
              <a:ext cx="358560" cy="320040"/>
            </p14:xfrm>
          </p:contentPart>
        </mc:Choice>
        <mc:Fallback>
          <p:pic>
            <p:nvPicPr>
              <p:cNvPr id="156" name="Ink 156">
                <a:extLst>
                  <a:ext uri="{FF2B5EF4-FFF2-40B4-BE49-F238E27FC236}">
                    <a16:creationId xmlns:a16="http://schemas.microsoft.com/office/drawing/2014/main" id="{58F7E9B4-CF88-E8DA-90B6-C9F418DC594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50943" y="5427644"/>
                <a:ext cx="3736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65" name="Ink 165">
                <a:extLst>
                  <a:ext uri="{FF2B5EF4-FFF2-40B4-BE49-F238E27FC236}">
                    <a16:creationId xmlns:a16="http://schemas.microsoft.com/office/drawing/2014/main" id="{11492248-7B4E-B3D3-9834-3EB92020FB3C}"/>
                  </a:ext>
                </a:extLst>
              </p14:cNvPr>
              <p14:cNvContentPartPr/>
              <p14:nvPr/>
            </p14:nvContentPartPr>
            <p14:xfrm>
              <a:off x="8718943" y="5220644"/>
              <a:ext cx="2287440" cy="534960"/>
            </p14:xfrm>
          </p:contentPart>
        </mc:Choice>
        <mc:Fallback>
          <p:pic>
            <p:nvPicPr>
              <p:cNvPr id="165" name="Ink 165">
                <a:extLst>
                  <a:ext uri="{FF2B5EF4-FFF2-40B4-BE49-F238E27FC236}">
                    <a16:creationId xmlns:a16="http://schemas.microsoft.com/office/drawing/2014/main" id="{11492248-7B4E-B3D3-9834-3EB92020FB3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711383" y="5213079"/>
                <a:ext cx="2302560" cy="550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C13F063A-AEE3-6300-A34D-A1810E237059}"/>
                  </a:ext>
                </a:extLst>
              </p14:cNvPr>
              <p14:cNvContentPartPr/>
              <p14:nvPr/>
            </p14:nvContentPartPr>
            <p14:xfrm>
              <a:off x="7020103" y="6409004"/>
              <a:ext cx="578880" cy="119880"/>
            </p14:xfrm>
          </p:contentPart>
        </mc:Choice>
        <mc:Fallback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C13F063A-AEE3-6300-A34D-A1810E23705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12543" y="6401421"/>
                <a:ext cx="594000" cy="13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81" name="Ink 181">
                <a:extLst>
                  <a:ext uri="{FF2B5EF4-FFF2-40B4-BE49-F238E27FC236}">
                    <a16:creationId xmlns:a16="http://schemas.microsoft.com/office/drawing/2014/main" id="{2BFF35C5-EADC-3A15-C404-FD41CBD0593D}"/>
                  </a:ext>
                </a:extLst>
              </p14:cNvPr>
              <p14:cNvContentPartPr/>
              <p14:nvPr/>
            </p14:nvContentPartPr>
            <p14:xfrm>
              <a:off x="2882983" y="5349884"/>
              <a:ext cx="2496240" cy="405360"/>
            </p14:xfrm>
          </p:contentPart>
        </mc:Choice>
        <mc:Fallback>
          <p:pic>
            <p:nvPicPr>
              <p:cNvPr id="181" name="Ink 181">
                <a:extLst>
                  <a:ext uri="{FF2B5EF4-FFF2-40B4-BE49-F238E27FC236}">
                    <a16:creationId xmlns:a16="http://schemas.microsoft.com/office/drawing/2014/main" id="{2BFF35C5-EADC-3A15-C404-FD41CBD0593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75423" y="5342324"/>
                <a:ext cx="25113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CDB3F91B-346D-B8F7-F9F0-C290C42BE798}"/>
                  </a:ext>
                </a:extLst>
              </p14:cNvPr>
              <p14:cNvContentPartPr/>
              <p14:nvPr/>
            </p14:nvContentPartPr>
            <p14:xfrm>
              <a:off x="3103303" y="4227404"/>
              <a:ext cx="2024640" cy="390240"/>
            </p14:xfrm>
          </p:contentPart>
        </mc:Choice>
        <mc:Fallback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CDB3F91B-346D-B8F7-F9F0-C290C42BE79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95744" y="4219837"/>
                <a:ext cx="2039757" cy="4053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60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1</cp:revision>
  <dcterms:created xsi:type="dcterms:W3CDTF">2023-03-28T14:43:19Z</dcterms:created>
  <dcterms:modified xsi:type="dcterms:W3CDTF">2023-04-07T16:00:38Z</dcterms:modified>
</cp:coreProperties>
</file>