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59" r:id="rId6"/>
    <p:sldId id="267" r:id="rId7"/>
    <p:sldId id="266" r:id="rId8"/>
    <p:sldId id="265" r:id="rId9"/>
    <p:sldId id="269" r:id="rId10"/>
    <p:sldId id="268" r:id="rId11"/>
    <p:sldId id="270" r:id="rId12"/>
    <p:sldId id="271" r:id="rId13"/>
    <p:sldId id="273" r:id="rId14"/>
    <p:sldId id="27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36D64-3A8D-4AB3-9423-C51B782DFE96}" v="411" dt="2023-01-24T16:58:42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5" autoAdjust="0"/>
    <p:restoredTop sz="94660"/>
  </p:normalViewPr>
  <p:slideViewPr>
    <p:cSldViewPr snapToGrid="0">
      <p:cViewPr>
        <p:scale>
          <a:sx n="84" d="100"/>
          <a:sy n="84" d="100"/>
        </p:scale>
        <p:origin x="20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42036D64-3A8D-4AB3-9423-C51B782DFE96}"/>
    <pc:docChg chg="undo custSel addSld delSld modSld">
      <pc:chgData name="Venkatasubramanian, Mani V." userId="fbe5ce37-0145-4c31-b84a-b36f8beac5f3" providerId="ADAL" clId="{42036D64-3A8D-4AB3-9423-C51B782DFE96}" dt="2023-01-24T17:00:03.082" v="2583" actId="2696"/>
      <pc:docMkLst>
        <pc:docMk/>
      </pc:docMkLst>
      <pc:sldChg chg="addSp delSp modSp add del mod">
        <pc:chgData name="Venkatasubramanian, Mani V." userId="fbe5ce37-0145-4c31-b84a-b36f8beac5f3" providerId="ADAL" clId="{42036D64-3A8D-4AB3-9423-C51B782DFE96}" dt="2023-01-24T16:02:13.444" v="575"/>
        <pc:sldMkLst>
          <pc:docMk/>
          <pc:sldMk cId="4231325960" sldId="256"/>
        </pc:sldMkLst>
        <pc:grpChg chg="del mod">
          <ac:chgData name="Venkatasubramanian, Mani V." userId="fbe5ce37-0145-4c31-b84a-b36f8beac5f3" providerId="ADAL" clId="{42036D64-3A8D-4AB3-9423-C51B782DFE96}" dt="2023-01-24T15:59:04.204" v="454"/>
          <ac:grpSpMkLst>
            <pc:docMk/>
            <pc:sldMk cId="4231325960" sldId="256"/>
            <ac:grpSpMk id="9" creationId="{5E894C38-34D8-6E26-2271-AFB069F1F878}"/>
          </ac:grpSpMkLst>
        </pc:grpChg>
        <pc:grpChg chg="del mod">
          <ac:chgData name="Venkatasubramanian, Mani V." userId="fbe5ce37-0145-4c31-b84a-b36f8beac5f3" providerId="ADAL" clId="{42036D64-3A8D-4AB3-9423-C51B782DFE96}" dt="2023-01-24T15:59:08.178" v="465"/>
          <ac:grpSpMkLst>
            <pc:docMk/>
            <pc:sldMk cId="4231325960" sldId="256"/>
            <ac:grpSpMk id="12" creationId="{4D11FB4B-06DE-8F49-C42D-E5D32F6D0492}"/>
          </ac:grpSpMkLst>
        </pc:grpChg>
        <pc:grpChg chg="del mod">
          <ac:chgData name="Venkatasubramanian, Mani V." userId="fbe5ce37-0145-4c31-b84a-b36f8beac5f3" providerId="ADAL" clId="{42036D64-3A8D-4AB3-9423-C51B782DFE96}" dt="2023-01-24T15:59:08.178" v="465"/>
          <ac:grpSpMkLst>
            <pc:docMk/>
            <pc:sldMk cId="4231325960" sldId="256"/>
            <ac:grpSpMk id="25" creationId="{B179B131-110A-8308-4AE7-743E3AFDBD5F}"/>
          </ac:grpSpMkLst>
        </pc:grpChg>
        <pc:grpChg chg="del mod">
          <ac:chgData name="Venkatasubramanian, Mani V." userId="fbe5ce37-0145-4c31-b84a-b36f8beac5f3" providerId="ADAL" clId="{42036D64-3A8D-4AB3-9423-C51B782DFE96}" dt="2023-01-24T15:59:14.338" v="473"/>
          <ac:grpSpMkLst>
            <pc:docMk/>
            <pc:sldMk cId="4231325960" sldId="256"/>
            <ac:grpSpMk id="26" creationId="{8650A7EB-6636-3606-4BA0-07401EE206A9}"/>
          </ac:grpSpMkLst>
        </pc:grpChg>
        <pc:grpChg chg="del mod">
          <ac:chgData name="Venkatasubramanian, Mani V." userId="fbe5ce37-0145-4c31-b84a-b36f8beac5f3" providerId="ADAL" clId="{42036D64-3A8D-4AB3-9423-C51B782DFE96}" dt="2023-01-24T15:59:54.964" v="516"/>
          <ac:grpSpMkLst>
            <pc:docMk/>
            <pc:sldMk cId="4231325960" sldId="256"/>
            <ac:grpSpMk id="35" creationId="{62FE27B5-57E4-7EC9-2349-0EC7D9D1D24F}"/>
          </ac:grpSpMkLst>
        </pc:grpChg>
        <pc:grpChg chg="del mod">
          <ac:chgData name="Venkatasubramanian, Mani V." userId="fbe5ce37-0145-4c31-b84a-b36f8beac5f3" providerId="ADAL" clId="{42036D64-3A8D-4AB3-9423-C51B782DFE96}" dt="2023-01-24T15:59:18.213" v="478"/>
          <ac:grpSpMkLst>
            <pc:docMk/>
            <pc:sldMk cId="4231325960" sldId="256"/>
            <ac:grpSpMk id="38" creationId="{36D90778-7262-E5C6-3DD0-607BB5C838B5}"/>
          </ac:grpSpMkLst>
        </pc:grpChg>
        <pc:grpChg chg="del mod">
          <ac:chgData name="Venkatasubramanian, Mani V." userId="fbe5ce37-0145-4c31-b84a-b36f8beac5f3" providerId="ADAL" clId="{42036D64-3A8D-4AB3-9423-C51B782DFE96}" dt="2023-01-24T15:59:19.970" v="480"/>
          <ac:grpSpMkLst>
            <pc:docMk/>
            <pc:sldMk cId="4231325960" sldId="256"/>
            <ac:grpSpMk id="40" creationId="{39120062-958E-CB63-32C7-90F68274DF45}"/>
          </ac:grpSpMkLst>
        </pc:grpChg>
        <pc:grpChg chg="del mod">
          <ac:chgData name="Venkatasubramanian, Mani V." userId="fbe5ce37-0145-4c31-b84a-b36f8beac5f3" providerId="ADAL" clId="{42036D64-3A8D-4AB3-9423-C51B782DFE96}" dt="2023-01-24T15:59:54.964" v="516"/>
          <ac:grpSpMkLst>
            <pc:docMk/>
            <pc:sldMk cId="4231325960" sldId="256"/>
            <ac:grpSpMk id="42" creationId="{CDE0B547-7C79-663B-5FD4-26E2D0E53E55}"/>
          </ac:grpSpMkLst>
        </pc:grpChg>
        <pc:grpChg chg="del mod">
          <ac:chgData name="Venkatasubramanian, Mani V." userId="fbe5ce37-0145-4c31-b84a-b36f8beac5f3" providerId="ADAL" clId="{42036D64-3A8D-4AB3-9423-C51B782DFE96}" dt="2023-01-24T16:00:00.064" v="522"/>
          <ac:grpSpMkLst>
            <pc:docMk/>
            <pc:sldMk cId="4231325960" sldId="256"/>
            <ac:grpSpMk id="47" creationId="{5FBD3DF3-7FEC-BC17-7E3C-6461DD0B9BAE}"/>
          </ac:grpSpMkLst>
        </pc:grpChg>
        <pc:grpChg chg="del mod">
          <ac:chgData name="Venkatasubramanian, Mani V." userId="fbe5ce37-0145-4c31-b84a-b36f8beac5f3" providerId="ADAL" clId="{42036D64-3A8D-4AB3-9423-C51B782DFE96}" dt="2023-01-24T15:59:28.882" v="494"/>
          <ac:grpSpMkLst>
            <pc:docMk/>
            <pc:sldMk cId="4231325960" sldId="256"/>
            <ac:grpSpMk id="50" creationId="{5FB25A2E-C6B7-73B4-9F27-E6D3646293C9}"/>
          </ac:grpSpMkLst>
        </pc:grpChg>
        <pc:grpChg chg="del mod">
          <ac:chgData name="Venkatasubramanian, Mani V." userId="fbe5ce37-0145-4c31-b84a-b36f8beac5f3" providerId="ADAL" clId="{42036D64-3A8D-4AB3-9423-C51B782DFE96}" dt="2023-01-24T16:02:10.606" v="572"/>
          <ac:grpSpMkLst>
            <pc:docMk/>
            <pc:sldMk cId="4231325960" sldId="256"/>
            <ac:grpSpMk id="56" creationId="{71C61DE6-5BDF-91C3-D158-1B1A807AB6E3}"/>
          </ac:grpSpMkLst>
        </pc:grpChg>
        <pc:grpChg chg="del mod">
          <ac:chgData name="Venkatasubramanian, Mani V." userId="fbe5ce37-0145-4c31-b84a-b36f8beac5f3" providerId="ADAL" clId="{42036D64-3A8D-4AB3-9423-C51B782DFE96}" dt="2023-01-24T16:02:10.606" v="572"/>
          <ac:grpSpMkLst>
            <pc:docMk/>
            <pc:sldMk cId="4231325960" sldId="256"/>
            <ac:grpSpMk id="72" creationId="{2C06D0BE-0A94-594B-F688-E15B8BBC29DA}"/>
          </ac:grpSpMkLst>
        </pc:grpChg>
        <pc:grpChg chg="del mod">
          <ac:chgData name="Venkatasubramanian, Mani V." userId="fbe5ce37-0145-4c31-b84a-b36f8beac5f3" providerId="ADAL" clId="{42036D64-3A8D-4AB3-9423-C51B782DFE96}" dt="2023-01-24T16:01:40.926" v="547"/>
          <ac:grpSpMkLst>
            <pc:docMk/>
            <pc:sldMk cId="4231325960" sldId="256"/>
            <ac:grpSpMk id="79" creationId="{B00C0AD0-DBDE-3D70-C469-3669D0240A02}"/>
          </ac:grpSpMkLst>
        </pc:grpChg>
        <pc:grpChg chg="del mod">
          <ac:chgData name="Venkatasubramanian, Mani V." userId="fbe5ce37-0145-4c31-b84a-b36f8beac5f3" providerId="ADAL" clId="{42036D64-3A8D-4AB3-9423-C51B782DFE96}" dt="2023-01-24T16:01:50.053" v="560"/>
          <ac:grpSpMkLst>
            <pc:docMk/>
            <pc:sldMk cId="4231325960" sldId="256"/>
            <ac:grpSpMk id="81" creationId="{09953CFF-2124-2484-504D-7A8EA26E3712}"/>
          </ac:grpSpMkLst>
        </pc:grpChg>
        <pc:grpChg chg="del mod">
          <ac:chgData name="Venkatasubramanian, Mani V." userId="fbe5ce37-0145-4c31-b84a-b36f8beac5f3" providerId="ADAL" clId="{42036D64-3A8D-4AB3-9423-C51B782DFE96}" dt="2023-01-24T16:01:46.305" v="557"/>
          <ac:grpSpMkLst>
            <pc:docMk/>
            <pc:sldMk cId="4231325960" sldId="256"/>
            <ac:grpSpMk id="90" creationId="{D0041853-4726-8DFC-00EF-4CAF830B106B}"/>
          </ac:grpSpMkLst>
        </pc:grpChg>
        <pc:grpChg chg="del mod">
          <ac:chgData name="Venkatasubramanian, Mani V." userId="fbe5ce37-0145-4c31-b84a-b36f8beac5f3" providerId="ADAL" clId="{42036D64-3A8D-4AB3-9423-C51B782DFE96}" dt="2023-01-24T16:02:10.606" v="572"/>
          <ac:grpSpMkLst>
            <pc:docMk/>
            <pc:sldMk cId="4231325960" sldId="256"/>
            <ac:grpSpMk id="92" creationId="{42CFA5B9-B5B6-D1CA-C0C7-DB020CE5292A}"/>
          </ac:grpSpMkLst>
        </pc:grpChg>
        <pc:grpChg chg="del mod">
          <ac:chgData name="Venkatasubramanian, Mani V." userId="fbe5ce37-0145-4c31-b84a-b36f8beac5f3" providerId="ADAL" clId="{42036D64-3A8D-4AB3-9423-C51B782DFE96}" dt="2023-01-24T16:01:51.531" v="563"/>
          <ac:grpSpMkLst>
            <pc:docMk/>
            <pc:sldMk cId="4231325960" sldId="256"/>
            <ac:grpSpMk id="95" creationId="{CB58B0BC-2DAC-5E09-0284-6634890E9D3F}"/>
          </ac:grpSpMkLst>
        </pc:grpChg>
        <pc:grpChg chg="del mod">
          <ac:chgData name="Venkatasubramanian, Mani V." userId="fbe5ce37-0145-4c31-b84a-b36f8beac5f3" providerId="ADAL" clId="{42036D64-3A8D-4AB3-9423-C51B782DFE96}" dt="2023-01-24T16:01:53.572" v="565"/>
          <ac:grpSpMkLst>
            <pc:docMk/>
            <pc:sldMk cId="4231325960" sldId="256"/>
            <ac:grpSpMk id="98" creationId="{499E0839-71F2-B59E-A35D-88F85A748B1B}"/>
          </ac:grpSpMkLst>
        </pc:grpChg>
        <pc:grpChg chg="mod">
          <ac:chgData name="Venkatasubramanian, Mani V." userId="fbe5ce37-0145-4c31-b84a-b36f8beac5f3" providerId="ADAL" clId="{42036D64-3A8D-4AB3-9423-C51B782DFE96}" dt="2023-01-24T16:01:53.572" v="565"/>
          <ac:grpSpMkLst>
            <pc:docMk/>
            <pc:sldMk cId="4231325960" sldId="256"/>
            <ac:grpSpMk id="100" creationId="{DB3E825D-F649-C9E3-0B1F-C45FB14B5BBE}"/>
          </ac:grpSpMkLst>
        </pc:grpChg>
        <pc:grpChg chg="del mod">
          <ac:chgData name="Venkatasubramanian, Mani V." userId="fbe5ce37-0145-4c31-b84a-b36f8beac5f3" providerId="ADAL" clId="{42036D64-3A8D-4AB3-9423-C51B782DFE96}" dt="2023-01-24T16:02:13.444" v="575"/>
          <ac:grpSpMkLst>
            <pc:docMk/>
            <pc:sldMk cId="4231325960" sldId="256"/>
            <ac:grpSpMk id="107" creationId="{DF652D6A-F76E-7EBC-9192-053F7DA3F90E}"/>
          </ac:grpSpMkLst>
        </pc:grpChg>
        <pc:grpChg chg="mod">
          <ac:chgData name="Venkatasubramanian, Mani V." userId="fbe5ce37-0145-4c31-b84a-b36f8beac5f3" providerId="ADAL" clId="{42036D64-3A8D-4AB3-9423-C51B782DFE96}" dt="2023-01-24T16:02:13.444" v="575"/>
          <ac:grpSpMkLst>
            <pc:docMk/>
            <pc:sldMk cId="4231325960" sldId="256"/>
            <ac:grpSpMk id="110" creationId="{9E355A8F-DEE3-70AA-5263-03C7B52666CD}"/>
          </ac:grpSpMkLst>
        </pc:grpChg>
        <pc:grpChg chg="del mod">
          <ac:chgData name="Venkatasubramanian, Mani V." userId="fbe5ce37-0145-4c31-b84a-b36f8beac5f3" providerId="ADAL" clId="{42036D64-3A8D-4AB3-9423-C51B782DFE96}" dt="2023-01-24T16:00:00.064" v="522"/>
          <ac:grpSpMkLst>
            <pc:docMk/>
            <pc:sldMk cId="4231325960" sldId="256"/>
            <ac:grpSpMk id="451" creationId="{64115ECD-18F9-18AA-430A-D98D57216706}"/>
          </ac:grpSpMkLst>
        </pc:grpChg>
        <pc:grpChg chg="del mod">
          <ac:chgData name="Venkatasubramanian, Mani V." userId="fbe5ce37-0145-4c31-b84a-b36f8beac5f3" providerId="ADAL" clId="{42036D64-3A8D-4AB3-9423-C51B782DFE96}" dt="2023-01-24T15:59:54.964" v="516"/>
          <ac:grpSpMkLst>
            <pc:docMk/>
            <pc:sldMk cId="4231325960" sldId="256"/>
            <ac:grpSpMk id="493" creationId="{04F9DC4F-53E2-E75C-2184-6A9A70CC4EB6}"/>
          </ac:grpSpMkLst>
        </pc:grpChg>
        <pc:grpChg chg="del mod">
          <ac:chgData name="Venkatasubramanian, Mani V." userId="fbe5ce37-0145-4c31-b84a-b36f8beac5f3" providerId="ADAL" clId="{42036D64-3A8D-4AB3-9423-C51B782DFE96}" dt="2023-01-24T16:00:00.064" v="522"/>
          <ac:grpSpMkLst>
            <pc:docMk/>
            <pc:sldMk cId="4231325960" sldId="256"/>
            <ac:grpSpMk id="497" creationId="{B9577CD2-628C-0AAE-8B88-11EABF5F9589}"/>
          </ac:grpSpMkLst>
        </pc:grpChg>
        <pc:grpChg chg="del mod">
          <ac:chgData name="Venkatasubramanian, Mani V." userId="fbe5ce37-0145-4c31-b84a-b36f8beac5f3" providerId="ADAL" clId="{42036D64-3A8D-4AB3-9423-C51B782DFE96}" dt="2023-01-24T15:59:54.964" v="516"/>
          <ac:grpSpMkLst>
            <pc:docMk/>
            <pc:sldMk cId="4231325960" sldId="256"/>
            <ac:grpSpMk id="500" creationId="{716A8702-3E44-445B-B033-F654AD077113}"/>
          </ac:grpSpMkLst>
        </pc:grpChg>
        <pc:grpChg chg="del mod">
          <ac:chgData name="Venkatasubramanian, Mani V." userId="fbe5ce37-0145-4c31-b84a-b36f8beac5f3" providerId="ADAL" clId="{42036D64-3A8D-4AB3-9423-C51B782DFE96}" dt="2023-01-24T16:00:22.745" v="526"/>
          <ac:grpSpMkLst>
            <pc:docMk/>
            <pc:sldMk cId="4231325960" sldId="256"/>
            <ac:grpSpMk id="504" creationId="{6A5F85D5-0459-F43A-D174-B6802656718B}"/>
          </ac:grpSpMkLst>
        </pc:grpChg>
        <pc:grpChg chg="del mod">
          <ac:chgData name="Venkatasubramanian, Mani V." userId="fbe5ce37-0145-4c31-b84a-b36f8beac5f3" providerId="ADAL" clId="{42036D64-3A8D-4AB3-9423-C51B782DFE96}" dt="2023-01-24T16:00:23.914" v="529"/>
          <ac:grpSpMkLst>
            <pc:docMk/>
            <pc:sldMk cId="4231325960" sldId="256"/>
            <ac:grpSpMk id="539" creationId="{E955E199-4BFB-AB48-11ED-33519EBAA578}"/>
          </ac:grpSpMkLst>
        </pc:grpChg>
        <pc:grpChg chg="del mod">
          <ac:chgData name="Venkatasubramanian, Mani V." userId="fbe5ce37-0145-4c31-b84a-b36f8beac5f3" providerId="ADAL" clId="{42036D64-3A8D-4AB3-9423-C51B782DFE96}" dt="2023-01-24T16:02:10.606" v="572"/>
          <ac:grpSpMkLst>
            <pc:docMk/>
            <pc:sldMk cId="4231325960" sldId="256"/>
            <ac:grpSpMk id="550" creationId="{63020D42-1AA4-CDF9-89A8-3B974403F289}"/>
          </ac:grpSpMkLst>
        </pc:grpChg>
        <pc:grpChg chg="del mod">
          <ac:chgData name="Venkatasubramanian, Mani V." userId="fbe5ce37-0145-4c31-b84a-b36f8beac5f3" providerId="ADAL" clId="{42036D64-3A8D-4AB3-9423-C51B782DFE96}" dt="2023-01-24T16:02:10.606" v="572"/>
          <ac:grpSpMkLst>
            <pc:docMk/>
            <pc:sldMk cId="4231325960" sldId="256"/>
            <ac:grpSpMk id="561" creationId="{08675FD8-CADD-18BF-1BEA-003D968BFF16}"/>
          </ac:grpSpMkLst>
        </pc:grpChg>
        <pc:grpChg chg="del">
          <ac:chgData name="Venkatasubramanian, Mani V." userId="fbe5ce37-0145-4c31-b84a-b36f8beac5f3" providerId="ADAL" clId="{42036D64-3A8D-4AB3-9423-C51B782DFE96}" dt="2023-01-24T15:36:31.895" v="4" actId="478"/>
          <ac:grpSpMkLst>
            <pc:docMk/>
            <pc:sldMk cId="4231325960" sldId="256"/>
            <ac:grpSpMk id="601" creationId="{97927990-609A-3A4B-114B-FA1CA64E3B6B}"/>
          </ac:grpSpMkLst>
        </pc:grp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" creationId="{90BCB2B3-A8BA-A0ED-8F85-92D59A30D6E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" creationId="{0D2199E9-6FFA-B879-F64C-87BE1A427A78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" creationId="{441D6DF1-06A2-25B3-BEF1-2D2527DA850C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" creationId="{306C9816-47E8-0E6A-5BEE-A406CDB33D1A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6" creationId="{32338CC3-76E5-9FD9-CB70-BD108C22F4BA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7" creationId="{9D22968C-520A-E82E-33ED-0A8D5C418020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8" creationId="{C87E3F83-9B5A-E281-AC70-F91ACF29E36B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0" creationId="{A5574BC7-B95B-1DD4-0373-3BC80FBB253A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1" creationId="{49DA2693-8250-94D0-EB33-C2A0FD191DBE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3" creationId="{B21C2C3F-F2E0-8EFC-830B-0E9313C0D59B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4" creationId="{2AC24930-CC84-C7D8-8D52-F5E4B2883D16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5" creationId="{FC4A93CE-FBD2-BC3C-9041-0A275518C173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6" creationId="{9135D50A-4B53-68B6-4EB6-FD844A8C8433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7" creationId="{5AD41620-F707-19C7-A64B-5D7FFE588A67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8" creationId="{C3E171CF-3244-D6DC-93FD-A81A0E80E24E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9" creationId="{B259F189-9059-6698-E65D-0B8B9B10758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0" creationId="{C6447274-F1E0-98AF-F991-92715B73788B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21" creationId="{91188A15-7BAA-8E99-C29B-F271005A2ED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2" creationId="{855F201F-A51B-B09A-DDC4-C64D627E3D4D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23" creationId="{327BFD34-C542-49AD-282C-E391134CB1AA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24" creationId="{16312DAE-7492-8337-F5D1-B773CC0DF237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27" creationId="{17441468-4B31-054B-3A38-03C60A2CF434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28" creationId="{060ABB7A-7178-0655-079F-7841C89838A2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29" creationId="{AD21232B-AD7B-0044-A478-1BC7A6155E03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30" creationId="{72826D29-DAA3-190B-DDC9-D2919E23B747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31" creationId="{AD36195D-B3FB-8FE3-5C80-ED128E72C8C5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2" creationId="{40A136B9-BFFD-8C3C-522F-5351286A0811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33" creationId="{1F4F2EF7-9711-D373-0B12-20A32CBDD349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34" creationId="{0945B541-D74D-D0FB-6988-436A3CA82CBA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36" creationId="{59BE81C7-28DB-B1D7-AD00-3DBA7E2D260A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37" creationId="{D10650F3-99E4-4781-1892-47733CEC1B14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39" creationId="{4930F5EA-7B20-5EBC-177B-063D856E61EC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1" creationId="{3D74A76C-646F-C695-8960-8F2992410D27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3" creationId="{BFC5588D-9605-6328-56B1-3F7271865599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4" creationId="{AE7CC34A-2085-63D8-18BD-3F903942CF25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5" creationId="{62AB20F9-632B-D997-CC2D-0E02E3095839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6" creationId="{6CBBC60B-3058-2CEA-5BC3-928F5120AA33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8" creationId="{52ABDE2A-B0D5-26B4-0A1E-03055EF06600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9" creationId="{57A000EB-C020-6245-19C7-1A79B3DC6390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1" creationId="{38EED1C6-1B36-D320-4DCA-EB60863B173F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2" creationId="{6C9AF211-6E1C-410D-BDAF-E4436401D86F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3" creationId="{CEA527CB-41CC-37B6-3D0E-5753716233B5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4" creationId="{4278D058-2FA4-3039-4A42-8407931010CF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5" creationId="{55016255-4371-49FA-7992-B75A23C95E57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7" creationId="{B3038918-B20A-BAE4-3BC2-29952F99A0C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8" creationId="{EABCF66B-7068-8ED7-7544-E2D04BDC26CF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9" creationId="{348157C0-DA8D-0756-520B-01C9A6772045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60" creationId="{1C18A2CA-0C70-3F42-C4AC-E814372DD0A1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61" creationId="{94EB35BE-0066-6878-69EC-1DFE4E709B3A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62" creationId="{62052A9B-29D1-6E39-5E52-31B07F015EB5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63" creationId="{0C08BED1-DB83-96FC-FD7A-74301E82870E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64" creationId="{2317ADD5-71BD-E0EF-27AD-3F8634069663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65" creationId="{D51F6173-DFA1-0DE7-BD4C-47EBFFE14DE4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66" creationId="{AE18F280-2BE9-A35F-EFD8-08EEA2155D90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67" creationId="{633B1243-DC4D-7FE3-BEF0-77A28959D36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68" creationId="{158C880E-693B-FEE2-237D-EAE165E47F45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69" creationId="{2FCCEEE8-4277-CEA7-AAB6-C697599A6783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70" creationId="{25BA788D-AA88-73C3-21F7-9AB51FD4C68C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71" creationId="{049EAE0B-4F4F-81C9-6626-7DB66D2B75F7}"/>
          </ac:inkMkLst>
        </pc:inkChg>
        <pc:inkChg chg="add">
          <ac:chgData name="Venkatasubramanian, Mani V." userId="fbe5ce37-0145-4c31-b84a-b36f8beac5f3" providerId="ADAL" clId="{42036D64-3A8D-4AB3-9423-C51B782DFE96}" dt="2023-01-24T16:01:35.827" v="540" actId="9405"/>
          <ac:inkMkLst>
            <pc:docMk/>
            <pc:sldMk cId="4231325960" sldId="256"/>
            <ac:inkMk id="73" creationId="{66BBEC14-DE9D-8499-11DA-50A6B7417588}"/>
          </ac:inkMkLst>
        </pc:inkChg>
        <pc:inkChg chg="add mod">
          <ac:chgData name="Venkatasubramanian, Mani V." userId="fbe5ce37-0145-4c31-b84a-b36f8beac5f3" providerId="ADAL" clId="{42036D64-3A8D-4AB3-9423-C51B782DFE96}" dt="2023-01-24T16:01:53.572" v="565"/>
          <ac:inkMkLst>
            <pc:docMk/>
            <pc:sldMk cId="4231325960" sldId="256"/>
            <ac:inkMk id="74" creationId="{22149208-3D4D-E310-8B73-762790A27296}"/>
          </ac:inkMkLst>
        </pc:inkChg>
        <pc:inkChg chg="add mod">
          <ac:chgData name="Venkatasubramanian, Mani V." userId="fbe5ce37-0145-4c31-b84a-b36f8beac5f3" providerId="ADAL" clId="{42036D64-3A8D-4AB3-9423-C51B782DFE96}" dt="2023-01-24T16:01:53.572" v="565"/>
          <ac:inkMkLst>
            <pc:docMk/>
            <pc:sldMk cId="4231325960" sldId="256"/>
            <ac:inkMk id="75" creationId="{A3486459-935C-A199-988F-BE86A36B3D8A}"/>
          </ac:inkMkLst>
        </pc:inkChg>
        <pc:inkChg chg="add mod">
          <ac:chgData name="Venkatasubramanian, Mani V." userId="fbe5ce37-0145-4c31-b84a-b36f8beac5f3" providerId="ADAL" clId="{42036D64-3A8D-4AB3-9423-C51B782DFE96}" dt="2023-01-24T16:01:53.572" v="565"/>
          <ac:inkMkLst>
            <pc:docMk/>
            <pc:sldMk cId="4231325960" sldId="256"/>
            <ac:inkMk id="76" creationId="{7BA4008A-DCDB-8EED-DAE8-2B7E3D6ECA2F}"/>
          </ac:inkMkLst>
        </pc:inkChg>
        <pc:inkChg chg="add mod">
          <ac:chgData name="Venkatasubramanian, Mani V." userId="fbe5ce37-0145-4c31-b84a-b36f8beac5f3" providerId="ADAL" clId="{42036D64-3A8D-4AB3-9423-C51B782DFE96}" dt="2023-01-24T16:01:53.572" v="565"/>
          <ac:inkMkLst>
            <pc:docMk/>
            <pc:sldMk cId="4231325960" sldId="256"/>
            <ac:inkMk id="77" creationId="{27FD1512-0511-7DC5-55F4-CDA2E771708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78" creationId="{F8E71C80-E637-B3AB-8362-BAADDBB001FF}"/>
          </ac:inkMkLst>
        </pc:inkChg>
        <pc:inkChg chg="add mod">
          <ac:chgData name="Venkatasubramanian, Mani V." userId="fbe5ce37-0145-4c31-b84a-b36f8beac5f3" providerId="ADAL" clId="{42036D64-3A8D-4AB3-9423-C51B782DFE96}" dt="2023-01-24T16:01:53.572" v="565"/>
          <ac:inkMkLst>
            <pc:docMk/>
            <pc:sldMk cId="4231325960" sldId="256"/>
            <ac:inkMk id="80" creationId="{E352EC61-634E-41B2-44E2-CB2801D2337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82" creationId="{3383D33C-4753-15F5-B123-20C77E12F129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83" creationId="{96848E29-464D-9B66-A528-C8FC17B95EA9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84" creationId="{CD69F2F0-15AC-11BE-D78C-7AE60F10ED5C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85" creationId="{BE8EF6AC-4F06-A911-57AD-A9D9A58CDCCA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86" creationId="{49778A87-56D5-8177-90E3-EC796E42569D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87" creationId="{487A05F8-036F-6205-0D4A-5B79C278C415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88" creationId="{371A582B-4A88-075F-1B86-1CC4434AF686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89" creationId="{AC6B6025-936F-F501-0973-BBE10D0F489C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91" creationId="{BC78340F-A4C9-93B5-B67D-D5B1476BC6C7}"/>
          </ac:inkMkLst>
        </pc:inkChg>
        <pc:inkChg chg="add mod">
          <ac:chgData name="Venkatasubramanian, Mani V." userId="fbe5ce37-0145-4c31-b84a-b36f8beac5f3" providerId="ADAL" clId="{42036D64-3A8D-4AB3-9423-C51B782DFE96}" dt="2023-01-24T16:01:53.572" v="565"/>
          <ac:inkMkLst>
            <pc:docMk/>
            <pc:sldMk cId="4231325960" sldId="256"/>
            <ac:inkMk id="93" creationId="{19DB5076-1774-D056-50B6-4F4CE5ABD8ED}"/>
          </ac:inkMkLst>
        </pc:inkChg>
        <pc:inkChg chg="add mod">
          <ac:chgData name="Venkatasubramanian, Mani V." userId="fbe5ce37-0145-4c31-b84a-b36f8beac5f3" providerId="ADAL" clId="{42036D64-3A8D-4AB3-9423-C51B782DFE96}" dt="2023-01-24T16:01:53.572" v="565"/>
          <ac:inkMkLst>
            <pc:docMk/>
            <pc:sldMk cId="4231325960" sldId="256"/>
            <ac:inkMk id="94" creationId="{A5DF566D-169D-29C2-F06B-A1ED32AA0D94}"/>
          </ac:inkMkLst>
        </pc:inkChg>
        <pc:inkChg chg="add mod">
          <ac:chgData name="Venkatasubramanian, Mani V." userId="fbe5ce37-0145-4c31-b84a-b36f8beac5f3" providerId="ADAL" clId="{42036D64-3A8D-4AB3-9423-C51B782DFE96}" dt="2023-01-24T16:01:53.572" v="565"/>
          <ac:inkMkLst>
            <pc:docMk/>
            <pc:sldMk cId="4231325960" sldId="256"/>
            <ac:inkMk id="96" creationId="{155FF235-1CBE-6078-1E77-D1E8A702915D}"/>
          </ac:inkMkLst>
        </pc:inkChg>
        <pc:inkChg chg="add mod">
          <ac:chgData name="Venkatasubramanian, Mani V." userId="fbe5ce37-0145-4c31-b84a-b36f8beac5f3" providerId="ADAL" clId="{42036D64-3A8D-4AB3-9423-C51B782DFE96}" dt="2023-01-24T16:01:53.572" v="565"/>
          <ac:inkMkLst>
            <pc:docMk/>
            <pc:sldMk cId="4231325960" sldId="256"/>
            <ac:inkMk id="97" creationId="{3C93F285-E18A-53FA-2BF5-DB8C4096678E}"/>
          </ac:inkMkLst>
        </pc:inkChg>
        <pc:inkChg chg="add mod">
          <ac:chgData name="Venkatasubramanian, Mani V." userId="fbe5ce37-0145-4c31-b84a-b36f8beac5f3" providerId="ADAL" clId="{42036D64-3A8D-4AB3-9423-C51B782DFE96}" dt="2023-01-24T16:01:53.572" v="565"/>
          <ac:inkMkLst>
            <pc:docMk/>
            <pc:sldMk cId="4231325960" sldId="256"/>
            <ac:inkMk id="99" creationId="{57536658-76FD-7B6D-AE68-12F2E81AEAC1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01" creationId="{69759A21-CF3C-4EED-548C-BDD0CB43148E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02" creationId="{70AFE1E8-7F61-54B6-0C67-FD6645D48EB1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03" creationId="{00D8ED69-FFC7-57FB-7837-51CD500AE314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04" creationId="{F991F613-E7DB-52E6-B0DA-4172D8AC1B59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05" creationId="{37817F66-ED20-4FC0-044B-B58CB5A15C9B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06" creationId="{5FA726F0-2CD7-D3FB-6369-449D24AD204C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08" creationId="{E05AB21A-C33C-59FC-E139-9A8C1AA60612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109" creationId="{EA5DE9E4-C6DD-8307-6C79-13AAB9F4BED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36" creationId="{18CE4756-CAE5-275D-44E5-5BE3E02152D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46" creationId="{D8123B71-0D1F-28EF-FC27-6E71869403C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54" creationId="{1E1A1F82-BCA4-7AC2-589C-C5780DA0D02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62" creationId="{F40DB1ED-BBE6-DEFC-4D24-6D353D55B2F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64" creationId="{AB9D2C17-B478-BA42-2FC0-98F789E4003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65" creationId="{3AC6DB0F-FC48-BB03-FFB2-0CEE3AF4740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67" creationId="{54B09177-87D6-7E6F-A48C-40327C23795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68" creationId="{043F8A98-C4B7-FA59-B6FE-11898799392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70" creationId="{69D64377-A17C-009C-29C3-E53B62A96C8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71" creationId="{0ADED36E-3BDA-F7F7-501D-801D48C2BDD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73" creationId="{719D6DCE-9EA0-A891-9995-C30DCEB2DE0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74" creationId="{A4123C83-C5A5-8C92-B72F-53CF2FDF39C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76" creationId="{8540D077-56C1-55E7-FC04-49AD0232F61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77" creationId="{2DEF05F1-67ED-DD3D-4C54-E2ADA8144AA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79" creationId="{E7484AC3-B5EA-C79C-8780-1F01011BE8F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80" creationId="{111B1597-85BD-4734-265E-7CB442B92C0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81" creationId="{F57DC925-C1CA-2A13-F2BF-3EE60A3BBA9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83" creationId="{D87B13B9-9AF3-6AD8-844B-A1E789D7137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84" creationId="{F32BF99C-F9E5-0B18-B52E-0A72FF56FDA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85" creationId="{97306111-18F2-5E42-5E90-08605936096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87" creationId="{8073D3FB-61B2-DEF8-4E93-19F03BD4368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88" creationId="{9EDE0733-6318-E6B4-A13D-483844713B5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89" creationId="{DBF05E8F-E2DB-546A-157A-702C439C85B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90" creationId="{47E060B6-3D8B-D614-C67F-6BDABA40111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91" creationId="{1982F415-B775-E1BF-D918-0251E1B19CB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92" creationId="{6ED8B005-E813-7E75-C9B8-0C9B003DE08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94" creationId="{D43ABFFE-A387-A17D-5001-C308B2CC3B9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95" creationId="{C2119EBB-0258-BFE9-D3A9-86191BBEE57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96" creationId="{43FA605B-73E7-49C0-B0E0-ED7F1DCC490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97" creationId="{483A64A6-2A9F-C138-6F70-0C3CA3D957F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198" creationId="{DC567996-C69D-0F4D-BAFD-55718901E025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00" creationId="{F3B8D942-E2BE-A87A-4E66-ECC970C6EBF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01" creationId="{245D3962-413C-5070-E2A3-00A77187DA9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02" creationId="{DB3F06D1-5174-4C5A-CF64-CA2A3824619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03" creationId="{480A0DC1-8420-530E-8261-619A923847F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04" creationId="{440940DD-941E-282E-2ECE-3EB6D94DA65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06" creationId="{48F4CAAE-2C28-8822-4CBF-AA8AD71412A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07" creationId="{FEFFFC4C-AD2A-E08A-A74E-9D21F93656A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09" creationId="{EECAC289-8BDA-0BC8-99A3-69CB6C2CD9B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10" creationId="{2ECFEC39-B561-1722-7FA2-F7CF5B2BC59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12" creationId="{1FF478EC-BCD7-CF70-7C4C-ED2E96640A1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13" creationId="{0F029899-BED1-CBCF-1A0E-7E2D5FDB059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14" creationId="{F4C03B37-E0A9-4B6D-280C-04E6956CB2C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16" creationId="{92A41A9A-ECAB-3EA5-01AC-4DBF38104FF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18" creationId="{D19F2A0E-6FD1-9D24-39B6-CE10B56669C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19" creationId="{465F73A7-2C8E-EB12-15B0-3D3449595FE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20" creationId="{0F0EA030-0E04-E947-E10B-48BAE560BA1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21" creationId="{D0AC2699-C46B-C3EB-C663-F9D31308452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22" creationId="{30466CE0-95B2-448E-484C-DB643E0E8F2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23" creationId="{6E3F0313-AD1A-6A02-FF96-AF4D2F2D198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24" creationId="{747FF5DC-775B-D412-4354-75E3DD34723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25" creationId="{1B0D66D7-66C1-8A02-12AB-97B7412494E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26" creationId="{FEB301A3-1A12-DF8D-037A-297776BD2FD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28" creationId="{97175601-77D1-7459-288B-7783CF61FB2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29" creationId="{DC77D985-BB90-E6AA-482F-F3404C2B6CA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31" creationId="{1657AE63-F8C4-94C8-48D4-0C2249DD166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32" creationId="{CEB06D66-D125-DC78-7E9D-8CBF3263226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33" creationId="{E084DF16-015D-6347-64B7-C67BE77CEC5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34" creationId="{515EB05D-7220-5BE0-5F74-C04C5AD034D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36" creationId="{C1028209-17C1-C00B-6010-0DB676A16F9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37" creationId="{48BB9140-FFCE-64BC-3413-087ADCC8BAB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38" creationId="{7F6A4A7A-9926-C3CF-C456-A674A75AA63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39" creationId="{1083610D-9EA3-22B7-1CF7-B689EC61272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40" creationId="{5DDCA8C7-4917-3036-60E6-C5AF24FEA4E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42" creationId="{08A4A1AA-3F1B-0E73-4D31-C863BC476D9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43" creationId="{8913ACEC-BD3B-1066-41CD-6039DCA5F4A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44" creationId="{38C7788F-55AA-3CCA-8324-9C57D61951A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45" creationId="{8C5133A7-A4BE-CF08-97E1-EE74BAA261E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46" creationId="{C0405623-E0D2-EC7A-532E-95E67E89C4F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47" creationId="{DC6CDF2D-5086-D453-F593-E6E673185A1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48" creationId="{F808D520-0AFE-56AD-B155-7EA2B53B677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49" creationId="{39E1BC88-A5A8-AB8C-7F19-2587C44BF42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50" creationId="{AD913893-C291-EF8E-B8BC-8C9DA4736D1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51" creationId="{8DCEDF71-D8BA-E672-23D8-3D2269730CA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53" creationId="{28703ED3-E394-CE27-47C5-F4FF4D033E9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54" creationId="{9F09FA77-A80D-29F6-29AF-6AC6415BF59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56" creationId="{A6141379-D03B-A67B-E0EB-1A3FBCC4E46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57" creationId="{7B72558D-64CD-F0E8-458D-32461EB8679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58" creationId="{9B41C7F7-A419-15F6-8D94-F00E571AB17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59" creationId="{448C89A1-5B71-B073-A8F8-DD0ADB007AD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60" creationId="{552122DC-6FC5-339B-54D0-113EAA1DDF9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61" creationId="{F872FC6B-7F89-E69B-025E-E9E17077A4A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62" creationId="{A93AE973-116C-748C-C05D-A3BDCA9A55A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64" creationId="{27136981-0A35-6316-41DC-CFF422BA6DB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65" creationId="{CBFB773F-580C-E6C3-DA52-20EB5874308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66" creationId="{1A480804-F89A-53DD-E727-C1DF5FC9C59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67" creationId="{C9D47B59-B264-2030-4EB5-15483ABDB08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68" creationId="{B7FB8CDF-53AB-5CDF-4963-4DB96A40302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70" creationId="{84EB725E-760C-2680-CDD9-0E7541C9276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71" creationId="{E06894BD-3EE0-C9EA-7C8A-8CE06CC1FAC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72" creationId="{81ECFB8D-D6EB-C8CB-CA43-91DE2631A3D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74" creationId="{1DF56DCE-0D20-D73F-43CE-AA2A8A5F6FF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76" creationId="{B1E7CF45-3171-CAF9-2B5E-8DEE17361A5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77" creationId="{1AF04BC2-9757-407C-90EB-08D8DDC8217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78" creationId="{DA5A809A-5E99-7BB4-437F-F8A15B6EB6D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79" creationId="{9B9F9F31-BC1B-7E96-4BA6-F0324F906EA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81" creationId="{79542C37-D402-CF24-EA4F-AFB7E2059F6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82" creationId="{BCBAB959-9230-49E0-965B-F4EC143930A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83" creationId="{202C6510-54E7-C3C8-B279-0562F52DB3C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84" creationId="{2DDC0A34-0DD8-10D4-7E8F-08081017B9C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85" creationId="{D78CB5CA-D632-1995-11AB-9524B9B8B9B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86" creationId="{7536CEA8-CEBA-0BEC-45BE-CFF91314BBD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87" creationId="{21F2B3D1-3FC1-9413-EDA5-3418117095F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88" creationId="{84EE8AA2-BAAC-47D8-40AB-F33F0EDFD9E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89" creationId="{3DFC0954-9132-788B-FA76-388CC6F455F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90" creationId="{CB76B789-B48A-C7A9-DC1F-6B9E7E07FB7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92" creationId="{07EFA738-E086-22CB-384B-D354E853732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94" creationId="{0C745C09-BBBF-2D20-1354-820A3D0BDBB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95" creationId="{18429377-FA38-4F11-B336-492AABF59DE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96" creationId="{90F49077-C4F3-7458-40AF-0A5CF256584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97" creationId="{96A41158-9AD7-67ED-A767-F6A604BC874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98" creationId="{8F229535-0FA3-C869-06C7-ACDD22AFCCC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299" creationId="{A31DD821-F52A-1CBE-51BB-BA7D1E4DD26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00" creationId="{01C525D9-4BD1-ACFF-3103-36626DBE239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01" creationId="{D7AA7D3A-84C1-5A12-2D52-8B7B02F853D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02" creationId="{B9FF6D3F-3DE0-31CD-735F-A0030D36E6F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03" creationId="{D7E08292-87C1-931E-06E0-B47EA811BE8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06" creationId="{519FC422-D1B3-DA68-4FDF-301775947F2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07" creationId="{25953D4A-EB6D-9FA0-949C-F9FA50EE51F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08" creationId="{17BBB4BF-111A-98E1-0C1F-C02E14151C9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09" creationId="{F0CA76C9-A266-0A08-5D81-2E1B2CC7030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10" creationId="{EF6E1FCF-E08F-CF82-EC7E-4F7184BA928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11" creationId="{A545A5A7-8CD4-3956-60B8-D18EC27E8AB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12" creationId="{D9B52AAE-4115-32AA-B491-53B0DCEDBB3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14" creationId="{29BC1A26-3761-D4A2-7E9C-1BD608557CF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15" creationId="{83EABEEE-AF8D-5648-31B7-FBC4903A5B0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16" creationId="{E8063A45-9F33-6141-CA72-BE744DCE7FC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17" creationId="{FC3A879B-E9B7-7613-DBC8-5D48EF96183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18" creationId="{8D7BF719-3193-5564-06EF-084A7978E04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19" creationId="{3A10DB75-6EB8-B815-CFF6-B7E76BC44F1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20" creationId="{49F2AC7B-A8C0-A73B-2FFC-242CEF2D699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22" creationId="{19D69A38-2F75-53B6-3FD2-40976480A3C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23" creationId="{AE1E40CC-9437-65A0-2C20-85CDDFB4EFD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24" creationId="{69A69541-F199-F074-8723-9AA164C7569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26" creationId="{8BAFD87F-4EB2-5E9D-F39C-C707667C29F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27" creationId="{9E1E5E62-C22D-C37F-30E5-EB18E1B34B3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29" creationId="{80A0435A-222A-66F8-D584-1095248D1E6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30" creationId="{6FE9EA6F-E48A-AAF8-8318-220AF99799C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32" creationId="{2CD65B90-02EB-7113-F2FD-1F11FF6CA3C5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33" creationId="{82511A57-9A4A-8F32-A22E-607B502F184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35" creationId="{6D177C44-8E61-8290-69F6-A89F5663E7A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36" creationId="{2467E328-D38D-2446-1780-86FDE7DECDF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37" creationId="{6ABFD461-33A6-0778-17E9-B7F556097E3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38" creationId="{F88C0DF4-4DFF-3DE5-C27A-56E85DEBD3B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39" creationId="{054E3CE7-B3F8-6752-CE7F-D47FB0C674C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41" creationId="{E3BE409A-6B2E-1E7D-7AAF-BD614082D62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42" creationId="{73C23922-42D1-76EE-748A-F217BF36E99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44" creationId="{53CE8074-34A8-C084-6D2C-7B4DC5E49DB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45" creationId="{44519F80-B272-9FF3-B221-4B4E043C5B5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46" creationId="{087C24CD-9F67-F918-A3C7-72AEE9D8852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47" creationId="{CF751836-49EC-7450-2FB4-E4E34F29DFE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48" creationId="{67D12252-9156-282E-0D57-16F8651D83F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51" creationId="{134F450F-AF9C-4A9B-02B4-DBFB90E1753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52" creationId="{1E793B03-6A0C-0271-D6C6-1243F056DA0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53" creationId="{5447D1F7-1F69-C279-30AC-6DDDDE038D1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54" creationId="{E086C4C6-8CA9-0BDC-26F8-B2E20F9C9A75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55" creationId="{FAE8D377-C38E-6B75-3632-3105ED11AC2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56" creationId="{C7FE3380-ADB7-1BD9-69FC-2DCBF0E4C76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58" creationId="{CC8ECE69-FE24-ECB2-C84F-2D46247A6CD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59" creationId="{289E691B-4C9B-6CBB-9DC6-88FDDED7CFD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61" creationId="{AC010B21-401A-9A2B-BF56-AFD2FC7CDC0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62" creationId="{9B6274E5-C1EB-7256-A3A6-4D627B50EB1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63" creationId="{6A7E56EE-DB99-3D0C-5C38-5A8CA669758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64" creationId="{EE9B2DF5-7651-464E-F0E6-9F2B7C10A81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66" creationId="{33B9CD1D-4B41-2B5F-86F1-336C056FE2E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67" creationId="{2D7B47D5-6375-8369-D935-D4E3770327F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68" creationId="{9A2BD0BB-2CB9-9D38-BC48-53E63CEAF2B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70" creationId="{598655F1-4847-D514-5D97-C7E797E734E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71" creationId="{BBCF7AC4-EC4B-80B0-60D3-3AB9FDEEE0A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72" creationId="{7FBAFB82-EB51-0764-7AC3-A451B56A8E3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74" creationId="{8CA2F7CF-3715-72E1-B71C-3E2B7E36735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75" creationId="{9706A8BE-D878-E0D5-26D6-CD141F0D7AB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77" creationId="{05A3AA30-85B8-67F3-CBE2-B7C5BAB548C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78" creationId="{293DCB7A-5821-4819-9239-6E4D7F645E6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80" creationId="{664F8080-E732-B885-2D90-7E5F8FAB2085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81" creationId="{14752ECE-D2BB-FFAE-3532-45FF0EB5FAA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82" creationId="{F9068A01-F8D0-5C66-B068-3409AB8883D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83" creationId="{7FB5EFEC-270D-86AA-B372-025E0BB965A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84" creationId="{6C25C855-74F3-B022-BF73-4EF2B3D8254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85" creationId="{86EF8F7A-89DA-76DF-E37E-40C855B4EA65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86" creationId="{6B9BD65A-A731-785C-2067-FEA6C8AAF45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88" creationId="{A3110A68-8B1E-D5AE-B23C-4CB32230886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89" creationId="{9D513CB0-83B7-8E0F-59C8-4A521B51E3D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90" creationId="{282536C3-E9D6-A4E9-8CFE-E278FA736CB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91" creationId="{A2EB35C9-BFAD-4911-9DBC-77DC852E881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92" creationId="{CD0A745A-00D7-4C34-D97C-AF5D5A16DEB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93" creationId="{39F0A846-AECC-9978-38F1-0A934E0B68E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94" creationId="{4C6D6379-A46E-DF14-335F-569B8CE21E3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95" creationId="{9B346F52-E2FF-94A0-2DC8-55653BAF5F3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96" creationId="{706CD467-8C0B-8674-0F44-C445554B854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97" creationId="{70969E7D-0343-7178-3D85-A998E6A8EF4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398" creationId="{CF75C550-7C36-A8FD-ED86-D574F2C42FC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00" creationId="{91EBDE75-C7D3-37BF-E6E1-0D3B74FA3BF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01" creationId="{19539F26-5523-CD18-8061-7779C953FDF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02" creationId="{86A825F0-A136-0D34-B9D6-0E675622F52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03" creationId="{276558F8-49B9-5B2D-F895-9928C82618D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04" creationId="{10FB4679-879A-11A7-F013-963C917385B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05" creationId="{8CE81FAA-FB52-22AD-A93E-1BD4E254EDE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06" creationId="{87AF4ED3-1CA3-E1F0-AE75-ACCA6203670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07" creationId="{B65D1272-7DE9-6759-8A53-9413D056AE8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08" creationId="{D5FD4D25-C7B1-44C6-B49A-762E8A5B929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09" creationId="{15F202FC-0237-48A5-C11E-430698CC551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10" creationId="{C7E7C03B-3775-A97E-08E9-281B5FF4024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11" creationId="{6371DCB6-4A3D-08A2-38D9-4032D7F1119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12" creationId="{0E0F64BE-6922-4857-FF97-501DDDF8839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13" creationId="{6F85E9C8-B8DF-E3A1-41D9-58154B47187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14" creationId="{AB01101E-6980-A02A-B0D8-67EBE93654D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15" creationId="{C385E6DA-1D67-215E-856C-8CAE0EC631A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17" creationId="{9292E429-D3A8-FF19-4EF1-CE4703D5B9E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18" creationId="{E7E70F59-8223-2E09-816B-C1BA86B5FDB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20" creationId="{3367DD91-1A8E-D6CB-960C-9B7EB19DDF3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22" creationId="{02962BF4-234E-C2AB-DB8C-5997C2E1875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23" creationId="{FB4BE988-27C0-BAFD-4459-27275DEA5D1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24" creationId="{0F0B3AEB-7286-3084-45EC-B2FF92CF3D9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25" creationId="{68E688B5-2397-47E2-CB29-95CAB31F7F4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26" creationId="{BF91542D-333D-AD1E-8F5E-172EF4369B9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27" creationId="{CD0703D4-535F-69C5-5B2E-5349D6CE0AF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28" creationId="{1DAEB7B5-32ED-6D9F-E3C5-F764F6978C4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29" creationId="{F59F647E-943D-721A-3247-47FE025CC98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30" creationId="{97E6BBF3-BE6D-62DE-A60D-5043F8728BB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31" creationId="{4392CACB-FFCC-A312-727F-6FDC459E666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32" creationId="{827749E1-6208-185A-8AE0-F819B99F142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33" creationId="{3F8E4C7E-3B33-29E7-3A78-92ED115ADDD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34" creationId="{19214BAB-FF70-E694-16AC-2B0F62D47EA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35" creationId="{EC82EDBE-8C3F-4CAA-7613-2A911A0FCCA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36" creationId="{2A9A9466-EF17-E719-209F-EF1C92A890C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37" creationId="{D1924B1E-38CD-5967-4435-76D04F45649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38" creationId="{3D20BACC-2EEE-C1BF-D4F3-068D243BCF75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39" creationId="{0BB4522F-FBE1-2F40-05B6-FE8C0DFA99F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40" creationId="{C63443E7-03D2-06D4-7131-7DBB19ABB2A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42" creationId="{C17F296D-653E-9D51-5940-5F1D0D16D98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43" creationId="{3360CA70-33AA-84EF-22F8-C31EADA6103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44" creationId="{CFE70152-6290-E851-8456-5967CE7E392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45" creationId="{3F201982-FCF1-C108-660D-7452360DCAA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46" creationId="{420FB978-6306-B2B1-62E3-148F9D1F220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47" creationId="{19E4C9CB-C800-4957-A6B3-ACC4B06B165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48" creationId="{E743E9F3-10FD-1C12-01F3-9D032647C8F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49" creationId="{D122FF82-1DC7-D6A7-D6ED-A4AA5635B15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50" creationId="{18D12D5D-04BB-496F-C987-A7EE2B6D854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52" creationId="{EFABDBF5-C0EF-406F-A500-195B02BE9B8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53" creationId="{D6247276-CAA7-A46D-791E-0ED34C3C8E00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54" creationId="{32C4D894-A405-2AEF-DAE7-C255B3074A5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55" creationId="{C12FF3A7-3219-F1E0-A957-D487CBC6A9D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56" creationId="{81C5E1C2-46C9-C866-D164-06AAF681E2A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57" creationId="{ACF3401D-6656-05F3-96F2-E014E2A713E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58" creationId="{0B8AEEED-A77B-4C72-266C-1AEBB79A5ED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59" creationId="{00E7FE85-9A41-5907-5AF5-C5738C43CF0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60" creationId="{970BB49B-32FD-EC92-E160-96C82BD476E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61" creationId="{D62686F5-FEE6-6A0B-5AA9-F7C2577B4645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62" creationId="{73218B53-625D-E8F4-FFC7-8E40CB9B3AF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63" creationId="{2274B12A-C8D3-8322-05F8-098B98395AE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64" creationId="{7E905AD7-175D-77E6-E29D-B4E3C84679E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65" creationId="{6A71CF83-217D-2589-EE03-8021C43AEE0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66" creationId="{5031AABD-A2D7-7569-4C3B-220350EA64E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67" creationId="{9255494C-90D0-512C-D154-B7ADDB33FC4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68" creationId="{3BE98D65-A6D8-8834-2B00-FC53F935074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69" creationId="{EBD101CE-3B6A-6194-87A4-56E50B73EBCA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70" creationId="{7D33766C-2ED7-E706-0C0F-13400CDE5BC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71" creationId="{B0BF6FFA-21A4-7B52-4BD2-2687DAD79A2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72" creationId="{5C28CF5B-ACF8-DB18-C2BF-7BCD8724E89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73" creationId="{9531B17F-F826-145A-2AC2-E84DFC99EE2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74" creationId="{BAEB10C0-5942-C8AB-7F27-8FFC363066A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75" creationId="{8345DFA0-2BB2-24D9-6325-E03B4DD9F34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76" creationId="{391DB686-AF1F-9531-CF31-6102504E946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77" creationId="{D30B1E69-7619-D81A-0601-263941558C3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78" creationId="{A940C474-3A3D-4677-6631-5333130A0BC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79" creationId="{D4F1E9F0-4E3C-A084-B7F8-293248FA5D7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80" creationId="{7B2BAE72-1135-C559-0534-1568F9FF14C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81" creationId="{16BE00DE-1DA9-27C6-886E-4F98F6B219B5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82" creationId="{DC7CAAE8-C66F-C6B2-A6ED-01624A21F2E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83" creationId="{9A1DCAF6-CACD-9C43-F083-940EE0A2447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84" creationId="{7D005F70-000E-A7ED-8DE6-0FF3F4E4530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85" creationId="{2600D870-D598-D4D6-FF37-55B22AB10F0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86" creationId="{2D6FD2BE-9C0D-C934-696B-106B4F6E594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87" creationId="{357FC920-E968-97D3-720C-691A2750619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88" creationId="{308AB855-B46F-04C2-EB53-F64233918B0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89" creationId="{B752AEED-667B-CFA0-1BDC-16289CD263F0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90" creationId="{D5E86C9F-0ED4-3922-FEE8-60024AC147A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91" creationId="{50777834-4D8C-F626-F49C-42DAE863079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492" creationId="{865EB032-D489-FE86-4BD3-CAF6CC405915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94" creationId="{FD0A511B-4AD6-DC92-78F2-23C7D9CFB4DC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95" creationId="{B8D8C30C-F5B0-81E9-FE9C-6C70D004C5BA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96" creationId="{9DE8394F-60EF-0F77-03C5-2F62D3154D95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98" creationId="{8A3CAC42-8DC8-384E-2800-6AC576C83AB5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499" creationId="{1672D2F8-C10E-7EC8-DA44-582FE892F955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01" creationId="{C49FBFF5-8CD3-D79C-60A9-05484626743B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02" creationId="{40C64FE3-8F4D-6B4D-A5AA-0D726EA9EDFC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03" creationId="{F5DA3948-DB6F-B6F9-4930-E4328656FB72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05" creationId="{18E34436-8578-89C2-D4E5-5BA519027EE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06" creationId="{618F7498-C903-EFAD-C9ED-0262432CE81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07" creationId="{AE73CCEF-0736-4153-1E75-BB07F85D240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08" creationId="{A2B51EAA-D921-4E6D-4242-A9869DBDF10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09" creationId="{8F0FC3D8-9E3B-FC9C-5277-AD3B87A455D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10" creationId="{3A7632C5-9924-C339-7AD9-AE82322A160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11" creationId="{6AD912B5-E723-A71A-DBF3-C7D4A0CA1D7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12" creationId="{1805835F-6E60-7FCF-FB6B-12312383D88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13" creationId="{740B10F4-7977-6FE6-EFD6-9FA86442DE0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14" creationId="{938B93CC-9134-FED7-CC58-769701A7FF3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15" creationId="{11EBE868-F122-D8D7-5689-BFC43D9E034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16" creationId="{EB86F66B-F549-2600-4760-A0A0EC365C5C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17" creationId="{CF847415-59BE-FC6C-2CC9-230B97B29A67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18" creationId="{76757F94-A2D3-B220-FDBB-7B1037D58462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19" creationId="{667F150B-7629-7392-A52C-653174B937C5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20" creationId="{B618FD5E-0341-0873-A9BE-6FB85AEC7CC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21" creationId="{C2F3A903-1CDE-5230-F78E-57BC04B2852C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22" creationId="{4F56CBFB-8165-DC4B-4957-5875AC7A960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23" creationId="{E41E5DBE-AAF7-D522-EA41-8F5C3ECE372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24" creationId="{C9B3F5AF-2AB5-754E-D8B0-FB463E7A2A3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25" creationId="{64BD5ECA-16DC-684F-8DA7-DE86BB5FE38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26" creationId="{D4B94D01-7C77-C6B4-029E-4FEA03527A5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27" creationId="{5E28411D-8478-E4B3-FC38-6068F6CBD03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28" creationId="{FD14268D-1038-DFE0-E89C-6399DE7B7CD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29" creationId="{88AEF250-5946-6360-C243-94B89AF5B48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30" creationId="{9CF456FB-79A8-65AB-1F71-D71AF131EC2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31" creationId="{58708FC1-FB3F-0F3C-E0B5-CFEA6E1B33AF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32" creationId="{9F37B816-5D70-9DE5-1D78-CD04354886B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33" creationId="{F6CA5E89-C679-A368-09D9-472929AEFE4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34" creationId="{005517AC-EE61-8A38-F688-26EFDC7A55C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35" creationId="{EC50811B-0AB5-06CF-916E-8CBAE7150DC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36" creationId="{33EA6A3A-2079-4FB5-0DE1-4964E51DB19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37" creationId="{273CD48E-6D26-F49E-4D2C-F69495163CB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38" creationId="{F16F0C55-1FDC-AB64-0BDB-E72F74EC195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40" creationId="{164E52A1-FD1F-8FB0-D725-DBED898AF0A9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41" creationId="{59E817A6-9AE0-152F-06BB-F176DBB9351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42" creationId="{B97843EF-881B-CD48-16F6-36DFC0620E3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43" creationId="{AADA0509-AF0E-E4A5-99BF-B546837039B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44" creationId="{0F5592B3-765B-3D55-C8BB-43A4CFF5B273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45" creationId="{FD139F89-7143-A6F8-05EF-880C450C359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46" creationId="{CF9A4838-6618-A1BE-2858-F73E43544E7F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47" creationId="{66F8C078-1894-2C8B-F666-48F6E869AA2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48" creationId="{4F74C19D-001D-A2C5-DA08-E66B9524F635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49" creationId="{8F9DEC85-C07B-CC6C-F7C3-9E921A6BFCA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51" creationId="{89FB6783-1534-D070-7146-230C4FCC8C8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52" creationId="{BD304766-3906-7720-3F23-72FCFFCEDB0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53" creationId="{CA60D891-E7D3-C825-4027-53FB770B729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54" creationId="{C483B808-D4AE-EC51-1190-E55B5B4ECDAB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55" creationId="{1FA58351-A9DF-F2F2-E64E-946CB005572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56" creationId="{941496A7-CD31-5C4B-7B64-1044545F5A9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57" creationId="{E0A07480-7B8B-0154-01A9-7C454AC9DE05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58" creationId="{6A657E56-B98F-4EAC-F22C-A6D31EB1FCC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59" creationId="{FFC1D17D-5407-D4B6-92E0-53CAEA65736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60" creationId="{C8651325-7745-452F-DBE3-EBCC819BF65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62" creationId="{4A0B3DE4-D9D5-538B-1719-10A91E02D9E9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63" creationId="{AE7A6299-A578-2650-B368-28F9111DB0D3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64" creationId="{BACB5686-B01C-4E21-F7D2-BAC8117E73E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65" creationId="{5198F01C-A7C9-9339-2C06-DF099A6EE0F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66" creationId="{FACDFA8A-FC1F-9349-3A6A-56198062DD7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67" creationId="{A1445CB1-103C-97D1-2F9E-4578DAB4E66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68" creationId="{B40EADD2-D344-1440-4B97-EF4648A467B1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69" creationId="{70A975BC-9FF8-1DE1-2734-6B7837604366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70" creationId="{0B0D3A33-7BA8-4370-65C7-8401DC0654C5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71" creationId="{B43D5AA0-5AAE-47E1-A413-B87F3995C9F6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72" creationId="{2F91B2E0-64B3-D531-9566-84BCDE035ED8}"/>
          </ac:inkMkLst>
        </pc:inkChg>
        <pc:inkChg chg="add mod">
          <ac:chgData name="Venkatasubramanian, Mani V." userId="fbe5ce37-0145-4c31-b84a-b36f8beac5f3" providerId="ADAL" clId="{42036D64-3A8D-4AB3-9423-C51B782DFE96}" dt="2023-01-24T16:02:13.444" v="575"/>
          <ac:inkMkLst>
            <pc:docMk/>
            <pc:sldMk cId="4231325960" sldId="256"/>
            <ac:inkMk id="573" creationId="{6F4ADE83-77E0-ED15-3307-A28E0A2BF32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74" creationId="{44593533-7F90-5DC3-EA38-589691529D8F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75" creationId="{54550B61-EDEA-3E7B-3386-C90354ACBD0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76" creationId="{288B17DB-E8BA-A729-24D8-71E2659A876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81" creationId="{AF442B94-6551-88BF-4EFE-0DF40754D5C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82" creationId="{19F11471-BD34-E91C-0766-61458EE73CC8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84" creationId="{09E1CE7D-46AE-3FFB-F596-A05CA0ABAF52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85" creationId="{A3C6C478-C516-C70D-A92C-8A121BF2651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86" creationId="{1497EDEF-224F-7BBF-19F1-3497E238B1D5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88" creationId="{F5B96525-8A7A-6CCA-9631-F422D5AD1ABB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90" creationId="{F2C9ED59-ADDC-134F-F6C2-0F939BACD77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92" creationId="{11EA2BC7-8077-D30C-3D41-70B67FEB3FD0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93" creationId="{2286970F-B4C9-78E7-C361-1C468BFB51E4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95" creationId="{EDAE53E7-A993-F55B-C741-5A2BCB13AFAD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97" creationId="{1137DFDE-43B4-09EC-2AB2-C5CB08A6A8BE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599" creationId="{D323FDDE-82B0-0564-32FC-B287AFF4979A}"/>
          </ac:inkMkLst>
        </pc:inkChg>
        <pc:inkChg chg="del">
          <ac:chgData name="Venkatasubramanian, Mani V." userId="fbe5ce37-0145-4c31-b84a-b36f8beac5f3" providerId="ADAL" clId="{42036D64-3A8D-4AB3-9423-C51B782DFE96}" dt="2023-01-24T15:36:31.895" v="4" actId="478"/>
          <ac:inkMkLst>
            <pc:docMk/>
            <pc:sldMk cId="4231325960" sldId="256"/>
            <ac:inkMk id="602" creationId="{7B0885FD-F0D7-1027-DD07-88ADE5B859A9}"/>
          </ac:inkMkLst>
        </pc:inkChg>
      </pc:sldChg>
      <pc:sldChg chg="addSp delSp modSp add del mod">
        <pc:chgData name="Venkatasubramanian, Mani V." userId="fbe5ce37-0145-4c31-b84a-b36f8beac5f3" providerId="ADAL" clId="{42036D64-3A8D-4AB3-9423-C51B782DFE96}" dt="2023-01-24T16:08:32.972" v="788"/>
        <pc:sldMkLst>
          <pc:docMk/>
          <pc:sldMk cId="3629534673" sldId="257"/>
        </pc:sldMkLst>
        <pc:grpChg chg="del mod">
          <ac:chgData name="Venkatasubramanian, Mani V." userId="fbe5ce37-0145-4c31-b84a-b36f8beac5f3" providerId="ADAL" clId="{42036D64-3A8D-4AB3-9423-C51B782DFE96}" dt="2023-01-24T16:02:45.204" v="580"/>
          <ac:grpSpMkLst>
            <pc:docMk/>
            <pc:sldMk cId="3629534673" sldId="257"/>
            <ac:grpSpMk id="4" creationId="{4652E0B5-A7BC-302F-77D7-4580E1A95FCB}"/>
          </ac:grpSpMkLst>
        </pc:grpChg>
        <pc:grpChg chg="del mod">
          <ac:chgData name="Venkatasubramanian, Mani V." userId="fbe5ce37-0145-4c31-b84a-b36f8beac5f3" providerId="ADAL" clId="{42036D64-3A8D-4AB3-9423-C51B782DFE96}" dt="2023-01-24T16:02:53.851" v="593"/>
          <ac:grpSpMkLst>
            <pc:docMk/>
            <pc:sldMk cId="3629534673" sldId="257"/>
            <ac:grpSpMk id="6" creationId="{1F49A161-4D8D-6E30-F8A5-3C6B5DF7C61E}"/>
          </ac:grpSpMkLst>
        </pc:grpChg>
        <pc:grpChg chg="del mod">
          <ac:chgData name="Venkatasubramanian, Mani V." userId="fbe5ce37-0145-4c31-b84a-b36f8beac5f3" providerId="ADAL" clId="{42036D64-3A8D-4AB3-9423-C51B782DFE96}" dt="2023-01-24T16:02:53.851" v="593"/>
          <ac:grpSpMkLst>
            <pc:docMk/>
            <pc:sldMk cId="3629534673" sldId="257"/>
            <ac:grpSpMk id="10" creationId="{C9C41D83-56BC-F73E-F094-62D0C7BD7D42}"/>
          </ac:grpSpMkLst>
        </pc:grpChg>
        <pc:grpChg chg="del mod">
          <ac:chgData name="Venkatasubramanian, Mani V." userId="fbe5ce37-0145-4c31-b84a-b36f8beac5f3" providerId="ADAL" clId="{42036D64-3A8D-4AB3-9423-C51B782DFE96}" dt="2023-01-24T16:02:53.851" v="593"/>
          <ac:grpSpMkLst>
            <pc:docMk/>
            <pc:sldMk cId="3629534673" sldId="257"/>
            <ac:grpSpMk id="13" creationId="{772509A9-7F74-725F-9268-4531D7F37C7E}"/>
          </ac:grpSpMkLst>
        </pc:grpChg>
        <pc:grpChg chg="del mod">
          <ac:chgData name="Venkatasubramanian, Mani V." userId="fbe5ce37-0145-4c31-b84a-b36f8beac5f3" providerId="ADAL" clId="{42036D64-3A8D-4AB3-9423-C51B782DFE96}" dt="2023-01-24T16:05:28.534" v="659"/>
          <ac:grpSpMkLst>
            <pc:docMk/>
            <pc:sldMk cId="3629534673" sldId="257"/>
            <ac:grpSpMk id="21" creationId="{65C4A474-2F58-D327-6796-BB00115BE1B0}"/>
          </ac:grpSpMkLst>
        </pc:grpChg>
        <pc:grpChg chg="del mod">
          <ac:chgData name="Venkatasubramanian, Mani V." userId="fbe5ce37-0145-4c31-b84a-b36f8beac5f3" providerId="ADAL" clId="{42036D64-3A8D-4AB3-9423-C51B782DFE96}" dt="2023-01-24T16:03:07.595" v="599"/>
          <ac:grpSpMkLst>
            <pc:docMk/>
            <pc:sldMk cId="3629534673" sldId="257"/>
            <ac:grpSpMk id="23" creationId="{751C15CB-1500-983B-1933-C7BE13777F54}"/>
          </ac:grpSpMkLst>
        </pc:grpChg>
        <pc:grpChg chg="del mod">
          <ac:chgData name="Venkatasubramanian, Mani V." userId="fbe5ce37-0145-4c31-b84a-b36f8beac5f3" providerId="ADAL" clId="{42036D64-3A8D-4AB3-9423-C51B782DFE96}" dt="2023-01-24T16:03:13.251" v="601"/>
          <ac:grpSpMkLst>
            <pc:docMk/>
            <pc:sldMk cId="3629534673" sldId="257"/>
            <ac:grpSpMk id="31" creationId="{7921DBC4-8B5A-D2B6-DD83-D8E418DB7528}"/>
          </ac:grpSpMkLst>
        </pc:grpChg>
        <pc:grpChg chg="del mod">
          <ac:chgData name="Venkatasubramanian, Mani V." userId="fbe5ce37-0145-4c31-b84a-b36f8beac5f3" providerId="ADAL" clId="{42036D64-3A8D-4AB3-9423-C51B782DFE96}" dt="2023-01-24T16:03:40.051" v="612"/>
          <ac:grpSpMkLst>
            <pc:docMk/>
            <pc:sldMk cId="3629534673" sldId="257"/>
            <ac:grpSpMk id="33" creationId="{0B7A1260-D042-98A9-6D00-E4D9DEB73A26}"/>
          </ac:grpSpMkLst>
        </pc:grpChg>
        <pc:grpChg chg="del mod">
          <ac:chgData name="Venkatasubramanian, Mani V." userId="fbe5ce37-0145-4c31-b84a-b36f8beac5f3" providerId="ADAL" clId="{42036D64-3A8D-4AB3-9423-C51B782DFE96}" dt="2023-01-24T16:05:00.700" v="635"/>
          <ac:grpSpMkLst>
            <pc:docMk/>
            <pc:sldMk cId="3629534673" sldId="257"/>
            <ac:grpSpMk id="51" creationId="{EBC1DF85-AB10-97B4-F703-F93862D25B1E}"/>
          </ac:grpSpMkLst>
        </pc:grpChg>
        <pc:grpChg chg="del mod">
          <ac:chgData name="Venkatasubramanian, Mani V." userId="fbe5ce37-0145-4c31-b84a-b36f8beac5f3" providerId="ADAL" clId="{42036D64-3A8D-4AB3-9423-C51B782DFE96}" dt="2023-01-24T16:05:07.515" v="645"/>
          <ac:grpSpMkLst>
            <pc:docMk/>
            <pc:sldMk cId="3629534673" sldId="257"/>
            <ac:grpSpMk id="55" creationId="{0E9E85F2-4B20-CB20-34AD-8AFB11E97C60}"/>
          </ac:grpSpMkLst>
        </pc:grpChg>
        <pc:grpChg chg="del mod">
          <ac:chgData name="Venkatasubramanian, Mani V." userId="fbe5ce37-0145-4c31-b84a-b36f8beac5f3" providerId="ADAL" clId="{42036D64-3A8D-4AB3-9423-C51B782DFE96}" dt="2023-01-24T16:05:07.515" v="645"/>
          <ac:grpSpMkLst>
            <pc:docMk/>
            <pc:sldMk cId="3629534673" sldId="257"/>
            <ac:grpSpMk id="75" creationId="{58B47E53-8F68-2794-D1A3-617A125896F2}"/>
          </ac:grpSpMkLst>
        </pc:grpChg>
        <pc:grpChg chg="del mod">
          <ac:chgData name="Venkatasubramanian, Mani V." userId="fbe5ce37-0145-4c31-b84a-b36f8beac5f3" providerId="ADAL" clId="{42036D64-3A8D-4AB3-9423-C51B782DFE96}" dt="2023-01-24T16:06:18.496" v="704"/>
          <ac:grpSpMkLst>
            <pc:docMk/>
            <pc:sldMk cId="3629534673" sldId="257"/>
            <ac:grpSpMk id="87" creationId="{A2954586-27B5-7EE8-6BCD-94653B695608}"/>
          </ac:grpSpMkLst>
        </pc:grpChg>
        <pc:grpChg chg="del mod">
          <ac:chgData name="Venkatasubramanian, Mani V." userId="fbe5ce37-0145-4c31-b84a-b36f8beac5f3" providerId="ADAL" clId="{42036D64-3A8D-4AB3-9423-C51B782DFE96}" dt="2023-01-24T16:05:28.534" v="659"/>
          <ac:grpSpMkLst>
            <pc:docMk/>
            <pc:sldMk cId="3629534673" sldId="257"/>
            <ac:grpSpMk id="102" creationId="{4BDFBE84-B3E7-90E9-DD37-D50F56E74CF7}"/>
          </ac:grpSpMkLst>
        </pc:grpChg>
        <pc:grpChg chg="del mod">
          <ac:chgData name="Venkatasubramanian, Mani V." userId="fbe5ce37-0145-4c31-b84a-b36f8beac5f3" providerId="ADAL" clId="{42036D64-3A8D-4AB3-9423-C51B782DFE96}" dt="2023-01-24T16:05:28.534" v="659"/>
          <ac:grpSpMkLst>
            <pc:docMk/>
            <pc:sldMk cId="3629534673" sldId="257"/>
            <ac:grpSpMk id="103" creationId="{5669CC60-7F65-7264-DA5D-05C53D2B7F32}"/>
          </ac:grpSpMkLst>
        </pc:grpChg>
        <pc:grpChg chg="del mod">
          <ac:chgData name="Venkatasubramanian, Mani V." userId="fbe5ce37-0145-4c31-b84a-b36f8beac5f3" providerId="ADAL" clId="{42036D64-3A8D-4AB3-9423-C51B782DFE96}" dt="2023-01-24T16:05:49.921" v="686"/>
          <ac:grpSpMkLst>
            <pc:docMk/>
            <pc:sldMk cId="3629534673" sldId="257"/>
            <ac:grpSpMk id="104" creationId="{521EF8AA-A9D8-C775-59B7-4B87BE301B34}"/>
          </ac:grpSpMkLst>
        </pc:grpChg>
        <pc:grpChg chg="del mod">
          <ac:chgData name="Venkatasubramanian, Mani V." userId="fbe5ce37-0145-4c31-b84a-b36f8beac5f3" providerId="ADAL" clId="{42036D64-3A8D-4AB3-9423-C51B782DFE96}" dt="2023-01-24T16:06:18.496" v="704"/>
          <ac:grpSpMkLst>
            <pc:docMk/>
            <pc:sldMk cId="3629534673" sldId="257"/>
            <ac:grpSpMk id="123" creationId="{6CA7C521-9CEE-37B9-292B-D63FA0812E3B}"/>
          </ac:grpSpMkLst>
        </pc:grpChg>
        <pc:grpChg chg="del mod">
          <ac:chgData name="Venkatasubramanian, Mani V." userId="fbe5ce37-0145-4c31-b84a-b36f8beac5f3" providerId="ADAL" clId="{42036D64-3A8D-4AB3-9423-C51B782DFE96}" dt="2023-01-24T16:05:49.921" v="686"/>
          <ac:grpSpMkLst>
            <pc:docMk/>
            <pc:sldMk cId="3629534673" sldId="257"/>
            <ac:grpSpMk id="130" creationId="{A4A5088E-CDF5-16B7-89F2-56B52EF56EE7}"/>
          </ac:grpSpMkLst>
        </pc:grpChg>
        <pc:grpChg chg="del mod">
          <ac:chgData name="Venkatasubramanian, Mani V." userId="fbe5ce37-0145-4c31-b84a-b36f8beac5f3" providerId="ADAL" clId="{42036D64-3A8D-4AB3-9423-C51B782DFE96}" dt="2023-01-24T16:05:51.411" v="689"/>
          <ac:grpSpMkLst>
            <pc:docMk/>
            <pc:sldMk cId="3629534673" sldId="257"/>
            <ac:grpSpMk id="138" creationId="{90E79660-A955-0B7E-9BA1-FA1664433955}"/>
          </ac:grpSpMkLst>
        </pc:grpChg>
        <pc:grpChg chg="del mod">
          <ac:chgData name="Venkatasubramanian, Mani V." userId="fbe5ce37-0145-4c31-b84a-b36f8beac5f3" providerId="ADAL" clId="{42036D64-3A8D-4AB3-9423-C51B782DFE96}" dt="2023-01-24T16:05:53.231" v="693"/>
          <ac:grpSpMkLst>
            <pc:docMk/>
            <pc:sldMk cId="3629534673" sldId="257"/>
            <ac:grpSpMk id="141" creationId="{3D3CD51D-7CE1-1908-9F5A-B9CA03155C44}"/>
          </ac:grpSpMkLst>
        </pc:grpChg>
        <pc:grpChg chg="del mod">
          <ac:chgData name="Venkatasubramanian, Mani V." userId="fbe5ce37-0145-4c31-b84a-b36f8beac5f3" providerId="ADAL" clId="{42036D64-3A8D-4AB3-9423-C51B782DFE96}" dt="2023-01-24T16:06:13.717" v="702"/>
          <ac:grpSpMkLst>
            <pc:docMk/>
            <pc:sldMk cId="3629534673" sldId="257"/>
            <ac:grpSpMk id="147" creationId="{03F9983B-7813-B45B-EBEA-B7A95174E748}"/>
          </ac:grpSpMkLst>
        </pc:grpChg>
        <pc:grpChg chg="del mod">
          <ac:chgData name="Venkatasubramanian, Mani V." userId="fbe5ce37-0145-4c31-b84a-b36f8beac5f3" providerId="ADAL" clId="{42036D64-3A8D-4AB3-9423-C51B782DFE96}" dt="2023-01-24T16:06:13.717" v="702"/>
          <ac:grpSpMkLst>
            <pc:docMk/>
            <pc:sldMk cId="3629534673" sldId="257"/>
            <ac:grpSpMk id="154" creationId="{6F2513EF-D834-F013-0551-C583DFFB11B2}"/>
          </ac:grpSpMkLst>
        </pc:grpChg>
        <pc:grpChg chg="del mod">
          <ac:chgData name="Venkatasubramanian, Mani V." userId="fbe5ce37-0145-4c31-b84a-b36f8beac5f3" providerId="ADAL" clId="{42036D64-3A8D-4AB3-9423-C51B782DFE96}" dt="2023-01-24T16:06:41.819" v="725"/>
          <ac:grpSpMkLst>
            <pc:docMk/>
            <pc:sldMk cId="3629534673" sldId="257"/>
            <ac:grpSpMk id="157" creationId="{5F79A21E-08BA-20C1-C702-325F342CAAC6}"/>
          </ac:grpSpMkLst>
        </pc:grpChg>
        <pc:grpChg chg="del mod">
          <ac:chgData name="Venkatasubramanian, Mani V." userId="fbe5ce37-0145-4c31-b84a-b36f8beac5f3" providerId="ADAL" clId="{42036D64-3A8D-4AB3-9423-C51B782DFE96}" dt="2023-01-24T16:08:32.972" v="788"/>
          <ac:grpSpMkLst>
            <pc:docMk/>
            <pc:sldMk cId="3629534673" sldId="257"/>
            <ac:grpSpMk id="159" creationId="{BDC3D32A-0AE1-2633-4110-BB9E5A3A7E95}"/>
          </ac:grpSpMkLst>
        </pc:grpChg>
        <pc:grpChg chg="del mod">
          <ac:chgData name="Venkatasubramanian, Mani V." userId="fbe5ce37-0145-4c31-b84a-b36f8beac5f3" providerId="ADAL" clId="{42036D64-3A8D-4AB3-9423-C51B782DFE96}" dt="2023-01-24T16:06:41.819" v="725"/>
          <ac:grpSpMkLst>
            <pc:docMk/>
            <pc:sldMk cId="3629534673" sldId="257"/>
            <ac:grpSpMk id="173" creationId="{CC37266B-36E2-0072-81BE-425E4AB6B508}"/>
          </ac:grpSpMkLst>
        </pc:grpChg>
        <pc:grpChg chg="mod">
          <ac:chgData name="Venkatasubramanian, Mani V." userId="fbe5ce37-0145-4c31-b84a-b36f8beac5f3" providerId="ADAL" clId="{42036D64-3A8D-4AB3-9423-C51B782DFE96}" dt="2023-01-24T16:06:31.842" v="717"/>
          <ac:grpSpMkLst>
            <pc:docMk/>
            <pc:sldMk cId="3629534673" sldId="257"/>
            <ac:grpSpMk id="174" creationId="{3DBDDAD6-09B4-8D7E-93E5-CF8E68CC62F5}"/>
          </ac:grpSpMkLst>
        </pc:grpChg>
        <pc:grpChg chg="mod">
          <ac:chgData name="Venkatasubramanian, Mani V." userId="fbe5ce37-0145-4c31-b84a-b36f8beac5f3" providerId="ADAL" clId="{42036D64-3A8D-4AB3-9423-C51B782DFE96}" dt="2023-01-24T16:06:31.842" v="717"/>
          <ac:grpSpMkLst>
            <pc:docMk/>
            <pc:sldMk cId="3629534673" sldId="257"/>
            <ac:grpSpMk id="175" creationId="{E681445A-4E69-6641-1671-7ED64AD48535}"/>
          </ac:grpSpMkLst>
        </pc:grpChg>
        <pc:grpChg chg="del mod">
          <ac:chgData name="Venkatasubramanian, Mani V." userId="fbe5ce37-0145-4c31-b84a-b36f8beac5f3" providerId="ADAL" clId="{42036D64-3A8D-4AB3-9423-C51B782DFE96}" dt="2023-01-24T16:06:43.666" v="728"/>
          <ac:grpSpMkLst>
            <pc:docMk/>
            <pc:sldMk cId="3629534673" sldId="257"/>
            <ac:grpSpMk id="183" creationId="{98F733AC-6E30-2410-09C6-67B5F2D29F10}"/>
          </ac:grpSpMkLst>
        </pc:grpChg>
        <pc:grpChg chg="del mod">
          <ac:chgData name="Venkatasubramanian, Mani V." userId="fbe5ce37-0145-4c31-b84a-b36f8beac5f3" providerId="ADAL" clId="{42036D64-3A8D-4AB3-9423-C51B782DFE96}" dt="2023-01-24T16:06:54.447" v="749"/>
          <ac:grpSpMkLst>
            <pc:docMk/>
            <pc:sldMk cId="3629534673" sldId="257"/>
            <ac:grpSpMk id="187" creationId="{CFCB44EB-D32D-64E8-8474-451DDDCFC131}"/>
          </ac:grpSpMkLst>
        </pc:grpChg>
        <pc:grpChg chg="del mod">
          <ac:chgData name="Venkatasubramanian, Mani V." userId="fbe5ce37-0145-4c31-b84a-b36f8beac5f3" providerId="ADAL" clId="{42036D64-3A8D-4AB3-9423-C51B782DFE96}" dt="2023-01-24T16:06:54.447" v="749"/>
          <ac:grpSpMkLst>
            <pc:docMk/>
            <pc:sldMk cId="3629534673" sldId="257"/>
            <ac:grpSpMk id="209" creationId="{4FB5EE64-CA55-6BBB-2A99-5ECD802FC619}"/>
          </ac:grpSpMkLst>
        </pc:grpChg>
        <pc:grpChg chg="del mod">
          <ac:chgData name="Venkatasubramanian, Mani V." userId="fbe5ce37-0145-4c31-b84a-b36f8beac5f3" providerId="ADAL" clId="{42036D64-3A8D-4AB3-9423-C51B782DFE96}" dt="2023-01-24T16:06:54.447" v="749"/>
          <ac:grpSpMkLst>
            <pc:docMk/>
            <pc:sldMk cId="3629534673" sldId="257"/>
            <ac:grpSpMk id="210" creationId="{899DF31A-6E94-A2C2-20C2-35A652551499}"/>
          </ac:grpSpMkLst>
        </pc:grpChg>
        <pc:grpChg chg="del mod">
          <ac:chgData name="Venkatasubramanian, Mani V." userId="fbe5ce37-0145-4c31-b84a-b36f8beac5f3" providerId="ADAL" clId="{42036D64-3A8D-4AB3-9423-C51B782DFE96}" dt="2023-01-24T16:07:03.752" v="763"/>
          <ac:grpSpMkLst>
            <pc:docMk/>
            <pc:sldMk cId="3629534673" sldId="257"/>
            <ac:grpSpMk id="211" creationId="{5147C2D0-7B95-1AD8-87A7-6F73E86A4478}"/>
          </ac:grpSpMkLst>
        </pc:grpChg>
        <pc:grpChg chg="del mod">
          <ac:chgData name="Venkatasubramanian, Mani V." userId="fbe5ce37-0145-4c31-b84a-b36f8beac5f3" providerId="ADAL" clId="{42036D64-3A8D-4AB3-9423-C51B782DFE96}" dt="2023-01-24T16:07:07.933" v="772"/>
          <ac:grpSpMkLst>
            <pc:docMk/>
            <pc:sldMk cId="3629534673" sldId="257"/>
            <ac:grpSpMk id="226" creationId="{4EF45E0D-65FD-3820-7705-1DBDC615A0DD}"/>
          </ac:grpSpMkLst>
        </pc:grpChg>
        <pc:grpChg chg="del mod">
          <ac:chgData name="Venkatasubramanian, Mani V." userId="fbe5ce37-0145-4c31-b84a-b36f8beac5f3" providerId="ADAL" clId="{42036D64-3A8D-4AB3-9423-C51B782DFE96}" dt="2023-01-24T16:07:13.703" v="776"/>
          <ac:grpSpMkLst>
            <pc:docMk/>
            <pc:sldMk cId="3629534673" sldId="257"/>
            <ac:grpSpMk id="253" creationId="{511B6799-6BDE-A5B8-9BF6-464C48CB65D1}"/>
          </ac:grpSpMkLst>
        </pc:grpChg>
        <pc:grpChg chg="del mod">
          <ac:chgData name="Venkatasubramanian, Mani V." userId="fbe5ce37-0145-4c31-b84a-b36f8beac5f3" providerId="ADAL" clId="{42036D64-3A8D-4AB3-9423-C51B782DFE96}" dt="2023-01-24T16:07:16.857" v="778"/>
          <ac:grpSpMkLst>
            <pc:docMk/>
            <pc:sldMk cId="3629534673" sldId="257"/>
            <ac:grpSpMk id="272" creationId="{10AE6C4C-6417-AAD7-E8FE-0B40069D43F2}"/>
          </ac:grpSpMkLst>
        </pc:grpChg>
        <pc:grpChg chg="mod">
          <ac:chgData name="Venkatasubramanian, Mani V." userId="fbe5ce37-0145-4c31-b84a-b36f8beac5f3" providerId="ADAL" clId="{42036D64-3A8D-4AB3-9423-C51B782DFE96}" dt="2023-01-24T16:07:16.857" v="778"/>
          <ac:grpSpMkLst>
            <pc:docMk/>
            <pc:sldMk cId="3629534673" sldId="257"/>
            <ac:grpSpMk id="283" creationId="{EDE3E5C8-CAF8-398A-3541-B31195956E9A}"/>
          </ac:grpSpMkLst>
        </pc:grpChg>
        <pc:grpChg chg="mod">
          <ac:chgData name="Venkatasubramanian, Mani V." userId="fbe5ce37-0145-4c31-b84a-b36f8beac5f3" providerId="ADAL" clId="{42036D64-3A8D-4AB3-9423-C51B782DFE96}" dt="2023-01-24T16:08:32.972" v="788"/>
          <ac:grpSpMkLst>
            <pc:docMk/>
            <pc:sldMk cId="3629534673" sldId="257"/>
            <ac:grpSpMk id="347" creationId="{9CCA8601-B10C-486F-D810-228BD307CA00}"/>
          </ac:grpSpMkLst>
        </pc:grpChg>
        <pc:grpChg chg="del">
          <ac:chgData name="Venkatasubramanian, Mani V." userId="fbe5ce37-0145-4c31-b84a-b36f8beac5f3" providerId="ADAL" clId="{42036D64-3A8D-4AB3-9423-C51B782DFE96}" dt="2023-01-24T15:36:34.898" v="5" actId="478"/>
          <ac:grpSpMkLst>
            <pc:docMk/>
            <pc:sldMk cId="3629534673" sldId="257"/>
            <ac:grpSpMk id="370" creationId="{E07F8627-530D-65C9-D4A4-D38EB239ABC5}"/>
          </ac:grpSpMkLst>
        </pc:grpChg>
        <pc:inkChg chg="add mod">
          <ac:chgData name="Venkatasubramanian, Mani V." userId="fbe5ce37-0145-4c31-b84a-b36f8beac5f3" providerId="ADAL" clId="{42036D64-3A8D-4AB3-9423-C51B782DFE96}" dt="2023-01-24T16:03:07.595" v="599"/>
          <ac:inkMkLst>
            <pc:docMk/>
            <pc:sldMk cId="3629534673" sldId="257"/>
            <ac:inkMk id="2" creationId="{C21B1280-9675-D89F-BD5C-1A171912042D}"/>
          </ac:inkMkLst>
        </pc:inkChg>
        <pc:inkChg chg="add mod">
          <ac:chgData name="Venkatasubramanian, Mani V." userId="fbe5ce37-0145-4c31-b84a-b36f8beac5f3" providerId="ADAL" clId="{42036D64-3A8D-4AB3-9423-C51B782DFE96}" dt="2023-01-24T16:03:07.595" v="599"/>
          <ac:inkMkLst>
            <pc:docMk/>
            <pc:sldMk cId="3629534673" sldId="257"/>
            <ac:inkMk id="3" creationId="{16823EA5-3960-2DF7-1728-A2C70A112801}"/>
          </ac:inkMkLst>
        </pc:inkChg>
        <pc:inkChg chg="add mod">
          <ac:chgData name="Venkatasubramanian, Mani V." userId="fbe5ce37-0145-4c31-b84a-b36f8beac5f3" providerId="ADAL" clId="{42036D64-3A8D-4AB3-9423-C51B782DFE96}" dt="2023-01-24T16:03:07.595" v="599"/>
          <ac:inkMkLst>
            <pc:docMk/>
            <pc:sldMk cId="3629534673" sldId="257"/>
            <ac:inkMk id="5" creationId="{9679911B-4ECC-5F91-04A7-717B25566E58}"/>
          </ac:inkMkLst>
        </pc:inkChg>
        <pc:inkChg chg="add mod">
          <ac:chgData name="Venkatasubramanian, Mani V." userId="fbe5ce37-0145-4c31-b84a-b36f8beac5f3" providerId="ADAL" clId="{42036D64-3A8D-4AB3-9423-C51B782DFE96}" dt="2023-01-24T16:03:07.595" v="599"/>
          <ac:inkMkLst>
            <pc:docMk/>
            <pc:sldMk cId="3629534673" sldId="257"/>
            <ac:inkMk id="7" creationId="{2035573F-F4E5-4C3E-0583-F4C13E6FF1A5}"/>
          </ac:inkMkLst>
        </pc:inkChg>
        <pc:inkChg chg="add mod">
          <ac:chgData name="Venkatasubramanian, Mani V." userId="fbe5ce37-0145-4c31-b84a-b36f8beac5f3" providerId="ADAL" clId="{42036D64-3A8D-4AB3-9423-C51B782DFE96}" dt="2023-01-24T16:03:07.595" v="599"/>
          <ac:inkMkLst>
            <pc:docMk/>
            <pc:sldMk cId="3629534673" sldId="257"/>
            <ac:inkMk id="9" creationId="{A377ABDF-39CB-4D2A-9ABD-C4E60D168B40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1" creationId="{430380F4-844C-1C7E-B1B2-D98E38AAB1E8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2" creationId="{91BB5607-01C5-01BE-34FD-B2C2E4A78828}"/>
          </ac:inkMkLst>
        </pc:inkChg>
        <pc:inkChg chg="add mod">
          <ac:chgData name="Venkatasubramanian, Mani V." userId="fbe5ce37-0145-4c31-b84a-b36f8beac5f3" providerId="ADAL" clId="{42036D64-3A8D-4AB3-9423-C51B782DFE96}" dt="2023-01-24T16:03:07.595" v="599"/>
          <ac:inkMkLst>
            <pc:docMk/>
            <pc:sldMk cId="3629534673" sldId="257"/>
            <ac:inkMk id="14" creationId="{5DE6B90D-8070-5029-C595-880D36B943C0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5" creationId="{4B27B938-AA74-75AE-B6F7-629EEB1849B9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6" creationId="{8B998968-8D1D-3853-F3C4-3A68B99C77C9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8" creationId="{3663FA02-DF1F-B034-46B1-102ED937B3C5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9" creationId="{CF0A4ADA-0725-C0E1-47A7-C400F443D94D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0" creationId="{4EA07F3C-0169-C199-088D-BF9B78D624F0}"/>
          </ac:inkMkLst>
        </pc:inkChg>
        <pc:inkChg chg="add">
          <ac:chgData name="Venkatasubramanian, Mani V." userId="fbe5ce37-0145-4c31-b84a-b36f8beac5f3" providerId="ADAL" clId="{42036D64-3A8D-4AB3-9423-C51B782DFE96}" dt="2023-01-24T16:02:56.013" v="594" actId="9405"/>
          <ac:inkMkLst>
            <pc:docMk/>
            <pc:sldMk cId="3629534673" sldId="257"/>
            <ac:inkMk id="24" creationId="{A69B30F0-DFBF-86BA-8D01-8E979C93D7C0}"/>
          </ac:inkMkLst>
        </pc:inkChg>
        <pc:inkChg chg="add">
          <ac:chgData name="Venkatasubramanian, Mani V." userId="fbe5ce37-0145-4c31-b84a-b36f8beac5f3" providerId="ADAL" clId="{42036D64-3A8D-4AB3-9423-C51B782DFE96}" dt="2023-01-24T16:02:58.711" v="595" actId="9405"/>
          <ac:inkMkLst>
            <pc:docMk/>
            <pc:sldMk cId="3629534673" sldId="257"/>
            <ac:inkMk id="26" creationId="{7198235F-6CD4-FF31-A3E9-AA65E90ADD0D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28" creationId="{8E836F47-CD39-58BF-1740-C4B091816A6C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29" creationId="{461CF33C-62F5-3BF9-42FA-E3AF03783D6E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30" creationId="{900ECD81-36B5-7327-442A-165A316CB1F3}"/>
          </ac:inkMkLst>
        </pc:inkChg>
        <pc:inkChg chg="add mod">
          <ac:chgData name="Venkatasubramanian, Mani V." userId="fbe5ce37-0145-4c31-b84a-b36f8beac5f3" providerId="ADAL" clId="{42036D64-3A8D-4AB3-9423-C51B782DFE96}" dt="2023-01-24T16:03:40.051" v="612"/>
          <ac:inkMkLst>
            <pc:docMk/>
            <pc:sldMk cId="3629534673" sldId="257"/>
            <ac:inkMk id="32" creationId="{0C425AA0-C648-1169-8819-9D789E2138E7}"/>
          </ac:inkMkLst>
        </pc:inkChg>
        <pc:inkChg chg="add">
          <ac:chgData name="Venkatasubramanian, Mani V." userId="fbe5ce37-0145-4c31-b84a-b36f8beac5f3" providerId="ADAL" clId="{42036D64-3A8D-4AB3-9423-C51B782DFE96}" dt="2023-01-24T16:03:27.164" v="602" actId="9405"/>
          <ac:inkMkLst>
            <pc:docMk/>
            <pc:sldMk cId="3629534673" sldId="257"/>
            <ac:inkMk id="34" creationId="{30C3CD99-C4E4-9B0A-AD9F-EB0EBC7788CA}"/>
          </ac:inkMkLst>
        </pc:inkChg>
        <pc:inkChg chg="add">
          <ac:chgData name="Venkatasubramanian, Mani V." userId="fbe5ce37-0145-4c31-b84a-b36f8beac5f3" providerId="ADAL" clId="{42036D64-3A8D-4AB3-9423-C51B782DFE96}" dt="2023-01-24T16:03:34.939" v="603" actId="9405"/>
          <ac:inkMkLst>
            <pc:docMk/>
            <pc:sldMk cId="3629534673" sldId="257"/>
            <ac:inkMk id="35" creationId="{C2CBDF29-1104-3420-BF0C-15191274B36A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36" creationId="{F17ED283-104E-ED10-DFE4-80FBA6C86923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37" creationId="{888C8762-DC95-53D6-E787-758C4E512785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40" creationId="{9A9815FA-CA0D-33F5-A890-08826B930E16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42" creationId="{2EE3117F-8941-C14D-5684-AC9D9CAEAEA3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44" creationId="{5B0577E0-0D1A-2BE0-CCE8-FC3D21B3253E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45" creationId="{0159C6BF-D126-CFE6-0866-FBAC74D713B8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48" creationId="{672F5497-1316-18FC-EB4C-585C7905226B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49" creationId="{C190AF74-4E94-3EDC-9E38-8D2EEFEFF3DC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53" creationId="{AF555858-8167-D3F1-B37E-C8E0E8DF943F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54" creationId="{D05367F8-0609-1E38-E27B-8B71C6EC4F90}"/>
          </ac:inkMkLst>
        </pc:inkChg>
        <pc:inkChg chg="add">
          <ac:chgData name="Venkatasubramanian, Mani V." userId="fbe5ce37-0145-4c31-b84a-b36f8beac5f3" providerId="ADAL" clId="{42036D64-3A8D-4AB3-9423-C51B782DFE96}" dt="2023-01-24T16:04:04.343" v="618" actId="9405"/>
          <ac:inkMkLst>
            <pc:docMk/>
            <pc:sldMk cId="3629534673" sldId="257"/>
            <ac:inkMk id="57" creationId="{D463BDFA-1ADC-0B0B-1151-F4E3E1352763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58" creationId="{CD7AEA95-D352-9284-FCCC-BE9DA408EFFF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59" creationId="{6E0F6537-BDA7-DE74-CDB3-5F9760D03499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60" creationId="{07DFF261-2A6A-52D3-B4BC-DE94638A89C5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61" creationId="{3E978C8C-D536-F8B9-925C-9061CCFA6B28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62" creationId="{C2E07349-ABF1-6E2E-044B-83174EE8B586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63" creationId="{1D393F30-7F3C-2D97-CC8A-8F23534127D1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64" creationId="{EA79F9D2-25BD-A278-EBA2-51DC7DB65416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65" creationId="{25032DC7-0A1F-0C4C-A9ED-318826D2F2E4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66" creationId="{B525505A-DD9F-D341-0EC4-692A0F4FDB41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67" creationId="{9A8C2D66-6FFF-F58D-013C-754154E9ECCE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68" creationId="{C96DF8AE-F381-9A6D-9D29-4F1BDF8A4D3E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69" creationId="{AD41EDFD-FA96-0CBE-A911-E1F0C534D076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70" creationId="{06ACA713-FE72-4E4D-10F8-89640407D66A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71" creationId="{A6F2079F-8B58-16D3-8790-D273CB07474D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72" creationId="{11BA43EC-64DF-000C-A406-DD317B9B3DC3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74" creationId="{3EAE35CF-2602-E776-3A9A-528C917062E7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76" creationId="{7648EF94-C594-F11D-58B5-C766BAA4E287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78" creationId="{809F84EE-A186-AD27-985D-75A62005D457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79" creationId="{3DD4D237-CA69-7B12-33A5-E1F7AE613F8C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80" creationId="{25AEF411-EB99-4A66-9742-2D4C15D9FEAD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81" creationId="{D9034F39-49BC-830B-BD9B-0B5C09FF7902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82" creationId="{1503C013-FF64-1D31-E7AF-B62AFABA7707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83" creationId="{8B9A6114-45A4-F7D4-ED65-B7403A17723C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84" creationId="{8A3F51E9-7BB9-4992-E303-F0A800B02FBA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85" creationId="{9D51F77B-BAC1-802A-FAB4-046B6A0155BD}"/>
          </ac:inkMkLst>
        </pc:inkChg>
        <pc:inkChg chg="add">
          <ac:chgData name="Venkatasubramanian, Mani V." userId="fbe5ce37-0145-4c31-b84a-b36f8beac5f3" providerId="ADAL" clId="{42036D64-3A8D-4AB3-9423-C51B782DFE96}" dt="2023-01-24T16:05:10.822" v="646" actId="9405"/>
          <ac:inkMkLst>
            <pc:docMk/>
            <pc:sldMk cId="3629534673" sldId="257"/>
            <ac:inkMk id="88" creationId="{E21637FD-EC6F-CACA-7692-F99EBB99D3FB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89" creationId="{8A718E79-F080-FAC5-4F1F-33E817DF17F3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90" creationId="{88F066CF-A652-781E-3904-6D2F65873A06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92" creationId="{FEF24AD0-AD0D-1FD3-64F0-CE24B661EF38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93" creationId="{CC41D963-84BC-CE3F-F812-F79C4F858F56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94" creationId="{C2E95129-FA9E-57F1-6560-3126E901F6DC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95" creationId="{366A9421-41DB-AFDB-3698-6A2303E26B28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96" creationId="{13F7F555-C23A-F166-452A-88D8F0A43ECA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97" creationId="{9095A5E3-4A19-2AE4-D557-5B1276E17258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98" creationId="{D32158C9-B286-E050-CBE4-AA9FFE53F18E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99" creationId="{30910949-CC11-2267-DC60-697B3B7348F2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00" creationId="{5F43F230-B6C3-22DD-8C57-129C47FFFB0B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01" creationId="{A06685CF-19FE-A80C-21AB-B9C5BFB61014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05" creationId="{EBC2C34D-54A8-4FAE-70B5-4756A2219E32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06" creationId="{D23BE17D-9480-DADB-C9B7-D8301C514661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09" creationId="{759797F0-8DEC-3099-CAC6-CCE92F697827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10" creationId="{EF0527A6-BB42-FF67-5131-9BEB5F30FD21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11" creationId="{717BFEE4-F0EA-6F5F-38AE-AC73D93DF94F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13" creationId="{26AC50A6-062E-D63F-EE34-1DCB92E665E4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14" creationId="{ABF9A20D-1500-2655-F461-18785A7BB864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16" creationId="{1692C1F8-8A10-C774-9E7D-71CA982446AA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17" creationId="{D0578481-5662-7181-8F0F-3DF82B747EDB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18" creationId="{39D54E50-0F2F-E3D4-17C8-8BC0D4E0D1F6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19" creationId="{A7296BDD-D4A7-2F05-0381-F35AD609E21B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20" creationId="{157BBBCE-88D1-8322-D31A-F8A3544259FB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21" creationId="{FE3E4E93-93C6-87E7-8733-9F874EDB09F5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22" creationId="{E4E64CFB-205B-BD8F-A0E3-8AB94C5B55DF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26" creationId="{65FFC718-69DC-07C1-60A2-9C683ED08D44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27" creationId="{7BA3EE1C-7F6E-6CBA-49DD-11D377D88D23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28" creationId="{B88BFFD2-B17C-7847-82BD-856EE81A32A7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29" creationId="{B9BA7F64-FE98-6E76-D9CD-3E966EB01C10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31" creationId="{E86C19E6-9523-C05E-6C27-1F17C3D858E7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32" creationId="{3396983B-7217-EF1D-AC0E-1DFFC108D451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34" creationId="{132BD4FE-8AB5-A93E-BD9E-49ACEC19275F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35" creationId="{00E2F8BE-DD78-48AE-A0DF-12AC4DE83FFC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36" creationId="{68D5C3E5-EEFF-1BA0-68A2-B5060A12068B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37" creationId="{F8805712-B4D2-6EAB-E92A-81DC1D4714C5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39" creationId="{CE9FEF50-CF94-93E1-CB63-0426DDDD8A54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40" creationId="{7292D671-C2BA-7EB1-9485-3AA024CF7335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42" creationId="{77A8D61A-AC05-EB64-982B-77C6E5E4F133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43" creationId="{22EB0B0D-7EFC-5CDC-0375-B6631A8F64C4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44" creationId="{4157EF00-9FBC-232B-E0CD-425F6DB97214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48" creationId="{9393F812-B300-ADC4-7702-F53D3821D595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49" creationId="{F7DB0FA1-34F0-8770-A3A5-30801B995FBC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50" creationId="{9E6CC7C5-BF42-A468-3B02-D3878CCA8DCB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51" creationId="{36620C10-AF37-542D-31EB-4F8327713C23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52" creationId="{9563C09C-FD68-AA56-8BFF-768EDD544DD8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53" creationId="{E8B4DA7D-2E8E-225B-48E2-36FE4975E56F}"/>
          </ac:inkMkLst>
        </pc:inkChg>
        <pc:inkChg chg="add mod">
          <ac:chgData name="Venkatasubramanian, Mani V." userId="fbe5ce37-0145-4c31-b84a-b36f8beac5f3" providerId="ADAL" clId="{42036D64-3A8D-4AB3-9423-C51B782DFE96}" dt="2023-01-24T16:06:41.819" v="725"/>
          <ac:inkMkLst>
            <pc:docMk/>
            <pc:sldMk cId="3629534673" sldId="257"/>
            <ac:inkMk id="155" creationId="{3A36FF90-231C-C98D-9AA3-17E9AFE9F0F4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158" creationId="{AF959F59-691F-9A42-07DC-B631C7761D49}"/>
          </ac:inkMkLst>
        </pc:inkChg>
        <pc:inkChg chg="add mod">
          <ac:chgData name="Venkatasubramanian, Mani V." userId="fbe5ce37-0145-4c31-b84a-b36f8beac5f3" providerId="ADAL" clId="{42036D64-3A8D-4AB3-9423-C51B782DFE96}" dt="2023-01-24T16:06:31.842" v="717"/>
          <ac:inkMkLst>
            <pc:docMk/>
            <pc:sldMk cId="3629534673" sldId="257"/>
            <ac:inkMk id="160" creationId="{808BAF89-A411-804F-C0D7-D16266D10A53}"/>
          </ac:inkMkLst>
        </pc:inkChg>
        <pc:inkChg chg="add mod">
          <ac:chgData name="Venkatasubramanian, Mani V." userId="fbe5ce37-0145-4c31-b84a-b36f8beac5f3" providerId="ADAL" clId="{42036D64-3A8D-4AB3-9423-C51B782DFE96}" dt="2023-01-24T16:06:31.842" v="717"/>
          <ac:inkMkLst>
            <pc:docMk/>
            <pc:sldMk cId="3629534673" sldId="257"/>
            <ac:inkMk id="161" creationId="{1461FF34-2174-950D-3BAF-81981CBC63F8}"/>
          </ac:inkMkLst>
        </pc:inkChg>
        <pc:inkChg chg="add mod">
          <ac:chgData name="Venkatasubramanian, Mani V." userId="fbe5ce37-0145-4c31-b84a-b36f8beac5f3" providerId="ADAL" clId="{42036D64-3A8D-4AB3-9423-C51B782DFE96}" dt="2023-01-24T16:06:31.842" v="717"/>
          <ac:inkMkLst>
            <pc:docMk/>
            <pc:sldMk cId="3629534673" sldId="257"/>
            <ac:inkMk id="162" creationId="{BC075CF3-4FF3-79F4-7DB2-20FA546D896B}"/>
          </ac:inkMkLst>
        </pc:inkChg>
        <pc:inkChg chg="add mod">
          <ac:chgData name="Venkatasubramanian, Mani V." userId="fbe5ce37-0145-4c31-b84a-b36f8beac5f3" providerId="ADAL" clId="{42036D64-3A8D-4AB3-9423-C51B782DFE96}" dt="2023-01-24T16:06:31.842" v="717"/>
          <ac:inkMkLst>
            <pc:docMk/>
            <pc:sldMk cId="3629534673" sldId="257"/>
            <ac:inkMk id="163" creationId="{CD59D2E5-2A95-FDDA-59E6-90D7AB0D7FCB}"/>
          </ac:inkMkLst>
        </pc:inkChg>
        <pc:inkChg chg="add mod">
          <ac:chgData name="Venkatasubramanian, Mani V." userId="fbe5ce37-0145-4c31-b84a-b36f8beac5f3" providerId="ADAL" clId="{42036D64-3A8D-4AB3-9423-C51B782DFE96}" dt="2023-01-24T16:06:31.842" v="717"/>
          <ac:inkMkLst>
            <pc:docMk/>
            <pc:sldMk cId="3629534673" sldId="257"/>
            <ac:inkMk id="164" creationId="{7D5E83D2-9DB1-0273-C317-CB9921E83168}"/>
          </ac:inkMkLst>
        </pc:inkChg>
        <pc:inkChg chg="add mod">
          <ac:chgData name="Venkatasubramanian, Mani V." userId="fbe5ce37-0145-4c31-b84a-b36f8beac5f3" providerId="ADAL" clId="{42036D64-3A8D-4AB3-9423-C51B782DFE96}" dt="2023-01-24T16:06:31.842" v="717"/>
          <ac:inkMkLst>
            <pc:docMk/>
            <pc:sldMk cId="3629534673" sldId="257"/>
            <ac:inkMk id="165" creationId="{A1F1B51C-AF17-07B9-5F87-8AB682394E8B}"/>
          </ac:inkMkLst>
        </pc:inkChg>
        <pc:inkChg chg="add mod">
          <ac:chgData name="Venkatasubramanian, Mani V." userId="fbe5ce37-0145-4c31-b84a-b36f8beac5f3" providerId="ADAL" clId="{42036D64-3A8D-4AB3-9423-C51B782DFE96}" dt="2023-01-24T16:06:31.842" v="717"/>
          <ac:inkMkLst>
            <pc:docMk/>
            <pc:sldMk cId="3629534673" sldId="257"/>
            <ac:inkMk id="166" creationId="{077AAE8A-9096-ACF8-74D2-88D03F91BDEB}"/>
          </ac:inkMkLst>
        </pc:inkChg>
        <pc:inkChg chg="add mod">
          <ac:chgData name="Venkatasubramanian, Mani V." userId="fbe5ce37-0145-4c31-b84a-b36f8beac5f3" providerId="ADAL" clId="{42036D64-3A8D-4AB3-9423-C51B782DFE96}" dt="2023-01-24T16:06:31.842" v="717"/>
          <ac:inkMkLst>
            <pc:docMk/>
            <pc:sldMk cId="3629534673" sldId="257"/>
            <ac:inkMk id="167" creationId="{FDC36AA5-ABC1-701F-ECCF-035124A4B35E}"/>
          </ac:inkMkLst>
        </pc:inkChg>
        <pc:inkChg chg="add mod">
          <ac:chgData name="Venkatasubramanian, Mani V." userId="fbe5ce37-0145-4c31-b84a-b36f8beac5f3" providerId="ADAL" clId="{42036D64-3A8D-4AB3-9423-C51B782DFE96}" dt="2023-01-24T16:06:54.447" v="749"/>
          <ac:inkMkLst>
            <pc:docMk/>
            <pc:sldMk cId="3629534673" sldId="257"/>
            <ac:inkMk id="168" creationId="{1FD750D2-36B0-BB2D-3631-4F5BD46856E0}"/>
          </ac:inkMkLst>
        </pc:inkChg>
        <pc:inkChg chg="add mod">
          <ac:chgData name="Venkatasubramanian, Mani V." userId="fbe5ce37-0145-4c31-b84a-b36f8beac5f3" providerId="ADAL" clId="{42036D64-3A8D-4AB3-9423-C51B782DFE96}" dt="2023-01-24T16:06:54.447" v="749"/>
          <ac:inkMkLst>
            <pc:docMk/>
            <pc:sldMk cId="3629534673" sldId="257"/>
            <ac:inkMk id="169" creationId="{BEBEFAF6-57D8-1C3D-6D53-3DBE6E3F0978}"/>
          </ac:inkMkLst>
        </pc:inkChg>
        <pc:inkChg chg="add mod">
          <ac:chgData name="Venkatasubramanian, Mani V." userId="fbe5ce37-0145-4c31-b84a-b36f8beac5f3" providerId="ADAL" clId="{42036D64-3A8D-4AB3-9423-C51B782DFE96}" dt="2023-01-24T16:06:54.447" v="749"/>
          <ac:inkMkLst>
            <pc:docMk/>
            <pc:sldMk cId="3629534673" sldId="257"/>
            <ac:inkMk id="171" creationId="{E081AE92-6B86-804A-CC75-F6658A2E06A1}"/>
          </ac:inkMkLst>
        </pc:inkChg>
        <pc:inkChg chg="add mod">
          <ac:chgData name="Venkatasubramanian, Mani V." userId="fbe5ce37-0145-4c31-b84a-b36f8beac5f3" providerId="ADAL" clId="{42036D64-3A8D-4AB3-9423-C51B782DFE96}" dt="2023-01-24T16:06:54.447" v="749"/>
          <ac:inkMkLst>
            <pc:docMk/>
            <pc:sldMk cId="3629534673" sldId="257"/>
            <ac:inkMk id="172" creationId="{09DDF693-4645-4835-BED4-17478A4B6767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76" creationId="{36C12995-BD79-536E-A0D7-5B51ADDC998A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77" creationId="{CAA3C966-3BBC-5AED-1007-DCA89F84C817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78" creationId="{298781C8-74C6-95AC-FCDA-F7289EE3FFC5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79" creationId="{B8570C98-0CB9-C959-C82E-28F166872346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80" creationId="{349DE48E-C683-5F13-68D6-F2623897A9C1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81" creationId="{140B107E-0431-8763-406C-B85B3C65D714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82" creationId="{55099096-CB38-ECCE-68D7-12D6DE0683AA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84" creationId="{A3BA388E-6F66-1C19-8D54-D929F8359349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85" creationId="{91E07D1E-E8F0-F794-3F54-F5EF77032521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88" creationId="{B8208672-7CBD-CDB5-471C-A264E186BF0A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89" creationId="{57DF0E19-D093-D2A4-39CD-FFACCD620C03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90" creationId="{B9A4AD53-C47A-A0F0-BDBA-7DC682100678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91" creationId="{FE612609-6EB2-DDE0-1550-17A6378624E5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92" creationId="{57387ED1-F4F2-A98D-326A-C8EBFF531C9A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93" creationId="{A086DEDF-08B5-25B5-A2D5-91D22FF520E2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94" creationId="{50E2B3E1-8A42-C4FD-522F-472E719B362F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95" creationId="{A958FEEE-BF40-8759-4D9C-AD933BA540E8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96" creationId="{EBCB4904-9D76-9137-DCC4-2896AC428671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97" creationId="{11A6E7B4-0DE3-655E-CCD8-88C23B7DEB52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98" creationId="{E91B0546-89F2-8BAF-AADA-AB072D15895B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199" creationId="{0156DB60-B653-BD76-E1B4-DED8382D933F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00" creationId="{1609FBBE-7A53-6B12-AB92-8B7D931857DA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01" creationId="{B2617AF4-73C5-1B7D-99AC-B83CECF7473A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02" creationId="{CEC3A68F-222F-E5E0-7A34-D9C776973B70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04" creationId="{4812AA36-5769-92DE-4FC5-6C8A311F452F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05" creationId="{CD3B19B2-EB2A-3FE1-25A8-C5B0EF729F91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06" creationId="{09F9BB90-9B6B-9049-1AF1-E20E8AE76A54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07" creationId="{6F6CC721-EA17-25F4-3EF2-2872EBFA209C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08" creationId="{5DF291A3-1638-02B6-5B8C-A3A49AB360F6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12" creationId="{3F44D1DC-C774-221D-DE05-B45D5050E22A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14" creationId="{DF52D0D2-99FA-AEFC-71A7-E596926CD82B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15" creationId="{12337202-8117-7A27-4513-42ADAF88D6C1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16" creationId="{620A9476-6F0D-04B9-E102-2E70E5B0866A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17" creationId="{6A8E4464-0F67-D885-3F95-55DEA9F08EEC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18" creationId="{04BFA38D-362C-0BEB-A59E-7174FC0F8197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19" creationId="{1BF224A6-6DE7-DF10-228C-DC9239A47B14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20" creationId="{9A873542-3BB8-B52C-1FA6-08946F53B708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21" creationId="{A5F22AA6-9F68-2037-0E12-3A8333DFAC38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22" creationId="{9BC6EECF-67E5-6B2D-0A8A-9E9E250096A6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23" creationId="{FF936FAD-F087-5EC7-B492-351E1E01AF83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24" creationId="{404859F6-CC4D-89A1-E9E0-D18BEC0E9BCA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25" creationId="{F6F6C378-1D86-CC1D-9D2C-E31B6FE7D527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27" creationId="{584B698E-82D4-FF2F-CE34-1271F27E79EC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28" creationId="{74849CF5-A175-C5D8-6000-A147C9482013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29" creationId="{6F1F024C-4F34-E7A3-0E40-2CBE5F7E51DC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30" creationId="{93344811-7EEA-19D0-2636-C2F104D6E458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31" creationId="{9F56DDB4-D3DF-D06C-6E8E-F9C80FF83F95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32" creationId="{5450620B-0EFB-2ACA-D248-0CD95F05E802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40" creationId="{04195329-8407-0231-C011-20BF4C13D951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41" creationId="{86B43967-3C8A-63D2-8EA5-AA232F1AC773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61" creationId="{48A2A19B-E5EB-5179-85C6-C94011B4FA57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63" creationId="{E4798E61-AE39-37AF-8098-E7C4875E2A9B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71" creationId="{7E6012B4-AB02-AB6F-8144-002CC66373D1}"/>
          </ac:inkMkLst>
        </pc:inkChg>
        <pc:inkChg chg="add mod">
          <ac:chgData name="Venkatasubramanian, Mani V." userId="fbe5ce37-0145-4c31-b84a-b36f8beac5f3" providerId="ADAL" clId="{42036D64-3A8D-4AB3-9423-C51B782DFE96}" dt="2023-01-24T16:07:16.857" v="778"/>
          <ac:inkMkLst>
            <pc:docMk/>
            <pc:sldMk cId="3629534673" sldId="257"/>
            <ac:inkMk id="280" creationId="{38AECEC0-7AE9-727A-2811-0F30EF2C88F1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292" creationId="{E2E0AD6E-300A-5355-71FB-8896B5E7A1B6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298" creationId="{6AA7D2E5-2C2C-125E-17CD-9FFE81CBEC49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301" creationId="{9D730A1A-AE71-EB84-0D53-0E32819140B2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307" creationId="{257EBFC9-3E5A-8529-A812-34E781659230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327" creationId="{B92122DA-7E00-79EE-BDB0-D1BE3592A1AC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328" creationId="{1ABEA77B-1BF1-123D-AE10-3212CD1EFD4E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329" creationId="{919FB7D6-31C9-38DD-17F4-4B5436270002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333" creationId="{10FEE580-A71C-B56B-4098-394D250A55D7}"/>
          </ac:inkMkLst>
        </pc:inkChg>
        <pc:inkChg chg="add mod">
          <ac:chgData name="Venkatasubramanian, Mani V." userId="fbe5ce37-0145-4c31-b84a-b36f8beac5f3" providerId="ADAL" clId="{42036D64-3A8D-4AB3-9423-C51B782DFE96}" dt="2023-01-24T16:08:32.972" v="788"/>
          <ac:inkMkLst>
            <pc:docMk/>
            <pc:sldMk cId="3629534673" sldId="257"/>
            <ac:inkMk id="337" creationId="{452CFB05-AC4B-65DB-64FB-01305411EF49}"/>
          </ac:inkMkLst>
        </pc:inkChg>
        <pc:inkChg chg="del">
          <ac:chgData name="Venkatasubramanian, Mani V." userId="fbe5ce37-0145-4c31-b84a-b36f8beac5f3" providerId="ADAL" clId="{42036D64-3A8D-4AB3-9423-C51B782DFE96}" dt="2023-01-24T15:36:34.898" v="5" actId="478"/>
          <ac:inkMkLst>
            <pc:docMk/>
            <pc:sldMk cId="3629534673" sldId="257"/>
            <ac:inkMk id="360" creationId="{9239BCC1-50D1-02CB-410C-411147E04B35}"/>
          </ac:inkMkLst>
        </pc:inkChg>
      </pc:sldChg>
      <pc:sldChg chg="addSp delSp modSp add del mod">
        <pc:chgData name="Venkatasubramanian, Mani V." userId="fbe5ce37-0145-4c31-b84a-b36f8beac5f3" providerId="ADAL" clId="{42036D64-3A8D-4AB3-9423-C51B782DFE96}" dt="2023-01-24T16:47:26.475" v="2143"/>
        <pc:sldMkLst>
          <pc:docMk/>
          <pc:sldMk cId="4292489457" sldId="258"/>
        </pc:sldMkLst>
        <pc:grpChg chg="mod">
          <ac:chgData name="Venkatasubramanian, Mani V." userId="fbe5ce37-0145-4c31-b84a-b36f8beac5f3" providerId="ADAL" clId="{42036D64-3A8D-4AB3-9423-C51B782DFE96}" dt="2023-01-24T16:47:26.475" v="2143"/>
          <ac:grpSpMkLst>
            <pc:docMk/>
            <pc:sldMk cId="4292489457" sldId="258"/>
            <ac:grpSpMk id="21" creationId="{0A7B7AAC-A87D-991D-9035-D03E378C7EB0}"/>
          </ac:grpSpMkLst>
        </pc:grpChg>
        <pc:grpChg chg="mod">
          <ac:chgData name="Venkatasubramanian, Mani V." userId="fbe5ce37-0145-4c31-b84a-b36f8beac5f3" providerId="ADAL" clId="{42036D64-3A8D-4AB3-9423-C51B782DFE96}" dt="2023-01-24T16:47:26.475" v="2143"/>
          <ac:grpSpMkLst>
            <pc:docMk/>
            <pc:sldMk cId="4292489457" sldId="258"/>
            <ac:grpSpMk id="22" creationId="{B74432B0-0E51-60C3-0449-EB72E8499D5C}"/>
          </ac:grpSpMkLst>
        </pc:grpChg>
        <pc:grpChg chg="mod">
          <ac:chgData name="Venkatasubramanian, Mani V." userId="fbe5ce37-0145-4c31-b84a-b36f8beac5f3" providerId="ADAL" clId="{42036D64-3A8D-4AB3-9423-C51B782DFE96}" dt="2023-01-24T16:47:26.475" v="2143"/>
          <ac:grpSpMkLst>
            <pc:docMk/>
            <pc:sldMk cId="4292489457" sldId="258"/>
            <ac:grpSpMk id="25" creationId="{C75299A0-F450-7671-7F58-52FDB76DEAB3}"/>
          </ac:grpSpMkLst>
        </pc:grpChg>
        <pc:grpChg chg="del">
          <ac:chgData name="Venkatasubramanian, Mani V." userId="fbe5ce37-0145-4c31-b84a-b36f8beac5f3" providerId="ADAL" clId="{42036D64-3A8D-4AB3-9423-C51B782DFE96}" dt="2023-01-24T15:36:45.194" v="7" actId="478"/>
          <ac:grpSpMkLst>
            <pc:docMk/>
            <pc:sldMk cId="4292489457" sldId="258"/>
            <ac:grpSpMk id="209" creationId="{FEE9D3F3-3F57-4D7D-22EC-3218A5D80351}"/>
          </ac:grpSpMkLst>
        </pc:grpChg>
        <pc:grpChg chg="del">
          <ac:chgData name="Venkatasubramanian, Mani V." userId="fbe5ce37-0145-4c31-b84a-b36f8beac5f3" providerId="ADAL" clId="{42036D64-3A8D-4AB3-9423-C51B782DFE96}" dt="2023-01-24T15:36:45.194" v="7" actId="478"/>
          <ac:grpSpMkLst>
            <pc:docMk/>
            <pc:sldMk cId="4292489457" sldId="258"/>
            <ac:grpSpMk id="250" creationId="{83FE2847-CBA7-B88D-75D8-0E948B449B14}"/>
          </ac:grpSpMkLst>
        </pc:grpChg>
        <pc:grpChg chg="del">
          <ac:chgData name="Venkatasubramanian, Mani V." userId="fbe5ce37-0145-4c31-b84a-b36f8beac5f3" providerId="ADAL" clId="{42036D64-3A8D-4AB3-9423-C51B782DFE96}" dt="2023-01-24T15:36:45.194" v="7" actId="478"/>
          <ac:grpSpMkLst>
            <pc:docMk/>
            <pc:sldMk cId="4292489457" sldId="258"/>
            <ac:grpSpMk id="252" creationId="{F1F78B97-C4ED-CFEC-11D9-AD0269664A76}"/>
          </ac:grpSpMkLst>
        </pc:grpChg>
        <pc:picChg chg="add mod">
          <ac:chgData name="Venkatasubramanian, Mani V." userId="fbe5ce37-0145-4c31-b84a-b36f8beac5f3" providerId="ADAL" clId="{42036D64-3A8D-4AB3-9423-C51B782DFE96}" dt="2023-01-24T15:40:49.435" v="12" actId="1076"/>
          <ac:picMkLst>
            <pc:docMk/>
            <pc:sldMk cId="4292489457" sldId="258"/>
            <ac:picMk id="2" creationId="{4AF3FA52-EFF2-7219-FE1C-F07CA1026453}"/>
          </ac:picMkLst>
        </pc:picChg>
        <pc:picChg chg="add mod">
          <ac:chgData name="Venkatasubramanian, Mani V." userId="fbe5ce37-0145-4c31-b84a-b36f8beac5f3" providerId="ADAL" clId="{42036D64-3A8D-4AB3-9423-C51B782DFE96}" dt="2023-01-24T15:40:53.731" v="13" actId="1076"/>
          <ac:picMkLst>
            <pc:docMk/>
            <pc:sldMk cId="4292489457" sldId="258"/>
            <ac:picMk id="3" creationId="{CAD6FF40-E1BB-396B-F68B-2C45535E8D35}"/>
          </ac:picMkLst>
        </pc:picChg>
        <pc:inkChg chg="add">
          <ac:chgData name="Venkatasubramanian, Mani V." userId="fbe5ce37-0145-4c31-b84a-b36f8beac5f3" providerId="ADAL" clId="{42036D64-3A8D-4AB3-9423-C51B782DFE96}" dt="2023-01-24T16:47:15.703" v="2127" actId="9405"/>
          <ac:inkMkLst>
            <pc:docMk/>
            <pc:sldMk cId="4292489457" sldId="258"/>
            <ac:inkMk id="4" creationId="{50AAEF7F-075B-7CA2-2F8E-5A85BF387BAC}"/>
          </ac:inkMkLst>
        </pc:inkChg>
        <pc:inkChg chg="add mod">
          <ac:chgData name="Venkatasubramanian, Mani V." userId="fbe5ce37-0145-4c31-b84a-b36f8beac5f3" providerId="ADAL" clId="{42036D64-3A8D-4AB3-9423-C51B782DFE96}" dt="2023-01-24T16:47:26.475" v="2143"/>
          <ac:inkMkLst>
            <pc:docMk/>
            <pc:sldMk cId="4292489457" sldId="258"/>
            <ac:inkMk id="5" creationId="{4DD22EB3-4446-10E9-8A99-87F92F4232E8}"/>
          </ac:inkMkLst>
        </pc:inkChg>
        <pc:inkChg chg="add mod">
          <ac:chgData name="Venkatasubramanian, Mani V." userId="fbe5ce37-0145-4c31-b84a-b36f8beac5f3" providerId="ADAL" clId="{42036D64-3A8D-4AB3-9423-C51B782DFE96}" dt="2023-01-24T16:47:26.475" v="2143"/>
          <ac:inkMkLst>
            <pc:docMk/>
            <pc:sldMk cId="4292489457" sldId="258"/>
            <ac:inkMk id="6" creationId="{6A001331-47CB-9956-DD7B-EA47940538F0}"/>
          </ac:inkMkLst>
        </pc:inkChg>
        <pc:inkChg chg="add">
          <ac:chgData name="Venkatasubramanian, Mani V." userId="fbe5ce37-0145-4c31-b84a-b36f8beac5f3" providerId="ADAL" clId="{42036D64-3A8D-4AB3-9423-C51B782DFE96}" dt="2023-01-24T16:47:21.188" v="2130" actId="9405"/>
          <ac:inkMkLst>
            <pc:docMk/>
            <pc:sldMk cId="4292489457" sldId="258"/>
            <ac:inkMk id="7" creationId="{11E93C3F-7986-E702-2EF2-D0C4E933A875}"/>
          </ac:inkMkLst>
        </pc:inkChg>
        <pc:inkChg chg="add">
          <ac:chgData name="Venkatasubramanian, Mani V." userId="fbe5ce37-0145-4c31-b84a-b36f8beac5f3" providerId="ADAL" clId="{42036D64-3A8D-4AB3-9423-C51B782DFE96}" dt="2023-01-24T16:47:21.563" v="2131" actId="9405"/>
          <ac:inkMkLst>
            <pc:docMk/>
            <pc:sldMk cId="4292489457" sldId="258"/>
            <ac:inkMk id="8" creationId="{5454E350-EF58-26FD-D071-317B831126DF}"/>
          </ac:inkMkLst>
        </pc:inkChg>
        <pc:inkChg chg="add">
          <ac:chgData name="Venkatasubramanian, Mani V." userId="fbe5ce37-0145-4c31-b84a-b36f8beac5f3" providerId="ADAL" clId="{42036D64-3A8D-4AB3-9423-C51B782DFE96}" dt="2023-01-24T16:47:21.923" v="2132" actId="9405"/>
          <ac:inkMkLst>
            <pc:docMk/>
            <pc:sldMk cId="4292489457" sldId="258"/>
            <ac:inkMk id="10" creationId="{25F03FEB-14FB-DC88-5A7D-C6787A2A731F}"/>
          </ac:inkMkLst>
        </pc:inkChg>
        <pc:inkChg chg="add">
          <ac:chgData name="Venkatasubramanian, Mani V." userId="fbe5ce37-0145-4c31-b84a-b36f8beac5f3" providerId="ADAL" clId="{42036D64-3A8D-4AB3-9423-C51B782DFE96}" dt="2023-01-24T16:47:22.292" v="2133" actId="9405"/>
          <ac:inkMkLst>
            <pc:docMk/>
            <pc:sldMk cId="4292489457" sldId="258"/>
            <ac:inkMk id="11" creationId="{850AE79F-0161-E21E-C71C-83EBF22F8352}"/>
          </ac:inkMkLst>
        </pc:inkChg>
        <pc:inkChg chg="add">
          <ac:chgData name="Venkatasubramanian, Mani V." userId="fbe5ce37-0145-4c31-b84a-b36f8beac5f3" providerId="ADAL" clId="{42036D64-3A8D-4AB3-9423-C51B782DFE96}" dt="2023-01-24T16:47:22.663" v="2134" actId="9405"/>
          <ac:inkMkLst>
            <pc:docMk/>
            <pc:sldMk cId="4292489457" sldId="258"/>
            <ac:inkMk id="12" creationId="{3683D1DA-B550-774B-A3A4-96773E7E72D4}"/>
          </ac:inkMkLst>
        </pc:inkChg>
        <pc:inkChg chg="add mod">
          <ac:chgData name="Venkatasubramanian, Mani V." userId="fbe5ce37-0145-4c31-b84a-b36f8beac5f3" providerId="ADAL" clId="{42036D64-3A8D-4AB3-9423-C51B782DFE96}" dt="2023-01-24T16:47:26.475" v="2143"/>
          <ac:inkMkLst>
            <pc:docMk/>
            <pc:sldMk cId="4292489457" sldId="258"/>
            <ac:inkMk id="13" creationId="{E74BFE35-D52E-DB91-8E5C-BDC9FE24C259}"/>
          </ac:inkMkLst>
        </pc:inkChg>
        <pc:inkChg chg="add mod">
          <ac:chgData name="Venkatasubramanian, Mani V." userId="fbe5ce37-0145-4c31-b84a-b36f8beac5f3" providerId="ADAL" clId="{42036D64-3A8D-4AB3-9423-C51B782DFE96}" dt="2023-01-24T16:47:26.475" v="2143"/>
          <ac:inkMkLst>
            <pc:docMk/>
            <pc:sldMk cId="4292489457" sldId="258"/>
            <ac:inkMk id="14" creationId="{14CA3C7C-0D7B-24D3-20CA-10E8DE64CE1D}"/>
          </ac:inkMkLst>
        </pc:inkChg>
        <pc:inkChg chg="add mod">
          <ac:chgData name="Venkatasubramanian, Mani V." userId="fbe5ce37-0145-4c31-b84a-b36f8beac5f3" providerId="ADAL" clId="{42036D64-3A8D-4AB3-9423-C51B782DFE96}" dt="2023-01-24T16:47:26.475" v="2143"/>
          <ac:inkMkLst>
            <pc:docMk/>
            <pc:sldMk cId="4292489457" sldId="258"/>
            <ac:inkMk id="15" creationId="{138FE855-4920-B0F8-344C-F6F608802D7A}"/>
          </ac:inkMkLst>
        </pc:inkChg>
        <pc:inkChg chg="add mod">
          <ac:chgData name="Venkatasubramanian, Mani V." userId="fbe5ce37-0145-4c31-b84a-b36f8beac5f3" providerId="ADAL" clId="{42036D64-3A8D-4AB3-9423-C51B782DFE96}" dt="2023-01-24T16:47:26.475" v="2143"/>
          <ac:inkMkLst>
            <pc:docMk/>
            <pc:sldMk cId="4292489457" sldId="258"/>
            <ac:inkMk id="16" creationId="{B7A381C9-BF0B-9F93-F42F-008776D2589D}"/>
          </ac:inkMkLst>
        </pc:inkChg>
        <pc:inkChg chg="add mod">
          <ac:chgData name="Venkatasubramanian, Mani V." userId="fbe5ce37-0145-4c31-b84a-b36f8beac5f3" providerId="ADAL" clId="{42036D64-3A8D-4AB3-9423-C51B782DFE96}" dt="2023-01-24T16:47:26.475" v="2143"/>
          <ac:inkMkLst>
            <pc:docMk/>
            <pc:sldMk cId="4292489457" sldId="258"/>
            <ac:inkMk id="17" creationId="{42237226-B5F8-B989-12E3-72701153B3AB}"/>
          </ac:inkMkLst>
        </pc:inkChg>
        <pc:inkChg chg="add mod">
          <ac:chgData name="Venkatasubramanian, Mani V." userId="fbe5ce37-0145-4c31-b84a-b36f8beac5f3" providerId="ADAL" clId="{42036D64-3A8D-4AB3-9423-C51B782DFE96}" dt="2023-01-24T16:47:26.475" v="2143"/>
          <ac:inkMkLst>
            <pc:docMk/>
            <pc:sldMk cId="4292489457" sldId="258"/>
            <ac:inkMk id="18" creationId="{457016A1-4EC3-D3F1-FCBA-58DA4C543DED}"/>
          </ac:inkMkLst>
        </pc:inkChg>
        <pc:inkChg chg="add mod">
          <ac:chgData name="Venkatasubramanian, Mani V." userId="fbe5ce37-0145-4c31-b84a-b36f8beac5f3" providerId="ADAL" clId="{42036D64-3A8D-4AB3-9423-C51B782DFE96}" dt="2023-01-24T16:47:26.475" v="2143"/>
          <ac:inkMkLst>
            <pc:docMk/>
            <pc:sldMk cId="4292489457" sldId="258"/>
            <ac:inkMk id="19" creationId="{DE6FF454-C7EA-D673-49E5-17A1C77CAEB6}"/>
          </ac:inkMkLst>
        </pc:inkChg>
        <pc:inkChg chg="add">
          <ac:chgData name="Venkatasubramanian, Mani V." userId="fbe5ce37-0145-4c31-b84a-b36f8beac5f3" providerId="ADAL" clId="{42036D64-3A8D-4AB3-9423-C51B782DFE96}" dt="2023-01-24T16:47:25.929" v="2142" actId="9405"/>
          <ac:inkMkLst>
            <pc:docMk/>
            <pc:sldMk cId="4292489457" sldId="258"/>
            <ac:inkMk id="20" creationId="{6D9765B2-1F0A-AE2F-8BEA-969A41B717E2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38" creationId="{8965437C-C4A7-026E-3B5B-0BAE3CBC7738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52" creationId="{C3FF895C-09A8-9BD1-3172-69B51583E9C8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54" creationId="{9530B921-9A99-6366-0EE2-ECF31764F4CD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72" creationId="{B864E85A-7BEB-C65E-C9E2-B54C3824CF10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73" creationId="{D0C43F79-07E0-DA0F-336B-EA970BF037A2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74" creationId="{DCADB7D8-52C9-3167-B4B8-0B78EE724DC0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89" creationId="{CE30D795-A265-CD0B-1BE4-5EDCD9FA0C8E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90" creationId="{01E34AA8-A252-EB72-66E0-D8E81EC21AEA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91" creationId="{7E239462-A7E7-1A03-AAF5-1870ECB33959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92" creationId="{D6BC278F-9A19-CC57-99D6-18C91E6E796E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93" creationId="{2CF93293-9414-6D9F-3374-91D3AA39C6FA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94" creationId="{7DC40AE5-1FDF-107E-3434-126D5415B175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95" creationId="{FA2C07D4-33EF-C055-C4BD-60A4BA781EA0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00" creationId="{49D9078A-FB75-C9B7-6A61-1243C81BC436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01" creationId="{32E965A8-2AC1-D378-B9EE-4D73F147F294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02" creationId="{14802243-8487-16D0-86D1-43CE1CBE2691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03" creationId="{D34A79BA-758A-80EA-822E-78318A7585C5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04" creationId="{CF2BC6D4-B2FD-0A08-029C-66BA9F500833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05" creationId="{DCD35784-8DED-2890-54BA-B941F1FCD6C9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06" creationId="{8487AAAB-C372-88C4-1D66-A2310FCAAC31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07" creationId="{D9F406C0-254A-6613-87D6-E8FFC2EAB933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08" creationId="{6174D9EE-F026-A5A0-CAA3-E08F80E92465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09" creationId="{0B8F628A-D578-AFDE-1D77-6BE144EA4206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10" creationId="{40FBD7DE-3B21-6951-9B4A-13327D5F5261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11" creationId="{616D8298-B773-7E92-278C-242760215208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15" creationId="{BC31E39F-D7AC-C627-ED93-93FE7D738514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16" creationId="{0B9521CD-D88B-CBF9-8559-107A5E5E6B1F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17" creationId="{3B673FFE-5995-6100-BD2D-F85BCA2042C4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19" creationId="{7CEAD4AB-50D3-7230-D1ED-98202ACDE8BB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20" creationId="{5F033B20-418D-6C28-AC44-C6035C61904E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21" creationId="{74EE0473-A80D-3DCD-365D-60BF2887FEBD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22" creationId="{EB9E0771-A5AE-C62E-FA3B-313C32F5721E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23" creationId="{A0450323-A692-EF69-762E-C8E6C01D2EF7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24" creationId="{CEC4EF7D-B035-7796-16B2-9E409126728E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25" creationId="{75ADD965-DE3D-D92A-C0A0-32859C3CF0CF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26" creationId="{4247B115-E62E-7862-1B00-38C782BEC252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27" creationId="{7A37F237-9128-03D4-BAB1-F9FE95D620FC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28" creationId="{06AD1C68-0D25-3F5D-4D4E-8B9C965789B3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29" creationId="{BBDC7BE0-1AD8-C160-E787-1BFDC0C7AC1B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30" creationId="{016670FD-5CCD-A646-105A-96F4D97703E1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31" creationId="{DC97A991-2513-5930-1ADB-72F6B7522C35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32" creationId="{1B42C92B-F1BB-D0B7-3F37-B4E31178B3EB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43" creationId="{313F4B18-BEE9-EC77-DCC3-9027C1F2F02D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44" creationId="{D67CC56E-29C9-78B1-01C7-005E7AD893F0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45" creationId="{A06A8508-5EBC-D49B-9089-A393AD94D7E8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46" creationId="{E4AD1EEC-7E9B-D37A-2618-E403B972B259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47" creationId="{8D14B734-B547-27FF-7227-92755BF03ADF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48" creationId="{BF5E5F26-AE7E-89B2-05EA-D1A8A137538F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49" creationId="{7081A236-05C2-1E2B-9A64-77CAA6EA4A51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50" creationId="{5A41FCDC-ED85-909A-8A54-EE3B0B6F600D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51" creationId="{0669FE1D-F1E0-37A0-B6C7-F7534A404EC2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52" creationId="{D0527671-1943-6983-FF0A-DF52F68B46C1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53" creationId="{8EC86273-EC7B-A21C-9FE6-8C9E242F40C7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54" creationId="{0494AA80-70DC-868E-169A-B7AAEB2F6CEA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55" creationId="{3573CDA2-647F-3492-B744-FC5359D4D171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56" creationId="{B60E7D87-E08A-48C5-CCF6-89245A699F57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57" creationId="{67239CA5-8AAC-7C6D-367C-82EF3D42E8A5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58" creationId="{B386F371-0813-8068-933E-73188735FD29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71" creationId="{49506774-43F6-1E05-044A-222910C1201E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72" creationId="{266DCBF4-62E4-3ECF-6267-D101EA5B165F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73" creationId="{311CED03-2865-B332-EC76-599D390451A5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74" creationId="{32014E4C-D285-22B1-ACAB-D2F6CF996C06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75" creationId="{F53BF086-76DD-C054-96DA-E1E512C84002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76" creationId="{44DDA515-C150-6E3B-1D85-B09DC32D60DB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77" creationId="{64670DCD-D861-2AD1-CEC5-F10F36D5FCEA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178" creationId="{218DB843-2579-20EC-C6CF-1B03767F04EE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10" creationId="{41D3D782-5675-A7C3-7C88-614F5E86DD89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12" creationId="{FEEDAE20-5D93-F471-A5F7-35F7EB2BFED6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13" creationId="{44145055-77B4-0786-924E-76716A356F13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14" creationId="{3226BAE2-99E8-9833-7748-E7D38F3D63E5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15" creationId="{3A4B1EDF-00A6-0ABB-1E0B-342188652D7B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16" creationId="{E5DAF1E2-616E-6239-B38D-441947CF38F2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17" creationId="{432CCAC2-D513-5660-C991-2CD3E55845A1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18" creationId="{B4A0BBF0-AB9F-0E20-AA97-E04025612FA6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19" creationId="{225F300F-1384-5D78-3242-DC5FE267556B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20" creationId="{427EE892-6188-0F2F-6EAA-1B65BA96AFFF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21" creationId="{FB7A73F6-9650-7824-1F00-3633719C9997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22" creationId="{FDD88F88-5045-49AB-B91A-DBE8EBEAD825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23" creationId="{ECC038EF-D17E-03E6-7AD5-F213509A9D4D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24" creationId="{6094AE04-3FFD-CE5E-C25F-87E58FEFC765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25" creationId="{E0A0D560-CA72-197A-10EC-8BE9CE7F80D7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26" creationId="{02646307-2A9D-F1C6-D2DF-0AC6E13A99FD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27" creationId="{D6A60666-EAB4-8CA2-CE18-57AED8E9470D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28" creationId="{B8167E4F-22D0-B25B-FA43-3E79A74C50D3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29" creationId="{B425066B-C146-803B-111C-1762B3BAE29B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30" creationId="{9F1CF28D-86C1-DB42-F34C-24FCDDD04F8F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31" creationId="{B01FCD2E-AE0C-F55C-F379-7DC8EB92EE64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32" creationId="{DD9CFBF2-886A-C7AF-BE02-14FD7867F909}"/>
          </ac:inkMkLst>
        </pc:inkChg>
        <pc:inkChg chg="del">
          <ac:chgData name="Venkatasubramanian, Mani V." userId="fbe5ce37-0145-4c31-b84a-b36f8beac5f3" providerId="ADAL" clId="{42036D64-3A8D-4AB3-9423-C51B782DFE96}" dt="2023-01-24T15:36:45.194" v="7" actId="478"/>
          <ac:inkMkLst>
            <pc:docMk/>
            <pc:sldMk cId="4292489457" sldId="258"/>
            <ac:inkMk id="234" creationId="{347EA5E7-5804-E76F-7969-8011A7EB193E}"/>
          </ac:inkMkLst>
        </pc:inkChg>
      </pc:sldChg>
      <pc:sldChg chg="addSp delSp modSp add del mod">
        <pc:chgData name="Venkatasubramanian, Mani V." userId="fbe5ce37-0145-4c31-b84a-b36f8beac5f3" providerId="ADAL" clId="{42036D64-3A8D-4AB3-9423-C51B782DFE96}" dt="2023-01-24T16:16:50.355" v="1060"/>
        <pc:sldMkLst>
          <pc:docMk/>
          <pc:sldMk cId="4077381671" sldId="259"/>
        </pc:sldMkLst>
        <pc:grpChg chg="del mod">
          <ac:chgData name="Venkatasubramanian, Mani V." userId="fbe5ce37-0145-4c31-b84a-b36f8beac5f3" providerId="ADAL" clId="{42036D64-3A8D-4AB3-9423-C51B782DFE96}" dt="2023-01-24T16:09:13.045" v="812"/>
          <ac:grpSpMkLst>
            <pc:docMk/>
            <pc:sldMk cId="4077381671" sldId="259"/>
            <ac:grpSpMk id="35" creationId="{0E04EEC4-79A9-8176-D6AE-298A6635AD75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37" creationId="{083F20BF-DBD3-43AC-4028-6724939F5428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38" creationId="{7379D728-3462-F581-A1A2-C8894A1EA9EA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39" creationId="{0F6A96C5-52DA-B73F-E975-0945B18020F0}"/>
          </ac:grpSpMkLst>
        </pc:grpChg>
        <pc:grpChg chg="del mod">
          <ac:chgData name="Venkatasubramanian, Mani V." userId="fbe5ce37-0145-4c31-b84a-b36f8beac5f3" providerId="ADAL" clId="{42036D64-3A8D-4AB3-9423-C51B782DFE96}" dt="2023-01-24T16:09:23.375" v="818"/>
          <ac:grpSpMkLst>
            <pc:docMk/>
            <pc:sldMk cId="4077381671" sldId="259"/>
            <ac:grpSpMk id="42" creationId="{193D4A85-6BDF-E6A9-61A2-6E6522246900}"/>
          </ac:grpSpMkLst>
        </pc:grpChg>
        <pc:grpChg chg="del mod">
          <ac:chgData name="Venkatasubramanian, Mani V." userId="fbe5ce37-0145-4c31-b84a-b36f8beac5f3" providerId="ADAL" clId="{42036D64-3A8D-4AB3-9423-C51B782DFE96}" dt="2023-01-24T16:09:27.827" v="826"/>
          <ac:grpSpMkLst>
            <pc:docMk/>
            <pc:sldMk cId="4077381671" sldId="259"/>
            <ac:grpSpMk id="45" creationId="{87F806CF-29AE-9B94-1140-AAAFEF1F752D}"/>
          </ac:grpSpMkLst>
        </pc:grpChg>
        <pc:grpChg chg="del mod">
          <ac:chgData name="Venkatasubramanian, Mani V." userId="fbe5ce37-0145-4c31-b84a-b36f8beac5f3" providerId="ADAL" clId="{42036D64-3A8D-4AB3-9423-C51B782DFE96}" dt="2023-01-24T16:09:32.785" v="838"/>
          <ac:grpSpMkLst>
            <pc:docMk/>
            <pc:sldMk cId="4077381671" sldId="259"/>
            <ac:grpSpMk id="54" creationId="{C0801B2C-4BC3-EA45-7DAA-5267E66CE72F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55" creationId="{BCA9EE08-C094-68E2-0715-532A8DB2DF29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71" creationId="{004E4C85-F339-3480-C3A7-015DFA3A18F0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74" creationId="{C5D145D5-01E4-0CCA-D026-3F9708019EAE}"/>
          </ac:grpSpMkLst>
        </pc:grpChg>
        <pc:grpChg chg="del mod">
          <ac:chgData name="Venkatasubramanian, Mani V." userId="fbe5ce37-0145-4c31-b84a-b36f8beac5f3" providerId="ADAL" clId="{42036D64-3A8D-4AB3-9423-C51B782DFE96}" dt="2023-01-24T16:09:47.911" v="856"/>
          <ac:grpSpMkLst>
            <pc:docMk/>
            <pc:sldMk cId="4077381671" sldId="259"/>
            <ac:grpSpMk id="83" creationId="{74ACEE94-7258-85D3-1700-DE04A3C74D99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84" creationId="{71FA24EA-1250-9E8D-56E0-533F69235C69}"/>
          </ac:grpSpMkLst>
        </pc:grpChg>
        <pc:grpChg chg="del mod">
          <ac:chgData name="Venkatasubramanian, Mani V." userId="fbe5ce37-0145-4c31-b84a-b36f8beac5f3" providerId="ADAL" clId="{42036D64-3A8D-4AB3-9423-C51B782DFE96}" dt="2023-01-24T16:09:52.407" v="865"/>
          <ac:grpSpMkLst>
            <pc:docMk/>
            <pc:sldMk cId="4077381671" sldId="259"/>
            <ac:grpSpMk id="91" creationId="{D89C81D8-BA4D-197C-E0D8-8091162F4C8E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102" creationId="{F2B764F3-FF25-8CBC-EE31-856B7B98AE0F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111" creationId="{073DFA3F-8D86-65FE-8024-61EFF47A8CEA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112" creationId="{6572D30B-AAE3-66DC-717C-E04FD0DE7DBA}"/>
          </ac:grpSpMkLst>
        </pc:grpChg>
        <pc:grpChg chg="del mod">
          <ac:chgData name="Venkatasubramanian, Mani V." userId="fbe5ce37-0145-4c31-b84a-b36f8beac5f3" providerId="ADAL" clId="{42036D64-3A8D-4AB3-9423-C51B782DFE96}" dt="2023-01-24T16:10:33.967" v="882"/>
          <ac:grpSpMkLst>
            <pc:docMk/>
            <pc:sldMk cId="4077381671" sldId="259"/>
            <ac:grpSpMk id="121" creationId="{C61B44BC-1521-4564-99EB-E3C1FE35C0AD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127" creationId="{AC2064EC-E3CC-3CCD-1610-2DAA321269B8}"/>
          </ac:grpSpMkLst>
        </pc:grpChg>
        <pc:grpChg chg="del mod">
          <ac:chgData name="Venkatasubramanian, Mani V." userId="fbe5ce37-0145-4c31-b84a-b36f8beac5f3" providerId="ADAL" clId="{42036D64-3A8D-4AB3-9423-C51B782DFE96}" dt="2023-01-24T16:11:55.328" v="927"/>
          <ac:grpSpMkLst>
            <pc:docMk/>
            <pc:sldMk cId="4077381671" sldId="259"/>
            <ac:grpSpMk id="131" creationId="{3F2C5DD9-5E57-9CD5-FBB9-E98CE5653B19}"/>
          </ac:grpSpMkLst>
        </pc:grpChg>
        <pc:grpChg chg="del mod">
          <ac:chgData name="Venkatasubramanian, Mani V." userId="fbe5ce37-0145-4c31-b84a-b36f8beac5f3" providerId="ADAL" clId="{42036D64-3A8D-4AB3-9423-C51B782DFE96}" dt="2023-01-24T16:11:55.328" v="927"/>
          <ac:grpSpMkLst>
            <pc:docMk/>
            <pc:sldMk cId="4077381671" sldId="259"/>
            <ac:grpSpMk id="141" creationId="{BCC7C405-ECC2-5106-CF87-B996309CB388}"/>
          </ac:grpSpMkLst>
        </pc:grpChg>
        <pc:grpChg chg="del mod">
          <ac:chgData name="Venkatasubramanian, Mani V." userId="fbe5ce37-0145-4c31-b84a-b36f8beac5f3" providerId="ADAL" clId="{42036D64-3A8D-4AB3-9423-C51B782DFE96}" dt="2023-01-24T16:11:55.328" v="927"/>
          <ac:grpSpMkLst>
            <pc:docMk/>
            <pc:sldMk cId="4077381671" sldId="259"/>
            <ac:grpSpMk id="151" creationId="{3FAEA8CF-4CAA-00A8-B8E2-88E653E4F7CF}"/>
          </ac:grpSpMkLst>
        </pc:grpChg>
        <pc:grpChg chg="del mod">
          <ac:chgData name="Venkatasubramanian, Mani V." userId="fbe5ce37-0145-4c31-b84a-b36f8beac5f3" providerId="ADAL" clId="{42036D64-3A8D-4AB3-9423-C51B782DFE96}" dt="2023-01-24T16:11:55.328" v="927"/>
          <ac:grpSpMkLst>
            <pc:docMk/>
            <pc:sldMk cId="4077381671" sldId="259"/>
            <ac:grpSpMk id="153" creationId="{75F6C364-D449-2B48-6A0C-4E5279B9DC96}"/>
          </ac:grpSpMkLst>
        </pc:grpChg>
        <pc:grpChg chg="del mod">
          <ac:chgData name="Venkatasubramanian, Mani V." userId="fbe5ce37-0145-4c31-b84a-b36f8beac5f3" providerId="ADAL" clId="{42036D64-3A8D-4AB3-9423-C51B782DFE96}" dt="2023-01-24T16:11:00.668" v="913"/>
          <ac:grpSpMkLst>
            <pc:docMk/>
            <pc:sldMk cId="4077381671" sldId="259"/>
            <ac:grpSpMk id="232" creationId="{BA468327-4DFC-D9FF-8594-3795B538BB6C}"/>
          </ac:grpSpMkLst>
        </pc:grpChg>
        <pc:grpChg chg="del">
          <ac:chgData name="Venkatasubramanian, Mani V." userId="fbe5ce37-0145-4c31-b84a-b36f8beac5f3" providerId="ADAL" clId="{42036D64-3A8D-4AB3-9423-C51B782DFE96}" dt="2023-01-24T15:36:41.115" v="6" actId="478"/>
          <ac:grpSpMkLst>
            <pc:docMk/>
            <pc:sldMk cId="4077381671" sldId="259"/>
            <ac:grpSpMk id="234" creationId="{694C54A3-B9A1-8356-58D1-FD12BC3ABF5C}"/>
          </ac:grpSpMkLst>
        </pc:grpChg>
        <pc:grpChg chg="del mod">
          <ac:chgData name="Venkatasubramanian, Mani V." userId="fbe5ce37-0145-4c31-b84a-b36f8beac5f3" providerId="ADAL" clId="{42036D64-3A8D-4AB3-9423-C51B782DFE96}" dt="2023-01-24T16:11:30.849" v="922"/>
          <ac:grpSpMkLst>
            <pc:docMk/>
            <pc:sldMk cId="4077381671" sldId="259"/>
            <ac:grpSpMk id="235" creationId="{5962CB2F-FFCF-1FC1-7EF9-F7C90D091A13}"/>
          </ac:grpSpMkLst>
        </pc:grpChg>
        <pc:grpChg chg="del mod">
          <ac:chgData name="Venkatasubramanian, Mani V." userId="fbe5ce37-0145-4c31-b84a-b36f8beac5f3" providerId="ADAL" clId="{42036D64-3A8D-4AB3-9423-C51B782DFE96}" dt="2023-01-24T16:11:30.849" v="922"/>
          <ac:grpSpMkLst>
            <pc:docMk/>
            <pc:sldMk cId="4077381671" sldId="259"/>
            <ac:grpSpMk id="236" creationId="{F7E45498-12F4-1F26-2714-91C8F8771998}"/>
          </ac:grpSpMkLst>
        </pc:grpChg>
        <pc:grpChg chg="del mod">
          <ac:chgData name="Venkatasubramanian, Mani V." userId="fbe5ce37-0145-4c31-b84a-b36f8beac5f3" providerId="ADAL" clId="{42036D64-3A8D-4AB3-9423-C51B782DFE96}" dt="2023-01-24T16:11:01.909" v="915"/>
          <ac:grpSpMkLst>
            <pc:docMk/>
            <pc:sldMk cId="4077381671" sldId="259"/>
            <ac:grpSpMk id="239" creationId="{D6F2537D-632E-AD5D-FAA0-EFC6EE30E307}"/>
          </ac:grpSpMkLst>
        </pc:grpChg>
        <pc:grpChg chg="del mod">
          <ac:chgData name="Venkatasubramanian, Mani V." userId="fbe5ce37-0145-4c31-b84a-b36f8beac5f3" providerId="ADAL" clId="{42036D64-3A8D-4AB3-9423-C51B782DFE96}" dt="2023-01-24T16:11:55.328" v="927"/>
          <ac:grpSpMkLst>
            <pc:docMk/>
            <pc:sldMk cId="4077381671" sldId="259"/>
            <ac:grpSpMk id="241" creationId="{5BF8161C-C68F-D462-7417-5576D918F11E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244" creationId="{A17C2FDE-76FC-B91E-D75D-F17203AB562A}"/>
          </ac:grpSpMkLst>
        </pc:grpChg>
        <pc:grpChg chg="del mod">
          <ac:chgData name="Venkatasubramanian, Mani V." userId="fbe5ce37-0145-4c31-b84a-b36f8beac5f3" providerId="ADAL" clId="{42036D64-3A8D-4AB3-9423-C51B782DFE96}" dt="2023-01-24T16:11:55.328" v="927"/>
          <ac:grpSpMkLst>
            <pc:docMk/>
            <pc:sldMk cId="4077381671" sldId="259"/>
            <ac:grpSpMk id="248" creationId="{909030FF-6077-AC7B-B665-5FA0AF6A67E6}"/>
          </ac:grpSpMkLst>
        </pc:grpChg>
        <pc:grpChg chg="del mod">
          <ac:chgData name="Venkatasubramanian, Mani V." userId="fbe5ce37-0145-4c31-b84a-b36f8beac5f3" providerId="ADAL" clId="{42036D64-3A8D-4AB3-9423-C51B782DFE96}" dt="2023-01-24T16:11:55.328" v="927"/>
          <ac:grpSpMkLst>
            <pc:docMk/>
            <pc:sldMk cId="4077381671" sldId="259"/>
            <ac:grpSpMk id="251" creationId="{0031D1F2-646C-7C88-E606-0A280AD1AABB}"/>
          </ac:grpSpMkLst>
        </pc:grpChg>
        <pc:grpChg chg="add 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253" creationId="{D7230DAF-A1DD-240D-1B44-F3EF426ACCE3}"/>
          </ac:grpSpMkLst>
        </pc:grpChg>
        <pc:grpChg chg="add del mod">
          <ac:chgData name="Venkatasubramanian, Mani V." userId="fbe5ce37-0145-4c31-b84a-b36f8beac5f3" providerId="ADAL" clId="{42036D64-3A8D-4AB3-9423-C51B782DFE96}" dt="2023-01-24T16:13:13.955" v="981"/>
          <ac:grpSpMkLst>
            <pc:docMk/>
            <pc:sldMk cId="4077381671" sldId="259"/>
            <ac:grpSpMk id="257" creationId="{DAF354A5-6CCF-BF98-DF8D-F84CE9BC5476}"/>
          </ac:grpSpMkLst>
        </pc:grpChg>
        <pc:grpChg chg="add del mod">
          <ac:chgData name="Venkatasubramanian, Mani V." userId="fbe5ce37-0145-4c31-b84a-b36f8beac5f3" providerId="ADAL" clId="{42036D64-3A8D-4AB3-9423-C51B782DFE96}" dt="2023-01-24T16:13:13.789" v="979"/>
          <ac:grpSpMkLst>
            <pc:docMk/>
            <pc:sldMk cId="4077381671" sldId="259"/>
            <ac:grpSpMk id="259" creationId="{487F9DBB-1414-2099-7934-7F59FA96239F}"/>
          </ac:grpSpMkLst>
        </pc:grpChg>
        <pc:grpChg chg="mod">
          <ac:chgData name="Venkatasubramanian, Mani V." userId="fbe5ce37-0145-4c31-b84a-b36f8beac5f3" providerId="ADAL" clId="{42036D64-3A8D-4AB3-9423-C51B782DFE96}" dt="2023-01-24T16:13:12.748" v="972"/>
          <ac:grpSpMkLst>
            <pc:docMk/>
            <pc:sldMk cId="4077381671" sldId="259"/>
            <ac:grpSpMk id="266" creationId="{52EC5504-2AA8-66CA-3B19-DDF6636E5BAB}"/>
          </ac:grpSpMkLst>
        </pc:grpChg>
        <pc:grpChg chg="add del mod">
          <ac:chgData name="Venkatasubramanian, Mani V." userId="fbe5ce37-0145-4c31-b84a-b36f8beac5f3" providerId="ADAL" clId="{42036D64-3A8D-4AB3-9423-C51B782DFE96}" dt="2023-01-24T16:13:12.219" v="968"/>
          <ac:grpSpMkLst>
            <pc:docMk/>
            <pc:sldMk cId="4077381671" sldId="259"/>
            <ac:grpSpMk id="270" creationId="{BF55AF48-F341-1B61-1135-36F9647C3897}"/>
          </ac:grpSpMkLst>
        </pc:grpChg>
        <pc:grpChg chg="add del mod">
          <ac:chgData name="Venkatasubramanian, Mani V." userId="fbe5ce37-0145-4c31-b84a-b36f8beac5f3" providerId="ADAL" clId="{42036D64-3A8D-4AB3-9423-C51B782DFE96}" dt="2023-01-24T16:13:11.487" v="963"/>
          <ac:grpSpMkLst>
            <pc:docMk/>
            <pc:sldMk cId="4077381671" sldId="259"/>
            <ac:grpSpMk id="275" creationId="{867FCF11-0FB7-0DB4-774D-82B686F7691B}"/>
          </ac:grpSpMkLst>
        </pc:grpChg>
        <pc:grpChg chg="add del mod">
          <ac:chgData name="Venkatasubramanian, Mani V." userId="fbe5ce37-0145-4c31-b84a-b36f8beac5f3" providerId="ADAL" clId="{42036D64-3A8D-4AB3-9423-C51B782DFE96}" dt="2023-01-24T16:13:10.884" v="959"/>
          <ac:grpSpMkLst>
            <pc:docMk/>
            <pc:sldMk cId="4077381671" sldId="259"/>
            <ac:grpSpMk id="279" creationId="{CABF0033-DD8B-1DFF-4B07-B69C5DE14FD6}"/>
          </ac:grpSpMkLst>
        </pc:grpChg>
        <pc:grpChg chg="mod">
          <ac:chgData name="Venkatasubramanian, Mani V." userId="fbe5ce37-0145-4c31-b84a-b36f8beac5f3" providerId="ADAL" clId="{42036D64-3A8D-4AB3-9423-C51B782DFE96}" dt="2023-01-24T16:13:10.658" v="957"/>
          <ac:grpSpMkLst>
            <pc:docMk/>
            <pc:sldMk cId="4077381671" sldId="259"/>
            <ac:grpSpMk id="281" creationId="{514F7698-5F36-AFBF-CF43-8A9921BDC226}"/>
          </ac:grpSpMkLst>
        </pc:grpChg>
        <pc:grpChg chg="del mod">
          <ac:chgData name="Venkatasubramanian, Mani V." userId="fbe5ce37-0145-4c31-b84a-b36f8beac5f3" providerId="ADAL" clId="{42036D64-3A8D-4AB3-9423-C51B782DFE96}" dt="2023-01-24T16:13:24.030" v="998"/>
          <ac:grpSpMkLst>
            <pc:docMk/>
            <pc:sldMk cId="4077381671" sldId="259"/>
            <ac:grpSpMk id="292" creationId="{5E7849A3-DD26-1D5D-3F98-5CF74EC66199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297" creationId="{D05D4CBB-D049-BBB2-A7C2-0033E6A14154}"/>
          </ac:grpSpMkLst>
        </pc:grpChg>
        <pc:grpChg chg="del mod">
          <ac:chgData name="Venkatasubramanian, Mani V." userId="fbe5ce37-0145-4c31-b84a-b36f8beac5f3" providerId="ADAL" clId="{42036D64-3A8D-4AB3-9423-C51B782DFE96}" dt="2023-01-24T16:13:31.812" v="1004"/>
          <ac:grpSpMkLst>
            <pc:docMk/>
            <pc:sldMk cId="4077381671" sldId="259"/>
            <ac:grpSpMk id="300" creationId="{BA96C17E-68E5-67C3-0207-9D7380180131}"/>
          </ac:grpSpMkLst>
        </pc:grpChg>
        <pc:grpChg chg="del mod">
          <ac:chgData name="Venkatasubramanian, Mani V." userId="fbe5ce37-0145-4c31-b84a-b36f8beac5f3" providerId="ADAL" clId="{42036D64-3A8D-4AB3-9423-C51B782DFE96}" dt="2023-01-24T16:14:08.351" v="1011"/>
          <ac:grpSpMkLst>
            <pc:docMk/>
            <pc:sldMk cId="4077381671" sldId="259"/>
            <ac:grpSpMk id="303" creationId="{DC72D23C-F337-1FEC-BC56-F284AD055202}"/>
          </ac:grpSpMkLst>
        </pc:grpChg>
        <pc:grpChg chg="del mod">
          <ac:chgData name="Venkatasubramanian, Mani V." userId="fbe5ce37-0145-4c31-b84a-b36f8beac5f3" providerId="ADAL" clId="{42036D64-3A8D-4AB3-9423-C51B782DFE96}" dt="2023-01-24T16:16:39.291" v="1045"/>
          <ac:grpSpMkLst>
            <pc:docMk/>
            <pc:sldMk cId="4077381671" sldId="259"/>
            <ac:grpSpMk id="310" creationId="{D8DA8A77-4754-412A-F50A-240050151B71}"/>
          </ac:grpSpMkLst>
        </pc:grpChg>
        <pc:grpChg chg="mod">
          <ac:chgData name="Venkatasubramanian, Mani V." userId="fbe5ce37-0145-4c31-b84a-b36f8beac5f3" providerId="ADAL" clId="{42036D64-3A8D-4AB3-9423-C51B782DFE96}" dt="2023-01-24T16:14:15.478" v="1016"/>
          <ac:grpSpMkLst>
            <pc:docMk/>
            <pc:sldMk cId="4077381671" sldId="259"/>
            <ac:grpSpMk id="315" creationId="{817B895A-658A-5138-611A-C6C82E312421}"/>
          </ac:grpSpMkLst>
        </pc:grpChg>
        <pc:grpChg chg="del mod">
          <ac:chgData name="Venkatasubramanian, Mani V." userId="fbe5ce37-0145-4c31-b84a-b36f8beac5f3" providerId="ADAL" clId="{42036D64-3A8D-4AB3-9423-C51B782DFE96}" dt="2023-01-24T16:14:50.695" v="1033"/>
          <ac:grpSpMkLst>
            <pc:docMk/>
            <pc:sldMk cId="4077381671" sldId="259"/>
            <ac:grpSpMk id="329" creationId="{6CF308EC-87A3-ED28-0728-67FE331424F6}"/>
          </ac:grpSpMkLst>
        </pc:grpChg>
        <pc:grpChg chg="mod">
          <ac:chgData name="Venkatasubramanian, Mani V." userId="fbe5ce37-0145-4c31-b84a-b36f8beac5f3" providerId="ADAL" clId="{42036D64-3A8D-4AB3-9423-C51B782DFE96}" dt="2023-01-24T16:14:48.268" v="1030"/>
          <ac:grpSpMkLst>
            <pc:docMk/>
            <pc:sldMk cId="4077381671" sldId="259"/>
            <ac:grpSpMk id="330" creationId="{3D8AEADD-A020-6081-B8F9-02B17599C537}"/>
          </ac:grpSpMkLst>
        </pc:grpChg>
        <pc:grpChg chg="mod">
          <ac:chgData name="Venkatasubramanian, Mani V." userId="fbe5ce37-0145-4c31-b84a-b36f8beac5f3" providerId="ADAL" clId="{42036D64-3A8D-4AB3-9423-C51B782DFE96}" dt="2023-01-24T16:14:50.695" v="1033"/>
          <ac:grpSpMkLst>
            <pc:docMk/>
            <pc:sldMk cId="4077381671" sldId="259"/>
            <ac:grpSpMk id="333" creationId="{00810275-28BC-D484-A1CA-F0870D2BAA27}"/>
          </ac:grpSpMkLst>
        </pc:grpChg>
        <pc:grpChg chg="del mod">
          <ac:chgData name="Venkatasubramanian, Mani V." userId="fbe5ce37-0145-4c31-b84a-b36f8beac5f3" providerId="ADAL" clId="{42036D64-3A8D-4AB3-9423-C51B782DFE96}" dt="2023-01-24T16:16:46.667" v="1054"/>
          <ac:grpSpMkLst>
            <pc:docMk/>
            <pc:sldMk cId="4077381671" sldId="259"/>
            <ac:grpSpMk id="345" creationId="{D0113090-790A-C627-1318-9180B9122753}"/>
          </ac:grpSpMkLst>
        </pc:grpChg>
        <pc:grpChg chg="del mod">
          <ac:chgData name="Venkatasubramanian, Mani V." userId="fbe5ce37-0145-4c31-b84a-b36f8beac5f3" providerId="ADAL" clId="{42036D64-3A8D-4AB3-9423-C51B782DFE96}" dt="2023-01-24T16:16:46.667" v="1054"/>
          <ac:grpSpMkLst>
            <pc:docMk/>
            <pc:sldMk cId="4077381671" sldId="259"/>
            <ac:grpSpMk id="346" creationId="{AE23C77D-2C0C-4CB1-2DA5-066C60A01AAC}"/>
          </ac:grpSpMkLst>
        </pc:grpChg>
        <pc:grpChg chg="del mod">
          <ac:chgData name="Venkatasubramanian, Mani V." userId="fbe5ce37-0145-4c31-b84a-b36f8beac5f3" providerId="ADAL" clId="{42036D64-3A8D-4AB3-9423-C51B782DFE96}" dt="2023-01-24T16:16:50.355" v="1060"/>
          <ac:grpSpMkLst>
            <pc:docMk/>
            <pc:sldMk cId="4077381671" sldId="259"/>
            <ac:grpSpMk id="355" creationId="{FC28DE6B-6A27-458E-0959-296163FFD402}"/>
          </ac:grpSpMkLst>
        </pc:grpChg>
        <pc:grpChg chg="mod">
          <ac:chgData name="Venkatasubramanian, Mani V." userId="fbe5ce37-0145-4c31-b84a-b36f8beac5f3" providerId="ADAL" clId="{42036D64-3A8D-4AB3-9423-C51B782DFE96}" dt="2023-01-24T16:16:50.355" v="1060"/>
          <ac:grpSpMkLst>
            <pc:docMk/>
            <pc:sldMk cId="4077381671" sldId="259"/>
            <ac:grpSpMk id="361" creationId="{CBCF4088-C99E-437D-1A41-4CE7D60893D6}"/>
          </ac:grpSpMkLst>
        </pc:grp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" creationId="{7F592B6E-3081-7A81-6943-4D466177DFA7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3" creationId="{9AE499B0-FB90-0A56-D686-775AFA3C4706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4" creationId="{B528B3F7-E180-A3D8-B71C-CD1D52AC160D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5" creationId="{ED61C0A0-D6C4-39E0-598E-7C5B202BF162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6" creationId="{09C399B7-3063-9C89-7929-9D6713CADB10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7" creationId="{D15BED6E-3E55-F6FD-2C18-A49676D07A02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8" creationId="{5AD0D960-E497-248C-020D-29094882610A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9" creationId="{396BD6BA-38C0-EFC9-B22B-44DD846C756B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1" creationId="{572DFC70-A16A-8DFF-42B5-766351BF4CF6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9" creationId="{268F71F0-9F5A-BC82-2CE2-B0B1386DF116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0" creationId="{D7A0C001-5F1F-769C-CBFD-8E0ACA5EAA17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1" creationId="{134DA0B8-25D1-6B63-2025-3B54DB4AF3FB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2" creationId="{C971E750-87CE-8EB3-AD4C-2B24130F9B3C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5" creationId="{9E43F72D-9E73-77AC-D481-5DD8968E44CE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6" creationId="{17ECC280-BE93-0A52-E516-339ABF58BEFB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7" creationId="{45D6B1E5-EA13-1246-9328-26F2372F7DB4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8" creationId="{79FC1E80-1B03-511F-D639-182BE2AB313D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9" creationId="{F32E5D73-1FB3-5E7A-BCF9-729CB7BB324E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0" creationId="{289178EC-E69B-7370-0451-D4E38B56CCA7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1" creationId="{7236BD20-9F25-87AB-8207-AF91FBBDFECA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2" creationId="{EED8CB92-AB2D-5956-5B0A-BE627221A4D9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4" creationId="{AF936499-DF77-1A0F-E387-870DA6858ABC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40" creationId="{D33CD8B6-C11A-73B2-D71E-AFEBCC1D14D4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41" creationId="{DD1EB9D1-5058-D0BB-10EC-0063A0D93353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43" creationId="{838A774E-EE4F-8D7D-C0DE-E6611D567EE6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44" creationId="{5BFD06B0-DB60-BAA8-2A05-32961BDEB8AA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46" creationId="{74A3CFE0-9CE8-17EF-803F-642F477FB1CD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47" creationId="{2A0CE31C-CBBF-07DC-CF8E-B87295D416DB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49" creationId="{4E070A99-B349-B546-9870-5A8A7B6F9514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50" creationId="{4A051794-8EB5-79CB-AA8F-B2822435EE2E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51" creationId="{E6EBD761-01C1-633C-9718-5EEF69AA9B92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52" creationId="{7C513DD8-3EC2-FE4D-6700-37B939FEE108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53" creationId="{55717180-6E51-6BEF-4628-C8068266E926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56" creationId="{62778BC3-AC1B-2414-D51F-577FB5B54AC3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57" creationId="{EA2F6091-D8C8-8B48-5E58-35B3DC521762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58" creationId="{3E0AD6DC-DB87-F6C1-6EE9-9B0F37E9C742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59" creationId="{F48F682F-96A4-5403-7C55-1C3E668F1539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61" creationId="{0D423922-D385-B4D5-5D38-AD94DDC7B71A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63" creationId="{13EEA301-84B8-BDDB-D890-F3D5BE99D647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64" creationId="{6BF3B039-7BF0-1068-9607-64EAEB6AE327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65" creationId="{E0553002-533A-283D-4F26-077F68700B81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66" creationId="{FFAB31E2-56A8-0EC2-497C-5F7D05150A1F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69" creationId="{8821EA98-A524-254A-ED57-AE1B33A0EA8D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70" creationId="{5354035A-7449-1510-ACA9-D36857F1E053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72" creationId="{DD41C138-143B-F18F-EC2E-46343A51408C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73" creationId="{1A762E0F-90B3-5C15-F35A-72CAE6ECD456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75" creationId="{26B4187A-822C-BFA6-CC04-0D72B73A332C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76" creationId="{9A091A05-6351-D627-7598-82F8D2DD316C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77" creationId="{9C23EC09-8F91-C29D-644F-83CFA1EC264A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78" creationId="{6FFCB5F7-D7A7-223F-FFD0-D8AA94D03912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80" creationId="{21679C85-7D61-5CEC-032D-8339A3944724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81" creationId="{1215D285-F152-78C8-086E-403452F7E5A3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82" creationId="{14B124D0-DAF6-ED6F-2D67-651FC3DC1487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85" creationId="{B71DAACC-03CC-0108-4568-545D79277A6F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86" creationId="{8FEAAF19-0C0F-7E20-3E0C-9C460685C4C7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87" creationId="{801CC8FB-15F7-D21F-FC09-D8A02C3791A8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88" creationId="{6183FDC7-11A8-0588-961F-6AD31AB190AB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89" creationId="{18199E42-1BBA-A85A-88EA-73E39979DF4C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90" creationId="{7E45E128-8A77-64AA-79E2-C8F0E881D305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92" creationId="{71E68576-1C9B-03E9-B98D-DF455C2CD53E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93" creationId="{95CB923C-ADE1-5EBC-498D-5C4ABFCE2A7F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94" creationId="{2166E330-C228-EC2F-D9F2-4E3C0039781D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96" creationId="{5933CFAA-F0BC-5722-820D-C9C8E0CD5E7C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98" creationId="{C87D5588-650A-2A64-35DA-B75950816CA5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99" creationId="{82D8073B-70F0-F233-53C6-4B0F57C42683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00" creationId="{C49377A1-8C5F-B7F1-5F36-9F880178E3E9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01" creationId="{2E6A51A0-1585-55D9-BD15-2061F320AC5C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103" creationId="{1D4310B3-B1DD-264C-2BE5-FDD47B8D1B79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104" creationId="{001E7786-B8DB-1C2C-9A32-0BCF79BBBDD7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105" creationId="{B18A64F8-A182-8DAB-CF9E-29EAD4B48F61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106" creationId="{E2885F5E-EFA4-608C-CB59-BF3313E71E65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107" creationId="{C9B5D955-0B53-007A-1B0A-B507525B7B63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110" creationId="{B114B0FD-423B-09FD-22AE-62A5A85CA1FE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14" creationId="{D51C3166-F307-A40B-AFA0-CB389FAA0080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15" creationId="{D51DDD7C-615E-086B-80C7-F641BB9C6B40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17" creationId="{05EE6C49-C1CB-6026-5372-45FC7A2565E0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19" creationId="{37804F7A-ACED-9BF2-A623-59823F44A457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20" creationId="{189D5B0C-9774-CE84-BFD7-8A04952D9AD6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22" creationId="{9CCDB4A4-568B-162B-5CD1-097C15F9B4CE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24" creationId="{8AF60559-073A-06AB-471D-5944B63E2FCA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25" creationId="{6D82B8D9-F350-60DA-5864-AB7D78B889CF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28" creationId="{FB8D4D08-6EA8-E4FA-D4F2-6678455604EB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30" creationId="{796780B6-6EB9-B0F6-F941-EB6AF076B7E7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32" creationId="{A0EF6130-5F56-0A81-5247-9545F244672F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33" creationId="{47CD4BF0-41CB-962C-84FA-3E345B72069F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34" creationId="{E650188B-A7AF-9ED1-0C84-CE1FBCF8F26C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36" creationId="{2F6C75E8-83F2-25EF-0681-AC16F63110E0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37" creationId="{A854C95F-B99B-71D7-606E-C76F896B0F88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38" creationId="{1E9CD21C-706F-3813-7061-147E7E3169E5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39" creationId="{3E439D0D-B699-AA15-F8C5-8E2559B471D2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40" creationId="{56AC1C59-F1FB-E5E4-EF64-7CF5C826F1B0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42" creationId="{7AC63C51-E41A-8853-5C7B-0B934F8C8D3C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43" creationId="{855DED55-4971-FCC7-A7C1-44EB2926759F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44" creationId="{F9E25094-972F-4DFD-CAB6-3D7E0B980413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45" creationId="{8A938209-E5A2-BE0A-1DA0-35FDF744A2CA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48" creationId="{645111A0-50EF-5A1A-19D9-A43BF4D8C14D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50" creationId="{24869C10-A963-0F8E-6C19-CF47DC9FBCF3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54" creationId="{1CCE985F-4E0D-D045-0C2B-504C64C9A736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58" creationId="{D1366130-D8B6-6709-4746-565803A1B085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82" creationId="{3D0C6395-F04A-B77D-9037-8B35478FCA65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83" creationId="{737F02BC-E03B-D741-8107-856087CFB53F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84" creationId="{83F82101-1B73-96F9-39F8-6364E80AA827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193" creationId="{49743495-11B7-F1FB-D136-320BC19B4F0F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10" creationId="{EF332058-77D3-960A-252B-C1174307F6BE}"/>
          </ac:inkMkLst>
        </pc:inkChg>
        <pc:inkChg chg="del">
          <ac:chgData name="Venkatasubramanian, Mani V." userId="fbe5ce37-0145-4c31-b84a-b36f8beac5f3" providerId="ADAL" clId="{42036D64-3A8D-4AB3-9423-C51B782DFE96}" dt="2023-01-24T15:36:41.115" v="6" actId="478"/>
          <ac:inkMkLst>
            <pc:docMk/>
            <pc:sldMk cId="4077381671" sldId="259"/>
            <ac:inkMk id="211" creationId="{7E82B867-F3C8-B480-775D-F9C1EA5FB9E7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12" creationId="{76CBDCCE-0BDD-D052-4091-2102B4EE3BB2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37" creationId="{96B9C4AA-A9D7-184A-4406-AD9E4B23D468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38" creationId="{7DA7C527-EA8C-F09D-5D37-9F5D4C996AF3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40" creationId="{5A22A521-DE0A-1675-EBBF-3F74EBFC9F09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42" creationId="{90D3AC2C-7408-707B-619C-8D0DC1F07762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43" creationId="{A24BB6A7-0506-FAE6-EA37-C87620EA44AF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45" creationId="{590C7372-8202-CEA7-8A3B-6DD03259C575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46" creationId="{E8FAB9D8-2BF9-D7C2-66BA-A721BC32F3A1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47" creationId="{6319B5E0-0DEF-648A-F51A-367B82DF2C9A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49" creationId="{04FDBC69-E83F-1E11-89D6-CE2024C001A5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250" creationId="{A7E7BB0E-B4FC-523D-0B9B-8E456C6A54F4}"/>
          </ac:inkMkLst>
        </pc:inkChg>
        <pc:inkChg chg="add mod">
          <ac:chgData name="Venkatasubramanian, Mani V." userId="fbe5ce37-0145-4c31-b84a-b36f8beac5f3" providerId="ADAL" clId="{42036D64-3A8D-4AB3-9423-C51B782DFE96}" dt="2023-01-24T16:14:08.351" v="1011"/>
          <ac:inkMkLst>
            <pc:docMk/>
            <pc:sldMk cId="4077381671" sldId="259"/>
            <ac:inkMk id="252" creationId="{C34A98B3-E572-522A-0005-D1DA76DCAFED}"/>
          </ac:inkMkLst>
        </pc:inkChg>
        <pc:inkChg chg="add">
          <ac:chgData name="Venkatasubramanian, Mani V." userId="fbe5ce37-0145-4c31-b84a-b36f8beac5f3" providerId="ADAL" clId="{42036D64-3A8D-4AB3-9423-C51B782DFE96}" dt="2023-01-24T16:12:21.692" v="928" actId="9405"/>
          <ac:inkMkLst>
            <pc:docMk/>
            <pc:sldMk cId="4077381671" sldId="259"/>
            <ac:inkMk id="254" creationId="{811E0925-03DD-203D-AE73-D3A80FF96D70}"/>
          </ac:inkMkLst>
        </pc:inkChg>
        <pc:inkChg chg="add del mod">
          <ac:chgData name="Venkatasubramanian, Mani V." userId="fbe5ce37-0145-4c31-b84a-b36f8beac5f3" providerId="ADAL" clId="{42036D64-3A8D-4AB3-9423-C51B782DFE96}" dt="2023-01-24T16:13:14.116" v="982" actId="9405"/>
          <ac:inkMkLst>
            <pc:docMk/>
            <pc:sldMk cId="4077381671" sldId="259"/>
            <ac:inkMk id="255" creationId="{5D355518-F864-F74B-0B0E-35B02A076599}"/>
          </ac:inkMkLst>
        </pc:inkChg>
        <pc:inkChg chg="add del mod">
          <ac:chgData name="Venkatasubramanian, Mani V." userId="fbe5ce37-0145-4c31-b84a-b36f8beac5f3" providerId="ADAL" clId="{42036D64-3A8D-4AB3-9423-C51B782DFE96}" dt="2023-01-24T16:13:13.955" v="981"/>
          <ac:inkMkLst>
            <pc:docMk/>
            <pc:sldMk cId="4077381671" sldId="259"/>
            <ac:inkMk id="256" creationId="{699032D1-6577-4B90-03C7-A288451FC48A}"/>
          </ac:inkMkLst>
        </pc:inkChg>
        <pc:inkChg chg="add del mod">
          <ac:chgData name="Venkatasubramanian, Mani V." userId="fbe5ce37-0145-4c31-b84a-b36f8beac5f3" providerId="ADAL" clId="{42036D64-3A8D-4AB3-9423-C51B782DFE96}" dt="2023-01-24T16:13:13.789" v="979"/>
          <ac:inkMkLst>
            <pc:docMk/>
            <pc:sldMk cId="4077381671" sldId="259"/>
            <ac:inkMk id="258" creationId="{1BE41C26-C56C-2D8E-F708-E666AACA1DC5}"/>
          </ac:inkMkLst>
        </pc:inkChg>
        <pc:inkChg chg="add del mod">
          <ac:chgData name="Venkatasubramanian, Mani V." userId="fbe5ce37-0145-4c31-b84a-b36f8beac5f3" providerId="ADAL" clId="{42036D64-3A8D-4AB3-9423-C51B782DFE96}" dt="2023-01-24T16:13:13.620" v="977" actId="9405"/>
          <ac:inkMkLst>
            <pc:docMk/>
            <pc:sldMk cId="4077381671" sldId="259"/>
            <ac:inkMk id="260" creationId="{7626E31D-CA82-2B00-50DC-DEB1445E13C6}"/>
          </ac:inkMkLst>
        </pc:inkChg>
        <pc:inkChg chg="add del mod">
          <ac:chgData name="Venkatasubramanian, Mani V." userId="fbe5ce37-0145-4c31-b84a-b36f8beac5f3" providerId="ADAL" clId="{42036D64-3A8D-4AB3-9423-C51B782DFE96}" dt="2023-01-24T16:13:13.448" v="976" actId="9405"/>
          <ac:inkMkLst>
            <pc:docMk/>
            <pc:sldMk cId="4077381671" sldId="259"/>
            <ac:inkMk id="261" creationId="{29824B28-F9B6-0DDD-D123-19230EC6FDAD}"/>
          </ac:inkMkLst>
        </pc:inkChg>
        <pc:inkChg chg="add del mod">
          <ac:chgData name="Venkatasubramanian, Mani V." userId="fbe5ce37-0145-4c31-b84a-b36f8beac5f3" providerId="ADAL" clId="{42036D64-3A8D-4AB3-9423-C51B782DFE96}" dt="2023-01-24T16:13:13.267" v="975" actId="9405"/>
          <ac:inkMkLst>
            <pc:docMk/>
            <pc:sldMk cId="4077381671" sldId="259"/>
            <ac:inkMk id="262" creationId="{12921FFA-BE80-1DE5-615F-559C709718EB}"/>
          </ac:inkMkLst>
        </pc:inkChg>
        <pc:inkChg chg="add del mod">
          <ac:chgData name="Venkatasubramanian, Mani V." userId="fbe5ce37-0145-4c31-b84a-b36f8beac5f3" providerId="ADAL" clId="{42036D64-3A8D-4AB3-9423-C51B782DFE96}" dt="2023-01-24T16:13:13.087" v="974" actId="9405"/>
          <ac:inkMkLst>
            <pc:docMk/>
            <pc:sldMk cId="4077381671" sldId="259"/>
            <ac:inkMk id="263" creationId="{F3C540CE-79D6-6154-AC4A-AC6DFBD7D13D}"/>
          </ac:inkMkLst>
        </pc:inkChg>
        <pc:inkChg chg="add del mod">
          <ac:chgData name="Venkatasubramanian, Mani V." userId="fbe5ce37-0145-4c31-b84a-b36f8beac5f3" providerId="ADAL" clId="{42036D64-3A8D-4AB3-9423-C51B782DFE96}" dt="2023-01-24T16:13:12.909" v="973" actId="9405"/>
          <ac:inkMkLst>
            <pc:docMk/>
            <pc:sldMk cId="4077381671" sldId="259"/>
            <ac:inkMk id="264" creationId="{B5847FA7-01BC-8D76-A0BF-2D1663E82706}"/>
          </ac:inkMkLst>
        </pc:inkChg>
        <pc:inkChg chg="add del mod">
          <ac:chgData name="Venkatasubramanian, Mani V." userId="fbe5ce37-0145-4c31-b84a-b36f8beac5f3" providerId="ADAL" clId="{42036D64-3A8D-4AB3-9423-C51B782DFE96}" dt="2023-01-24T16:13:12.748" v="972"/>
          <ac:inkMkLst>
            <pc:docMk/>
            <pc:sldMk cId="4077381671" sldId="259"/>
            <ac:inkMk id="265" creationId="{731351CE-FE06-8CD3-0B00-2ED449E9C884}"/>
          </ac:inkMkLst>
        </pc:inkChg>
        <pc:inkChg chg="add del mod">
          <ac:chgData name="Venkatasubramanian, Mani V." userId="fbe5ce37-0145-4c31-b84a-b36f8beac5f3" providerId="ADAL" clId="{42036D64-3A8D-4AB3-9423-C51B782DFE96}" dt="2023-01-24T16:13:12.566" v="970" actId="9405"/>
          <ac:inkMkLst>
            <pc:docMk/>
            <pc:sldMk cId="4077381671" sldId="259"/>
            <ac:inkMk id="267" creationId="{A8417FD5-F4E8-5352-0873-31A21F75D5FD}"/>
          </ac:inkMkLst>
        </pc:inkChg>
        <pc:inkChg chg="add del mod">
          <ac:chgData name="Venkatasubramanian, Mani V." userId="fbe5ce37-0145-4c31-b84a-b36f8beac5f3" providerId="ADAL" clId="{42036D64-3A8D-4AB3-9423-C51B782DFE96}" dt="2023-01-24T16:13:12.390" v="969" actId="9405"/>
          <ac:inkMkLst>
            <pc:docMk/>
            <pc:sldMk cId="4077381671" sldId="259"/>
            <ac:inkMk id="268" creationId="{7BF19DA4-CCA0-E425-D991-9E6101A32603}"/>
          </ac:inkMkLst>
        </pc:inkChg>
        <pc:inkChg chg="add del mod">
          <ac:chgData name="Venkatasubramanian, Mani V." userId="fbe5ce37-0145-4c31-b84a-b36f8beac5f3" providerId="ADAL" clId="{42036D64-3A8D-4AB3-9423-C51B782DFE96}" dt="2023-01-24T16:13:12.219" v="968"/>
          <ac:inkMkLst>
            <pc:docMk/>
            <pc:sldMk cId="4077381671" sldId="259"/>
            <ac:inkMk id="269" creationId="{3EEF622B-6F61-4F2F-88D1-82C1F26460AC}"/>
          </ac:inkMkLst>
        </pc:inkChg>
        <pc:inkChg chg="add del mod">
          <ac:chgData name="Venkatasubramanian, Mani V." userId="fbe5ce37-0145-4c31-b84a-b36f8beac5f3" providerId="ADAL" clId="{42036D64-3A8D-4AB3-9423-C51B782DFE96}" dt="2023-01-24T16:13:12.036" v="966" actId="9405"/>
          <ac:inkMkLst>
            <pc:docMk/>
            <pc:sldMk cId="4077381671" sldId="259"/>
            <ac:inkMk id="271" creationId="{C1827D41-39D5-4638-1745-936DD028159A}"/>
          </ac:inkMkLst>
        </pc:inkChg>
        <pc:inkChg chg="add del mod">
          <ac:chgData name="Venkatasubramanian, Mani V." userId="fbe5ce37-0145-4c31-b84a-b36f8beac5f3" providerId="ADAL" clId="{42036D64-3A8D-4AB3-9423-C51B782DFE96}" dt="2023-01-24T16:13:11.856" v="965" actId="9405"/>
          <ac:inkMkLst>
            <pc:docMk/>
            <pc:sldMk cId="4077381671" sldId="259"/>
            <ac:inkMk id="272" creationId="{26D06E6B-5FEB-663C-2971-3E70AF5B42D4}"/>
          </ac:inkMkLst>
        </pc:inkChg>
        <pc:inkChg chg="add del mod">
          <ac:chgData name="Venkatasubramanian, Mani V." userId="fbe5ce37-0145-4c31-b84a-b36f8beac5f3" providerId="ADAL" clId="{42036D64-3A8D-4AB3-9423-C51B782DFE96}" dt="2023-01-24T16:13:11.666" v="964" actId="9405"/>
          <ac:inkMkLst>
            <pc:docMk/>
            <pc:sldMk cId="4077381671" sldId="259"/>
            <ac:inkMk id="273" creationId="{D0180D81-0291-4C3B-E1DD-F1FC9379AC50}"/>
          </ac:inkMkLst>
        </pc:inkChg>
        <pc:inkChg chg="add del mod">
          <ac:chgData name="Venkatasubramanian, Mani V." userId="fbe5ce37-0145-4c31-b84a-b36f8beac5f3" providerId="ADAL" clId="{42036D64-3A8D-4AB3-9423-C51B782DFE96}" dt="2023-01-24T16:13:11.487" v="963"/>
          <ac:inkMkLst>
            <pc:docMk/>
            <pc:sldMk cId="4077381671" sldId="259"/>
            <ac:inkMk id="274" creationId="{8C03AD9C-DCAD-76E0-C372-E55938F03B34}"/>
          </ac:inkMkLst>
        </pc:inkChg>
        <pc:inkChg chg="add del mod">
          <ac:chgData name="Venkatasubramanian, Mani V." userId="fbe5ce37-0145-4c31-b84a-b36f8beac5f3" providerId="ADAL" clId="{42036D64-3A8D-4AB3-9423-C51B782DFE96}" dt="2023-01-24T16:13:11.308" v="961" actId="9405"/>
          <ac:inkMkLst>
            <pc:docMk/>
            <pc:sldMk cId="4077381671" sldId="259"/>
            <ac:inkMk id="276" creationId="{2012C0A2-F3C1-E191-5A80-1AAA2DACEB02}"/>
          </ac:inkMkLst>
        </pc:inkChg>
        <pc:inkChg chg="add del mod">
          <ac:chgData name="Venkatasubramanian, Mani V." userId="fbe5ce37-0145-4c31-b84a-b36f8beac5f3" providerId="ADAL" clId="{42036D64-3A8D-4AB3-9423-C51B782DFE96}" dt="2023-01-24T16:13:11.110" v="960" actId="9405"/>
          <ac:inkMkLst>
            <pc:docMk/>
            <pc:sldMk cId="4077381671" sldId="259"/>
            <ac:inkMk id="277" creationId="{53404AF2-F750-FC83-F977-14B8D165C6B2}"/>
          </ac:inkMkLst>
        </pc:inkChg>
        <pc:inkChg chg="add del mod">
          <ac:chgData name="Venkatasubramanian, Mani V." userId="fbe5ce37-0145-4c31-b84a-b36f8beac5f3" providerId="ADAL" clId="{42036D64-3A8D-4AB3-9423-C51B782DFE96}" dt="2023-01-24T16:13:10.884" v="959"/>
          <ac:inkMkLst>
            <pc:docMk/>
            <pc:sldMk cId="4077381671" sldId="259"/>
            <ac:inkMk id="278" creationId="{109BC064-6E00-7524-3167-4866EA2BACCA}"/>
          </ac:inkMkLst>
        </pc:inkChg>
        <pc:inkChg chg="add del mod">
          <ac:chgData name="Venkatasubramanian, Mani V." userId="fbe5ce37-0145-4c31-b84a-b36f8beac5f3" providerId="ADAL" clId="{42036D64-3A8D-4AB3-9423-C51B782DFE96}" dt="2023-01-24T16:13:10.658" v="957"/>
          <ac:inkMkLst>
            <pc:docMk/>
            <pc:sldMk cId="4077381671" sldId="259"/>
            <ac:inkMk id="280" creationId="{FB407B76-0D5C-683B-2FCA-DCCCEE233579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82" creationId="{2714C35E-CEBD-331B-4C11-09E98E955C02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83" creationId="{606BD79E-4801-61DF-8199-21CAB61533E6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84" creationId="{86083323-EC66-5A1C-B660-8DA74BA2B04F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85" creationId="{E49BDB26-5334-E442-EBDF-56D8E8E5CAFE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86" creationId="{218011B4-0BA9-6B8D-3682-8D281669CD4A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87" creationId="{5FDA8E8F-7A07-FB4B-DF71-A51A49040588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88" creationId="{ACCDA9B8-5835-22B4-6789-272BAF2C4AD9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89" creationId="{5CFF7ABF-87BB-C315-97A3-71006DC0A4C1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90" creationId="{1379AF44-5716-E6C1-6AE2-CAA22910D492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91" creationId="{3C9B456E-6B11-F4E6-08F2-A23AC5D2401A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93" creationId="{C50D2D0D-D439-E2AA-0A69-ACD112CDBC6D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94" creationId="{C6DAA0B2-28CF-BE3E-01D3-147C7CFC6352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95" creationId="{BBAEDE90-1534-650D-EE34-BCBEC2FEFF35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96" creationId="{6635BF53-D039-360F-6038-C0C75A91FCF9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98" creationId="{AFD2EF92-46CF-FB25-2B92-905240FA161A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299" creationId="{9D8E255B-2073-C899-0390-242416A3ED10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301" creationId="{E25A1F3A-40D9-CA87-5DF0-07275D027C44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302" creationId="{ED3005AC-4C5C-535E-C4A5-F912B84DA9F8}"/>
          </ac:inkMkLst>
        </pc:inkChg>
        <pc:inkChg chg="add">
          <ac:chgData name="Venkatasubramanian, Mani V." userId="fbe5ce37-0145-4c31-b84a-b36f8beac5f3" providerId="ADAL" clId="{42036D64-3A8D-4AB3-9423-C51B782DFE96}" dt="2023-01-24T16:13:52.795" v="1005" actId="9405"/>
          <ac:inkMkLst>
            <pc:docMk/>
            <pc:sldMk cId="4077381671" sldId="259"/>
            <ac:inkMk id="304" creationId="{F9B2F5EA-CA1F-4B07-4A3A-39F7B79479D8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305" creationId="{6CB54768-FA63-2997-C991-68666A898D31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306" creationId="{7ADDA481-7B47-17E1-7568-5EE62748F25C}"/>
          </ac:inkMkLst>
        </pc:inkChg>
        <pc:inkChg chg="add">
          <ac:chgData name="Venkatasubramanian, Mani V." userId="fbe5ce37-0145-4c31-b84a-b36f8beac5f3" providerId="ADAL" clId="{42036D64-3A8D-4AB3-9423-C51B782DFE96}" dt="2023-01-24T16:14:02.337" v="1008" actId="9405"/>
          <ac:inkMkLst>
            <pc:docMk/>
            <pc:sldMk cId="4077381671" sldId="259"/>
            <ac:inkMk id="307" creationId="{D7207329-4A21-4B30-B7CE-76C90F72A6C2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308" creationId="{8EE62F6D-EB7F-C811-ABD6-2CECA830521D}"/>
          </ac:inkMkLst>
        </pc:inkChg>
        <pc:inkChg chg="add mod">
          <ac:chgData name="Venkatasubramanian, Mani V." userId="fbe5ce37-0145-4c31-b84a-b36f8beac5f3" providerId="ADAL" clId="{42036D64-3A8D-4AB3-9423-C51B782DFE96}" dt="2023-01-24T16:16:39.291" v="1045"/>
          <ac:inkMkLst>
            <pc:docMk/>
            <pc:sldMk cId="4077381671" sldId="259"/>
            <ac:inkMk id="309" creationId="{BD39F122-B7FC-1DEF-06BE-0AC01DA980A9}"/>
          </ac:inkMkLst>
        </pc:inkChg>
        <pc:inkChg chg="add mod">
          <ac:chgData name="Venkatasubramanian, Mani V." userId="fbe5ce37-0145-4c31-b84a-b36f8beac5f3" providerId="ADAL" clId="{42036D64-3A8D-4AB3-9423-C51B782DFE96}" dt="2023-01-24T16:14:15.478" v="1016"/>
          <ac:inkMkLst>
            <pc:docMk/>
            <pc:sldMk cId="4077381671" sldId="259"/>
            <ac:inkMk id="311" creationId="{F067857A-50E1-E8BA-2FE4-466A7AF2874D}"/>
          </ac:inkMkLst>
        </pc:inkChg>
        <pc:inkChg chg="add mod">
          <ac:chgData name="Venkatasubramanian, Mani V." userId="fbe5ce37-0145-4c31-b84a-b36f8beac5f3" providerId="ADAL" clId="{42036D64-3A8D-4AB3-9423-C51B782DFE96}" dt="2023-01-24T16:14:15.478" v="1016"/>
          <ac:inkMkLst>
            <pc:docMk/>
            <pc:sldMk cId="4077381671" sldId="259"/>
            <ac:inkMk id="312" creationId="{AF508364-F6D9-3E5E-D4E3-DAD74B5F06F1}"/>
          </ac:inkMkLst>
        </pc:inkChg>
        <pc:inkChg chg="add mod">
          <ac:chgData name="Venkatasubramanian, Mani V." userId="fbe5ce37-0145-4c31-b84a-b36f8beac5f3" providerId="ADAL" clId="{42036D64-3A8D-4AB3-9423-C51B782DFE96}" dt="2023-01-24T16:14:15.478" v="1016"/>
          <ac:inkMkLst>
            <pc:docMk/>
            <pc:sldMk cId="4077381671" sldId="259"/>
            <ac:inkMk id="313" creationId="{8A4FBF03-888A-E313-5784-038686B7B36A}"/>
          </ac:inkMkLst>
        </pc:inkChg>
        <pc:inkChg chg="add">
          <ac:chgData name="Venkatasubramanian, Mani V." userId="fbe5ce37-0145-4c31-b84a-b36f8beac5f3" providerId="ADAL" clId="{42036D64-3A8D-4AB3-9423-C51B782DFE96}" dt="2023-01-24T16:14:14.516" v="1015" actId="9405"/>
          <ac:inkMkLst>
            <pc:docMk/>
            <pc:sldMk cId="4077381671" sldId="259"/>
            <ac:inkMk id="314" creationId="{117DA616-6C9C-CD3D-3818-86B604FEAC63}"/>
          </ac:inkMkLst>
        </pc:inkChg>
        <pc:inkChg chg="add">
          <ac:chgData name="Venkatasubramanian, Mani V." userId="fbe5ce37-0145-4c31-b84a-b36f8beac5f3" providerId="ADAL" clId="{42036D64-3A8D-4AB3-9423-C51B782DFE96}" dt="2023-01-24T16:14:16.226" v="1017" actId="9405"/>
          <ac:inkMkLst>
            <pc:docMk/>
            <pc:sldMk cId="4077381671" sldId="259"/>
            <ac:inkMk id="316" creationId="{CA94C3F4-9A6D-7928-3ADC-61C14BE39EFD}"/>
          </ac:inkMkLst>
        </pc:inkChg>
        <pc:inkChg chg="add">
          <ac:chgData name="Venkatasubramanian, Mani V." userId="fbe5ce37-0145-4c31-b84a-b36f8beac5f3" providerId="ADAL" clId="{42036D64-3A8D-4AB3-9423-C51B782DFE96}" dt="2023-01-24T16:14:22.391" v="1018" actId="9405"/>
          <ac:inkMkLst>
            <pc:docMk/>
            <pc:sldMk cId="4077381671" sldId="259"/>
            <ac:inkMk id="317" creationId="{8E3398C4-5724-3F50-4239-F379D4B6C498}"/>
          </ac:inkMkLst>
        </pc:inkChg>
        <pc:inkChg chg="add">
          <ac:chgData name="Venkatasubramanian, Mani V." userId="fbe5ce37-0145-4c31-b84a-b36f8beac5f3" providerId="ADAL" clId="{42036D64-3A8D-4AB3-9423-C51B782DFE96}" dt="2023-01-24T16:14:22.870" v="1019" actId="9405"/>
          <ac:inkMkLst>
            <pc:docMk/>
            <pc:sldMk cId="4077381671" sldId="259"/>
            <ac:inkMk id="318" creationId="{F966100E-F33F-0A24-BCA8-EC668989556A}"/>
          </ac:inkMkLst>
        </pc:inkChg>
        <pc:inkChg chg="add">
          <ac:chgData name="Venkatasubramanian, Mani V." userId="fbe5ce37-0145-4c31-b84a-b36f8beac5f3" providerId="ADAL" clId="{42036D64-3A8D-4AB3-9423-C51B782DFE96}" dt="2023-01-24T16:14:23.349" v="1020" actId="9405"/>
          <ac:inkMkLst>
            <pc:docMk/>
            <pc:sldMk cId="4077381671" sldId="259"/>
            <ac:inkMk id="319" creationId="{1436FA6E-F200-6ADA-619C-DB144393BF2F}"/>
          </ac:inkMkLst>
        </pc:inkChg>
        <pc:inkChg chg="add">
          <ac:chgData name="Venkatasubramanian, Mani V." userId="fbe5ce37-0145-4c31-b84a-b36f8beac5f3" providerId="ADAL" clId="{42036D64-3A8D-4AB3-9423-C51B782DFE96}" dt="2023-01-24T16:14:23.804" v="1021" actId="9405"/>
          <ac:inkMkLst>
            <pc:docMk/>
            <pc:sldMk cId="4077381671" sldId="259"/>
            <ac:inkMk id="320" creationId="{9DB1D389-FF4F-2CFA-7C6F-7958DFEB65F1}"/>
          </ac:inkMkLst>
        </pc:inkChg>
        <pc:inkChg chg="add">
          <ac:chgData name="Venkatasubramanian, Mani V." userId="fbe5ce37-0145-4c31-b84a-b36f8beac5f3" providerId="ADAL" clId="{42036D64-3A8D-4AB3-9423-C51B782DFE96}" dt="2023-01-24T16:14:24.440" v="1022" actId="9405"/>
          <ac:inkMkLst>
            <pc:docMk/>
            <pc:sldMk cId="4077381671" sldId="259"/>
            <ac:inkMk id="321" creationId="{A7106A88-46DC-F9B9-B002-127F9FBF8303}"/>
          </ac:inkMkLst>
        </pc:inkChg>
        <pc:inkChg chg="add">
          <ac:chgData name="Venkatasubramanian, Mani V." userId="fbe5ce37-0145-4c31-b84a-b36f8beac5f3" providerId="ADAL" clId="{42036D64-3A8D-4AB3-9423-C51B782DFE96}" dt="2023-01-24T16:14:42.172" v="1023" actId="9405"/>
          <ac:inkMkLst>
            <pc:docMk/>
            <pc:sldMk cId="4077381671" sldId="259"/>
            <ac:inkMk id="322" creationId="{98C6A87D-8548-4849-17BA-65830279EB66}"/>
          </ac:inkMkLst>
        </pc:inkChg>
        <pc:inkChg chg="add mod">
          <ac:chgData name="Venkatasubramanian, Mani V." userId="fbe5ce37-0145-4c31-b84a-b36f8beac5f3" providerId="ADAL" clId="{42036D64-3A8D-4AB3-9423-C51B782DFE96}" dt="2023-01-24T16:14:48.268" v="1030"/>
          <ac:inkMkLst>
            <pc:docMk/>
            <pc:sldMk cId="4077381671" sldId="259"/>
            <ac:inkMk id="323" creationId="{BCFAA0D1-AA06-4216-2938-F61D93DA3BA8}"/>
          </ac:inkMkLst>
        </pc:inkChg>
        <pc:inkChg chg="add mod">
          <ac:chgData name="Venkatasubramanian, Mani V." userId="fbe5ce37-0145-4c31-b84a-b36f8beac5f3" providerId="ADAL" clId="{42036D64-3A8D-4AB3-9423-C51B782DFE96}" dt="2023-01-24T16:14:48.268" v="1030"/>
          <ac:inkMkLst>
            <pc:docMk/>
            <pc:sldMk cId="4077381671" sldId="259"/>
            <ac:inkMk id="324" creationId="{0E8195E7-36DD-4F5A-AD92-CE6A37DBDD91}"/>
          </ac:inkMkLst>
        </pc:inkChg>
        <pc:inkChg chg="add mod">
          <ac:chgData name="Venkatasubramanian, Mani V." userId="fbe5ce37-0145-4c31-b84a-b36f8beac5f3" providerId="ADAL" clId="{42036D64-3A8D-4AB3-9423-C51B782DFE96}" dt="2023-01-24T16:14:50.695" v="1033"/>
          <ac:inkMkLst>
            <pc:docMk/>
            <pc:sldMk cId="4077381671" sldId="259"/>
            <ac:inkMk id="325" creationId="{5BA07D4D-D33D-A5E7-28E6-9B7654BA5CF3}"/>
          </ac:inkMkLst>
        </pc:inkChg>
        <pc:inkChg chg="add mod">
          <ac:chgData name="Venkatasubramanian, Mani V." userId="fbe5ce37-0145-4c31-b84a-b36f8beac5f3" providerId="ADAL" clId="{42036D64-3A8D-4AB3-9423-C51B782DFE96}" dt="2023-01-24T16:14:50.695" v="1033"/>
          <ac:inkMkLst>
            <pc:docMk/>
            <pc:sldMk cId="4077381671" sldId="259"/>
            <ac:inkMk id="326" creationId="{67F4D0F6-916F-44F2-3197-FCEF01B08EB8}"/>
          </ac:inkMkLst>
        </pc:inkChg>
        <pc:inkChg chg="add mod">
          <ac:chgData name="Venkatasubramanian, Mani V." userId="fbe5ce37-0145-4c31-b84a-b36f8beac5f3" providerId="ADAL" clId="{42036D64-3A8D-4AB3-9423-C51B782DFE96}" dt="2023-01-24T16:14:50.695" v="1033"/>
          <ac:inkMkLst>
            <pc:docMk/>
            <pc:sldMk cId="4077381671" sldId="259"/>
            <ac:inkMk id="327" creationId="{D39A0ABF-307E-34EA-69B6-90F6B1720562}"/>
          </ac:inkMkLst>
        </pc:inkChg>
        <pc:inkChg chg="add mod">
          <ac:chgData name="Venkatasubramanian, Mani V." userId="fbe5ce37-0145-4c31-b84a-b36f8beac5f3" providerId="ADAL" clId="{42036D64-3A8D-4AB3-9423-C51B782DFE96}" dt="2023-01-24T16:14:50.695" v="1033"/>
          <ac:inkMkLst>
            <pc:docMk/>
            <pc:sldMk cId="4077381671" sldId="259"/>
            <ac:inkMk id="328" creationId="{689F723F-543D-13F4-3A78-46A8158A9C7C}"/>
          </ac:inkMkLst>
        </pc:inkChg>
        <pc:inkChg chg="add mod">
          <ac:chgData name="Venkatasubramanian, Mani V." userId="fbe5ce37-0145-4c31-b84a-b36f8beac5f3" providerId="ADAL" clId="{42036D64-3A8D-4AB3-9423-C51B782DFE96}" dt="2023-01-24T16:14:50.695" v="1033"/>
          <ac:inkMkLst>
            <pc:docMk/>
            <pc:sldMk cId="4077381671" sldId="259"/>
            <ac:inkMk id="331" creationId="{971E0C09-9FE2-603C-77F8-D9AFA3AC1A04}"/>
          </ac:inkMkLst>
        </pc:inkChg>
        <pc:inkChg chg="add mod">
          <ac:chgData name="Venkatasubramanian, Mani V." userId="fbe5ce37-0145-4c31-b84a-b36f8beac5f3" providerId="ADAL" clId="{42036D64-3A8D-4AB3-9423-C51B782DFE96}" dt="2023-01-24T16:14:50.695" v="1033"/>
          <ac:inkMkLst>
            <pc:docMk/>
            <pc:sldMk cId="4077381671" sldId="259"/>
            <ac:inkMk id="332" creationId="{292BFEA4-7AC2-81FE-50FE-F8B728B68E3C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34" creationId="{384D02F6-CE8A-DA6F-FDE4-0767E7C9E9B9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35" creationId="{1B3D0C1B-054A-1AD1-2817-3EFCC435B7CA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36" creationId="{8DAD3BB0-8934-C4F8-71A1-BC032F07EF87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37" creationId="{C1012859-8909-627A-83B1-BDFE438711B1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38" creationId="{7F1CF69F-39B6-167F-3E7F-55A74BD2E430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39" creationId="{FF0AC272-9FDF-C71B-FC7D-A3619CA2B306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40" creationId="{9A8B0D7E-4C92-8F6F-688F-D46BC8ECC48D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41" creationId="{B5779302-11D8-1C18-69EC-09ED9410AFBB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42" creationId="{47164129-8E90-3EB0-B3DB-C4BEB29FDCD8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43" creationId="{8D0D7F24-EF88-C401-F87C-5917CB7E12AA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44" creationId="{B271DE6A-41C8-6C00-5E1E-238D478BA934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47" creationId="{75433427-3241-C2EA-C26F-D568BBC74249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48" creationId="{0D416F6A-C7B3-5B18-83DA-CCA03197D6B0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49" creationId="{BF6A478E-7E7C-76BA-C0A0-8C36BF624B93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50" creationId="{E80BBBF9-C7F3-053E-7C86-9639142C2A28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51" creationId="{9F55D4D5-12DC-9D26-D13C-7DB1A2EEB1AB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52" creationId="{F50BF212-32E7-4259-DD29-48D12F679890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53" creationId="{1AD3736E-4394-DDC9-EDE4-ABBC6A58C93E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54" creationId="{24D2983F-70C2-AFD6-D29B-B2CC3891A8F9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56" creationId="{C68BA8A6-8B43-BDDA-B35E-93C71B2DD3BE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57" creationId="{78A10B7A-09CC-E3C8-6DE1-AD36657E25EF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58" creationId="{E78F4291-5DB1-12D9-E63C-66F6DA103967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59" creationId="{CC0D67E6-3512-13CF-0919-680D551AFECB}"/>
          </ac:inkMkLst>
        </pc:inkChg>
        <pc:inkChg chg="add mod">
          <ac:chgData name="Venkatasubramanian, Mani V." userId="fbe5ce37-0145-4c31-b84a-b36f8beac5f3" providerId="ADAL" clId="{42036D64-3A8D-4AB3-9423-C51B782DFE96}" dt="2023-01-24T16:16:50.355" v="1060"/>
          <ac:inkMkLst>
            <pc:docMk/>
            <pc:sldMk cId="4077381671" sldId="259"/>
            <ac:inkMk id="360" creationId="{BB534469-3E91-94B5-2847-A47D4C846CA7}"/>
          </ac:inkMkLst>
        </pc:inkChg>
      </pc:sldChg>
      <pc:sldChg chg="addSp delSp modSp add del mod">
        <pc:chgData name="Venkatasubramanian, Mani V." userId="fbe5ce37-0145-4c31-b84a-b36f8beac5f3" providerId="ADAL" clId="{42036D64-3A8D-4AB3-9423-C51B782DFE96}" dt="2023-01-24T16:03:56.857" v="617"/>
        <pc:sldMkLst>
          <pc:docMk/>
          <pc:sldMk cId="3179697907" sldId="263"/>
        </pc:sldMkLst>
        <pc:grpChg chg="del mod">
          <ac:chgData name="Venkatasubramanian, Mani V." userId="fbe5ce37-0145-4c31-b84a-b36f8beac5f3" providerId="ADAL" clId="{42036D64-3A8D-4AB3-9423-C51B782DFE96}" dt="2023-01-24T15:52:05.530" v="219"/>
          <ac:grpSpMkLst>
            <pc:docMk/>
            <pc:sldMk cId="3179697907" sldId="263"/>
            <ac:grpSpMk id="13" creationId="{858BEBED-7BD3-DC2C-1AC1-8F1190047019}"/>
          </ac:grpSpMkLst>
        </pc:grpChg>
        <pc:grpChg chg="del mod">
          <ac:chgData name="Venkatasubramanian, Mani V." userId="fbe5ce37-0145-4c31-b84a-b36f8beac5f3" providerId="ADAL" clId="{42036D64-3A8D-4AB3-9423-C51B782DFE96}" dt="2023-01-24T15:52:44.468" v="251"/>
          <ac:grpSpMkLst>
            <pc:docMk/>
            <pc:sldMk cId="3179697907" sldId="263"/>
            <ac:grpSpMk id="14" creationId="{34C85E8E-EFCA-D1FA-596F-5D4DB33D8A2A}"/>
          </ac:grpSpMkLst>
        </pc:grpChg>
        <pc:grpChg chg="del mod">
          <ac:chgData name="Venkatasubramanian, Mani V." userId="fbe5ce37-0145-4c31-b84a-b36f8beac5f3" providerId="ADAL" clId="{42036D64-3A8D-4AB3-9423-C51B782DFE96}" dt="2023-01-24T15:52:44.468" v="251"/>
          <ac:grpSpMkLst>
            <pc:docMk/>
            <pc:sldMk cId="3179697907" sldId="263"/>
            <ac:grpSpMk id="15" creationId="{B72625EC-F392-34B8-7A86-8283DCBA6DF7}"/>
          </ac:grpSpMkLst>
        </pc:grpChg>
        <pc:grpChg chg="del mod">
          <ac:chgData name="Venkatasubramanian, Mani V." userId="fbe5ce37-0145-4c31-b84a-b36f8beac5f3" providerId="ADAL" clId="{42036D64-3A8D-4AB3-9423-C51B782DFE96}" dt="2023-01-24T15:52:44.468" v="251"/>
          <ac:grpSpMkLst>
            <pc:docMk/>
            <pc:sldMk cId="3179697907" sldId="263"/>
            <ac:grpSpMk id="32" creationId="{A4A4B695-AD71-F1A5-61CC-D1173FE505D0}"/>
          </ac:grpSpMkLst>
        </pc:grpChg>
        <pc:grpChg chg="del mod">
          <ac:chgData name="Venkatasubramanian, Mani V." userId="fbe5ce37-0145-4c31-b84a-b36f8beac5f3" providerId="ADAL" clId="{42036D64-3A8D-4AB3-9423-C51B782DFE96}" dt="2023-01-24T15:52:44.468" v="251"/>
          <ac:grpSpMkLst>
            <pc:docMk/>
            <pc:sldMk cId="3179697907" sldId="263"/>
            <ac:grpSpMk id="33" creationId="{24E5A313-870D-C4AE-6EC0-3FD05A630010}"/>
          </ac:grpSpMkLst>
        </pc:grpChg>
        <pc:grpChg chg="del mod">
          <ac:chgData name="Venkatasubramanian, Mani V." userId="fbe5ce37-0145-4c31-b84a-b36f8beac5f3" providerId="ADAL" clId="{42036D64-3A8D-4AB3-9423-C51B782DFE96}" dt="2023-01-24T15:52:44.468" v="251"/>
          <ac:grpSpMkLst>
            <pc:docMk/>
            <pc:sldMk cId="3179697907" sldId="263"/>
            <ac:grpSpMk id="34" creationId="{7868AC01-59AF-DBAA-43AD-8CC151AE65DA}"/>
          </ac:grpSpMkLst>
        </pc:grpChg>
        <pc:grpChg chg="del mod">
          <ac:chgData name="Venkatasubramanian, Mani V." userId="fbe5ce37-0145-4c31-b84a-b36f8beac5f3" providerId="ADAL" clId="{42036D64-3A8D-4AB3-9423-C51B782DFE96}" dt="2023-01-24T15:52:44.468" v="251"/>
          <ac:grpSpMkLst>
            <pc:docMk/>
            <pc:sldMk cId="3179697907" sldId="263"/>
            <ac:grpSpMk id="45" creationId="{2959C9E0-271D-167C-2DD1-D3D865D97CFE}"/>
          </ac:grpSpMkLst>
        </pc:grpChg>
        <pc:grpChg chg="del mod">
          <ac:chgData name="Venkatasubramanian, Mani V." userId="fbe5ce37-0145-4c31-b84a-b36f8beac5f3" providerId="ADAL" clId="{42036D64-3A8D-4AB3-9423-C51B782DFE96}" dt="2023-01-24T15:52:44.468" v="251"/>
          <ac:grpSpMkLst>
            <pc:docMk/>
            <pc:sldMk cId="3179697907" sldId="263"/>
            <ac:grpSpMk id="55" creationId="{A34906B1-3BA8-3ED3-134A-119907B2E8ED}"/>
          </ac:grpSpMkLst>
        </pc:grpChg>
        <pc:grpChg chg="del mod">
          <ac:chgData name="Venkatasubramanian, Mani V." userId="fbe5ce37-0145-4c31-b84a-b36f8beac5f3" providerId="ADAL" clId="{42036D64-3A8D-4AB3-9423-C51B782DFE96}" dt="2023-01-24T15:52:44.468" v="251"/>
          <ac:grpSpMkLst>
            <pc:docMk/>
            <pc:sldMk cId="3179697907" sldId="263"/>
            <ac:grpSpMk id="56" creationId="{1BB076C6-9509-2B72-20C1-8AB53771C7DB}"/>
          </ac:grpSpMkLst>
        </pc:grpChg>
        <pc:grpChg chg="del mod">
          <ac:chgData name="Venkatasubramanian, Mani V." userId="fbe5ce37-0145-4c31-b84a-b36f8beac5f3" providerId="ADAL" clId="{42036D64-3A8D-4AB3-9423-C51B782DFE96}" dt="2023-01-24T15:54:38.679" v="357"/>
          <ac:grpSpMkLst>
            <pc:docMk/>
            <pc:sldMk cId="3179697907" sldId="263"/>
            <ac:grpSpMk id="58" creationId="{F7D49EB4-8BB2-EDD7-BECF-D0BE5D3C221E}"/>
          </ac:grpSpMkLst>
        </pc:grpChg>
        <pc:grpChg chg="del mod">
          <ac:chgData name="Venkatasubramanian, Mani V." userId="fbe5ce37-0145-4c31-b84a-b36f8beac5f3" providerId="ADAL" clId="{42036D64-3A8D-4AB3-9423-C51B782DFE96}" dt="2023-01-24T15:54:38.679" v="357"/>
          <ac:grpSpMkLst>
            <pc:docMk/>
            <pc:sldMk cId="3179697907" sldId="263"/>
            <ac:grpSpMk id="73" creationId="{ABA63F07-BEE7-CAA5-3828-CF8A9AB50A5A}"/>
          </ac:grpSpMkLst>
        </pc:grpChg>
        <pc:grpChg chg="del mod">
          <ac:chgData name="Venkatasubramanian, Mani V." userId="fbe5ce37-0145-4c31-b84a-b36f8beac5f3" providerId="ADAL" clId="{42036D64-3A8D-4AB3-9423-C51B782DFE96}" dt="2023-01-24T15:54:38.679" v="357"/>
          <ac:grpSpMkLst>
            <pc:docMk/>
            <pc:sldMk cId="3179697907" sldId="263"/>
            <ac:grpSpMk id="74" creationId="{C0DA352E-8A16-BD1F-0691-009336EFB9C2}"/>
          </ac:grpSpMkLst>
        </pc:grpChg>
        <pc:grpChg chg="del mod">
          <ac:chgData name="Venkatasubramanian, Mani V." userId="fbe5ce37-0145-4c31-b84a-b36f8beac5f3" providerId="ADAL" clId="{42036D64-3A8D-4AB3-9423-C51B782DFE96}" dt="2023-01-24T15:54:27.557" v="335"/>
          <ac:grpSpMkLst>
            <pc:docMk/>
            <pc:sldMk cId="3179697907" sldId="263"/>
            <ac:grpSpMk id="84" creationId="{001F73D3-3584-8CF5-6CB5-1EDA424D2B1E}"/>
          </ac:grpSpMkLst>
        </pc:grpChg>
        <pc:grpChg chg="del mod">
          <ac:chgData name="Venkatasubramanian, Mani V." userId="fbe5ce37-0145-4c31-b84a-b36f8beac5f3" providerId="ADAL" clId="{42036D64-3A8D-4AB3-9423-C51B782DFE96}" dt="2023-01-24T15:54:29.042" v="337"/>
          <ac:grpSpMkLst>
            <pc:docMk/>
            <pc:sldMk cId="3179697907" sldId="263"/>
            <ac:grpSpMk id="85" creationId="{CD62D785-3BCB-D33E-BD25-3B7F16C810EF}"/>
          </ac:grpSpMkLst>
        </pc:grpChg>
        <pc:grpChg chg="del mod">
          <ac:chgData name="Venkatasubramanian, Mani V." userId="fbe5ce37-0145-4c31-b84a-b36f8beac5f3" providerId="ADAL" clId="{42036D64-3A8D-4AB3-9423-C51B782DFE96}" dt="2023-01-24T15:54:29.042" v="337"/>
          <ac:grpSpMkLst>
            <pc:docMk/>
            <pc:sldMk cId="3179697907" sldId="263"/>
            <ac:grpSpMk id="87" creationId="{1E343A7A-BA5E-91D2-B36F-E2364FEB4566}"/>
          </ac:grpSpMkLst>
        </pc:grpChg>
        <pc:grpChg chg="del mod">
          <ac:chgData name="Venkatasubramanian, Mani V." userId="fbe5ce37-0145-4c31-b84a-b36f8beac5f3" providerId="ADAL" clId="{42036D64-3A8D-4AB3-9423-C51B782DFE96}" dt="2023-01-24T15:54:34.509" v="349"/>
          <ac:grpSpMkLst>
            <pc:docMk/>
            <pc:sldMk cId="3179697907" sldId="263"/>
            <ac:grpSpMk id="89" creationId="{AD36DA15-9A98-79FD-8A30-034A6A153229}"/>
          </ac:grpSpMkLst>
        </pc:grpChg>
        <pc:grpChg chg="del mod">
          <ac:chgData name="Venkatasubramanian, Mani V." userId="fbe5ce37-0145-4c31-b84a-b36f8beac5f3" providerId="ADAL" clId="{42036D64-3A8D-4AB3-9423-C51B782DFE96}" dt="2023-01-24T15:54:38.679" v="357"/>
          <ac:grpSpMkLst>
            <pc:docMk/>
            <pc:sldMk cId="3179697907" sldId="263"/>
            <ac:grpSpMk id="104" creationId="{314C8083-0E0A-D789-B669-3044754B6D89}"/>
          </ac:grpSpMkLst>
        </pc:grpChg>
        <pc:grpChg chg="del mod">
          <ac:chgData name="Venkatasubramanian, Mani V." userId="fbe5ce37-0145-4c31-b84a-b36f8beac5f3" providerId="ADAL" clId="{42036D64-3A8D-4AB3-9423-C51B782DFE96}" dt="2023-01-24T15:54:42.266" v="365"/>
          <ac:grpSpMkLst>
            <pc:docMk/>
            <pc:sldMk cId="3179697907" sldId="263"/>
            <ac:grpSpMk id="114" creationId="{BABCA0BC-16BC-BF6B-9A3D-52B9CA7353AD}"/>
          </ac:grpSpMkLst>
        </pc:grpChg>
        <pc:grpChg chg="del mod">
          <ac:chgData name="Venkatasubramanian, Mani V." userId="fbe5ce37-0145-4c31-b84a-b36f8beac5f3" providerId="ADAL" clId="{42036D64-3A8D-4AB3-9423-C51B782DFE96}" dt="2023-01-24T15:56:02.408" v="394"/>
          <ac:grpSpMkLst>
            <pc:docMk/>
            <pc:sldMk cId="3179697907" sldId="263"/>
            <ac:grpSpMk id="122" creationId="{F2728BDA-6C3E-73AE-EE1B-0A8FBB534841}"/>
          </ac:grpSpMkLst>
        </pc:grpChg>
        <pc:grpChg chg="del mod">
          <ac:chgData name="Venkatasubramanian, Mani V." userId="fbe5ce37-0145-4c31-b84a-b36f8beac5f3" providerId="ADAL" clId="{42036D64-3A8D-4AB3-9423-C51B782DFE96}" dt="2023-01-24T15:55:57.661" v="386"/>
          <ac:grpSpMkLst>
            <pc:docMk/>
            <pc:sldMk cId="3179697907" sldId="263"/>
            <ac:grpSpMk id="137" creationId="{9FE4272C-237F-0B4E-A773-E7747FE24809}"/>
          </ac:grpSpMkLst>
        </pc:grpChg>
        <pc:grpChg chg="del mod">
          <ac:chgData name="Venkatasubramanian, Mani V." userId="fbe5ce37-0145-4c31-b84a-b36f8beac5f3" providerId="ADAL" clId="{42036D64-3A8D-4AB3-9423-C51B782DFE96}" dt="2023-01-24T15:56:02.408" v="394"/>
          <ac:grpSpMkLst>
            <pc:docMk/>
            <pc:sldMk cId="3179697907" sldId="263"/>
            <ac:grpSpMk id="147" creationId="{9BA03910-D684-FC25-EB38-AE750BA212D7}"/>
          </ac:grpSpMkLst>
        </pc:grpChg>
        <pc:grpChg chg="del mod">
          <ac:chgData name="Venkatasubramanian, Mani V." userId="fbe5ce37-0145-4c31-b84a-b36f8beac5f3" providerId="ADAL" clId="{42036D64-3A8D-4AB3-9423-C51B782DFE96}" dt="2023-01-24T15:56:27.677" v="396"/>
          <ac:grpSpMkLst>
            <pc:docMk/>
            <pc:sldMk cId="3179697907" sldId="263"/>
            <ac:grpSpMk id="157" creationId="{F04B536D-CA60-5B29-CA7E-2C2C70F0265C}"/>
          </ac:grpSpMkLst>
        </pc:grpChg>
        <pc:grpChg chg="del mod">
          <ac:chgData name="Venkatasubramanian, Mani V." userId="fbe5ce37-0145-4c31-b84a-b36f8beac5f3" providerId="ADAL" clId="{42036D64-3A8D-4AB3-9423-C51B782DFE96}" dt="2023-01-24T15:56:31.665" v="401"/>
          <ac:grpSpMkLst>
            <pc:docMk/>
            <pc:sldMk cId="3179697907" sldId="263"/>
            <ac:grpSpMk id="159" creationId="{9A01EBE3-E5CB-8467-C099-03438D2E61F7}"/>
          </ac:grpSpMkLst>
        </pc:grpChg>
        <pc:grpChg chg="del mod">
          <ac:chgData name="Venkatasubramanian, Mani V." userId="fbe5ce37-0145-4c31-b84a-b36f8beac5f3" providerId="ADAL" clId="{42036D64-3A8D-4AB3-9423-C51B782DFE96}" dt="2023-01-24T15:56:39.370" v="415"/>
          <ac:grpSpMkLst>
            <pc:docMk/>
            <pc:sldMk cId="3179697907" sldId="263"/>
            <ac:grpSpMk id="165" creationId="{E6E0C11E-0EA0-B15C-D979-DEA33089B2BC}"/>
          </ac:grpSpMkLst>
        </pc:grpChg>
        <pc:grpChg chg="del mod">
          <ac:chgData name="Venkatasubramanian, Mani V." userId="fbe5ce37-0145-4c31-b84a-b36f8beac5f3" providerId="ADAL" clId="{42036D64-3A8D-4AB3-9423-C51B782DFE96}" dt="2023-01-24T15:56:55.863" v="418"/>
          <ac:grpSpMkLst>
            <pc:docMk/>
            <pc:sldMk cId="3179697907" sldId="263"/>
            <ac:grpSpMk id="182" creationId="{3A9E1731-7110-537C-850C-49B78A59D3AD}"/>
          </ac:grpSpMkLst>
        </pc:grpChg>
        <pc:grpChg chg="del mod">
          <ac:chgData name="Venkatasubramanian, Mani V." userId="fbe5ce37-0145-4c31-b84a-b36f8beac5f3" providerId="ADAL" clId="{42036D64-3A8D-4AB3-9423-C51B782DFE96}" dt="2023-01-24T15:58:08.821" v="431"/>
          <ac:grpSpMkLst>
            <pc:docMk/>
            <pc:sldMk cId="3179697907" sldId="263"/>
            <ac:grpSpMk id="186" creationId="{30950B94-5EE2-8C6B-F548-02027BF2E2C8}"/>
          </ac:grpSpMkLst>
        </pc:grpChg>
        <pc:grpChg chg="del mod">
          <ac:chgData name="Venkatasubramanian, Mani V." userId="fbe5ce37-0145-4c31-b84a-b36f8beac5f3" providerId="ADAL" clId="{42036D64-3A8D-4AB3-9423-C51B782DFE96}" dt="2023-01-24T15:58:15.334" v="442"/>
          <ac:grpSpMkLst>
            <pc:docMk/>
            <pc:sldMk cId="3179697907" sldId="263"/>
            <ac:grpSpMk id="201" creationId="{FC5FBB69-856E-4A5B-9963-5F2445743DC5}"/>
          </ac:grpSpMkLst>
        </pc:grpChg>
        <pc:grpChg chg="del mod">
          <ac:chgData name="Venkatasubramanian, Mani V." userId="fbe5ce37-0145-4c31-b84a-b36f8beac5f3" providerId="ADAL" clId="{42036D64-3A8D-4AB3-9423-C51B782DFE96}" dt="2023-01-24T15:58:16.354" v="445"/>
          <ac:grpSpMkLst>
            <pc:docMk/>
            <pc:sldMk cId="3179697907" sldId="263"/>
            <ac:grpSpMk id="229" creationId="{4A467D1C-04D7-6F83-246C-D31C2AF213FA}"/>
          </ac:grpSpMkLst>
        </pc:grpChg>
        <pc:grpChg chg="del mod">
          <ac:chgData name="Venkatasubramanian, Mani V." userId="fbe5ce37-0145-4c31-b84a-b36f8beac5f3" providerId="ADAL" clId="{42036D64-3A8D-4AB3-9423-C51B782DFE96}" dt="2023-01-24T16:03:56.857" v="617"/>
          <ac:grpSpMkLst>
            <pc:docMk/>
            <pc:sldMk cId="3179697907" sldId="263"/>
            <ac:grpSpMk id="243" creationId="{93E287A8-42CC-CE6C-7819-8A766343AF32}"/>
          </ac:grpSpMkLst>
        </pc:grpChg>
        <pc:grpChg chg="mod">
          <ac:chgData name="Venkatasubramanian, Mani V." userId="fbe5ce37-0145-4c31-b84a-b36f8beac5f3" providerId="ADAL" clId="{42036D64-3A8D-4AB3-9423-C51B782DFE96}" dt="2023-01-24T16:03:56.857" v="617"/>
          <ac:grpSpMkLst>
            <pc:docMk/>
            <pc:sldMk cId="3179697907" sldId="263"/>
            <ac:grpSpMk id="256" creationId="{159AE4F4-3C62-71D8-C71D-03FDB9FCEFA7}"/>
          </ac:grpSpMkLst>
        </pc:grpChg>
        <pc:grpChg chg="del mod">
          <ac:chgData name="Venkatasubramanian, Mani V." userId="fbe5ce37-0145-4c31-b84a-b36f8beac5f3" providerId="ADAL" clId="{42036D64-3A8D-4AB3-9423-C51B782DFE96}" dt="2023-01-24T15:53:58.681" v="311"/>
          <ac:grpSpMkLst>
            <pc:docMk/>
            <pc:sldMk cId="3179697907" sldId="263"/>
            <ac:grpSpMk id="464" creationId="{F25DE085-9F54-8C86-D8F9-64D38BA9EC25}"/>
          </ac:grpSpMkLst>
        </pc:grpChg>
        <pc:grpChg chg="del mod">
          <ac:chgData name="Venkatasubramanian, Mani V." userId="fbe5ce37-0145-4c31-b84a-b36f8beac5f3" providerId="ADAL" clId="{42036D64-3A8D-4AB3-9423-C51B782DFE96}" dt="2023-01-24T15:53:27.614" v="283"/>
          <ac:grpSpMkLst>
            <pc:docMk/>
            <pc:sldMk cId="3179697907" sldId="263"/>
            <ac:grpSpMk id="488" creationId="{41C16095-6EC6-45C0-226A-34C690FDAC9E}"/>
          </ac:grpSpMkLst>
        </pc:grpChg>
        <pc:grpChg chg="del">
          <ac:chgData name="Venkatasubramanian, Mani V." userId="fbe5ce37-0145-4c31-b84a-b36f8beac5f3" providerId="ADAL" clId="{42036D64-3A8D-4AB3-9423-C51B782DFE96}" dt="2023-01-24T15:36:23.980" v="1" actId="478"/>
          <ac:grpSpMkLst>
            <pc:docMk/>
            <pc:sldMk cId="3179697907" sldId="263"/>
            <ac:grpSpMk id="526" creationId="{A2FC1D0E-8BE2-6B5D-7BD4-2879B2017FD1}"/>
          </ac:grpSpMkLst>
        </pc:grpChg>
        <pc:grpChg chg="del mod">
          <ac:chgData name="Venkatasubramanian, Mani V." userId="fbe5ce37-0145-4c31-b84a-b36f8beac5f3" providerId="ADAL" clId="{42036D64-3A8D-4AB3-9423-C51B782DFE96}" dt="2023-01-24T15:53:16.186" v="277"/>
          <ac:grpSpMkLst>
            <pc:docMk/>
            <pc:sldMk cId="3179697907" sldId="263"/>
            <ac:grpSpMk id="533" creationId="{FE9D8479-5E6A-F09F-24DA-223B63090869}"/>
          </ac:grpSpMkLst>
        </pc:grpChg>
        <pc:grpChg chg="del mod">
          <ac:chgData name="Venkatasubramanian, Mani V." userId="fbe5ce37-0145-4c31-b84a-b36f8beac5f3" providerId="ADAL" clId="{42036D64-3A8D-4AB3-9423-C51B782DFE96}" dt="2023-01-24T15:54:29.042" v="337"/>
          <ac:grpSpMkLst>
            <pc:docMk/>
            <pc:sldMk cId="3179697907" sldId="263"/>
            <ac:grpSpMk id="534" creationId="{C88A12C6-9941-1739-BD86-87CD7D4A297A}"/>
          </ac:grpSpMkLst>
        </pc:grpChg>
        <pc:grpChg chg="del mod">
          <ac:chgData name="Venkatasubramanian, Mani V." userId="fbe5ce37-0145-4c31-b84a-b36f8beac5f3" providerId="ADAL" clId="{42036D64-3A8D-4AB3-9423-C51B782DFE96}" dt="2023-01-24T15:53:28.620" v="286"/>
          <ac:grpSpMkLst>
            <pc:docMk/>
            <pc:sldMk cId="3179697907" sldId="263"/>
            <ac:grpSpMk id="535" creationId="{CDD9B8B2-CFBE-2AE4-876B-633EA3557A43}"/>
          </ac:grpSpMkLst>
        </pc:grpChg>
        <pc:grpChg chg="del mod">
          <ac:chgData name="Venkatasubramanian, Mani V." userId="fbe5ce37-0145-4c31-b84a-b36f8beac5f3" providerId="ADAL" clId="{42036D64-3A8D-4AB3-9423-C51B782DFE96}" dt="2023-01-24T15:53:28.620" v="286"/>
          <ac:grpSpMkLst>
            <pc:docMk/>
            <pc:sldMk cId="3179697907" sldId="263"/>
            <ac:grpSpMk id="541" creationId="{128D0DF3-DABC-9B4D-C62D-6499F9C4D67A}"/>
          </ac:grpSpMkLst>
        </pc:grpChg>
        <pc:grpChg chg="del mod">
          <ac:chgData name="Venkatasubramanian, Mani V." userId="fbe5ce37-0145-4c31-b84a-b36f8beac5f3" providerId="ADAL" clId="{42036D64-3A8D-4AB3-9423-C51B782DFE96}" dt="2023-01-24T15:53:58.681" v="311"/>
          <ac:grpSpMkLst>
            <pc:docMk/>
            <pc:sldMk cId="3179697907" sldId="263"/>
            <ac:grpSpMk id="544" creationId="{D1391AF2-01AC-FB16-F0BA-E51850D226E9}"/>
          </ac:grpSpMkLst>
        </pc:grpChg>
        <pc:grpChg chg="del mod">
          <ac:chgData name="Venkatasubramanian, Mani V." userId="fbe5ce37-0145-4c31-b84a-b36f8beac5f3" providerId="ADAL" clId="{42036D64-3A8D-4AB3-9423-C51B782DFE96}" dt="2023-01-24T15:53:58.681" v="311"/>
          <ac:grpSpMkLst>
            <pc:docMk/>
            <pc:sldMk cId="3179697907" sldId="263"/>
            <ac:grpSpMk id="548" creationId="{A5194964-8656-ABF5-41E0-BB4211E69EFB}"/>
          </ac:grpSpMkLst>
        </pc:grpChg>
        <pc:grpChg chg="del mod">
          <ac:chgData name="Venkatasubramanian, Mani V." userId="fbe5ce37-0145-4c31-b84a-b36f8beac5f3" providerId="ADAL" clId="{42036D64-3A8D-4AB3-9423-C51B782DFE96}" dt="2023-01-24T15:54:38.679" v="357"/>
          <ac:grpSpMkLst>
            <pc:docMk/>
            <pc:sldMk cId="3179697907" sldId="263"/>
            <ac:grpSpMk id="569" creationId="{55D9F58F-7109-191A-6CFE-3DB3D6626666}"/>
          </ac:grpSpMkLst>
        </pc:grpChg>
        <pc:grpChg chg="del mod">
          <ac:chgData name="Venkatasubramanian, Mani V." userId="fbe5ce37-0145-4c31-b84a-b36f8beac5f3" providerId="ADAL" clId="{42036D64-3A8D-4AB3-9423-C51B782DFE96}" dt="2023-01-24T15:54:05.083" v="324"/>
          <ac:grpSpMkLst>
            <pc:docMk/>
            <pc:sldMk cId="3179697907" sldId="263"/>
            <ac:grpSpMk id="573" creationId="{574A5377-0789-BFF0-935F-9ECDA8E12BC3}"/>
          </ac:grpSpMkLst>
        </pc:grp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" creationId="{E6CCADBB-B481-A483-5B30-7936EA7F094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3" creationId="{871A69AB-DDD6-6A27-FE0D-0BB895692C4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" creationId="{4DC682E4-426E-F975-7E1E-87DE85D10F71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" creationId="{F7D0FFA2-1374-32B7-DBCD-E6ACDB6CCFC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6" creationId="{57AD6F9A-F4AA-1A26-A7C1-CDAC37BE0DC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7" creationId="{68A6D5C7-7F46-97DF-BBF2-D12BB6AA66F9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8" creationId="{34C06C62-01D9-0697-5528-C0EC39BC9D3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9" creationId="{FB0F5B7E-D130-CD3B-8201-BC6D2CDC2A3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0" creationId="{1C3E84EF-8895-856B-4B7D-0AD968B1EF1A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1" creationId="{13EB8B1E-0D66-67A5-5CB5-4E50EC02018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2" creationId="{7B98D238-A75F-237D-F1DD-F5C6B9F591F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6" creationId="{06A33D42-2991-B416-CF57-75C016210BCD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7" creationId="{DD3979BA-F62A-8C47-9F96-6B24854890EF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8" creationId="{4EF7AF82-F902-4756-D4CD-41FA1E14DE2B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9" creationId="{BAC4376C-74C4-BD28-049D-F6424F74289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2" creationId="{9A5E94E0-055D-CC26-D326-2F407FC1D219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4" creationId="{A71204AD-12CB-EE0B-FB2B-FD357374FDD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6" creationId="{D0A18596-AC4D-AD72-357F-A44896BC477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7" creationId="{59206F68-2FE3-A2CB-390A-6A9528BF2B6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8" creationId="{D129BDA7-48ED-3C8F-0175-698ABC0ADA0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9" creationId="{6550D0AE-5FA4-4B16-08BC-1566762B972E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30" creationId="{1DE80F1D-5FFC-3791-3FD4-5CDCBC89A59F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31" creationId="{9CCDEDB3-436A-60AB-94B8-416D9F8EE88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37" creationId="{D93B944D-E7E8-2089-27B3-111A6CABE34A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38" creationId="{E9D1F52F-1BC5-824F-1D3B-2E089FCFFFF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39" creationId="{97B827AA-C409-81E6-50B8-56507C38ABB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0" creationId="{8048BF20-34E3-D9A2-EA67-A1C460699D7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1" creationId="{165B3530-E7F5-89AE-2F8B-616A064115B1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2" creationId="{49500C85-99B8-82D4-E2A0-7605D387FC5D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4" creationId="{2CC05975-598D-14CD-36E9-8E0BDA83669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6" creationId="{81BA5A4E-9EC9-8A37-931C-690E789F7B6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7" creationId="{B8BDF9BC-AAED-7DED-0C08-37463621F7C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8" creationId="{5AA2BB06-E5E9-A2D8-26B0-9940CCD1B24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9" creationId="{17BC0EF3-01F6-B34A-5EDA-97908946B9F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0" creationId="{18482D62-A004-E8D6-3E24-6FD20C719F5B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1" creationId="{658C8AD2-34C6-8858-5694-2DDC44F593F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3" creationId="{92CF8055-DD5A-0B60-EA7E-3AAE35C52EC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4" creationId="{4F07A429-9F48-6484-235D-9423E73F45BC}"/>
          </ac:inkMkLst>
        </pc:inkChg>
        <pc:inkChg chg="add mod">
          <ac:chgData name="Venkatasubramanian, Mani V." userId="fbe5ce37-0145-4c31-b84a-b36f8beac5f3" providerId="ADAL" clId="{42036D64-3A8D-4AB3-9423-C51B782DFE96}" dt="2023-01-24T15:54:38.679" v="357"/>
          <ac:inkMkLst>
            <pc:docMk/>
            <pc:sldMk cId="3179697907" sldId="263"/>
            <ac:inkMk id="57" creationId="{44624223-A3A6-AD18-4012-17C55A3BE00F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9" creationId="{56ED562D-0EF1-C51E-EC1C-8246039943C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60" creationId="{3338E59A-1CFF-93D4-86C0-F5B3CA5DA76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61" creationId="{47F01FCC-FCB3-985B-36F5-FEB26F5D9FA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62" creationId="{4930149B-CD26-F657-B52E-740DBAF6DB9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63" creationId="{B6E48BAC-057F-7FB9-5E57-E8E578A1C801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66" creationId="{CE5B08CA-31C3-AD97-CB0E-3E762E46134F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67" creationId="{2390FDF8-3770-C4F2-9862-C88FFA9F8661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69" creationId="{D91E6F3A-AACB-F748-4FE1-54136D1BE2E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70" creationId="{10E3E565-6CD3-351E-5AF3-0EE5E7992B0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71" creationId="{8830A2D7-8ECA-8EE4-1700-14030A889E23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72" creationId="{72B152E0-53CE-FDA2-4D40-4BD315E927C4}"/>
          </ac:inkMkLst>
        </pc:inkChg>
        <pc:inkChg chg="add">
          <ac:chgData name="Venkatasubramanian, Mani V." userId="fbe5ce37-0145-4c31-b84a-b36f8beac5f3" providerId="ADAL" clId="{42036D64-3A8D-4AB3-9423-C51B782DFE96}" dt="2023-01-24T15:54:16.721" v="325" actId="9405"/>
          <ac:inkMkLst>
            <pc:docMk/>
            <pc:sldMk cId="3179697907" sldId="263"/>
            <ac:inkMk id="75" creationId="{806AB67B-7B08-34C7-1DA4-4C380E4E878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76" creationId="{7521A3FC-6849-F5DB-CE4E-BEFBA4EAFC5B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77" creationId="{7B9D7BB0-4FEB-FBD3-C0C1-6FF65E58513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78" creationId="{0EBFBD27-B67A-7B69-B69A-C3401A5061E1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79" creationId="{78AFE849-75EC-7891-959E-FDD7215C55F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80" creationId="{786B405A-431B-5B0A-36D0-9027610E3A81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81" creationId="{4F79848F-E120-7CA7-23D2-52B467AD6273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83" creationId="{EA81AB0A-7E96-08CF-6302-1502E98B6B6F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86" creationId="{1DC4A234-CEE1-11FB-FD91-74406CDD9AE1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88" creationId="{37328224-68B9-2B0C-9C3F-4A7A4CCCFD2D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90" creationId="{62EA116E-A64C-9DD1-BEE2-1ADB6A2ADEF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93" creationId="{E0D0A11E-84B3-9090-886F-9AE3149E909D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94" creationId="{05CBF1FE-B36B-C588-366D-A48DD07E20D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95" creationId="{1944AF8B-9D80-9A25-1FEF-1C062037CA2E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96" creationId="{27C9120F-FA5B-E59C-AA7E-8F3AC5C84D13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97" creationId="{CE10DF80-0BEF-348C-F218-104BB186882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98" creationId="{14CC67D8-ABB0-8B5E-20C1-D66F180617E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99" creationId="{87E553C8-F492-050B-8D95-374E7F63401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00" creationId="{CD354D79-C4B4-4C7E-BD70-0EE48345992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02" creationId="{0DBC563B-E56F-7AF2-028A-3842B3384C5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03" creationId="{1BE66532-E572-310D-3D30-4C527774563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05" creationId="{9E4DEAC1-E640-CFDB-0DEE-636A358C91B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07" creationId="{1D042A47-7678-2D22-DB1E-E9073DBD1B1E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08" creationId="{3D0CCDBF-0FBC-45F2-2C27-E6EC0F4C82E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09" creationId="{2D020864-5174-708E-2773-D8CBC8B2B8FD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10" creationId="{1CA83018-BD48-AE8B-3907-8F97590F9BA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11" creationId="{51499897-2AB1-D28B-CE7D-9E7D9C9E693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12" creationId="{4EE9E52D-1BCF-B1B9-F29C-216DDC8E570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15" creationId="{38CBD30F-2A61-FF9B-CD4D-DD56A6E1EF9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16" creationId="{A7C354DC-593B-5EEA-1C72-6D4C551B00C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17" creationId="{09C610D9-8387-16BA-D696-6FAC382A8D6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18" creationId="{4D52889F-49C9-443B-D14F-F7E425C217D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19" creationId="{5161CC07-6A76-D6F5-D478-A39FAC1BA78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20" creationId="{DA1FADB0-CD1B-B60D-A3E0-C8C958706B63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21" creationId="{799C102C-09C6-6396-5A16-FB5AEA8646FC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23" creationId="{2BF951D3-239E-78AD-0681-3B9800D6F1B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24" creationId="{54775B7E-120B-0F06-8EE3-3914A865D4A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25" creationId="{C395D572-6535-DC81-AD85-292822D70D7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26" creationId="{55F62781-4F0C-1600-7885-25A7912A498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27" creationId="{9EF32AE2-9B1C-0137-36DD-C9672F45139D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28" creationId="{BB0B0261-3993-6596-4868-8A665AA9C8B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29" creationId="{30EDFB1C-1849-F748-3349-1DD95CB8846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30" creationId="{EE1115D4-9ADB-5AC4-8E65-B32B39B3C84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31" creationId="{A32C94F4-08F2-C2C1-A49A-E88C2F10A971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32" creationId="{3A03A8FB-48FC-8131-58A9-2FF42A21DC0E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33" creationId="{98712D19-19F9-69DF-BB8D-119E6575E119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34" creationId="{E5F4A6E5-81AE-0E46-A7EB-F1697E0D832A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35" creationId="{502B4AFA-CD14-7F07-E6C6-0AA073A75E69}"/>
          </ac:inkMkLst>
        </pc:inkChg>
        <pc:inkChg chg="add">
          <ac:chgData name="Venkatasubramanian, Mani V." userId="fbe5ce37-0145-4c31-b84a-b36f8beac5f3" providerId="ADAL" clId="{42036D64-3A8D-4AB3-9423-C51B782DFE96}" dt="2023-01-24T15:55:22.980" v="380" actId="9405"/>
          <ac:inkMkLst>
            <pc:docMk/>
            <pc:sldMk cId="3179697907" sldId="263"/>
            <ac:inkMk id="138" creationId="{A0C17DD0-7D69-C827-6ECC-ABA4371E1ECC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39" creationId="{66213D27-93F1-5E71-DEB2-9D9AA2AE4CF1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40" creationId="{D9A76FBB-E78F-4898-7636-1E75FE64645A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42" creationId="{319E6DEB-CE38-C9DF-8B6C-CA756EFDCC9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44" creationId="{70EB4D17-80BD-9D64-E6D1-255D762853D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46" creationId="{A873D20B-23DF-F0C0-8FBA-11F02300F3D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49" creationId="{2D4F5E79-0587-1BEA-9146-4C0D4F877C3B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50" creationId="{04CF900A-D659-107A-EE41-1867ED8A93CF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52" creationId="{9CCB0BC0-4C1D-A133-C772-0A0A2F2EF32B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53" creationId="{142A9401-219F-1B7C-4844-CEB4474E565A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54" creationId="{CF78DDA8-9EC5-D280-4129-CC6DDF84CFD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55" creationId="{CE83C7A5-359B-BB84-0D94-61B84096414D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56" creationId="{4A543C63-1A11-613F-B0FF-C08106C1E58B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58" creationId="{DB195010-A9CF-76A1-E501-75484425F929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60" creationId="{54B92054-7A44-301D-D578-F6DCEF446EE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61" creationId="{AE0E536F-F62E-E7F2-8E8D-7D86858DE06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63" creationId="{F516423A-E02C-65F2-CF40-1CDAB288019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64" creationId="{99424804-70DE-325D-63B3-BF94E484AE0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66" creationId="{24FC0CA8-F4B4-C788-6423-CA532BA7303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67" creationId="{257A7C4A-5DCC-BC9A-6563-EE6E11D6147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69" creationId="{0479A1DF-0960-0609-C7D4-8164FE714B9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70" creationId="{FD546B35-3B84-C138-D040-75D3238FE94C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71" creationId="{A3435EDF-1061-717D-AB5F-3C4C7DD78C3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72" creationId="{3AEF1253-2B31-61FA-633F-EC6D3001EAC1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74" creationId="{D5F9724D-3495-66EB-ED02-8B6FE382C70C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75" creationId="{FB8C5836-F53D-C413-7FB1-8AC6EE668BEB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76" creationId="{5BBD2E0C-1495-8435-E19E-C7C4D38D74ED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77" creationId="{3E9C7CA0-28E8-83D4-77F1-1F9CAA7584AF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78" creationId="{B74B4653-0A2F-3C37-86B8-05DCFFAEA8FE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80" creationId="{AB337C47-1590-2D84-4EE0-A41733667CB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81" creationId="{4A3BA865-9303-942E-FDAB-AC651162ACA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83" creationId="{3D98AEA7-FA33-753F-8B19-6B391435C05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85" creationId="{B25B2B67-F870-1199-7A1A-F8AA736742D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87" creationId="{3C8D551E-6D33-70DB-FA9E-A45000A2CD2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89" creationId="{8B44E370-6B82-9DF0-245A-6708FE459F8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90" creationId="{43FC714A-2308-AA9B-9B16-2212FC4CC7F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91" creationId="{CF2D367D-0706-5835-321F-C21D958B6C4D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92" creationId="{CD520D3B-D8E8-F097-DC33-48CB3961EC9F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93" creationId="{EC39463F-993D-F917-C413-AED1540B2DFA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94" creationId="{BB522DFF-4C67-9A20-85AE-6D5AF4BFBB8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95" creationId="{639D1E9D-B4CA-C479-3ABA-7538BDDDFC8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96" creationId="{448C3ED4-CBA7-10B9-8087-161912E20FF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97" creationId="{AB4FC238-DE66-96BF-C248-2A043C5AE9DE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199" creationId="{5972A67C-5D9C-1AFB-EDD5-339460BDDF9C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00" creationId="{BB5727AD-FE57-AF7D-5574-511D4A0936C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02" creationId="{A71258A2-2A88-60BE-2830-0A603916869F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03" creationId="{B2C81E58-8E97-8C62-7F71-2482FCF22A1A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05" creationId="{CCC4CF89-42E7-356D-A2A1-E8A57373945B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06" creationId="{322339D0-FB8E-9672-1537-CDF94C85604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07" creationId="{33336D84-988C-FC1C-BE53-D972C1B4B21C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09" creationId="{7E0A7018-5CF0-2C4C-EC4B-BA9FDCC8088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11" creationId="{11AF0023-9B21-B52E-CF31-EC10322EAA93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12" creationId="{22CD01B1-1326-A7E3-60EC-4F1FAEF6E3E4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18" creationId="{1481C114-A99E-48EA-673B-DA746DD2E8CA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21" creationId="{00964007-6E46-2E20-BDED-138AB70C63FE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37" creationId="{7B535E10-7FD8-BE1F-2739-E78CB475983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40" creationId="{8E4CA568-CA35-C41B-AE7D-1DF643D50CB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247" creationId="{5AF4DA7A-7C3A-F1CE-8A73-9D17805E3E72}"/>
          </ac:inkMkLst>
        </pc:inkChg>
        <pc:inkChg chg="del">
          <ac:chgData name="Venkatasubramanian, Mani V." userId="fbe5ce37-0145-4c31-b84a-b36f8beac5f3" providerId="ADAL" clId="{42036D64-3A8D-4AB3-9423-C51B782DFE96}" dt="2023-01-24T15:36:23.980" v="1" actId="478"/>
          <ac:inkMkLst>
            <pc:docMk/>
            <pc:sldMk cId="3179697907" sldId="263"/>
            <ac:inkMk id="382" creationId="{6FD714E8-F580-4235-84B2-978D77D945B3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57" creationId="{BFE7D6D6-E417-7BD4-D69D-51BB3E8EF2CE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67" creationId="{0B167190-B084-1B47-2700-1993B55631CB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70" creationId="{C13A6EFA-E8FF-2AE5-86F0-868299E13AA3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73" creationId="{13CE9A98-2D96-0AA7-A41D-6773226A4D80}"/>
          </ac:inkMkLst>
        </pc:inkChg>
        <pc:inkChg chg="del">
          <ac:chgData name="Venkatasubramanian, Mani V." userId="fbe5ce37-0145-4c31-b84a-b36f8beac5f3" providerId="ADAL" clId="{42036D64-3A8D-4AB3-9423-C51B782DFE96}" dt="2023-01-24T15:36:23.980" v="1" actId="478"/>
          <ac:inkMkLst>
            <pc:docMk/>
            <pc:sldMk cId="3179697907" sldId="263"/>
            <ac:inkMk id="474" creationId="{DE894DF9-1326-9942-975F-BC8B0377265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75" creationId="{28801C96-F21B-DA33-C664-3B73013796F3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85" creationId="{04B1B1BB-F278-813B-0657-81A40F63602B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494" creationId="{C5B2CAA7-38D1-5544-4668-D8900F3D1A7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02" creationId="{75B53145-313A-789E-D5B8-9D3E0CBA7E09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12" creationId="{FB1E9E2D-252F-D5F8-FC19-A627D65AF20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15" creationId="{1744053A-DE02-2353-162F-5D4D50BC8C70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17" creationId="{83A666D6-6A28-E022-265B-1CD7D94FF9FC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20" creationId="{FC5866D9-07F4-0E8D-C6CB-4E25364D344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27" creationId="{FC84AD22-C54C-F990-D389-88531C025B23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28" creationId="{6827C5BD-4676-97F3-1CD9-33A1A2984E9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29" creationId="{0CE41489-26A3-A8A1-1307-D997955B27D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30" creationId="{CC9CE2B7-1C3D-3757-103A-3B6D667B72E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31" creationId="{8C52B922-8D72-9F74-CBC3-99E4E545387E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32" creationId="{7954466B-FAEF-A985-E060-532069462BCA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36" creationId="{13CC0FAA-2A4C-0C21-33AB-DECAF555D2CB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37" creationId="{9D77AD1A-E2CC-9158-CC38-D614D0918CFE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38" creationId="{1DBBB75D-4115-0FED-0F04-810692DBA28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39" creationId="{6E960B09-C9AF-B303-9B80-861F3D234B5C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40" creationId="{61BAAAE9-728C-C6C8-BEE5-CF283F63B69A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42" creationId="{24FC58BC-E96B-F089-A6D4-D89DD827DE2F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43" creationId="{6D6AEE97-1C2A-4BA2-8089-D87EADCBFDF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45" creationId="{A7EA5003-1758-4DB3-0A19-6B8468931B93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46" creationId="{434DCD56-9B7E-4330-AA99-9F3A02CA948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47" creationId="{B50650DB-A3F2-F7EE-5358-1986E12CCE5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49" creationId="{F2A8C472-742F-2227-6B44-E85123C60EFC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50" creationId="{45AD017D-337F-5837-99A4-779F39675A19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51" creationId="{A8A55FE5-55C7-F1A9-9749-CE41B7B8D98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52" creationId="{734130AE-1F0D-DD29-8C18-18B1FC512EFF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53" creationId="{49D8100F-C8FF-77A5-5DF7-84F60C3767F1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54" creationId="{FE2628B2-4C5E-AA60-F55C-63242885CC3A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55" creationId="{AF4DD8C3-C376-C66E-7CBE-4F9F6D02C88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56" creationId="{2118A452-2284-3B9C-95C5-05238D6955E1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57" creationId="{05A46DDD-43E4-AD89-8C4A-6F43F163C2C6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58" creationId="{5BFB84C0-ABE9-E516-1856-5BF4FB117BC5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59" creationId="{B047BB6F-BE99-19A8-6AAA-B54104DFDB79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60" creationId="{AE878A41-C9BA-4C06-9F67-6762B7D314DF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61" creationId="{ED1ABD8B-A33B-A83E-2D98-498263F4E29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62" creationId="{270EAD36-6E01-1936-7D42-60837CC6B253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63" creationId="{1C5ABA8A-3635-65B6-6F2B-C3D26E27758F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64" creationId="{A6C2F13E-7768-9E72-B664-04EAFCA7545E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65" creationId="{D537721E-3095-2211-CCA9-41422D480208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66" creationId="{11311416-1BDE-52E2-1A85-A88AF513E8B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67" creationId="{2D7C657B-0270-9F48-9070-C5DCF1E5E3D1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68" creationId="{B008080E-3A74-AA51-894F-DF138ED2CE7C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70" creationId="{701C5023-9FAA-8C35-EDD2-A0A5A57ECAD7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71" creationId="{97F5AD7F-7213-1DA3-45B0-DAD379E50B33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72" creationId="{DA25E1C2-7554-0C13-56C0-D9ED9D3CB8E2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74" creationId="{6128FCA0-AD1C-ABA3-88D8-F0C435BA2B2A}"/>
          </ac:inkMkLst>
        </pc:inkChg>
        <pc:inkChg chg="add mod">
          <ac:chgData name="Venkatasubramanian, Mani V." userId="fbe5ce37-0145-4c31-b84a-b36f8beac5f3" providerId="ADAL" clId="{42036D64-3A8D-4AB3-9423-C51B782DFE96}" dt="2023-01-24T16:03:56.857" v="617"/>
          <ac:inkMkLst>
            <pc:docMk/>
            <pc:sldMk cId="3179697907" sldId="263"/>
            <ac:inkMk id="575" creationId="{7E775FA3-70FC-0C9D-5B2B-714A4B367B3E}"/>
          </ac:inkMkLst>
        </pc:inkChg>
      </pc:sldChg>
      <pc:sldChg chg="addSp delSp modSp add del mod">
        <pc:chgData name="Venkatasubramanian, Mani V." userId="fbe5ce37-0145-4c31-b84a-b36f8beac5f3" providerId="ADAL" clId="{42036D64-3A8D-4AB3-9423-C51B782DFE96}" dt="2023-01-24T15:51:53.037" v="207"/>
        <pc:sldMkLst>
          <pc:docMk/>
          <pc:sldMk cId="3918841814" sldId="264"/>
        </pc:sldMkLst>
        <pc:grpChg chg="del mod">
          <ac:chgData name="Venkatasubramanian, Mani V." userId="fbe5ce37-0145-4c31-b84a-b36f8beac5f3" providerId="ADAL" clId="{42036D64-3A8D-4AB3-9423-C51B782DFE96}" dt="2023-01-24T15:47:06.256" v="27"/>
          <ac:grpSpMkLst>
            <pc:docMk/>
            <pc:sldMk cId="3918841814" sldId="264"/>
            <ac:grpSpMk id="29" creationId="{BE79B8E8-166A-4C51-7DC9-B189AE95608F}"/>
          </ac:grpSpMkLst>
        </pc:grpChg>
        <pc:grpChg chg="del mod">
          <ac:chgData name="Venkatasubramanian, Mani V." userId="fbe5ce37-0145-4c31-b84a-b36f8beac5f3" providerId="ADAL" clId="{42036D64-3A8D-4AB3-9423-C51B782DFE96}" dt="2023-01-24T15:47:09.854" v="36"/>
          <ac:grpSpMkLst>
            <pc:docMk/>
            <pc:sldMk cId="3918841814" sldId="264"/>
            <ac:grpSpMk id="55" creationId="{769A12E2-4839-1270-BE58-B04FDA8FD1AF}"/>
          </ac:grpSpMkLst>
        </pc:grpChg>
        <pc:grpChg chg="del mod">
          <ac:chgData name="Venkatasubramanian, Mani V." userId="fbe5ce37-0145-4c31-b84a-b36f8beac5f3" providerId="ADAL" clId="{42036D64-3A8D-4AB3-9423-C51B782DFE96}" dt="2023-01-24T15:47:09.854" v="36"/>
          <ac:grpSpMkLst>
            <pc:docMk/>
            <pc:sldMk cId="3918841814" sldId="264"/>
            <ac:grpSpMk id="88" creationId="{CE51B460-5D73-4570-94E8-AEB0AB183C49}"/>
          </ac:grpSpMkLst>
        </pc:grpChg>
        <pc:grpChg chg="del mod">
          <ac:chgData name="Venkatasubramanian, Mani V." userId="fbe5ce37-0145-4c31-b84a-b36f8beac5f3" providerId="ADAL" clId="{42036D64-3A8D-4AB3-9423-C51B782DFE96}" dt="2023-01-24T15:47:11.979" v="42"/>
          <ac:grpSpMkLst>
            <pc:docMk/>
            <pc:sldMk cId="3918841814" sldId="264"/>
            <ac:grpSpMk id="89" creationId="{4C1C5A1B-499A-66A1-7E6A-9EA7C7632D3C}"/>
          </ac:grpSpMkLst>
        </pc:grpChg>
        <pc:grpChg chg="del mod">
          <ac:chgData name="Venkatasubramanian, Mani V." userId="fbe5ce37-0145-4c31-b84a-b36f8beac5f3" providerId="ADAL" clId="{42036D64-3A8D-4AB3-9423-C51B782DFE96}" dt="2023-01-24T15:47:24.784" v="58"/>
          <ac:grpSpMkLst>
            <pc:docMk/>
            <pc:sldMk cId="3918841814" sldId="264"/>
            <ac:grpSpMk id="113" creationId="{33F93C27-EF0D-0ECB-5828-662582651C5B}"/>
          </ac:grpSpMkLst>
        </pc:grpChg>
        <pc:grpChg chg="del mod">
          <ac:chgData name="Venkatasubramanian, Mani V." userId="fbe5ce37-0145-4c31-b84a-b36f8beac5f3" providerId="ADAL" clId="{42036D64-3A8D-4AB3-9423-C51B782DFE96}" dt="2023-01-24T15:47:24.784" v="58"/>
          <ac:grpSpMkLst>
            <pc:docMk/>
            <pc:sldMk cId="3918841814" sldId="264"/>
            <ac:grpSpMk id="134" creationId="{FA663162-0CD4-BCB4-2D53-5503C4932260}"/>
          </ac:grpSpMkLst>
        </pc:grpChg>
        <pc:grpChg chg="del mod">
          <ac:chgData name="Venkatasubramanian, Mani V." userId="fbe5ce37-0145-4c31-b84a-b36f8beac5f3" providerId="ADAL" clId="{42036D64-3A8D-4AB3-9423-C51B782DFE96}" dt="2023-01-24T15:47:24.784" v="58"/>
          <ac:grpSpMkLst>
            <pc:docMk/>
            <pc:sldMk cId="3918841814" sldId="264"/>
            <ac:grpSpMk id="135" creationId="{AAB43740-206D-841E-1209-640D80A7D0BA}"/>
          </ac:grpSpMkLst>
        </pc:grpChg>
        <pc:grpChg chg="del mod">
          <ac:chgData name="Venkatasubramanian, Mani V." userId="fbe5ce37-0145-4c31-b84a-b36f8beac5f3" providerId="ADAL" clId="{42036D64-3A8D-4AB3-9423-C51B782DFE96}" dt="2023-01-24T15:47:30.174" v="64"/>
          <ac:grpSpMkLst>
            <pc:docMk/>
            <pc:sldMk cId="3918841814" sldId="264"/>
            <ac:grpSpMk id="138" creationId="{9A9DF96F-DC1B-6019-D4C9-F288980F2245}"/>
          </ac:grpSpMkLst>
        </pc:grpChg>
        <pc:grpChg chg="del mod">
          <ac:chgData name="Venkatasubramanian, Mani V." userId="fbe5ce37-0145-4c31-b84a-b36f8beac5f3" providerId="ADAL" clId="{42036D64-3A8D-4AB3-9423-C51B782DFE96}" dt="2023-01-24T15:49:28.950" v="164"/>
          <ac:grpSpMkLst>
            <pc:docMk/>
            <pc:sldMk cId="3918841814" sldId="264"/>
            <ac:grpSpMk id="144" creationId="{9E1937BF-36F7-576B-E4AB-BB1190BDB4BA}"/>
          </ac:grpSpMkLst>
        </pc:grpChg>
        <pc:grpChg chg="del mod">
          <ac:chgData name="Venkatasubramanian, Mani V." userId="fbe5ce37-0145-4c31-b84a-b36f8beac5f3" providerId="ADAL" clId="{42036D64-3A8D-4AB3-9423-C51B782DFE96}" dt="2023-01-24T15:48:25.447" v="110"/>
          <ac:grpSpMkLst>
            <pc:docMk/>
            <pc:sldMk cId="3918841814" sldId="264"/>
            <ac:grpSpMk id="149" creationId="{AE4A30F0-5AC4-2535-A3D9-EB67F1BCBA4E}"/>
          </ac:grpSpMkLst>
        </pc:grpChg>
        <pc:grpChg chg="del mod">
          <ac:chgData name="Venkatasubramanian, Mani V." userId="fbe5ce37-0145-4c31-b84a-b36f8beac5f3" providerId="ADAL" clId="{42036D64-3A8D-4AB3-9423-C51B782DFE96}" dt="2023-01-24T15:48:25.447" v="110"/>
          <ac:grpSpMkLst>
            <pc:docMk/>
            <pc:sldMk cId="3918841814" sldId="264"/>
            <ac:grpSpMk id="172" creationId="{4948F977-4447-C0D8-F7D3-B9B1A3B54327}"/>
          </ac:grpSpMkLst>
        </pc:grpChg>
        <pc:grpChg chg="del mod">
          <ac:chgData name="Venkatasubramanian, Mani V." userId="fbe5ce37-0145-4c31-b84a-b36f8beac5f3" providerId="ADAL" clId="{42036D64-3A8D-4AB3-9423-C51B782DFE96}" dt="2023-01-24T15:48:25.447" v="110"/>
          <ac:grpSpMkLst>
            <pc:docMk/>
            <pc:sldMk cId="3918841814" sldId="264"/>
            <ac:grpSpMk id="173" creationId="{7FD1A2B9-AD56-F7A7-F157-D3C0AC4A3C1E}"/>
          </ac:grpSpMkLst>
        </pc:grpChg>
        <pc:grpChg chg="del mod">
          <ac:chgData name="Venkatasubramanian, Mani V." userId="fbe5ce37-0145-4c31-b84a-b36f8beac5f3" providerId="ADAL" clId="{42036D64-3A8D-4AB3-9423-C51B782DFE96}" dt="2023-01-24T15:48:25.447" v="110"/>
          <ac:grpSpMkLst>
            <pc:docMk/>
            <pc:sldMk cId="3918841814" sldId="264"/>
            <ac:grpSpMk id="174" creationId="{E0C76613-A98B-4B20-9546-B4B5DD533BAA}"/>
          </ac:grpSpMkLst>
        </pc:grpChg>
        <pc:grpChg chg="del mod">
          <ac:chgData name="Venkatasubramanian, Mani V." userId="fbe5ce37-0145-4c31-b84a-b36f8beac5f3" providerId="ADAL" clId="{42036D64-3A8D-4AB3-9423-C51B782DFE96}" dt="2023-01-24T15:50:16.480" v="184"/>
          <ac:grpSpMkLst>
            <pc:docMk/>
            <pc:sldMk cId="3918841814" sldId="264"/>
            <ac:grpSpMk id="190" creationId="{8305E3ED-13D8-9189-4A18-09667232413C}"/>
          </ac:grpSpMkLst>
        </pc:grpChg>
        <pc:grpChg chg="del mod">
          <ac:chgData name="Venkatasubramanian, Mani V." userId="fbe5ce37-0145-4c31-b84a-b36f8beac5f3" providerId="ADAL" clId="{42036D64-3A8D-4AB3-9423-C51B782DFE96}" dt="2023-01-24T15:50:16.480" v="184"/>
          <ac:grpSpMkLst>
            <pc:docMk/>
            <pc:sldMk cId="3918841814" sldId="264"/>
            <ac:grpSpMk id="191" creationId="{CA00BD63-63DE-28FC-B3C4-EF53E5245CB0}"/>
          </ac:grpSpMkLst>
        </pc:grpChg>
        <pc:grpChg chg="del mod">
          <ac:chgData name="Venkatasubramanian, Mani V." userId="fbe5ce37-0145-4c31-b84a-b36f8beac5f3" providerId="ADAL" clId="{42036D64-3A8D-4AB3-9423-C51B782DFE96}" dt="2023-01-24T15:50:16.480" v="184"/>
          <ac:grpSpMkLst>
            <pc:docMk/>
            <pc:sldMk cId="3918841814" sldId="264"/>
            <ac:grpSpMk id="202" creationId="{2603C887-D2F8-833A-FBD2-F4ECC778AE67}"/>
          </ac:grpSpMkLst>
        </pc:grpChg>
        <pc:grpChg chg="del mod">
          <ac:chgData name="Venkatasubramanian, Mani V." userId="fbe5ce37-0145-4c31-b84a-b36f8beac5f3" providerId="ADAL" clId="{42036D64-3A8D-4AB3-9423-C51B782DFE96}" dt="2023-01-24T15:50:16.480" v="184"/>
          <ac:grpSpMkLst>
            <pc:docMk/>
            <pc:sldMk cId="3918841814" sldId="264"/>
            <ac:grpSpMk id="204" creationId="{9C8D82E6-B02E-EF6E-D41A-B4EE7EA36786}"/>
          </ac:grpSpMkLst>
        </pc:grpChg>
        <pc:grpChg chg="del mod">
          <ac:chgData name="Venkatasubramanian, Mani V." userId="fbe5ce37-0145-4c31-b84a-b36f8beac5f3" providerId="ADAL" clId="{42036D64-3A8D-4AB3-9423-C51B782DFE96}" dt="2023-01-24T15:49:27.081" v="162"/>
          <ac:grpSpMkLst>
            <pc:docMk/>
            <pc:sldMk cId="3918841814" sldId="264"/>
            <ac:grpSpMk id="210" creationId="{295580EF-3D9C-5D99-A1D8-50A9681BD42A}"/>
          </ac:grpSpMkLst>
        </pc:grpChg>
        <pc:grpChg chg="del mod">
          <ac:chgData name="Venkatasubramanian, Mani V." userId="fbe5ce37-0145-4c31-b84a-b36f8beac5f3" providerId="ADAL" clId="{42036D64-3A8D-4AB3-9423-C51B782DFE96}" dt="2023-01-24T15:50:16.480" v="184"/>
          <ac:grpSpMkLst>
            <pc:docMk/>
            <pc:sldMk cId="3918841814" sldId="264"/>
            <ac:grpSpMk id="227" creationId="{CE1C7AEA-7CCD-8359-1ABC-FF48F9734861}"/>
          </ac:grpSpMkLst>
        </pc:grpChg>
        <pc:grpChg chg="del mod">
          <ac:chgData name="Venkatasubramanian, Mani V." userId="fbe5ce37-0145-4c31-b84a-b36f8beac5f3" providerId="ADAL" clId="{42036D64-3A8D-4AB3-9423-C51B782DFE96}" dt="2023-01-24T15:50:16.480" v="184"/>
          <ac:grpSpMkLst>
            <pc:docMk/>
            <pc:sldMk cId="3918841814" sldId="264"/>
            <ac:grpSpMk id="228" creationId="{634C14F8-3BB4-A413-6297-8AAFA29645B6}"/>
          </ac:grpSpMkLst>
        </pc:grpChg>
        <pc:grpChg chg="del mod">
          <ac:chgData name="Venkatasubramanian, Mani V." userId="fbe5ce37-0145-4c31-b84a-b36f8beac5f3" providerId="ADAL" clId="{42036D64-3A8D-4AB3-9423-C51B782DFE96}" dt="2023-01-24T15:49:00.671" v="152"/>
          <ac:grpSpMkLst>
            <pc:docMk/>
            <pc:sldMk cId="3918841814" sldId="264"/>
            <ac:grpSpMk id="238" creationId="{F60F2D88-57F5-A007-9A66-74328DB2E3D9}"/>
          </ac:grpSpMkLst>
        </pc:grpChg>
        <pc:grpChg chg="del mod">
          <ac:chgData name="Venkatasubramanian, Mani V." userId="fbe5ce37-0145-4c31-b84a-b36f8beac5f3" providerId="ADAL" clId="{42036D64-3A8D-4AB3-9423-C51B782DFE96}" dt="2023-01-24T15:50:16.480" v="184"/>
          <ac:grpSpMkLst>
            <pc:docMk/>
            <pc:sldMk cId="3918841814" sldId="264"/>
            <ac:grpSpMk id="247" creationId="{EF213521-F419-56C8-51F4-6B62BF5EE9E7}"/>
          </ac:grpSpMkLst>
        </pc:grpChg>
        <pc:grpChg chg="del mod">
          <ac:chgData name="Venkatasubramanian, Mani V." userId="fbe5ce37-0145-4c31-b84a-b36f8beac5f3" providerId="ADAL" clId="{42036D64-3A8D-4AB3-9423-C51B782DFE96}" dt="2023-01-24T15:50:16.480" v="184"/>
          <ac:grpSpMkLst>
            <pc:docMk/>
            <pc:sldMk cId="3918841814" sldId="264"/>
            <ac:grpSpMk id="254" creationId="{C31C1E56-ECFF-70CA-8738-3E58C1D93044}"/>
          </ac:grpSpMkLst>
        </pc:grpChg>
        <pc:grpChg chg="del mod">
          <ac:chgData name="Venkatasubramanian, Mani V." userId="fbe5ce37-0145-4c31-b84a-b36f8beac5f3" providerId="ADAL" clId="{42036D64-3A8D-4AB3-9423-C51B782DFE96}" dt="2023-01-24T15:49:28.950" v="164"/>
          <ac:grpSpMkLst>
            <pc:docMk/>
            <pc:sldMk cId="3918841814" sldId="264"/>
            <ac:grpSpMk id="257" creationId="{B4A3BB4D-1440-0878-50E8-14CA920BF2B8}"/>
          </ac:grpSpMkLst>
        </pc:grpChg>
        <pc:grpChg chg="del mod">
          <ac:chgData name="Venkatasubramanian, Mani V." userId="fbe5ce37-0145-4c31-b84a-b36f8beac5f3" providerId="ADAL" clId="{42036D64-3A8D-4AB3-9423-C51B782DFE96}" dt="2023-01-24T15:49:32.951" v="166"/>
          <ac:grpSpMkLst>
            <pc:docMk/>
            <pc:sldMk cId="3918841814" sldId="264"/>
            <ac:grpSpMk id="259" creationId="{1A7AADBC-267C-C4DD-E520-D117158CE422}"/>
          </ac:grpSpMkLst>
        </pc:grpChg>
        <pc:grpChg chg="del mod">
          <ac:chgData name="Venkatasubramanian, Mani V." userId="fbe5ce37-0145-4c31-b84a-b36f8beac5f3" providerId="ADAL" clId="{42036D64-3A8D-4AB3-9423-C51B782DFE96}" dt="2023-01-24T15:50:09.291" v="171"/>
          <ac:grpSpMkLst>
            <pc:docMk/>
            <pc:sldMk cId="3918841814" sldId="264"/>
            <ac:grpSpMk id="261" creationId="{27E35B22-70D8-5288-6F96-DC1EED3555E8}"/>
          </ac:grpSpMkLst>
        </pc:grpChg>
        <pc:grpChg chg="del mod">
          <ac:chgData name="Venkatasubramanian, Mani V." userId="fbe5ce37-0145-4c31-b84a-b36f8beac5f3" providerId="ADAL" clId="{42036D64-3A8D-4AB3-9423-C51B782DFE96}" dt="2023-01-24T15:50:09.291" v="171"/>
          <ac:grpSpMkLst>
            <pc:docMk/>
            <pc:sldMk cId="3918841814" sldId="264"/>
            <ac:grpSpMk id="266" creationId="{108E12E5-4F2A-42D1-813B-26AE5DF246B3}"/>
          </ac:grpSpMkLst>
        </pc:grpChg>
        <pc:grpChg chg="del mod">
          <ac:chgData name="Venkatasubramanian, Mani V." userId="fbe5ce37-0145-4c31-b84a-b36f8beac5f3" providerId="ADAL" clId="{42036D64-3A8D-4AB3-9423-C51B782DFE96}" dt="2023-01-24T15:50:10.381" v="173"/>
          <ac:grpSpMkLst>
            <pc:docMk/>
            <pc:sldMk cId="3918841814" sldId="264"/>
            <ac:grpSpMk id="267" creationId="{7548F140-C66A-1C35-361A-56F6B247B4F0}"/>
          </ac:grpSpMkLst>
        </pc:grpChg>
        <pc:grpChg chg="del mod">
          <ac:chgData name="Venkatasubramanian, Mani V." userId="fbe5ce37-0145-4c31-b84a-b36f8beac5f3" providerId="ADAL" clId="{42036D64-3A8D-4AB3-9423-C51B782DFE96}" dt="2023-01-24T15:50:16.480" v="184"/>
          <ac:grpSpMkLst>
            <pc:docMk/>
            <pc:sldMk cId="3918841814" sldId="264"/>
            <ac:grpSpMk id="269" creationId="{BC3BE6B0-318B-6D71-19AF-13161D2DE6BF}"/>
          </ac:grpSpMkLst>
        </pc:grpChg>
        <pc:grpChg chg="del mod">
          <ac:chgData name="Venkatasubramanian, Mani V." userId="fbe5ce37-0145-4c31-b84a-b36f8beac5f3" providerId="ADAL" clId="{42036D64-3A8D-4AB3-9423-C51B782DFE96}" dt="2023-01-24T15:51:44.016" v="190"/>
          <ac:grpSpMkLst>
            <pc:docMk/>
            <pc:sldMk cId="3918841814" sldId="264"/>
            <ac:grpSpMk id="282" creationId="{DEB1A0CC-B41F-5F63-95CF-2010A2724708}"/>
          </ac:grpSpMkLst>
        </pc:grpChg>
        <pc:grpChg chg="del mod">
          <ac:chgData name="Venkatasubramanian, Mani V." userId="fbe5ce37-0145-4c31-b84a-b36f8beac5f3" providerId="ADAL" clId="{42036D64-3A8D-4AB3-9423-C51B782DFE96}" dt="2023-01-24T15:51:53.037" v="207"/>
          <ac:grpSpMkLst>
            <pc:docMk/>
            <pc:sldMk cId="3918841814" sldId="264"/>
            <ac:grpSpMk id="292" creationId="{723BCCCF-5357-8CD9-9573-1FBAF015A45D}"/>
          </ac:grpSpMkLst>
        </pc:grpChg>
        <pc:grpChg chg="mod">
          <ac:chgData name="Venkatasubramanian, Mani V." userId="fbe5ce37-0145-4c31-b84a-b36f8beac5f3" providerId="ADAL" clId="{42036D64-3A8D-4AB3-9423-C51B782DFE96}" dt="2023-01-24T15:51:53.037" v="207"/>
          <ac:grpSpMkLst>
            <pc:docMk/>
            <pc:sldMk cId="3918841814" sldId="264"/>
            <ac:grpSpMk id="313" creationId="{8E28B13A-080E-06E9-170A-B9DF13FB405E}"/>
          </ac:grpSpMkLst>
        </pc:grpChg>
        <pc:grpChg chg="del">
          <ac:chgData name="Venkatasubramanian, Mani V." userId="fbe5ce37-0145-4c31-b84a-b36f8beac5f3" providerId="ADAL" clId="{42036D64-3A8D-4AB3-9423-C51B782DFE96}" dt="2023-01-24T15:36:20.995" v="0" actId="478"/>
          <ac:grpSpMkLst>
            <pc:docMk/>
            <pc:sldMk cId="3918841814" sldId="264"/>
            <ac:grpSpMk id="375" creationId="{AE497797-E74F-19EB-A845-7C2405824EC3}"/>
          </ac:grpSpMkLst>
        </pc:grp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" creationId="{BAABB317-1751-7427-21F0-5F995DA80AE0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4" creationId="{4C6B369D-969D-31A5-B404-0415C68F498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2" creationId="{2887EE32-CF34-A637-5051-32909A36551F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3" creationId="{C5952A65-EEBD-470D-B3E0-CC418197AB82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6" creationId="{27A2EACF-E1FC-4138-7A52-9FA81E134E82}"/>
          </ac:inkMkLst>
        </pc:inkChg>
        <pc:inkChg chg="del">
          <ac:chgData name="Venkatasubramanian, Mani V." userId="fbe5ce37-0145-4c31-b84a-b36f8beac5f3" providerId="ADAL" clId="{42036D64-3A8D-4AB3-9423-C51B782DFE96}" dt="2023-01-24T15:36:20.995" v="0" actId="478"/>
          <ac:inkMkLst>
            <pc:docMk/>
            <pc:sldMk cId="3918841814" sldId="264"/>
            <ac:inkMk id="27" creationId="{DB59FEF4-CC78-7AE0-8D83-644AFB86487F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8" creationId="{BBECEED6-D2A8-0F3A-1E4E-E8F062B122DC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30" creationId="{6D072494-2A6B-FB21-0E39-6856ED496050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31" creationId="{39A23E73-D97A-47D9-9C72-C2E0CD8FC761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43" creationId="{4D8929D8-C317-F4B8-68F0-AA9A76043339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46" creationId="{2C4BA631-9920-2DAE-60CA-DDC887811232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64" creationId="{56297C93-8B6F-F242-7C96-976B9DC33D25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66" creationId="{B746F879-7447-25AE-9EF9-633B93887EBB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67" creationId="{3E2D8971-9D57-3393-300D-461EA751F2B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68" creationId="{D26EE9BA-FDA4-C558-BBF8-33B54B1A4C47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70" creationId="{BD872D79-1394-7D59-7079-845D45F65850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71" creationId="{C50F0C51-7AF0-25C8-C016-74C956C5D6BC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74" creationId="{8042D893-966A-6E6B-7BF2-78133860389C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80" creationId="{B2F78BE1-97C8-8412-C25D-888C37156ACA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99" creationId="{FC367A0D-9906-EDCC-740C-E3A81552EA82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00" creationId="{595E0D89-7C26-EF62-5BCB-4C55AD4B1F6A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03" creationId="{12A3BC3D-E529-7D23-1006-95227826F98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08" creationId="{5C665A1F-02BA-5B4C-901A-80BC544CA7A0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11" creationId="{E53903AA-414D-EAF5-A38C-AE1C9456BD2B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16" creationId="{90201EFB-BD68-0061-DE26-4721058A5985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19" creationId="{54487ED8-BE96-9815-CDE8-38E18DCA1354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24" creationId="{43247FA5-845B-6894-1641-A72C055D4C8D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25" creationId="{FD6234FD-5D64-A42C-B7C9-8936E49764BA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26" creationId="{BF68A212-AE8D-6075-0E73-F4963228DE7D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27" creationId="{C5BDAFA9-EA79-FFE0-CE3A-0495F2D45F8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28" creationId="{8FB56D63-B0E1-CC50-F8F7-DBB2AC63E8E2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29" creationId="{34F7170D-CEB4-D2A6-C5E1-38254E90EA80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30" creationId="{DABE65A4-9225-A37C-0F71-40B7A731270A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31" creationId="{58757668-91D3-24EE-21E1-967BF418448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32" creationId="{CB3A635C-7C57-36C6-3BED-2E8F110D625B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33" creationId="{247F13B7-59FE-AFCA-57F5-8DD3B5D2F6DD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36" creationId="{A8733FDD-00A1-6728-32A1-9C44CE0474CF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37" creationId="{79752766-F5CA-A1E4-D5A6-87A7283DE21B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39" creationId="{679490B4-CA9D-2BCA-432D-1C68E513A593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40" creationId="{C880F695-4E87-7DF3-0BC2-A6346A25A65A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41" creationId="{DD1836D5-2FDB-AC05-40C9-05F4701644D1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42" creationId="{D6980D14-FDC9-01A1-1D1B-67ADF5331633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43" creationId="{7EA516F8-8501-0114-36D0-84DD2F0BA81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45" creationId="{5AF7745E-F7B0-6B0E-C53B-CFF53A2876EC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46" creationId="{C27BA380-7C8B-0F08-3687-54DD626FBF7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47" creationId="{DD1BAED3-E3EC-7C04-EC0E-EC4EEEFA2C21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48" creationId="{36AC2DD0-C1CE-8FFF-2879-AAA0F0CE24C0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50" creationId="{810FCFF1-7AC5-507A-6A45-0419B2FA9485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51" creationId="{3A472751-C778-51E2-CD6D-1AA197D238A2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52" creationId="{FB77905E-F3DC-F68C-0457-FA335F72ED27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53" creationId="{68C9D92B-9927-0858-CB17-070211A1FE1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54" creationId="{B38A1981-C4A0-FEC9-677C-A19225444DF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55" creationId="{C5D7CB33-FF71-1BEB-E774-3D1E5ADE431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56" creationId="{1DBB9098-4BCB-778F-3A27-E042CD8278FA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57" creationId="{7229FA95-892A-85D1-2CEC-88F63A33A62B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59" creationId="{6CCB5CB1-D20D-4F94-A348-0C8CBD1DBA5F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67" creationId="{D16E8D98-06C2-1E8B-3403-1FDAB703A9F4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68" creationId="{12FC3D9F-34E8-EBD7-DA37-E70983AD158C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69" creationId="{0571405E-12A5-433D-B7E4-A0E03A42BB8C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70" creationId="{03FE6CE3-8481-B786-A632-B5A2EB5BE3DE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71" creationId="{C622AE05-8A0E-BEBC-266D-AA772B7409B0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75" creationId="{2A85EEB5-8972-DBFB-E960-04D081C17C55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76" creationId="{700FB6A7-93ED-2600-7124-2D9CEE033885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77" creationId="{7D7BC9AD-733E-4229-6BDB-CC6F3F4BA711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79" creationId="{864FFA09-88B4-C6F9-DC24-EE9570C586E9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80" creationId="{5BDB98E8-7997-8F84-8888-BB0E00A06C0A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81" creationId="{A817856E-CDD4-50E5-91BD-E6BE7689895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82" creationId="{1D515370-2566-B91B-97AA-31D137434829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83" creationId="{820B603F-F79A-6B9D-4C67-E55994F3BA5E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84" creationId="{459E9F9B-7A44-99CC-F41D-1C9AC279CF7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86" creationId="{1222D3AD-C6F1-AA3A-AE23-63AF9E9B476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87" creationId="{AABD7FB3-DE86-8B4F-4C70-48E13743E7A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88" creationId="{438F882A-2283-1CE5-04F4-77236285E65F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89" creationId="{F8CBCCF0-5A8E-6462-06B6-41BDC91324C3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93" creationId="{34096A5D-F26D-B69E-6CBA-4B21CC966E2B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94" creationId="{F546B70D-7B30-4261-C5BF-5F7370E1A06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95" creationId="{A95EC872-B12E-C007-CB81-6EF22ABCA9A0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96" creationId="{5C0AFC25-1DEC-E5D1-C13A-7AA861609D51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97" creationId="{90D39C8F-FADA-10F9-3157-97FAFD107599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98" creationId="{B2BABCFE-9114-0C87-62B7-BD65C05AA1AE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199" creationId="{F3A504D2-BC10-577D-9E7A-8E03D53B2BD1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00" creationId="{7C9E7B60-0A06-0D6A-30CF-5285DC298512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01" creationId="{3126F5A2-D029-E462-D4DF-EFADB57BC93A}"/>
          </ac:inkMkLst>
        </pc:inkChg>
        <pc:inkChg chg="add mod">
          <ac:chgData name="Venkatasubramanian, Mani V." userId="fbe5ce37-0145-4c31-b84a-b36f8beac5f3" providerId="ADAL" clId="{42036D64-3A8D-4AB3-9423-C51B782DFE96}" dt="2023-01-24T15:50:16.480" v="184"/>
          <ac:inkMkLst>
            <pc:docMk/>
            <pc:sldMk cId="3918841814" sldId="264"/>
            <ac:inkMk id="203" creationId="{36DAE40E-049C-230C-8C5F-D38B596F10A2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05" creationId="{58520916-06D5-5959-7017-953BD8C4D27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06" creationId="{DB068DBE-43F5-D81D-8E86-C71A516903FB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07" creationId="{3B41DBF6-BC5F-28DF-F233-377CB485337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08" creationId="{78037733-FA8C-E97B-C492-6087596441DE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09" creationId="{BC3D9EED-7D61-21B2-19BF-37603F7ED75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11" creationId="{A16A452E-CC8C-EACC-8D05-4AC9FAD3291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12" creationId="{006A0381-38EC-45E4-BD3D-8504D872CBD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13" creationId="{24C3D0F0-93FB-0C71-1805-DC0FC038C06C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14" creationId="{09180F01-050E-87D4-44E9-D444FA02C754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15" creationId="{97BA68FC-4A10-6EEF-4B8D-AB48C707E024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16" creationId="{05985A8D-961E-3BDC-6B59-A5C6F0AF378A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17" creationId="{269F6068-F610-69AD-B630-8F7F19664A33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18" creationId="{525A8943-57DD-730C-E44B-1E448427553E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19" creationId="{F30BD653-EFB3-4040-C52C-D3161121B937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20" creationId="{AC091F08-C89A-6308-CD0E-A899555004B3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21" creationId="{CFF4A4E8-11F3-7AC1-665E-1C346C9AAA2D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22" creationId="{508514C8-7AED-A55B-7720-B710A522E5FF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23" creationId="{46757CB9-A828-B0A6-62AB-CAD36ABC3B8C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24" creationId="{977379F9-2DEE-FE88-7A97-EC5A3C1DE424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25" creationId="{AAE29153-8AFC-E333-9EA0-E573AC2D52C5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26" creationId="{C7BFA4C1-150C-760D-DE7D-4817D817D79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29" creationId="{23861DA6-9D32-EE86-8A2A-B157958993C2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30" creationId="{F2FDA8EF-FBD6-CBA0-3C4A-4465250CA979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31" creationId="{FF840655-04AE-5C3A-1E1E-62B0E22931EA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32" creationId="{F84BAF02-3770-9BAD-2A91-730F34AA8A51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33" creationId="{BE389ED4-038D-D4FC-6251-8E04CAD1F27B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34" creationId="{D21FC266-F067-5A77-782D-8EEB4B9763B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35" creationId="{645F5AF2-7629-510C-EDD6-039C64BD5651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36" creationId="{150EA278-7D95-ACE8-6845-049ABB6D50FD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37" creationId="{C3D4ACCC-11FF-0E80-D016-75AF1A89408B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39" creationId="{C1B195AB-4CB3-88BD-4721-73D1E16B0AD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40" creationId="{1C3DA357-9473-12C1-D2C3-69904A77804D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41" creationId="{D6E86CD3-40DD-CCC5-13B4-326B15943050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42" creationId="{81B5ADE7-9941-6E3E-6C18-123FF64A370F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43" creationId="{5B838B34-DAF2-27E5-6D6D-7201B8095A5E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44" creationId="{4D28D3A4-02C2-E964-6BF4-E2D86DDC95E5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45" creationId="{AABA3A0E-FE29-7478-57D5-200790883A05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46" creationId="{FF3E7DFA-B069-696D-EEAF-3A34B2840794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48" creationId="{CD754F31-ADEC-4132-97A9-184430D9D537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49" creationId="{50A1068A-5F70-3FE6-81F5-E283EB91CC75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50" creationId="{6ED37CE1-35C8-21AD-5613-F21CDCA627B3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51" creationId="{FAEB04FA-244A-7640-AC9B-EAD1C0AAF180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52" creationId="{98246BEE-4815-E694-4F6C-EF26EC3EB6D2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53" creationId="{383CCA6C-8284-0945-54E2-16AB2FF59E94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55" creationId="{56428895-D661-4A28-3E1E-CC0C23DF699B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56" creationId="{6D5FD13D-BF7F-7590-E355-A52F6F9B6ABF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58" creationId="{804B9777-7033-74BB-8EDA-C32CD3A7E82D}"/>
          </ac:inkMkLst>
        </pc:inkChg>
        <pc:inkChg chg="add mod">
          <ac:chgData name="Venkatasubramanian, Mani V." userId="fbe5ce37-0145-4c31-b84a-b36f8beac5f3" providerId="ADAL" clId="{42036D64-3A8D-4AB3-9423-C51B782DFE96}" dt="2023-01-24T15:50:09.291" v="171"/>
          <ac:inkMkLst>
            <pc:docMk/>
            <pc:sldMk cId="3918841814" sldId="264"/>
            <ac:inkMk id="260" creationId="{95B91CA3-6E50-E692-F80C-180E2C238413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62" creationId="{AB521690-395D-81D0-7419-061B566C7A6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63" creationId="{8EDED053-618F-09C6-543A-E0406A6BBEBF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64" creationId="{CA2D2692-C72E-7468-956C-AEED8B35609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65" creationId="{77834B51-D61C-90AC-F603-DABA1A2EAE01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68" creationId="{BEC9C7C9-D847-A2D1-8949-F5F2AD80232B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70" creationId="{DCADF394-BB29-3B9E-2000-40A161B856EE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71" creationId="{1AE1B637-BFCC-A97F-791F-81A162ADC08F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72" creationId="{4EF42002-5A75-46FB-7587-3E35CC9888FA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73" creationId="{0BB0A60E-2491-2996-EC08-06D97D73D7D0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74" creationId="{5EA638B1-D517-C16E-0EC6-5FCD8FCC0FCF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76" creationId="{05C5D6A4-4739-83DA-7036-35866F347B7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78" creationId="{3633FD16-170C-E8EE-B322-4BAF73F04C2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79" creationId="{9E5723B2-2EA9-A9F0-8D80-5AA0D6692689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80" creationId="{1598E95F-909C-E0EE-69B0-7B9256C0A65B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81" creationId="{D6066228-7918-64D2-C32E-12E5753E9403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84" creationId="{7A1C000C-50DF-3E61-348E-B919E9EECFF3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86" creationId="{B5775E5C-FAB4-1666-A66F-83B559C30311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88" creationId="{CB7FC236-864E-D12C-F037-E40AB3561AE9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89" creationId="{9EDD6707-B183-5098-4B21-66CF1B59BF3D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91" creationId="{E984C1DF-D5FA-64DB-9389-46243D322CA5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94" creationId="{B2DB5FDE-D596-5636-9DC9-140114C8490F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95" creationId="{D86BB135-4CA6-4A0F-1E89-0ADF2DB1BC0E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96" creationId="{71A50438-978D-8CEE-5FC6-3B10EF597789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97" creationId="{D58A0DD8-01B7-F083-6EBD-1C250D9410FA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98" creationId="{ED548259-2C29-8119-EB0C-F64C16ECFAEA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299" creationId="{BD83D219-4756-DF18-81E4-342623FAF0ED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300" creationId="{EAA46AA4-086D-7B87-B910-626B20C33E9A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302" creationId="{DB8F1D8B-63F9-B666-1132-513BE4620451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303" creationId="{FA9E6827-F30E-4369-9F40-830B8526D1BF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304" creationId="{D6C5C9EA-B29B-797C-8A1B-32E5A2D20119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305" creationId="{46C1C853-0229-8744-5A0B-459F7ECEBC6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306" creationId="{3F5346AE-A5CC-14C9-1E66-E6E44580E10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307" creationId="{4F9BC104-5FA1-80D0-D203-0D5215C44E36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309" creationId="{3FDC75FF-6661-A2AF-5B76-2335B7E10CB4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310" creationId="{4A5007C6-DAE3-BFD3-CAC3-73F6CC5B06D8}"/>
          </ac:inkMkLst>
        </pc:inkChg>
        <pc:inkChg chg="add mod">
          <ac:chgData name="Venkatasubramanian, Mani V." userId="fbe5ce37-0145-4c31-b84a-b36f8beac5f3" providerId="ADAL" clId="{42036D64-3A8D-4AB3-9423-C51B782DFE96}" dt="2023-01-24T15:51:53.037" v="207"/>
          <ac:inkMkLst>
            <pc:docMk/>
            <pc:sldMk cId="3918841814" sldId="264"/>
            <ac:inkMk id="311" creationId="{6DA1AC4D-4DB5-1A16-9483-68C2FD53D19A}"/>
          </ac:inkMkLst>
        </pc:inkChg>
      </pc:sldChg>
      <pc:sldChg chg="addSp delSp modSp add mod">
        <pc:chgData name="Venkatasubramanian, Mani V." userId="fbe5ce37-0145-4c31-b84a-b36f8beac5f3" providerId="ADAL" clId="{42036D64-3A8D-4AB3-9423-C51B782DFE96}" dt="2023-01-24T16:28:31.869" v="1508"/>
        <pc:sldMkLst>
          <pc:docMk/>
          <pc:sldMk cId="3802495656" sldId="265"/>
        </pc:sldMkLst>
        <pc:grpChg chg="del mod">
          <ac:chgData name="Venkatasubramanian, Mani V." userId="fbe5ce37-0145-4c31-b84a-b36f8beac5f3" providerId="ADAL" clId="{42036D64-3A8D-4AB3-9423-C51B782DFE96}" dt="2023-01-24T16:24:45.297" v="1326"/>
          <ac:grpSpMkLst>
            <pc:docMk/>
            <pc:sldMk cId="3802495656" sldId="265"/>
            <ac:grpSpMk id="7" creationId="{C3212AAF-7916-A72F-D3E5-DF2C0171DDB9}"/>
          </ac:grpSpMkLst>
        </pc:grpChg>
        <pc:grpChg chg="del mod">
          <ac:chgData name="Venkatasubramanian, Mani V." userId="fbe5ce37-0145-4c31-b84a-b36f8beac5f3" providerId="ADAL" clId="{42036D64-3A8D-4AB3-9423-C51B782DFE96}" dt="2023-01-24T16:24:48.687" v="1329"/>
          <ac:grpSpMkLst>
            <pc:docMk/>
            <pc:sldMk cId="3802495656" sldId="265"/>
            <ac:grpSpMk id="9" creationId="{89E82B0D-D723-7B6E-C628-858DC0CD8C4A}"/>
          </ac:grpSpMkLst>
        </pc:grpChg>
        <pc:grpChg chg="del mod">
          <ac:chgData name="Venkatasubramanian, Mani V." userId="fbe5ce37-0145-4c31-b84a-b36f8beac5f3" providerId="ADAL" clId="{42036D64-3A8D-4AB3-9423-C51B782DFE96}" dt="2023-01-24T16:24:52.843" v="1339"/>
          <ac:grpSpMkLst>
            <pc:docMk/>
            <pc:sldMk cId="3802495656" sldId="265"/>
            <ac:grpSpMk id="12" creationId="{2D52271E-AE43-B87B-D93A-F90FC470B868}"/>
          </ac:grpSpMkLst>
        </pc:grpChg>
        <pc:grpChg chg="del mod">
          <ac:chgData name="Venkatasubramanian, Mani V." userId="fbe5ce37-0145-4c31-b84a-b36f8beac5f3" providerId="ADAL" clId="{42036D64-3A8D-4AB3-9423-C51B782DFE96}" dt="2023-01-24T16:25:14.587" v="1344"/>
          <ac:grpSpMkLst>
            <pc:docMk/>
            <pc:sldMk cId="3802495656" sldId="265"/>
            <ac:grpSpMk id="22" creationId="{8BA97239-6A40-AA98-3698-BAEB4C9F2817}"/>
          </ac:grpSpMkLst>
        </pc:grpChg>
        <pc:grpChg chg="del mod">
          <ac:chgData name="Venkatasubramanian, Mani V." userId="fbe5ce37-0145-4c31-b84a-b36f8beac5f3" providerId="ADAL" clId="{42036D64-3A8D-4AB3-9423-C51B782DFE96}" dt="2023-01-24T16:25:14.587" v="1344"/>
          <ac:grpSpMkLst>
            <pc:docMk/>
            <pc:sldMk cId="3802495656" sldId="265"/>
            <ac:grpSpMk id="23" creationId="{7E23B9EB-D5CC-56BD-4B18-7FE95E571713}"/>
          </ac:grpSpMkLst>
        </pc:grpChg>
        <pc:grpChg chg="mod">
          <ac:chgData name="Venkatasubramanian, Mani V." userId="fbe5ce37-0145-4c31-b84a-b36f8beac5f3" providerId="ADAL" clId="{42036D64-3A8D-4AB3-9423-C51B782DFE96}" dt="2023-01-24T16:25:14.587" v="1344"/>
          <ac:grpSpMkLst>
            <pc:docMk/>
            <pc:sldMk cId="3802495656" sldId="265"/>
            <ac:grpSpMk id="28" creationId="{E6E9ED61-BB78-F505-3B10-00C65BB3E2A5}"/>
          </ac:grpSpMkLst>
        </pc:grpChg>
        <pc:grpChg chg="del mod">
          <ac:chgData name="Venkatasubramanian, Mani V." userId="fbe5ce37-0145-4c31-b84a-b36f8beac5f3" providerId="ADAL" clId="{42036D64-3A8D-4AB3-9423-C51B782DFE96}" dt="2023-01-24T16:25:51.501" v="1363"/>
          <ac:grpSpMkLst>
            <pc:docMk/>
            <pc:sldMk cId="3802495656" sldId="265"/>
            <ac:grpSpMk id="37" creationId="{567A96AB-5C3A-D7EE-4015-ADB46B532C1A}"/>
          </ac:grpSpMkLst>
        </pc:grpChg>
        <pc:grpChg chg="del mod">
          <ac:chgData name="Venkatasubramanian, Mani V." userId="fbe5ce37-0145-4c31-b84a-b36f8beac5f3" providerId="ADAL" clId="{42036D64-3A8D-4AB3-9423-C51B782DFE96}" dt="2023-01-24T16:25:59.764" v="1365"/>
          <ac:grpSpMkLst>
            <pc:docMk/>
            <pc:sldMk cId="3802495656" sldId="265"/>
            <ac:grpSpMk id="47" creationId="{FC690EE7-EB15-C84A-A9D9-907E17D3D01B}"/>
          </ac:grpSpMkLst>
        </pc:grpChg>
        <pc:grpChg chg="del mod">
          <ac:chgData name="Venkatasubramanian, Mani V." userId="fbe5ce37-0145-4c31-b84a-b36f8beac5f3" providerId="ADAL" clId="{42036D64-3A8D-4AB3-9423-C51B782DFE96}" dt="2023-01-24T16:26:02.542" v="1367"/>
          <ac:grpSpMkLst>
            <pc:docMk/>
            <pc:sldMk cId="3802495656" sldId="265"/>
            <ac:grpSpMk id="49" creationId="{208429CB-BFD8-AD96-B285-05E6D3F22A20}"/>
          </ac:grpSpMkLst>
        </pc:grpChg>
        <pc:grpChg chg="del mod">
          <ac:chgData name="Venkatasubramanian, Mani V." userId="fbe5ce37-0145-4c31-b84a-b36f8beac5f3" providerId="ADAL" clId="{42036D64-3A8D-4AB3-9423-C51B782DFE96}" dt="2023-01-24T16:26:05.711" v="1371"/>
          <ac:grpSpMkLst>
            <pc:docMk/>
            <pc:sldMk cId="3802495656" sldId="265"/>
            <ac:grpSpMk id="51" creationId="{FCA90CC5-A791-9CC8-F82F-CDAC610F9159}"/>
          </ac:grpSpMkLst>
        </pc:grpChg>
        <pc:grpChg chg="del mod">
          <ac:chgData name="Venkatasubramanian, Mani V." userId="fbe5ce37-0145-4c31-b84a-b36f8beac5f3" providerId="ADAL" clId="{42036D64-3A8D-4AB3-9423-C51B782DFE96}" dt="2023-01-24T16:26:09.743" v="1377"/>
          <ac:grpSpMkLst>
            <pc:docMk/>
            <pc:sldMk cId="3802495656" sldId="265"/>
            <ac:grpSpMk id="55" creationId="{E22CD9E1-520F-3841-7F38-87168DE32361}"/>
          </ac:grpSpMkLst>
        </pc:grpChg>
        <pc:grpChg chg="del mod">
          <ac:chgData name="Venkatasubramanian, Mani V." userId="fbe5ce37-0145-4c31-b84a-b36f8beac5f3" providerId="ADAL" clId="{42036D64-3A8D-4AB3-9423-C51B782DFE96}" dt="2023-01-24T16:26:15.433" v="1383"/>
          <ac:grpSpMkLst>
            <pc:docMk/>
            <pc:sldMk cId="3802495656" sldId="265"/>
            <ac:grpSpMk id="61" creationId="{66ADF318-A534-1938-B8AA-F8AA0A4D4911}"/>
          </ac:grpSpMkLst>
        </pc:grpChg>
        <pc:grpChg chg="del mod">
          <ac:chgData name="Venkatasubramanian, Mani V." userId="fbe5ce37-0145-4c31-b84a-b36f8beac5f3" providerId="ADAL" clId="{42036D64-3A8D-4AB3-9423-C51B782DFE96}" dt="2023-01-24T16:26:22.113" v="1389"/>
          <ac:grpSpMkLst>
            <pc:docMk/>
            <pc:sldMk cId="3802495656" sldId="265"/>
            <ac:grpSpMk id="67" creationId="{C3470BCF-084A-169A-9BF5-225C120B790E}"/>
          </ac:grpSpMkLst>
        </pc:grpChg>
        <pc:grpChg chg="del mod">
          <ac:chgData name="Venkatasubramanian, Mani V." userId="fbe5ce37-0145-4c31-b84a-b36f8beac5f3" providerId="ADAL" clId="{42036D64-3A8D-4AB3-9423-C51B782DFE96}" dt="2023-01-24T16:26:23.785" v="1392"/>
          <ac:grpSpMkLst>
            <pc:docMk/>
            <pc:sldMk cId="3802495656" sldId="265"/>
            <ac:grpSpMk id="73" creationId="{6940E2BE-5A31-B6CD-B1BE-40A7555584E4}"/>
          </ac:grpSpMkLst>
        </pc:grpChg>
        <pc:grpChg chg="del mod">
          <ac:chgData name="Venkatasubramanian, Mani V." userId="fbe5ce37-0145-4c31-b84a-b36f8beac5f3" providerId="ADAL" clId="{42036D64-3A8D-4AB3-9423-C51B782DFE96}" dt="2023-01-24T16:26:29.667" v="1402"/>
          <ac:grpSpMkLst>
            <pc:docMk/>
            <pc:sldMk cId="3802495656" sldId="265"/>
            <ac:grpSpMk id="76" creationId="{94984A0E-E196-988D-1312-03C1433058EF}"/>
          </ac:grpSpMkLst>
        </pc:grpChg>
        <pc:grpChg chg="del mod">
          <ac:chgData name="Venkatasubramanian, Mani V." userId="fbe5ce37-0145-4c31-b84a-b36f8beac5f3" providerId="ADAL" clId="{42036D64-3A8D-4AB3-9423-C51B782DFE96}" dt="2023-01-24T16:26:44.651" v="1404"/>
          <ac:grpSpMkLst>
            <pc:docMk/>
            <pc:sldMk cId="3802495656" sldId="265"/>
            <ac:grpSpMk id="86" creationId="{6491822E-E390-2D7C-FD32-B557345C2237}"/>
          </ac:grpSpMkLst>
        </pc:grpChg>
        <pc:grpChg chg="del mod">
          <ac:chgData name="Venkatasubramanian, Mani V." userId="fbe5ce37-0145-4c31-b84a-b36f8beac5f3" providerId="ADAL" clId="{42036D64-3A8D-4AB3-9423-C51B782DFE96}" dt="2023-01-24T16:27:36.503" v="1442"/>
          <ac:grpSpMkLst>
            <pc:docMk/>
            <pc:sldMk cId="3802495656" sldId="265"/>
            <ac:grpSpMk id="88" creationId="{A1BFBD18-A62A-A10D-8027-17AE4AA3E1E3}"/>
          </ac:grpSpMkLst>
        </pc:grpChg>
        <pc:grpChg chg="del mod">
          <ac:chgData name="Venkatasubramanian, Mani V." userId="fbe5ce37-0145-4c31-b84a-b36f8beac5f3" providerId="ADAL" clId="{42036D64-3A8D-4AB3-9423-C51B782DFE96}" dt="2023-01-24T16:27:36.503" v="1442"/>
          <ac:grpSpMkLst>
            <pc:docMk/>
            <pc:sldMk cId="3802495656" sldId="265"/>
            <ac:grpSpMk id="91" creationId="{081C35B8-B2BF-A961-9669-EA3BAB92094F}"/>
          </ac:grpSpMkLst>
        </pc:grpChg>
        <pc:grpChg chg="del mod">
          <ac:chgData name="Venkatasubramanian, Mani V." userId="fbe5ce37-0145-4c31-b84a-b36f8beac5f3" providerId="ADAL" clId="{42036D64-3A8D-4AB3-9423-C51B782DFE96}" dt="2023-01-24T16:27:26.489" v="1422"/>
          <ac:grpSpMkLst>
            <pc:docMk/>
            <pc:sldMk cId="3802495656" sldId="265"/>
            <ac:grpSpMk id="100" creationId="{750D0C6F-4250-E2B3-8A3A-2395CBD1A5E4}"/>
          </ac:grpSpMkLst>
        </pc:grpChg>
        <pc:grpChg chg="del mod">
          <ac:chgData name="Venkatasubramanian, Mani V." userId="fbe5ce37-0145-4c31-b84a-b36f8beac5f3" providerId="ADAL" clId="{42036D64-3A8D-4AB3-9423-C51B782DFE96}" dt="2023-01-24T16:27:26.489" v="1422"/>
          <ac:grpSpMkLst>
            <pc:docMk/>
            <pc:sldMk cId="3802495656" sldId="265"/>
            <ac:grpSpMk id="101" creationId="{81B02631-2A11-C3FD-2675-FE2381D48617}"/>
          </ac:grpSpMkLst>
        </pc:grpChg>
        <pc:grpChg chg="del mod">
          <ac:chgData name="Venkatasubramanian, Mani V." userId="fbe5ce37-0145-4c31-b84a-b36f8beac5f3" providerId="ADAL" clId="{42036D64-3A8D-4AB3-9423-C51B782DFE96}" dt="2023-01-24T16:27:30.326" v="1427"/>
          <ac:grpSpMkLst>
            <pc:docMk/>
            <pc:sldMk cId="3802495656" sldId="265"/>
            <ac:grpSpMk id="107" creationId="{DABB16D8-EFCD-56FF-07F8-5C645F90F962}"/>
          </ac:grpSpMkLst>
        </pc:grpChg>
        <pc:grpChg chg="del mod">
          <ac:chgData name="Venkatasubramanian, Mani V." userId="fbe5ce37-0145-4c31-b84a-b36f8beac5f3" providerId="ADAL" clId="{42036D64-3A8D-4AB3-9423-C51B782DFE96}" dt="2023-01-24T16:27:36.503" v="1442"/>
          <ac:grpSpMkLst>
            <pc:docMk/>
            <pc:sldMk cId="3802495656" sldId="265"/>
            <ac:grpSpMk id="112" creationId="{8D070C65-8723-2B56-062F-AF7305871F05}"/>
          </ac:grpSpMkLst>
        </pc:grpChg>
        <pc:grpChg chg="del mod">
          <ac:chgData name="Venkatasubramanian, Mani V." userId="fbe5ce37-0145-4c31-b84a-b36f8beac5f3" providerId="ADAL" clId="{42036D64-3A8D-4AB3-9423-C51B782DFE96}" dt="2023-01-24T16:27:50.226" v="1454"/>
          <ac:grpSpMkLst>
            <pc:docMk/>
            <pc:sldMk cId="3802495656" sldId="265"/>
            <ac:grpSpMk id="127" creationId="{F6B0A4EB-B42B-B5B5-4C5C-4E4FDB27B175}"/>
          </ac:grpSpMkLst>
        </pc:grpChg>
        <pc:grpChg chg="del mod">
          <ac:chgData name="Venkatasubramanian, Mani V." userId="fbe5ce37-0145-4c31-b84a-b36f8beac5f3" providerId="ADAL" clId="{42036D64-3A8D-4AB3-9423-C51B782DFE96}" dt="2023-01-24T16:27:50.226" v="1454"/>
          <ac:grpSpMkLst>
            <pc:docMk/>
            <pc:sldMk cId="3802495656" sldId="265"/>
            <ac:grpSpMk id="131" creationId="{A6E8F100-3B03-FC1F-B418-0D7A45602064}"/>
          </ac:grpSpMkLst>
        </pc:grpChg>
        <pc:grpChg chg="del mod">
          <ac:chgData name="Venkatasubramanian, Mani V." userId="fbe5ce37-0145-4c31-b84a-b36f8beac5f3" providerId="ADAL" clId="{42036D64-3A8D-4AB3-9423-C51B782DFE96}" dt="2023-01-24T16:27:55.145" v="1465"/>
          <ac:grpSpMkLst>
            <pc:docMk/>
            <pc:sldMk cId="3802495656" sldId="265"/>
            <ac:grpSpMk id="139" creationId="{1E15CDDB-724C-2656-0888-569ABD334C58}"/>
          </ac:grpSpMkLst>
        </pc:grpChg>
        <pc:grpChg chg="del mod">
          <ac:chgData name="Venkatasubramanian, Mani V." userId="fbe5ce37-0145-4c31-b84a-b36f8beac5f3" providerId="ADAL" clId="{42036D64-3A8D-4AB3-9423-C51B782DFE96}" dt="2023-01-24T16:27:59.763" v="1474"/>
          <ac:grpSpMkLst>
            <pc:docMk/>
            <pc:sldMk cId="3802495656" sldId="265"/>
            <ac:grpSpMk id="150" creationId="{094CB52B-DA9E-2362-7D01-F5A7075182DE}"/>
          </ac:grpSpMkLst>
        </pc:grpChg>
        <pc:grpChg chg="del mod">
          <ac:chgData name="Venkatasubramanian, Mani V." userId="fbe5ce37-0145-4c31-b84a-b36f8beac5f3" providerId="ADAL" clId="{42036D64-3A8D-4AB3-9423-C51B782DFE96}" dt="2023-01-24T16:28:02.315" v="1478"/>
          <ac:grpSpMkLst>
            <pc:docMk/>
            <pc:sldMk cId="3802495656" sldId="265"/>
            <ac:grpSpMk id="159" creationId="{3046BF09-87EA-AA81-E403-F3589E40735A}"/>
          </ac:grpSpMkLst>
        </pc:grpChg>
        <pc:grpChg chg="del mod">
          <ac:chgData name="Venkatasubramanian, Mani V." userId="fbe5ce37-0145-4c31-b84a-b36f8beac5f3" providerId="ADAL" clId="{42036D64-3A8D-4AB3-9423-C51B782DFE96}" dt="2023-01-24T16:28:12.152" v="1481"/>
          <ac:grpSpMkLst>
            <pc:docMk/>
            <pc:sldMk cId="3802495656" sldId="265"/>
            <ac:grpSpMk id="163" creationId="{BBF6BD0D-812F-BAE5-FA2D-D08CE2EB58DE}"/>
          </ac:grpSpMkLst>
        </pc:grpChg>
        <pc:grpChg chg="del mod">
          <ac:chgData name="Venkatasubramanian, Mani V." userId="fbe5ce37-0145-4c31-b84a-b36f8beac5f3" providerId="ADAL" clId="{42036D64-3A8D-4AB3-9423-C51B782DFE96}" dt="2023-01-24T16:28:13.333" v="1483"/>
          <ac:grpSpMkLst>
            <pc:docMk/>
            <pc:sldMk cId="3802495656" sldId="265"/>
            <ac:grpSpMk id="166" creationId="{9DAFD204-2157-921C-A6D9-15E37B50FF4A}"/>
          </ac:grpSpMkLst>
        </pc:grpChg>
        <pc:grpChg chg="del mod">
          <ac:chgData name="Venkatasubramanian, Mani V." userId="fbe5ce37-0145-4c31-b84a-b36f8beac5f3" providerId="ADAL" clId="{42036D64-3A8D-4AB3-9423-C51B782DFE96}" dt="2023-01-24T16:28:14.457" v="1485"/>
          <ac:grpSpMkLst>
            <pc:docMk/>
            <pc:sldMk cId="3802495656" sldId="265"/>
            <ac:grpSpMk id="168" creationId="{A93AD1E7-BA7A-8BEA-5F4D-37325A84A0D7}"/>
          </ac:grpSpMkLst>
        </pc:grpChg>
        <pc:grpChg chg="del mod">
          <ac:chgData name="Venkatasubramanian, Mani V." userId="fbe5ce37-0145-4c31-b84a-b36f8beac5f3" providerId="ADAL" clId="{42036D64-3A8D-4AB3-9423-C51B782DFE96}" dt="2023-01-24T16:28:15.918" v="1487"/>
          <ac:grpSpMkLst>
            <pc:docMk/>
            <pc:sldMk cId="3802495656" sldId="265"/>
            <ac:grpSpMk id="170" creationId="{F03CF462-9C4F-3AC1-14E4-2A28D193BEE6}"/>
          </ac:grpSpMkLst>
        </pc:grpChg>
        <pc:grpChg chg="del mod">
          <ac:chgData name="Venkatasubramanian, Mani V." userId="fbe5ce37-0145-4c31-b84a-b36f8beac5f3" providerId="ADAL" clId="{42036D64-3A8D-4AB3-9423-C51B782DFE96}" dt="2023-01-24T16:28:17.318" v="1490"/>
          <ac:grpSpMkLst>
            <pc:docMk/>
            <pc:sldMk cId="3802495656" sldId="265"/>
            <ac:grpSpMk id="172" creationId="{19F9752A-3913-45FD-D823-2B888D6E69A1}"/>
          </ac:grpSpMkLst>
        </pc:grpChg>
        <pc:grpChg chg="del mod">
          <ac:chgData name="Venkatasubramanian, Mani V." userId="fbe5ce37-0145-4c31-b84a-b36f8beac5f3" providerId="ADAL" clId="{42036D64-3A8D-4AB3-9423-C51B782DFE96}" dt="2023-01-24T16:28:19.355" v="1493"/>
          <ac:grpSpMkLst>
            <pc:docMk/>
            <pc:sldMk cId="3802495656" sldId="265"/>
            <ac:grpSpMk id="175" creationId="{77E1197C-FCC9-6BD8-E8A3-E49E3682F042}"/>
          </ac:grpSpMkLst>
        </pc:grpChg>
        <pc:grpChg chg="del mod">
          <ac:chgData name="Venkatasubramanian, Mani V." userId="fbe5ce37-0145-4c31-b84a-b36f8beac5f3" providerId="ADAL" clId="{42036D64-3A8D-4AB3-9423-C51B782DFE96}" dt="2023-01-24T16:28:22.998" v="1498"/>
          <ac:grpSpMkLst>
            <pc:docMk/>
            <pc:sldMk cId="3802495656" sldId="265"/>
            <ac:grpSpMk id="178" creationId="{AF5C60F4-06DC-27CF-B99A-D6FF896A1630}"/>
          </ac:grpSpMkLst>
        </pc:grpChg>
        <pc:grpChg chg="del mod">
          <ac:chgData name="Venkatasubramanian, Mani V." userId="fbe5ce37-0145-4c31-b84a-b36f8beac5f3" providerId="ADAL" clId="{42036D64-3A8D-4AB3-9423-C51B782DFE96}" dt="2023-01-24T16:28:28.233" v="1502"/>
          <ac:grpSpMkLst>
            <pc:docMk/>
            <pc:sldMk cId="3802495656" sldId="265"/>
            <ac:grpSpMk id="183" creationId="{4C96398B-5578-D014-2DAE-AF479BEDDE3E}"/>
          </ac:grpSpMkLst>
        </pc:grpChg>
        <pc:grpChg chg="del mod">
          <ac:chgData name="Venkatasubramanian, Mani V." userId="fbe5ce37-0145-4c31-b84a-b36f8beac5f3" providerId="ADAL" clId="{42036D64-3A8D-4AB3-9423-C51B782DFE96}" dt="2023-01-24T16:28:30.705" v="1505"/>
          <ac:grpSpMkLst>
            <pc:docMk/>
            <pc:sldMk cId="3802495656" sldId="265"/>
            <ac:grpSpMk id="187" creationId="{21FDBBD8-47DB-88C0-6523-48299D71CE25}"/>
          </ac:grpSpMkLst>
        </pc:grpChg>
        <pc:grpChg chg="del mod">
          <ac:chgData name="Venkatasubramanian, Mani V." userId="fbe5ce37-0145-4c31-b84a-b36f8beac5f3" providerId="ADAL" clId="{42036D64-3A8D-4AB3-9423-C51B782DFE96}" dt="2023-01-24T16:28:31.869" v="1508"/>
          <ac:grpSpMkLst>
            <pc:docMk/>
            <pc:sldMk cId="3802495656" sldId="265"/>
            <ac:grpSpMk id="190" creationId="{A9F395A6-E0DF-67DE-B369-327FFB529505}"/>
          </ac:grpSpMkLst>
        </pc:grpChg>
        <pc:grpChg chg="mod">
          <ac:chgData name="Venkatasubramanian, Mani V." userId="fbe5ce37-0145-4c31-b84a-b36f8beac5f3" providerId="ADAL" clId="{42036D64-3A8D-4AB3-9423-C51B782DFE96}" dt="2023-01-24T16:28:31.869" v="1508"/>
          <ac:grpSpMkLst>
            <pc:docMk/>
            <pc:sldMk cId="3802495656" sldId="265"/>
            <ac:grpSpMk id="193" creationId="{191F91F1-49E8-EE90-F31B-4F191B4E2C32}"/>
          </ac:grpSpMkLst>
        </pc:grp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2" creationId="{24D89ECB-D4D5-1F7B-B276-B91746297875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3" creationId="{BA2FB1A3-CDAF-38C4-C987-989F402C294A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4" creationId="{B373398A-3907-3342-26A0-ADB9EC4BD69F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5" creationId="{AF9BDA44-C0C2-FD5C-7650-E8E23965324F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6" creationId="{4814042E-EAC9-375F-A39E-94B292F2DF88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8" creationId="{AA48E650-DC7B-594A-697E-C91D0791913D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10" creationId="{E5657338-F402-8FB9-592E-1F63713BA6CD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11" creationId="{4CCCE10F-CE93-6FD2-049A-15626908A254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13" creationId="{3193D95C-2F9E-4D4D-57D2-B0E36D352D63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14" creationId="{BB0C6B1B-3F8A-7347-4FC0-D3DCEFF38AE4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15" creationId="{284966C9-5656-E583-7DEA-D18DE7D9F4D8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16" creationId="{FA6D8418-D487-588F-F5BE-EF999FE2F77A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17" creationId="{5E67E73C-44AC-EA2A-8228-F7085272EF11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18" creationId="{5FCC9766-64B3-DF06-C83F-4ED02B94AD6A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19" creationId="{F75483CD-D748-F51D-5D8E-46830EE3850E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20" creationId="{F5C465B5-1084-1BCB-5BC1-89AC019D7729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21" creationId="{4C363644-1341-4178-DD83-7EBB8391594D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24" creationId="{20D2831B-D9FB-466E-ED62-DC6CB970DA1B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25" creationId="{A66DF878-F5FE-C0B7-B4B3-49BD66D5C51D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26" creationId="{60848AD4-DB79-3096-579D-394F5EC583A0}"/>
          </ac:inkMkLst>
        </pc:inkChg>
        <pc:inkChg chg="add mod">
          <ac:chgData name="Venkatasubramanian, Mani V." userId="fbe5ce37-0145-4c31-b84a-b36f8beac5f3" providerId="ADAL" clId="{42036D64-3A8D-4AB3-9423-C51B782DFE96}" dt="2023-01-24T16:25:14.587" v="1344"/>
          <ac:inkMkLst>
            <pc:docMk/>
            <pc:sldMk cId="3802495656" sldId="265"/>
            <ac:inkMk id="27" creationId="{D7311A15-A60E-5D95-18F5-678AAFEEA9FF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29" creationId="{4D61409B-07B9-1087-0CD6-1063AA44C6A0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30" creationId="{FA9745AD-0453-287F-48EC-CA789566262E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31" creationId="{94F70663-78FE-4B3C-879A-528098FBDF87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32" creationId="{92DDD99D-49E9-9291-48D9-5D4BFEF92A05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33" creationId="{D1C57279-7895-D2CE-5B47-4D2C5868854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34" creationId="{8F50AFFB-ACC2-017D-DDCA-992A19C31171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35" creationId="{22859070-7FB7-BB6B-82FB-8F1F45383DB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36" creationId="{B0ECADAC-F05E-965D-0F02-680FE57E05B3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38" creationId="{02752FAB-AF6C-D1DF-7126-FCFE7FB8D6BB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39" creationId="{B68AEFD1-F77F-837E-87A0-78CB6985CCFC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40" creationId="{050E6166-004B-1801-9260-094C424B898B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41" creationId="{B69481CD-3C4F-8A0A-8142-3CD107B48621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42" creationId="{BDAA6E89-6E11-B696-D927-A792214B385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43" creationId="{185EFA4E-B53F-1D58-981A-BC9E54068CA3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44" creationId="{A8F7D3D6-34BD-686A-A951-49BDA1AEF720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45" creationId="{F72B8058-9917-BE38-A7CA-EE84259042D8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46" creationId="{F80519D7-BB19-4276-30AB-CDF3587CCADA}"/>
          </ac:inkMkLst>
        </pc:inkChg>
        <pc:inkChg chg="add mod">
          <ac:chgData name="Venkatasubramanian, Mani V." userId="fbe5ce37-0145-4c31-b84a-b36f8beac5f3" providerId="ADAL" clId="{42036D64-3A8D-4AB3-9423-C51B782DFE96}" dt="2023-01-24T16:26:02.542" v="1367"/>
          <ac:inkMkLst>
            <pc:docMk/>
            <pc:sldMk cId="3802495656" sldId="265"/>
            <ac:inkMk id="48" creationId="{2344A8A7-17A0-F4BC-A8A9-70760308571A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50" creationId="{EC37E6CF-B16A-9529-03A5-CC9CA86E6699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52" creationId="{EB25DF22-BDB4-86AB-8987-A1E29681353B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53" creationId="{D54D79C1-160D-4EBC-10A9-E86A3ADBE1F4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54" creationId="{4B5F9C36-FF0B-0F07-AA8E-2F4DA3B5B69B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56" creationId="{61E6127C-9BE1-EE7D-D84B-DFAC4F7059CD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57" creationId="{9640B6B0-F7D1-98D3-1C90-52F017A7AA15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58" creationId="{A5D1EF2C-F0AB-BF5C-A0CC-4EDD3A8C2FF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59" creationId="{86D2A684-C0DE-7FC5-7E30-A512B2915801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60" creationId="{B59E5874-2E31-9185-75E7-DFD1CEC93484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62" creationId="{CCD40DF1-A68C-E7BD-60DD-BA553402E0E7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63" creationId="{1657299F-CE98-DA29-6A6A-3D32BE2A3E7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64" creationId="{E6FB6B95-00D4-94CF-282D-A1100B450320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65" creationId="{863791CC-7124-3B91-7B0B-5E06FEFBA48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66" creationId="{B0426101-98DF-51D5-5B72-D4C8B0D6F8C2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68" creationId="{FA186591-27FB-C068-CD3B-D979F9B7448B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69" creationId="{E7438C68-F433-120B-5211-EFF5524D7390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70" creationId="{37327BEA-013D-6D89-5BA2-A9A01CDFD103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71" creationId="{FFBA4D42-3376-5D16-21D2-81853251B61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72" creationId="{F02594F1-8AC7-58C0-6E68-E8DC472D018C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74" creationId="{C5387B13-9DC1-533D-7B6F-F88E60E41200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75" creationId="{AFD59F04-328E-77CB-7786-915615738515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77" creationId="{069960A2-E62B-21D0-D106-46FF373182FF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78" creationId="{B19A3682-4FAA-B610-854A-AB12DDD036A9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79" creationId="{8580E7A8-0291-DFCC-B3F3-6FBFBFD69B54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80" creationId="{F3231512-2347-2517-84A2-3611C1E621A7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81" creationId="{FD98350A-8D31-18FA-D835-21376AC146E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82" creationId="{7419D16C-9AAF-5A12-9901-2C1409D0996A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83" creationId="{D6877787-0E20-48BA-B17C-2B2F6468F5E1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84" creationId="{9A12D0B9-69B7-0901-020E-23E76D5AEC10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85" creationId="{93D8F138-246C-92B5-2917-E2CA4FFE545F}"/>
          </ac:inkMkLst>
        </pc:inkChg>
        <pc:inkChg chg="add mod">
          <ac:chgData name="Venkatasubramanian, Mani V." userId="fbe5ce37-0145-4c31-b84a-b36f8beac5f3" providerId="ADAL" clId="{42036D64-3A8D-4AB3-9423-C51B782DFE96}" dt="2023-01-24T16:27:36.503" v="1442"/>
          <ac:inkMkLst>
            <pc:docMk/>
            <pc:sldMk cId="3802495656" sldId="265"/>
            <ac:inkMk id="87" creationId="{94967B4A-B624-40F6-B6BA-2FBFFD756E9C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89" creationId="{2DE66052-0BAB-2AF1-296D-FD7B781F491F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90" creationId="{E85E9E9D-A3BD-BFE5-84A9-CB9D75CC449E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92" creationId="{F226EDF7-D3A1-4EAE-649E-166CDF747CCB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93" creationId="{D1E0F3BE-4F8A-E924-47D0-F1B642035B87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94" creationId="{9B172F05-890C-0229-845C-9D895A24436E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95" creationId="{05D38B7B-4F72-EC95-C0D1-88002CB4213D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96" creationId="{F40082A3-BE29-6FBA-D497-8E27062AAA43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97" creationId="{F014A4B0-AAA4-562F-FE0B-C46D8C8E4C57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98" creationId="{EC482906-3808-2D21-E32D-5377777DD4F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99" creationId="{AB623BBA-5D8C-3DE1-A513-376D4C60DDBC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02" creationId="{EB0CBC54-D61C-741B-99D7-4AE89BB0CB25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03" creationId="{5C6ACF66-A446-9EC9-7045-D2248FCDD20F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04" creationId="{F31EBED0-968D-E387-C009-6C0390F27AE4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05" creationId="{828C3F39-4D64-00FE-F65E-C35D071A6B1C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06" creationId="{D2FA6441-CF9A-5210-99B4-858E3F5D3945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08" creationId="{4244414E-6436-B1BC-12C8-25BFDD5F2811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09" creationId="{00A419D2-5A35-89A4-60AF-C2CBA804C764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10" creationId="{23CAC8EC-B7DF-EB82-CAA3-23954E211F6B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11" creationId="{B10433AC-CBBA-0A62-3CA9-72725CD8742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13" creationId="{C7C0893C-964E-4CD6-D2C8-DBB0FC68177A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14" creationId="{92B73631-4005-9417-D395-B2FBF009F7BC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15" creationId="{5A1072D2-39A5-C8D9-4135-8FDB42EC612B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16" creationId="{B052B803-52DA-1566-8503-15182E6E231D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17" creationId="{C916D67E-977D-5382-640C-642D3C09A62A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18" creationId="{FBBA1F5A-0AE7-4E5A-456A-4125E4ED64F7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19" creationId="{03CEFD80-98A0-C0C9-5914-513C8F90536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20" creationId="{50DDBBAA-E593-33DD-8509-D3C7EB26A47A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21" creationId="{ED4A69EC-2CDA-4076-AD29-36A59668C7EB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22" creationId="{529F9207-2E1D-7C35-5658-AF43E14A7B4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23" creationId="{26CF3F91-6C12-E846-7EF4-9BB465CA6E97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24" creationId="{7D2E8A92-A2AA-3CAF-5754-6D6094CE0B09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25" creationId="{10BE1029-2CAD-2040-CB44-AF8811AA386A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26" creationId="{C6250E05-0A27-6539-17B8-AC548591480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28" creationId="{D7D4D6DE-5E46-29FC-2AF6-A5DB8846397F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29" creationId="{3DDF6EEE-4181-7E02-62B7-AC5D7E20929E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30" creationId="{61C406BD-FDC5-81CF-40BF-6F25582CC3D1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32" creationId="{07A5C7DC-2DE6-D8E7-E955-7880835D5C5E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33" creationId="{28147FCA-5EEA-4864-9CBC-7B5595CE5462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34" creationId="{23426D2C-9641-68FC-60CF-05921BDD7193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35" creationId="{A6E661B1-EB3E-6793-2CD2-36CA9B0F93C2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36" creationId="{892FF34C-DF1D-F36B-96CA-893516D4F9C1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37" creationId="{44B8CE7B-D8BF-8F4A-B5E2-A5E3C777BAFF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38" creationId="{25F155B2-3B39-7FFE-AE83-883D60E7B8C8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40" creationId="{4EE4F0C2-CF46-181D-2F50-825F770A9DB7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41" creationId="{7FC03AF4-6D79-ED73-D447-0E613505021E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42" creationId="{E18FE8EA-4148-E6B0-2F34-C8624BF4DD0D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43" creationId="{3B9661DF-5A65-912E-EA57-E5998E39C80F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44" creationId="{9E4BE70D-C123-D9FC-B984-97136EE18A5F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45" creationId="{D90E8BB3-2C5E-70C3-16E1-201814CE477A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46" creationId="{74F14579-7F5C-BAF6-F47A-4CD23CEE06E8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47" creationId="{EDB8DD8F-55A4-48F1-E39D-AA6FE4C6EFBD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48" creationId="{38353129-F5C8-13F0-EBA1-156B50F487FF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49" creationId="{6E40994E-A074-4B4A-C2C6-E0593806EA8F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51" creationId="{A67F2BB3-1CC4-AC73-98CA-9351A556E634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52" creationId="{770DE16E-6F3E-3654-8CF7-012428771898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53" creationId="{22987B94-E2DB-F5F8-6051-457937770D97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54" creationId="{EDA2F969-51E3-AD56-6D15-4AFBE4F9EE9B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55" creationId="{B4DC977F-7FE5-9DBF-B116-4F66B8DEDC41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56" creationId="{605DE2B5-7D0C-FB73-0884-C362811DEAEB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57" creationId="{1C403389-0E55-C95A-A470-8DA1F601B6E5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58" creationId="{BD216BF4-1280-6143-8C86-74F44B61C378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60" creationId="{42F98ABB-7988-9B1A-C27D-820A5B39CC6E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61" creationId="{BB1820B4-1C15-6898-B397-47FB1D7C8A70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62" creationId="{156FE146-E49E-4734-C81F-E29A15D70E74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64" creationId="{0C33B801-F6A9-D0DE-2768-44F62C46439E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65" creationId="{296A4A45-7513-9FE0-6697-5ADC3EE0A470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67" creationId="{59EECCB7-F73D-8FB9-9837-0C7EC637A3EA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69" creationId="{C1FC48D0-4B42-EF70-2209-9A58643C57BF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71" creationId="{A61E67E6-C568-164F-5B70-7FADD35A21EC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73" creationId="{958B233A-6109-51A6-4ADE-7548A355B562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74" creationId="{90C9C6B2-3105-99EE-FAFE-4C42573B28CD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76" creationId="{3AE1A31E-5173-EA9D-2189-6AA44E36E9FA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77" creationId="{E8C8C481-739F-32C7-8A90-6919F5BC80C2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79" creationId="{A3E11FBB-DE95-1C32-E4DC-A685F6E10C98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80" creationId="{AFA2F844-4BA8-0030-2801-0703E1C55A0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81" creationId="{F34B1236-E3E9-EF80-2751-369C86BD33A1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82" creationId="{439F4933-96F6-6055-57B6-FEEBC7CDD736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84" creationId="{3928BDB3-750A-88EC-AE61-3FAD724BCAFC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85" creationId="{F81DE4EA-A825-9EE6-C1B9-D322CF0E14E1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86" creationId="{3B9E5A27-0987-F218-9F30-650B3C70F1F2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88" creationId="{BB4D912A-4026-AF81-F805-BE1D7A18B9F1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89" creationId="{A28E0BB8-4C93-3336-AD40-4BBB810A46AF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91" creationId="{91675A06-9649-1C0C-73D8-D1D77284ECF9}"/>
          </ac:inkMkLst>
        </pc:inkChg>
        <pc:inkChg chg="add mod">
          <ac:chgData name="Venkatasubramanian, Mani V." userId="fbe5ce37-0145-4c31-b84a-b36f8beac5f3" providerId="ADAL" clId="{42036D64-3A8D-4AB3-9423-C51B782DFE96}" dt="2023-01-24T16:28:31.869" v="1508"/>
          <ac:inkMkLst>
            <pc:docMk/>
            <pc:sldMk cId="3802495656" sldId="265"/>
            <ac:inkMk id="192" creationId="{28EF8484-71F7-BD0F-0A49-D5F13BD2CA76}"/>
          </ac:inkMkLst>
        </pc:inkChg>
      </pc:sldChg>
      <pc:sldChg chg="addSp delSp modSp add mod">
        <pc:chgData name="Venkatasubramanian, Mani V." userId="fbe5ce37-0145-4c31-b84a-b36f8beac5f3" providerId="ADAL" clId="{42036D64-3A8D-4AB3-9423-C51B782DFE96}" dt="2023-01-24T16:23:46.571" v="1316" actId="9405"/>
        <pc:sldMkLst>
          <pc:docMk/>
          <pc:sldMk cId="2996438512" sldId="266"/>
        </pc:sldMkLst>
        <pc:grpChg chg="del mod">
          <ac:chgData name="Venkatasubramanian, Mani V." userId="fbe5ce37-0145-4c31-b84a-b36f8beac5f3" providerId="ADAL" clId="{42036D64-3A8D-4AB3-9423-C51B782DFE96}" dt="2023-01-24T16:20:15.934" v="1260"/>
          <ac:grpSpMkLst>
            <pc:docMk/>
            <pc:sldMk cId="2996438512" sldId="266"/>
            <ac:grpSpMk id="8" creationId="{D064C8DF-EBFC-7106-0BF3-8CC977634174}"/>
          </ac:grpSpMkLst>
        </pc:grpChg>
        <pc:grpChg chg="del mod">
          <ac:chgData name="Venkatasubramanian, Mani V." userId="fbe5ce37-0145-4c31-b84a-b36f8beac5f3" providerId="ADAL" clId="{42036D64-3A8D-4AB3-9423-C51B782DFE96}" dt="2023-01-24T16:20:49.133" v="1284"/>
          <ac:grpSpMkLst>
            <pc:docMk/>
            <pc:sldMk cId="2996438512" sldId="266"/>
            <ac:grpSpMk id="26" creationId="{90ACBD86-C31E-26DF-D761-B28058F862C7}"/>
          </ac:grpSpMkLst>
        </pc:grpChg>
        <pc:grpChg chg="del mod">
          <ac:chgData name="Venkatasubramanian, Mani V." userId="fbe5ce37-0145-4c31-b84a-b36f8beac5f3" providerId="ADAL" clId="{42036D64-3A8D-4AB3-9423-C51B782DFE96}" dt="2023-01-24T16:20:49.133" v="1284"/>
          <ac:grpSpMkLst>
            <pc:docMk/>
            <pc:sldMk cId="2996438512" sldId="266"/>
            <ac:grpSpMk id="27" creationId="{EA3DF0B4-C98A-623F-15F2-19CD079A4905}"/>
          </ac:grpSpMkLst>
        </pc:grpChg>
        <pc:grpChg chg="del mod">
          <ac:chgData name="Venkatasubramanian, Mani V." userId="fbe5ce37-0145-4c31-b84a-b36f8beac5f3" providerId="ADAL" clId="{42036D64-3A8D-4AB3-9423-C51B782DFE96}" dt="2023-01-24T16:20:49.133" v="1284"/>
          <ac:grpSpMkLst>
            <pc:docMk/>
            <pc:sldMk cId="2996438512" sldId="266"/>
            <ac:grpSpMk id="28" creationId="{4D0F0C24-108F-DEAD-C9E0-F6823CD72F14}"/>
          </ac:grpSpMkLst>
        </pc:grpChg>
        <pc:grpChg chg="del mod">
          <ac:chgData name="Venkatasubramanian, Mani V." userId="fbe5ce37-0145-4c31-b84a-b36f8beac5f3" providerId="ADAL" clId="{42036D64-3A8D-4AB3-9423-C51B782DFE96}" dt="2023-01-24T16:20:49.133" v="1284"/>
          <ac:grpSpMkLst>
            <pc:docMk/>
            <pc:sldMk cId="2996438512" sldId="266"/>
            <ac:grpSpMk id="29" creationId="{ED8239F3-2ED0-7838-92A6-98717E789466}"/>
          </ac:grpSpMkLst>
        </pc:grpChg>
        <pc:grpChg chg="del mod">
          <ac:chgData name="Venkatasubramanian, Mani V." userId="fbe5ce37-0145-4c31-b84a-b36f8beac5f3" providerId="ADAL" clId="{42036D64-3A8D-4AB3-9423-C51B782DFE96}" dt="2023-01-24T16:21:02.565" v="1288"/>
          <ac:grpSpMkLst>
            <pc:docMk/>
            <pc:sldMk cId="2996438512" sldId="266"/>
            <ac:grpSpMk id="30" creationId="{7767B4D7-12D7-824F-B505-8389F858E00B}"/>
          </ac:grpSpMkLst>
        </pc:grpChg>
        <pc:grpChg chg="del mod">
          <ac:chgData name="Venkatasubramanian, Mani V." userId="fbe5ce37-0145-4c31-b84a-b36f8beac5f3" providerId="ADAL" clId="{42036D64-3A8D-4AB3-9423-C51B782DFE96}" dt="2023-01-24T16:21:02.565" v="1288"/>
          <ac:grpSpMkLst>
            <pc:docMk/>
            <pc:sldMk cId="2996438512" sldId="266"/>
            <ac:grpSpMk id="38" creationId="{B20DC79A-995A-51FB-475F-715FD8BDB8DD}"/>
          </ac:grpSpMkLst>
        </pc:grpChg>
        <pc:grpChg chg="del mod">
          <ac:chgData name="Venkatasubramanian, Mani V." userId="fbe5ce37-0145-4c31-b84a-b36f8beac5f3" providerId="ADAL" clId="{42036D64-3A8D-4AB3-9423-C51B782DFE96}" dt="2023-01-24T16:21:02.565" v="1288"/>
          <ac:grpSpMkLst>
            <pc:docMk/>
            <pc:sldMk cId="2996438512" sldId="266"/>
            <ac:grpSpMk id="39" creationId="{815628E8-B0EB-3334-2B25-084573D650EE}"/>
          </ac:grpSpMkLst>
        </pc:grpChg>
        <pc:grpChg chg="del mod">
          <ac:chgData name="Venkatasubramanian, Mani V." userId="fbe5ce37-0145-4c31-b84a-b36f8beac5f3" providerId="ADAL" clId="{42036D64-3A8D-4AB3-9423-C51B782DFE96}" dt="2023-01-24T16:19:32.136" v="1216"/>
          <ac:grpSpMkLst>
            <pc:docMk/>
            <pc:sldMk cId="2996438512" sldId="266"/>
            <ac:grpSpMk id="43" creationId="{AFA968F3-2E86-8DA3-8717-60A52B076538}"/>
          </ac:grpSpMkLst>
        </pc:grpChg>
        <pc:grpChg chg="del mod">
          <ac:chgData name="Venkatasubramanian, Mani V." userId="fbe5ce37-0145-4c31-b84a-b36f8beac5f3" providerId="ADAL" clId="{42036D64-3A8D-4AB3-9423-C51B782DFE96}" dt="2023-01-24T16:19:40.643" v="1234"/>
          <ac:grpSpMkLst>
            <pc:docMk/>
            <pc:sldMk cId="2996438512" sldId="266"/>
            <ac:grpSpMk id="49" creationId="{1ECD715D-30AE-7CB7-C259-28AEA76EA647}"/>
          </ac:grpSpMkLst>
        </pc:grpChg>
        <pc:grpChg chg="del mod">
          <ac:chgData name="Venkatasubramanian, Mani V." userId="fbe5ce37-0145-4c31-b84a-b36f8beac5f3" providerId="ADAL" clId="{42036D64-3A8D-4AB3-9423-C51B782DFE96}" dt="2023-01-24T16:20:49.133" v="1284"/>
          <ac:grpSpMkLst>
            <pc:docMk/>
            <pc:sldMk cId="2996438512" sldId="266"/>
            <ac:grpSpMk id="50" creationId="{BF2CB016-6B8A-1045-45CD-C0F67450E97A}"/>
          </ac:grpSpMkLst>
        </pc:grpChg>
        <pc:grpChg chg="del mod">
          <ac:chgData name="Venkatasubramanian, Mani V." userId="fbe5ce37-0145-4c31-b84a-b36f8beac5f3" providerId="ADAL" clId="{42036D64-3A8D-4AB3-9423-C51B782DFE96}" dt="2023-01-24T16:20:33.888" v="1266"/>
          <ac:grpSpMkLst>
            <pc:docMk/>
            <pc:sldMk cId="2996438512" sldId="266"/>
            <ac:grpSpMk id="68" creationId="{44CCDC00-3886-F41F-50CF-22FCA2E429DA}"/>
          </ac:grpSpMkLst>
        </pc:grpChg>
        <pc:grpChg chg="del mod">
          <ac:chgData name="Venkatasubramanian, Mani V." userId="fbe5ce37-0145-4c31-b84a-b36f8beac5f3" providerId="ADAL" clId="{42036D64-3A8D-4AB3-9423-C51B782DFE96}" dt="2023-01-24T16:20:49.133" v="1284"/>
          <ac:grpSpMkLst>
            <pc:docMk/>
            <pc:sldMk cId="2996438512" sldId="266"/>
            <ac:grpSpMk id="69" creationId="{75D08755-F81A-A3C7-5292-D4FBADBDC978}"/>
          </ac:grpSpMkLst>
        </pc:grpChg>
        <pc:grpChg chg="del mod">
          <ac:chgData name="Venkatasubramanian, Mani V." userId="fbe5ce37-0145-4c31-b84a-b36f8beac5f3" providerId="ADAL" clId="{42036D64-3A8D-4AB3-9423-C51B782DFE96}" dt="2023-01-24T16:20:49.133" v="1284"/>
          <ac:grpSpMkLst>
            <pc:docMk/>
            <pc:sldMk cId="2996438512" sldId="266"/>
            <ac:grpSpMk id="70" creationId="{CD9D7857-C307-F05C-7A68-B88357CAD72D}"/>
          </ac:grpSpMkLst>
        </pc:grpChg>
        <pc:grpChg chg="del mod">
          <ac:chgData name="Venkatasubramanian, Mani V." userId="fbe5ce37-0145-4c31-b84a-b36f8beac5f3" providerId="ADAL" clId="{42036D64-3A8D-4AB3-9423-C51B782DFE96}" dt="2023-01-24T16:19:53.924" v="1248"/>
          <ac:grpSpMkLst>
            <pc:docMk/>
            <pc:sldMk cId="2996438512" sldId="266"/>
            <ac:grpSpMk id="78" creationId="{29E85167-EDD9-206E-3460-53C74ED7A592}"/>
          </ac:grpSpMkLst>
        </pc:grpChg>
        <pc:grpChg chg="del mod">
          <ac:chgData name="Venkatasubramanian, Mani V." userId="fbe5ce37-0145-4c31-b84a-b36f8beac5f3" providerId="ADAL" clId="{42036D64-3A8D-4AB3-9423-C51B782DFE96}" dt="2023-01-24T16:20:49.133" v="1284"/>
          <ac:grpSpMkLst>
            <pc:docMk/>
            <pc:sldMk cId="2996438512" sldId="266"/>
            <ac:grpSpMk id="79" creationId="{F0276817-23B0-0F35-3299-DB6CDEA22DD6}"/>
          </ac:grpSpMkLst>
        </pc:grpChg>
        <pc:grpChg chg="del mod">
          <ac:chgData name="Venkatasubramanian, Mani V." userId="fbe5ce37-0145-4c31-b84a-b36f8beac5f3" providerId="ADAL" clId="{42036D64-3A8D-4AB3-9423-C51B782DFE96}" dt="2023-01-24T16:20:49.133" v="1284"/>
          <ac:grpSpMkLst>
            <pc:docMk/>
            <pc:sldMk cId="2996438512" sldId="266"/>
            <ac:grpSpMk id="85" creationId="{F83FA0D7-125D-583B-D725-2EB0A11B7E08}"/>
          </ac:grpSpMkLst>
        </pc:grpChg>
        <pc:grpChg chg="del mod">
          <ac:chgData name="Venkatasubramanian, Mani V." userId="fbe5ce37-0145-4c31-b84a-b36f8beac5f3" providerId="ADAL" clId="{42036D64-3A8D-4AB3-9423-C51B782DFE96}" dt="2023-01-24T16:20:00.357" v="1258"/>
          <ac:grpSpMkLst>
            <pc:docMk/>
            <pc:sldMk cId="2996438512" sldId="266"/>
            <ac:grpSpMk id="90" creationId="{70B73469-A397-50C1-B9F7-0B0C209D94EB}"/>
          </ac:grpSpMkLst>
        </pc:grpChg>
        <pc:grpChg chg="del mod">
          <ac:chgData name="Venkatasubramanian, Mani V." userId="fbe5ce37-0145-4c31-b84a-b36f8beac5f3" providerId="ADAL" clId="{42036D64-3A8D-4AB3-9423-C51B782DFE96}" dt="2023-01-24T16:20:41.708" v="1282"/>
          <ac:grpSpMkLst>
            <pc:docMk/>
            <pc:sldMk cId="2996438512" sldId="266"/>
            <ac:grpSpMk id="95" creationId="{D3DC3833-783C-29FD-F4FA-7522D85520D5}"/>
          </ac:grpSpMkLst>
        </pc:grpChg>
        <pc:grpChg chg="del mod">
          <ac:chgData name="Venkatasubramanian, Mani V." userId="fbe5ce37-0145-4c31-b84a-b36f8beac5f3" providerId="ADAL" clId="{42036D64-3A8D-4AB3-9423-C51B782DFE96}" dt="2023-01-24T16:21:02.565" v="1288"/>
          <ac:grpSpMkLst>
            <pc:docMk/>
            <pc:sldMk cId="2996438512" sldId="266"/>
            <ac:grpSpMk id="97" creationId="{A7918B97-0C49-F7A5-56A5-B7BB115D6003}"/>
          </ac:grpSpMkLst>
        </pc:grpChg>
        <pc:grpChg chg="del mod">
          <ac:chgData name="Venkatasubramanian, Mani V." userId="fbe5ce37-0145-4c31-b84a-b36f8beac5f3" providerId="ADAL" clId="{42036D64-3A8D-4AB3-9423-C51B782DFE96}" dt="2023-01-24T16:20:49.133" v="1284"/>
          <ac:grpSpMkLst>
            <pc:docMk/>
            <pc:sldMk cId="2996438512" sldId="266"/>
            <ac:grpSpMk id="103" creationId="{43975E69-ACED-B2B8-F412-7CC27FD8E85D}"/>
          </ac:grpSpMkLst>
        </pc:grpChg>
        <pc:grpChg chg="del mod">
          <ac:chgData name="Venkatasubramanian, Mani V." userId="fbe5ce37-0145-4c31-b84a-b36f8beac5f3" providerId="ADAL" clId="{42036D64-3A8D-4AB3-9423-C51B782DFE96}" dt="2023-01-24T16:20:49.133" v="1284"/>
          <ac:grpSpMkLst>
            <pc:docMk/>
            <pc:sldMk cId="2996438512" sldId="266"/>
            <ac:grpSpMk id="119" creationId="{3CB74471-BD3A-6558-9AE4-21D72E63A628}"/>
          </ac:grpSpMkLst>
        </pc:grpChg>
        <pc:grpChg chg="del mod">
          <ac:chgData name="Venkatasubramanian, Mani V." userId="fbe5ce37-0145-4c31-b84a-b36f8beac5f3" providerId="ADAL" clId="{42036D64-3A8D-4AB3-9423-C51B782DFE96}" dt="2023-01-24T16:20:49.133" v="1284"/>
          <ac:grpSpMkLst>
            <pc:docMk/>
            <pc:sldMk cId="2996438512" sldId="266"/>
            <ac:grpSpMk id="120" creationId="{5018AEAF-A076-A6B0-8C1A-20E2C23CA7E2}"/>
          </ac:grpSpMkLst>
        </pc:grpChg>
        <pc:grpChg chg="del mod">
          <ac:chgData name="Venkatasubramanian, Mani V." userId="fbe5ce37-0145-4c31-b84a-b36f8beac5f3" providerId="ADAL" clId="{42036D64-3A8D-4AB3-9423-C51B782DFE96}" dt="2023-01-24T16:20:52.089" v="1286"/>
          <ac:grpSpMkLst>
            <pc:docMk/>
            <pc:sldMk cId="2996438512" sldId="266"/>
            <ac:grpSpMk id="122" creationId="{238B2AB9-420E-B6D8-12ED-BFFE138C31C6}"/>
          </ac:grpSpMkLst>
        </pc:grpChg>
        <pc:grpChg chg="del mod">
          <ac:chgData name="Venkatasubramanian, Mani V." userId="fbe5ce37-0145-4c31-b84a-b36f8beac5f3" providerId="ADAL" clId="{42036D64-3A8D-4AB3-9423-C51B782DFE96}" dt="2023-01-24T16:21:02.565" v="1288"/>
          <ac:grpSpMkLst>
            <pc:docMk/>
            <pc:sldMk cId="2996438512" sldId="266"/>
            <ac:grpSpMk id="124" creationId="{BE4396AC-8AF4-BF69-6C4D-C6AC036F0C69}"/>
          </ac:grpSpMkLst>
        </pc:grpChg>
        <pc:grpChg chg="mod">
          <ac:chgData name="Venkatasubramanian, Mani V." userId="fbe5ce37-0145-4c31-b84a-b36f8beac5f3" providerId="ADAL" clId="{42036D64-3A8D-4AB3-9423-C51B782DFE96}" dt="2023-01-24T16:21:02.565" v="1288"/>
          <ac:grpSpMkLst>
            <pc:docMk/>
            <pc:sldMk cId="2996438512" sldId="266"/>
            <ac:grpSpMk id="126" creationId="{F3B6C77E-1D0C-7DAB-8230-818984221AC8}"/>
          </ac:grpSpMkLst>
        </pc:grpChg>
        <pc:grpChg chg="del mod">
          <ac:chgData name="Venkatasubramanian, Mani V." userId="fbe5ce37-0145-4c31-b84a-b36f8beac5f3" providerId="ADAL" clId="{42036D64-3A8D-4AB3-9423-C51B782DFE96}" dt="2023-01-24T16:23:18.371" v="1301"/>
          <ac:grpSpMkLst>
            <pc:docMk/>
            <pc:sldMk cId="2996438512" sldId="266"/>
            <ac:grpSpMk id="129" creationId="{46FCB7C6-E7FA-2CC2-6EEE-4A4E7A176690}"/>
          </ac:grpSpMkLst>
        </pc:grpChg>
        <pc:grpChg chg="del mod">
          <ac:chgData name="Venkatasubramanian, Mani V." userId="fbe5ce37-0145-4c31-b84a-b36f8beac5f3" providerId="ADAL" clId="{42036D64-3A8D-4AB3-9423-C51B782DFE96}" dt="2023-01-24T16:23:18.371" v="1301"/>
          <ac:grpSpMkLst>
            <pc:docMk/>
            <pc:sldMk cId="2996438512" sldId="266"/>
            <ac:grpSpMk id="139" creationId="{ECE13C2F-5C7F-FA7F-B482-5AFD3267134B}"/>
          </ac:grpSpMkLst>
        </pc:grpChg>
        <pc:grpChg chg="mod">
          <ac:chgData name="Venkatasubramanian, Mani V." userId="fbe5ce37-0145-4c31-b84a-b36f8beac5f3" providerId="ADAL" clId="{42036D64-3A8D-4AB3-9423-C51B782DFE96}" dt="2023-01-24T16:23:18.371" v="1301"/>
          <ac:grpSpMkLst>
            <pc:docMk/>
            <pc:sldMk cId="2996438512" sldId="266"/>
            <ac:grpSpMk id="140" creationId="{80CEC447-B89F-61F0-1747-39194EEA0966}"/>
          </ac:grpSpMkLst>
        </pc:grpChg>
        <pc:grpChg chg="del mod">
          <ac:chgData name="Venkatasubramanian, Mani V." userId="fbe5ce37-0145-4c31-b84a-b36f8beac5f3" providerId="ADAL" clId="{42036D64-3A8D-4AB3-9423-C51B782DFE96}" dt="2023-01-24T16:23:39.911" v="1314"/>
          <ac:grpSpMkLst>
            <pc:docMk/>
            <pc:sldMk cId="2996438512" sldId="266"/>
            <ac:grpSpMk id="146" creationId="{88CBAA75-5D13-37E9-BD98-8A2BE4D39831}"/>
          </ac:grpSpMkLst>
        </pc:grpChg>
        <pc:grpChg chg="mod">
          <ac:chgData name="Venkatasubramanian, Mani V." userId="fbe5ce37-0145-4c31-b84a-b36f8beac5f3" providerId="ADAL" clId="{42036D64-3A8D-4AB3-9423-C51B782DFE96}" dt="2023-01-24T16:23:39.911" v="1314"/>
          <ac:grpSpMkLst>
            <pc:docMk/>
            <pc:sldMk cId="2996438512" sldId="266"/>
            <ac:grpSpMk id="153" creationId="{AE5F41AC-0794-2B77-865E-333539932B3C}"/>
          </ac:grpSpMkLst>
        </pc:grp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2" creationId="{9C23FD83-9415-7E79-D11B-8BB198A420A1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3" creationId="{1B71EBCB-65E3-AAC8-3BD5-58D9101138C2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4" creationId="{BAC6188E-01DF-74C4-01FA-71D9FA17B2BC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5" creationId="{064E0042-BBD6-0DC1-6D28-BC6F545A82D8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6" creationId="{740EE921-2FB4-82EF-3B7C-9FCE0BCBC698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7" creationId="{CF8DFF8E-FF03-BD9E-0748-AAFC6C0BEA28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9" creationId="{DFC61658-0EE3-C35D-8F36-D573E4ECAD3F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0" creationId="{D9A8346E-9651-7BC7-1970-89D89AE95CAB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1" creationId="{60AFF98C-A52E-DC37-7F45-446D09AD4A67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2" creationId="{18762F06-772F-A771-6648-7679A987AE7E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3" creationId="{A543BCC1-7A78-E4F4-D79F-6EEF936860B9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4" creationId="{9ADE1C61-4AAD-D396-1EE8-8C2060770CDF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5" creationId="{3457E816-E384-AEE4-3335-634F843F7600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6" creationId="{5F51C1E5-8E6A-4999-757C-80234C39F0F1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7" creationId="{1D881899-BEBC-E5A1-C10A-0F660B35948E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8" creationId="{7905121E-B807-D216-BD2E-E51FA9C8D957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9" creationId="{48C708CC-3A59-999F-C069-EDCC4FE7BED5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20" creationId="{02684953-3AA0-A0EE-7E89-3F66D269898A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21" creationId="{AFB97AA0-2C9D-9CC8-64D4-6431BB36D759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22" creationId="{DEBE1D83-155D-5932-0FFB-09977B071934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23" creationId="{EB32B790-BB69-08E1-4EA7-0C8E44A662FB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24" creationId="{47718E80-CA9E-DD59-92CA-D2DD1859AB27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25" creationId="{863A1B2C-8283-CBAD-55CE-BAB074181A63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31" creationId="{11F1C832-0EA4-607D-CF9B-32E79F12FAA4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32" creationId="{31EDB4D9-080A-637E-808F-DA4EEDD28116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33" creationId="{4D31C81B-7005-127B-6657-447A761EF80C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34" creationId="{751CF4BF-4538-A710-9E1A-0760B686BB54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35" creationId="{84FB320B-9828-AEF4-B9D0-7B08806DB6BF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36" creationId="{AFBADC93-D160-DF25-61C1-4CBD16EDD6F0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37" creationId="{09D5126B-EF32-247C-2860-9A1B6893F996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40" creationId="{93293F6E-3DAE-D4A9-DA19-F3316C79C161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41" creationId="{92ED7AD1-6533-8A52-AC77-65A3492F3564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42" creationId="{37E2C10F-8FF4-05F7-AE70-6FF8CD88A3C4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44" creationId="{72F7279E-C4EC-54DA-F69C-BF0AF4B1B054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45" creationId="{919FAA88-2E53-62D9-038D-BD1E1F2D40D1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46" creationId="{89B89154-6F8F-68CD-25F4-D279BC56CD9F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47" creationId="{E26B374A-6485-1D31-2DAF-9F5A62640560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48" creationId="{4E43031F-FA62-D79F-9118-B678163A8ABD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51" creationId="{23A3DCBD-4F15-93B7-4229-9D4D3C70A4C7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52" creationId="{365BC587-5785-7590-8268-FBE3E4C0D630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53" creationId="{55EEB9CD-C99A-5C4F-6BC4-0A05EDBFAD5D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54" creationId="{BFDEE4D2-093F-A778-2BC2-6AA44119F79B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55" creationId="{8C7DD028-612E-F581-D022-65235A3F496F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56" creationId="{ABBB3830-5C8E-8D97-DEA5-4E56B19088D9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57" creationId="{55EDA0D4-385C-73B4-661B-75EEC9FBBC7C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58" creationId="{4C442925-D9F9-8250-64C8-991D46A4A821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59" creationId="{06551DC6-DDA1-D4AA-1207-5ECB4A5FE4F1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60" creationId="{78A8CEF2-E6A4-B912-660C-3EC540BBDC70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61" creationId="{543ED882-62CE-6FDE-751B-6A412F0C6E52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62" creationId="{658B1A42-DC84-C3E1-205D-152F88BC94FB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63" creationId="{FA3D22EB-1F43-AE51-770C-31BDD29B74FB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64" creationId="{B9CC0BAC-2FEF-F35B-6ED4-B0C972D6C432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65" creationId="{CEFAC0B3-A896-09F2-EF32-91839CFA1A47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66" creationId="{73C6E662-148B-8C3B-61BA-D08E883C2C10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67" creationId="{4B84B7D8-8DB6-1279-B9DC-43C4A552CEC3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71" creationId="{5DDE21DE-17CA-B605-3FE8-61F37FC56EAC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72" creationId="{1FF7A015-3937-1DF3-5BB6-6F4815FEE9FE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73" creationId="{2BF6CDE1-5058-28E8-CC7E-2A5B215CFBCD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74" creationId="{EBA3EFD2-2034-79BD-D99B-6611401317B6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75" creationId="{AE109882-2180-70B8-2ABD-F6BAC8C15A5E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76" creationId="{73E099BE-5F31-F2E3-30C2-7E3F18773D47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77" creationId="{DCD91F15-7AC8-1C74-A06A-49A7641E0EDE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80" creationId="{5A6E41E4-E2FF-A5F8-0745-BC06B9F9476E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81" creationId="{7EC43727-F17A-22EF-1CC5-D588375735EE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82" creationId="{7A374A45-635A-2447-1CC0-57CFCFE7A088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83" creationId="{636A6AF3-D0B3-8F05-E791-AA491B01C43E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84" creationId="{F4617CD6-3676-BD8D-340C-AA55667FBBF7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86" creationId="{114E5498-0B1E-0538-3EF6-6F936AC36A5D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87" creationId="{F78CA654-5E04-5C1B-E712-42D19920AB8B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88" creationId="{0CE778FE-ACC0-37BF-5098-A8553204E714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89" creationId="{F8390913-474C-27D5-D5A7-746F98917521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91" creationId="{0B6D8A20-7999-E4D3-8DBD-8B36E0FE0F2D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92" creationId="{C98DA2EA-B62A-E579-AEEC-BE40BAF9E61B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93" creationId="{0A1E51EA-7E68-2F19-24D6-6C75C79F7CF8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94" creationId="{DB8BE847-35B6-C6BF-A876-96530F74180B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96" creationId="{90F870AD-CF83-5275-A6A8-8015DEE8985D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98" creationId="{4500769F-BD5B-3E3D-F862-A72352CF1F41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99" creationId="{10157AD6-A8E2-8A09-0E68-BDCE359232A0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00" creationId="{52F376B2-3299-A1F3-A089-82E6A98082CA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01" creationId="{05145D0A-6495-B80A-5210-B84C893D857B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02" creationId="{3EB28FC5-E26C-1B7D-9EC8-6ED50ADB15B8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04" creationId="{0FEABE2C-F583-278A-ACDF-6FCB05225DE6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05" creationId="{A86C61F2-7E4F-3DC5-408D-E045E560037D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06" creationId="{5FA1B5BA-0FFB-9A32-586D-7CF78B29D050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07" creationId="{A0ADA17E-1E28-E769-8B76-09935E46B3B5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08" creationId="{C5A691A1-2103-8796-1D71-E47F50EB065B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09" creationId="{9D067DC2-CFCF-76FB-2088-3104227256AF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10" creationId="{C627772D-6AF5-BCE0-ECC7-39A1CF4A7DEB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11" creationId="{97A2595B-72E1-47A1-62D3-61F088C14511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12" creationId="{ACB660D9-3873-BD1F-0756-6F49C06A2B16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13" creationId="{E70113B7-E8A6-FC16-C081-D5CC504E2430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14" creationId="{DA8F4D4A-77DC-775E-03B3-7E1B7C1FF5A3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15" creationId="{43ECF5CF-1A83-B082-3631-E8D8F6F41475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16" creationId="{9C443C70-F2B9-4AA5-8202-370ADBBD7EA1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17" creationId="{2315DB82-92AD-ADB9-96AF-851107073835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18" creationId="{AF945BD4-D410-9E73-558C-399EBA682BC1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21" creationId="{DDE7DDFB-25D6-6764-9AC8-9912D0A94184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23" creationId="{FCC869C6-AEF1-74CA-5F43-CF9F9A89BA5B}"/>
          </ac:inkMkLst>
        </pc:inkChg>
        <pc:inkChg chg="add mod">
          <ac:chgData name="Venkatasubramanian, Mani V." userId="fbe5ce37-0145-4c31-b84a-b36f8beac5f3" providerId="ADAL" clId="{42036D64-3A8D-4AB3-9423-C51B782DFE96}" dt="2023-01-24T16:21:02.565" v="1288"/>
          <ac:inkMkLst>
            <pc:docMk/>
            <pc:sldMk cId="2996438512" sldId="266"/>
            <ac:inkMk id="125" creationId="{A052A18C-CBBF-EA3B-77E7-E218CD610341}"/>
          </ac:inkMkLst>
        </pc:inkChg>
        <pc:inkChg chg="add mod">
          <ac:chgData name="Venkatasubramanian, Mani V." userId="fbe5ce37-0145-4c31-b84a-b36f8beac5f3" providerId="ADAL" clId="{42036D64-3A8D-4AB3-9423-C51B782DFE96}" dt="2023-01-24T16:23:18.371" v="1301"/>
          <ac:inkMkLst>
            <pc:docMk/>
            <pc:sldMk cId="2996438512" sldId="266"/>
            <ac:inkMk id="127" creationId="{4A3393C0-0855-3FBC-5574-4F835084BA40}"/>
          </ac:inkMkLst>
        </pc:inkChg>
        <pc:inkChg chg="add mod">
          <ac:chgData name="Venkatasubramanian, Mani V." userId="fbe5ce37-0145-4c31-b84a-b36f8beac5f3" providerId="ADAL" clId="{42036D64-3A8D-4AB3-9423-C51B782DFE96}" dt="2023-01-24T16:23:18.371" v="1301"/>
          <ac:inkMkLst>
            <pc:docMk/>
            <pc:sldMk cId="2996438512" sldId="266"/>
            <ac:inkMk id="128" creationId="{754C7AF4-4C7E-B277-CA21-358E16C7502D}"/>
          </ac:inkMkLst>
        </pc:inkChg>
        <pc:inkChg chg="add mod">
          <ac:chgData name="Venkatasubramanian, Mani V." userId="fbe5ce37-0145-4c31-b84a-b36f8beac5f3" providerId="ADAL" clId="{42036D64-3A8D-4AB3-9423-C51B782DFE96}" dt="2023-01-24T16:23:18.371" v="1301"/>
          <ac:inkMkLst>
            <pc:docMk/>
            <pc:sldMk cId="2996438512" sldId="266"/>
            <ac:inkMk id="130" creationId="{5F68EF92-497D-3187-AD38-84A4716A9EED}"/>
          </ac:inkMkLst>
        </pc:inkChg>
        <pc:inkChg chg="add mod">
          <ac:chgData name="Venkatasubramanian, Mani V." userId="fbe5ce37-0145-4c31-b84a-b36f8beac5f3" providerId="ADAL" clId="{42036D64-3A8D-4AB3-9423-C51B782DFE96}" dt="2023-01-24T16:23:18.371" v="1301"/>
          <ac:inkMkLst>
            <pc:docMk/>
            <pc:sldMk cId="2996438512" sldId="266"/>
            <ac:inkMk id="131" creationId="{E355705B-E6C0-6E4A-D121-CCC3EC30C990}"/>
          </ac:inkMkLst>
        </pc:inkChg>
        <pc:inkChg chg="add mod">
          <ac:chgData name="Venkatasubramanian, Mani V." userId="fbe5ce37-0145-4c31-b84a-b36f8beac5f3" providerId="ADAL" clId="{42036D64-3A8D-4AB3-9423-C51B782DFE96}" dt="2023-01-24T16:23:18.371" v="1301"/>
          <ac:inkMkLst>
            <pc:docMk/>
            <pc:sldMk cId="2996438512" sldId="266"/>
            <ac:inkMk id="132" creationId="{EF6A3753-C0C2-4E57-CDC2-01ADB30DB1D1}"/>
          </ac:inkMkLst>
        </pc:inkChg>
        <pc:inkChg chg="add mod">
          <ac:chgData name="Venkatasubramanian, Mani V." userId="fbe5ce37-0145-4c31-b84a-b36f8beac5f3" providerId="ADAL" clId="{42036D64-3A8D-4AB3-9423-C51B782DFE96}" dt="2023-01-24T16:23:18.371" v="1301"/>
          <ac:inkMkLst>
            <pc:docMk/>
            <pc:sldMk cId="2996438512" sldId="266"/>
            <ac:inkMk id="133" creationId="{32B9D3E5-F722-AB13-3A82-C3EBAAAC243E}"/>
          </ac:inkMkLst>
        </pc:inkChg>
        <pc:inkChg chg="add mod">
          <ac:chgData name="Venkatasubramanian, Mani V." userId="fbe5ce37-0145-4c31-b84a-b36f8beac5f3" providerId="ADAL" clId="{42036D64-3A8D-4AB3-9423-C51B782DFE96}" dt="2023-01-24T16:23:18.371" v="1301"/>
          <ac:inkMkLst>
            <pc:docMk/>
            <pc:sldMk cId="2996438512" sldId="266"/>
            <ac:inkMk id="134" creationId="{21962D12-9EEB-0D80-D6D4-86220C5D65C7}"/>
          </ac:inkMkLst>
        </pc:inkChg>
        <pc:inkChg chg="add mod">
          <ac:chgData name="Venkatasubramanian, Mani V." userId="fbe5ce37-0145-4c31-b84a-b36f8beac5f3" providerId="ADAL" clId="{42036D64-3A8D-4AB3-9423-C51B782DFE96}" dt="2023-01-24T16:23:18.371" v="1301"/>
          <ac:inkMkLst>
            <pc:docMk/>
            <pc:sldMk cId="2996438512" sldId="266"/>
            <ac:inkMk id="135" creationId="{8B3FAC27-BA93-389B-DE68-B4FC89D4B6A3}"/>
          </ac:inkMkLst>
        </pc:inkChg>
        <pc:inkChg chg="add mod">
          <ac:chgData name="Venkatasubramanian, Mani V." userId="fbe5ce37-0145-4c31-b84a-b36f8beac5f3" providerId="ADAL" clId="{42036D64-3A8D-4AB3-9423-C51B782DFE96}" dt="2023-01-24T16:23:18.371" v="1301"/>
          <ac:inkMkLst>
            <pc:docMk/>
            <pc:sldMk cId="2996438512" sldId="266"/>
            <ac:inkMk id="136" creationId="{5701E087-0BB1-B314-745D-B91A2C6CA233}"/>
          </ac:inkMkLst>
        </pc:inkChg>
        <pc:inkChg chg="add mod">
          <ac:chgData name="Venkatasubramanian, Mani V." userId="fbe5ce37-0145-4c31-b84a-b36f8beac5f3" providerId="ADAL" clId="{42036D64-3A8D-4AB3-9423-C51B782DFE96}" dt="2023-01-24T16:23:18.371" v="1301"/>
          <ac:inkMkLst>
            <pc:docMk/>
            <pc:sldMk cId="2996438512" sldId="266"/>
            <ac:inkMk id="137" creationId="{4490696B-134C-3A4B-D190-8B95712EA54B}"/>
          </ac:inkMkLst>
        </pc:inkChg>
        <pc:inkChg chg="add mod">
          <ac:chgData name="Venkatasubramanian, Mani V." userId="fbe5ce37-0145-4c31-b84a-b36f8beac5f3" providerId="ADAL" clId="{42036D64-3A8D-4AB3-9423-C51B782DFE96}" dt="2023-01-24T16:23:18.371" v="1301"/>
          <ac:inkMkLst>
            <pc:docMk/>
            <pc:sldMk cId="2996438512" sldId="266"/>
            <ac:inkMk id="138" creationId="{596E1AE6-117A-261C-67EF-7D99C46F04A4}"/>
          </ac:inkMkLst>
        </pc:inkChg>
        <pc:inkChg chg="add mod">
          <ac:chgData name="Venkatasubramanian, Mani V." userId="fbe5ce37-0145-4c31-b84a-b36f8beac5f3" providerId="ADAL" clId="{42036D64-3A8D-4AB3-9423-C51B782DFE96}" dt="2023-01-24T16:23:39.911" v="1314"/>
          <ac:inkMkLst>
            <pc:docMk/>
            <pc:sldMk cId="2996438512" sldId="266"/>
            <ac:inkMk id="141" creationId="{766A5B5A-117C-58AD-2435-571CE7A2739E}"/>
          </ac:inkMkLst>
        </pc:inkChg>
        <pc:inkChg chg="add mod">
          <ac:chgData name="Venkatasubramanian, Mani V." userId="fbe5ce37-0145-4c31-b84a-b36f8beac5f3" providerId="ADAL" clId="{42036D64-3A8D-4AB3-9423-C51B782DFE96}" dt="2023-01-24T16:23:39.911" v="1314"/>
          <ac:inkMkLst>
            <pc:docMk/>
            <pc:sldMk cId="2996438512" sldId="266"/>
            <ac:inkMk id="142" creationId="{AE63CDCF-D955-92B7-3D60-EACC901F49B3}"/>
          </ac:inkMkLst>
        </pc:inkChg>
        <pc:inkChg chg="add mod">
          <ac:chgData name="Venkatasubramanian, Mani V." userId="fbe5ce37-0145-4c31-b84a-b36f8beac5f3" providerId="ADAL" clId="{42036D64-3A8D-4AB3-9423-C51B782DFE96}" dt="2023-01-24T16:23:39.911" v="1314"/>
          <ac:inkMkLst>
            <pc:docMk/>
            <pc:sldMk cId="2996438512" sldId="266"/>
            <ac:inkMk id="143" creationId="{3511FC79-7B03-D3A7-F997-51558D2A47A2}"/>
          </ac:inkMkLst>
        </pc:inkChg>
        <pc:inkChg chg="add mod">
          <ac:chgData name="Venkatasubramanian, Mani V." userId="fbe5ce37-0145-4c31-b84a-b36f8beac5f3" providerId="ADAL" clId="{42036D64-3A8D-4AB3-9423-C51B782DFE96}" dt="2023-01-24T16:23:39.911" v="1314"/>
          <ac:inkMkLst>
            <pc:docMk/>
            <pc:sldMk cId="2996438512" sldId="266"/>
            <ac:inkMk id="144" creationId="{A4A6FB43-6A6F-F12C-B607-EBE980428BB3}"/>
          </ac:inkMkLst>
        </pc:inkChg>
        <pc:inkChg chg="add mod">
          <ac:chgData name="Venkatasubramanian, Mani V." userId="fbe5ce37-0145-4c31-b84a-b36f8beac5f3" providerId="ADAL" clId="{42036D64-3A8D-4AB3-9423-C51B782DFE96}" dt="2023-01-24T16:23:39.911" v="1314"/>
          <ac:inkMkLst>
            <pc:docMk/>
            <pc:sldMk cId="2996438512" sldId="266"/>
            <ac:inkMk id="145" creationId="{8A4552A7-017C-743E-2C58-D9358CA60290}"/>
          </ac:inkMkLst>
        </pc:inkChg>
        <pc:inkChg chg="add mod">
          <ac:chgData name="Venkatasubramanian, Mani V." userId="fbe5ce37-0145-4c31-b84a-b36f8beac5f3" providerId="ADAL" clId="{42036D64-3A8D-4AB3-9423-C51B782DFE96}" dt="2023-01-24T16:23:39.911" v="1314"/>
          <ac:inkMkLst>
            <pc:docMk/>
            <pc:sldMk cId="2996438512" sldId="266"/>
            <ac:inkMk id="147" creationId="{65EB6CA6-909D-EF17-0790-D1297AAAEC15}"/>
          </ac:inkMkLst>
        </pc:inkChg>
        <pc:inkChg chg="add mod">
          <ac:chgData name="Venkatasubramanian, Mani V." userId="fbe5ce37-0145-4c31-b84a-b36f8beac5f3" providerId="ADAL" clId="{42036D64-3A8D-4AB3-9423-C51B782DFE96}" dt="2023-01-24T16:23:39.911" v="1314"/>
          <ac:inkMkLst>
            <pc:docMk/>
            <pc:sldMk cId="2996438512" sldId="266"/>
            <ac:inkMk id="148" creationId="{BB872A6C-025C-856D-5F0E-A878066DBB36}"/>
          </ac:inkMkLst>
        </pc:inkChg>
        <pc:inkChg chg="add mod">
          <ac:chgData name="Venkatasubramanian, Mani V." userId="fbe5ce37-0145-4c31-b84a-b36f8beac5f3" providerId="ADAL" clId="{42036D64-3A8D-4AB3-9423-C51B782DFE96}" dt="2023-01-24T16:23:39.911" v="1314"/>
          <ac:inkMkLst>
            <pc:docMk/>
            <pc:sldMk cId="2996438512" sldId="266"/>
            <ac:inkMk id="149" creationId="{E3C63283-B49B-0FEE-87E3-CC4652DA29CC}"/>
          </ac:inkMkLst>
        </pc:inkChg>
        <pc:inkChg chg="add mod">
          <ac:chgData name="Venkatasubramanian, Mani V." userId="fbe5ce37-0145-4c31-b84a-b36f8beac5f3" providerId="ADAL" clId="{42036D64-3A8D-4AB3-9423-C51B782DFE96}" dt="2023-01-24T16:23:39.911" v="1314"/>
          <ac:inkMkLst>
            <pc:docMk/>
            <pc:sldMk cId="2996438512" sldId="266"/>
            <ac:inkMk id="150" creationId="{A2E74C7F-2B4B-F694-16C3-04DB66E8E288}"/>
          </ac:inkMkLst>
        </pc:inkChg>
        <pc:inkChg chg="add mod">
          <ac:chgData name="Venkatasubramanian, Mani V." userId="fbe5ce37-0145-4c31-b84a-b36f8beac5f3" providerId="ADAL" clId="{42036D64-3A8D-4AB3-9423-C51B782DFE96}" dt="2023-01-24T16:23:39.911" v="1314"/>
          <ac:inkMkLst>
            <pc:docMk/>
            <pc:sldMk cId="2996438512" sldId="266"/>
            <ac:inkMk id="151" creationId="{B6D3EFBF-7C21-51ED-5AAB-BCDBD35EC444}"/>
          </ac:inkMkLst>
        </pc:inkChg>
        <pc:inkChg chg="add mod">
          <ac:chgData name="Venkatasubramanian, Mani V." userId="fbe5ce37-0145-4c31-b84a-b36f8beac5f3" providerId="ADAL" clId="{42036D64-3A8D-4AB3-9423-C51B782DFE96}" dt="2023-01-24T16:23:39.911" v="1314"/>
          <ac:inkMkLst>
            <pc:docMk/>
            <pc:sldMk cId="2996438512" sldId="266"/>
            <ac:inkMk id="152" creationId="{F29D497D-6ABB-EB99-2464-4784A4B209B9}"/>
          </ac:inkMkLst>
        </pc:inkChg>
        <pc:inkChg chg="add">
          <ac:chgData name="Venkatasubramanian, Mani V." userId="fbe5ce37-0145-4c31-b84a-b36f8beac5f3" providerId="ADAL" clId="{42036D64-3A8D-4AB3-9423-C51B782DFE96}" dt="2023-01-24T16:23:40.933" v="1315" actId="9405"/>
          <ac:inkMkLst>
            <pc:docMk/>
            <pc:sldMk cId="2996438512" sldId="266"/>
            <ac:inkMk id="154" creationId="{C46C3182-1AC9-6308-AC83-F5C04FAD7FD1}"/>
          </ac:inkMkLst>
        </pc:inkChg>
        <pc:inkChg chg="add">
          <ac:chgData name="Venkatasubramanian, Mani V." userId="fbe5ce37-0145-4c31-b84a-b36f8beac5f3" providerId="ADAL" clId="{42036D64-3A8D-4AB3-9423-C51B782DFE96}" dt="2023-01-24T16:23:46.571" v="1316" actId="9405"/>
          <ac:inkMkLst>
            <pc:docMk/>
            <pc:sldMk cId="2996438512" sldId="266"/>
            <ac:inkMk id="155" creationId="{C2571F54-9D02-DD75-632E-2FA5F52EBD61}"/>
          </ac:inkMkLst>
        </pc:inkChg>
      </pc:sldChg>
      <pc:sldChg chg="addSp delSp modSp add mod">
        <pc:chgData name="Venkatasubramanian, Mani V." userId="fbe5ce37-0145-4c31-b84a-b36f8beac5f3" providerId="ADAL" clId="{42036D64-3A8D-4AB3-9423-C51B782DFE96}" dt="2023-01-24T16:18:44.340" v="1173"/>
        <pc:sldMkLst>
          <pc:docMk/>
          <pc:sldMk cId="1694830722" sldId="267"/>
        </pc:sldMkLst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29" creationId="{C3CA8EA3-9D6E-82E3-53DF-D29220CC95E3}"/>
          </ac:grpSpMkLst>
        </pc:grpChg>
        <pc:grpChg chg="del mod">
          <ac:chgData name="Venkatasubramanian, Mani V." userId="fbe5ce37-0145-4c31-b84a-b36f8beac5f3" providerId="ADAL" clId="{42036D64-3A8D-4AB3-9423-C51B782DFE96}" dt="2023-01-24T16:17:24.994" v="1088"/>
          <ac:grpSpMkLst>
            <pc:docMk/>
            <pc:sldMk cId="1694830722" sldId="267"/>
            <ac:grpSpMk id="30" creationId="{7B0CC7D4-1335-E892-F087-315F31E548C6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31" creationId="{AB1B672C-96C1-0EDF-7D86-081A35549747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32" creationId="{954694DC-D579-168B-F448-03CD10D39C37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33" creationId="{172BA8F1-3268-21DD-56C1-0B1BEBF60C53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34" creationId="{D5C0D3DB-02AF-6781-B20C-B274912E23D0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35" creationId="{8F3A9454-5A08-FA4C-B1DC-139284384AAA}"/>
          </ac:grpSpMkLst>
        </pc:grpChg>
        <pc:grpChg chg="mod">
          <ac:chgData name="Venkatasubramanian, Mani V." userId="fbe5ce37-0145-4c31-b84a-b36f8beac5f3" providerId="ADAL" clId="{42036D64-3A8D-4AB3-9423-C51B782DFE96}" dt="2023-01-24T16:17:24.994" v="1088"/>
          <ac:grpSpMkLst>
            <pc:docMk/>
            <pc:sldMk cId="1694830722" sldId="267"/>
            <ac:grpSpMk id="36" creationId="{841D9740-6B5F-3CA4-9AF9-83BE37D4787F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47" creationId="{A8D74C1E-6D99-9968-01CC-8092FB7F5C0A}"/>
          </ac:grpSpMkLst>
        </pc:grpChg>
        <pc:grpChg chg="del mod">
          <ac:chgData name="Venkatasubramanian, Mani V." userId="fbe5ce37-0145-4c31-b84a-b36f8beac5f3" providerId="ADAL" clId="{42036D64-3A8D-4AB3-9423-C51B782DFE96}" dt="2023-01-24T16:17:40.803" v="1114"/>
          <ac:grpSpMkLst>
            <pc:docMk/>
            <pc:sldMk cId="1694830722" sldId="267"/>
            <ac:grpSpMk id="62" creationId="{0ED6B926-328A-0A57-D79C-A0B77CCDCCA0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63" creationId="{8E677B50-91DA-2F8A-A1E7-A392D377D91D}"/>
          </ac:grpSpMkLst>
        </pc:grpChg>
        <pc:grpChg chg="del mod">
          <ac:chgData name="Venkatasubramanian, Mani V." userId="fbe5ce37-0145-4c31-b84a-b36f8beac5f3" providerId="ADAL" clId="{42036D64-3A8D-4AB3-9423-C51B782DFE96}" dt="2023-01-24T16:17:48.107" v="1124"/>
          <ac:grpSpMkLst>
            <pc:docMk/>
            <pc:sldMk cId="1694830722" sldId="267"/>
            <ac:grpSpMk id="68" creationId="{F473F890-E54B-7724-8E7C-E6DCA027C7F9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73" creationId="{ED7B609C-7729-9DF3-E6A9-73045694CB0F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74" creationId="{DA5B398A-DF13-A474-186E-A731922CA9EA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84" creationId="{75D899D8-4AB4-5A6E-DFD2-BE386ED37E17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85" creationId="{A66B2F1D-315C-B8DA-48FD-6CE39250E11D}"/>
          </ac:grpSpMkLst>
        </pc:grpChg>
        <pc:grpChg chg="del mod">
          <ac:chgData name="Venkatasubramanian, Mani V." userId="fbe5ce37-0145-4c31-b84a-b36f8beac5f3" providerId="ADAL" clId="{42036D64-3A8D-4AB3-9423-C51B782DFE96}" dt="2023-01-24T16:18:08.063" v="1144"/>
          <ac:grpSpMkLst>
            <pc:docMk/>
            <pc:sldMk cId="1694830722" sldId="267"/>
            <ac:grpSpMk id="91" creationId="{257C84CE-07BF-2672-71D8-FE534118AC2E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95" creationId="{0ABFEEDB-F5BD-65C7-8EB5-D64F4229E222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96" creationId="{32BEF5E8-F4AE-3F0D-DEF6-653F814EC70C}"/>
          </ac:grpSpMkLst>
        </pc:grpChg>
        <pc:grpChg chg="del mod">
          <ac:chgData name="Venkatasubramanian, Mani V." userId="fbe5ce37-0145-4c31-b84a-b36f8beac5f3" providerId="ADAL" clId="{42036D64-3A8D-4AB3-9423-C51B782DFE96}" dt="2023-01-24T16:18:20.465" v="1161"/>
          <ac:grpSpMkLst>
            <pc:docMk/>
            <pc:sldMk cId="1694830722" sldId="267"/>
            <ac:grpSpMk id="104" creationId="{0BC37822-83FF-1DC0-3A46-9E1332585BFB}"/>
          </ac:grpSpMkLst>
        </pc:grpChg>
        <pc:grpChg chg="del mod">
          <ac:chgData name="Venkatasubramanian, Mani V." userId="fbe5ce37-0145-4c31-b84a-b36f8beac5f3" providerId="ADAL" clId="{42036D64-3A8D-4AB3-9423-C51B782DFE96}" dt="2023-01-24T16:18:25.716" v="1171"/>
          <ac:grpSpMkLst>
            <pc:docMk/>
            <pc:sldMk cId="1694830722" sldId="267"/>
            <ac:grpSpMk id="113" creationId="{A5DD615A-435E-33A4-B699-CA9AAC7A777A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114" creationId="{B6987A60-9996-7C7D-927E-527D3D8A8846}"/>
          </ac:grpSpMkLst>
        </pc:grpChg>
        <pc:grpChg chg="del 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124" creationId="{63299E25-ED4F-F4D8-3EBF-697B7BE6F409}"/>
          </ac:grpSpMkLst>
        </pc:grpChg>
        <pc:grpChg chg="mod">
          <ac:chgData name="Venkatasubramanian, Mani V." userId="fbe5ce37-0145-4c31-b84a-b36f8beac5f3" providerId="ADAL" clId="{42036D64-3A8D-4AB3-9423-C51B782DFE96}" dt="2023-01-24T16:18:44.340" v="1173"/>
          <ac:grpSpMkLst>
            <pc:docMk/>
            <pc:sldMk cId="1694830722" sldId="267"/>
            <ac:grpSpMk id="126" creationId="{8BC3F083-EEB5-45F1-F4D0-0BEF4D37329E}"/>
          </ac:grpSpMkLst>
        </pc:grpChg>
        <pc:inkChg chg="add mod">
          <ac:chgData name="Venkatasubramanian, Mani V." userId="fbe5ce37-0145-4c31-b84a-b36f8beac5f3" providerId="ADAL" clId="{42036D64-3A8D-4AB3-9423-C51B782DFE96}" dt="2023-01-24T16:17:24.994" v="1088"/>
          <ac:inkMkLst>
            <pc:docMk/>
            <pc:sldMk cId="1694830722" sldId="267"/>
            <ac:inkMk id="2" creationId="{38D9C62D-7C07-39B6-B2B0-EC831B1E8AC6}"/>
          </ac:inkMkLst>
        </pc:inkChg>
        <pc:inkChg chg="add mod">
          <ac:chgData name="Venkatasubramanian, Mani V." userId="fbe5ce37-0145-4c31-b84a-b36f8beac5f3" providerId="ADAL" clId="{42036D64-3A8D-4AB3-9423-C51B782DFE96}" dt="2023-01-24T16:17:24.994" v="1088"/>
          <ac:inkMkLst>
            <pc:docMk/>
            <pc:sldMk cId="1694830722" sldId="267"/>
            <ac:inkMk id="3" creationId="{C02EE521-913A-C5AB-3A71-396B5B66DA2E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4" creationId="{1C09EB60-159B-A149-EB5A-13389E8A7C14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5" creationId="{4B10A0BB-EE23-94AC-2007-056F4615D522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6" creationId="{5EBFD61A-C61D-5CC9-2D90-0E45090C7444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7" creationId="{143E1F0C-8EEF-E3FF-20D9-EB38734CC529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8" creationId="{DBC495F3-6A2C-5436-F744-D545BEC9EE4A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9" creationId="{709F218F-6E6E-0B6D-99B7-2B3B6FA66ED7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0" creationId="{479B1871-A09A-4813-DEA7-5074CC1408CA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1" creationId="{37131AEE-C0E6-09E3-9E64-77B3B0DD2A0A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2" creationId="{7ECFBFD5-72CA-8775-E559-9D8ED89BBF16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3" creationId="{6FEB8F72-1EBB-E3F6-87F0-06EB8E69D775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4" creationId="{D9FEBB51-FC35-FFB5-3296-586BE5AA74A8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5" creationId="{EA5C3C32-C5EF-F81A-BA2C-FDB9298F15C4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6" creationId="{4E1775D7-BAF3-6F26-75C1-D08028DEAA64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7" creationId="{347D1EE4-7FBC-3EE2-7529-F098DC4C0809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8" creationId="{0BEF42CB-5394-3401-9D5A-661AAE1603C7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9" creationId="{D248D7D8-B659-13DB-5798-69213E6D2EA3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20" creationId="{A2A4CD2E-4992-1653-00E7-267B57CBADDA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21" creationId="{FBB48488-D93F-6EBF-8AE5-1DD89F2FC1DA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22" creationId="{895B5EE1-B812-BB29-A298-D35EA82D217D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23" creationId="{B2170141-D164-444E-0088-EF0A800CB10C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24" creationId="{B75F177B-823D-B60C-70DB-72C8ACDE7E90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25" creationId="{18DDE632-87BC-8A70-7CA5-88F994910386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26" creationId="{2A8E3545-598F-E001-5643-E44E5F0811BA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27" creationId="{129291C7-3E40-6ED4-1761-A1DD07A8B534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28" creationId="{9E7C9D20-6D0A-74FF-362A-2DBEB7053625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37" creationId="{602A3FE8-D150-CADF-F96C-59C862227477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38" creationId="{DA088FEB-98A3-3CA0-EB67-B6631FD65382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39" creationId="{9E98A903-52BB-30F9-FF37-AE431536EA11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40" creationId="{3E36D0E5-7F9F-6758-0207-9F2E3962448C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41" creationId="{1111F374-4A60-23EC-85C3-81FDF4D7B250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42" creationId="{1961AC1D-C589-B203-BF86-41776AB4E3CC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43" creationId="{F6E78FE6-1250-F3D2-6CFE-80EAB9950FBF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44" creationId="{3E5704A0-CA81-AC1D-195E-518540EC9411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45" creationId="{AE95651C-AF3E-2408-7987-B51A63EEC150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46" creationId="{74F47594-5671-7151-995C-844045A1BFD4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48" creationId="{2D24E6D4-0FE8-045F-301E-B6BE14CC24B7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49" creationId="{D6B86D2D-92E9-D18B-8D79-191CF33EEE95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50" creationId="{ACF63F63-815C-677F-45FE-7703F2D30D16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51" creationId="{0F80EEAE-8913-CE5C-EDC1-BFB5AFBB50D0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52" creationId="{BF75D9F3-E243-58E3-FADD-9B2351E1FAD6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53" creationId="{D832C495-DC7F-42B4-9A56-DED60ABFD802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54" creationId="{0FFE1CB3-1A85-DABE-C046-9158693A36A1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55" creationId="{40C755B6-A7CA-2C6E-11B6-2147D9A8475D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56" creationId="{779B5244-13ED-3608-E3F4-CA000031D6D7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57" creationId="{F519021C-83A3-2589-4AA9-F9D3D70D3F5F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58" creationId="{6A28B8EA-93EA-3F51-7833-2AB9406FF20A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59" creationId="{2E085C20-5ECF-26D9-3A15-DC93DBA9B492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60" creationId="{EE91E7C0-86DE-1A20-3B26-5943E6A17431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61" creationId="{8342B03D-9E63-16CA-5E0C-38F96EE22B50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64" creationId="{8D1C1B73-BA84-621D-5DD5-49996DE2A733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65" creationId="{E3EDB868-A1AD-D2E9-441A-C2294D803A62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66" creationId="{6E3B1B0E-8B2B-0A1B-237C-7C2EF81D7893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67" creationId="{593BAE29-25BB-4CD4-9C80-35F057152239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69" creationId="{C8B44D9E-B0F3-7525-A587-CC42135F3531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70" creationId="{AEAF0C66-6BD0-B428-8D25-EE9131C8F1DF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71" creationId="{31CF2BF7-E370-9EB4-EC2F-383706DC4FA8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72" creationId="{F555CDB5-4295-A8FD-E3F3-1F2C6829BDCE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75" creationId="{CF93775E-6D53-A7D0-9E60-DF364C530619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76" creationId="{91FBE2BD-9E3A-AAEE-BD6F-076238E16BFE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77" creationId="{D23D0C55-D0AA-25B5-DA84-254042BFC2D6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78" creationId="{374993FF-5F67-294A-38F8-6E24928BC64E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79" creationId="{FC1B881C-85F7-F1E7-57E2-B920675E5120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80" creationId="{C1F611C8-EDB1-7F7A-6CC2-14F6C3B37955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81" creationId="{9E2663F6-FCBE-D351-79CA-4F28A5053BC9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82" creationId="{81DF1379-A004-948B-71F2-71370FDC8F87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83" creationId="{C22DBC22-D21A-ADF7-4698-FE0B20F476BF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86" creationId="{C6E2B61F-B36E-536C-C75A-ECB4673CDAA8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87" creationId="{766741EE-67E5-B8DD-7021-94B02934932E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88" creationId="{67A8EC48-FF2F-2750-DDE8-4CB9375CDA19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89" creationId="{A07D93B7-0D15-D95E-2F22-2A472477DE06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90" creationId="{32212FD7-A29F-DCE1-A0C1-980A02C904DA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92" creationId="{CECB9884-F1D0-2176-B3FB-537C99067280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93" creationId="{5C2AB42C-EB68-0A53-E4E8-4F6227BDDF46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94" creationId="{9D71772E-349A-BB01-D589-927DEE133239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97" creationId="{5C5FCE21-5FBA-C804-C89F-748D5E9D60A1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98" creationId="{6C4E239C-4849-F438-A7C3-3CE21E3CB0E1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99" creationId="{15BCCB9F-EA38-E7AF-EC6F-09AF6880615A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00" creationId="{CB4A8460-FFC3-9ACB-48F3-231DE8F57EBB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01" creationId="{F9237D3E-E3DC-B046-9E3D-EECCC8BC65F2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02" creationId="{2DC51B7A-7662-2F39-4D9B-752E16C1361F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03" creationId="{B042C27D-8A4E-AEE9-57D2-ECEB13DE550B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05" creationId="{132F23C2-E451-0F47-9AF3-8C8E38AEA559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06" creationId="{67448C41-B76B-6F19-8E6F-64B5DA09A347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07" creationId="{8397EA8A-2843-1DE9-2B33-1CB6F0E41898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08" creationId="{96AFF0E4-7644-6DC5-1985-3FD134553087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09" creationId="{7656D027-585D-F26B-244E-0ECF39BE98A3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10" creationId="{199E041B-AEAC-0273-85C4-8B3F91CA4A53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11" creationId="{B178C4E0-FB74-2B39-B60F-29765F103C1C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12" creationId="{8A554EF8-F208-FDDA-6F2A-28ED062A8FDC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15" creationId="{C473A6D3-57C4-9F01-B206-96F2F8130F7D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16" creationId="{F3B752BF-B928-04AC-6A0F-082E4FDE1972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17" creationId="{C77839EF-D446-2AF0-22F8-8DF15B7EC53C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18" creationId="{98ECC53C-D5C6-73C6-28A5-AB6BB37EC8BE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19" creationId="{EB22380B-BFC2-26E3-5918-C5DF7B8CEE96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20" creationId="{94723984-7573-9EDA-59BC-4625D2F34B6F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21" creationId="{F6F4C196-3959-CA81-E793-3E7035946087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22" creationId="{75BDF12E-67B7-70E3-9A6F-D94E66F9DC0A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23" creationId="{FE6A197E-1F7E-58B5-98B5-C8955D6652D9}"/>
          </ac:inkMkLst>
        </pc:inkChg>
        <pc:inkChg chg="add mod">
          <ac:chgData name="Venkatasubramanian, Mani V." userId="fbe5ce37-0145-4c31-b84a-b36f8beac5f3" providerId="ADAL" clId="{42036D64-3A8D-4AB3-9423-C51B782DFE96}" dt="2023-01-24T16:18:44.340" v="1173"/>
          <ac:inkMkLst>
            <pc:docMk/>
            <pc:sldMk cId="1694830722" sldId="267"/>
            <ac:inkMk id="125" creationId="{B197DF28-1EF8-52B0-C54D-E5C139682B96}"/>
          </ac:inkMkLst>
        </pc:inkChg>
      </pc:sldChg>
      <pc:sldChg chg="addSp delSp modSp add mod">
        <pc:chgData name="Venkatasubramanian, Mani V." userId="fbe5ce37-0145-4c31-b84a-b36f8beac5f3" providerId="ADAL" clId="{42036D64-3A8D-4AB3-9423-C51B782DFE96}" dt="2023-01-24T16:42:01.623" v="1905"/>
        <pc:sldMkLst>
          <pc:docMk/>
          <pc:sldMk cId="430210734" sldId="268"/>
        </pc:sldMkLst>
        <pc:grpChg chg="del mod">
          <ac:chgData name="Venkatasubramanian, Mani V." userId="fbe5ce37-0145-4c31-b84a-b36f8beac5f3" providerId="ADAL" clId="{42036D64-3A8D-4AB3-9423-C51B782DFE96}" dt="2023-01-24T16:34:43.805" v="1732"/>
          <ac:grpSpMkLst>
            <pc:docMk/>
            <pc:sldMk cId="430210734" sldId="268"/>
            <ac:grpSpMk id="10" creationId="{0FB3965F-748C-8373-C058-67CA1B75E326}"/>
          </ac:grpSpMkLst>
        </pc:grpChg>
        <pc:grpChg chg="del mod">
          <ac:chgData name="Venkatasubramanian, Mani V." userId="fbe5ce37-0145-4c31-b84a-b36f8beac5f3" providerId="ADAL" clId="{42036D64-3A8D-4AB3-9423-C51B782DFE96}" dt="2023-01-24T16:34:45.457" v="1735"/>
          <ac:grpSpMkLst>
            <pc:docMk/>
            <pc:sldMk cId="430210734" sldId="268"/>
            <ac:grpSpMk id="13" creationId="{A6CAB8E0-2065-8ABF-CF31-18AD03FAFB1F}"/>
          </ac:grpSpMkLst>
        </pc:grpChg>
        <pc:grpChg chg="del mod">
          <ac:chgData name="Venkatasubramanian, Mani V." userId="fbe5ce37-0145-4c31-b84a-b36f8beac5f3" providerId="ADAL" clId="{42036D64-3A8D-4AB3-9423-C51B782DFE96}" dt="2023-01-24T16:34:47.432" v="1738"/>
          <ac:grpSpMkLst>
            <pc:docMk/>
            <pc:sldMk cId="430210734" sldId="268"/>
            <ac:grpSpMk id="16" creationId="{82141211-C0AE-22D6-BCA5-99B01D38554E}"/>
          </ac:grpSpMkLst>
        </pc:grpChg>
        <pc:grpChg chg="del mod">
          <ac:chgData name="Venkatasubramanian, Mani V." userId="fbe5ce37-0145-4c31-b84a-b36f8beac5f3" providerId="ADAL" clId="{42036D64-3A8D-4AB3-9423-C51B782DFE96}" dt="2023-01-24T16:34:49.199" v="1740"/>
          <ac:grpSpMkLst>
            <pc:docMk/>
            <pc:sldMk cId="430210734" sldId="268"/>
            <ac:grpSpMk id="19" creationId="{F48D212F-1E82-E3B6-77DE-25C192248369}"/>
          </ac:grpSpMkLst>
        </pc:grpChg>
        <pc:grpChg chg="del mod">
          <ac:chgData name="Venkatasubramanian, Mani V." userId="fbe5ce37-0145-4c31-b84a-b36f8beac5f3" providerId="ADAL" clId="{42036D64-3A8D-4AB3-9423-C51B782DFE96}" dt="2023-01-24T16:34:51.670" v="1746"/>
          <ac:grpSpMkLst>
            <pc:docMk/>
            <pc:sldMk cId="430210734" sldId="268"/>
            <ac:grpSpMk id="21" creationId="{4AE9EA7C-4698-A9E2-E16D-C6737B4A5A4F}"/>
          </ac:grpSpMkLst>
        </pc:grpChg>
        <pc:grpChg chg="del mod">
          <ac:chgData name="Venkatasubramanian, Mani V." userId="fbe5ce37-0145-4c31-b84a-b36f8beac5f3" providerId="ADAL" clId="{42036D64-3A8D-4AB3-9423-C51B782DFE96}" dt="2023-01-24T16:34:54.234" v="1751"/>
          <ac:grpSpMkLst>
            <pc:docMk/>
            <pc:sldMk cId="430210734" sldId="268"/>
            <ac:grpSpMk id="27" creationId="{FC0FE23C-8699-F2CD-DB7F-9CE4CBB37EE4}"/>
          </ac:grpSpMkLst>
        </pc:grpChg>
        <pc:grpChg chg="del mod">
          <ac:chgData name="Venkatasubramanian, Mani V." userId="fbe5ce37-0145-4c31-b84a-b36f8beac5f3" providerId="ADAL" clId="{42036D64-3A8D-4AB3-9423-C51B782DFE96}" dt="2023-01-24T16:34:58.759" v="1757"/>
          <ac:grpSpMkLst>
            <pc:docMk/>
            <pc:sldMk cId="430210734" sldId="268"/>
            <ac:grpSpMk id="32" creationId="{854238A1-C369-086F-CB53-DE3D68CBC956}"/>
          </ac:grpSpMkLst>
        </pc:grpChg>
        <pc:grpChg chg="del mod">
          <ac:chgData name="Venkatasubramanian, Mani V." userId="fbe5ce37-0145-4c31-b84a-b36f8beac5f3" providerId="ADAL" clId="{42036D64-3A8D-4AB3-9423-C51B782DFE96}" dt="2023-01-24T16:35:06.570" v="1760"/>
          <ac:grpSpMkLst>
            <pc:docMk/>
            <pc:sldMk cId="430210734" sldId="268"/>
            <ac:grpSpMk id="38" creationId="{69707A86-D796-6EF1-BD2B-94F74929C3F6}"/>
          </ac:grpSpMkLst>
        </pc:grpChg>
        <pc:grpChg chg="del mod">
          <ac:chgData name="Venkatasubramanian, Mani V." userId="fbe5ce37-0145-4c31-b84a-b36f8beac5f3" providerId="ADAL" clId="{42036D64-3A8D-4AB3-9423-C51B782DFE96}" dt="2023-01-24T16:35:08.162" v="1764"/>
          <ac:grpSpMkLst>
            <pc:docMk/>
            <pc:sldMk cId="430210734" sldId="268"/>
            <ac:grpSpMk id="41" creationId="{F2FCB449-4CCA-8859-9AC8-15E134AACCE9}"/>
          </ac:grpSpMkLst>
        </pc:grpChg>
        <pc:grpChg chg="del mod">
          <ac:chgData name="Venkatasubramanian, Mani V." userId="fbe5ce37-0145-4c31-b84a-b36f8beac5f3" providerId="ADAL" clId="{42036D64-3A8D-4AB3-9423-C51B782DFE96}" dt="2023-01-24T16:35:10.622" v="1769"/>
          <ac:grpSpMkLst>
            <pc:docMk/>
            <pc:sldMk cId="430210734" sldId="268"/>
            <ac:grpSpMk id="45" creationId="{842B7E6A-4C86-15C6-66E1-14D3C246D015}"/>
          </ac:grpSpMkLst>
        </pc:grpChg>
        <pc:grpChg chg="del mod">
          <ac:chgData name="Venkatasubramanian, Mani V." userId="fbe5ce37-0145-4c31-b84a-b36f8beac5f3" providerId="ADAL" clId="{42036D64-3A8D-4AB3-9423-C51B782DFE96}" dt="2023-01-24T16:35:10.622" v="1769"/>
          <ac:grpSpMkLst>
            <pc:docMk/>
            <pc:sldMk cId="430210734" sldId="268"/>
            <ac:grpSpMk id="50" creationId="{5A68B14E-2145-52D3-39B7-71583B17737C}"/>
          </ac:grpSpMkLst>
        </pc:grpChg>
        <pc:grpChg chg="del mod">
          <ac:chgData name="Venkatasubramanian, Mani V." userId="fbe5ce37-0145-4c31-b84a-b36f8beac5f3" providerId="ADAL" clId="{42036D64-3A8D-4AB3-9423-C51B782DFE96}" dt="2023-01-24T16:35:13.864" v="1775"/>
          <ac:grpSpMkLst>
            <pc:docMk/>
            <pc:sldMk cId="430210734" sldId="268"/>
            <ac:grpSpMk id="51" creationId="{0FBDFA18-E3A8-B932-E14C-4C97C9C4B8A7}"/>
          </ac:grpSpMkLst>
        </pc:grpChg>
        <pc:grpChg chg="del mod">
          <ac:chgData name="Venkatasubramanian, Mani V." userId="fbe5ce37-0145-4c31-b84a-b36f8beac5f3" providerId="ADAL" clId="{42036D64-3A8D-4AB3-9423-C51B782DFE96}" dt="2023-01-24T16:35:19.560" v="1787"/>
          <ac:grpSpMkLst>
            <pc:docMk/>
            <pc:sldMk cId="430210734" sldId="268"/>
            <ac:grpSpMk id="57" creationId="{C856FF90-23E2-250C-16EB-9EBF15BCC87B}"/>
          </ac:grpSpMkLst>
        </pc:grpChg>
        <pc:grpChg chg="del mod">
          <ac:chgData name="Venkatasubramanian, Mani V." userId="fbe5ce37-0145-4c31-b84a-b36f8beac5f3" providerId="ADAL" clId="{42036D64-3A8D-4AB3-9423-C51B782DFE96}" dt="2023-01-24T16:35:19.560" v="1787"/>
          <ac:grpSpMkLst>
            <pc:docMk/>
            <pc:sldMk cId="430210734" sldId="268"/>
            <ac:grpSpMk id="58" creationId="{95D4457A-042C-F617-81B5-EE90E5E72322}"/>
          </ac:grpSpMkLst>
        </pc:grpChg>
        <pc:grpChg chg="del mod">
          <ac:chgData name="Venkatasubramanian, Mani V." userId="fbe5ce37-0145-4c31-b84a-b36f8beac5f3" providerId="ADAL" clId="{42036D64-3A8D-4AB3-9423-C51B782DFE96}" dt="2023-01-24T16:35:19.560" v="1787"/>
          <ac:grpSpMkLst>
            <pc:docMk/>
            <pc:sldMk cId="430210734" sldId="268"/>
            <ac:grpSpMk id="66" creationId="{D0683EB0-2065-941A-5526-1DC21E659EB5}"/>
          </ac:grpSpMkLst>
        </pc:grpChg>
        <pc:grpChg chg="del mod">
          <ac:chgData name="Venkatasubramanian, Mani V." userId="fbe5ce37-0145-4c31-b84a-b36f8beac5f3" providerId="ADAL" clId="{42036D64-3A8D-4AB3-9423-C51B782DFE96}" dt="2023-01-24T16:35:32.189" v="1789"/>
          <ac:grpSpMkLst>
            <pc:docMk/>
            <pc:sldMk cId="430210734" sldId="268"/>
            <ac:grpSpMk id="70" creationId="{287B513F-50DE-CE55-B532-F67DCE0C890F}"/>
          </ac:grpSpMkLst>
        </pc:grpChg>
        <pc:grpChg chg="del mod">
          <ac:chgData name="Venkatasubramanian, Mani V." userId="fbe5ce37-0145-4c31-b84a-b36f8beac5f3" providerId="ADAL" clId="{42036D64-3A8D-4AB3-9423-C51B782DFE96}" dt="2023-01-24T16:37:28.847" v="1809"/>
          <ac:grpSpMkLst>
            <pc:docMk/>
            <pc:sldMk cId="430210734" sldId="268"/>
            <ac:grpSpMk id="72" creationId="{E0D44663-B1CE-6921-7D80-BCEF78D556ED}"/>
          </ac:grpSpMkLst>
        </pc:grpChg>
        <pc:grpChg chg="del mod">
          <ac:chgData name="Venkatasubramanian, Mani V." userId="fbe5ce37-0145-4c31-b84a-b36f8beac5f3" providerId="ADAL" clId="{42036D64-3A8D-4AB3-9423-C51B782DFE96}" dt="2023-01-24T16:37:28.847" v="1809"/>
          <ac:grpSpMkLst>
            <pc:docMk/>
            <pc:sldMk cId="430210734" sldId="268"/>
            <ac:grpSpMk id="75" creationId="{7EB5D31C-0293-2A18-E2A6-92BE706797A8}"/>
          </ac:grpSpMkLst>
        </pc:grpChg>
        <pc:grpChg chg="del mod">
          <ac:chgData name="Venkatasubramanian, Mani V." userId="fbe5ce37-0145-4c31-b84a-b36f8beac5f3" providerId="ADAL" clId="{42036D64-3A8D-4AB3-9423-C51B782DFE96}" dt="2023-01-24T16:36:11.316" v="1800"/>
          <ac:grpSpMkLst>
            <pc:docMk/>
            <pc:sldMk cId="430210734" sldId="268"/>
            <ac:grpSpMk id="78" creationId="{1CAC6B77-DD4D-FA36-0F6A-70714C497E4A}"/>
          </ac:grpSpMkLst>
        </pc:grpChg>
        <pc:grpChg chg="del mod">
          <ac:chgData name="Venkatasubramanian, Mani V." userId="fbe5ce37-0145-4c31-b84a-b36f8beac5f3" providerId="ADAL" clId="{42036D64-3A8D-4AB3-9423-C51B782DFE96}" dt="2023-01-24T16:37:28.847" v="1809"/>
          <ac:grpSpMkLst>
            <pc:docMk/>
            <pc:sldMk cId="430210734" sldId="268"/>
            <ac:grpSpMk id="83" creationId="{2125BE89-6338-E3D4-D72F-9E0EB90A192A}"/>
          </ac:grpSpMkLst>
        </pc:grpChg>
        <pc:grpChg chg="del mod">
          <ac:chgData name="Venkatasubramanian, Mani V." userId="fbe5ce37-0145-4c31-b84a-b36f8beac5f3" providerId="ADAL" clId="{42036D64-3A8D-4AB3-9423-C51B782DFE96}" dt="2023-01-24T16:36:15.781" v="1807"/>
          <ac:grpSpMkLst>
            <pc:docMk/>
            <pc:sldMk cId="430210734" sldId="268"/>
            <ac:grpSpMk id="90" creationId="{A5A38B74-F610-FB2B-B9AC-706E42B60A31}"/>
          </ac:grpSpMkLst>
        </pc:grpChg>
        <pc:grpChg chg="del mod">
          <ac:chgData name="Venkatasubramanian, Mani V." userId="fbe5ce37-0145-4c31-b84a-b36f8beac5f3" providerId="ADAL" clId="{42036D64-3A8D-4AB3-9423-C51B782DFE96}" dt="2023-01-24T16:36:15.781" v="1807"/>
          <ac:grpSpMkLst>
            <pc:docMk/>
            <pc:sldMk cId="430210734" sldId="268"/>
            <ac:grpSpMk id="91" creationId="{6DABEE8E-EBF6-78BA-FF69-2114654D758D}"/>
          </ac:grpSpMkLst>
        </pc:grpChg>
        <pc:grpChg chg="del mod">
          <ac:chgData name="Venkatasubramanian, Mani V." userId="fbe5ce37-0145-4c31-b84a-b36f8beac5f3" providerId="ADAL" clId="{42036D64-3A8D-4AB3-9423-C51B782DFE96}" dt="2023-01-24T16:37:28.847" v="1809"/>
          <ac:grpSpMkLst>
            <pc:docMk/>
            <pc:sldMk cId="430210734" sldId="268"/>
            <ac:grpSpMk id="92" creationId="{265C5D44-8EB5-4367-D584-5EE6065FF2AB}"/>
          </ac:grpSpMkLst>
        </pc:grpChg>
        <pc:grpChg chg="del mod">
          <ac:chgData name="Venkatasubramanian, Mani V." userId="fbe5ce37-0145-4c31-b84a-b36f8beac5f3" providerId="ADAL" clId="{42036D64-3A8D-4AB3-9423-C51B782DFE96}" dt="2023-01-24T16:41:18.767" v="1882"/>
          <ac:grpSpMkLst>
            <pc:docMk/>
            <pc:sldMk cId="430210734" sldId="268"/>
            <ac:grpSpMk id="94" creationId="{9529AE26-76BD-C0DC-E8D0-8040D172EBC7}"/>
          </ac:grpSpMkLst>
        </pc:grpChg>
        <pc:grpChg chg="del mod">
          <ac:chgData name="Venkatasubramanian, Mani V." userId="fbe5ce37-0145-4c31-b84a-b36f8beac5f3" providerId="ADAL" clId="{42036D64-3A8D-4AB3-9423-C51B782DFE96}" dt="2023-01-24T16:37:49.539" v="1815"/>
          <ac:grpSpMkLst>
            <pc:docMk/>
            <pc:sldMk cId="430210734" sldId="268"/>
            <ac:grpSpMk id="97" creationId="{54DF244E-29F0-4876-0D1F-2759FFC426E0}"/>
          </ac:grpSpMkLst>
        </pc:grpChg>
        <pc:grpChg chg="del mod">
          <ac:chgData name="Venkatasubramanian, Mani V." userId="fbe5ce37-0145-4c31-b84a-b36f8beac5f3" providerId="ADAL" clId="{42036D64-3A8D-4AB3-9423-C51B782DFE96}" dt="2023-01-24T16:37:51.643" v="1818"/>
          <ac:grpSpMkLst>
            <pc:docMk/>
            <pc:sldMk cId="430210734" sldId="268"/>
            <ac:grpSpMk id="100" creationId="{125804EC-3D32-9064-E35C-42F985A586F5}"/>
          </ac:grpSpMkLst>
        </pc:grpChg>
        <pc:grpChg chg="del mod">
          <ac:chgData name="Venkatasubramanian, Mani V." userId="fbe5ce37-0145-4c31-b84a-b36f8beac5f3" providerId="ADAL" clId="{42036D64-3A8D-4AB3-9423-C51B782DFE96}" dt="2023-01-24T16:37:55.819" v="1824"/>
          <ac:grpSpMkLst>
            <pc:docMk/>
            <pc:sldMk cId="430210734" sldId="268"/>
            <ac:grpSpMk id="103" creationId="{6A76ACDC-A369-F329-D9EC-946E69E79AB5}"/>
          </ac:grpSpMkLst>
        </pc:grpChg>
        <pc:grpChg chg="del mod">
          <ac:chgData name="Venkatasubramanian, Mani V." userId="fbe5ce37-0145-4c31-b84a-b36f8beac5f3" providerId="ADAL" clId="{42036D64-3A8D-4AB3-9423-C51B782DFE96}" dt="2023-01-24T16:38:10.197" v="1836"/>
          <ac:grpSpMkLst>
            <pc:docMk/>
            <pc:sldMk cId="430210734" sldId="268"/>
            <ac:grpSpMk id="109" creationId="{42C6AE44-80B3-0F12-73BB-96C912638799}"/>
          </ac:grpSpMkLst>
        </pc:grpChg>
        <pc:grpChg chg="del mod">
          <ac:chgData name="Venkatasubramanian, Mani V." userId="fbe5ce37-0145-4c31-b84a-b36f8beac5f3" providerId="ADAL" clId="{42036D64-3A8D-4AB3-9423-C51B782DFE96}" dt="2023-01-24T16:38:05.508" v="1834"/>
          <ac:grpSpMkLst>
            <pc:docMk/>
            <pc:sldMk cId="430210734" sldId="268"/>
            <ac:grpSpMk id="114" creationId="{C8AB5504-8756-658B-F977-FE7BFD2470E7}"/>
          </ac:grpSpMkLst>
        </pc:grpChg>
        <pc:grpChg chg="del mod">
          <ac:chgData name="Venkatasubramanian, Mani V." userId="fbe5ce37-0145-4c31-b84a-b36f8beac5f3" providerId="ADAL" clId="{42036D64-3A8D-4AB3-9423-C51B782DFE96}" dt="2023-01-24T16:38:27.734" v="1842"/>
          <ac:grpSpMkLst>
            <pc:docMk/>
            <pc:sldMk cId="430210734" sldId="268"/>
            <ac:grpSpMk id="119" creationId="{235F116C-39AC-1F63-5438-CC9EDA1D5E45}"/>
          </ac:grpSpMkLst>
        </pc:grpChg>
        <pc:grpChg chg="mod">
          <ac:chgData name="Venkatasubramanian, Mani V." userId="fbe5ce37-0145-4c31-b84a-b36f8beac5f3" providerId="ADAL" clId="{42036D64-3A8D-4AB3-9423-C51B782DFE96}" dt="2023-01-24T16:38:10.197" v="1836"/>
          <ac:grpSpMkLst>
            <pc:docMk/>
            <pc:sldMk cId="430210734" sldId="268"/>
            <ac:grpSpMk id="121" creationId="{84760E83-4509-24D5-F083-60846BA50AE9}"/>
          </ac:grpSpMkLst>
        </pc:grpChg>
        <pc:grpChg chg="del mod">
          <ac:chgData name="Venkatasubramanian, Mani V." userId="fbe5ce37-0145-4c31-b84a-b36f8beac5f3" providerId="ADAL" clId="{42036D64-3A8D-4AB3-9423-C51B782DFE96}" dt="2023-01-24T16:38:27.734" v="1842"/>
          <ac:grpSpMkLst>
            <pc:docMk/>
            <pc:sldMk cId="430210734" sldId="268"/>
            <ac:grpSpMk id="124" creationId="{34118820-39F2-93B7-C05F-1A35A964A1FD}"/>
          </ac:grpSpMkLst>
        </pc:grpChg>
        <pc:grpChg chg="del mod">
          <ac:chgData name="Venkatasubramanian, Mani V." userId="fbe5ce37-0145-4c31-b84a-b36f8beac5f3" providerId="ADAL" clId="{42036D64-3A8D-4AB3-9423-C51B782DFE96}" dt="2023-01-24T16:38:29.976" v="1845"/>
          <ac:grpSpMkLst>
            <pc:docMk/>
            <pc:sldMk cId="430210734" sldId="268"/>
            <ac:grpSpMk id="127" creationId="{8A24BDD6-0BA9-4046-049C-B28B324C516D}"/>
          </ac:grpSpMkLst>
        </pc:grpChg>
        <pc:grpChg chg="del mod">
          <ac:chgData name="Venkatasubramanian, Mani V." userId="fbe5ce37-0145-4c31-b84a-b36f8beac5f3" providerId="ADAL" clId="{42036D64-3A8D-4AB3-9423-C51B782DFE96}" dt="2023-01-24T16:38:44.668" v="1850"/>
          <ac:grpSpMkLst>
            <pc:docMk/>
            <pc:sldMk cId="430210734" sldId="268"/>
            <ac:grpSpMk id="130" creationId="{BF92BAB0-4F05-E76A-C714-D081D259774A}"/>
          </ac:grpSpMkLst>
        </pc:grpChg>
        <pc:grpChg chg="del mod">
          <ac:chgData name="Venkatasubramanian, Mani V." userId="fbe5ce37-0145-4c31-b84a-b36f8beac5f3" providerId="ADAL" clId="{42036D64-3A8D-4AB3-9423-C51B782DFE96}" dt="2023-01-24T16:39:49.762" v="1876"/>
          <ac:grpSpMkLst>
            <pc:docMk/>
            <pc:sldMk cId="430210734" sldId="268"/>
            <ac:grpSpMk id="135" creationId="{986564CE-559F-88C3-A4ED-23CE2337CECF}"/>
          </ac:grpSpMkLst>
        </pc:grpChg>
        <pc:grpChg chg="del mod">
          <ac:chgData name="Venkatasubramanian, Mani V." userId="fbe5ce37-0145-4c31-b84a-b36f8beac5f3" providerId="ADAL" clId="{42036D64-3A8D-4AB3-9423-C51B782DFE96}" dt="2023-01-24T16:38:48.420" v="1857"/>
          <ac:grpSpMkLst>
            <pc:docMk/>
            <pc:sldMk cId="430210734" sldId="268"/>
            <ac:grpSpMk id="138" creationId="{F4C84040-BFCD-DCD2-BA24-9837F8172166}"/>
          </ac:grpSpMkLst>
        </pc:grpChg>
        <pc:grpChg chg="del mod">
          <ac:chgData name="Venkatasubramanian, Mani V." userId="fbe5ce37-0145-4c31-b84a-b36f8beac5f3" providerId="ADAL" clId="{42036D64-3A8D-4AB3-9423-C51B782DFE96}" dt="2023-01-24T16:38:48.420" v="1857"/>
          <ac:grpSpMkLst>
            <pc:docMk/>
            <pc:sldMk cId="430210734" sldId="268"/>
            <ac:grpSpMk id="142" creationId="{748A37BC-CD81-30DB-4883-3CED9EB4B5C0}"/>
          </ac:grpSpMkLst>
        </pc:grpChg>
        <pc:grpChg chg="del mod">
          <ac:chgData name="Venkatasubramanian, Mani V." userId="fbe5ce37-0145-4c31-b84a-b36f8beac5f3" providerId="ADAL" clId="{42036D64-3A8D-4AB3-9423-C51B782DFE96}" dt="2023-01-24T16:38:52.231" v="1859"/>
          <ac:grpSpMkLst>
            <pc:docMk/>
            <pc:sldMk cId="430210734" sldId="268"/>
            <ac:grpSpMk id="143" creationId="{3EE920F3-6C93-7265-50EF-4C4104514DD9}"/>
          </ac:grpSpMkLst>
        </pc:grpChg>
        <pc:grpChg chg="del mod">
          <ac:chgData name="Venkatasubramanian, Mani V." userId="fbe5ce37-0145-4c31-b84a-b36f8beac5f3" providerId="ADAL" clId="{42036D64-3A8D-4AB3-9423-C51B782DFE96}" dt="2023-01-24T16:41:18.767" v="1882"/>
          <ac:grpSpMkLst>
            <pc:docMk/>
            <pc:sldMk cId="430210734" sldId="268"/>
            <ac:grpSpMk id="145" creationId="{03F5934B-8015-11E5-D08B-5EB8CC5E9A47}"/>
          </ac:grpSpMkLst>
        </pc:grpChg>
        <pc:grpChg chg="mod">
          <ac:chgData name="Venkatasubramanian, Mani V." userId="fbe5ce37-0145-4c31-b84a-b36f8beac5f3" providerId="ADAL" clId="{42036D64-3A8D-4AB3-9423-C51B782DFE96}" dt="2023-01-24T16:39:13.471" v="1873"/>
          <ac:grpSpMkLst>
            <pc:docMk/>
            <pc:sldMk cId="430210734" sldId="268"/>
            <ac:grpSpMk id="159" creationId="{07BC6D9F-0F4D-B736-5924-9234BAE950D2}"/>
          </ac:grpSpMkLst>
        </pc:grpChg>
        <pc:grpChg chg="mod">
          <ac:chgData name="Venkatasubramanian, Mani V." userId="fbe5ce37-0145-4c31-b84a-b36f8beac5f3" providerId="ADAL" clId="{42036D64-3A8D-4AB3-9423-C51B782DFE96}" dt="2023-01-24T16:39:49.762" v="1876"/>
          <ac:grpSpMkLst>
            <pc:docMk/>
            <pc:sldMk cId="430210734" sldId="268"/>
            <ac:grpSpMk id="162" creationId="{9D7CEF99-D126-B1B2-14FA-A0B7396BF9D4}"/>
          </ac:grpSpMkLst>
        </pc:grpChg>
        <pc:grpChg chg="del mod">
          <ac:chgData name="Venkatasubramanian, Mani V." userId="fbe5ce37-0145-4c31-b84a-b36f8beac5f3" providerId="ADAL" clId="{42036D64-3A8D-4AB3-9423-C51B782DFE96}" dt="2023-01-24T16:41:43.273" v="1897"/>
          <ac:grpSpMkLst>
            <pc:docMk/>
            <pc:sldMk cId="430210734" sldId="268"/>
            <ac:grpSpMk id="166" creationId="{B9C2755D-A355-48B7-6CFA-CAC047C9B7BF}"/>
          </ac:grpSpMkLst>
        </pc:grpChg>
        <pc:grpChg chg="del mod">
          <ac:chgData name="Venkatasubramanian, Mani V." userId="fbe5ce37-0145-4c31-b84a-b36f8beac5f3" providerId="ADAL" clId="{42036D64-3A8D-4AB3-9423-C51B782DFE96}" dt="2023-01-24T16:41:35.841" v="1890"/>
          <ac:grpSpMkLst>
            <pc:docMk/>
            <pc:sldMk cId="430210734" sldId="268"/>
            <ac:grpSpMk id="170" creationId="{3ECEAA93-8412-7591-D665-A452CE4F2750}"/>
          </ac:grpSpMkLst>
        </pc:grpChg>
        <pc:grpChg chg="del mod">
          <ac:chgData name="Venkatasubramanian, Mani V." userId="fbe5ce37-0145-4c31-b84a-b36f8beac5f3" providerId="ADAL" clId="{42036D64-3A8D-4AB3-9423-C51B782DFE96}" dt="2023-01-24T16:41:37.778" v="1892"/>
          <ac:grpSpMkLst>
            <pc:docMk/>
            <pc:sldMk cId="430210734" sldId="268"/>
            <ac:grpSpMk id="174" creationId="{1E8D9ACC-E09C-FF1F-3444-15788B9497E3}"/>
          </ac:grpSpMkLst>
        </pc:grpChg>
        <pc:grpChg chg="del mod">
          <ac:chgData name="Venkatasubramanian, Mani V." userId="fbe5ce37-0145-4c31-b84a-b36f8beac5f3" providerId="ADAL" clId="{42036D64-3A8D-4AB3-9423-C51B782DFE96}" dt="2023-01-24T16:41:43.273" v="1897"/>
          <ac:grpSpMkLst>
            <pc:docMk/>
            <pc:sldMk cId="430210734" sldId="268"/>
            <ac:grpSpMk id="175" creationId="{FA5FAD64-560B-ADA6-4D67-F7DC591BA28C}"/>
          </ac:grpSpMkLst>
        </pc:grpChg>
        <pc:grpChg chg="del mod">
          <ac:chgData name="Venkatasubramanian, Mani V." userId="fbe5ce37-0145-4c31-b84a-b36f8beac5f3" providerId="ADAL" clId="{42036D64-3A8D-4AB3-9423-C51B782DFE96}" dt="2023-01-24T16:41:43.273" v="1897"/>
          <ac:grpSpMkLst>
            <pc:docMk/>
            <pc:sldMk cId="430210734" sldId="268"/>
            <ac:grpSpMk id="177" creationId="{C63D8F8B-5CFB-C12C-35C2-B0710C3D1979}"/>
          </ac:grpSpMkLst>
        </pc:grpChg>
        <pc:grpChg chg="del mod">
          <ac:chgData name="Venkatasubramanian, Mani V." userId="fbe5ce37-0145-4c31-b84a-b36f8beac5f3" providerId="ADAL" clId="{42036D64-3A8D-4AB3-9423-C51B782DFE96}" dt="2023-01-24T16:42:01.623" v="1905"/>
          <ac:grpSpMkLst>
            <pc:docMk/>
            <pc:sldMk cId="430210734" sldId="268"/>
            <ac:grpSpMk id="182" creationId="{2942298F-331B-E750-F329-8E15B3287F14}"/>
          </ac:grpSpMkLst>
        </pc:grpChg>
        <pc:grpChg chg="del mod">
          <ac:chgData name="Venkatasubramanian, Mani V." userId="fbe5ce37-0145-4c31-b84a-b36f8beac5f3" providerId="ADAL" clId="{42036D64-3A8D-4AB3-9423-C51B782DFE96}" dt="2023-01-24T16:41:57.192" v="1903"/>
          <ac:grpSpMkLst>
            <pc:docMk/>
            <pc:sldMk cId="430210734" sldId="268"/>
            <ac:grpSpMk id="186" creationId="{29D6E39F-3DA4-9262-AB27-B33369BF454E}"/>
          </ac:grpSpMkLst>
        </pc:grpChg>
        <pc:grpChg chg="del mod">
          <ac:chgData name="Venkatasubramanian, Mani V." userId="fbe5ce37-0145-4c31-b84a-b36f8beac5f3" providerId="ADAL" clId="{42036D64-3A8D-4AB3-9423-C51B782DFE96}" dt="2023-01-24T16:42:01.623" v="1905"/>
          <ac:grpSpMkLst>
            <pc:docMk/>
            <pc:sldMk cId="430210734" sldId="268"/>
            <ac:grpSpMk id="188" creationId="{A517D15B-E33B-916D-F93E-46555F53B76E}"/>
          </ac:grpSpMkLst>
        </pc:grpChg>
        <pc:grpChg chg="mod">
          <ac:chgData name="Venkatasubramanian, Mani V." userId="fbe5ce37-0145-4c31-b84a-b36f8beac5f3" providerId="ADAL" clId="{42036D64-3A8D-4AB3-9423-C51B782DFE96}" dt="2023-01-24T16:42:01.623" v="1905"/>
          <ac:grpSpMkLst>
            <pc:docMk/>
            <pc:sldMk cId="430210734" sldId="268"/>
            <ac:grpSpMk id="190" creationId="{1B50530E-5FB6-C356-DB2C-B58D601955BC}"/>
          </ac:grpSpMkLst>
        </pc:grp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2" creationId="{857C8948-9FA7-C173-8D3B-FEDE90972DAD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3" creationId="{AC824819-CF5D-6ACA-EEF7-AF3011869541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4" creationId="{ACE7F6B2-3024-8F3E-C4C5-5EF328DFFCCE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5" creationId="{8B2B6484-AF90-E110-ED99-83CAE47E7E18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6" creationId="{BCF16DCE-EB0F-00F0-AC40-9DA85F55EDBD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7" creationId="{BE93953B-E0E9-2856-BFD0-EDF4596ED0CB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8" creationId="{95DBA8D0-D9AC-1E59-D741-DAA8F93C02C6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9" creationId="{D82139E0-601E-A16A-5830-A29FE69C5278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11" creationId="{B64C784B-C8E2-4411-8D13-85016ABA4005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12" creationId="{75D02AFB-FC14-7788-017A-EA33DA8D3EFE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14" creationId="{A2349878-837A-9846-9187-2A602CF7DD94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15" creationId="{45BD51E3-BBB0-6A5A-64B4-3A94379E0167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17" creationId="{8C97C87C-92EF-7666-CB3D-E10B58BA0698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18" creationId="{95644759-2077-AFFA-764B-362BF1299ECF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20" creationId="{D34315C0-3A99-252F-A0F9-5AA7CFB13246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22" creationId="{97324FA2-03AB-4A01-7F20-DEAC089AA5A7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23" creationId="{F39D6642-598C-57F3-B7C6-BBB9C7974620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24" creationId="{6CF9F1C2-6E64-A02D-EF81-EE8626DD8194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25" creationId="{0851D9DC-0CFB-7C2A-F464-D00EF5A4F02D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26" creationId="{D59BDC9A-394A-A5EA-32B5-46825E26953B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28" creationId="{BB92549B-7647-B534-102C-EA1684D9E633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29" creationId="{D8AF617C-C2E4-B113-E229-D9A0B2AF38BC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30" creationId="{E8F6993D-85E7-54ED-FC33-61DA530ADE83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31" creationId="{D111D2CB-2407-16D9-E8FE-05029B7F103F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33" creationId="{6E4C4619-73E4-C396-11A1-2FEC5D2FED3D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34" creationId="{2C3C73EA-7E1E-3B8F-BB34-F7AA00E6ECE8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35" creationId="{1081CEF6-8EFC-ED4F-A3B8-C80C14C884DA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36" creationId="{1BAF8A41-BAD5-F51D-C408-3885E3B46E16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37" creationId="{D0CCE0B7-76A5-E08B-B929-601F0377D06B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39" creationId="{E0FC71BF-20BC-B053-7420-1A0520768AE6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40" creationId="{C27584BB-0926-78F7-59A6-ACFA25AAE217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42" creationId="{713A6501-187E-C760-CDC9-97B865EF691C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43" creationId="{48327E4A-7F83-8060-C88D-97C31CC6AB86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44" creationId="{9BB63396-E83D-F9DC-696F-B660B1291991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46" creationId="{4554F472-0BAE-47A6-220F-B3DA9FA2DD13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47" creationId="{DAE1FEF6-B6DD-CF71-2F88-AE0C05EC3DB4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48" creationId="{0153D3F4-B238-9AEB-EDCE-7BDA55B32FA1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49" creationId="{CD0787EB-26AB-172A-70DC-8D8AB97713E8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52" creationId="{364657C6-F675-54E9-1169-293BCBE93D62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53" creationId="{CA1134AB-6C4C-70BA-2D40-62E9E2A01958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54" creationId="{1EA17BC2-D87F-D966-AE5F-853BC1C3314C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55" creationId="{971516B4-A4D6-B515-09C5-C4AF748BC794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56" creationId="{10138372-5AC3-E14A-20DD-F3688ABEF467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59" creationId="{71A572A2-C7BD-A04C-687E-1D493EF10A17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60" creationId="{2B1EB9F8-CE63-2C53-1C0D-19E579D09687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61" creationId="{0DF695D6-8361-3535-CA4B-852D42A78740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62" creationId="{16C1F336-CB28-9374-EC2E-43B86616D902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63" creationId="{D27F1FC5-B144-2F1E-D29B-5B2670D2AE1C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64" creationId="{B1CEFA40-908D-7027-95B0-D6BC01868825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65" creationId="{7D1234F8-58AC-581D-7700-08F2B81CF7BD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67" creationId="{63E91AE3-9EA2-5CF3-6692-BB520B5A26BF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68" creationId="{6F0DCD33-AAFE-4C16-635C-8815377F1AA3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69" creationId="{942CFC18-30EA-DA65-25A7-B9F03DF66899}"/>
          </ac:inkMkLst>
        </pc:inkChg>
        <pc:inkChg chg="add mod">
          <ac:chgData name="Venkatasubramanian, Mani V." userId="fbe5ce37-0145-4c31-b84a-b36f8beac5f3" providerId="ADAL" clId="{42036D64-3A8D-4AB3-9423-C51B782DFE96}" dt="2023-01-24T16:37:28.847" v="1809"/>
          <ac:inkMkLst>
            <pc:docMk/>
            <pc:sldMk cId="430210734" sldId="268"/>
            <ac:inkMk id="71" creationId="{BCE6CDD8-70D4-23E4-DB1A-1BF172E3526B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73" creationId="{F26E164C-FAC2-239A-BA1D-7FC937432DAE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74" creationId="{9852DF0A-614D-7FDB-E694-9A1B3F2441B3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76" creationId="{8808966E-4533-459D-C70B-B37DCDAC5B74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77" creationId="{EF494EF3-0AEA-1C0E-779B-F58DED17D201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79" creationId="{5A8FA671-141B-B34D-1DBD-3AD5AF38A0A4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80" creationId="{82B907A5-7C70-4C0A-85A2-2197AEB57C0D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81" creationId="{236D3F24-CDFF-7095-3D33-F5CFAB27CB7C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82" creationId="{972D20E2-4178-F5E2-8B5F-2256FAF50AC8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84" creationId="{48A95EE9-77A6-E876-B6F6-D4C6B0172C07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85" creationId="{A98D1015-E8F6-EDCB-83FA-D770DB1848D0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86" creationId="{F185E554-CDA4-640A-8F8E-C313732829BF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87" creationId="{9FB150D2-D01D-4333-5422-F3B90FFB6E0E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88" creationId="{E718AD5E-D3B2-110A-2C1D-4D332EB8DEDF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89" creationId="{0A4D6C61-08D0-0DFA-DFD7-D1E0984C1556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93" creationId="{B96F764C-D4EB-3FA9-0B57-661925F3E5FB}"/>
          </ac:inkMkLst>
        </pc:inkChg>
        <pc:inkChg chg="add mod">
          <ac:chgData name="Venkatasubramanian, Mani V." userId="fbe5ce37-0145-4c31-b84a-b36f8beac5f3" providerId="ADAL" clId="{42036D64-3A8D-4AB3-9423-C51B782DFE96}" dt="2023-01-24T16:38:10.197" v="1836"/>
          <ac:inkMkLst>
            <pc:docMk/>
            <pc:sldMk cId="430210734" sldId="268"/>
            <ac:inkMk id="95" creationId="{E7329709-BC7A-D8BE-E349-19F182B4BAE6}"/>
          </ac:inkMkLst>
        </pc:inkChg>
        <pc:inkChg chg="add mod">
          <ac:chgData name="Venkatasubramanian, Mani V." userId="fbe5ce37-0145-4c31-b84a-b36f8beac5f3" providerId="ADAL" clId="{42036D64-3A8D-4AB3-9423-C51B782DFE96}" dt="2023-01-24T16:38:10.197" v="1836"/>
          <ac:inkMkLst>
            <pc:docMk/>
            <pc:sldMk cId="430210734" sldId="268"/>
            <ac:inkMk id="96" creationId="{30C2C457-8D9A-8552-EBA9-63DCE7C37A75}"/>
          </ac:inkMkLst>
        </pc:inkChg>
        <pc:inkChg chg="add mod">
          <ac:chgData name="Venkatasubramanian, Mani V." userId="fbe5ce37-0145-4c31-b84a-b36f8beac5f3" providerId="ADAL" clId="{42036D64-3A8D-4AB3-9423-C51B782DFE96}" dt="2023-01-24T16:38:10.197" v="1836"/>
          <ac:inkMkLst>
            <pc:docMk/>
            <pc:sldMk cId="430210734" sldId="268"/>
            <ac:inkMk id="98" creationId="{54985E11-0DE7-E587-D89A-639CA1DADB66}"/>
          </ac:inkMkLst>
        </pc:inkChg>
        <pc:inkChg chg="add mod">
          <ac:chgData name="Venkatasubramanian, Mani V." userId="fbe5ce37-0145-4c31-b84a-b36f8beac5f3" providerId="ADAL" clId="{42036D64-3A8D-4AB3-9423-C51B782DFE96}" dt="2023-01-24T16:38:10.197" v="1836"/>
          <ac:inkMkLst>
            <pc:docMk/>
            <pc:sldMk cId="430210734" sldId="268"/>
            <ac:inkMk id="99" creationId="{893258B9-83C6-6C28-AAD1-3662D15AB18C}"/>
          </ac:inkMkLst>
        </pc:inkChg>
        <pc:inkChg chg="add mod">
          <ac:chgData name="Venkatasubramanian, Mani V." userId="fbe5ce37-0145-4c31-b84a-b36f8beac5f3" providerId="ADAL" clId="{42036D64-3A8D-4AB3-9423-C51B782DFE96}" dt="2023-01-24T16:38:10.197" v="1836"/>
          <ac:inkMkLst>
            <pc:docMk/>
            <pc:sldMk cId="430210734" sldId="268"/>
            <ac:inkMk id="101" creationId="{E4D3F187-58A4-AFCC-BF65-2EF6D1A753A2}"/>
          </ac:inkMkLst>
        </pc:inkChg>
        <pc:inkChg chg="add mod">
          <ac:chgData name="Venkatasubramanian, Mani V." userId="fbe5ce37-0145-4c31-b84a-b36f8beac5f3" providerId="ADAL" clId="{42036D64-3A8D-4AB3-9423-C51B782DFE96}" dt="2023-01-24T16:38:10.197" v="1836"/>
          <ac:inkMkLst>
            <pc:docMk/>
            <pc:sldMk cId="430210734" sldId="268"/>
            <ac:inkMk id="102" creationId="{2660FC3F-026C-3C01-935A-7883650D8892}"/>
          </ac:inkMkLst>
        </pc:inkChg>
        <pc:inkChg chg="add mod">
          <ac:chgData name="Venkatasubramanian, Mani V." userId="fbe5ce37-0145-4c31-b84a-b36f8beac5f3" providerId="ADAL" clId="{42036D64-3A8D-4AB3-9423-C51B782DFE96}" dt="2023-01-24T16:38:10.197" v="1836"/>
          <ac:inkMkLst>
            <pc:docMk/>
            <pc:sldMk cId="430210734" sldId="268"/>
            <ac:inkMk id="104" creationId="{19455793-871A-1852-5A1D-E0EF8937A093}"/>
          </ac:inkMkLst>
        </pc:inkChg>
        <pc:inkChg chg="add mod">
          <ac:chgData name="Venkatasubramanian, Mani V." userId="fbe5ce37-0145-4c31-b84a-b36f8beac5f3" providerId="ADAL" clId="{42036D64-3A8D-4AB3-9423-C51B782DFE96}" dt="2023-01-24T16:38:10.197" v="1836"/>
          <ac:inkMkLst>
            <pc:docMk/>
            <pc:sldMk cId="430210734" sldId="268"/>
            <ac:inkMk id="105" creationId="{C0DE2C8F-E637-2405-5A78-D761719DE979}"/>
          </ac:inkMkLst>
        </pc:inkChg>
        <pc:inkChg chg="add mod">
          <ac:chgData name="Venkatasubramanian, Mani V." userId="fbe5ce37-0145-4c31-b84a-b36f8beac5f3" providerId="ADAL" clId="{42036D64-3A8D-4AB3-9423-C51B782DFE96}" dt="2023-01-24T16:38:10.197" v="1836"/>
          <ac:inkMkLst>
            <pc:docMk/>
            <pc:sldMk cId="430210734" sldId="268"/>
            <ac:inkMk id="106" creationId="{3F0909D4-57EC-FB53-B614-7C1E8A2291C2}"/>
          </ac:inkMkLst>
        </pc:inkChg>
        <pc:inkChg chg="add mod">
          <ac:chgData name="Venkatasubramanian, Mani V." userId="fbe5ce37-0145-4c31-b84a-b36f8beac5f3" providerId="ADAL" clId="{42036D64-3A8D-4AB3-9423-C51B782DFE96}" dt="2023-01-24T16:38:10.197" v="1836"/>
          <ac:inkMkLst>
            <pc:docMk/>
            <pc:sldMk cId="430210734" sldId="268"/>
            <ac:inkMk id="107" creationId="{99CD89F7-76B5-E2DE-95A6-2240BB10B3DC}"/>
          </ac:inkMkLst>
        </pc:inkChg>
        <pc:inkChg chg="add mod">
          <ac:chgData name="Venkatasubramanian, Mani V." userId="fbe5ce37-0145-4c31-b84a-b36f8beac5f3" providerId="ADAL" clId="{42036D64-3A8D-4AB3-9423-C51B782DFE96}" dt="2023-01-24T16:38:10.197" v="1836"/>
          <ac:inkMkLst>
            <pc:docMk/>
            <pc:sldMk cId="430210734" sldId="268"/>
            <ac:inkMk id="108" creationId="{DC5A1C56-9017-79C5-D487-EE67CB142EDC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10" creationId="{42FC9AAE-D648-6D8B-D3E4-D50AD5238F6B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11" creationId="{6D755ED8-10BF-EFC7-7A33-76A6786D039B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12" creationId="{BFBEEFCC-12C5-7025-D7D8-89C0A5F5B6C4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13" creationId="{C35A4964-8904-25F2-A076-FB09572BB425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15" creationId="{70C95C72-B6DF-3F0A-7921-66B640379C9D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16" creationId="{6B63D8B3-0F56-0699-C5FB-6EF779209F58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17" creationId="{9945F379-2E97-A5C0-427D-A22B7338C0A7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18" creationId="{2B727832-08AC-5232-9E1B-37E79070117D}"/>
          </ac:inkMkLst>
        </pc:inkChg>
        <pc:inkChg chg="add mod">
          <ac:chgData name="Venkatasubramanian, Mani V." userId="fbe5ce37-0145-4c31-b84a-b36f8beac5f3" providerId="ADAL" clId="{42036D64-3A8D-4AB3-9423-C51B782DFE96}" dt="2023-01-24T16:38:10.197" v="1836"/>
          <ac:inkMkLst>
            <pc:docMk/>
            <pc:sldMk cId="430210734" sldId="268"/>
            <ac:inkMk id="120" creationId="{7BB36036-4BFF-576E-7212-2DF3D391E48F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22" creationId="{1718EB01-8F46-A64C-C403-3EE9B7758686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23" creationId="{6332D815-CF5A-F506-CA9B-37D3CD33A846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25" creationId="{54E4DF8A-F0C4-5B53-85EF-2F3FA145B8F8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26" creationId="{44A46EFB-CCBD-F9B7-8B9D-8F0A9B3C1E32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28" creationId="{1AAEF2C5-9B5E-0B00-CDA9-D1B7D0DE0C38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29" creationId="{2265ABDF-67DA-867A-96BE-841219827FD7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31" creationId="{EE33156E-AEBE-E29A-309F-76A3A158998B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32" creationId="{D6DD58C8-5368-E183-9701-48AF6D7D01CC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33" creationId="{0BC16355-47A6-8561-58C2-0832E793EDDC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34" creationId="{DFFD4AD4-730D-C6B9-6137-80B9DE423BA4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36" creationId="{75160DFC-E8B9-CA1C-0BC6-B1E3255EC051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37" creationId="{87416324-E6DA-D064-36A9-C5D09AFD23F3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39" creationId="{C5BA04A4-3665-55DD-CDAB-02EB8C513B84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40" creationId="{5987C248-D3A8-0941-9A6E-FBC1E60BEA27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41" creationId="{F868A2D4-E695-C444-C2BD-458EDE3A709C}"/>
          </ac:inkMkLst>
        </pc:inkChg>
        <pc:inkChg chg="add mod">
          <ac:chgData name="Venkatasubramanian, Mani V." userId="fbe5ce37-0145-4c31-b84a-b36f8beac5f3" providerId="ADAL" clId="{42036D64-3A8D-4AB3-9423-C51B782DFE96}" dt="2023-01-24T16:41:18.767" v="1882"/>
          <ac:inkMkLst>
            <pc:docMk/>
            <pc:sldMk cId="430210734" sldId="268"/>
            <ac:inkMk id="144" creationId="{64E6620D-BF90-B2B5-4E2D-06AAE4AA86DB}"/>
          </ac:inkMkLst>
        </pc:inkChg>
        <pc:inkChg chg="add">
          <ac:chgData name="Venkatasubramanian, Mani V." userId="fbe5ce37-0145-4c31-b84a-b36f8beac5f3" providerId="ADAL" clId="{42036D64-3A8D-4AB3-9423-C51B782DFE96}" dt="2023-01-24T16:38:55.686" v="1860" actId="9405"/>
          <ac:inkMkLst>
            <pc:docMk/>
            <pc:sldMk cId="430210734" sldId="268"/>
            <ac:inkMk id="146" creationId="{94EE2130-0AFF-ABC5-D15D-DD5DCA9C4526}"/>
          </ac:inkMkLst>
        </pc:inkChg>
        <pc:inkChg chg="add mod">
          <ac:chgData name="Venkatasubramanian, Mani V." userId="fbe5ce37-0145-4c31-b84a-b36f8beac5f3" providerId="ADAL" clId="{42036D64-3A8D-4AB3-9423-C51B782DFE96}" dt="2023-01-24T16:39:13.471" v="1873"/>
          <ac:inkMkLst>
            <pc:docMk/>
            <pc:sldMk cId="430210734" sldId="268"/>
            <ac:inkMk id="147" creationId="{8D2AE817-2D4F-D342-8EF2-3256EA58F6DD}"/>
          </ac:inkMkLst>
        </pc:inkChg>
        <pc:inkChg chg="add mod">
          <ac:chgData name="Venkatasubramanian, Mani V." userId="fbe5ce37-0145-4c31-b84a-b36f8beac5f3" providerId="ADAL" clId="{42036D64-3A8D-4AB3-9423-C51B782DFE96}" dt="2023-01-24T16:39:13.471" v="1873"/>
          <ac:inkMkLst>
            <pc:docMk/>
            <pc:sldMk cId="430210734" sldId="268"/>
            <ac:inkMk id="148" creationId="{74D950E3-CCB4-EECA-217F-C05624A7FA3D}"/>
          </ac:inkMkLst>
        </pc:inkChg>
        <pc:inkChg chg="add mod">
          <ac:chgData name="Venkatasubramanian, Mani V." userId="fbe5ce37-0145-4c31-b84a-b36f8beac5f3" providerId="ADAL" clId="{42036D64-3A8D-4AB3-9423-C51B782DFE96}" dt="2023-01-24T16:39:13.471" v="1873"/>
          <ac:inkMkLst>
            <pc:docMk/>
            <pc:sldMk cId="430210734" sldId="268"/>
            <ac:inkMk id="149" creationId="{24F7BFD7-F8D6-1F36-D5EA-C27D42AB378C}"/>
          </ac:inkMkLst>
        </pc:inkChg>
        <pc:inkChg chg="add mod">
          <ac:chgData name="Venkatasubramanian, Mani V." userId="fbe5ce37-0145-4c31-b84a-b36f8beac5f3" providerId="ADAL" clId="{42036D64-3A8D-4AB3-9423-C51B782DFE96}" dt="2023-01-24T16:39:13.471" v="1873"/>
          <ac:inkMkLst>
            <pc:docMk/>
            <pc:sldMk cId="430210734" sldId="268"/>
            <ac:inkMk id="150" creationId="{14303B39-B121-23F7-E7CF-C070C4BA1F4F}"/>
          </ac:inkMkLst>
        </pc:inkChg>
        <pc:inkChg chg="add mod">
          <ac:chgData name="Venkatasubramanian, Mani V." userId="fbe5ce37-0145-4c31-b84a-b36f8beac5f3" providerId="ADAL" clId="{42036D64-3A8D-4AB3-9423-C51B782DFE96}" dt="2023-01-24T16:39:13.471" v="1873"/>
          <ac:inkMkLst>
            <pc:docMk/>
            <pc:sldMk cId="430210734" sldId="268"/>
            <ac:inkMk id="151" creationId="{67A3C978-86AE-71FD-7E8E-A1CBFACEA685}"/>
          </ac:inkMkLst>
        </pc:inkChg>
        <pc:inkChg chg="add mod">
          <ac:chgData name="Venkatasubramanian, Mani V." userId="fbe5ce37-0145-4c31-b84a-b36f8beac5f3" providerId="ADAL" clId="{42036D64-3A8D-4AB3-9423-C51B782DFE96}" dt="2023-01-24T16:39:13.471" v="1873"/>
          <ac:inkMkLst>
            <pc:docMk/>
            <pc:sldMk cId="430210734" sldId="268"/>
            <ac:inkMk id="152" creationId="{FE524D3E-09EB-B102-D679-A7B1FC1F8344}"/>
          </ac:inkMkLst>
        </pc:inkChg>
        <pc:inkChg chg="add mod">
          <ac:chgData name="Venkatasubramanian, Mani V." userId="fbe5ce37-0145-4c31-b84a-b36f8beac5f3" providerId="ADAL" clId="{42036D64-3A8D-4AB3-9423-C51B782DFE96}" dt="2023-01-24T16:39:13.471" v="1873"/>
          <ac:inkMkLst>
            <pc:docMk/>
            <pc:sldMk cId="430210734" sldId="268"/>
            <ac:inkMk id="153" creationId="{4F82D79E-88F3-2E1C-FB6D-CB8E9B66CE5A}"/>
          </ac:inkMkLst>
        </pc:inkChg>
        <pc:inkChg chg="add mod">
          <ac:chgData name="Venkatasubramanian, Mani V." userId="fbe5ce37-0145-4c31-b84a-b36f8beac5f3" providerId="ADAL" clId="{42036D64-3A8D-4AB3-9423-C51B782DFE96}" dt="2023-01-24T16:39:13.471" v="1873"/>
          <ac:inkMkLst>
            <pc:docMk/>
            <pc:sldMk cId="430210734" sldId="268"/>
            <ac:inkMk id="154" creationId="{611757A0-B54D-EC48-5E00-8D6242000A8B}"/>
          </ac:inkMkLst>
        </pc:inkChg>
        <pc:inkChg chg="add mod">
          <ac:chgData name="Venkatasubramanian, Mani V." userId="fbe5ce37-0145-4c31-b84a-b36f8beac5f3" providerId="ADAL" clId="{42036D64-3A8D-4AB3-9423-C51B782DFE96}" dt="2023-01-24T16:39:13.471" v="1873"/>
          <ac:inkMkLst>
            <pc:docMk/>
            <pc:sldMk cId="430210734" sldId="268"/>
            <ac:inkMk id="155" creationId="{36107396-752B-AB19-AAC0-52379B0E6379}"/>
          </ac:inkMkLst>
        </pc:inkChg>
        <pc:inkChg chg="add mod">
          <ac:chgData name="Venkatasubramanian, Mani V." userId="fbe5ce37-0145-4c31-b84a-b36f8beac5f3" providerId="ADAL" clId="{42036D64-3A8D-4AB3-9423-C51B782DFE96}" dt="2023-01-24T16:39:13.471" v="1873"/>
          <ac:inkMkLst>
            <pc:docMk/>
            <pc:sldMk cId="430210734" sldId="268"/>
            <ac:inkMk id="156" creationId="{A54FF8D1-5001-F9C0-6727-2D9DBABA412B}"/>
          </ac:inkMkLst>
        </pc:inkChg>
        <pc:inkChg chg="add mod">
          <ac:chgData name="Venkatasubramanian, Mani V." userId="fbe5ce37-0145-4c31-b84a-b36f8beac5f3" providerId="ADAL" clId="{42036D64-3A8D-4AB3-9423-C51B782DFE96}" dt="2023-01-24T16:39:13.471" v="1873"/>
          <ac:inkMkLst>
            <pc:docMk/>
            <pc:sldMk cId="430210734" sldId="268"/>
            <ac:inkMk id="157" creationId="{DE576C3D-968B-42DF-5F3F-D5B140C5F94D}"/>
          </ac:inkMkLst>
        </pc:inkChg>
        <pc:inkChg chg="add mod">
          <ac:chgData name="Venkatasubramanian, Mani V." userId="fbe5ce37-0145-4c31-b84a-b36f8beac5f3" providerId="ADAL" clId="{42036D64-3A8D-4AB3-9423-C51B782DFE96}" dt="2023-01-24T16:39:13.471" v="1873"/>
          <ac:inkMkLst>
            <pc:docMk/>
            <pc:sldMk cId="430210734" sldId="268"/>
            <ac:inkMk id="158" creationId="{7FE50A91-068E-38F1-7F30-F97F299157AA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60" creationId="{357E1B6B-573D-C34A-8F1A-925C54B8F622}"/>
          </ac:inkMkLst>
        </pc:inkChg>
        <pc:inkChg chg="add mod">
          <ac:chgData name="Venkatasubramanian, Mani V." userId="fbe5ce37-0145-4c31-b84a-b36f8beac5f3" providerId="ADAL" clId="{42036D64-3A8D-4AB3-9423-C51B782DFE96}" dt="2023-01-24T16:39:49.762" v="1876"/>
          <ac:inkMkLst>
            <pc:docMk/>
            <pc:sldMk cId="430210734" sldId="268"/>
            <ac:inkMk id="161" creationId="{BED5A833-2A88-877B-628C-B9E5A5E02FCF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63" creationId="{ECF34123-EECD-6E5B-895C-3C5BA1DF4DB5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64" creationId="{2A007BDF-F3CD-594C-50F6-3D12098E0025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65" creationId="{300965CB-26F5-DCD7-A431-551D3CBD2732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67" creationId="{0DC30769-74C1-DD9D-FCC3-C515A28B37A0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68" creationId="{6C6129C6-E7E9-C3D5-9B6A-F9AB1C41359B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69" creationId="{DEF05AB3-15B4-2DD4-7510-2F1B8FB36001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71" creationId="{32A75E2B-DA2B-0311-25AF-B11709099275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72" creationId="{61498AE3-C593-64E8-972C-8435369078B1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73" creationId="{AF0C3C2D-91D3-86D8-B21B-07FB836C8FC4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76" creationId="{EF79BB8F-8BF4-7711-8D99-CDF714BCBFF9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78" creationId="{C840D46A-2FDC-DEAA-5B3B-6F42EB836B11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79" creationId="{4199C53F-9914-7D5E-DFBE-B4A78BCD3DD7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80" creationId="{14D81AF9-A909-2895-1976-B222D29900E0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81" creationId="{FC185143-265B-F0A8-67C7-AE1EA0294D9B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83" creationId="{26E40783-4049-9556-6603-7FDDBA768644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84" creationId="{43776667-1E18-35F8-C73B-E78DFAF52755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85" creationId="{F898DEA9-D88D-8CAB-AE3F-3071F3EA56A7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87" creationId="{0407335D-A685-961C-D2F7-9F0A56A1A819}"/>
          </ac:inkMkLst>
        </pc:inkChg>
        <pc:inkChg chg="add mod">
          <ac:chgData name="Venkatasubramanian, Mani V." userId="fbe5ce37-0145-4c31-b84a-b36f8beac5f3" providerId="ADAL" clId="{42036D64-3A8D-4AB3-9423-C51B782DFE96}" dt="2023-01-24T16:42:01.623" v="1905"/>
          <ac:inkMkLst>
            <pc:docMk/>
            <pc:sldMk cId="430210734" sldId="268"/>
            <ac:inkMk id="189" creationId="{BCC15206-3AFE-2782-C9E2-B56C36ED40BB}"/>
          </ac:inkMkLst>
        </pc:inkChg>
      </pc:sldChg>
      <pc:sldChg chg="addSp delSp modSp add mod">
        <pc:chgData name="Venkatasubramanian, Mani V." userId="fbe5ce37-0145-4c31-b84a-b36f8beac5f3" providerId="ADAL" clId="{42036D64-3A8D-4AB3-9423-C51B782DFE96}" dt="2023-01-24T16:40:27.248" v="1878"/>
        <pc:sldMkLst>
          <pc:docMk/>
          <pc:sldMk cId="3918762222" sldId="269"/>
        </pc:sldMkLst>
        <pc:grpChg chg="del mod">
          <ac:chgData name="Venkatasubramanian, Mani V." userId="fbe5ce37-0145-4c31-b84a-b36f8beac5f3" providerId="ADAL" clId="{42036D64-3A8D-4AB3-9423-C51B782DFE96}" dt="2023-01-24T16:29:04.646" v="1535"/>
          <ac:grpSpMkLst>
            <pc:docMk/>
            <pc:sldMk cId="3918762222" sldId="269"/>
            <ac:grpSpMk id="9" creationId="{EBC1545D-B1E6-F362-1858-92EA3834BB0A}"/>
          </ac:grpSpMkLst>
        </pc:grpChg>
        <pc:grpChg chg="del mod">
          <ac:chgData name="Venkatasubramanian, Mani V." userId="fbe5ce37-0145-4c31-b84a-b36f8beac5f3" providerId="ADAL" clId="{42036D64-3A8D-4AB3-9423-C51B782DFE96}" dt="2023-01-24T16:29:04.646" v="1535"/>
          <ac:grpSpMkLst>
            <pc:docMk/>
            <pc:sldMk cId="3918762222" sldId="269"/>
            <ac:grpSpMk id="28" creationId="{53AC29C0-9A28-3141-02FC-DCE22A211FB8}"/>
          </ac:grpSpMkLst>
        </pc:grpChg>
        <pc:grpChg chg="del mod">
          <ac:chgData name="Venkatasubramanian, Mani V." userId="fbe5ce37-0145-4c31-b84a-b36f8beac5f3" providerId="ADAL" clId="{42036D64-3A8D-4AB3-9423-C51B782DFE96}" dt="2023-01-24T16:29:07.327" v="1541"/>
          <ac:grpSpMkLst>
            <pc:docMk/>
            <pc:sldMk cId="3918762222" sldId="269"/>
            <ac:grpSpMk id="29" creationId="{E3E3DEB6-1981-6D0D-1448-A997F2AA57E4}"/>
          </ac:grpSpMkLst>
        </pc:grpChg>
        <pc:grpChg chg="del mod">
          <ac:chgData name="Venkatasubramanian, Mani V." userId="fbe5ce37-0145-4c31-b84a-b36f8beac5f3" providerId="ADAL" clId="{42036D64-3A8D-4AB3-9423-C51B782DFE96}" dt="2023-01-24T16:29:09.701" v="1544"/>
          <ac:grpSpMkLst>
            <pc:docMk/>
            <pc:sldMk cId="3918762222" sldId="269"/>
            <ac:grpSpMk id="35" creationId="{6E5DB477-DA56-31F5-EF83-FB4751B1F0C0}"/>
          </ac:grpSpMkLst>
        </pc:grpChg>
        <pc:grpChg chg="del mod">
          <ac:chgData name="Venkatasubramanian, Mani V." userId="fbe5ce37-0145-4c31-b84a-b36f8beac5f3" providerId="ADAL" clId="{42036D64-3A8D-4AB3-9423-C51B782DFE96}" dt="2023-01-24T16:29:11.266" v="1547"/>
          <ac:grpSpMkLst>
            <pc:docMk/>
            <pc:sldMk cId="3918762222" sldId="269"/>
            <ac:grpSpMk id="38" creationId="{3C4A363C-4492-137F-39D4-7119AF967645}"/>
          </ac:grpSpMkLst>
        </pc:grpChg>
        <pc:grpChg chg="del mod">
          <ac:chgData name="Venkatasubramanian, Mani V." userId="fbe5ce37-0145-4c31-b84a-b36f8beac5f3" providerId="ADAL" clId="{42036D64-3A8D-4AB3-9423-C51B782DFE96}" dt="2023-01-24T16:29:13.367" v="1549"/>
          <ac:grpSpMkLst>
            <pc:docMk/>
            <pc:sldMk cId="3918762222" sldId="269"/>
            <ac:grpSpMk id="41" creationId="{A4739878-7118-F23A-E865-F86677C6C0DE}"/>
          </ac:grpSpMkLst>
        </pc:grpChg>
        <pc:grpChg chg="del mod">
          <ac:chgData name="Venkatasubramanian, Mani V." userId="fbe5ce37-0145-4c31-b84a-b36f8beac5f3" providerId="ADAL" clId="{42036D64-3A8D-4AB3-9423-C51B782DFE96}" dt="2023-01-24T16:31:34.368" v="1623"/>
          <ac:grpSpMkLst>
            <pc:docMk/>
            <pc:sldMk cId="3918762222" sldId="269"/>
            <ac:grpSpMk id="43" creationId="{412A5976-1A50-B65D-9FE6-C8F3FF1C2B34}"/>
          </ac:grpSpMkLst>
        </pc:grpChg>
        <pc:grpChg chg="del mod">
          <ac:chgData name="Venkatasubramanian, Mani V." userId="fbe5ce37-0145-4c31-b84a-b36f8beac5f3" providerId="ADAL" clId="{42036D64-3A8D-4AB3-9423-C51B782DFE96}" dt="2023-01-24T16:30:21.085" v="1578"/>
          <ac:grpSpMkLst>
            <pc:docMk/>
            <pc:sldMk cId="3918762222" sldId="269"/>
            <ac:grpSpMk id="49" creationId="{1FBB776D-FC25-D265-C600-9393BF730931}"/>
          </ac:grpSpMkLst>
        </pc:grpChg>
        <pc:grpChg chg="del mod">
          <ac:chgData name="Venkatasubramanian, Mani V." userId="fbe5ce37-0145-4c31-b84a-b36f8beac5f3" providerId="ADAL" clId="{42036D64-3A8D-4AB3-9423-C51B782DFE96}" dt="2023-01-24T16:30:21.085" v="1578"/>
          <ac:grpSpMkLst>
            <pc:docMk/>
            <pc:sldMk cId="3918762222" sldId="269"/>
            <ac:grpSpMk id="54" creationId="{E4BFD756-5264-BEE2-A919-399D39D752AA}"/>
          </ac:grpSpMkLst>
        </pc:grpChg>
        <pc:grpChg chg="del mod">
          <ac:chgData name="Venkatasubramanian, Mani V." userId="fbe5ce37-0145-4c31-b84a-b36f8beac5f3" providerId="ADAL" clId="{42036D64-3A8D-4AB3-9423-C51B782DFE96}" dt="2023-01-24T16:30:32.264" v="1589"/>
          <ac:grpSpMkLst>
            <pc:docMk/>
            <pc:sldMk cId="3918762222" sldId="269"/>
            <ac:grpSpMk id="63" creationId="{8F61AE67-A1A9-DB0C-3EDA-9B5B4610228B}"/>
          </ac:grpSpMkLst>
        </pc:grpChg>
        <pc:grpChg chg="del mod">
          <ac:chgData name="Venkatasubramanian, Mani V." userId="fbe5ce37-0145-4c31-b84a-b36f8beac5f3" providerId="ADAL" clId="{42036D64-3A8D-4AB3-9423-C51B782DFE96}" dt="2023-01-24T16:31:34.368" v="1623"/>
          <ac:grpSpMkLst>
            <pc:docMk/>
            <pc:sldMk cId="3918762222" sldId="269"/>
            <ac:grpSpMk id="64" creationId="{191CD1FF-C74E-EDA9-2AC7-3246BA3DE9B1}"/>
          </ac:grpSpMkLst>
        </pc:grpChg>
        <pc:grpChg chg="del mod">
          <ac:chgData name="Venkatasubramanian, Mani V." userId="fbe5ce37-0145-4c31-b84a-b36f8beac5f3" providerId="ADAL" clId="{42036D64-3A8D-4AB3-9423-C51B782DFE96}" dt="2023-01-24T16:30:28.091" v="1583"/>
          <ac:grpSpMkLst>
            <pc:docMk/>
            <pc:sldMk cId="3918762222" sldId="269"/>
            <ac:grpSpMk id="68" creationId="{208B7402-C4DA-6E93-04A4-723DFA6DECE1}"/>
          </ac:grpSpMkLst>
        </pc:grpChg>
        <pc:grpChg chg="del mod">
          <ac:chgData name="Venkatasubramanian, Mani V." userId="fbe5ce37-0145-4c31-b84a-b36f8beac5f3" providerId="ADAL" clId="{42036D64-3A8D-4AB3-9423-C51B782DFE96}" dt="2023-01-24T16:30:22.252" v="1581"/>
          <ac:grpSpMkLst>
            <pc:docMk/>
            <pc:sldMk cId="3918762222" sldId="269"/>
            <ac:grpSpMk id="73" creationId="{EB69D1F6-94F2-D0FD-1A44-9F00AE7D460D}"/>
          </ac:grpSpMkLst>
        </pc:grpChg>
        <pc:grpChg chg="del mod">
          <ac:chgData name="Venkatasubramanian, Mani V." userId="fbe5ce37-0145-4c31-b84a-b36f8beac5f3" providerId="ADAL" clId="{42036D64-3A8D-4AB3-9423-C51B782DFE96}" dt="2023-01-24T16:31:34.368" v="1623"/>
          <ac:grpSpMkLst>
            <pc:docMk/>
            <pc:sldMk cId="3918762222" sldId="269"/>
            <ac:grpSpMk id="76" creationId="{08C1867E-D034-52ED-27E9-420CFCA8656A}"/>
          </ac:grpSpMkLst>
        </pc:grpChg>
        <pc:grpChg chg="del mod">
          <ac:chgData name="Venkatasubramanian, Mani V." userId="fbe5ce37-0145-4c31-b84a-b36f8beac5f3" providerId="ADAL" clId="{42036D64-3A8D-4AB3-9423-C51B782DFE96}" dt="2023-01-24T16:30:32.264" v="1589"/>
          <ac:grpSpMkLst>
            <pc:docMk/>
            <pc:sldMk cId="3918762222" sldId="269"/>
            <ac:grpSpMk id="78" creationId="{523BDDED-D0E7-A7E1-550B-CCFEA850043A}"/>
          </ac:grpSpMkLst>
        </pc:grpChg>
        <pc:grpChg chg="del mod">
          <ac:chgData name="Venkatasubramanian, Mani V." userId="fbe5ce37-0145-4c31-b84a-b36f8beac5f3" providerId="ADAL" clId="{42036D64-3A8D-4AB3-9423-C51B782DFE96}" dt="2023-01-24T16:30:32.264" v="1589"/>
          <ac:grpSpMkLst>
            <pc:docMk/>
            <pc:sldMk cId="3918762222" sldId="269"/>
            <ac:grpSpMk id="84" creationId="{FCB8B9F0-D12A-525E-8017-60EE472762BF}"/>
          </ac:grpSpMkLst>
        </pc:grpChg>
        <pc:grpChg chg="del mod">
          <ac:chgData name="Venkatasubramanian, Mani V." userId="fbe5ce37-0145-4c31-b84a-b36f8beac5f3" providerId="ADAL" clId="{42036D64-3A8D-4AB3-9423-C51B782DFE96}" dt="2023-01-24T16:30:36.953" v="1597"/>
          <ac:grpSpMkLst>
            <pc:docMk/>
            <pc:sldMk cId="3918762222" sldId="269"/>
            <ac:grpSpMk id="85" creationId="{0B5AE1A8-7A6A-A4A5-F120-CDFC2DF937A0}"/>
          </ac:grpSpMkLst>
        </pc:grpChg>
        <pc:grpChg chg="del mod">
          <ac:chgData name="Venkatasubramanian, Mani V." userId="fbe5ce37-0145-4c31-b84a-b36f8beac5f3" providerId="ADAL" clId="{42036D64-3A8D-4AB3-9423-C51B782DFE96}" dt="2023-01-24T16:30:36.953" v="1597"/>
          <ac:grpSpMkLst>
            <pc:docMk/>
            <pc:sldMk cId="3918762222" sldId="269"/>
            <ac:grpSpMk id="90" creationId="{A37EA8D8-7261-58DA-E03B-48F5F3B4F698}"/>
          </ac:grpSpMkLst>
        </pc:grpChg>
        <pc:grpChg chg="del mod">
          <ac:chgData name="Venkatasubramanian, Mani V." userId="fbe5ce37-0145-4c31-b84a-b36f8beac5f3" providerId="ADAL" clId="{42036D64-3A8D-4AB3-9423-C51B782DFE96}" dt="2023-01-24T16:32:08.785" v="1657"/>
          <ac:grpSpMkLst>
            <pc:docMk/>
            <pc:sldMk cId="3918762222" sldId="269"/>
            <ac:grpSpMk id="93" creationId="{CC2698D5-E6C2-7411-2AA9-F4BCE324537E}"/>
          </ac:grpSpMkLst>
        </pc:grpChg>
        <pc:grpChg chg="del mod">
          <ac:chgData name="Venkatasubramanian, Mani V." userId="fbe5ce37-0145-4c31-b84a-b36f8beac5f3" providerId="ADAL" clId="{42036D64-3A8D-4AB3-9423-C51B782DFE96}" dt="2023-01-24T16:30:47.132" v="1607"/>
          <ac:grpSpMkLst>
            <pc:docMk/>
            <pc:sldMk cId="3918762222" sldId="269"/>
            <ac:grpSpMk id="101" creationId="{8EA2D487-0DB7-5F2A-137E-3AE97E17AA1E}"/>
          </ac:grpSpMkLst>
        </pc:grpChg>
        <pc:grpChg chg="del mod">
          <ac:chgData name="Venkatasubramanian, Mani V." userId="fbe5ce37-0145-4c31-b84a-b36f8beac5f3" providerId="ADAL" clId="{42036D64-3A8D-4AB3-9423-C51B782DFE96}" dt="2023-01-24T16:31:34.368" v="1623"/>
          <ac:grpSpMkLst>
            <pc:docMk/>
            <pc:sldMk cId="3918762222" sldId="269"/>
            <ac:grpSpMk id="103" creationId="{E0D0A0F6-8BAD-3F24-019E-1BB6683B6F25}"/>
          </ac:grpSpMkLst>
        </pc:grpChg>
        <pc:grpChg chg="del mod">
          <ac:chgData name="Venkatasubramanian, Mani V." userId="fbe5ce37-0145-4c31-b84a-b36f8beac5f3" providerId="ADAL" clId="{42036D64-3A8D-4AB3-9423-C51B782DFE96}" dt="2023-01-24T16:31:34.368" v="1623"/>
          <ac:grpSpMkLst>
            <pc:docMk/>
            <pc:sldMk cId="3918762222" sldId="269"/>
            <ac:grpSpMk id="106" creationId="{CD775042-6FC9-FA2E-D2C0-0D9178DD10F5}"/>
          </ac:grpSpMkLst>
        </pc:grpChg>
        <pc:grpChg chg="del mod">
          <ac:chgData name="Venkatasubramanian, Mani V." userId="fbe5ce37-0145-4c31-b84a-b36f8beac5f3" providerId="ADAL" clId="{42036D64-3A8D-4AB3-9423-C51B782DFE96}" dt="2023-01-24T16:31:39.079" v="1625"/>
          <ac:grpSpMkLst>
            <pc:docMk/>
            <pc:sldMk cId="3918762222" sldId="269"/>
            <ac:grpSpMk id="119" creationId="{097C4A27-79D8-F4CA-DAC8-8F2A31EF34C0}"/>
          </ac:grpSpMkLst>
        </pc:grpChg>
        <pc:grpChg chg="del mod">
          <ac:chgData name="Venkatasubramanian, Mani V." userId="fbe5ce37-0145-4c31-b84a-b36f8beac5f3" providerId="ADAL" clId="{42036D64-3A8D-4AB3-9423-C51B782DFE96}" dt="2023-01-24T16:31:40.596" v="1627"/>
          <ac:grpSpMkLst>
            <pc:docMk/>
            <pc:sldMk cId="3918762222" sldId="269"/>
            <ac:grpSpMk id="121" creationId="{4E735204-24F8-D15F-C929-60AB6F789BA0}"/>
          </ac:grpSpMkLst>
        </pc:grpChg>
        <pc:grpChg chg="del mod">
          <ac:chgData name="Venkatasubramanian, Mani V." userId="fbe5ce37-0145-4c31-b84a-b36f8beac5f3" providerId="ADAL" clId="{42036D64-3A8D-4AB3-9423-C51B782DFE96}" dt="2023-01-24T16:32:43.693" v="1668"/>
          <ac:grpSpMkLst>
            <pc:docMk/>
            <pc:sldMk cId="3918762222" sldId="269"/>
            <ac:grpSpMk id="123" creationId="{02FD233F-0145-2AF8-1CB7-827D7E4C23A2}"/>
          </ac:grpSpMkLst>
        </pc:grpChg>
        <pc:grpChg chg="del mod">
          <ac:chgData name="Venkatasubramanian, Mani V." userId="fbe5ce37-0145-4c31-b84a-b36f8beac5f3" providerId="ADAL" clId="{42036D64-3A8D-4AB3-9423-C51B782DFE96}" dt="2023-01-24T16:31:56.917" v="1650"/>
          <ac:grpSpMkLst>
            <pc:docMk/>
            <pc:sldMk cId="3918762222" sldId="269"/>
            <ac:grpSpMk id="127" creationId="{52E5A80A-8C47-8D65-0C59-DC119DAAD577}"/>
          </ac:grpSpMkLst>
        </pc:grpChg>
        <pc:grpChg chg="del mod">
          <ac:chgData name="Venkatasubramanian, Mani V." userId="fbe5ce37-0145-4c31-b84a-b36f8beac5f3" providerId="ADAL" clId="{42036D64-3A8D-4AB3-9423-C51B782DFE96}" dt="2023-01-24T16:32:08.785" v="1657"/>
          <ac:grpSpMkLst>
            <pc:docMk/>
            <pc:sldMk cId="3918762222" sldId="269"/>
            <ac:grpSpMk id="130" creationId="{5A10CA2B-790D-2407-59DF-82FE973211EF}"/>
          </ac:grpSpMkLst>
        </pc:grpChg>
        <pc:grpChg chg="del mod">
          <ac:chgData name="Venkatasubramanian, Mani V." userId="fbe5ce37-0145-4c31-b84a-b36f8beac5f3" providerId="ADAL" clId="{42036D64-3A8D-4AB3-9423-C51B782DFE96}" dt="2023-01-24T16:31:51.549" v="1640"/>
          <ac:grpSpMkLst>
            <pc:docMk/>
            <pc:sldMk cId="3918762222" sldId="269"/>
            <ac:grpSpMk id="134" creationId="{AF0A1F92-594E-4323-CA4E-248E7E6B22DB}"/>
          </ac:grpSpMkLst>
        </pc:grpChg>
        <pc:grpChg chg="del mod">
          <ac:chgData name="Venkatasubramanian, Mani V." userId="fbe5ce37-0145-4c31-b84a-b36f8beac5f3" providerId="ADAL" clId="{42036D64-3A8D-4AB3-9423-C51B782DFE96}" dt="2023-01-24T16:32:43.693" v="1668"/>
          <ac:grpSpMkLst>
            <pc:docMk/>
            <pc:sldMk cId="3918762222" sldId="269"/>
            <ac:grpSpMk id="136" creationId="{07E47A64-26AE-659F-1788-C4ED074B33E0}"/>
          </ac:grpSpMkLst>
        </pc:grpChg>
        <pc:grpChg chg="del mod">
          <ac:chgData name="Venkatasubramanian, Mani V." userId="fbe5ce37-0145-4c31-b84a-b36f8beac5f3" providerId="ADAL" clId="{42036D64-3A8D-4AB3-9423-C51B782DFE96}" dt="2023-01-24T16:32:43.693" v="1668"/>
          <ac:grpSpMkLst>
            <pc:docMk/>
            <pc:sldMk cId="3918762222" sldId="269"/>
            <ac:grpSpMk id="143" creationId="{07A421F2-C9F2-6C5C-7A5F-9BBFEECDA558}"/>
          </ac:grpSpMkLst>
        </pc:grpChg>
        <pc:grpChg chg="del mod">
          <ac:chgData name="Venkatasubramanian, Mani V." userId="fbe5ce37-0145-4c31-b84a-b36f8beac5f3" providerId="ADAL" clId="{42036D64-3A8D-4AB3-9423-C51B782DFE96}" dt="2023-01-24T16:31:59.884" v="1652"/>
          <ac:grpSpMkLst>
            <pc:docMk/>
            <pc:sldMk cId="3918762222" sldId="269"/>
            <ac:grpSpMk id="146" creationId="{973CA4B6-654C-F6D0-EDF4-DCEEF236E1C0}"/>
          </ac:grpSpMkLst>
        </pc:grpChg>
        <pc:grpChg chg="del mod">
          <ac:chgData name="Venkatasubramanian, Mani V." userId="fbe5ce37-0145-4c31-b84a-b36f8beac5f3" providerId="ADAL" clId="{42036D64-3A8D-4AB3-9423-C51B782DFE96}" dt="2023-01-24T16:32:00.728" v="1654"/>
          <ac:grpSpMkLst>
            <pc:docMk/>
            <pc:sldMk cId="3918762222" sldId="269"/>
            <ac:grpSpMk id="148" creationId="{1967D36F-3E12-33E8-D0E9-CC201F1E096F}"/>
          </ac:grpSpMkLst>
        </pc:grpChg>
        <pc:grpChg chg="del mod">
          <ac:chgData name="Venkatasubramanian, Mani V." userId="fbe5ce37-0145-4c31-b84a-b36f8beac5f3" providerId="ADAL" clId="{42036D64-3A8D-4AB3-9423-C51B782DFE96}" dt="2023-01-24T16:32:08.785" v="1657"/>
          <ac:grpSpMkLst>
            <pc:docMk/>
            <pc:sldMk cId="3918762222" sldId="269"/>
            <ac:grpSpMk id="150" creationId="{23FC9313-2DAA-9744-2E65-B48F1F51F2D0}"/>
          </ac:grpSpMkLst>
        </pc:grpChg>
        <pc:grpChg chg="del mod">
          <ac:chgData name="Venkatasubramanian, Mani V." userId="fbe5ce37-0145-4c31-b84a-b36f8beac5f3" providerId="ADAL" clId="{42036D64-3A8D-4AB3-9423-C51B782DFE96}" dt="2023-01-24T16:32:36.356" v="1660"/>
          <ac:grpSpMkLst>
            <pc:docMk/>
            <pc:sldMk cId="3918762222" sldId="269"/>
            <ac:grpSpMk id="153" creationId="{264A4B83-985F-B17E-5AE6-B4AC5336851D}"/>
          </ac:grpSpMkLst>
        </pc:grpChg>
        <pc:grpChg chg="del mod">
          <ac:chgData name="Venkatasubramanian, Mani V." userId="fbe5ce37-0145-4c31-b84a-b36f8beac5f3" providerId="ADAL" clId="{42036D64-3A8D-4AB3-9423-C51B782DFE96}" dt="2023-01-24T16:32:38.818" v="1665"/>
          <ac:grpSpMkLst>
            <pc:docMk/>
            <pc:sldMk cId="3918762222" sldId="269"/>
            <ac:grpSpMk id="156" creationId="{70C39A56-4B8A-E7D6-221D-9532311FADD4}"/>
          </ac:grpSpMkLst>
        </pc:grpChg>
        <pc:grpChg chg="del mod">
          <ac:chgData name="Venkatasubramanian, Mani V." userId="fbe5ce37-0145-4c31-b84a-b36f8beac5f3" providerId="ADAL" clId="{42036D64-3A8D-4AB3-9423-C51B782DFE96}" dt="2023-01-24T16:32:43.693" v="1668"/>
          <ac:grpSpMkLst>
            <pc:docMk/>
            <pc:sldMk cId="3918762222" sldId="269"/>
            <ac:grpSpMk id="161" creationId="{19274226-5A87-5020-0DE4-28CD3E25B6DF}"/>
          </ac:grpSpMkLst>
        </pc:grpChg>
        <pc:grpChg chg="del mod">
          <ac:chgData name="Venkatasubramanian, Mani V." userId="fbe5ce37-0145-4c31-b84a-b36f8beac5f3" providerId="ADAL" clId="{42036D64-3A8D-4AB3-9423-C51B782DFE96}" dt="2023-01-24T16:32:49.559" v="1679"/>
          <ac:grpSpMkLst>
            <pc:docMk/>
            <pc:sldMk cId="3918762222" sldId="269"/>
            <ac:grpSpMk id="164" creationId="{3AF438F2-5EE6-BCFB-79E5-AB8C061F4A5D}"/>
          </ac:grpSpMkLst>
        </pc:grpChg>
        <pc:grpChg chg="del mod">
          <ac:chgData name="Venkatasubramanian, Mani V." userId="fbe5ce37-0145-4c31-b84a-b36f8beac5f3" providerId="ADAL" clId="{42036D64-3A8D-4AB3-9423-C51B782DFE96}" dt="2023-01-24T16:33:06.343" v="1690"/>
          <ac:grpSpMkLst>
            <pc:docMk/>
            <pc:sldMk cId="3918762222" sldId="269"/>
            <ac:grpSpMk id="175" creationId="{74B97CCB-7748-4BE5-8F28-A611342F68CE}"/>
          </ac:grpSpMkLst>
        </pc:grpChg>
        <pc:grpChg chg="del mod">
          <ac:chgData name="Venkatasubramanian, Mani V." userId="fbe5ce37-0145-4c31-b84a-b36f8beac5f3" providerId="ADAL" clId="{42036D64-3A8D-4AB3-9423-C51B782DFE96}" dt="2023-01-24T16:32:54.774" v="1687"/>
          <ac:grpSpMkLst>
            <pc:docMk/>
            <pc:sldMk cId="3918762222" sldId="269"/>
            <ac:grpSpMk id="178" creationId="{D5A6E3D6-884C-5EA0-0188-957F1C11376D}"/>
          </ac:grpSpMkLst>
        </pc:grpChg>
        <pc:grpChg chg="del mod">
          <ac:chgData name="Venkatasubramanian, Mani V." userId="fbe5ce37-0145-4c31-b84a-b36f8beac5f3" providerId="ADAL" clId="{42036D64-3A8D-4AB3-9423-C51B782DFE96}" dt="2023-01-24T16:33:06.343" v="1690"/>
          <ac:grpSpMkLst>
            <pc:docMk/>
            <pc:sldMk cId="3918762222" sldId="269"/>
            <ac:grpSpMk id="183" creationId="{26F5C2C4-06DE-412D-2DDA-D81E92D5254B}"/>
          </ac:grpSpMkLst>
        </pc:grpChg>
        <pc:grpChg chg="del mod">
          <ac:chgData name="Venkatasubramanian, Mani V." userId="fbe5ce37-0145-4c31-b84a-b36f8beac5f3" providerId="ADAL" clId="{42036D64-3A8D-4AB3-9423-C51B782DFE96}" dt="2023-01-24T16:33:20.029" v="1692"/>
          <ac:grpSpMkLst>
            <pc:docMk/>
            <pc:sldMk cId="3918762222" sldId="269"/>
            <ac:grpSpMk id="186" creationId="{F21F4203-3EAE-839C-7F16-385748C06D22}"/>
          </ac:grpSpMkLst>
        </pc:grpChg>
        <pc:grpChg chg="del mod">
          <ac:chgData name="Venkatasubramanian, Mani V." userId="fbe5ce37-0145-4c31-b84a-b36f8beac5f3" providerId="ADAL" clId="{42036D64-3A8D-4AB3-9423-C51B782DFE96}" dt="2023-01-24T16:33:28.642" v="1696"/>
          <ac:grpSpMkLst>
            <pc:docMk/>
            <pc:sldMk cId="3918762222" sldId="269"/>
            <ac:grpSpMk id="188" creationId="{80CA79CE-8B84-F370-07A9-79BEAC1A34FE}"/>
          </ac:grpSpMkLst>
        </pc:grpChg>
        <pc:grpChg chg="del mod">
          <ac:chgData name="Venkatasubramanian, Mani V." userId="fbe5ce37-0145-4c31-b84a-b36f8beac5f3" providerId="ADAL" clId="{42036D64-3A8D-4AB3-9423-C51B782DFE96}" dt="2023-01-24T16:40:27.248" v="1878"/>
          <ac:grpSpMkLst>
            <pc:docMk/>
            <pc:sldMk cId="3918762222" sldId="269"/>
            <ac:grpSpMk id="192" creationId="{6375F7EB-F0B2-5BAA-EDC6-649D660EA49B}"/>
          </ac:grpSpMkLst>
        </pc:grpChg>
        <pc:grpChg chg="del mod">
          <ac:chgData name="Venkatasubramanian, Mani V." userId="fbe5ce37-0145-4c31-b84a-b36f8beac5f3" providerId="ADAL" clId="{42036D64-3A8D-4AB3-9423-C51B782DFE96}" dt="2023-01-24T16:40:27.248" v="1878"/>
          <ac:grpSpMkLst>
            <pc:docMk/>
            <pc:sldMk cId="3918762222" sldId="269"/>
            <ac:grpSpMk id="204" creationId="{6807E023-09C5-6335-928C-3A5987233897}"/>
          </ac:grpSpMkLst>
        </pc:grpChg>
        <pc:grpChg chg="del mod">
          <ac:chgData name="Venkatasubramanian, Mani V." userId="fbe5ce37-0145-4c31-b84a-b36f8beac5f3" providerId="ADAL" clId="{42036D64-3A8D-4AB3-9423-C51B782DFE96}" dt="2023-01-24T16:40:27.248" v="1878"/>
          <ac:grpSpMkLst>
            <pc:docMk/>
            <pc:sldMk cId="3918762222" sldId="269"/>
            <ac:grpSpMk id="216" creationId="{5837334A-6AAB-474C-22B6-AB1541BA703D}"/>
          </ac:grpSpMkLst>
        </pc:grpChg>
        <pc:grpChg chg="mod">
          <ac:chgData name="Venkatasubramanian, Mani V." userId="fbe5ce37-0145-4c31-b84a-b36f8beac5f3" providerId="ADAL" clId="{42036D64-3A8D-4AB3-9423-C51B782DFE96}" dt="2023-01-24T16:40:27.248" v="1878"/>
          <ac:grpSpMkLst>
            <pc:docMk/>
            <pc:sldMk cId="3918762222" sldId="269"/>
            <ac:grpSpMk id="218" creationId="{AE95DF09-1E3B-E44F-1630-43C1C921B9A0}"/>
          </ac:grpSpMkLst>
        </pc:grp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" creationId="{DA6B2F26-95F9-D74C-9A6A-26F755A59170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3" creationId="{FE640C4D-1267-48A7-D8FC-0D4CB0CE49D0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4" creationId="{1437F118-2134-67F7-6B8F-E9B926A311F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5" creationId="{E5239688-4D84-CDA6-CFBE-AC92B7EC5E96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6" creationId="{EC45ACBD-1955-1415-A808-2E9DB494D98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7" creationId="{0868EC7A-0234-B4E1-6AFE-6074B93A3EB1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8" creationId="{4F72D431-377A-85F3-7BC0-E46CDF4120A6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0" creationId="{84978F41-5FA7-DC9F-7E12-705A36B598B1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1" creationId="{1A140F81-C7F8-A141-7D86-DD204592133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2" creationId="{6BA5F8CC-9AA6-9538-91B3-23553F4E6E7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3" creationId="{B6CE4F1B-29CF-FCBE-90C2-D69D196993F5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4" creationId="{3F6B3AD2-CE2C-9549-5585-B6106C7BE8D9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5" creationId="{27B97ED8-8D23-4BF6-C238-B4827C3777DE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6" creationId="{B092DD20-BB12-E6AF-4392-51BAF80D38CF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7" creationId="{19B296C1-DF6D-8187-00C6-B1577DB2EA9A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8" creationId="{D80EB44B-F92C-567C-7836-5937BD1017F9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9" creationId="{19FB7F7D-8225-B74A-A11A-036C8D58910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0" creationId="{1B6FBB63-A5CA-8144-E291-1BC9CFB6A0A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1" creationId="{EFC6A70C-FF54-3515-BDEC-D557EC2C65CB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2" creationId="{A7C79953-1CF5-15CA-C668-A1FEB96EF28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3" creationId="{641B8A62-B04E-2989-D501-0F66F63B838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4" creationId="{539408D5-C425-0060-34FD-D1168E3149A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5" creationId="{EE25FB7F-BE7F-12EE-7DC4-3E282E5FD857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6" creationId="{EAE0B462-3E30-2B39-68C9-A47F835E7DD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7" creationId="{BDE2CAAE-DF74-ABB6-2DF9-D407BE65DDD7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30" creationId="{5ED910DD-7EB9-9398-C69F-24B58EFE1E1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31" creationId="{496D24D3-AF72-24F1-FB90-B1940E35E1D1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32" creationId="{F754C02B-3185-4505-C270-6E0F978240AA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33" creationId="{14BFF89F-DE2B-B022-E0AB-AA426448F43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34" creationId="{5EC4574B-5AED-9770-73F5-55AB0C565D20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36" creationId="{18B8BD02-8A4C-B543-8AA0-A8E4B739292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37" creationId="{49B96DD1-29C6-8219-956E-BBEEF2E5356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39" creationId="{BBF5FBAC-1D5B-9B03-781D-425ABB1DD2F7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40" creationId="{AF4BDC70-7B94-030A-CCBA-30974BC89DE5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42" creationId="{424AE37C-64B9-4EFB-99EF-A614AE770F0B}"/>
          </ac:inkMkLst>
        </pc:inkChg>
        <pc:inkChg chg="add">
          <ac:chgData name="Venkatasubramanian, Mani V." userId="fbe5ce37-0145-4c31-b84a-b36f8beac5f3" providerId="ADAL" clId="{42036D64-3A8D-4AB3-9423-C51B782DFE96}" dt="2023-01-24T16:29:16.206" v="1550" actId="9405"/>
          <ac:inkMkLst>
            <pc:docMk/>
            <pc:sldMk cId="3918762222" sldId="269"/>
            <ac:inkMk id="44" creationId="{2C2572D9-12DF-2800-B13B-16B1E735D947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45" creationId="{43C1579D-04DC-A0A7-75AD-EC32DB0086D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46" creationId="{115A5FEA-0915-04C3-7C6B-4158F1F81CA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47" creationId="{659E86D0-74BB-127E-EB55-B3E87455200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48" creationId="{5FEB8126-980B-FA3F-D07C-DC1487D8449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50" creationId="{9E74D5A8-4968-55EC-E053-664FCA699C2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51" creationId="{0ED347F2-C6ED-3963-D1F9-E70BD129C24A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52" creationId="{CF5567FB-33F8-E01D-9040-23FEC9D588CC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53" creationId="{DD53AAAA-FD6C-5DCD-46F8-59B603472B23}"/>
          </ac:inkMkLst>
        </pc:inkChg>
        <pc:inkChg chg="add">
          <ac:chgData name="Venkatasubramanian, Mani V." userId="fbe5ce37-0145-4c31-b84a-b36f8beac5f3" providerId="ADAL" clId="{42036D64-3A8D-4AB3-9423-C51B782DFE96}" dt="2023-01-24T16:29:47.063" v="1561" actId="9405"/>
          <ac:inkMkLst>
            <pc:docMk/>
            <pc:sldMk cId="3918762222" sldId="269"/>
            <ac:inkMk id="55" creationId="{97DFEB0C-475A-7905-D5B0-D8B4D4A3B106}"/>
          </ac:inkMkLst>
        </pc:inkChg>
        <pc:inkChg chg="add">
          <ac:chgData name="Venkatasubramanian, Mani V." userId="fbe5ce37-0145-4c31-b84a-b36f8beac5f3" providerId="ADAL" clId="{42036D64-3A8D-4AB3-9423-C51B782DFE96}" dt="2023-01-24T16:29:59.319" v="1562" actId="9405"/>
          <ac:inkMkLst>
            <pc:docMk/>
            <pc:sldMk cId="3918762222" sldId="269"/>
            <ac:inkMk id="56" creationId="{7A9789A1-EC63-5BCD-86FD-6739ECD984A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57" creationId="{B1FA4FDC-85FD-D418-2A90-8E0C4EDB2238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58" creationId="{751C2C48-02FD-2E12-ED5F-3AAEDB0B98B9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59" creationId="{3D407016-1F13-1F20-5200-9492D229E65A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60" creationId="{0CFE096F-4313-08CA-7973-4B7C034305E5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61" creationId="{6AD33119-9D18-3C7D-DADC-2386A33DCFD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62" creationId="{BFBF4456-969A-C7AB-7AFC-B8197E1A11E6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65" creationId="{275C6E76-F441-2870-0AC7-74E5394A014E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66" creationId="{B6B53696-2748-01C5-5B7D-BC573F08E671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67" creationId="{A46D3ED0-57FF-10CB-03C6-3AB888F321A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69" creationId="{9C9A613B-F4C7-34EC-EE7E-C78316FE21BB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70" creationId="{82BBA340-1D9B-0C0D-F5B6-931FE03B4E6E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71" creationId="{D3FF3C12-2989-3F93-E795-1E4D123C9B5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72" creationId="{5AABE41E-7E4A-8AC4-E45B-3C8CBFEC5249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74" creationId="{542E47BB-0819-73C8-E6DA-256DB89289B0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75" creationId="{F266B3F5-BB5C-E872-8603-DE6402078888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77" creationId="{B14AD633-2434-8C9D-7AE9-8BD830004077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79" creationId="{B0502F21-47B1-F4D1-8849-6D19262AE2E7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80" creationId="{65ADB528-D23C-1B46-A769-DF336060C08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81" creationId="{B6CCD234-A575-0739-5FD2-8AACC492FD25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82" creationId="{D3E8B00E-F09E-0B3D-567E-B85DC9412B7B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83" creationId="{D46E690F-3AE4-0251-5D7B-56345CD2BD5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86" creationId="{BA81E92B-110B-19AE-5A36-6695DA34395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87" creationId="{743B59DF-51E4-B517-3E7B-245FE224263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88" creationId="{F51587DB-7D39-1222-E8D1-39B2DDB88E31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89" creationId="{92BCDB3C-3336-5310-ABA2-F81E1E49293C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91" creationId="{A9306D4E-0452-535F-C393-4E07CCF840D8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92" creationId="{BE250564-19F7-3EF4-4F23-2EAC01372A3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94" creationId="{1AA00E56-1867-C245-4B17-A964E9B6AF2C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95" creationId="{E29462BC-E996-0ABB-6D35-877475750BC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96" creationId="{A168A318-BFF3-A2AC-D160-EC34CAF65AF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97" creationId="{E4CD595D-4C87-33B2-96DC-583DA97CB576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98" creationId="{20BF9AFA-B975-0579-6DCA-8DCAB8C76486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99" creationId="{0C6DF5D6-7EA7-7AA0-C597-A456EDD09D1F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00" creationId="{C83CBA0F-1352-FE3D-ACF7-0183B17F8F31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02" creationId="{85AE816B-E696-236E-6C06-AEF2DFC5B34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04" creationId="{C1435FDF-954C-89F2-D9E1-5568F2EBD606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05" creationId="{90710CC3-DF50-063D-33B3-2C54EC0EBE55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07" creationId="{13B7041A-28D3-D40F-4304-DB4074DAB72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08" creationId="{3C3A65DD-3544-DC58-2CE8-ADEAB622CF31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09" creationId="{514A1D18-9339-70B3-A287-5A12FF3193A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10" creationId="{7847A0BF-0E1D-6D0E-F78C-054DD92D28D1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11" creationId="{5C6243F0-80C2-F7C1-EA91-ABBC9EDCB57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12" creationId="{F15F8C97-4DF6-1CC6-13E4-C9FA3DE3FFD6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13" creationId="{E8998018-3FF7-368E-8EB2-3A160399790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14" creationId="{32751E3F-F231-BBC1-E9EC-4191C2AB911F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15" creationId="{9BDEB042-D56A-8371-4F42-D7F6DFC1E6A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16" creationId="{268E7317-D4FD-B28B-B051-7B8BC3A0571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17" creationId="{B328093A-068B-6CD9-9210-75C64B5D354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18" creationId="{3A80CD1A-CD16-A7DD-834D-2793BAF3DB0B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20" creationId="{ED242196-1134-2224-EB4F-254211FA452F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22" creationId="{5CB3B00B-BFB3-4A05-9F14-2F521FF0EA95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24" creationId="{0F4FE3A3-5CB3-CA97-C1E6-67E76D62A43C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25" creationId="{FBFDE4A5-E634-C8BB-CC29-D858D021965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26" creationId="{01D6E286-7D2A-1ECB-1F6E-77D42668705F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28" creationId="{4DEDC5FD-9F6B-23E2-4BED-3522CA5A8031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29" creationId="{3BF45A19-EA24-0844-F402-0074987D7B2E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31" creationId="{CA32C4A5-0006-C2B2-9FEA-FEAD22971D99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32" creationId="{F7550F0E-03F4-213F-D3D0-CD756940C32B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33" creationId="{650F1A67-20CA-0202-A309-304AB01F6A30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35" creationId="{6B8A942B-6BFB-7BA6-725B-BCE45732572A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37" creationId="{40AB932B-44A6-4BA9-493D-8EE2A6537E4F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38" creationId="{2AC9D78F-B654-AE68-1506-3C701036D25A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39" creationId="{E529D867-F3EB-F467-AD02-5A8F3541564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40" creationId="{32075D2E-0031-9789-3F9D-CEC96C06932C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41" creationId="{B2A508FF-FB7D-5161-3DFA-1D8D0FFBE3A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42" creationId="{1570C81E-3EA0-F270-FC46-A589C1828D00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44" creationId="{8FC239D1-6C3A-6F45-BFA2-A67CEB3CC27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45" creationId="{B3EA4EF3-CC5B-2D44-4F16-07E4149CEF9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47" creationId="{A9A0C001-739D-6FA5-5CFF-74180BFF4F96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49" creationId="{D12AC485-5CF6-9327-41C8-E63CC2181430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51" creationId="{B0A12D73-624C-7989-BDFA-61C315414080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52" creationId="{AE6BF35F-2414-D8EE-C0CC-11F5A1DFA80E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54" creationId="{5D8E72D1-4E91-F49A-8387-5039BA2BB8D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55" creationId="{8835B232-54CC-AD82-B285-4A639C2DEAC7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57" creationId="{724127D5-31D3-33CD-A154-28BEF89638A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58" creationId="{5B22E234-90AF-F1CB-5C3D-004639AC178C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59" creationId="{7C14AB6C-3979-07D9-33C9-C4DD52C49F81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60" creationId="{B88EC686-85A9-4794-8D58-027476603DAF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62" creationId="{6BF5FA60-FBCB-6E46-9C48-21DFE50F3016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63" creationId="{4C8D94F7-A159-8862-A169-97BE0D9CFFF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65" creationId="{20FB1587-2933-D550-9F5E-29CA7144C779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66" creationId="{6B0D2402-4D43-D441-04C8-7857C44F9708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67" creationId="{2004F5FB-DE81-5042-8DA9-8A176310E57A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68" creationId="{56FEB52E-BB18-3B38-2D9A-60418187A8B6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69" creationId="{8D59C796-07D8-6BB0-6B9A-DCD56353C2D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70" creationId="{4BEBA243-3A4F-8363-1E7D-2C98AA74E70E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71" creationId="{BCD269F3-A3E6-4822-1EC8-E0DD3D6EF41E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72" creationId="{C0E2B896-D109-EDBC-80B0-D162A77ED121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73" creationId="{75FD6912-4347-E7CD-EEB6-670ED44E3440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74" creationId="{51FEF304-514B-CF9A-C345-10C6F7448A16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76" creationId="{D9F2F86C-8A9B-00A5-12E8-7E026CE6438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77" creationId="{C83458D7-548B-5A32-FCDC-6292F9CB883C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79" creationId="{C4EBC036-0C7F-2297-FB47-740C85B5961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80" creationId="{27FE6506-FA99-BA90-637C-A559F2B81D41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81" creationId="{DB72184C-676A-36DB-CB5B-C78C9CFC7A4E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82" creationId="{832F3BFB-B04C-CB6E-3DD8-1DFDE040F00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84" creationId="{ECD11723-E201-A053-8294-7EAFA5C4DBA5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85" creationId="{1A607807-231D-C348-8676-86ED8B76CEBE}"/>
          </ac:inkMkLst>
        </pc:inkChg>
        <pc:inkChg chg="add mod">
          <ac:chgData name="Venkatasubramanian, Mani V." userId="fbe5ce37-0145-4c31-b84a-b36f8beac5f3" providerId="ADAL" clId="{42036D64-3A8D-4AB3-9423-C51B782DFE96}" dt="2023-01-24T16:33:28.642" v="1696"/>
          <ac:inkMkLst>
            <pc:docMk/>
            <pc:sldMk cId="3918762222" sldId="269"/>
            <ac:inkMk id="187" creationId="{09DAE5B0-B75E-EA22-C452-4D43B784F80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89" creationId="{BAAB6B8A-B4D1-38A1-9747-719FC714C5D9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90" creationId="{33DE8A85-6E0B-D789-E8EA-4582271EB07E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91" creationId="{D6B96084-B4A6-B9C6-AFFE-E794F933EC39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93" creationId="{274B9747-6D5C-416D-2777-0616252853BA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94" creationId="{CF0D00C3-0518-9B99-0378-43C7B429F89E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95" creationId="{804471F4-D273-0EAD-9FE4-50D20C6E356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96" creationId="{B6093912-0FD5-2406-471F-DAA3BC52296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97" creationId="{4167F779-C5C7-2834-782D-9E05A2C72C85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98" creationId="{A22CD075-3CE6-28EE-D5E4-9603256DEC23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199" creationId="{7D9816F3-5D80-36D9-696B-E23AD5F101B0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00" creationId="{151EEFBD-8C07-F1C9-7656-75191826232F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01" creationId="{ADF06C9C-B6C3-D00A-BB52-EB31735AA879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02" creationId="{8D207EE0-2CE4-17AE-A6FE-8761C9A51BE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03" creationId="{763BB0CB-8C1E-A55F-004E-42D60EB25A6F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05" creationId="{28DBA21F-C3B3-BE1D-5004-E22602A0195D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06" creationId="{A42CA62E-6F57-9D6B-723E-2CC6A1DA8A9E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07" creationId="{BF7B7E6E-3BD7-AB94-CEF2-A2992C1917A2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08" creationId="{94632363-FA5D-809C-89D8-2D2BBE7E5F5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09" creationId="{B6422B8C-ED65-F3B0-89CF-7E7212B48F38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10" creationId="{1917BFF4-517C-BB25-1562-25C9DDF77B98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11" creationId="{344F20A8-4F3E-4059-076B-D5FE5FE93836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12" creationId="{FBBD6443-E071-E8B1-37A4-73497EC9EA5C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13" creationId="{BB6AECF5-4E4C-2D30-56C3-B725CDEF0ACA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14" creationId="{28D3BBA3-A67B-E5AB-70C2-31434569C009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15" creationId="{975747DC-1CCC-9985-C625-2AFEB66393A4}"/>
          </ac:inkMkLst>
        </pc:inkChg>
        <pc:inkChg chg="add mod">
          <ac:chgData name="Venkatasubramanian, Mani V." userId="fbe5ce37-0145-4c31-b84a-b36f8beac5f3" providerId="ADAL" clId="{42036D64-3A8D-4AB3-9423-C51B782DFE96}" dt="2023-01-24T16:40:27.248" v="1878"/>
          <ac:inkMkLst>
            <pc:docMk/>
            <pc:sldMk cId="3918762222" sldId="269"/>
            <ac:inkMk id="217" creationId="{8B74504D-8369-216B-BDCA-4298ABA9E685}"/>
          </ac:inkMkLst>
        </pc:inkChg>
      </pc:sldChg>
      <pc:sldChg chg="addSp delSp modSp add mod">
        <pc:chgData name="Venkatasubramanian, Mani V." userId="fbe5ce37-0145-4c31-b84a-b36f8beac5f3" providerId="ADAL" clId="{42036D64-3A8D-4AB3-9423-C51B782DFE96}" dt="2023-01-24T16:44:59.878" v="2059"/>
        <pc:sldMkLst>
          <pc:docMk/>
          <pc:sldMk cId="1249696236" sldId="270"/>
        </pc:sldMkLst>
        <pc:grpChg chg="del mod">
          <ac:chgData name="Venkatasubramanian, Mani V." userId="fbe5ce37-0145-4c31-b84a-b36f8beac5f3" providerId="ADAL" clId="{42036D64-3A8D-4AB3-9423-C51B782DFE96}" dt="2023-01-24T16:43:36.238" v="2011"/>
          <ac:grpSpMkLst>
            <pc:docMk/>
            <pc:sldMk cId="1249696236" sldId="270"/>
            <ac:grpSpMk id="91" creationId="{6FCF01ED-7124-0863-1266-4A8C5F61CBE7}"/>
          </ac:grpSpMkLst>
        </pc:grpChg>
        <pc:grpChg chg="del mod">
          <ac:chgData name="Venkatasubramanian, Mani V." userId="fbe5ce37-0145-4c31-b84a-b36f8beac5f3" providerId="ADAL" clId="{42036D64-3A8D-4AB3-9423-C51B782DFE96}" dt="2023-01-24T16:43:36.238" v="2011"/>
          <ac:grpSpMkLst>
            <pc:docMk/>
            <pc:sldMk cId="1249696236" sldId="270"/>
            <ac:grpSpMk id="92" creationId="{366DF210-5F67-F975-17FE-C07C08C19D9E}"/>
          </ac:grpSpMkLst>
        </pc:grpChg>
        <pc:grpChg chg="del mod">
          <ac:chgData name="Venkatasubramanian, Mani V." userId="fbe5ce37-0145-4c31-b84a-b36f8beac5f3" providerId="ADAL" clId="{42036D64-3A8D-4AB3-9423-C51B782DFE96}" dt="2023-01-24T16:43:36.238" v="2011"/>
          <ac:grpSpMkLst>
            <pc:docMk/>
            <pc:sldMk cId="1249696236" sldId="270"/>
            <ac:grpSpMk id="94" creationId="{C20FCC82-D4EB-D4A8-1E6E-1AB839817198}"/>
          </ac:grpSpMkLst>
        </pc:grpChg>
        <pc:grpChg chg="del mod">
          <ac:chgData name="Venkatasubramanian, Mani V." userId="fbe5ce37-0145-4c31-b84a-b36f8beac5f3" providerId="ADAL" clId="{42036D64-3A8D-4AB3-9423-C51B782DFE96}" dt="2023-01-24T16:43:36.238" v="2011"/>
          <ac:grpSpMkLst>
            <pc:docMk/>
            <pc:sldMk cId="1249696236" sldId="270"/>
            <ac:grpSpMk id="97" creationId="{78237A72-EC24-7514-216A-89CE9DE28BE0}"/>
          </ac:grpSpMkLst>
        </pc:grpChg>
        <pc:grpChg chg="mod">
          <ac:chgData name="Venkatasubramanian, Mani V." userId="fbe5ce37-0145-4c31-b84a-b36f8beac5f3" providerId="ADAL" clId="{42036D64-3A8D-4AB3-9423-C51B782DFE96}" dt="2023-01-24T16:42:39.360" v="1934"/>
          <ac:grpSpMkLst>
            <pc:docMk/>
            <pc:sldMk cId="1249696236" sldId="270"/>
            <ac:grpSpMk id="109" creationId="{B59EBAFF-8048-5F58-7CC0-FBE583B8A8C7}"/>
          </ac:grpSpMkLst>
        </pc:grpChg>
        <pc:grpChg chg="del">
          <ac:chgData name="Venkatasubramanian, Mani V." userId="fbe5ce37-0145-4c31-b84a-b36f8beac5f3" providerId="ADAL" clId="{42036D64-3A8D-4AB3-9423-C51B782DFE96}" dt="2023-01-24T16:42:16.338" v="1908" actId="478"/>
          <ac:grpSpMkLst>
            <pc:docMk/>
            <pc:sldMk cId="1249696236" sldId="270"/>
            <ac:grpSpMk id="121" creationId="{84760E83-4509-24D5-F083-60846BA50AE9}"/>
          </ac:grpSpMkLst>
        </pc:grpChg>
        <pc:grpChg chg="del mod">
          <ac:chgData name="Venkatasubramanian, Mani V." userId="fbe5ce37-0145-4c31-b84a-b36f8beac5f3" providerId="ADAL" clId="{42036D64-3A8D-4AB3-9423-C51B782DFE96}" dt="2023-01-24T16:43:36.238" v="2011"/>
          <ac:grpSpMkLst>
            <pc:docMk/>
            <pc:sldMk cId="1249696236" sldId="270"/>
            <ac:grpSpMk id="145" creationId="{97D43A02-1EC7-81DA-615E-E20211BC4343}"/>
          </ac:grpSpMkLst>
        </pc:grpChg>
        <pc:grpChg chg="del">
          <ac:chgData name="Venkatasubramanian, Mani V." userId="fbe5ce37-0145-4c31-b84a-b36f8beac5f3" providerId="ADAL" clId="{42036D64-3A8D-4AB3-9423-C51B782DFE96}" dt="2023-01-24T16:42:16.338" v="1908" actId="478"/>
          <ac:grpSpMkLst>
            <pc:docMk/>
            <pc:sldMk cId="1249696236" sldId="270"/>
            <ac:grpSpMk id="159" creationId="{07BC6D9F-0F4D-B736-5924-9234BAE950D2}"/>
          </ac:grpSpMkLst>
        </pc:grpChg>
        <pc:grpChg chg="del">
          <ac:chgData name="Venkatasubramanian, Mani V." userId="fbe5ce37-0145-4c31-b84a-b36f8beac5f3" providerId="ADAL" clId="{42036D64-3A8D-4AB3-9423-C51B782DFE96}" dt="2023-01-24T16:42:16.338" v="1908" actId="478"/>
          <ac:grpSpMkLst>
            <pc:docMk/>
            <pc:sldMk cId="1249696236" sldId="270"/>
            <ac:grpSpMk id="162" creationId="{9D7CEF99-D126-B1B2-14FA-A0B7396BF9D4}"/>
          </ac:grpSpMkLst>
        </pc:grpChg>
        <pc:grpChg chg="del">
          <ac:chgData name="Venkatasubramanian, Mani V." userId="fbe5ce37-0145-4c31-b84a-b36f8beac5f3" providerId="ADAL" clId="{42036D64-3A8D-4AB3-9423-C51B782DFE96}" dt="2023-01-24T16:42:16.338" v="1908" actId="478"/>
          <ac:grpSpMkLst>
            <pc:docMk/>
            <pc:sldMk cId="1249696236" sldId="270"/>
            <ac:grpSpMk id="190" creationId="{1B50530E-5FB6-C356-DB2C-B58D601955BC}"/>
          </ac:grpSpMkLst>
        </pc:grpChg>
        <pc:grpChg chg="del mod">
          <ac:chgData name="Venkatasubramanian, Mani V." userId="fbe5ce37-0145-4c31-b84a-b36f8beac5f3" providerId="ADAL" clId="{42036D64-3A8D-4AB3-9423-C51B782DFE96}" dt="2023-01-24T16:43:36.238" v="2011"/>
          <ac:grpSpMkLst>
            <pc:docMk/>
            <pc:sldMk cId="1249696236" sldId="270"/>
            <ac:grpSpMk id="191" creationId="{A107C37B-FB81-99BB-E341-970DD9B067AE}"/>
          </ac:grpSpMkLst>
        </pc:grpChg>
        <pc:grpChg chg="del mod">
          <ac:chgData name="Venkatasubramanian, Mani V." userId="fbe5ce37-0145-4c31-b84a-b36f8beac5f3" providerId="ADAL" clId="{42036D64-3A8D-4AB3-9423-C51B782DFE96}" dt="2023-01-24T16:43:36.238" v="2011"/>
          <ac:grpSpMkLst>
            <pc:docMk/>
            <pc:sldMk cId="1249696236" sldId="270"/>
            <ac:grpSpMk id="195" creationId="{01F1B4DF-E8B9-BCAA-FD43-34218FCDCA34}"/>
          </ac:grpSpMkLst>
        </pc:grpChg>
        <pc:grpChg chg="del mod">
          <ac:chgData name="Venkatasubramanian, Mani V." userId="fbe5ce37-0145-4c31-b84a-b36f8beac5f3" providerId="ADAL" clId="{42036D64-3A8D-4AB3-9423-C51B782DFE96}" dt="2023-01-24T16:43:24.662" v="1989"/>
          <ac:grpSpMkLst>
            <pc:docMk/>
            <pc:sldMk cId="1249696236" sldId="270"/>
            <ac:grpSpMk id="207" creationId="{DFD3AF3D-7C82-E808-0801-BB0F79F2E5DA}"/>
          </ac:grpSpMkLst>
        </pc:grpChg>
        <pc:grpChg chg="del mod">
          <ac:chgData name="Venkatasubramanian, Mani V." userId="fbe5ce37-0145-4c31-b84a-b36f8beac5f3" providerId="ADAL" clId="{42036D64-3A8D-4AB3-9423-C51B782DFE96}" dt="2023-01-24T16:43:36.238" v="2011"/>
          <ac:grpSpMkLst>
            <pc:docMk/>
            <pc:sldMk cId="1249696236" sldId="270"/>
            <ac:grpSpMk id="208" creationId="{5CF83E5F-CACD-2A63-E296-2D36FF0CB5A5}"/>
          </ac:grpSpMkLst>
        </pc:grpChg>
        <pc:grpChg chg="del mod">
          <ac:chgData name="Venkatasubramanian, Mani V." userId="fbe5ce37-0145-4c31-b84a-b36f8beac5f3" providerId="ADAL" clId="{42036D64-3A8D-4AB3-9423-C51B782DFE96}" dt="2023-01-24T16:43:36.238" v="2011"/>
          <ac:grpSpMkLst>
            <pc:docMk/>
            <pc:sldMk cId="1249696236" sldId="270"/>
            <ac:grpSpMk id="227" creationId="{7D50E69F-74D5-C435-26D6-5CE0EFD80883}"/>
          </ac:grpSpMkLst>
        </pc:grpChg>
        <pc:grpChg chg="del mod">
          <ac:chgData name="Venkatasubramanian, Mani V." userId="fbe5ce37-0145-4c31-b84a-b36f8beac5f3" providerId="ADAL" clId="{42036D64-3A8D-4AB3-9423-C51B782DFE96}" dt="2023-01-24T16:43:36.238" v="2011"/>
          <ac:grpSpMkLst>
            <pc:docMk/>
            <pc:sldMk cId="1249696236" sldId="270"/>
            <ac:grpSpMk id="228" creationId="{A8382DF1-96D0-B0B0-E870-D8D66DD9F259}"/>
          </ac:grpSpMkLst>
        </pc:grpChg>
        <pc:grpChg chg="del mod">
          <ac:chgData name="Venkatasubramanian, Mani V." userId="fbe5ce37-0145-4c31-b84a-b36f8beac5f3" providerId="ADAL" clId="{42036D64-3A8D-4AB3-9423-C51B782DFE96}" dt="2023-01-24T16:43:36.238" v="2011"/>
          <ac:grpSpMkLst>
            <pc:docMk/>
            <pc:sldMk cId="1249696236" sldId="270"/>
            <ac:grpSpMk id="229" creationId="{6CDE69C5-CA7C-40D8-A48D-1F7C0270557E}"/>
          </ac:grpSpMkLst>
        </pc:grpChg>
        <pc:grpChg chg="del mod">
          <ac:chgData name="Venkatasubramanian, Mani V." userId="fbe5ce37-0145-4c31-b84a-b36f8beac5f3" providerId="ADAL" clId="{42036D64-3A8D-4AB3-9423-C51B782DFE96}" dt="2023-01-24T16:43:36.238" v="2011"/>
          <ac:grpSpMkLst>
            <pc:docMk/>
            <pc:sldMk cId="1249696236" sldId="270"/>
            <ac:grpSpMk id="251" creationId="{7CC4451A-6FE7-B150-DFCC-E8D53F513301}"/>
          </ac:grpSpMkLst>
        </pc:grpChg>
        <pc:grpChg chg="del mod">
          <ac:chgData name="Venkatasubramanian, Mani V." userId="fbe5ce37-0145-4c31-b84a-b36f8beac5f3" providerId="ADAL" clId="{42036D64-3A8D-4AB3-9423-C51B782DFE96}" dt="2023-01-24T16:43:36.238" v="2011"/>
          <ac:grpSpMkLst>
            <pc:docMk/>
            <pc:sldMk cId="1249696236" sldId="270"/>
            <ac:grpSpMk id="252" creationId="{C47F5AB8-E68E-6E8C-F45D-6E73581E6FBF}"/>
          </ac:grpSpMkLst>
        </pc:grpChg>
        <pc:grpChg chg="del mod">
          <ac:chgData name="Venkatasubramanian, Mani V." userId="fbe5ce37-0145-4c31-b84a-b36f8beac5f3" providerId="ADAL" clId="{42036D64-3A8D-4AB3-9423-C51B782DFE96}" dt="2023-01-24T16:44:01.911" v="2015"/>
          <ac:grpSpMkLst>
            <pc:docMk/>
            <pc:sldMk cId="1249696236" sldId="270"/>
            <ac:grpSpMk id="253" creationId="{97A1AC88-7133-9AC2-7F02-6E474049D476}"/>
          </ac:grpSpMkLst>
        </pc:grpChg>
        <pc:grpChg chg="del mod">
          <ac:chgData name="Venkatasubramanian, Mani V." userId="fbe5ce37-0145-4c31-b84a-b36f8beac5f3" providerId="ADAL" clId="{42036D64-3A8D-4AB3-9423-C51B782DFE96}" dt="2023-01-24T16:44:12.988" v="2037"/>
          <ac:grpSpMkLst>
            <pc:docMk/>
            <pc:sldMk cId="1249696236" sldId="270"/>
            <ac:grpSpMk id="257" creationId="{6271EC52-1ABC-229A-D529-16A821E1DDFC}"/>
          </ac:grpSpMkLst>
        </pc:grpChg>
        <pc:grpChg chg="del mod">
          <ac:chgData name="Venkatasubramanian, Mani V." userId="fbe5ce37-0145-4c31-b84a-b36f8beac5f3" providerId="ADAL" clId="{42036D64-3A8D-4AB3-9423-C51B782DFE96}" dt="2023-01-24T16:44:15.753" v="2039"/>
          <ac:grpSpMkLst>
            <pc:docMk/>
            <pc:sldMk cId="1249696236" sldId="270"/>
            <ac:grpSpMk id="279" creationId="{7E4D8BF5-48D8-7FD9-67B2-DFCF0CC009C3}"/>
          </ac:grpSpMkLst>
        </pc:grpChg>
        <pc:grpChg chg="del mod">
          <ac:chgData name="Venkatasubramanian, Mani V." userId="fbe5ce37-0145-4c31-b84a-b36f8beac5f3" providerId="ADAL" clId="{42036D64-3A8D-4AB3-9423-C51B782DFE96}" dt="2023-01-24T16:44:37.797" v="2041"/>
          <ac:grpSpMkLst>
            <pc:docMk/>
            <pc:sldMk cId="1249696236" sldId="270"/>
            <ac:grpSpMk id="281" creationId="{50053AEA-CAF2-3448-0514-28B2F858C8BE}"/>
          </ac:grpSpMkLst>
        </pc:grpChg>
        <pc:grpChg chg="mod">
          <ac:chgData name="Venkatasubramanian, Mani V." userId="fbe5ce37-0145-4c31-b84a-b36f8beac5f3" providerId="ADAL" clId="{42036D64-3A8D-4AB3-9423-C51B782DFE96}" dt="2023-01-24T16:44:37.797" v="2041"/>
          <ac:grpSpMkLst>
            <pc:docMk/>
            <pc:sldMk cId="1249696236" sldId="270"/>
            <ac:grpSpMk id="283" creationId="{5A461344-8E0D-C4E9-6A9C-18714FDE3428}"/>
          </ac:grpSpMkLst>
        </pc:grpChg>
        <pc:grpChg chg="del mod">
          <ac:chgData name="Venkatasubramanian, Mani V." userId="fbe5ce37-0145-4c31-b84a-b36f8beac5f3" providerId="ADAL" clId="{42036D64-3A8D-4AB3-9423-C51B782DFE96}" dt="2023-01-24T16:44:54.742" v="2054"/>
          <ac:grpSpMkLst>
            <pc:docMk/>
            <pc:sldMk cId="1249696236" sldId="270"/>
            <ac:grpSpMk id="288" creationId="{AABE4A93-D930-1F90-34FF-5AE8387130BA}"/>
          </ac:grpSpMkLst>
        </pc:grpChg>
        <pc:grpChg chg="del mod">
          <ac:chgData name="Venkatasubramanian, Mani V." userId="fbe5ce37-0145-4c31-b84a-b36f8beac5f3" providerId="ADAL" clId="{42036D64-3A8D-4AB3-9423-C51B782DFE96}" dt="2023-01-24T16:44:59.878" v="2059"/>
          <ac:grpSpMkLst>
            <pc:docMk/>
            <pc:sldMk cId="1249696236" sldId="270"/>
            <ac:grpSpMk id="296" creationId="{59E92E34-7F71-3816-BC0B-948E4E3720E5}"/>
          </ac:grpSpMkLst>
        </pc:grpChg>
        <pc:grpChg chg="mod">
          <ac:chgData name="Venkatasubramanian, Mani V." userId="fbe5ce37-0145-4c31-b84a-b36f8beac5f3" providerId="ADAL" clId="{42036D64-3A8D-4AB3-9423-C51B782DFE96}" dt="2023-01-24T16:44:59.878" v="2059"/>
          <ac:grpSpMkLst>
            <pc:docMk/>
            <pc:sldMk cId="1249696236" sldId="270"/>
            <ac:grpSpMk id="301" creationId="{278E295B-84C2-98FA-4134-0B23E960694C}"/>
          </ac:grpSpMkLst>
        </pc:grp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2" creationId="{857C8948-9FA7-C173-8D3B-FEDE90972DAD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3" creationId="{AC824819-CF5D-6ACA-EEF7-AF3011869541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4" creationId="{ACE7F6B2-3024-8F3E-C4C5-5EF328DFFCCE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5" creationId="{8B2B6484-AF90-E110-ED99-83CAE47E7E18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6" creationId="{BCF16DCE-EB0F-00F0-AC40-9DA85F55EDBD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7" creationId="{BE93953B-E0E9-2856-BFD0-EDF4596ED0CB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8" creationId="{95DBA8D0-D9AC-1E59-D741-DAA8F93C02C6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9" creationId="{D82139E0-601E-A16A-5830-A29FE69C5278}"/>
          </ac:inkMkLst>
        </pc:inkChg>
        <pc:inkChg chg="add 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10" creationId="{EB41F318-5435-BA01-4702-FEA7F0BA92F1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11" creationId="{B64C784B-C8E2-4411-8D13-85016ABA4005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12" creationId="{75D02AFB-FC14-7788-017A-EA33DA8D3EFE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3" creationId="{FC65FE1C-37C4-EF7D-353E-28F015FA3831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14" creationId="{A2349878-837A-9846-9187-2A602CF7DD94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15" creationId="{45BD51E3-BBB0-6A5A-64B4-3A94379E0167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6" creationId="{971FBB7B-A3ED-4F0B-FA4E-A9598513978F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17" creationId="{8C97C87C-92EF-7666-CB3D-E10B58BA0698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18" creationId="{95644759-2077-AFFA-764B-362BF1299ECF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9" creationId="{2DA5E456-7D58-3C71-E1FC-78A6B224F4F9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20" creationId="{D34315C0-3A99-252F-A0F9-5AA7CFB13246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1" creationId="{E56889CA-EDB8-146F-F0CF-4E6164D2D92D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22" creationId="{97324FA2-03AB-4A01-7F20-DEAC089AA5A7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23" creationId="{F39D6642-598C-57F3-B7C6-BBB9C7974620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24" creationId="{6CF9F1C2-6E64-A02D-EF81-EE8626DD8194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25" creationId="{0851D9DC-0CFB-7C2A-F464-D00EF5A4F02D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26" creationId="{D59BDC9A-394A-A5EA-32B5-46825E26953B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7" creationId="{91FF42E9-2A0F-3A48-940D-DA76B75F8FFB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28" creationId="{BB92549B-7647-B534-102C-EA1684D9E633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29" creationId="{D8AF617C-C2E4-B113-E229-D9A0B2AF38BC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30" creationId="{E8F6993D-85E7-54ED-FC33-61DA530ADE83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31" creationId="{D111D2CB-2407-16D9-E8FE-05029B7F103F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32" creationId="{F3C2D152-7363-6EA8-24E2-3A24536DBC5D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33" creationId="{6E4C4619-73E4-C396-11A1-2FEC5D2FED3D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34" creationId="{2C3C73EA-7E1E-3B8F-BB34-F7AA00E6ECE8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35" creationId="{1081CEF6-8EFC-ED4F-A3B8-C80C14C884DA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36" creationId="{1BAF8A41-BAD5-F51D-C408-3885E3B46E16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37" creationId="{D0CCE0B7-76A5-E08B-B929-601F0377D06B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38" creationId="{AC8584D0-8B11-7CDB-A6BD-E6AB0BDA6B4B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39" creationId="{E0FC71BF-20BC-B053-7420-1A0520768AE6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40" creationId="{C27584BB-0926-78F7-59A6-ACFA25AAE217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41" creationId="{73FBD02F-C3DF-2B9E-2CF0-1A4450BB9E06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42" creationId="{713A6501-187E-C760-CDC9-97B865EF691C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43" creationId="{48327E4A-7F83-8060-C88D-97C31CC6AB86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44" creationId="{9BB63396-E83D-F9DC-696F-B660B1291991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45" creationId="{9AD1F7AB-9B50-96B3-833D-5125F6FAA212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46" creationId="{4554F472-0BAE-47A6-220F-B3DA9FA2DD13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47" creationId="{DAE1FEF6-B6DD-CF71-2F88-AE0C05EC3DB4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48" creationId="{0153D3F4-B238-9AEB-EDCE-7BDA55B32FA1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49" creationId="{CD0787EB-26AB-172A-70DC-8D8AB97713E8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50" creationId="{B6199247-7328-37AB-3A75-BC773BD1A935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51" creationId="{34C934BA-C38E-28CD-49FE-6730C95CA9CF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52" creationId="{364657C6-F675-54E9-1169-293BCBE93D62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53" creationId="{CA1134AB-6C4C-70BA-2D40-62E9E2A01958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54" creationId="{1EA17BC2-D87F-D966-AE5F-853BC1C3314C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57" creationId="{2B470487-91B6-184C-EE42-882FADC0C44B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58" creationId="{1E185D69-8D31-6032-08C6-9CA2F7220E6D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66" creationId="{66BBECD2-786B-55AA-331A-66358D7EB02E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67" creationId="{63E91AE3-9EA2-5CF3-6692-BB520B5A26BF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68" creationId="{6F0DCD33-AAFE-4C16-635C-8815377F1AA3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69" creationId="{942CFC18-30EA-DA65-25A7-B9F03DF66899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70" creationId="{0DC0BFFC-A156-04C5-2DE6-485E02A26A3A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71" creationId="{BCE6CDD8-70D4-23E4-DB1A-1BF172E3526B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72" creationId="{615ACC27-F398-35E1-C1F5-D87A20C2D0E0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73" creationId="{F26E164C-FAC2-239A-BA1D-7FC937432DAE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74" creationId="{9852DF0A-614D-7FDB-E694-9A1B3F2441B3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75" creationId="{DE58881F-E82F-A18A-1A84-434D3377BB87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76" creationId="{8808966E-4533-459D-C70B-B37DCDAC5B74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77" creationId="{EF494EF3-0AEA-1C0E-779B-F58DED17D201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78" creationId="{E7DCD4CD-31AE-100B-EAF8-A550E41A0C04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79" creationId="{5A8FA671-141B-B34D-1DBD-3AD5AF38A0A4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80" creationId="{82B907A5-7C70-4C0A-85A2-2197AEB57C0D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81" creationId="{236D3F24-CDFF-7095-3D33-F5CFAB27CB7C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82" creationId="{972D20E2-4178-F5E2-8B5F-2256FAF50AC8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83" creationId="{50D68222-ED34-112C-C5AB-EFFC678969F7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90" creationId="{D9CFDE47-B041-D9C4-BC74-C76E27BC4BFB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93" creationId="{B96F764C-D4EB-3FA9-0B57-661925F3E5FB}"/>
          </ac:inkMkLst>
        </pc:inkChg>
        <pc:inkChg chg="add del mod">
          <ac:chgData name="Venkatasubramanian, Mani V." userId="fbe5ce37-0145-4c31-b84a-b36f8beac5f3" providerId="ADAL" clId="{42036D64-3A8D-4AB3-9423-C51B782DFE96}" dt="2023-01-24T16:42:39.556" v="1935" actId="9405"/>
          <ac:inkMkLst>
            <pc:docMk/>
            <pc:sldMk cId="1249696236" sldId="270"/>
            <ac:inkMk id="100" creationId="{AA897B9D-3CBA-71BE-F953-0E73B285BBA1}"/>
          </ac:inkMkLst>
        </pc:inkChg>
        <pc:inkChg chg="add del mod">
          <ac:chgData name="Venkatasubramanian, Mani V." userId="fbe5ce37-0145-4c31-b84a-b36f8beac5f3" providerId="ADAL" clId="{42036D64-3A8D-4AB3-9423-C51B782DFE96}" dt="2023-01-24T16:42:39.360" v="1934"/>
          <ac:inkMkLst>
            <pc:docMk/>
            <pc:sldMk cId="1249696236" sldId="270"/>
            <ac:inkMk id="103" creationId="{590C0491-56A4-B566-3BF2-AA34B7E0701D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14" creationId="{0A316B53-7543-BB86-1086-555A662A125A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19" creationId="{20FE52D3-260E-A469-4B60-4CC535BEDADD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24" creationId="{020A74B5-DF37-6D0D-ACBF-55D4DCCC6C94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27" creationId="{3601F4E7-76F5-E57D-55F3-68A259A9E45E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30" creationId="{AF430490-7449-65ED-7198-611B14086485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35" creationId="{4C81B1A4-219B-83DA-A423-2C9BC05133BE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38" creationId="{8DBEBE24-3B1D-4AF9-CACB-DF0EFA1AF4CE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42" creationId="{3D47652C-2951-86EC-3408-9FAA7BA1F273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43" creationId="{491239FD-A68C-B991-6758-DD5AC6293E7F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144" creationId="{64E6620D-BF90-B2B5-4E2D-06AAE4AA86DB}"/>
          </ac:inkMkLst>
        </pc:inkChg>
        <pc:inkChg chg="del">
          <ac:chgData name="Venkatasubramanian, Mani V." userId="fbe5ce37-0145-4c31-b84a-b36f8beac5f3" providerId="ADAL" clId="{42036D64-3A8D-4AB3-9423-C51B782DFE96}" dt="2023-01-24T16:42:16.338" v="1908" actId="478"/>
          <ac:inkMkLst>
            <pc:docMk/>
            <pc:sldMk cId="1249696236" sldId="270"/>
            <ac:inkMk id="146" creationId="{94EE2130-0AFF-ABC5-D15D-DD5DCA9C4526}"/>
          </ac:inkMkLst>
        </pc:inkChg>
        <pc:inkChg chg="add">
          <ac:chgData name="Venkatasubramanian, Mani V." userId="fbe5ce37-0145-4c31-b84a-b36f8beac5f3" providerId="ADAL" clId="{42036D64-3A8D-4AB3-9423-C51B782DFE96}" dt="2023-01-24T16:42:55.018" v="1946" actId="9405"/>
          <ac:inkMkLst>
            <pc:docMk/>
            <pc:sldMk cId="1249696236" sldId="270"/>
            <ac:inkMk id="166" creationId="{5F97C378-816F-49EF-964F-FCADB84F7F00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70" creationId="{41D39E47-AC3C-9C19-5BFE-ABF1D166A5F2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74" creationId="{96E079BD-2388-B8C4-24E6-B97CF2CE808C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75" creationId="{912B0E9C-FC8A-8999-BDFB-340F7961B1B0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77" creationId="{E58186D2-FA9E-C18D-05CD-D8D1346E12AB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82" creationId="{A99BEAFA-DFAF-14C8-9B40-93986F99C5F4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86" creationId="{EBD552EF-47A2-395C-9546-32379FDA09DC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88" creationId="{8148FDBA-37FB-937C-4C89-713D1A0F2807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92" creationId="{8E00FB49-EBB7-D36D-79F5-F9CE250A1B05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93" creationId="{F4D4E867-58C0-3A74-1499-BA3C7C5B6CED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94" creationId="{3BA60F38-0023-E29E-4532-FF97FC928601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96" creationId="{96E12F28-E099-670D-711F-0EA0D9C5BC56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97" creationId="{DACC7075-13F5-4608-4DA6-55517ACB10D0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98" creationId="{32D37C7E-8B05-06B7-8763-18EA4073B621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199" creationId="{B31DB424-BF98-41CD-9756-F05DC0D1ECBD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00" creationId="{A38D5445-8966-D13F-F257-25BA048ABB3D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01" creationId="{E0263A33-9A63-2BFE-C2FA-1227185EC053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02" creationId="{31D1740D-F9FA-8CAA-7C90-55D41984BA96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03" creationId="{C62864FD-68EC-3A31-6A91-68DD724175E3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04" creationId="{C713A2F1-3789-1EBD-A607-CDC2C038B690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05" creationId="{344F7813-6799-8725-667B-DDA8B4984974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06" creationId="{F1A60AAC-6BA9-D8D0-7AA9-372F828C1138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09" creationId="{0A6E9688-EED2-E12E-908D-2B61CA4EAE04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10" creationId="{93F690A5-DC37-3628-229C-B4D68CF9FD83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11" creationId="{2F99C626-A7D0-C5AE-19CE-EAD3F88E82BC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12" creationId="{059757DE-01D7-6BA3-57E4-20A2FF8E464D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13" creationId="{95C6FDAA-15C0-B84E-2221-16D7325EF41A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14" creationId="{2766DBA9-4E2C-8D69-71F0-6FC77AF7D33E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15" creationId="{D52186EF-7099-E4A5-7C73-E4383EF5F8B7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16" creationId="{8B572BA0-45DB-C4DE-F7ED-7794A7B38FEA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17" creationId="{1AF93A56-AC40-0B06-75DC-717D35B6C8D8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18" creationId="{CBD88B55-9F5F-0F0A-EC90-80CB30785607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19" creationId="{131F4BDE-2C26-0E25-96AC-F6C2B574C148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20" creationId="{47511035-EC85-5937-269C-0805F62BD29B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21" creationId="{D75F6AAF-670B-03FF-BF45-CC56166603DC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22" creationId="{3F571DFA-6A9E-A04C-D972-89EE89049EC8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23" creationId="{7E33B516-72DF-C525-BF78-C14525720734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24" creationId="{326A511A-1EC4-167D-8573-4825B656BCD4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25" creationId="{8BB07473-E59D-2CCF-E4B1-492D30222806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26" creationId="{496EA5CD-7BFD-35DC-878A-3E9E4DE45B8C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30" creationId="{F00D956F-AFF7-4951-C6A2-29515ECB515F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31" creationId="{77813B8E-B385-DACC-417B-35654F9E79D2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32" creationId="{F658C29A-C965-5D79-FDDB-D008062649F8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33" creationId="{E6298C38-2564-7E90-170A-EE8C85BFEA07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34" creationId="{28C35F87-2A9F-3A87-312E-23A35A912FF7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35" creationId="{270CD28E-FAB8-48AD-4D4A-E9D9AC1FDA46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36" creationId="{B945E512-8047-3CCA-F0E8-A3FCB92BA32E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37" creationId="{DF426F28-5647-11E1-0842-2FEDF1F29FE8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38" creationId="{38D5F547-2624-B8AB-41BC-6C34E7D4B5A2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39" creationId="{54448392-D6C7-B9CA-1B4A-6776A01D7EDA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40" creationId="{4E9C345E-0A1C-6B87-B20C-F27154B4B126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41" creationId="{B83EA122-E35B-4E45-B50B-611CBBB0EF56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42" creationId="{33A132FB-4A81-08AD-F7A8-34D4BFD0DBA1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43" creationId="{0CDA94DD-7198-E349-31F8-B797192A2A86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44" creationId="{7784D442-7AC7-C103-6BD6-24CC88B2F5D5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45" creationId="{50571FC7-329B-D748-651B-36913CE4C8A9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46" creationId="{D6BCF1C2-E80C-2899-1AC4-03237C82267B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47" creationId="{E0FB66C6-4BA1-88C6-AE3C-4FC049B43996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48" creationId="{76B19E3A-2C5B-E2AB-75D5-9167CDE9C6B1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49" creationId="{F91046DD-3E67-6BC7-F01A-A1B88F476FC9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50" creationId="{4B7BF691-CE1E-5E0E-6BE9-7C1B9A267076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54" creationId="{19A5F4C2-62D8-28DA-629B-BE1ACC2EB64E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55" creationId="{436CAF69-AE45-A77C-B016-5723515E5810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56" creationId="{19623B09-D972-1983-FEE0-5BE42B769040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58" creationId="{0AFD95BE-A898-6649-49B3-D49775623B60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59" creationId="{94372874-1135-F163-2C9C-E5286E088D68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60" creationId="{C53AEA17-D5B4-5F45-F522-1DA4C4D98852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61" creationId="{A134031A-0AAD-A3A8-16BD-7F542CCD9647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62" creationId="{A7ED57A8-1AD8-A7BD-058A-66E02A9FAB16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63" creationId="{F96A0A4A-91F6-3A76-4D4D-8071FF7765CA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64" creationId="{AEFDD7ED-0BA1-1A7F-046C-49494E9FEADF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65" creationId="{C249D68C-A67F-A88C-8213-1CF6253A850E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66" creationId="{752FB5E9-2B94-88E7-3784-8E4056C7076D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67" creationId="{59B1C675-DE6A-E07E-1FAD-7C74DD71CB11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68" creationId="{0583E266-2111-6146-DD7B-C19E6D77ABBD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69" creationId="{60C3870B-8E53-3C48-4CB0-8CF4D9DFEE6E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70" creationId="{6FBCF7A7-85DF-B088-579F-46EE4AF6DF84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71" creationId="{DF9DEAC5-229D-66D7-DFC9-36BFC0EE5980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72" creationId="{5EE09446-C67D-96D6-7761-93D58D4281BE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73" creationId="{EEC29CD1-E54E-D76E-CBD0-ECEBA4A2A2AF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74" creationId="{09D368D4-E20C-D0C4-DFD3-018F62B71A50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75" creationId="{8D69FFD3-95D9-91FA-B619-32586CB02374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76" creationId="{8BFBF42F-0189-1A11-6B03-AC93B6CC2071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77" creationId="{E90E0074-C7B5-025B-BE3A-EAF06FE61A59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78" creationId="{CB65A74E-5FEE-2DCB-B830-C62F55777727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80" creationId="{9051D31A-EFBB-686C-9446-2A66FACE62EB}"/>
          </ac:inkMkLst>
        </pc:inkChg>
        <pc:inkChg chg="add mod">
          <ac:chgData name="Venkatasubramanian, Mani V." userId="fbe5ce37-0145-4c31-b84a-b36f8beac5f3" providerId="ADAL" clId="{42036D64-3A8D-4AB3-9423-C51B782DFE96}" dt="2023-01-24T16:44:37.797" v="2041"/>
          <ac:inkMkLst>
            <pc:docMk/>
            <pc:sldMk cId="1249696236" sldId="270"/>
            <ac:inkMk id="282" creationId="{E82948D4-378F-A272-89C1-CAEB3EBC5A9D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84" creationId="{A81E3448-6AD3-D458-1EA3-9569AA5DA000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85" creationId="{A8A816FA-1ED9-6383-EBB5-B645DADD3AD7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86" creationId="{F3586700-D1F7-FADE-9001-450F0BA7C2B2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87" creationId="{F357EB50-E24C-B0BC-6D95-BD6525F3B2D6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89" creationId="{750DB676-F3AF-FB06-88B9-7908A904D00A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90" creationId="{2032C8B2-5C95-C875-F4A3-03A21BDD63AF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91" creationId="{62348D85-4ED6-A35F-CDE5-812261B42565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92" creationId="{92837CB2-B326-2D6F-283C-BF028F361E5C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93" creationId="{7E8031AD-1A61-CE37-C627-FFB3D8434545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94" creationId="{40CD8CF7-35D2-792C-521F-F4B25CFD7B49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95" creationId="{08B0479B-F3D1-A32A-1119-CB259119DA69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97" creationId="{F431261B-0231-5D40-1795-D1B0936DFF68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98" creationId="{7BFC68BB-F9F8-27A3-4621-CECBA13EE74F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299" creationId="{BAA28A45-63C8-ADB4-9480-D7ED25E00C05}"/>
          </ac:inkMkLst>
        </pc:inkChg>
        <pc:inkChg chg="add mod">
          <ac:chgData name="Venkatasubramanian, Mani V." userId="fbe5ce37-0145-4c31-b84a-b36f8beac5f3" providerId="ADAL" clId="{42036D64-3A8D-4AB3-9423-C51B782DFE96}" dt="2023-01-24T16:44:59.878" v="2059"/>
          <ac:inkMkLst>
            <pc:docMk/>
            <pc:sldMk cId="1249696236" sldId="270"/>
            <ac:inkMk id="300" creationId="{4A8005AF-4BDA-F45C-327B-C03EB0407086}"/>
          </ac:inkMkLst>
        </pc:inkChg>
      </pc:sldChg>
      <pc:sldChg chg="addSp delSp modSp add mod">
        <pc:chgData name="Venkatasubramanian, Mani V." userId="fbe5ce37-0145-4c31-b84a-b36f8beac5f3" providerId="ADAL" clId="{42036D64-3A8D-4AB3-9423-C51B782DFE96}" dt="2023-01-24T16:48:37.492" v="2221"/>
        <pc:sldMkLst>
          <pc:docMk/>
          <pc:sldMk cId="603106477" sldId="271"/>
        </pc:sldMkLst>
        <pc:grpChg chg="del mod">
          <ac:chgData name="Venkatasubramanian, Mani V." userId="fbe5ce37-0145-4c31-b84a-b36f8beac5f3" providerId="ADAL" clId="{42036D64-3A8D-4AB3-9423-C51B782DFE96}" dt="2023-01-24T16:46:08.646" v="2081"/>
          <ac:grpSpMkLst>
            <pc:docMk/>
            <pc:sldMk cId="603106477" sldId="271"/>
            <ac:grpSpMk id="12" creationId="{E946BFED-B73E-9F11-362B-7DDDE23AFD2A}"/>
          </ac:grpSpMkLst>
        </pc:grpChg>
        <pc:grpChg chg="del mod">
          <ac:chgData name="Venkatasubramanian, Mani V." userId="fbe5ce37-0145-4c31-b84a-b36f8beac5f3" providerId="ADAL" clId="{42036D64-3A8D-4AB3-9423-C51B782DFE96}" dt="2023-01-24T16:46:10.350" v="2084"/>
          <ac:grpSpMkLst>
            <pc:docMk/>
            <pc:sldMk cId="603106477" sldId="271"/>
            <ac:grpSpMk id="23" creationId="{8269CB71-7812-FBC1-895C-707A63D353EA}"/>
          </ac:grpSpMkLst>
        </pc:grpChg>
        <pc:grpChg chg="del mod">
          <ac:chgData name="Venkatasubramanian, Mani V." userId="fbe5ce37-0145-4c31-b84a-b36f8beac5f3" providerId="ADAL" clId="{42036D64-3A8D-4AB3-9423-C51B782DFE96}" dt="2023-01-24T16:46:18.745" v="2092"/>
          <ac:grpSpMkLst>
            <pc:docMk/>
            <pc:sldMk cId="603106477" sldId="271"/>
            <ac:grpSpMk id="26" creationId="{2EEC51A8-FC1C-E6D6-91D0-5C9456CEBE90}"/>
          </ac:grpSpMkLst>
        </pc:grpChg>
        <pc:grpChg chg="del mod">
          <ac:chgData name="Venkatasubramanian, Mani V." userId="fbe5ce37-0145-4c31-b84a-b36f8beac5f3" providerId="ADAL" clId="{42036D64-3A8D-4AB3-9423-C51B782DFE96}" dt="2023-01-24T16:46:18.745" v="2092"/>
          <ac:grpSpMkLst>
            <pc:docMk/>
            <pc:sldMk cId="603106477" sldId="271"/>
            <ac:grpSpMk id="36" creationId="{3318064B-1A87-206F-3CE7-3B0657FF17AF}"/>
          </ac:grpSpMkLst>
        </pc:grpChg>
        <pc:grpChg chg="del mod">
          <ac:chgData name="Venkatasubramanian, Mani V." userId="fbe5ce37-0145-4c31-b84a-b36f8beac5f3" providerId="ADAL" clId="{42036D64-3A8D-4AB3-9423-C51B782DFE96}" dt="2023-01-24T16:46:19.621" v="2094"/>
          <ac:grpSpMkLst>
            <pc:docMk/>
            <pc:sldMk cId="603106477" sldId="271"/>
            <ac:grpSpMk id="37" creationId="{380EB8A4-95F7-2191-D584-81B9CA3466EE}"/>
          </ac:grpSpMkLst>
        </pc:grpChg>
        <pc:grpChg chg="del mod">
          <ac:chgData name="Venkatasubramanian, Mani V." userId="fbe5ce37-0145-4c31-b84a-b36f8beac5f3" providerId="ADAL" clId="{42036D64-3A8D-4AB3-9423-C51B782DFE96}" dt="2023-01-24T16:46:28.731" v="2111"/>
          <ac:grpSpMkLst>
            <pc:docMk/>
            <pc:sldMk cId="603106477" sldId="271"/>
            <ac:grpSpMk id="40" creationId="{54CBF601-FE27-C6F5-9088-3DF35F60D5EC}"/>
          </ac:grpSpMkLst>
        </pc:grpChg>
        <pc:grpChg chg="del mod">
          <ac:chgData name="Venkatasubramanian, Mani V." userId="fbe5ce37-0145-4c31-b84a-b36f8beac5f3" providerId="ADAL" clId="{42036D64-3A8D-4AB3-9423-C51B782DFE96}" dt="2023-01-24T16:46:28.731" v="2111"/>
          <ac:grpSpMkLst>
            <pc:docMk/>
            <pc:sldMk cId="603106477" sldId="271"/>
            <ac:grpSpMk id="63" creationId="{924A3562-847E-76C7-C109-39E4A528E9F2}"/>
          </ac:grpSpMkLst>
        </pc:grpChg>
        <pc:grpChg chg="del mod">
          <ac:chgData name="Venkatasubramanian, Mani V." userId="fbe5ce37-0145-4c31-b84a-b36f8beac5f3" providerId="ADAL" clId="{42036D64-3A8D-4AB3-9423-C51B782DFE96}" dt="2023-01-24T16:46:31.790" v="2116"/>
          <ac:grpSpMkLst>
            <pc:docMk/>
            <pc:sldMk cId="603106477" sldId="271"/>
            <ac:grpSpMk id="64" creationId="{0A6D4B23-E475-048D-3A10-2430D91CF23E}"/>
          </ac:grpSpMkLst>
        </pc:grpChg>
        <pc:grpChg chg="del mod">
          <ac:chgData name="Venkatasubramanian, Mani V." userId="fbe5ce37-0145-4c31-b84a-b36f8beac5f3" providerId="ADAL" clId="{42036D64-3A8D-4AB3-9423-C51B782DFE96}" dt="2023-01-24T16:46:31.790" v="2116"/>
          <ac:grpSpMkLst>
            <pc:docMk/>
            <pc:sldMk cId="603106477" sldId="271"/>
            <ac:grpSpMk id="71" creationId="{2D0F85BC-4DD3-95C3-2012-886BDEF8F935}"/>
          </ac:grpSpMkLst>
        </pc:grpChg>
        <pc:grpChg chg="mod">
          <ac:chgData name="Venkatasubramanian, Mani V." userId="fbe5ce37-0145-4c31-b84a-b36f8beac5f3" providerId="ADAL" clId="{42036D64-3A8D-4AB3-9423-C51B782DFE96}" dt="2023-01-24T16:46:31.790" v="2116"/>
          <ac:grpSpMkLst>
            <pc:docMk/>
            <pc:sldMk cId="603106477" sldId="271"/>
            <ac:grpSpMk id="73" creationId="{A8840BE4-E9EB-0FB6-2EE9-5FD3031696AA}"/>
          </ac:grpSpMkLst>
        </pc:grpChg>
        <pc:grpChg chg="del mod">
          <ac:chgData name="Venkatasubramanian, Mani V." userId="fbe5ce37-0145-4c31-b84a-b36f8beac5f3" providerId="ADAL" clId="{42036D64-3A8D-4AB3-9423-C51B782DFE96}" dt="2023-01-24T16:46:35.617" v="2125"/>
          <ac:grpSpMkLst>
            <pc:docMk/>
            <pc:sldMk cId="603106477" sldId="271"/>
            <ac:grpSpMk id="81" creationId="{EC3F38DC-D46F-8669-C47E-98B9E5C43111}"/>
          </ac:grpSpMkLst>
        </pc:grpChg>
        <pc:grpChg chg="mod">
          <ac:chgData name="Venkatasubramanian, Mani V." userId="fbe5ce37-0145-4c31-b84a-b36f8beac5f3" providerId="ADAL" clId="{42036D64-3A8D-4AB3-9423-C51B782DFE96}" dt="2023-01-24T16:46:35.617" v="2125"/>
          <ac:grpSpMkLst>
            <pc:docMk/>
            <pc:sldMk cId="603106477" sldId="271"/>
            <ac:grpSpMk id="85" creationId="{97877BDC-E45A-4E47-7F49-0449381C316D}"/>
          </ac:grpSpMkLst>
        </pc:grpChg>
        <pc:grpChg chg="mod">
          <ac:chgData name="Venkatasubramanian, Mani V." userId="fbe5ce37-0145-4c31-b84a-b36f8beac5f3" providerId="ADAL" clId="{42036D64-3A8D-4AB3-9423-C51B782DFE96}" dt="2023-01-24T16:47:50.714" v="2152"/>
          <ac:grpSpMkLst>
            <pc:docMk/>
            <pc:sldMk cId="603106477" sldId="271"/>
            <ac:grpSpMk id="95" creationId="{6D7739AD-C219-B205-8E21-CD3175F73034}"/>
          </ac:grpSpMkLst>
        </pc:grpChg>
        <pc:grpChg chg="del mod">
          <ac:chgData name="Venkatasubramanian, Mani V." userId="fbe5ce37-0145-4c31-b84a-b36f8beac5f3" providerId="ADAL" clId="{42036D64-3A8D-4AB3-9423-C51B782DFE96}" dt="2023-01-24T16:48:23.612" v="2203"/>
          <ac:grpSpMkLst>
            <pc:docMk/>
            <pc:sldMk cId="603106477" sldId="271"/>
            <ac:grpSpMk id="97" creationId="{222EE698-CEA6-0B54-CD15-A68D94DAAEFD}"/>
          </ac:grpSpMkLst>
        </pc:grpChg>
        <pc:grpChg chg="del mod">
          <ac:chgData name="Venkatasubramanian, Mani V." userId="fbe5ce37-0145-4c31-b84a-b36f8beac5f3" providerId="ADAL" clId="{42036D64-3A8D-4AB3-9423-C51B782DFE96}" dt="2023-01-24T16:48:03.665" v="2169"/>
          <ac:grpSpMkLst>
            <pc:docMk/>
            <pc:sldMk cId="603106477" sldId="271"/>
            <ac:grpSpMk id="104" creationId="{1B3B0F4C-A92C-D564-5E82-991ED0A87415}"/>
          </ac:grpSpMkLst>
        </pc:grpChg>
        <pc:grpChg chg="del mod">
          <ac:chgData name="Venkatasubramanian, Mani V." userId="fbe5ce37-0145-4c31-b84a-b36f8beac5f3" providerId="ADAL" clId="{42036D64-3A8D-4AB3-9423-C51B782DFE96}" dt="2023-01-24T16:48:05.624" v="2173"/>
          <ac:grpSpMkLst>
            <pc:docMk/>
            <pc:sldMk cId="603106477" sldId="271"/>
            <ac:grpSpMk id="112" creationId="{99529E28-EDA0-C5A6-1155-7702890513E5}"/>
          </ac:grpSpMkLst>
        </pc:grpChg>
        <pc:grpChg chg="del mod">
          <ac:chgData name="Venkatasubramanian, Mani V." userId="fbe5ce37-0145-4c31-b84a-b36f8beac5f3" providerId="ADAL" clId="{42036D64-3A8D-4AB3-9423-C51B782DFE96}" dt="2023-01-24T16:48:23.612" v="2203"/>
          <ac:grpSpMkLst>
            <pc:docMk/>
            <pc:sldMk cId="603106477" sldId="271"/>
            <ac:grpSpMk id="113" creationId="{7D9E8049-3485-5D82-546E-9D5DCB71FE0A}"/>
          </ac:grpSpMkLst>
        </pc:grpChg>
        <pc:grpChg chg="del mod">
          <ac:chgData name="Venkatasubramanian, Mani V." userId="fbe5ce37-0145-4c31-b84a-b36f8beac5f3" providerId="ADAL" clId="{42036D64-3A8D-4AB3-9423-C51B782DFE96}" dt="2023-01-24T16:48:09.689" v="2181"/>
          <ac:grpSpMkLst>
            <pc:docMk/>
            <pc:sldMk cId="603106477" sldId="271"/>
            <ac:grpSpMk id="118" creationId="{DEEE7F0E-80CF-2CF0-5887-B31B69BD8162}"/>
          </ac:grpSpMkLst>
        </pc:grpChg>
        <pc:grpChg chg="del mod">
          <ac:chgData name="Venkatasubramanian, Mani V." userId="fbe5ce37-0145-4c31-b84a-b36f8beac5f3" providerId="ADAL" clId="{42036D64-3A8D-4AB3-9423-C51B782DFE96}" dt="2023-01-24T16:48:09.689" v="2181"/>
          <ac:grpSpMkLst>
            <pc:docMk/>
            <pc:sldMk cId="603106477" sldId="271"/>
            <ac:grpSpMk id="120" creationId="{739AEC79-411A-F4A9-D211-EF53A99D0B28}"/>
          </ac:grpSpMkLst>
        </pc:grpChg>
        <pc:grpChg chg="mod">
          <ac:chgData name="Venkatasubramanian, Mani V." userId="fbe5ce37-0145-4c31-b84a-b36f8beac5f3" providerId="ADAL" clId="{42036D64-3A8D-4AB3-9423-C51B782DFE96}" dt="2023-01-24T16:48:09.689" v="2181"/>
          <ac:grpSpMkLst>
            <pc:docMk/>
            <pc:sldMk cId="603106477" sldId="271"/>
            <ac:grpSpMk id="131" creationId="{DC26880C-774E-4DEF-F2A1-81CB9F03F4D4}"/>
          </ac:grpSpMkLst>
        </pc:grpChg>
        <pc:grpChg chg="del mod">
          <ac:chgData name="Venkatasubramanian, Mani V." userId="fbe5ce37-0145-4c31-b84a-b36f8beac5f3" providerId="ADAL" clId="{42036D64-3A8D-4AB3-9423-C51B782DFE96}" dt="2023-01-24T16:48:23.612" v="2203"/>
          <ac:grpSpMkLst>
            <pc:docMk/>
            <pc:sldMk cId="603106477" sldId="271"/>
            <ac:grpSpMk id="134" creationId="{424E5EE5-A86E-CBDF-D979-787C8606E840}"/>
          </ac:grpSpMkLst>
        </pc:grpChg>
        <pc:grpChg chg="del mod">
          <ac:chgData name="Venkatasubramanian, Mani V." userId="fbe5ce37-0145-4c31-b84a-b36f8beac5f3" providerId="ADAL" clId="{42036D64-3A8D-4AB3-9423-C51B782DFE96}" dt="2023-01-24T16:48:23.612" v="2203"/>
          <ac:grpSpMkLst>
            <pc:docMk/>
            <pc:sldMk cId="603106477" sldId="271"/>
            <ac:grpSpMk id="157" creationId="{71EAC0F0-375B-9F72-A84E-F0ACC185BC24}"/>
          </ac:grpSpMkLst>
        </pc:grpChg>
        <pc:grpChg chg="del mod">
          <ac:chgData name="Venkatasubramanian, Mani V." userId="fbe5ce37-0145-4c31-b84a-b36f8beac5f3" providerId="ADAL" clId="{42036D64-3A8D-4AB3-9423-C51B782DFE96}" dt="2023-01-24T16:48:23.612" v="2203"/>
          <ac:grpSpMkLst>
            <pc:docMk/>
            <pc:sldMk cId="603106477" sldId="271"/>
            <ac:grpSpMk id="158" creationId="{4A6AFB9D-A850-517B-D733-C2696B06D5F7}"/>
          </ac:grpSpMkLst>
        </pc:grpChg>
        <pc:grpChg chg="del mod">
          <ac:chgData name="Venkatasubramanian, Mani V." userId="fbe5ce37-0145-4c31-b84a-b36f8beac5f3" providerId="ADAL" clId="{42036D64-3A8D-4AB3-9423-C51B782DFE96}" dt="2023-01-24T16:48:23.612" v="2203"/>
          <ac:grpSpMkLst>
            <pc:docMk/>
            <pc:sldMk cId="603106477" sldId="271"/>
            <ac:grpSpMk id="159" creationId="{F148763A-01C3-3A92-762D-5780459393D1}"/>
          </ac:grpSpMkLst>
        </pc:grpChg>
        <pc:grpChg chg="mod">
          <ac:chgData name="Venkatasubramanian, Mani V." userId="fbe5ce37-0145-4c31-b84a-b36f8beac5f3" providerId="ADAL" clId="{42036D64-3A8D-4AB3-9423-C51B782DFE96}" dt="2023-01-24T16:48:23.612" v="2203"/>
          <ac:grpSpMkLst>
            <pc:docMk/>
            <pc:sldMk cId="603106477" sldId="271"/>
            <ac:grpSpMk id="160" creationId="{638F3401-7535-A77E-8AF4-AD2CA9F96805}"/>
          </ac:grpSpMkLst>
        </pc:grpChg>
        <pc:grpChg chg="del mod">
          <ac:chgData name="Venkatasubramanian, Mani V." userId="fbe5ce37-0145-4c31-b84a-b36f8beac5f3" providerId="ADAL" clId="{42036D64-3A8D-4AB3-9423-C51B782DFE96}" dt="2023-01-24T16:48:34.852" v="2218"/>
          <ac:grpSpMkLst>
            <pc:docMk/>
            <pc:sldMk cId="603106477" sldId="271"/>
            <ac:grpSpMk id="176" creationId="{417C841A-16AB-3F79-A143-015855A07154}"/>
          </ac:grpSpMkLst>
        </pc:grpChg>
        <pc:grpChg chg="del mod">
          <ac:chgData name="Venkatasubramanian, Mani V." userId="fbe5ce37-0145-4c31-b84a-b36f8beac5f3" providerId="ADAL" clId="{42036D64-3A8D-4AB3-9423-C51B782DFE96}" dt="2023-01-24T16:48:37.492" v="2221"/>
          <ac:grpSpMkLst>
            <pc:docMk/>
            <pc:sldMk cId="603106477" sldId="271"/>
            <ac:grpSpMk id="180" creationId="{76A3B0A4-7557-D32A-E81E-0F8C5F3BD721}"/>
          </ac:grpSpMkLst>
        </pc:grpChg>
        <pc:grpChg chg="mod">
          <ac:chgData name="Venkatasubramanian, Mani V." userId="fbe5ce37-0145-4c31-b84a-b36f8beac5f3" providerId="ADAL" clId="{42036D64-3A8D-4AB3-9423-C51B782DFE96}" dt="2023-01-24T16:48:37.492" v="2221"/>
          <ac:grpSpMkLst>
            <pc:docMk/>
            <pc:sldMk cId="603106477" sldId="271"/>
            <ac:grpSpMk id="184" creationId="{7B8D4CD2-9611-5CE7-19E8-271F92EC4941}"/>
          </ac:grpSpMkLst>
        </pc:grpChg>
        <pc:grpChg chg="del">
          <ac:chgData name="Venkatasubramanian, Mani V." userId="fbe5ce37-0145-4c31-b84a-b36f8beac5f3" providerId="ADAL" clId="{42036D64-3A8D-4AB3-9423-C51B782DFE96}" dt="2023-01-24T16:45:39.299" v="2062" actId="478"/>
          <ac:grpSpMkLst>
            <pc:docMk/>
            <pc:sldMk cId="603106477" sldId="271"/>
            <ac:grpSpMk id="283" creationId="{5A461344-8E0D-C4E9-6A9C-18714FDE3428}"/>
          </ac:grpSpMkLst>
        </pc:grpChg>
        <pc:grpChg chg="del">
          <ac:chgData name="Venkatasubramanian, Mani V." userId="fbe5ce37-0145-4c31-b84a-b36f8beac5f3" providerId="ADAL" clId="{42036D64-3A8D-4AB3-9423-C51B782DFE96}" dt="2023-01-24T16:45:39.299" v="2062" actId="478"/>
          <ac:grpSpMkLst>
            <pc:docMk/>
            <pc:sldMk cId="603106477" sldId="271"/>
            <ac:grpSpMk id="301" creationId="{278E295B-84C2-98FA-4134-0B23E960694C}"/>
          </ac:grpSpMkLst>
        </pc:grpChg>
        <pc:inkChg chg="add del">
          <ac:chgData name="Venkatasubramanian, Mani V." userId="fbe5ce37-0145-4c31-b84a-b36f8beac5f3" providerId="ADAL" clId="{42036D64-3A8D-4AB3-9423-C51B782DFE96}" dt="2023-01-24T16:45:39.299" v="2062" actId="478"/>
          <ac:inkMkLst>
            <pc:docMk/>
            <pc:sldMk cId="603106477" sldId="271"/>
            <ac:inkMk id="2" creationId="{34BA6A2B-CE92-EC0D-F397-A7E92D208CA0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3" creationId="{A22F379B-951C-755E-EEAD-A830AEE96B02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4" creationId="{8886FE36-A56F-9F2B-4C8A-48E9628030DD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5" creationId="{E792F2E8-13FB-CEAD-426A-C559921687C5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6" creationId="{992DF4AF-AE1E-F803-4E74-5BB4BE38EC99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7" creationId="{9B5F8B00-ABD0-34F8-70FD-AE1E3CC3D342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8" creationId="{9310AA00-C2C6-DE4E-6918-114616FCEC5A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9" creationId="{1BC5EEBF-394C-CB33-CA28-A1F022FA43AC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10" creationId="{CA9AA9EB-DC5E-312C-70FF-C4FF7825FF8D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11" creationId="{665DD52C-2B00-FEF0-6E44-7487B954572C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14" creationId="{EAA805D7-9EAA-71A2-F689-BD672EC52109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15" creationId="{2DC267CB-9479-DCFC-62F5-A6E8EFDF9D76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17" creationId="{6DDDEF54-36A8-F9A5-B0BA-D7F47636B805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18" creationId="{2851AC04-549E-4FCF-4BB1-16075DCF7408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20" creationId="{58C2C522-F86F-2447-2DC7-2BAC537E1D4B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22" creationId="{B88663D4-0E21-73C6-5410-93E79D36B228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24" creationId="{3947BBCD-DDBD-D360-82A3-69B8AD3AE9F0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25" creationId="{8DB74353-E8D3-2B0C-6AA5-8A2855A73611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28" creationId="{F0EC1D7D-1FB5-F191-F7A6-461B6AE908B2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29" creationId="{E7707C94-A3C8-2FC8-A10B-336498FF8320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30" creationId="{2BE0ACF5-5867-044B-A352-D34D5BE62F41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31" creationId="{88DEA5A7-60D1-9024-F4A6-580EEF290042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33" creationId="{F8BFA70C-A5EC-D44F-7507-432B217FA2EA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34" creationId="{C09D75C4-FE55-D9AF-FDE5-B616C78E6A75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35" creationId="{973D7377-BB69-2EB0-112E-D42BF10C57C0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39" creationId="{D05BC11E-B44C-7C6F-FC1D-E180BBFB8AF8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42" creationId="{5CA44753-8018-0B3D-880F-0F0DF4ACF0BB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43" creationId="{A2911BD5-C9FD-3249-80CD-532409ADECB3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44" creationId="{C0570986-CA06-50DD-9665-B866D4BA8B43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46" creationId="{85713957-060C-46A3-0A4C-9046FE0F7F92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47" creationId="{BA182D51-B04E-817C-C842-43AEBC1D76E6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48" creationId="{E77293E9-5DBF-BC82-DB45-5C9CAF9F9DDD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49" creationId="{048F67FC-4E67-A66D-1E59-3C37E0D97069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52" creationId="{A6C52F5D-7C7E-D50E-4A93-2432796DF47D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53" creationId="{7C502FD8-A72D-4B67-544B-469FFAB80617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54" creationId="{8EA51C20-EFA2-527D-78C8-843A63E74BC4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55" creationId="{377635FC-6D64-0CFB-0CA8-BA2B7145A158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56" creationId="{75BE0D0C-39CE-68E2-FDD3-A18CD70ED809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59" creationId="{CC449DE9-C734-22E7-DAE9-23C1A9249636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60" creationId="{2652F31D-EED6-944A-FA45-127183A35B4F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61" creationId="{252C8F77-D53D-A147-E144-838EDDAC27AB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62" creationId="{9BF4EA1E-F24A-6DBD-391D-5DC1927560D3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65" creationId="{8141E535-2D36-CA03-6B75-48EC708C4BAE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67" creationId="{8611CDCE-3145-DE14-E667-D29D3C516FE9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68" creationId="{5164626E-4027-33DD-DFEF-5886B787CA31}"/>
          </ac:inkMkLst>
        </pc:inkChg>
        <pc:inkChg chg="add mod">
          <ac:chgData name="Venkatasubramanian, Mani V." userId="fbe5ce37-0145-4c31-b84a-b36f8beac5f3" providerId="ADAL" clId="{42036D64-3A8D-4AB3-9423-C51B782DFE96}" dt="2023-01-24T16:46:31.790" v="2116"/>
          <ac:inkMkLst>
            <pc:docMk/>
            <pc:sldMk cId="603106477" sldId="271"/>
            <ac:inkMk id="69" creationId="{F0152E84-F880-6720-26D4-51FD2D209A05}"/>
          </ac:inkMkLst>
        </pc:inkChg>
        <pc:inkChg chg="add mod">
          <ac:chgData name="Venkatasubramanian, Mani V." userId="fbe5ce37-0145-4c31-b84a-b36f8beac5f3" providerId="ADAL" clId="{42036D64-3A8D-4AB3-9423-C51B782DFE96}" dt="2023-01-24T16:46:35.617" v="2125"/>
          <ac:inkMkLst>
            <pc:docMk/>
            <pc:sldMk cId="603106477" sldId="271"/>
            <ac:inkMk id="74" creationId="{81D2E5E0-F40D-049E-8CE8-BE6B586270E8}"/>
          </ac:inkMkLst>
        </pc:inkChg>
        <pc:inkChg chg="add mod">
          <ac:chgData name="Venkatasubramanian, Mani V." userId="fbe5ce37-0145-4c31-b84a-b36f8beac5f3" providerId="ADAL" clId="{42036D64-3A8D-4AB3-9423-C51B782DFE96}" dt="2023-01-24T16:46:35.617" v="2125"/>
          <ac:inkMkLst>
            <pc:docMk/>
            <pc:sldMk cId="603106477" sldId="271"/>
            <ac:inkMk id="76" creationId="{8B2AC98B-E05A-07BF-017D-4D07CA13BCAF}"/>
          </ac:inkMkLst>
        </pc:inkChg>
        <pc:inkChg chg="add mod">
          <ac:chgData name="Venkatasubramanian, Mani V." userId="fbe5ce37-0145-4c31-b84a-b36f8beac5f3" providerId="ADAL" clId="{42036D64-3A8D-4AB3-9423-C51B782DFE96}" dt="2023-01-24T16:46:35.617" v="2125"/>
          <ac:inkMkLst>
            <pc:docMk/>
            <pc:sldMk cId="603106477" sldId="271"/>
            <ac:inkMk id="77" creationId="{1E18C4A0-016B-0A97-EA98-9143526A7A16}"/>
          </ac:inkMkLst>
        </pc:inkChg>
        <pc:inkChg chg="add mod">
          <ac:chgData name="Venkatasubramanian, Mani V." userId="fbe5ce37-0145-4c31-b84a-b36f8beac5f3" providerId="ADAL" clId="{42036D64-3A8D-4AB3-9423-C51B782DFE96}" dt="2023-01-24T16:46:35.617" v="2125"/>
          <ac:inkMkLst>
            <pc:docMk/>
            <pc:sldMk cId="603106477" sldId="271"/>
            <ac:inkMk id="79" creationId="{8A84EC4A-4ECA-2EB7-7492-CE0A1FF40424}"/>
          </ac:inkMkLst>
        </pc:inkChg>
        <pc:inkChg chg="add mod">
          <ac:chgData name="Venkatasubramanian, Mani V." userId="fbe5ce37-0145-4c31-b84a-b36f8beac5f3" providerId="ADAL" clId="{42036D64-3A8D-4AB3-9423-C51B782DFE96}" dt="2023-01-24T16:46:35.617" v="2125"/>
          <ac:inkMkLst>
            <pc:docMk/>
            <pc:sldMk cId="603106477" sldId="271"/>
            <ac:inkMk id="80" creationId="{09F111E5-5031-F4EB-DE73-DE025135111F}"/>
          </ac:inkMkLst>
        </pc:inkChg>
        <pc:inkChg chg="add mod">
          <ac:chgData name="Venkatasubramanian, Mani V." userId="fbe5ce37-0145-4c31-b84a-b36f8beac5f3" providerId="ADAL" clId="{42036D64-3A8D-4AB3-9423-C51B782DFE96}" dt="2023-01-24T16:46:35.617" v="2125"/>
          <ac:inkMkLst>
            <pc:docMk/>
            <pc:sldMk cId="603106477" sldId="271"/>
            <ac:inkMk id="82" creationId="{EACD1886-3941-92FF-48DE-D091C859F4CF}"/>
          </ac:inkMkLst>
        </pc:inkChg>
        <pc:inkChg chg="add mod">
          <ac:chgData name="Venkatasubramanian, Mani V." userId="fbe5ce37-0145-4c31-b84a-b36f8beac5f3" providerId="ADAL" clId="{42036D64-3A8D-4AB3-9423-C51B782DFE96}" dt="2023-01-24T16:46:35.617" v="2125"/>
          <ac:inkMkLst>
            <pc:docMk/>
            <pc:sldMk cId="603106477" sldId="271"/>
            <ac:inkMk id="84" creationId="{E8507E7F-7710-6D01-1A23-6DBDC8E360BA}"/>
          </ac:inkMkLst>
        </pc:inkChg>
        <pc:inkChg chg="add">
          <ac:chgData name="Venkatasubramanian, Mani V." userId="fbe5ce37-0145-4c31-b84a-b36f8beac5f3" providerId="ADAL" clId="{42036D64-3A8D-4AB3-9423-C51B782DFE96}" dt="2023-01-24T16:46:44.057" v="2126" actId="9405"/>
          <ac:inkMkLst>
            <pc:docMk/>
            <pc:sldMk cId="603106477" sldId="271"/>
            <ac:inkMk id="86" creationId="{A4C1C0EE-A687-E356-57E5-AB0E81612D91}"/>
          </ac:inkMkLst>
        </pc:inkChg>
        <pc:inkChg chg="add mod">
          <ac:chgData name="Venkatasubramanian, Mani V." userId="fbe5ce37-0145-4c31-b84a-b36f8beac5f3" providerId="ADAL" clId="{42036D64-3A8D-4AB3-9423-C51B782DFE96}" dt="2023-01-24T16:47:50.714" v="2152"/>
          <ac:inkMkLst>
            <pc:docMk/>
            <pc:sldMk cId="603106477" sldId="271"/>
            <ac:inkMk id="87" creationId="{157A7D0B-C8DD-AF5D-B681-6A017A6C0E96}"/>
          </ac:inkMkLst>
        </pc:inkChg>
        <pc:inkChg chg="add mod">
          <ac:chgData name="Venkatasubramanian, Mani V." userId="fbe5ce37-0145-4c31-b84a-b36f8beac5f3" providerId="ADAL" clId="{42036D64-3A8D-4AB3-9423-C51B782DFE96}" dt="2023-01-24T16:47:50.714" v="2152"/>
          <ac:inkMkLst>
            <pc:docMk/>
            <pc:sldMk cId="603106477" sldId="271"/>
            <ac:inkMk id="88" creationId="{15201979-8E63-5683-620D-045CD7CBDB7E}"/>
          </ac:inkMkLst>
        </pc:inkChg>
        <pc:inkChg chg="add">
          <ac:chgData name="Venkatasubramanian, Mani V." userId="fbe5ce37-0145-4c31-b84a-b36f8beac5f3" providerId="ADAL" clId="{42036D64-3A8D-4AB3-9423-C51B782DFE96}" dt="2023-01-24T16:47:48.595" v="2147" actId="9405"/>
          <ac:inkMkLst>
            <pc:docMk/>
            <pc:sldMk cId="603106477" sldId="271"/>
            <ac:inkMk id="89" creationId="{8CF23D06-13A2-029A-DD34-C754DF3454B3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91" creationId="{79F49526-4D78-D5F8-E728-E88D7A378007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92" creationId="{7CF9F9DD-2556-D78A-AF2C-AE8EE1A2E4BA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93" creationId="{23F0899B-190D-5042-AB2A-FC5F2E55F04B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94" creationId="{E5A72B9C-5531-F881-6A12-83BF9CDCA9EE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96" creationId="{4750B399-3AD8-3E05-14BB-B861E6EA37D2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98" creationId="{E4FF8065-EFA1-4B03-EE92-E967AF2AA18C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99" creationId="{807CA48B-6F54-1FBA-8719-8664AEDC9F3A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00" creationId="{1D96E22A-1507-9A0F-0109-4708D9CCE40C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01" creationId="{F04519F2-BE79-BAA7-E44B-E091455267AC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02" creationId="{2E580384-AD85-5D9D-DAB3-D3C89C7BAD7F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03" creationId="{8908B6D5-E55D-D9B5-A437-F7D184C23A3E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05" creationId="{4C6B8D26-97FC-E25E-054E-487EA2329CF2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06" creationId="{E29DA62B-6569-6DDF-8C41-767C589BB720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07" creationId="{4F565A9A-3702-B013-FCA0-00C0145AAA5F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08" creationId="{8E97082D-5B5E-2185-E003-B2EAE75E7A52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09" creationId="{38EDDA93-0EC7-D45D-211D-0CA2B6F71D95}"/>
          </ac:inkMkLst>
        </pc:inkChg>
        <pc:inkChg chg="add mod">
          <ac:chgData name="Venkatasubramanian, Mani V." userId="fbe5ce37-0145-4c31-b84a-b36f8beac5f3" providerId="ADAL" clId="{42036D64-3A8D-4AB3-9423-C51B782DFE96}" dt="2023-01-24T16:48:09.689" v="2181"/>
          <ac:inkMkLst>
            <pc:docMk/>
            <pc:sldMk cId="603106477" sldId="271"/>
            <ac:inkMk id="110" creationId="{797B26B8-23F0-120E-326A-F47C4FFEB377}"/>
          </ac:inkMkLst>
        </pc:inkChg>
        <pc:inkChg chg="add mod">
          <ac:chgData name="Venkatasubramanian, Mani V." userId="fbe5ce37-0145-4c31-b84a-b36f8beac5f3" providerId="ADAL" clId="{42036D64-3A8D-4AB3-9423-C51B782DFE96}" dt="2023-01-24T16:48:09.689" v="2181"/>
          <ac:inkMkLst>
            <pc:docMk/>
            <pc:sldMk cId="603106477" sldId="271"/>
            <ac:inkMk id="111" creationId="{292B6223-8E75-9816-60B4-EFF7273FECCF}"/>
          </ac:inkMkLst>
        </pc:inkChg>
        <pc:inkChg chg="add mod">
          <ac:chgData name="Venkatasubramanian, Mani V." userId="fbe5ce37-0145-4c31-b84a-b36f8beac5f3" providerId="ADAL" clId="{42036D64-3A8D-4AB3-9423-C51B782DFE96}" dt="2023-01-24T16:48:09.689" v="2181"/>
          <ac:inkMkLst>
            <pc:docMk/>
            <pc:sldMk cId="603106477" sldId="271"/>
            <ac:inkMk id="115" creationId="{F75FC4A6-45A2-69BF-3F7E-9A66003E55A1}"/>
          </ac:inkMkLst>
        </pc:inkChg>
        <pc:inkChg chg="add mod">
          <ac:chgData name="Venkatasubramanian, Mani V." userId="fbe5ce37-0145-4c31-b84a-b36f8beac5f3" providerId="ADAL" clId="{42036D64-3A8D-4AB3-9423-C51B782DFE96}" dt="2023-01-24T16:48:09.689" v="2181"/>
          <ac:inkMkLst>
            <pc:docMk/>
            <pc:sldMk cId="603106477" sldId="271"/>
            <ac:inkMk id="116" creationId="{87449FCE-D6BB-6066-3215-EC0F13990633}"/>
          </ac:inkMkLst>
        </pc:inkChg>
        <pc:inkChg chg="add mod">
          <ac:chgData name="Venkatasubramanian, Mani V." userId="fbe5ce37-0145-4c31-b84a-b36f8beac5f3" providerId="ADAL" clId="{42036D64-3A8D-4AB3-9423-C51B782DFE96}" dt="2023-01-24T16:48:09.689" v="2181"/>
          <ac:inkMkLst>
            <pc:docMk/>
            <pc:sldMk cId="603106477" sldId="271"/>
            <ac:inkMk id="117" creationId="{F75DE8C1-92F8-DAFB-A8DE-959EBF377ACE}"/>
          </ac:inkMkLst>
        </pc:inkChg>
        <pc:inkChg chg="add mod">
          <ac:chgData name="Venkatasubramanian, Mani V." userId="fbe5ce37-0145-4c31-b84a-b36f8beac5f3" providerId="ADAL" clId="{42036D64-3A8D-4AB3-9423-C51B782DFE96}" dt="2023-01-24T16:48:09.689" v="2181"/>
          <ac:inkMkLst>
            <pc:docMk/>
            <pc:sldMk cId="603106477" sldId="271"/>
            <ac:inkMk id="121" creationId="{34399653-BFBC-67B3-7699-E0B0B355EEB2}"/>
          </ac:inkMkLst>
        </pc:inkChg>
        <pc:inkChg chg="add mod">
          <ac:chgData name="Venkatasubramanian, Mani V." userId="fbe5ce37-0145-4c31-b84a-b36f8beac5f3" providerId="ADAL" clId="{42036D64-3A8D-4AB3-9423-C51B782DFE96}" dt="2023-01-24T16:48:09.689" v="2181"/>
          <ac:inkMkLst>
            <pc:docMk/>
            <pc:sldMk cId="603106477" sldId="271"/>
            <ac:inkMk id="122" creationId="{DA4483FC-006D-144B-3D13-9E1060B802C1}"/>
          </ac:inkMkLst>
        </pc:inkChg>
        <pc:inkChg chg="add mod">
          <ac:chgData name="Venkatasubramanian, Mani V." userId="fbe5ce37-0145-4c31-b84a-b36f8beac5f3" providerId="ADAL" clId="{42036D64-3A8D-4AB3-9423-C51B782DFE96}" dt="2023-01-24T16:48:09.689" v="2181"/>
          <ac:inkMkLst>
            <pc:docMk/>
            <pc:sldMk cId="603106477" sldId="271"/>
            <ac:inkMk id="123" creationId="{E6A79AD1-7194-D617-B8ED-C235CAB8CE3F}"/>
          </ac:inkMkLst>
        </pc:inkChg>
        <pc:inkChg chg="add mod">
          <ac:chgData name="Venkatasubramanian, Mani V." userId="fbe5ce37-0145-4c31-b84a-b36f8beac5f3" providerId="ADAL" clId="{42036D64-3A8D-4AB3-9423-C51B782DFE96}" dt="2023-01-24T16:48:09.689" v="2181"/>
          <ac:inkMkLst>
            <pc:docMk/>
            <pc:sldMk cId="603106477" sldId="271"/>
            <ac:inkMk id="125" creationId="{67AA7324-2767-BC90-5CBE-878BA51E178E}"/>
          </ac:inkMkLst>
        </pc:inkChg>
        <pc:inkChg chg="add mod">
          <ac:chgData name="Venkatasubramanian, Mani V." userId="fbe5ce37-0145-4c31-b84a-b36f8beac5f3" providerId="ADAL" clId="{42036D64-3A8D-4AB3-9423-C51B782DFE96}" dt="2023-01-24T16:48:09.689" v="2181"/>
          <ac:inkMkLst>
            <pc:docMk/>
            <pc:sldMk cId="603106477" sldId="271"/>
            <ac:inkMk id="126" creationId="{2B973DEA-993C-9562-6649-F08CE420D1FB}"/>
          </ac:inkMkLst>
        </pc:inkChg>
        <pc:inkChg chg="add mod">
          <ac:chgData name="Venkatasubramanian, Mani V." userId="fbe5ce37-0145-4c31-b84a-b36f8beac5f3" providerId="ADAL" clId="{42036D64-3A8D-4AB3-9423-C51B782DFE96}" dt="2023-01-24T16:48:09.689" v="2181"/>
          <ac:inkMkLst>
            <pc:docMk/>
            <pc:sldMk cId="603106477" sldId="271"/>
            <ac:inkMk id="128" creationId="{08E25ACC-7ED7-12FE-73DC-A05D47D977A4}"/>
          </ac:inkMkLst>
        </pc:inkChg>
        <pc:inkChg chg="add mod">
          <ac:chgData name="Venkatasubramanian, Mani V." userId="fbe5ce37-0145-4c31-b84a-b36f8beac5f3" providerId="ADAL" clId="{42036D64-3A8D-4AB3-9423-C51B782DFE96}" dt="2023-01-24T16:48:09.689" v="2181"/>
          <ac:inkMkLst>
            <pc:docMk/>
            <pc:sldMk cId="603106477" sldId="271"/>
            <ac:inkMk id="129" creationId="{219F8E9E-2795-024D-1EF4-5FC0CEBE1F6A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32" creationId="{E4685CD8-FF2B-EBF7-E5F6-A56BC955804E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33" creationId="{1737DB4C-2F16-DB7E-4CF2-27364BE1F2B0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36" creationId="{128D18B8-479A-E67A-61A8-B4A82854BD54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37" creationId="{8E63C2A6-618C-4109-8D4D-7CC716B64DEE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39" creationId="{7EF352C6-A6D9-2EA3-982E-2C801FF475A8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40" creationId="{3AE2F0D8-D1DF-6ED7-8087-3474F2336870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41" creationId="{8917750A-F144-FD7C-3F8A-92885D5C5E5A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44" creationId="{CD47153B-B322-1D3A-FB7B-4D998776BF86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45" creationId="{61F62134-A3B3-3909-60B7-BE7F6981E3F1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46" creationId="{E9647CEC-28B2-6FE6-5373-159BF137A13F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47" creationId="{AB406998-03C7-06E8-E060-6C8245212ED1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48" creationId="{FF4E0CA1-D1C4-17B5-B9B8-C17016B25B17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49" creationId="{1CCAF0EA-E5E3-972A-64DD-DFC4A628E698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50" creationId="{CA3A8645-1C33-7FFD-2C51-3AF1D0EA6093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51" creationId="{92665639-B597-CC93-8264-D1FDF086FC6D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52" creationId="{1D0A1103-6A13-9883-7AE3-40B1E5BF335A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53" creationId="{DC4381CF-C5D2-A9C2-AE4F-8616005B7F00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54" creationId="{78756142-AEBE-AA74-46F1-112AB9E0E22F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55" creationId="{9A5709AB-3A21-81B3-DC1D-02CEF65E7D07}"/>
          </ac:inkMkLst>
        </pc:inkChg>
        <pc:inkChg chg="add mod">
          <ac:chgData name="Venkatasubramanian, Mani V." userId="fbe5ce37-0145-4c31-b84a-b36f8beac5f3" providerId="ADAL" clId="{42036D64-3A8D-4AB3-9423-C51B782DFE96}" dt="2023-01-24T16:48:23.612" v="2203"/>
          <ac:inkMkLst>
            <pc:docMk/>
            <pc:sldMk cId="603106477" sldId="271"/>
            <ac:inkMk id="156" creationId="{F7E38A72-22BF-6521-18A0-316E3FE4DD6F}"/>
          </ac:inkMkLst>
        </pc:inkChg>
        <pc:inkChg chg="add mod">
          <ac:chgData name="Venkatasubramanian, Mani V." userId="fbe5ce37-0145-4c31-b84a-b36f8beac5f3" providerId="ADAL" clId="{42036D64-3A8D-4AB3-9423-C51B782DFE96}" dt="2023-01-24T16:48:34.852" v="2218"/>
          <ac:inkMkLst>
            <pc:docMk/>
            <pc:sldMk cId="603106477" sldId="271"/>
            <ac:inkMk id="161" creationId="{A4695D4D-F2DF-9484-243F-8D79949BBED8}"/>
          </ac:inkMkLst>
        </pc:inkChg>
        <pc:inkChg chg="add mod">
          <ac:chgData name="Venkatasubramanian, Mani V." userId="fbe5ce37-0145-4c31-b84a-b36f8beac5f3" providerId="ADAL" clId="{42036D64-3A8D-4AB3-9423-C51B782DFE96}" dt="2023-01-24T16:48:34.852" v="2218"/>
          <ac:inkMkLst>
            <pc:docMk/>
            <pc:sldMk cId="603106477" sldId="271"/>
            <ac:inkMk id="162" creationId="{62E6D27D-8319-3D61-176E-B0FEEA4C8B0E}"/>
          </ac:inkMkLst>
        </pc:inkChg>
        <pc:inkChg chg="add mod">
          <ac:chgData name="Venkatasubramanian, Mani V." userId="fbe5ce37-0145-4c31-b84a-b36f8beac5f3" providerId="ADAL" clId="{42036D64-3A8D-4AB3-9423-C51B782DFE96}" dt="2023-01-24T16:48:34.852" v="2218"/>
          <ac:inkMkLst>
            <pc:docMk/>
            <pc:sldMk cId="603106477" sldId="271"/>
            <ac:inkMk id="163" creationId="{D5A10F01-F3A6-26D3-B966-2A360CD24F64}"/>
          </ac:inkMkLst>
        </pc:inkChg>
        <pc:inkChg chg="add mod">
          <ac:chgData name="Venkatasubramanian, Mani V." userId="fbe5ce37-0145-4c31-b84a-b36f8beac5f3" providerId="ADAL" clId="{42036D64-3A8D-4AB3-9423-C51B782DFE96}" dt="2023-01-24T16:48:34.852" v="2218"/>
          <ac:inkMkLst>
            <pc:docMk/>
            <pc:sldMk cId="603106477" sldId="271"/>
            <ac:inkMk id="164" creationId="{9B05FAF1-74D7-78DE-32D0-B51741D4E785}"/>
          </ac:inkMkLst>
        </pc:inkChg>
        <pc:inkChg chg="add mod">
          <ac:chgData name="Venkatasubramanian, Mani V." userId="fbe5ce37-0145-4c31-b84a-b36f8beac5f3" providerId="ADAL" clId="{42036D64-3A8D-4AB3-9423-C51B782DFE96}" dt="2023-01-24T16:48:37.492" v="2221"/>
          <ac:inkMkLst>
            <pc:docMk/>
            <pc:sldMk cId="603106477" sldId="271"/>
            <ac:inkMk id="165" creationId="{CDC9238A-F9EC-81F1-2D99-49AFA8FFDB88}"/>
          </ac:inkMkLst>
        </pc:inkChg>
        <pc:inkChg chg="del">
          <ac:chgData name="Venkatasubramanian, Mani V." userId="fbe5ce37-0145-4c31-b84a-b36f8beac5f3" providerId="ADAL" clId="{42036D64-3A8D-4AB3-9423-C51B782DFE96}" dt="2023-01-24T16:45:39.299" v="2062" actId="478"/>
          <ac:inkMkLst>
            <pc:docMk/>
            <pc:sldMk cId="603106477" sldId="271"/>
            <ac:inkMk id="166" creationId="{5F97C378-816F-49EF-964F-FCADB84F7F00}"/>
          </ac:inkMkLst>
        </pc:inkChg>
        <pc:inkChg chg="add mod">
          <ac:chgData name="Venkatasubramanian, Mani V." userId="fbe5ce37-0145-4c31-b84a-b36f8beac5f3" providerId="ADAL" clId="{42036D64-3A8D-4AB3-9423-C51B782DFE96}" dt="2023-01-24T16:48:37.492" v="2221"/>
          <ac:inkMkLst>
            <pc:docMk/>
            <pc:sldMk cId="603106477" sldId="271"/>
            <ac:inkMk id="167" creationId="{BE66F5EC-1247-8EB7-F43A-D8773C271C28}"/>
          </ac:inkMkLst>
        </pc:inkChg>
        <pc:inkChg chg="add mod">
          <ac:chgData name="Venkatasubramanian, Mani V." userId="fbe5ce37-0145-4c31-b84a-b36f8beac5f3" providerId="ADAL" clId="{42036D64-3A8D-4AB3-9423-C51B782DFE96}" dt="2023-01-24T16:48:37.492" v="2221"/>
          <ac:inkMkLst>
            <pc:docMk/>
            <pc:sldMk cId="603106477" sldId="271"/>
            <ac:inkMk id="168" creationId="{88D37CAE-6EBE-A0FE-4016-636F43A53D21}"/>
          </ac:inkMkLst>
        </pc:inkChg>
        <pc:inkChg chg="add mod">
          <ac:chgData name="Venkatasubramanian, Mani V." userId="fbe5ce37-0145-4c31-b84a-b36f8beac5f3" providerId="ADAL" clId="{42036D64-3A8D-4AB3-9423-C51B782DFE96}" dt="2023-01-24T16:48:34.852" v="2218"/>
          <ac:inkMkLst>
            <pc:docMk/>
            <pc:sldMk cId="603106477" sldId="271"/>
            <ac:inkMk id="169" creationId="{7D8C3C65-EF4E-BE9A-0707-A4F70DBA6AD0}"/>
          </ac:inkMkLst>
        </pc:inkChg>
        <pc:inkChg chg="add mod">
          <ac:chgData name="Venkatasubramanian, Mani V." userId="fbe5ce37-0145-4c31-b84a-b36f8beac5f3" providerId="ADAL" clId="{42036D64-3A8D-4AB3-9423-C51B782DFE96}" dt="2023-01-24T16:48:34.852" v="2218"/>
          <ac:inkMkLst>
            <pc:docMk/>
            <pc:sldMk cId="603106477" sldId="271"/>
            <ac:inkMk id="171" creationId="{FEB82E0C-C6FB-52A6-D6A6-6E525652761E}"/>
          </ac:inkMkLst>
        </pc:inkChg>
        <pc:inkChg chg="add">
          <ac:chgData name="Venkatasubramanian, Mani V." userId="fbe5ce37-0145-4c31-b84a-b36f8beac5f3" providerId="ADAL" clId="{42036D64-3A8D-4AB3-9423-C51B782DFE96}" dt="2023-01-24T16:48:30.425" v="2213" actId="9405"/>
          <ac:inkMkLst>
            <pc:docMk/>
            <pc:sldMk cId="603106477" sldId="271"/>
            <ac:inkMk id="172" creationId="{24194897-206E-67FA-A1AF-4156665A5841}"/>
          </ac:inkMkLst>
        </pc:inkChg>
        <pc:inkChg chg="add">
          <ac:chgData name="Venkatasubramanian, Mani V." userId="fbe5ce37-0145-4c31-b84a-b36f8beac5f3" providerId="ADAL" clId="{42036D64-3A8D-4AB3-9423-C51B782DFE96}" dt="2023-01-24T16:48:30.925" v="2214" actId="9405"/>
          <ac:inkMkLst>
            <pc:docMk/>
            <pc:sldMk cId="603106477" sldId="271"/>
            <ac:inkMk id="173" creationId="{C4B06820-5BFA-F241-E28E-A5F65210AA5B}"/>
          </ac:inkMkLst>
        </pc:inkChg>
        <pc:inkChg chg="add mod">
          <ac:chgData name="Venkatasubramanian, Mani V." userId="fbe5ce37-0145-4c31-b84a-b36f8beac5f3" providerId="ADAL" clId="{42036D64-3A8D-4AB3-9423-C51B782DFE96}" dt="2023-01-24T16:48:37.492" v="2221"/>
          <ac:inkMkLst>
            <pc:docMk/>
            <pc:sldMk cId="603106477" sldId="271"/>
            <ac:inkMk id="178" creationId="{75200A50-B234-6647-5ED3-F5B4AFF23903}"/>
          </ac:inkMkLst>
        </pc:inkChg>
        <pc:inkChg chg="add mod">
          <ac:chgData name="Venkatasubramanian, Mani V." userId="fbe5ce37-0145-4c31-b84a-b36f8beac5f3" providerId="ADAL" clId="{42036D64-3A8D-4AB3-9423-C51B782DFE96}" dt="2023-01-24T16:48:37.492" v="2221"/>
          <ac:inkMkLst>
            <pc:docMk/>
            <pc:sldMk cId="603106477" sldId="271"/>
            <ac:inkMk id="179" creationId="{3E7B20F0-1993-C740-295B-C2F209F6F1A9}"/>
          </ac:inkMkLst>
        </pc:inkChg>
        <pc:inkChg chg="add mod">
          <ac:chgData name="Venkatasubramanian, Mani V." userId="fbe5ce37-0145-4c31-b84a-b36f8beac5f3" providerId="ADAL" clId="{42036D64-3A8D-4AB3-9423-C51B782DFE96}" dt="2023-01-24T16:48:37.492" v="2221"/>
          <ac:inkMkLst>
            <pc:docMk/>
            <pc:sldMk cId="603106477" sldId="271"/>
            <ac:inkMk id="181" creationId="{E1F033C8-0A88-7172-2A82-B9C52A86FF67}"/>
          </ac:inkMkLst>
        </pc:inkChg>
        <pc:inkChg chg="add mod">
          <ac:chgData name="Venkatasubramanian, Mani V." userId="fbe5ce37-0145-4c31-b84a-b36f8beac5f3" providerId="ADAL" clId="{42036D64-3A8D-4AB3-9423-C51B782DFE96}" dt="2023-01-24T16:48:37.492" v="2221"/>
          <ac:inkMkLst>
            <pc:docMk/>
            <pc:sldMk cId="603106477" sldId="271"/>
            <ac:inkMk id="183" creationId="{B56DB115-B607-D58B-0A49-891F0027A370}"/>
          </ac:inkMkLst>
        </pc:inkChg>
      </pc:sldChg>
      <pc:sldChg chg="add del">
        <pc:chgData name="Venkatasubramanian, Mani V." userId="fbe5ce37-0145-4c31-b84a-b36f8beac5f3" providerId="ADAL" clId="{42036D64-3A8D-4AB3-9423-C51B782DFE96}" dt="2023-01-24T17:00:03.082" v="2583" actId="2696"/>
        <pc:sldMkLst>
          <pc:docMk/>
          <pc:sldMk cId="2156291052" sldId="272"/>
        </pc:sldMkLst>
      </pc:sldChg>
      <pc:sldChg chg="addSp delSp modSp add mod">
        <pc:chgData name="Venkatasubramanian, Mani V." userId="fbe5ce37-0145-4c31-b84a-b36f8beac5f3" providerId="ADAL" clId="{42036D64-3A8D-4AB3-9423-C51B782DFE96}" dt="2023-01-24T16:58:42.798" v="2582"/>
        <pc:sldMkLst>
          <pc:docMk/>
          <pc:sldMk cId="1888477929" sldId="273"/>
        </pc:sldMkLst>
        <pc:grpChg chg="del mod">
          <ac:chgData name="Venkatasubramanian, Mani V." userId="fbe5ce37-0145-4c31-b84a-b36f8beac5f3" providerId="ADAL" clId="{42036D64-3A8D-4AB3-9423-C51B782DFE96}" dt="2023-01-24T16:49:02.791" v="2232"/>
          <ac:grpSpMkLst>
            <pc:docMk/>
            <pc:sldMk cId="1888477929" sldId="273"/>
            <ac:grpSpMk id="4" creationId="{DDD85131-ED8B-8745-89F7-F72680620951}"/>
          </ac:grpSpMkLst>
        </pc:grpChg>
        <pc:grpChg chg="del mod">
          <ac:chgData name="Venkatasubramanian, Mani V." userId="fbe5ce37-0145-4c31-b84a-b36f8beac5f3" providerId="ADAL" clId="{42036D64-3A8D-4AB3-9423-C51B782DFE96}" dt="2023-01-24T16:49:04.284" v="2234"/>
          <ac:grpSpMkLst>
            <pc:docMk/>
            <pc:sldMk cId="1888477929" sldId="273"/>
            <ac:grpSpMk id="12" creationId="{E93890D5-3D9F-3DDA-4BD6-F22F72808469}"/>
          </ac:grpSpMkLst>
        </pc:grpChg>
        <pc:grpChg chg="del mod">
          <ac:chgData name="Venkatasubramanian, Mani V." userId="fbe5ce37-0145-4c31-b84a-b36f8beac5f3" providerId="ADAL" clId="{42036D64-3A8D-4AB3-9423-C51B782DFE96}" dt="2023-01-24T16:49:09.583" v="2244"/>
          <ac:grpSpMkLst>
            <pc:docMk/>
            <pc:sldMk cId="1888477929" sldId="273"/>
            <ac:grpSpMk id="14" creationId="{A3E30742-1945-A1EE-0284-26F2E776CE77}"/>
          </ac:grpSpMkLst>
        </pc:grpChg>
        <pc:grpChg chg="del mod">
          <ac:chgData name="Venkatasubramanian, Mani V." userId="fbe5ce37-0145-4c31-b84a-b36f8beac5f3" providerId="ADAL" clId="{42036D64-3A8D-4AB3-9423-C51B782DFE96}" dt="2023-01-24T16:49:09.583" v="2244"/>
          <ac:grpSpMkLst>
            <pc:docMk/>
            <pc:sldMk cId="1888477929" sldId="273"/>
            <ac:grpSpMk id="24" creationId="{6F223324-449C-B2DA-3CAE-F32940D57CF9}"/>
          </ac:grpSpMkLst>
        </pc:grpChg>
        <pc:grpChg chg="del mod">
          <ac:chgData name="Venkatasubramanian, Mani V." userId="fbe5ce37-0145-4c31-b84a-b36f8beac5f3" providerId="ADAL" clId="{42036D64-3A8D-4AB3-9423-C51B782DFE96}" dt="2023-01-24T16:50:01.127" v="2291"/>
          <ac:grpSpMkLst>
            <pc:docMk/>
            <pc:sldMk cId="1888477929" sldId="273"/>
            <ac:grpSpMk id="25" creationId="{6ADCD445-9EF8-AABF-F2C8-99514680FB1D}"/>
          </ac:grpSpMkLst>
        </pc:grpChg>
        <pc:grpChg chg="del mod">
          <ac:chgData name="Venkatasubramanian, Mani V." userId="fbe5ce37-0145-4c31-b84a-b36f8beac5f3" providerId="ADAL" clId="{42036D64-3A8D-4AB3-9423-C51B782DFE96}" dt="2023-01-24T16:50:01.127" v="2291"/>
          <ac:grpSpMkLst>
            <pc:docMk/>
            <pc:sldMk cId="1888477929" sldId="273"/>
            <ac:grpSpMk id="26" creationId="{0ED124A4-97B4-31C0-7F2B-4A629D7B1F3C}"/>
          </ac:grpSpMkLst>
        </pc:grpChg>
        <pc:grpChg chg="del mod">
          <ac:chgData name="Venkatasubramanian, Mani V." userId="fbe5ce37-0145-4c31-b84a-b36f8beac5f3" providerId="ADAL" clId="{42036D64-3A8D-4AB3-9423-C51B782DFE96}" dt="2023-01-24T16:49:11.618" v="2247"/>
          <ac:grpSpMkLst>
            <pc:docMk/>
            <pc:sldMk cId="1888477929" sldId="273"/>
            <ac:grpSpMk id="27" creationId="{BDA9B3EF-DD9B-0A7A-B026-7C1EC2D13A2E}"/>
          </ac:grpSpMkLst>
        </pc:grpChg>
        <pc:grpChg chg="del mod">
          <ac:chgData name="Venkatasubramanian, Mani V." userId="fbe5ce37-0145-4c31-b84a-b36f8beac5f3" providerId="ADAL" clId="{42036D64-3A8D-4AB3-9423-C51B782DFE96}" dt="2023-01-24T16:49:14.497" v="2253"/>
          <ac:grpSpMkLst>
            <pc:docMk/>
            <pc:sldMk cId="1888477929" sldId="273"/>
            <ac:grpSpMk id="30" creationId="{03D6BC94-2F06-7EEC-5073-FE32F264CC18}"/>
          </ac:grpSpMkLst>
        </pc:grpChg>
        <pc:grpChg chg="del mod">
          <ac:chgData name="Venkatasubramanian, Mani V." userId="fbe5ce37-0145-4c31-b84a-b36f8beac5f3" providerId="ADAL" clId="{42036D64-3A8D-4AB3-9423-C51B782DFE96}" dt="2023-01-24T16:50:20.607" v="2315"/>
          <ac:grpSpMkLst>
            <pc:docMk/>
            <pc:sldMk cId="1888477929" sldId="273"/>
            <ac:grpSpMk id="36" creationId="{791F2809-8BE3-1508-CF0E-D9965B81D601}"/>
          </ac:grpSpMkLst>
        </pc:grpChg>
        <pc:grpChg chg="del mod">
          <ac:chgData name="Venkatasubramanian, Mani V." userId="fbe5ce37-0145-4c31-b84a-b36f8beac5f3" providerId="ADAL" clId="{42036D64-3A8D-4AB3-9423-C51B782DFE96}" dt="2023-01-24T16:49:38.248" v="2264"/>
          <ac:grpSpMkLst>
            <pc:docMk/>
            <pc:sldMk cId="1888477929" sldId="273"/>
            <ac:grpSpMk id="43" creationId="{CB28A43C-6C2F-B2D1-9F77-5B45CDBA14E4}"/>
          </ac:grpSpMkLst>
        </pc:grpChg>
        <pc:grpChg chg="del mod">
          <ac:chgData name="Venkatasubramanian, Mani V." userId="fbe5ce37-0145-4c31-b84a-b36f8beac5f3" providerId="ADAL" clId="{42036D64-3A8D-4AB3-9423-C51B782DFE96}" dt="2023-01-24T16:49:38.248" v="2264"/>
          <ac:grpSpMkLst>
            <pc:docMk/>
            <pc:sldMk cId="1888477929" sldId="273"/>
            <ac:grpSpMk id="47" creationId="{C72AD03C-832E-E0CA-261F-10CA79F9CF2C}"/>
          </ac:grpSpMkLst>
        </pc:grpChg>
        <pc:grpChg chg="del mod">
          <ac:chgData name="Venkatasubramanian, Mani V." userId="fbe5ce37-0145-4c31-b84a-b36f8beac5f3" providerId="ADAL" clId="{42036D64-3A8D-4AB3-9423-C51B782DFE96}" dt="2023-01-24T16:49:40.041" v="2267"/>
          <ac:grpSpMkLst>
            <pc:docMk/>
            <pc:sldMk cId="1888477929" sldId="273"/>
            <ac:grpSpMk id="48" creationId="{E145531B-72C6-6795-1873-60D59A336DE6}"/>
          </ac:grpSpMkLst>
        </pc:grpChg>
        <pc:grpChg chg="del mod">
          <ac:chgData name="Venkatasubramanian, Mani V." userId="fbe5ce37-0145-4c31-b84a-b36f8beac5f3" providerId="ADAL" clId="{42036D64-3A8D-4AB3-9423-C51B782DFE96}" dt="2023-01-24T16:49:52.841" v="2275"/>
          <ac:grpSpMkLst>
            <pc:docMk/>
            <pc:sldMk cId="1888477929" sldId="273"/>
            <ac:grpSpMk id="51" creationId="{A03A220D-BB6B-5E9C-67D2-983E01763F46}"/>
          </ac:grpSpMkLst>
        </pc:grpChg>
        <pc:grpChg chg="del mod">
          <ac:chgData name="Venkatasubramanian, Mani V." userId="fbe5ce37-0145-4c31-b84a-b36f8beac5f3" providerId="ADAL" clId="{42036D64-3A8D-4AB3-9423-C51B782DFE96}" dt="2023-01-24T16:49:52.841" v="2275"/>
          <ac:grpSpMkLst>
            <pc:docMk/>
            <pc:sldMk cId="1888477929" sldId="273"/>
            <ac:grpSpMk id="54" creationId="{220FB913-586C-369C-B722-6EF3D13C34F7}"/>
          </ac:grpSpMkLst>
        </pc:grpChg>
        <pc:grpChg chg="del mod">
          <ac:chgData name="Venkatasubramanian, Mani V." userId="fbe5ce37-0145-4c31-b84a-b36f8beac5f3" providerId="ADAL" clId="{42036D64-3A8D-4AB3-9423-C51B782DFE96}" dt="2023-01-24T16:49:54.649" v="2279"/>
          <ac:grpSpMkLst>
            <pc:docMk/>
            <pc:sldMk cId="1888477929" sldId="273"/>
            <ac:grpSpMk id="59" creationId="{380F16E2-487A-765D-5014-1945A7E4831D}"/>
          </ac:grpSpMkLst>
        </pc:grpChg>
        <pc:grpChg chg="del mod">
          <ac:chgData name="Venkatasubramanian, Mani V." userId="fbe5ce37-0145-4c31-b84a-b36f8beac5f3" providerId="ADAL" clId="{42036D64-3A8D-4AB3-9423-C51B782DFE96}" dt="2023-01-24T16:50:01.127" v="2291"/>
          <ac:grpSpMkLst>
            <pc:docMk/>
            <pc:sldMk cId="1888477929" sldId="273"/>
            <ac:grpSpMk id="63" creationId="{8E024A98-8097-D5DF-B630-43566232070C}"/>
          </ac:grpSpMkLst>
        </pc:grpChg>
        <pc:grpChg chg="del mod">
          <ac:chgData name="Venkatasubramanian, Mani V." userId="fbe5ce37-0145-4c31-b84a-b36f8beac5f3" providerId="ADAL" clId="{42036D64-3A8D-4AB3-9423-C51B782DFE96}" dt="2023-01-24T16:50:19.482" v="2312"/>
          <ac:grpSpMkLst>
            <pc:docMk/>
            <pc:sldMk cId="1888477929" sldId="273"/>
            <ac:grpSpMk id="75" creationId="{FAC29E6E-F10B-82C3-4777-F10FCB012F21}"/>
          </ac:grpSpMkLst>
        </pc:grpChg>
        <pc:grpChg chg="del mod">
          <ac:chgData name="Venkatasubramanian, Mani V." userId="fbe5ce37-0145-4c31-b84a-b36f8beac5f3" providerId="ADAL" clId="{42036D64-3A8D-4AB3-9423-C51B782DFE96}" dt="2023-01-24T16:56:08.261" v="2494"/>
          <ac:grpSpMkLst>
            <pc:docMk/>
            <pc:sldMk cId="1888477929" sldId="273"/>
            <ac:grpSpMk id="94" creationId="{E308ACDB-85E5-D3EF-B2F3-5FC489183E59}"/>
          </ac:grpSpMkLst>
        </pc:grpChg>
        <pc:grpChg chg="del mod">
          <ac:chgData name="Venkatasubramanian, Mani V." userId="fbe5ce37-0145-4c31-b84a-b36f8beac5f3" providerId="ADAL" clId="{42036D64-3A8D-4AB3-9423-C51B782DFE96}" dt="2023-01-24T16:56:48.011" v="2497"/>
          <ac:grpSpMkLst>
            <pc:docMk/>
            <pc:sldMk cId="1888477929" sldId="273"/>
            <ac:grpSpMk id="95" creationId="{8CDF6503-3989-6A0D-347B-8D5C3026EA47}"/>
          </ac:grpSpMkLst>
        </pc:grpChg>
        <pc:grpChg chg="del mod">
          <ac:chgData name="Venkatasubramanian, Mani V." userId="fbe5ce37-0145-4c31-b84a-b36f8beac5f3" providerId="ADAL" clId="{42036D64-3A8D-4AB3-9423-C51B782DFE96}" dt="2023-01-24T16:56:48.011" v="2497"/>
          <ac:grpSpMkLst>
            <pc:docMk/>
            <pc:sldMk cId="1888477929" sldId="273"/>
            <ac:grpSpMk id="96" creationId="{6E7E95C0-F1D9-749B-DF22-30105A9E7413}"/>
          </ac:grpSpMkLst>
        </pc:grpChg>
        <pc:grpChg chg="del mod">
          <ac:chgData name="Venkatasubramanian, Mani V." userId="fbe5ce37-0145-4c31-b84a-b36f8beac5f3" providerId="ADAL" clId="{42036D64-3A8D-4AB3-9423-C51B782DFE96}" dt="2023-01-24T16:51:47.316" v="2322" actId="478"/>
          <ac:grpSpMkLst>
            <pc:docMk/>
            <pc:sldMk cId="1888477929" sldId="273"/>
            <ac:grpSpMk id="98" creationId="{63CC4123-75D5-E4AF-35F1-CF7ACFA076A3}"/>
          </ac:grpSpMkLst>
        </pc:grpChg>
        <pc:grpChg chg="del mod">
          <ac:chgData name="Venkatasubramanian, Mani V." userId="fbe5ce37-0145-4c31-b84a-b36f8beac5f3" providerId="ADAL" clId="{42036D64-3A8D-4AB3-9423-C51B782DFE96}" dt="2023-01-24T16:50:24.340" v="2318"/>
          <ac:grpSpMkLst>
            <pc:docMk/>
            <pc:sldMk cId="1888477929" sldId="273"/>
            <ac:grpSpMk id="101" creationId="{A2EAAA13-C6AC-3AFA-58B3-5CDDC8D94EBF}"/>
          </ac:grpSpMkLst>
        </pc:grpChg>
        <pc:grpChg chg="del mod">
          <ac:chgData name="Venkatasubramanian, Mani V." userId="fbe5ce37-0145-4c31-b84a-b36f8beac5f3" providerId="ADAL" clId="{42036D64-3A8D-4AB3-9423-C51B782DFE96}" dt="2023-01-24T16:56:48.011" v="2497"/>
          <ac:grpSpMkLst>
            <pc:docMk/>
            <pc:sldMk cId="1888477929" sldId="273"/>
            <ac:grpSpMk id="104" creationId="{5CB8C7CD-A092-B4A2-0266-B470DA2872CF}"/>
          </ac:grpSpMkLst>
        </pc:grpChg>
        <pc:grpChg chg="del mod">
          <ac:chgData name="Venkatasubramanian, Mani V." userId="fbe5ce37-0145-4c31-b84a-b36f8beac5f3" providerId="ADAL" clId="{42036D64-3A8D-4AB3-9423-C51B782DFE96}" dt="2023-01-24T16:56:48.011" v="2497"/>
          <ac:grpSpMkLst>
            <pc:docMk/>
            <pc:sldMk cId="1888477929" sldId="273"/>
            <ac:grpSpMk id="106" creationId="{C0D404C2-3B9B-7ABB-121F-7A426D11123A}"/>
          </ac:grpSpMkLst>
        </pc:grpChg>
        <pc:grpChg chg="del mod">
          <ac:chgData name="Venkatasubramanian, Mani V." userId="fbe5ce37-0145-4c31-b84a-b36f8beac5f3" providerId="ADAL" clId="{42036D64-3A8D-4AB3-9423-C51B782DFE96}" dt="2023-01-24T16:52:21.468" v="2334"/>
          <ac:grpSpMkLst>
            <pc:docMk/>
            <pc:sldMk cId="1888477929" sldId="273"/>
            <ac:grpSpMk id="109" creationId="{D34BB2A6-2C16-0BA9-7CFF-102622FC2F6C}"/>
          </ac:grpSpMkLst>
        </pc:grpChg>
        <pc:grpChg chg="del mod">
          <ac:chgData name="Venkatasubramanian, Mani V." userId="fbe5ce37-0145-4c31-b84a-b36f8beac5f3" providerId="ADAL" clId="{42036D64-3A8D-4AB3-9423-C51B782DFE96}" dt="2023-01-24T16:53:16.023" v="2338"/>
          <ac:grpSpMkLst>
            <pc:docMk/>
            <pc:sldMk cId="1888477929" sldId="273"/>
            <ac:grpSpMk id="116" creationId="{FADCA766-7D39-4E18-FCE0-8FE2477E0BDB}"/>
          </ac:grpSpMkLst>
        </pc:grpChg>
        <pc:grpChg chg="del mod">
          <ac:chgData name="Venkatasubramanian, Mani V." userId="fbe5ce37-0145-4c31-b84a-b36f8beac5f3" providerId="ADAL" clId="{42036D64-3A8D-4AB3-9423-C51B782DFE96}" dt="2023-01-24T16:53:55.797" v="2400"/>
          <ac:grpSpMkLst>
            <pc:docMk/>
            <pc:sldMk cId="1888477929" sldId="273"/>
            <ac:grpSpMk id="120" creationId="{BA480B47-A7DC-858A-95D7-E87F815753AE}"/>
          </ac:grpSpMkLst>
        </pc:grpChg>
        <pc:grpChg chg="del mod">
          <ac:chgData name="Venkatasubramanian, Mani V." userId="fbe5ce37-0145-4c31-b84a-b36f8beac5f3" providerId="ADAL" clId="{42036D64-3A8D-4AB3-9423-C51B782DFE96}" dt="2023-01-24T16:58:21.637" v="2561"/>
          <ac:grpSpMkLst>
            <pc:docMk/>
            <pc:sldMk cId="1888477929" sldId="273"/>
            <ac:grpSpMk id="123" creationId="{78658425-5F11-F531-C62C-35F69A68689A}"/>
          </ac:grpSpMkLst>
        </pc:grpChg>
        <pc:grpChg chg="del mod">
          <ac:chgData name="Venkatasubramanian, Mani V." userId="fbe5ce37-0145-4c31-b84a-b36f8beac5f3" providerId="ADAL" clId="{42036D64-3A8D-4AB3-9423-C51B782DFE96}" dt="2023-01-24T16:56:48.011" v="2497"/>
          <ac:grpSpMkLst>
            <pc:docMk/>
            <pc:sldMk cId="1888477929" sldId="273"/>
            <ac:grpSpMk id="127" creationId="{928DACC6-5E29-894D-4C44-FD58515F002A}"/>
          </ac:grpSpMkLst>
        </pc:grpChg>
        <pc:grpChg chg="mod">
          <ac:chgData name="Venkatasubramanian, Mani V." userId="fbe5ce37-0145-4c31-b84a-b36f8beac5f3" providerId="ADAL" clId="{42036D64-3A8D-4AB3-9423-C51B782DFE96}" dt="2023-01-24T16:56:48.011" v="2497"/>
          <ac:grpSpMkLst>
            <pc:docMk/>
            <pc:sldMk cId="1888477929" sldId="273"/>
            <ac:grpSpMk id="130" creationId="{40BE06CC-DFB0-7654-3CA5-C24B2D433806}"/>
          </ac:grpSpMkLst>
        </pc:grpChg>
        <pc:grpChg chg="mod">
          <ac:chgData name="Venkatasubramanian, Mani V." userId="fbe5ce37-0145-4c31-b84a-b36f8beac5f3" providerId="ADAL" clId="{42036D64-3A8D-4AB3-9423-C51B782DFE96}" dt="2023-01-24T16:56:55.301" v="2500"/>
          <ac:grpSpMkLst>
            <pc:docMk/>
            <pc:sldMk cId="1888477929" sldId="273"/>
            <ac:grpSpMk id="133" creationId="{0EC6D6A9-D56D-6268-487C-1AD09086BCEE}"/>
          </ac:grpSpMkLst>
        </pc:grpChg>
        <pc:grpChg chg="del mod">
          <ac:chgData name="Venkatasubramanian, Mani V." userId="fbe5ce37-0145-4c31-b84a-b36f8beac5f3" providerId="ADAL" clId="{42036D64-3A8D-4AB3-9423-C51B782DFE96}" dt="2023-01-24T16:58:25.174" v="2567"/>
          <ac:grpSpMkLst>
            <pc:docMk/>
            <pc:sldMk cId="1888477929" sldId="273"/>
            <ac:grpSpMk id="136" creationId="{7B1B5957-75B4-0030-BEDF-B84BFDB07182}"/>
          </ac:grpSpMkLst>
        </pc:grpChg>
        <pc:grpChg chg="del mod">
          <ac:chgData name="Venkatasubramanian, Mani V." userId="fbe5ce37-0145-4c31-b84a-b36f8beac5f3" providerId="ADAL" clId="{42036D64-3A8D-4AB3-9423-C51B782DFE96}" dt="2023-01-24T16:58:28.926" v="2569"/>
          <ac:grpSpMkLst>
            <pc:docMk/>
            <pc:sldMk cId="1888477929" sldId="273"/>
            <ac:grpSpMk id="142" creationId="{12865805-9FE6-231B-1462-99BD500E9361}"/>
          </ac:grpSpMkLst>
        </pc:grpChg>
        <pc:grpChg chg="del mod">
          <ac:chgData name="Venkatasubramanian, Mani V." userId="fbe5ce37-0145-4c31-b84a-b36f8beac5f3" providerId="ADAL" clId="{42036D64-3A8D-4AB3-9423-C51B782DFE96}" dt="2023-01-24T16:58:30.628" v="2572"/>
          <ac:grpSpMkLst>
            <pc:docMk/>
            <pc:sldMk cId="1888477929" sldId="273"/>
            <ac:grpSpMk id="144" creationId="{245F9F18-E37E-31C3-AC06-041D16582A8B}"/>
          </ac:grpSpMkLst>
        </pc:grpChg>
        <pc:grpChg chg="del mod">
          <ac:chgData name="Venkatasubramanian, Mani V." userId="fbe5ce37-0145-4c31-b84a-b36f8beac5f3" providerId="ADAL" clId="{42036D64-3A8D-4AB3-9423-C51B782DFE96}" dt="2023-01-24T16:58:32.778" v="2576"/>
          <ac:grpSpMkLst>
            <pc:docMk/>
            <pc:sldMk cId="1888477929" sldId="273"/>
            <ac:grpSpMk id="147" creationId="{83B5F2B1-2904-22EC-D1C7-7CBF58D315AC}"/>
          </ac:grpSpMkLst>
        </pc:grpChg>
        <pc:grpChg chg="del mod">
          <ac:chgData name="Venkatasubramanian, Mani V." userId="fbe5ce37-0145-4c31-b84a-b36f8beac5f3" providerId="ADAL" clId="{42036D64-3A8D-4AB3-9423-C51B782DFE96}" dt="2023-01-24T16:58:38.666" v="2580"/>
          <ac:grpSpMkLst>
            <pc:docMk/>
            <pc:sldMk cId="1888477929" sldId="273"/>
            <ac:grpSpMk id="151" creationId="{23E92884-0284-42F0-39B5-E9ACA0D00213}"/>
          </ac:grpSpMkLst>
        </pc:grpChg>
        <pc:grpChg chg="del mod">
          <ac:chgData name="Venkatasubramanian, Mani V." userId="fbe5ce37-0145-4c31-b84a-b36f8beac5f3" providerId="ADAL" clId="{42036D64-3A8D-4AB3-9423-C51B782DFE96}" dt="2023-01-24T16:58:42.798" v="2582"/>
          <ac:grpSpMkLst>
            <pc:docMk/>
            <pc:sldMk cId="1888477929" sldId="273"/>
            <ac:grpSpMk id="155" creationId="{97EAE2A6-A1F1-0215-B0A9-CF69EE90208A}"/>
          </ac:grpSpMkLst>
        </pc:grpChg>
        <pc:grpChg chg="mod">
          <ac:chgData name="Venkatasubramanian, Mani V." userId="fbe5ce37-0145-4c31-b84a-b36f8beac5f3" providerId="ADAL" clId="{42036D64-3A8D-4AB3-9423-C51B782DFE96}" dt="2023-01-24T16:58:42.798" v="2582"/>
          <ac:grpSpMkLst>
            <pc:docMk/>
            <pc:sldMk cId="1888477929" sldId="273"/>
            <ac:grpSpMk id="157" creationId="{F8F07B51-5988-A564-8373-BB5040D99CCA}"/>
          </ac:grpSpMkLst>
        </pc:grp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2" creationId="{6EECB362-AEF9-C472-E0AD-787845008494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3" creationId="{BF31A1CC-F942-7492-BF05-E64761DF6705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5" creationId="{202FDEEB-1B34-7DFF-4B01-789D04F8E5BC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6" creationId="{D0610270-01C3-4736-951B-5B11B911304D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7" creationId="{69D5E13C-001E-ECDA-FDFB-129D605AD2C3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8" creationId="{A5020E80-3284-3B40-CE31-691DC7D84600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9" creationId="{B2EEE8FC-A5A3-F153-DCD1-1B00C8133FC5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0" creationId="{65A7AFF9-E451-4017-9991-B47B910B4136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1" creationId="{0A05F18B-F17A-770B-BDEA-5A1AE57976D3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3" creationId="{6CED14C0-E0DD-7AAF-EDFA-8FBB286C3347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5" creationId="{E8782D43-456B-D58F-E249-DDBA39A7BB64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6" creationId="{43779909-F8CF-D245-EC44-ADB2E170F048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7" creationId="{364D368E-E282-2EE9-6BE4-48CF29750719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8" creationId="{FFB4C5B6-2EA4-653D-E0DF-3A86B3C9A206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9" creationId="{50792DE8-2D27-AF4E-EA8C-789BC6742897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20" creationId="{51C73093-CE13-9DBB-4560-53D97CFBDD4F}"/>
          </ac:inkMkLst>
        </pc:inkChg>
        <pc:inkChg chg="add mod">
          <ac:chgData name="Venkatasubramanian, Mani V." userId="fbe5ce37-0145-4c31-b84a-b36f8beac5f3" providerId="ADAL" clId="{42036D64-3A8D-4AB3-9423-C51B782DFE96}" dt="2023-01-24T16:50:19.482" v="2312"/>
          <ac:inkMkLst>
            <pc:docMk/>
            <pc:sldMk cId="1888477929" sldId="273"/>
            <ac:inkMk id="21" creationId="{7FEF3236-7206-FF60-7CB2-BF072881DD8C}"/>
          </ac:inkMkLst>
        </pc:inkChg>
        <pc:inkChg chg="add mod">
          <ac:chgData name="Venkatasubramanian, Mani V." userId="fbe5ce37-0145-4c31-b84a-b36f8beac5f3" providerId="ADAL" clId="{42036D64-3A8D-4AB3-9423-C51B782DFE96}" dt="2023-01-24T16:50:19.482" v="2312"/>
          <ac:inkMkLst>
            <pc:docMk/>
            <pc:sldMk cId="1888477929" sldId="273"/>
            <ac:inkMk id="22" creationId="{411A596D-A25D-9F70-3EF7-6B01C3B10A61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23" creationId="{E90051B8-52F0-CE5E-1A3E-D4FB794E267E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28" creationId="{BC758C5E-16A4-F7A3-BBDC-B9DC2FFCC235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29" creationId="{71183C26-C542-1ACB-E4F1-B7979E603597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31" creationId="{55838D49-2DB6-E8B5-5C57-ECDC92171D65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32" creationId="{825D63AE-3F76-0F7C-E191-85909F82FDF4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33" creationId="{7FB5B358-4719-0D95-8668-DAF0876F374E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34" creationId="{B058CB94-62D7-B164-2862-197CA9D4A0F5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35" creationId="{E860C2AD-12CE-46E4-7CE5-B01E375A273A}"/>
          </ac:inkMkLst>
        </pc:inkChg>
        <pc:inkChg chg="add mod">
          <ac:chgData name="Venkatasubramanian, Mani V." userId="fbe5ce37-0145-4c31-b84a-b36f8beac5f3" providerId="ADAL" clId="{42036D64-3A8D-4AB3-9423-C51B782DFE96}" dt="2023-01-24T16:51:33.548" v="2320" actId="1076"/>
          <ac:inkMkLst>
            <pc:docMk/>
            <pc:sldMk cId="1888477929" sldId="273"/>
            <ac:inkMk id="37" creationId="{98B67AE2-4B97-1F1B-CE9B-AF922190EC6F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38" creationId="{5F0D2F21-0519-DE5C-35CF-E23E9AAB59AA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39" creationId="{B608B4C2-A5CA-CDBC-DAC5-18826746EBBF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40" creationId="{77E1EE02-BDD9-8E48-F25F-C1CEC783F11A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41" creationId="{C04C10E1-279C-6655-5E88-DB458EC5C954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42" creationId="{F2FD4DD0-760F-272C-AFB0-5FC965BB5466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44" creationId="{5C661531-B26E-EEAF-D024-148CE1D90595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45" creationId="{2FE7FD9B-E647-186B-084A-A2BBC6E65CDA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46" creationId="{6A963BFB-D455-D8FB-17A9-E58AA2E9556A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49" creationId="{194145AC-38C4-E0A4-8293-DC2309A65BE3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50" creationId="{469E9214-E7EF-3CF9-80FB-757401027755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52" creationId="{9E1AFAC4-1A4C-2216-7144-4E2A7F585AA7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53" creationId="{1F13967A-3ABC-C525-E44E-122CC4D29DC4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55" creationId="{FC627271-D6E5-53DD-C958-8B1C43F42EB3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56" creationId="{019CF3CE-FC34-9CB5-6545-C87E609C11D4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57" creationId="{88FFBCA0-32B0-F09A-FB47-ADDF34968657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58" creationId="{98E1096F-9FD0-5CBA-1382-CABD42B2E40D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60" creationId="{D12EC600-E0D4-85BE-68DA-680870AA3CAD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61" creationId="{9F47C2C3-C769-3AD5-A462-4F4F2090E60E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62" creationId="{B89FBFC0-A9C6-0B46-DB11-62812B41F85E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64" creationId="{2499536A-2056-C1F4-0E00-FD4A237FFEB2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65" creationId="{2DD91DFD-D91F-7885-1D63-F1D664B9C03D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66" creationId="{A23138A5-E838-5782-E20B-8A734B775F4B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67" creationId="{6249B8E1-E0B9-CEF1-F89B-A3C7FE23BF64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68" creationId="{8A819DAA-DA2A-3689-7FE1-24636EA9B819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69" creationId="{FEC133B6-D75B-A7C3-1A7A-73AE6D6D0EAD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70" creationId="{449D8F15-D983-E56F-F4E7-93BF7E0D37A3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71" creationId="{60849514-7E90-AD6C-38AF-66DCBFC32FDF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72" creationId="{6028854F-6A11-9A6C-DDFD-2F55E1664D32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73" creationId="{646DACC7-9C1A-B389-AE60-7FC6832574D3}"/>
          </ac:inkMkLst>
        </pc:inkChg>
        <pc:inkChg chg="add del mod">
          <ac:chgData name="Venkatasubramanian, Mani V." userId="fbe5ce37-0145-4c31-b84a-b36f8beac5f3" providerId="ADAL" clId="{42036D64-3A8D-4AB3-9423-C51B782DFE96}" dt="2023-01-24T16:51:47.316" v="2322" actId="478"/>
          <ac:inkMkLst>
            <pc:docMk/>
            <pc:sldMk cId="1888477929" sldId="273"/>
            <ac:inkMk id="74" creationId="{4807BC4C-52AC-EE88-D0BF-997BEA917F8A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76" creationId="{25844241-067E-62CB-0441-785F84C59216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77" creationId="{7C8524C8-71F5-7FDD-AF7A-2E5E67EC8B35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78" creationId="{0920CB43-D211-BC7D-5B60-6E47631B5555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79" creationId="{F1CCA6DF-C2D4-E127-099D-1F3D9A3D6699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80" creationId="{06212D25-5E62-1398-6360-8871AAAA4BCE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81" creationId="{639ADCB3-7162-DEC2-6CA2-2FB798397FB9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82" creationId="{D463ACE4-511F-69ED-F69A-620B533B7909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83" creationId="{AD8D923F-0CFE-5855-D1C1-B2204D3AF676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84" creationId="{1734773C-BACC-42EF-5C60-9AC6A9FCC41E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85" creationId="{289F2E77-68E7-D67A-5D52-4B4B0C2CA7E3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86" creationId="{0C951B70-FE5B-26BF-7397-8699901860C3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87" creationId="{3C5454CE-1297-88A5-6533-0F5F594EFCBF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88" creationId="{72DDF055-BF00-902F-D006-338A1FBCD78F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89" creationId="{A3AB0B75-EF5A-DE67-67A2-13A254DA6C4F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90" creationId="{162D7275-1A64-DD5E-48E4-012B6AB67A60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91" creationId="{FD02D060-74F7-5726-259A-03234EF6A891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92" creationId="{F03A6D02-B011-369D-5819-12023A12D828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93" creationId="{9886583F-1142-7A7E-DA40-7B72A723D7F2}"/>
          </ac:inkMkLst>
        </pc:inkChg>
        <pc:inkChg chg="add mod">
          <ac:chgData name="Venkatasubramanian, Mani V." userId="fbe5ce37-0145-4c31-b84a-b36f8beac5f3" providerId="ADAL" clId="{42036D64-3A8D-4AB3-9423-C51B782DFE96}" dt="2023-01-24T16:50:19.482" v="2312"/>
          <ac:inkMkLst>
            <pc:docMk/>
            <pc:sldMk cId="1888477929" sldId="273"/>
            <ac:inkMk id="97" creationId="{985E6FF2-9D1D-A943-B4DE-6EE615A10922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99" creationId="{6535A2D3-5154-B457-3025-3860448F161B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00" creationId="{3766ED29-49C0-2705-E562-FB1617E0D0C7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02" creationId="{D9C7075F-B5DB-7732-2320-7181FDB6C741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03" creationId="{2F99D1B2-BDE6-4D66-6568-441A4A49AF36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05" creationId="{20D51772-42EB-BFB2-60B6-F986AFF821AD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07" creationId="{EA8B4BA2-8C4C-4F90-5CBD-885562F5C81B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08" creationId="{A70A1604-F56B-DE7B-E23F-62BF7FC828A6}"/>
          </ac:inkMkLst>
        </pc:inkChg>
        <pc:inkChg chg="add">
          <ac:chgData name="Venkatasubramanian, Mani V." userId="fbe5ce37-0145-4c31-b84a-b36f8beac5f3" providerId="ADAL" clId="{42036D64-3A8D-4AB3-9423-C51B782DFE96}" dt="2023-01-24T16:52:12.327" v="2328" actId="9405"/>
          <ac:inkMkLst>
            <pc:docMk/>
            <pc:sldMk cId="1888477929" sldId="273"/>
            <ac:inkMk id="110" creationId="{4AF82D87-0958-D92A-66A6-9254B28C92B5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11" creationId="{CE6F0B76-B872-1266-B9EC-DEB8963840DE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12" creationId="{26E96475-3BF7-9C57-D296-5617880D26D5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13" creationId="{3191D475-9EE9-F57C-067B-AC5128796B4C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14" creationId="{822272D0-02FD-E1E3-45DE-6BCE3E04A750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15" creationId="{33B589C9-C8BB-93E5-D702-8EE27B26E625}"/>
          </ac:inkMkLst>
        </pc:inkChg>
        <pc:inkChg chg="add">
          <ac:chgData name="Venkatasubramanian, Mani V." userId="fbe5ce37-0145-4c31-b84a-b36f8beac5f3" providerId="ADAL" clId="{42036D64-3A8D-4AB3-9423-C51B782DFE96}" dt="2023-01-24T16:53:08.882" v="2335" actId="9405"/>
          <ac:inkMkLst>
            <pc:docMk/>
            <pc:sldMk cId="1888477929" sldId="273"/>
            <ac:inkMk id="117" creationId="{A32B0B18-F230-03DA-8459-4662514D4B00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18" creationId="{5958B5B5-C421-C83B-C993-315F64BE8EC1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19" creationId="{1661D81E-FA4F-4288-97A7-0F875D80A274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21" creationId="{399D0B08-3F2E-F40D-2D29-099959D4AE61}"/>
          </ac:inkMkLst>
        </pc:inkChg>
        <pc:inkChg chg="add mod">
          <ac:chgData name="Venkatasubramanian, Mani V." userId="fbe5ce37-0145-4c31-b84a-b36f8beac5f3" providerId="ADAL" clId="{42036D64-3A8D-4AB3-9423-C51B782DFE96}" dt="2023-01-24T16:58:21.637" v="2561"/>
          <ac:inkMkLst>
            <pc:docMk/>
            <pc:sldMk cId="1888477929" sldId="273"/>
            <ac:inkMk id="122" creationId="{1F4037B4-42CF-B3BA-266F-CD0B3422F107}"/>
          </ac:inkMkLst>
        </pc:inkChg>
        <pc:inkChg chg="add">
          <ac:chgData name="Venkatasubramanian, Mani V." userId="fbe5ce37-0145-4c31-b84a-b36f8beac5f3" providerId="ADAL" clId="{42036D64-3A8D-4AB3-9423-C51B782DFE96}" dt="2023-01-24T16:54:38.622" v="2429" actId="9405"/>
          <ac:inkMkLst>
            <pc:docMk/>
            <pc:sldMk cId="1888477929" sldId="273"/>
            <ac:inkMk id="124" creationId="{12AAC2FD-6F57-965F-59E4-6FF248605E14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25" creationId="{4591797F-6C46-005F-7E60-69029895B60A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26" creationId="{12A15A3F-60E0-B77E-D0DF-D88CC28E8323}"/>
          </ac:inkMkLst>
        </pc:inkChg>
        <pc:inkChg chg="add">
          <ac:chgData name="Venkatasubramanian, Mani V." userId="fbe5ce37-0145-4c31-b84a-b36f8beac5f3" providerId="ADAL" clId="{42036D64-3A8D-4AB3-9423-C51B782DFE96}" dt="2023-01-24T16:56:14.776" v="2495" actId="9405"/>
          <ac:inkMkLst>
            <pc:docMk/>
            <pc:sldMk cId="1888477929" sldId="273"/>
            <ac:inkMk id="128" creationId="{BD8EA1C2-22C6-81E0-F7F5-413520E53E7F}"/>
          </ac:inkMkLst>
        </pc:inkChg>
        <pc:inkChg chg="add mod">
          <ac:chgData name="Venkatasubramanian, Mani V." userId="fbe5ce37-0145-4c31-b84a-b36f8beac5f3" providerId="ADAL" clId="{42036D64-3A8D-4AB3-9423-C51B782DFE96}" dt="2023-01-24T16:56:48.011" v="2497"/>
          <ac:inkMkLst>
            <pc:docMk/>
            <pc:sldMk cId="1888477929" sldId="273"/>
            <ac:inkMk id="129" creationId="{40C1797F-4FF9-3C55-C1A7-E5AF03919137}"/>
          </ac:inkMkLst>
        </pc:inkChg>
        <pc:inkChg chg="add mod">
          <ac:chgData name="Venkatasubramanian, Mani V." userId="fbe5ce37-0145-4c31-b84a-b36f8beac5f3" providerId="ADAL" clId="{42036D64-3A8D-4AB3-9423-C51B782DFE96}" dt="2023-01-24T16:56:55.301" v="2500"/>
          <ac:inkMkLst>
            <pc:docMk/>
            <pc:sldMk cId="1888477929" sldId="273"/>
            <ac:inkMk id="131" creationId="{F41805DB-7819-934E-B915-6DAA2104DE0F}"/>
          </ac:inkMkLst>
        </pc:inkChg>
        <pc:inkChg chg="add mod">
          <ac:chgData name="Venkatasubramanian, Mani V." userId="fbe5ce37-0145-4c31-b84a-b36f8beac5f3" providerId="ADAL" clId="{42036D64-3A8D-4AB3-9423-C51B782DFE96}" dt="2023-01-24T16:56:55.301" v="2500"/>
          <ac:inkMkLst>
            <pc:docMk/>
            <pc:sldMk cId="1888477929" sldId="273"/>
            <ac:inkMk id="132" creationId="{7983BF74-607D-AAAC-80F6-FEABEFF76BEC}"/>
          </ac:inkMkLst>
        </pc:inkChg>
        <pc:inkChg chg="add">
          <ac:chgData name="Venkatasubramanian, Mani V." userId="fbe5ce37-0145-4c31-b84a-b36f8beac5f3" providerId="ADAL" clId="{42036D64-3A8D-4AB3-9423-C51B782DFE96}" dt="2023-01-24T16:56:59.340" v="2501" actId="9405"/>
          <ac:inkMkLst>
            <pc:docMk/>
            <pc:sldMk cId="1888477929" sldId="273"/>
            <ac:inkMk id="134" creationId="{8B93EB53-199E-C840-E54A-ADADE595B43F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35" creationId="{BC264D6C-E59E-B5ED-71D1-66B619FEB157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37" creationId="{DCFC1EF7-2F56-7DA7-3BD2-3A9AE913FDC3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38" creationId="{13856263-3C2D-9289-C8FF-7DB738FA2A77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39" creationId="{FDF97DF3-AA99-6E40-0D1A-A1037906AA2C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40" creationId="{38C368C8-3EBA-469D-E542-99566F2E0536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41" creationId="{C7E19E62-A732-0652-F007-310184F10647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43" creationId="{198213A1-B125-2572-D10E-6784364BDC3C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45" creationId="{D006EB45-D990-93FC-2BDC-877A0390C952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46" creationId="{E701F6D1-3E38-7309-8ED2-81477105C4C3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48" creationId="{02567662-2559-7CFA-8206-F563A49A8A8D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49" creationId="{CD3189D5-E38B-D65C-9375-EB018F2CD4B3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50" creationId="{7A4CDC10-3B9E-AA46-321A-2DBAAD7BFCC3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52" creationId="{665FB1D4-3616-C823-5803-6806D3EA36A2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53" creationId="{81550964-FC57-D217-3052-C08947906CE5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54" creationId="{32B56656-37B3-CD87-C0B4-70D476369A65}"/>
          </ac:inkMkLst>
        </pc:inkChg>
        <pc:inkChg chg="add mod">
          <ac:chgData name="Venkatasubramanian, Mani V." userId="fbe5ce37-0145-4c31-b84a-b36f8beac5f3" providerId="ADAL" clId="{42036D64-3A8D-4AB3-9423-C51B782DFE96}" dt="2023-01-24T16:58:42.798" v="2582"/>
          <ac:inkMkLst>
            <pc:docMk/>
            <pc:sldMk cId="1888477929" sldId="273"/>
            <ac:inkMk id="156" creationId="{423D0238-35D0-5268-16AD-D0C8BAA4A644}"/>
          </ac:inkMkLst>
        </pc:inkChg>
      </pc:sldChg>
      <pc:sldChg chg="addSp delSp modSp add mod">
        <pc:chgData name="Venkatasubramanian, Mani V." userId="fbe5ce37-0145-4c31-b84a-b36f8beac5f3" providerId="ADAL" clId="{42036D64-3A8D-4AB3-9423-C51B782DFE96}" dt="2023-01-24T16:58:12.649" v="2559"/>
        <pc:sldMkLst>
          <pc:docMk/>
          <pc:sldMk cId="3194720379" sldId="274"/>
        </pc:sldMkLst>
        <pc:grpChg chg="del mod">
          <ac:chgData name="Venkatasubramanian, Mani V." userId="fbe5ce37-0145-4c31-b84a-b36f8beac5f3" providerId="ADAL" clId="{42036D64-3A8D-4AB3-9423-C51B782DFE96}" dt="2023-01-24T16:53:28.457" v="2350"/>
          <ac:grpSpMkLst>
            <pc:docMk/>
            <pc:sldMk cId="3194720379" sldId="274"/>
            <ac:grpSpMk id="7" creationId="{DA8D86E3-E336-D221-2EFD-93B517883D9B}"/>
          </ac:grpSpMkLst>
        </pc:grpChg>
        <pc:grpChg chg="mod">
          <ac:chgData name="Venkatasubramanian, Mani V." userId="fbe5ce37-0145-4c31-b84a-b36f8beac5f3" providerId="ADAL" clId="{42036D64-3A8D-4AB3-9423-C51B782DFE96}" dt="2023-01-24T16:53:28.457" v="2350"/>
          <ac:grpSpMkLst>
            <pc:docMk/>
            <pc:sldMk cId="3194720379" sldId="274"/>
            <ac:grpSpMk id="12" creationId="{2B12FE4E-5E39-8F27-A9ED-03A40E58D6E8}"/>
          </ac:grpSpMkLst>
        </pc:grpChg>
        <pc:grpChg chg="del mod">
          <ac:chgData name="Venkatasubramanian, Mani V." userId="fbe5ce37-0145-4c31-b84a-b36f8beac5f3" providerId="ADAL" clId="{42036D64-3A8D-4AB3-9423-C51B782DFE96}" dt="2023-01-24T16:53:30.486" v="2356"/>
          <ac:grpSpMkLst>
            <pc:docMk/>
            <pc:sldMk cId="3194720379" sldId="274"/>
            <ac:grpSpMk id="15" creationId="{792FB3A3-A575-25C4-61AC-1EE0DA72264B}"/>
          </ac:grpSpMkLst>
        </pc:grpChg>
        <pc:grpChg chg="mod">
          <ac:chgData name="Venkatasubramanian, Mani V." userId="fbe5ce37-0145-4c31-b84a-b36f8beac5f3" providerId="ADAL" clId="{42036D64-3A8D-4AB3-9423-C51B782DFE96}" dt="2023-01-24T16:53:30.486" v="2356"/>
          <ac:grpSpMkLst>
            <pc:docMk/>
            <pc:sldMk cId="3194720379" sldId="274"/>
            <ac:grpSpMk id="18" creationId="{73828ADA-697D-E01B-843A-F7553AEC26B1}"/>
          </ac:grpSpMkLst>
        </pc:grpChg>
        <pc:grpChg chg="mod">
          <ac:chgData name="Venkatasubramanian, Mani V." userId="fbe5ce37-0145-4c31-b84a-b36f8beac5f3" providerId="ADAL" clId="{42036D64-3A8D-4AB3-9423-C51B782DFE96}" dt="2023-01-24T16:53:30.486" v="2356"/>
          <ac:grpSpMkLst>
            <pc:docMk/>
            <pc:sldMk cId="3194720379" sldId="274"/>
            <ac:grpSpMk id="19" creationId="{AE8B5DEB-B52C-0729-2A33-FBC605E4213C}"/>
          </ac:grpSpMkLst>
        </pc:grpChg>
        <pc:grpChg chg="del mod">
          <ac:chgData name="Venkatasubramanian, Mani V." userId="fbe5ce37-0145-4c31-b84a-b36f8beac5f3" providerId="ADAL" clId="{42036D64-3A8D-4AB3-9423-C51B782DFE96}" dt="2023-01-24T16:53:41.859" v="2382"/>
          <ac:grpSpMkLst>
            <pc:docMk/>
            <pc:sldMk cId="3194720379" sldId="274"/>
            <ac:grpSpMk id="24" creationId="{1665B777-70EF-A301-A496-18C26D3C41E9}"/>
          </ac:grpSpMkLst>
        </pc:grpChg>
        <pc:grpChg chg="mod">
          <ac:chgData name="Venkatasubramanian, Mani V." userId="fbe5ce37-0145-4c31-b84a-b36f8beac5f3" providerId="ADAL" clId="{42036D64-3A8D-4AB3-9423-C51B782DFE96}" dt="2023-01-24T16:53:41.859" v="2382"/>
          <ac:grpSpMkLst>
            <pc:docMk/>
            <pc:sldMk cId="3194720379" sldId="274"/>
            <ac:grpSpMk id="45" creationId="{68E724AD-1F37-25B7-6C99-F796D40EA933}"/>
          </ac:grpSpMkLst>
        </pc:grpChg>
        <pc:grpChg chg="del mod">
          <ac:chgData name="Venkatasubramanian, Mani V." userId="fbe5ce37-0145-4c31-b84a-b36f8beac5f3" providerId="ADAL" clId="{42036D64-3A8D-4AB3-9423-C51B782DFE96}" dt="2023-01-24T16:53:41.859" v="2382"/>
          <ac:grpSpMkLst>
            <pc:docMk/>
            <pc:sldMk cId="3194720379" sldId="274"/>
            <ac:grpSpMk id="46" creationId="{7A836AA2-271A-A5C6-5E20-310533D07836}"/>
          </ac:grpSpMkLst>
        </pc:grpChg>
        <pc:grpChg chg="mod">
          <ac:chgData name="Venkatasubramanian, Mani V." userId="fbe5ce37-0145-4c31-b84a-b36f8beac5f3" providerId="ADAL" clId="{42036D64-3A8D-4AB3-9423-C51B782DFE96}" dt="2023-01-24T16:53:41.859" v="2382"/>
          <ac:grpSpMkLst>
            <pc:docMk/>
            <pc:sldMk cId="3194720379" sldId="274"/>
            <ac:grpSpMk id="47" creationId="{0F0DC5F5-50BD-774A-2CC3-F2822CA8B004}"/>
          </ac:grpSpMkLst>
        </pc:grpChg>
        <pc:grpChg chg="mod">
          <ac:chgData name="Venkatasubramanian, Mani V." userId="fbe5ce37-0145-4c31-b84a-b36f8beac5f3" providerId="ADAL" clId="{42036D64-3A8D-4AB3-9423-C51B782DFE96}" dt="2023-01-24T16:53:41.859" v="2382"/>
          <ac:grpSpMkLst>
            <pc:docMk/>
            <pc:sldMk cId="3194720379" sldId="274"/>
            <ac:grpSpMk id="48" creationId="{D307A219-7F51-7517-66CD-B6DB02B8FD3E}"/>
          </ac:grpSpMkLst>
        </pc:grpChg>
        <pc:grpChg chg="mod">
          <ac:chgData name="Venkatasubramanian, Mani V." userId="fbe5ce37-0145-4c31-b84a-b36f8beac5f3" providerId="ADAL" clId="{42036D64-3A8D-4AB3-9423-C51B782DFE96}" dt="2023-01-24T16:53:41.859" v="2382"/>
          <ac:grpSpMkLst>
            <pc:docMk/>
            <pc:sldMk cId="3194720379" sldId="274"/>
            <ac:grpSpMk id="49" creationId="{A94176E2-C3BA-533D-F8E9-2B053F1AC0A8}"/>
          </ac:grpSpMkLst>
        </pc:grpChg>
        <pc:grpChg chg="mod">
          <ac:chgData name="Venkatasubramanian, Mani V." userId="fbe5ce37-0145-4c31-b84a-b36f8beac5f3" providerId="ADAL" clId="{42036D64-3A8D-4AB3-9423-C51B782DFE96}" dt="2023-01-24T16:53:41.859" v="2382"/>
          <ac:grpSpMkLst>
            <pc:docMk/>
            <pc:sldMk cId="3194720379" sldId="274"/>
            <ac:grpSpMk id="50" creationId="{016C4137-C77A-0429-4AF8-F08983616E94}"/>
          </ac:grpSpMkLst>
        </pc:grpChg>
        <pc:grpChg chg="del mod">
          <ac:chgData name="Venkatasubramanian, Mani V." userId="fbe5ce37-0145-4c31-b84a-b36f8beac5f3" providerId="ADAL" clId="{42036D64-3A8D-4AB3-9423-C51B782DFE96}" dt="2023-01-24T16:53:48.705" v="2395"/>
          <ac:grpSpMkLst>
            <pc:docMk/>
            <pc:sldMk cId="3194720379" sldId="274"/>
            <ac:grpSpMk id="55" creationId="{4F8C2B72-BB65-263D-8ECE-E4DB1B2990F9}"/>
          </ac:grpSpMkLst>
        </pc:grpChg>
        <pc:grpChg chg="del mod">
          <ac:chgData name="Venkatasubramanian, Mani V." userId="fbe5ce37-0145-4c31-b84a-b36f8beac5f3" providerId="ADAL" clId="{42036D64-3A8D-4AB3-9423-C51B782DFE96}" dt="2023-01-24T16:53:50.123" v="2398"/>
          <ac:grpSpMkLst>
            <pc:docMk/>
            <pc:sldMk cId="3194720379" sldId="274"/>
            <ac:grpSpMk id="63" creationId="{9E14FC49-6F4A-AABE-8DF2-E322A49D9752}"/>
          </ac:grpSpMkLst>
        </pc:grpChg>
        <pc:grpChg chg="mod">
          <ac:chgData name="Venkatasubramanian, Mani V." userId="fbe5ce37-0145-4c31-b84a-b36f8beac5f3" providerId="ADAL" clId="{42036D64-3A8D-4AB3-9423-C51B782DFE96}" dt="2023-01-24T16:53:50.123" v="2398"/>
          <ac:grpSpMkLst>
            <pc:docMk/>
            <pc:sldMk cId="3194720379" sldId="274"/>
            <ac:grpSpMk id="66" creationId="{CB84421E-76EB-1C34-20CB-052715047BA9}"/>
          </ac:grpSpMkLst>
        </pc:grpChg>
        <pc:grpChg chg="del mod">
          <ac:chgData name="Venkatasubramanian, Mani V." userId="fbe5ce37-0145-4c31-b84a-b36f8beac5f3" providerId="ADAL" clId="{42036D64-3A8D-4AB3-9423-C51B782DFE96}" dt="2023-01-24T16:54:16.093" v="2413"/>
          <ac:grpSpMkLst>
            <pc:docMk/>
            <pc:sldMk cId="3194720379" sldId="274"/>
            <ac:grpSpMk id="77" creationId="{E801D168-F17E-0DE0-845B-F34C24D719BE}"/>
          </ac:grpSpMkLst>
        </pc:grpChg>
        <pc:grpChg chg="mod">
          <ac:chgData name="Venkatasubramanian, Mani V." userId="fbe5ce37-0145-4c31-b84a-b36f8beac5f3" providerId="ADAL" clId="{42036D64-3A8D-4AB3-9423-C51B782DFE96}" dt="2023-01-24T16:54:14.843" v="2411"/>
          <ac:grpSpMkLst>
            <pc:docMk/>
            <pc:sldMk cId="3194720379" sldId="274"/>
            <ac:grpSpMk id="78" creationId="{58CC22FE-F598-7076-EF3A-F7AFFBCB0EB1}"/>
          </ac:grpSpMkLst>
        </pc:grpChg>
        <pc:grpChg chg="mod">
          <ac:chgData name="Venkatasubramanian, Mani V." userId="fbe5ce37-0145-4c31-b84a-b36f8beac5f3" providerId="ADAL" clId="{42036D64-3A8D-4AB3-9423-C51B782DFE96}" dt="2023-01-24T16:54:14.843" v="2411"/>
          <ac:grpSpMkLst>
            <pc:docMk/>
            <pc:sldMk cId="3194720379" sldId="274"/>
            <ac:grpSpMk id="79" creationId="{D443F4F0-86A5-7A79-D282-A0A9A2F1B8D7}"/>
          </ac:grpSpMkLst>
        </pc:grpChg>
        <pc:grpChg chg="mod">
          <ac:chgData name="Venkatasubramanian, Mani V." userId="fbe5ce37-0145-4c31-b84a-b36f8beac5f3" providerId="ADAL" clId="{42036D64-3A8D-4AB3-9423-C51B782DFE96}" dt="2023-01-24T16:54:16.093" v="2413"/>
          <ac:grpSpMkLst>
            <pc:docMk/>
            <pc:sldMk cId="3194720379" sldId="274"/>
            <ac:grpSpMk id="81" creationId="{05F558E6-3808-028F-53A7-61B8E84B36D0}"/>
          </ac:grpSpMkLst>
        </pc:grpChg>
        <pc:grpChg chg="mod">
          <ac:chgData name="Venkatasubramanian, Mani V." userId="fbe5ce37-0145-4c31-b84a-b36f8beac5f3" providerId="ADAL" clId="{42036D64-3A8D-4AB3-9423-C51B782DFE96}" dt="2023-01-24T16:54:28.818" v="2425"/>
          <ac:grpSpMkLst>
            <pc:docMk/>
            <pc:sldMk cId="3194720379" sldId="274"/>
            <ac:grpSpMk id="93" creationId="{DFF39640-6276-B37A-62E9-09D8671EDFB4}"/>
          </ac:grpSpMkLst>
        </pc:grpChg>
        <pc:grpChg chg="mod">
          <ac:chgData name="Venkatasubramanian, Mani V." userId="fbe5ce37-0145-4c31-b84a-b36f8beac5f3" providerId="ADAL" clId="{42036D64-3A8D-4AB3-9423-C51B782DFE96}" dt="2023-01-24T16:54:33.919" v="2428"/>
          <ac:grpSpMkLst>
            <pc:docMk/>
            <pc:sldMk cId="3194720379" sldId="274"/>
            <ac:grpSpMk id="96" creationId="{408194C0-19D6-6D53-5CA8-1F5EE6DF15BD}"/>
          </ac:grpSpMkLst>
        </pc:grpChg>
        <pc:grpChg chg="del mod">
          <ac:chgData name="Venkatasubramanian, Mani V." userId="fbe5ce37-0145-4c31-b84a-b36f8beac5f3" providerId="ADAL" clId="{42036D64-3A8D-4AB3-9423-C51B782DFE96}" dt="2023-01-24T16:55:52.884" v="2491"/>
          <ac:grpSpMkLst>
            <pc:docMk/>
            <pc:sldMk cId="3194720379" sldId="274"/>
            <ac:grpSpMk id="105" creationId="{E5BC735B-0289-A9CB-9E60-2979D90A1428}"/>
          </ac:grpSpMkLst>
        </pc:grpChg>
        <pc:grpChg chg="del mod">
          <ac:chgData name="Venkatasubramanian, Mani V." userId="fbe5ce37-0145-4c31-b84a-b36f8beac5f3" providerId="ADAL" clId="{42036D64-3A8D-4AB3-9423-C51B782DFE96}" dt="2023-01-24T16:55:52.884" v="2491"/>
          <ac:grpSpMkLst>
            <pc:docMk/>
            <pc:sldMk cId="3194720379" sldId="274"/>
            <ac:grpSpMk id="106" creationId="{E0AE6000-294D-0EEA-809C-60B342AEDF8F}"/>
          </ac:grpSpMkLst>
        </pc:grpChg>
        <pc:grpChg chg="del mod">
          <ac:chgData name="Venkatasubramanian, Mani V." userId="fbe5ce37-0145-4c31-b84a-b36f8beac5f3" providerId="ADAL" clId="{42036D64-3A8D-4AB3-9423-C51B782DFE96}" dt="2023-01-24T16:55:27.730" v="2471"/>
          <ac:grpSpMkLst>
            <pc:docMk/>
            <pc:sldMk cId="3194720379" sldId="274"/>
            <ac:grpSpMk id="114" creationId="{97B3BD3B-BEC7-2C39-138E-0E1424557422}"/>
          </ac:grpSpMkLst>
        </pc:grpChg>
        <pc:grpChg chg="del mod">
          <ac:chgData name="Venkatasubramanian, Mani V." userId="fbe5ce37-0145-4c31-b84a-b36f8beac5f3" providerId="ADAL" clId="{42036D64-3A8D-4AB3-9423-C51B782DFE96}" dt="2023-01-24T16:55:27.730" v="2471"/>
          <ac:grpSpMkLst>
            <pc:docMk/>
            <pc:sldMk cId="3194720379" sldId="274"/>
            <ac:grpSpMk id="115" creationId="{F036EB80-3368-3788-7F17-78E099F3C3E2}"/>
          </ac:grpSpMkLst>
        </pc:grpChg>
        <pc:grpChg chg="del mod">
          <ac:chgData name="Venkatasubramanian, Mani V." userId="fbe5ce37-0145-4c31-b84a-b36f8beac5f3" providerId="ADAL" clId="{42036D64-3A8D-4AB3-9423-C51B782DFE96}" dt="2023-01-24T16:55:52.884" v="2491"/>
          <ac:grpSpMkLst>
            <pc:docMk/>
            <pc:sldMk cId="3194720379" sldId="274"/>
            <ac:grpSpMk id="140" creationId="{631AF593-8FED-DFCA-16C7-0987F1CD2BA1}"/>
          </ac:grpSpMkLst>
        </pc:grpChg>
        <pc:grpChg chg="del mod">
          <ac:chgData name="Venkatasubramanian, Mani V." userId="fbe5ce37-0145-4c31-b84a-b36f8beac5f3" providerId="ADAL" clId="{42036D64-3A8D-4AB3-9423-C51B782DFE96}" dt="2023-01-24T16:55:52.884" v="2491"/>
          <ac:grpSpMkLst>
            <pc:docMk/>
            <pc:sldMk cId="3194720379" sldId="274"/>
            <ac:grpSpMk id="148" creationId="{95650480-192D-4C30-22AC-70AF326D9417}"/>
          </ac:grpSpMkLst>
        </pc:grpChg>
        <pc:grpChg chg="del mod">
          <ac:chgData name="Venkatasubramanian, Mani V." userId="fbe5ce37-0145-4c31-b84a-b36f8beac5f3" providerId="ADAL" clId="{42036D64-3A8D-4AB3-9423-C51B782DFE96}" dt="2023-01-24T16:55:50.556" v="2489"/>
          <ac:grpSpMkLst>
            <pc:docMk/>
            <pc:sldMk cId="3194720379" sldId="274"/>
            <ac:grpSpMk id="158" creationId="{AB30B8CF-604D-1C1C-949A-5B88D3383312}"/>
          </ac:grpSpMkLst>
        </pc:grpChg>
        <pc:grpChg chg="mod">
          <ac:chgData name="Venkatasubramanian, Mani V." userId="fbe5ce37-0145-4c31-b84a-b36f8beac5f3" providerId="ADAL" clId="{42036D64-3A8D-4AB3-9423-C51B782DFE96}" dt="2023-01-24T16:55:50.556" v="2489"/>
          <ac:grpSpMkLst>
            <pc:docMk/>
            <pc:sldMk cId="3194720379" sldId="274"/>
            <ac:grpSpMk id="159" creationId="{FF3421BC-A144-E8D9-D3F3-7D59014FD462}"/>
          </ac:grpSpMkLst>
        </pc:grpChg>
        <pc:grpChg chg="del mod">
          <ac:chgData name="Venkatasubramanian, Mani V." userId="fbe5ce37-0145-4c31-b84a-b36f8beac5f3" providerId="ADAL" clId="{42036D64-3A8D-4AB3-9423-C51B782DFE96}" dt="2023-01-24T16:57:19.703" v="2506"/>
          <ac:grpSpMkLst>
            <pc:docMk/>
            <pc:sldMk cId="3194720379" sldId="274"/>
            <ac:grpSpMk id="161" creationId="{6836D812-18B9-93CA-2EBA-6A66D55DB785}"/>
          </ac:grpSpMkLst>
        </pc:grpChg>
        <pc:grpChg chg="del mod">
          <ac:chgData name="Venkatasubramanian, Mani V." userId="fbe5ce37-0145-4c31-b84a-b36f8beac5f3" providerId="ADAL" clId="{42036D64-3A8D-4AB3-9423-C51B782DFE96}" dt="2023-01-24T16:57:19.703" v="2506"/>
          <ac:grpSpMkLst>
            <pc:docMk/>
            <pc:sldMk cId="3194720379" sldId="274"/>
            <ac:grpSpMk id="166" creationId="{36D888AD-8B2A-1D45-C588-13692C969F31}"/>
          </ac:grpSpMkLst>
        </pc:grpChg>
        <pc:grpChg chg="mod">
          <ac:chgData name="Venkatasubramanian, Mani V." userId="fbe5ce37-0145-4c31-b84a-b36f8beac5f3" providerId="ADAL" clId="{42036D64-3A8D-4AB3-9423-C51B782DFE96}" dt="2023-01-24T16:57:19.703" v="2506"/>
          <ac:grpSpMkLst>
            <pc:docMk/>
            <pc:sldMk cId="3194720379" sldId="274"/>
            <ac:grpSpMk id="167" creationId="{CCEB49E0-EFE3-2438-D1BC-6741D630EF79}"/>
          </ac:grpSpMkLst>
        </pc:grpChg>
        <pc:grpChg chg="mod">
          <ac:chgData name="Venkatasubramanian, Mani V." userId="fbe5ce37-0145-4c31-b84a-b36f8beac5f3" providerId="ADAL" clId="{42036D64-3A8D-4AB3-9423-C51B782DFE96}" dt="2023-01-24T16:57:33.428" v="2515"/>
          <ac:grpSpMkLst>
            <pc:docMk/>
            <pc:sldMk cId="3194720379" sldId="274"/>
            <ac:grpSpMk id="176" creationId="{BE614A62-5A04-15D0-D032-34C1860B6CE2}"/>
          </ac:grpSpMkLst>
        </pc:grpChg>
        <pc:grpChg chg="del mod">
          <ac:chgData name="Venkatasubramanian, Mani V." userId="fbe5ce37-0145-4c31-b84a-b36f8beac5f3" providerId="ADAL" clId="{42036D64-3A8D-4AB3-9423-C51B782DFE96}" dt="2023-01-24T16:57:52.922" v="2544"/>
          <ac:grpSpMkLst>
            <pc:docMk/>
            <pc:sldMk cId="3194720379" sldId="274"/>
            <ac:grpSpMk id="179" creationId="{006808A7-AF8F-3054-D0C9-6A4518522C51}"/>
          </ac:grpSpMkLst>
        </pc:grpChg>
        <pc:grpChg chg="mod">
          <ac:chgData name="Venkatasubramanian, Mani V." userId="fbe5ce37-0145-4c31-b84a-b36f8beac5f3" providerId="ADAL" clId="{42036D64-3A8D-4AB3-9423-C51B782DFE96}" dt="2023-01-24T16:57:52.922" v="2544"/>
          <ac:grpSpMkLst>
            <pc:docMk/>
            <pc:sldMk cId="3194720379" sldId="274"/>
            <ac:grpSpMk id="205" creationId="{590DCC8E-C69D-C25F-F4D0-88054698DEDA}"/>
          </ac:grpSpMkLst>
        </pc:grpChg>
        <pc:grpChg chg="mod">
          <ac:chgData name="Venkatasubramanian, Mani V." userId="fbe5ce37-0145-4c31-b84a-b36f8beac5f3" providerId="ADAL" clId="{42036D64-3A8D-4AB3-9423-C51B782DFE96}" dt="2023-01-24T16:57:52.922" v="2544"/>
          <ac:grpSpMkLst>
            <pc:docMk/>
            <pc:sldMk cId="3194720379" sldId="274"/>
            <ac:grpSpMk id="206" creationId="{BA16DE35-9B63-F092-0574-4F55BFC842BF}"/>
          </ac:grpSpMkLst>
        </pc:grpChg>
        <pc:grpChg chg="mod">
          <ac:chgData name="Venkatasubramanian, Mani V." userId="fbe5ce37-0145-4c31-b84a-b36f8beac5f3" providerId="ADAL" clId="{42036D64-3A8D-4AB3-9423-C51B782DFE96}" dt="2023-01-24T16:57:52.922" v="2544"/>
          <ac:grpSpMkLst>
            <pc:docMk/>
            <pc:sldMk cId="3194720379" sldId="274"/>
            <ac:grpSpMk id="207" creationId="{82720005-990A-A997-A3F0-78CFBB8C08B2}"/>
          </ac:grpSpMkLst>
        </pc:grpChg>
        <pc:grpChg chg="del mod">
          <ac:chgData name="Venkatasubramanian, Mani V." userId="fbe5ce37-0145-4c31-b84a-b36f8beac5f3" providerId="ADAL" clId="{42036D64-3A8D-4AB3-9423-C51B782DFE96}" dt="2023-01-24T16:57:52.922" v="2544"/>
          <ac:grpSpMkLst>
            <pc:docMk/>
            <pc:sldMk cId="3194720379" sldId="274"/>
            <ac:grpSpMk id="208" creationId="{0469CC4B-F302-B23A-D1DB-DE6B64D3775C}"/>
          </ac:grpSpMkLst>
        </pc:grpChg>
        <pc:grpChg chg="mod">
          <ac:chgData name="Venkatasubramanian, Mani V." userId="fbe5ce37-0145-4c31-b84a-b36f8beac5f3" providerId="ADAL" clId="{42036D64-3A8D-4AB3-9423-C51B782DFE96}" dt="2023-01-24T16:57:52.922" v="2544"/>
          <ac:grpSpMkLst>
            <pc:docMk/>
            <pc:sldMk cId="3194720379" sldId="274"/>
            <ac:grpSpMk id="209" creationId="{1797771E-D712-ADE4-B54D-EE630A492BC9}"/>
          </ac:grpSpMkLst>
        </pc:grpChg>
        <pc:grpChg chg="mod">
          <ac:chgData name="Venkatasubramanian, Mani V." userId="fbe5ce37-0145-4c31-b84a-b36f8beac5f3" providerId="ADAL" clId="{42036D64-3A8D-4AB3-9423-C51B782DFE96}" dt="2023-01-24T16:57:52.922" v="2544"/>
          <ac:grpSpMkLst>
            <pc:docMk/>
            <pc:sldMk cId="3194720379" sldId="274"/>
            <ac:grpSpMk id="210" creationId="{189FB073-744E-9252-18C3-F297064D1C7C}"/>
          </ac:grpSpMkLst>
        </pc:grpChg>
        <pc:grpChg chg="mod">
          <ac:chgData name="Venkatasubramanian, Mani V." userId="fbe5ce37-0145-4c31-b84a-b36f8beac5f3" providerId="ADAL" clId="{42036D64-3A8D-4AB3-9423-C51B782DFE96}" dt="2023-01-24T16:57:52.922" v="2544"/>
          <ac:grpSpMkLst>
            <pc:docMk/>
            <pc:sldMk cId="3194720379" sldId="274"/>
            <ac:grpSpMk id="211" creationId="{9957B734-9A0C-A17E-6625-BFC57DF92CE4}"/>
          </ac:grpSpMkLst>
        </pc:grpChg>
        <pc:grpChg chg="mod">
          <ac:chgData name="Venkatasubramanian, Mani V." userId="fbe5ce37-0145-4c31-b84a-b36f8beac5f3" providerId="ADAL" clId="{42036D64-3A8D-4AB3-9423-C51B782DFE96}" dt="2023-01-24T16:57:55.749" v="2550"/>
          <ac:grpSpMkLst>
            <pc:docMk/>
            <pc:sldMk cId="3194720379" sldId="274"/>
            <ac:grpSpMk id="217" creationId="{2BC9AEB3-1776-FD1A-26C0-C5F65EA4C017}"/>
          </ac:grpSpMkLst>
        </pc:grpChg>
        <pc:grpChg chg="mod">
          <ac:chgData name="Venkatasubramanian, Mani V." userId="fbe5ce37-0145-4c31-b84a-b36f8beac5f3" providerId="ADAL" clId="{42036D64-3A8D-4AB3-9423-C51B782DFE96}" dt="2023-01-24T16:57:55.749" v="2550"/>
          <ac:grpSpMkLst>
            <pc:docMk/>
            <pc:sldMk cId="3194720379" sldId="274"/>
            <ac:grpSpMk id="218" creationId="{DF906984-7756-C9FC-8D69-FFBE7047F075}"/>
          </ac:grpSpMkLst>
        </pc:grpChg>
        <pc:grpChg chg="mod">
          <ac:chgData name="Venkatasubramanian, Mani V." userId="fbe5ce37-0145-4c31-b84a-b36f8beac5f3" providerId="ADAL" clId="{42036D64-3A8D-4AB3-9423-C51B782DFE96}" dt="2023-01-24T16:58:12.649" v="2559"/>
          <ac:grpSpMkLst>
            <pc:docMk/>
            <pc:sldMk cId="3194720379" sldId="274"/>
            <ac:grpSpMk id="227" creationId="{5D464C75-FA96-207F-E002-8CDB406419BC}"/>
          </ac:grpSpMkLst>
        </pc:grpChg>
        <pc:grpChg chg="mod">
          <ac:chgData name="Venkatasubramanian, Mani V." userId="fbe5ce37-0145-4c31-b84a-b36f8beac5f3" providerId="ADAL" clId="{42036D64-3A8D-4AB3-9423-C51B782DFE96}" dt="2023-01-24T16:58:12.649" v="2559"/>
          <ac:grpSpMkLst>
            <pc:docMk/>
            <pc:sldMk cId="3194720379" sldId="274"/>
            <ac:grpSpMk id="228" creationId="{6AD36561-A36D-2156-F4DF-8946E5A9114C}"/>
          </ac:grpSpMkLst>
        </pc:grpChg>
        <pc:inkChg chg="add mod">
          <ac:chgData name="Venkatasubramanian, Mani V." userId="fbe5ce37-0145-4c31-b84a-b36f8beac5f3" providerId="ADAL" clId="{42036D64-3A8D-4AB3-9423-C51B782DFE96}" dt="2023-01-24T16:53:28.457" v="2350"/>
          <ac:inkMkLst>
            <pc:docMk/>
            <pc:sldMk cId="3194720379" sldId="274"/>
            <ac:inkMk id="2" creationId="{5A9337BB-989C-2761-3DA4-63B2C7B86D93}"/>
          </ac:inkMkLst>
        </pc:inkChg>
        <pc:inkChg chg="add mod">
          <ac:chgData name="Venkatasubramanian, Mani V." userId="fbe5ce37-0145-4c31-b84a-b36f8beac5f3" providerId="ADAL" clId="{42036D64-3A8D-4AB3-9423-C51B782DFE96}" dt="2023-01-24T16:53:28.457" v="2350"/>
          <ac:inkMkLst>
            <pc:docMk/>
            <pc:sldMk cId="3194720379" sldId="274"/>
            <ac:inkMk id="3" creationId="{443ED80B-1ED3-54AE-DEB0-0FE52BFEBC4B}"/>
          </ac:inkMkLst>
        </pc:inkChg>
        <pc:inkChg chg="add mod">
          <ac:chgData name="Venkatasubramanian, Mani V." userId="fbe5ce37-0145-4c31-b84a-b36f8beac5f3" providerId="ADAL" clId="{42036D64-3A8D-4AB3-9423-C51B782DFE96}" dt="2023-01-24T16:53:28.457" v="2350"/>
          <ac:inkMkLst>
            <pc:docMk/>
            <pc:sldMk cId="3194720379" sldId="274"/>
            <ac:inkMk id="4" creationId="{03EEF3CA-226B-6628-185E-064FBEC03936}"/>
          </ac:inkMkLst>
        </pc:inkChg>
        <pc:inkChg chg="add mod">
          <ac:chgData name="Venkatasubramanian, Mani V." userId="fbe5ce37-0145-4c31-b84a-b36f8beac5f3" providerId="ADAL" clId="{42036D64-3A8D-4AB3-9423-C51B782DFE96}" dt="2023-01-24T16:53:28.457" v="2350"/>
          <ac:inkMkLst>
            <pc:docMk/>
            <pc:sldMk cId="3194720379" sldId="274"/>
            <ac:inkMk id="5" creationId="{332FA4B5-1346-2E63-8975-C5C7FFBDD1E2}"/>
          </ac:inkMkLst>
        </pc:inkChg>
        <pc:inkChg chg="add mod">
          <ac:chgData name="Venkatasubramanian, Mani V." userId="fbe5ce37-0145-4c31-b84a-b36f8beac5f3" providerId="ADAL" clId="{42036D64-3A8D-4AB3-9423-C51B782DFE96}" dt="2023-01-24T16:53:28.457" v="2350"/>
          <ac:inkMkLst>
            <pc:docMk/>
            <pc:sldMk cId="3194720379" sldId="274"/>
            <ac:inkMk id="6" creationId="{3CDAAD19-C8DE-9CFE-F90D-E24B21703DAE}"/>
          </ac:inkMkLst>
        </pc:inkChg>
        <pc:inkChg chg="add mod">
          <ac:chgData name="Venkatasubramanian, Mani V." userId="fbe5ce37-0145-4c31-b84a-b36f8beac5f3" providerId="ADAL" clId="{42036D64-3A8D-4AB3-9423-C51B782DFE96}" dt="2023-01-24T16:53:28.457" v="2350"/>
          <ac:inkMkLst>
            <pc:docMk/>
            <pc:sldMk cId="3194720379" sldId="274"/>
            <ac:inkMk id="8" creationId="{0E04C6E6-44F5-EE1D-A435-C23FDEC39D7A}"/>
          </ac:inkMkLst>
        </pc:inkChg>
        <pc:inkChg chg="add mod">
          <ac:chgData name="Venkatasubramanian, Mani V." userId="fbe5ce37-0145-4c31-b84a-b36f8beac5f3" providerId="ADAL" clId="{42036D64-3A8D-4AB3-9423-C51B782DFE96}" dt="2023-01-24T16:53:28.457" v="2350"/>
          <ac:inkMkLst>
            <pc:docMk/>
            <pc:sldMk cId="3194720379" sldId="274"/>
            <ac:inkMk id="9" creationId="{C50E7618-5EEF-B87D-31AF-D9831E98DEEB}"/>
          </ac:inkMkLst>
        </pc:inkChg>
        <pc:inkChg chg="add mod">
          <ac:chgData name="Venkatasubramanian, Mani V." userId="fbe5ce37-0145-4c31-b84a-b36f8beac5f3" providerId="ADAL" clId="{42036D64-3A8D-4AB3-9423-C51B782DFE96}" dt="2023-01-24T16:53:30.486" v="2356"/>
          <ac:inkMkLst>
            <pc:docMk/>
            <pc:sldMk cId="3194720379" sldId="274"/>
            <ac:inkMk id="10" creationId="{EC054E7C-2347-C522-28B3-8DD0E39E6D4F}"/>
          </ac:inkMkLst>
        </pc:inkChg>
        <pc:inkChg chg="add">
          <ac:chgData name="Venkatasubramanian, Mani V." userId="fbe5ce37-0145-4c31-b84a-b36f8beac5f3" providerId="ADAL" clId="{42036D64-3A8D-4AB3-9423-C51B782DFE96}" dt="2023-01-24T16:53:27.729" v="2349" actId="9405"/>
          <ac:inkMkLst>
            <pc:docMk/>
            <pc:sldMk cId="3194720379" sldId="274"/>
            <ac:inkMk id="11" creationId="{D9F647C4-0EC6-2E59-E445-828CEEDD019F}"/>
          </ac:inkMkLst>
        </pc:inkChg>
        <pc:inkChg chg="add mod">
          <ac:chgData name="Venkatasubramanian, Mani V." userId="fbe5ce37-0145-4c31-b84a-b36f8beac5f3" providerId="ADAL" clId="{42036D64-3A8D-4AB3-9423-C51B782DFE96}" dt="2023-01-24T16:53:30.486" v="2356"/>
          <ac:inkMkLst>
            <pc:docMk/>
            <pc:sldMk cId="3194720379" sldId="274"/>
            <ac:inkMk id="13" creationId="{D774A49D-46E3-226C-0F0D-0630BE66DB07}"/>
          </ac:inkMkLst>
        </pc:inkChg>
        <pc:inkChg chg="add mod">
          <ac:chgData name="Venkatasubramanian, Mani V." userId="fbe5ce37-0145-4c31-b84a-b36f8beac5f3" providerId="ADAL" clId="{42036D64-3A8D-4AB3-9423-C51B782DFE96}" dt="2023-01-24T16:53:30.486" v="2356"/>
          <ac:inkMkLst>
            <pc:docMk/>
            <pc:sldMk cId="3194720379" sldId="274"/>
            <ac:inkMk id="14" creationId="{04331799-A7B3-92B7-BE82-E0FDA5FC5F23}"/>
          </ac:inkMkLst>
        </pc:inkChg>
        <pc:inkChg chg="add mod">
          <ac:chgData name="Venkatasubramanian, Mani V." userId="fbe5ce37-0145-4c31-b84a-b36f8beac5f3" providerId="ADAL" clId="{42036D64-3A8D-4AB3-9423-C51B782DFE96}" dt="2023-01-24T16:53:30.486" v="2356"/>
          <ac:inkMkLst>
            <pc:docMk/>
            <pc:sldMk cId="3194720379" sldId="274"/>
            <ac:inkMk id="16" creationId="{F3815657-E6A8-2113-E25C-9B2E1595E473}"/>
          </ac:inkMkLst>
        </pc:inkChg>
        <pc:inkChg chg="add mod">
          <ac:chgData name="Venkatasubramanian, Mani V." userId="fbe5ce37-0145-4c31-b84a-b36f8beac5f3" providerId="ADAL" clId="{42036D64-3A8D-4AB3-9423-C51B782DFE96}" dt="2023-01-24T16:53:30.486" v="2356"/>
          <ac:inkMkLst>
            <pc:docMk/>
            <pc:sldMk cId="3194720379" sldId="274"/>
            <ac:inkMk id="17" creationId="{D5F45E00-823C-425A-04E5-24531B5E73D2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20" creationId="{B7B40392-B1EC-A85F-1457-821A7859F833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21" creationId="{E1ED7CD7-B67F-4B4C-E7D2-013795892D23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22" creationId="{803E6564-97EE-B50B-44A0-089C2FDF9040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23" creationId="{942A3B7D-900C-08B8-2680-F91E4F30F402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25" creationId="{74DC82B0-4DD2-C19E-3960-1759C2F6230E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26" creationId="{F157B70F-EA48-0ABA-9BA9-FE7C6A307D10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27" creationId="{9ABF0801-C86B-42D5-D551-7F7B0A81F76C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28" creationId="{BCD573ED-2682-FF38-7CBB-C71474F70459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29" creationId="{AD5725D9-74A8-94D3-09CC-D6078FAD264D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30" creationId="{DC67EA8A-5A43-62D9-700A-DBCF1FA5F10C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31" creationId="{77CFEBF5-8530-F645-A884-7E24ADCA59B8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32" creationId="{A1C65693-A38A-5774-3992-8730E581B62C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33" creationId="{3EA1B2A8-7D77-45DF-18CF-E18FB6DB73DC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34" creationId="{1DC27FF7-82D2-18D9-20DC-DCCB91611D9E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35" creationId="{F448F907-6A85-A547-8B4A-837C7CA701B9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36" creationId="{5C055A04-3F16-F87F-DB19-8885E4DC04A2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37" creationId="{289479B8-4E74-6785-0143-01B0B6B4B852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38" creationId="{F6250676-462D-8093-4F28-70F79D3B2D26}"/>
          </ac:inkMkLst>
        </pc:inkChg>
        <pc:inkChg chg="add">
          <ac:chgData name="Venkatasubramanian, Mani V." userId="fbe5ce37-0145-4c31-b84a-b36f8beac5f3" providerId="ADAL" clId="{42036D64-3A8D-4AB3-9423-C51B782DFE96}" dt="2023-01-24T16:53:38.429" v="2376" actId="9405"/>
          <ac:inkMkLst>
            <pc:docMk/>
            <pc:sldMk cId="3194720379" sldId="274"/>
            <ac:inkMk id="39" creationId="{DFD025DC-8230-BCC3-300C-B7A6018FCEFB}"/>
          </ac:inkMkLst>
        </pc:inkChg>
        <pc:inkChg chg="add">
          <ac:chgData name="Venkatasubramanian, Mani V." userId="fbe5ce37-0145-4c31-b84a-b36f8beac5f3" providerId="ADAL" clId="{42036D64-3A8D-4AB3-9423-C51B782DFE96}" dt="2023-01-24T16:53:38.783" v="2377" actId="9405"/>
          <ac:inkMkLst>
            <pc:docMk/>
            <pc:sldMk cId="3194720379" sldId="274"/>
            <ac:inkMk id="40" creationId="{8471B199-A143-AA66-3F39-32008FD5E116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41" creationId="{21CD23F3-829C-4FCD-AEC0-5BC75C276A0E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42" creationId="{77A9F255-CBC7-2C26-345A-CC41B2993068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43" creationId="{894F3FA6-9220-0A23-F92F-D7EAB6ED24B7}"/>
          </ac:inkMkLst>
        </pc:inkChg>
        <pc:inkChg chg="add mod">
          <ac:chgData name="Venkatasubramanian, Mani V." userId="fbe5ce37-0145-4c31-b84a-b36f8beac5f3" providerId="ADAL" clId="{42036D64-3A8D-4AB3-9423-C51B782DFE96}" dt="2023-01-24T16:53:41.859" v="2382"/>
          <ac:inkMkLst>
            <pc:docMk/>
            <pc:sldMk cId="3194720379" sldId="274"/>
            <ac:inkMk id="44" creationId="{C72E05B0-15E1-3D88-7E58-C6D35B13B21A}"/>
          </ac:inkMkLst>
        </pc:inkChg>
        <pc:inkChg chg="add mod">
          <ac:chgData name="Venkatasubramanian, Mani V." userId="fbe5ce37-0145-4c31-b84a-b36f8beac5f3" providerId="ADAL" clId="{42036D64-3A8D-4AB3-9423-C51B782DFE96}" dt="2023-01-24T16:53:50.123" v="2398"/>
          <ac:inkMkLst>
            <pc:docMk/>
            <pc:sldMk cId="3194720379" sldId="274"/>
            <ac:inkMk id="51" creationId="{F21D3DA3-1BE5-E33F-5D3F-CE96EF1566E1}"/>
          </ac:inkMkLst>
        </pc:inkChg>
        <pc:inkChg chg="add mod">
          <ac:chgData name="Venkatasubramanian, Mani V." userId="fbe5ce37-0145-4c31-b84a-b36f8beac5f3" providerId="ADAL" clId="{42036D64-3A8D-4AB3-9423-C51B782DFE96}" dt="2023-01-24T16:53:50.123" v="2398"/>
          <ac:inkMkLst>
            <pc:docMk/>
            <pc:sldMk cId="3194720379" sldId="274"/>
            <ac:inkMk id="52" creationId="{4B324C9F-1BD5-1BDD-17CE-EB3F2D677BE7}"/>
          </ac:inkMkLst>
        </pc:inkChg>
        <pc:inkChg chg="add mod">
          <ac:chgData name="Venkatasubramanian, Mani V." userId="fbe5ce37-0145-4c31-b84a-b36f8beac5f3" providerId="ADAL" clId="{42036D64-3A8D-4AB3-9423-C51B782DFE96}" dt="2023-01-24T16:53:50.123" v="2398"/>
          <ac:inkMkLst>
            <pc:docMk/>
            <pc:sldMk cId="3194720379" sldId="274"/>
            <ac:inkMk id="53" creationId="{A346D9EF-8E7E-5BA1-0CCF-E5C1F46696F1}"/>
          </ac:inkMkLst>
        </pc:inkChg>
        <pc:inkChg chg="add mod">
          <ac:chgData name="Venkatasubramanian, Mani V." userId="fbe5ce37-0145-4c31-b84a-b36f8beac5f3" providerId="ADAL" clId="{42036D64-3A8D-4AB3-9423-C51B782DFE96}" dt="2023-01-24T16:53:50.123" v="2398"/>
          <ac:inkMkLst>
            <pc:docMk/>
            <pc:sldMk cId="3194720379" sldId="274"/>
            <ac:inkMk id="54" creationId="{462D19D2-3C98-986C-9E2B-4B0103416E14}"/>
          </ac:inkMkLst>
        </pc:inkChg>
        <pc:inkChg chg="add mod">
          <ac:chgData name="Venkatasubramanian, Mani V." userId="fbe5ce37-0145-4c31-b84a-b36f8beac5f3" providerId="ADAL" clId="{42036D64-3A8D-4AB3-9423-C51B782DFE96}" dt="2023-01-24T16:53:50.123" v="2398"/>
          <ac:inkMkLst>
            <pc:docMk/>
            <pc:sldMk cId="3194720379" sldId="274"/>
            <ac:inkMk id="56" creationId="{8166871F-84F7-0B70-5064-51BA3AF024E7}"/>
          </ac:inkMkLst>
        </pc:inkChg>
        <pc:inkChg chg="add mod">
          <ac:chgData name="Venkatasubramanian, Mani V." userId="fbe5ce37-0145-4c31-b84a-b36f8beac5f3" providerId="ADAL" clId="{42036D64-3A8D-4AB3-9423-C51B782DFE96}" dt="2023-01-24T16:53:50.123" v="2398"/>
          <ac:inkMkLst>
            <pc:docMk/>
            <pc:sldMk cId="3194720379" sldId="274"/>
            <ac:inkMk id="57" creationId="{6BB0628F-957D-56DD-87B6-334FEF3F82AE}"/>
          </ac:inkMkLst>
        </pc:inkChg>
        <pc:inkChg chg="add mod">
          <ac:chgData name="Venkatasubramanian, Mani V." userId="fbe5ce37-0145-4c31-b84a-b36f8beac5f3" providerId="ADAL" clId="{42036D64-3A8D-4AB3-9423-C51B782DFE96}" dt="2023-01-24T16:53:50.123" v="2398"/>
          <ac:inkMkLst>
            <pc:docMk/>
            <pc:sldMk cId="3194720379" sldId="274"/>
            <ac:inkMk id="58" creationId="{A8100946-899C-8AEA-27A7-30D9981B94F6}"/>
          </ac:inkMkLst>
        </pc:inkChg>
        <pc:inkChg chg="add mod">
          <ac:chgData name="Venkatasubramanian, Mani V." userId="fbe5ce37-0145-4c31-b84a-b36f8beac5f3" providerId="ADAL" clId="{42036D64-3A8D-4AB3-9423-C51B782DFE96}" dt="2023-01-24T16:53:50.123" v="2398"/>
          <ac:inkMkLst>
            <pc:docMk/>
            <pc:sldMk cId="3194720379" sldId="274"/>
            <ac:inkMk id="59" creationId="{BDCDF730-ED6E-C10E-D6C7-EDCA50761F6C}"/>
          </ac:inkMkLst>
        </pc:inkChg>
        <pc:inkChg chg="add mod">
          <ac:chgData name="Venkatasubramanian, Mani V." userId="fbe5ce37-0145-4c31-b84a-b36f8beac5f3" providerId="ADAL" clId="{42036D64-3A8D-4AB3-9423-C51B782DFE96}" dt="2023-01-24T16:53:50.123" v="2398"/>
          <ac:inkMkLst>
            <pc:docMk/>
            <pc:sldMk cId="3194720379" sldId="274"/>
            <ac:inkMk id="60" creationId="{83A4E5A9-AE03-D328-DCB7-934491BD93E0}"/>
          </ac:inkMkLst>
        </pc:inkChg>
        <pc:inkChg chg="add mod">
          <ac:chgData name="Venkatasubramanian, Mani V." userId="fbe5ce37-0145-4c31-b84a-b36f8beac5f3" providerId="ADAL" clId="{42036D64-3A8D-4AB3-9423-C51B782DFE96}" dt="2023-01-24T16:53:50.123" v="2398"/>
          <ac:inkMkLst>
            <pc:docMk/>
            <pc:sldMk cId="3194720379" sldId="274"/>
            <ac:inkMk id="61" creationId="{3CFB6289-5AE7-9E58-6628-9E4B7B1867A4}"/>
          </ac:inkMkLst>
        </pc:inkChg>
        <pc:inkChg chg="add mod">
          <ac:chgData name="Venkatasubramanian, Mani V." userId="fbe5ce37-0145-4c31-b84a-b36f8beac5f3" providerId="ADAL" clId="{42036D64-3A8D-4AB3-9423-C51B782DFE96}" dt="2023-01-24T16:53:50.123" v="2398"/>
          <ac:inkMkLst>
            <pc:docMk/>
            <pc:sldMk cId="3194720379" sldId="274"/>
            <ac:inkMk id="62" creationId="{CDE4F8E6-F00E-287F-599E-63C4C5234EE1}"/>
          </ac:inkMkLst>
        </pc:inkChg>
        <pc:inkChg chg="add mod">
          <ac:chgData name="Venkatasubramanian, Mani V." userId="fbe5ce37-0145-4c31-b84a-b36f8beac5f3" providerId="ADAL" clId="{42036D64-3A8D-4AB3-9423-C51B782DFE96}" dt="2023-01-24T16:53:50.123" v="2398"/>
          <ac:inkMkLst>
            <pc:docMk/>
            <pc:sldMk cId="3194720379" sldId="274"/>
            <ac:inkMk id="64" creationId="{54D8831C-34CE-93C4-AF84-5FDB7A47ACC9}"/>
          </ac:inkMkLst>
        </pc:inkChg>
        <pc:inkChg chg="add mod">
          <ac:chgData name="Venkatasubramanian, Mani V." userId="fbe5ce37-0145-4c31-b84a-b36f8beac5f3" providerId="ADAL" clId="{42036D64-3A8D-4AB3-9423-C51B782DFE96}" dt="2023-01-24T16:53:50.123" v="2398"/>
          <ac:inkMkLst>
            <pc:docMk/>
            <pc:sldMk cId="3194720379" sldId="274"/>
            <ac:inkMk id="65" creationId="{47618CC5-E268-2E0B-0193-D84F29F2A464}"/>
          </ac:inkMkLst>
        </pc:inkChg>
        <pc:inkChg chg="add mod">
          <ac:chgData name="Venkatasubramanian, Mani V." userId="fbe5ce37-0145-4c31-b84a-b36f8beac5f3" providerId="ADAL" clId="{42036D64-3A8D-4AB3-9423-C51B782DFE96}" dt="2023-01-24T16:54:14.843" v="2411"/>
          <ac:inkMkLst>
            <pc:docMk/>
            <pc:sldMk cId="3194720379" sldId="274"/>
            <ac:inkMk id="67" creationId="{64552FD1-1DA2-1BC5-C9B7-DFDB68978874}"/>
          </ac:inkMkLst>
        </pc:inkChg>
        <pc:inkChg chg="add mod">
          <ac:chgData name="Venkatasubramanian, Mani V." userId="fbe5ce37-0145-4c31-b84a-b36f8beac5f3" providerId="ADAL" clId="{42036D64-3A8D-4AB3-9423-C51B782DFE96}" dt="2023-01-24T16:54:14.843" v="2411"/>
          <ac:inkMkLst>
            <pc:docMk/>
            <pc:sldMk cId="3194720379" sldId="274"/>
            <ac:inkMk id="68" creationId="{6FBE29E7-91E9-652E-B6B7-9298B72302FE}"/>
          </ac:inkMkLst>
        </pc:inkChg>
        <pc:inkChg chg="add mod">
          <ac:chgData name="Venkatasubramanian, Mani V." userId="fbe5ce37-0145-4c31-b84a-b36f8beac5f3" providerId="ADAL" clId="{42036D64-3A8D-4AB3-9423-C51B782DFE96}" dt="2023-01-24T16:54:14.843" v="2411"/>
          <ac:inkMkLst>
            <pc:docMk/>
            <pc:sldMk cId="3194720379" sldId="274"/>
            <ac:inkMk id="69" creationId="{FAE0E222-74C2-446A-D41D-A0BE8175756F}"/>
          </ac:inkMkLst>
        </pc:inkChg>
        <pc:inkChg chg="add mod">
          <ac:chgData name="Venkatasubramanian, Mani V." userId="fbe5ce37-0145-4c31-b84a-b36f8beac5f3" providerId="ADAL" clId="{42036D64-3A8D-4AB3-9423-C51B782DFE96}" dt="2023-01-24T16:54:14.843" v="2411"/>
          <ac:inkMkLst>
            <pc:docMk/>
            <pc:sldMk cId="3194720379" sldId="274"/>
            <ac:inkMk id="70" creationId="{45DE6FDD-34C8-4A58-3DA2-1432CEAB39C4}"/>
          </ac:inkMkLst>
        </pc:inkChg>
        <pc:inkChg chg="add mod">
          <ac:chgData name="Venkatasubramanian, Mani V." userId="fbe5ce37-0145-4c31-b84a-b36f8beac5f3" providerId="ADAL" clId="{42036D64-3A8D-4AB3-9423-C51B782DFE96}" dt="2023-01-24T16:54:14.843" v="2411"/>
          <ac:inkMkLst>
            <pc:docMk/>
            <pc:sldMk cId="3194720379" sldId="274"/>
            <ac:inkMk id="71" creationId="{11537F3B-89C4-B0E2-954E-07223F4D3B56}"/>
          </ac:inkMkLst>
        </pc:inkChg>
        <pc:inkChg chg="add mod">
          <ac:chgData name="Venkatasubramanian, Mani V." userId="fbe5ce37-0145-4c31-b84a-b36f8beac5f3" providerId="ADAL" clId="{42036D64-3A8D-4AB3-9423-C51B782DFE96}" dt="2023-01-24T16:54:14.843" v="2411"/>
          <ac:inkMkLst>
            <pc:docMk/>
            <pc:sldMk cId="3194720379" sldId="274"/>
            <ac:inkMk id="72" creationId="{94B0D458-4349-A481-1826-1BF36FA5B600}"/>
          </ac:inkMkLst>
        </pc:inkChg>
        <pc:inkChg chg="add mod">
          <ac:chgData name="Venkatasubramanian, Mani V." userId="fbe5ce37-0145-4c31-b84a-b36f8beac5f3" providerId="ADAL" clId="{42036D64-3A8D-4AB3-9423-C51B782DFE96}" dt="2023-01-24T16:54:16.093" v="2413"/>
          <ac:inkMkLst>
            <pc:docMk/>
            <pc:sldMk cId="3194720379" sldId="274"/>
            <ac:inkMk id="73" creationId="{55A12CCD-6507-F280-AD7B-4EA5EA9B152B}"/>
          </ac:inkMkLst>
        </pc:inkChg>
        <pc:inkChg chg="add mod">
          <ac:chgData name="Venkatasubramanian, Mani V." userId="fbe5ce37-0145-4c31-b84a-b36f8beac5f3" providerId="ADAL" clId="{42036D64-3A8D-4AB3-9423-C51B782DFE96}" dt="2023-01-24T16:54:16.093" v="2413"/>
          <ac:inkMkLst>
            <pc:docMk/>
            <pc:sldMk cId="3194720379" sldId="274"/>
            <ac:inkMk id="74" creationId="{B8404E1C-0C8D-C22F-2A0C-F1F2C41B598E}"/>
          </ac:inkMkLst>
        </pc:inkChg>
        <pc:inkChg chg="add mod">
          <ac:chgData name="Venkatasubramanian, Mani V." userId="fbe5ce37-0145-4c31-b84a-b36f8beac5f3" providerId="ADAL" clId="{42036D64-3A8D-4AB3-9423-C51B782DFE96}" dt="2023-01-24T16:54:16.093" v="2413"/>
          <ac:inkMkLst>
            <pc:docMk/>
            <pc:sldMk cId="3194720379" sldId="274"/>
            <ac:inkMk id="75" creationId="{DF5F90C4-14FB-959E-C205-3B0BFCA5DAA2}"/>
          </ac:inkMkLst>
        </pc:inkChg>
        <pc:inkChg chg="add mod">
          <ac:chgData name="Venkatasubramanian, Mani V." userId="fbe5ce37-0145-4c31-b84a-b36f8beac5f3" providerId="ADAL" clId="{42036D64-3A8D-4AB3-9423-C51B782DFE96}" dt="2023-01-24T16:54:16.093" v="2413"/>
          <ac:inkMkLst>
            <pc:docMk/>
            <pc:sldMk cId="3194720379" sldId="274"/>
            <ac:inkMk id="76" creationId="{14C19FF4-5B17-F575-4879-16EDD2341235}"/>
          </ac:inkMkLst>
        </pc:inkChg>
        <pc:inkChg chg="add mod">
          <ac:chgData name="Venkatasubramanian, Mani V." userId="fbe5ce37-0145-4c31-b84a-b36f8beac5f3" providerId="ADAL" clId="{42036D64-3A8D-4AB3-9423-C51B782DFE96}" dt="2023-01-24T16:54:16.093" v="2413"/>
          <ac:inkMkLst>
            <pc:docMk/>
            <pc:sldMk cId="3194720379" sldId="274"/>
            <ac:inkMk id="80" creationId="{0FE32834-34D1-5397-C60B-897E69F6FEB4}"/>
          </ac:inkMkLst>
        </pc:inkChg>
        <pc:inkChg chg="add">
          <ac:chgData name="Venkatasubramanian, Mani V." userId="fbe5ce37-0145-4c31-b84a-b36f8beac5f3" providerId="ADAL" clId="{42036D64-3A8D-4AB3-9423-C51B782DFE96}" dt="2023-01-24T16:54:16.605" v="2414" actId="9405"/>
          <ac:inkMkLst>
            <pc:docMk/>
            <pc:sldMk cId="3194720379" sldId="274"/>
            <ac:inkMk id="82" creationId="{3158687F-C8A6-440D-BF5B-32920DAB4983}"/>
          </ac:inkMkLst>
        </pc:inkChg>
        <pc:inkChg chg="add mod">
          <ac:chgData name="Venkatasubramanian, Mani V." userId="fbe5ce37-0145-4c31-b84a-b36f8beac5f3" providerId="ADAL" clId="{42036D64-3A8D-4AB3-9423-C51B782DFE96}" dt="2023-01-24T16:54:33.919" v="2428"/>
          <ac:inkMkLst>
            <pc:docMk/>
            <pc:sldMk cId="3194720379" sldId="274"/>
            <ac:inkMk id="83" creationId="{436E9EB4-5C06-CEC6-7244-537DB6EA3E9E}"/>
          </ac:inkMkLst>
        </pc:inkChg>
        <pc:inkChg chg="add mod">
          <ac:chgData name="Venkatasubramanian, Mani V." userId="fbe5ce37-0145-4c31-b84a-b36f8beac5f3" providerId="ADAL" clId="{42036D64-3A8D-4AB3-9423-C51B782DFE96}" dt="2023-01-24T16:54:33.919" v="2428"/>
          <ac:inkMkLst>
            <pc:docMk/>
            <pc:sldMk cId="3194720379" sldId="274"/>
            <ac:inkMk id="84" creationId="{2B70EBDD-CE90-904A-BD74-705B688C32BB}"/>
          </ac:inkMkLst>
        </pc:inkChg>
        <pc:inkChg chg="add">
          <ac:chgData name="Venkatasubramanian, Mani V." userId="fbe5ce37-0145-4c31-b84a-b36f8beac5f3" providerId="ADAL" clId="{42036D64-3A8D-4AB3-9423-C51B782DFE96}" dt="2023-01-24T16:54:22.876" v="2417" actId="9405"/>
          <ac:inkMkLst>
            <pc:docMk/>
            <pc:sldMk cId="3194720379" sldId="274"/>
            <ac:inkMk id="85" creationId="{DDEDCFFD-7B51-F0EF-6E9D-9C3E0E0AD878}"/>
          </ac:inkMkLst>
        </pc:inkChg>
        <pc:inkChg chg="add">
          <ac:chgData name="Venkatasubramanian, Mani V." userId="fbe5ce37-0145-4c31-b84a-b36f8beac5f3" providerId="ADAL" clId="{42036D64-3A8D-4AB3-9423-C51B782DFE96}" dt="2023-01-24T16:54:23.250" v="2418" actId="9405"/>
          <ac:inkMkLst>
            <pc:docMk/>
            <pc:sldMk cId="3194720379" sldId="274"/>
            <ac:inkMk id="86" creationId="{06BB6BE1-8D50-EA9F-69A9-743A6A50FE64}"/>
          </ac:inkMkLst>
        </pc:inkChg>
        <pc:inkChg chg="add">
          <ac:chgData name="Venkatasubramanian, Mani V." userId="fbe5ce37-0145-4c31-b84a-b36f8beac5f3" providerId="ADAL" clId="{42036D64-3A8D-4AB3-9423-C51B782DFE96}" dt="2023-01-24T16:54:23.840" v="2419" actId="9405"/>
          <ac:inkMkLst>
            <pc:docMk/>
            <pc:sldMk cId="3194720379" sldId="274"/>
            <ac:inkMk id="87" creationId="{9BAFDE24-8D61-7734-38C8-035097D32569}"/>
          </ac:inkMkLst>
        </pc:inkChg>
        <pc:inkChg chg="add">
          <ac:chgData name="Venkatasubramanian, Mani V." userId="fbe5ce37-0145-4c31-b84a-b36f8beac5f3" providerId="ADAL" clId="{42036D64-3A8D-4AB3-9423-C51B782DFE96}" dt="2023-01-24T16:54:24.432" v="2420" actId="9405"/>
          <ac:inkMkLst>
            <pc:docMk/>
            <pc:sldMk cId="3194720379" sldId="274"/>
            <ac:inkMk id="88" creationId="{C8C10EFE-1D2F-E642-C5CA-4BAFAA54216C}"/>
          </ac:inkMkLst>
        </pc:inkChg>
        <pc:inkChg chg="add">
          <ac:chgData name="Venkatasubramanian, Mani V." userId="fbe5ce37-0145-4c31-b84a-b36f8beac5f3" providerId="ADAL" clId="{42036D64-3A8D-4AB3-9423-C51B782DFE96}" dt="2023-01-24T16:54:26.875" v="2421" actId="9405"/>
          <ac:inkMkLst>
            <pc:docMk/>
            <pc:sldMk cId="3194720379" sldId="274"/>
            <ac:inkMk id="89" creationId="{BE5CE6E6-E66A-ACDC-D358-38D8F2BFB614}"/>
          </ac:inkMkLst>
        </pc:inkChg>
        <pc:inkChg chg="add mod">
          <ac:chgData name="Venkatasubramanian, Mani V." userId="fbe5ce37-0145-4c31-b84a-b36f8beac5f3" providerId="ADAL" clId="{42036D64-3A8D-4AB3-9423-C51B782DFE96}" dt="2023-01-24T16:54:28.818" v="2425"/>
          <ac:inkMkLst>
            <pc:docMk/>
            <pc:sldMk cId="3194720379" sldId="274"/>
            <ac:inkMk id="90" creationId="{017FB73E-ECD8-3ED9-36A6-96A75FBC5015}"/>
          </ac:inkMkLst>
        </pc:inkChg>
        <pc:inkChg chg="add mod">
          <ac:chgData name="Venkatasubramanian, Mani V." userId="fbe5ce37-0145-4c31-b84a-b36f8beac5f3" providerId="ADAL" clId="{42036D64-3A8D-4AB3-9423-C51B782DFE96}" dt="2023-01-24T16:54:28.818" v="2425"/>
          <ac:inkMkLst>
            <pc:docMk/>
            <pc:sldMk cId="3194720379" sldId="274"/>
            <ac:inkMk id="91" creationId="{3736311B-2D8D-9BC7-6804-82FCCB219E09}"/>
          </ac:inkMkLst>
        </pc:inkChg>
        <pc:inkChg chg="add">
          <ac:chgData name="Venkatasubramanian, Mani V." userId="fbe5ce37-0145-4c31-b84a-b36f8beac5f3" providerId="ADAL" clId="{42036D64-3A8D-4AB3-9423-C51B782DFE96}" dt="2023-01-24T16:54:27.932" v="2424" actId="9405"/>
          <ac:inkMkLst>
            <pc:docMk/>
            <pc:sldMk cId="3194720379" sldId="274"/>
            <ac:inkMk id="92" creationId="{C2B25C26-AAAF-390B-1531-34F24F004E54}"/>
          </ac:inkMkLst>
        </pc:inkChg>
        <pc:inkChg chg="add">
          <ac:chgData name="Venkatasubramanian, Mani V." userId="fbe5ce37-0145-4c31-b84a-b36f8beac5f3" providerId="ADAL" clId="{42036D64-3A8D-4AB3-9423-C51B782DFE96}" dt="2023-01-24T16:54:31.238" v="2426" actId="9405"/>
          <ac:inkMkLst>
            <pc:docMk/>
            <pc:sldMk cId="3194720379" sldId="274"/>
            <ac:inkMk id="94" creationId="{E1490BB8-877A-B725-E26E-7FFD93631C8F}"/>
          </ac:inkMkLst>
        </pc:inkChg>
        <pc:inkChg chg="add mod">
          <ac:chgData name="Venkatasubramanian, Mani V." userId="fbe5ce37-0145-4c31-b84a-b36f8beac5f3" providerId="ADAL" clId="{42036D64-3A8D-4AB3-9423-C51B782DFE96}" dt="2023-01-24T16:54:33.919" v="2428"/>
          <ac:inkMkLst>
            <pc:docMk/>
            <pc:sldMk cId="3194720379" sldId="274"/>
            <ac:inkMk id="95" creationId="{C5808111-AFC1-A724-B098-890EB6F10EBD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97" creationId="{CB4A6217-2857-0DEA-4001-445AE2ACBE25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98" creationId="{D1EBF928-1AAC-8FE8-248F-143EB699D929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99" creationId="{A7A7145A-3487-4D13-0021-18B9D3A11460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00" creationId="{44CD8201-8C68-81A1-F542-E3FBBCC10FC8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01" creationId="{04EB4974-B43D-01B6-A680-A0D1CF223063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02" creationId="{6CF332F9-161E-BA95-FBD9-CF7DCEF7A66F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03" creationId="{5A94AD3A-7A16-85E7-A598-9821CEED42F3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04" creationId="{ED7EFE82-0B01-A73F-C5D3-E2585597EB67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07" creationId="{B54A48AF-D480-0A6F-B5A8-84873213C43E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08" creationId="{5AAB28E7-0D49-DAB4-8000-B89405D84599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09" creationId="{C1B1C357-DAED-D6A8-8051-780E967895F0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10" creationId="{D2C1E931-889D-B544-C617-E4BA4444F05F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11" creationId="{0DD54677-96EB-7080-68B7-46D2BEDC55D7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12" creationId="{9C5E2E55-10BF-8564-3AE9-5A864FBC4D2F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13" creationId="{DD66EB2A-8F09-C06A-69AD-7058D781868A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16" creationId="{0B9E44AC-30EF-A16F-2A3B-D9BD187C90AB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17" creationId="{9CB04B5D-083C-F409-DFDD-AF4273B700FC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18" creationId="{E639AB3A-970D-B7A9-5C28-89DD113050A1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19" creationId="{C6895A9F-C284-073D-A3E8-E4551FDA3709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20" creationId="{C18CA2BA-94E8-6A9E-0A8B-06F85A9B07BD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21" creationId="{3248376A-E906-85CF-A2D8-004C4FC253AF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22" creationId="{CE836A88-45CF-F533-68FA-ECC441794730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23" creationId="{265E7B37-F796-029B-FCC5-3027138105D1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24" creationId="{53D109B7-11CD-81AD-3BFC-BCD10E6B85E9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25" creationId="{057FF762-8F3C-B1D1-9F54-EF70A74E4B04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26" creationId="{488C8DBC-CE25-6ADC-9561-CB899BAA65A1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27" creationId="{C59DCAAB-3B66-AE82-1259-4B27FB2BBA48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28" creationId="{20FF278E-65DC-C095-77C9-5E8D1108980E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29" creationId="{82E4F477-AF48-D206-DC9A-BE8AA88955FE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30" creationId="{238634D1-1B77-F21F-D9EA-E0C1728A69CF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31" creationId="{1FF062B9-744C-A04F-A4AA-D35CAD78CA14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32" creationId="{E73CA69E-67E3-DBF2-F274-4D4D3747B5FB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33" creationId="{90AD1BBD-8E55-A98B-96BC-BE5FE3710918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34" creationId="{516144B9-28CC-068E-5F4D-84447E4148EE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35" creationId="{468CD61D-3314-2C56-C448-65A1D76EF104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36" creationId="{A04575C5-1B0E-4B8D-6D6F-43D9ED4188D3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37" creationId="{AB3549FD-CDE0-6B84-C917-182D616E7B7B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38" creationId="{48070BC3-380E-2D5B-E7CC-9F2A77141660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39" creationId="{3E893962-0170-4900-188C-835991A01FFA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41" creationId="{2FC098F8-FDE7-1639-EF73-4DFD2448CAAE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42" creationId="{679F6207-E7A1-F88B-BCA8-593DADAF7F93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43" creationId="{2EA7BBB0-7D12-6C71-7926-D81B64796363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44" creationId="{3318E667-9611-85D4-65F4-7C50E002E511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45" creationId="{B184DB0F-348A-066B-2F7D-FCD880752D1C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46" creationId="{B45A40BE-1567-7449-0BBF-BE64D171DDAA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47" creationId="{B00188B5-4D28-A026-BA36-9609B42D7FA2}"/>
          </ac:inkMkLst>
        </pc:inkChg>
        <pc:inkChg chg="add mod">
          <ac:chgData name="Venkatasubramanian, Mani V." userId="fbe5ce37-0145-4c31-b84a-b36f8beac5f3" providerId="ADAL" clId="{42036D64-3A8D-4AB3-9423-C51B782DFE96}" dt="2023-01-24T16:55:50.556" v="2489"/>
          <ac:inkMkLst>
            <pc:docMk/>
            <pc:sldMk cId="3194720379" sldId="274"/>
            <ac:inkMk id="149" creationId="{D02D3FC5-99E0-3676-46C0-288D40DE1B25}"/>
          </ac:inkMkLst>
        </pc:inkChg>
        <pc:inkChg chg="add mod">
          <ac:chgData name="Venkatasubramanian, Mani V." userId="fbe5ce37-0145-4c31-b84a-b36f8beac5f3" providerId="ADAL" clId="{42036D64-3A8D-4AB3-9423-C51B782DFE96}" dt="2023-01-24T16:55:50.556" v="2489"/>
          <ac:inkMkLst>
            <pc:docMk/>
            <pc:sldMk cId="3194720379" sldId="274"/>
            <ac:inkMk id="150" creationId="{7FE88104-F6B2-3742-1021-88135686C35E}"/>
          </ac:inkMkLst>
        </pc:inkChg>
        <pc:inkChg chg="add mod">
          <ac:chgData name="Venkatasubramanian, Mani V." userId="fbe5ce37-0145-4c31-b84a-b36f8beac5f3" providerId="ADAL" clId="{42036D64-3A8D-4AB3-9423-C51B782DFE96}" dt="2023-01-24T16:55:50.556" v="2489"/>
          <ac:inkMkLst>
            <pc:docMk/>
            <pc:sldMk cId="3194720379" sldId="274"/>
            <ac:inkMk id="151" creationId="{87239762-8DCD-8C8A-D479-BD6FAA540AF3}"/>
          </ac:inkMkLst>
        </pc:inkChg>
        <pc:inkChg chg="add mod">
          <ac:chgData name="Venkatasubramanian, Mani V." userId="fbe5ce37-0145-4c31-b84a-b36f8beac5f3" providerId="ADAL" clId="{42036D64-3A8D-4AB3-9423-C51B782DFE96}" dt="2023-01-24T16:55:50.556" v="2489"/>
          <ac:inkMkLst>
            <pc:docMk/>
            <pc:sldMk cId="3194720379" sldId="274"/>
            <ac:inkMk id="152" creationId="{C62965E0-8B56-3750-9ED4-01CE95B6834F}"/>
          </ac:inkMkLst>
        </pc:inkChg>
        <pc:inkChg chg="add mod">
          <ac:chgData name="Venkatasubramanian, Mani V." userId="fbe5ce37-0145-4c31-b84a-b36f8beac5f3" providerId="ADAL" clId="{42036D64-3A8D-4AB3-9423-C51B782DFE96}" dt="2023-01-24T16:55:50.556" v="2489"/>
          <ac:inkMkLst>
            <pc:docMk/>
            <pc:sldMk cId="3194720379" sldId="274"/>
            <ac:inkMk id="153" creationId="{D78A41E4-5114-9C92-B756-7C8F7127F585}"/>
          </ac:inkMkLst>
        </pc:inkChg>
        <pc:inkChg chg="add mod">
          <ac:chgData name="Venkatasubramanian, Mani V." userId="fbe5ce37-0145-4c31-b84a-b36f8beac5f3" providerId="ADAL" clId="{42036D64-3A8D-4AB3-9423-C51B782DFE96}" dt="2023-01-24T16:55:50.556" v="2489"/>
          <ac:inkMkLst>
            <pc:docMk/>
            <pc:sldMk cId="3194720379" sldId="274"/>
            <ac:inkMk id="154" creationId="{D52746D0-56BC-568B-D2BD-8F280C76D522}"/>
          </ac:inkMkLst>
        </pc:inkChg>
        <pc:inkChg chg="add mod">
          <ac:chgData name="Venkatasubramanian, Mani V." userId="fbe5ce37-0145-4c31-b84a-b36f8beac5f3" providerId="ADAL" clId="{42036D64-3A8D-4AB3-9423-C51B782DFE96}" dt="2023-01-24T16:55:50.556" v="2489"/>
          <ac:inkMkLst>
            <pc:docMk/>
            <pc:sldMk cId="3194720379" sldId="274"/>
            <ac:inkMk id="155" creationId="{6896B032-C5D1-E8F3-E3C4-A18AAC967150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56" creationId="{F9D91982-618C-B75B-2E98-A8E51AB9EA50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57" creationId="{74D3518F-D247-A115-7427-FF3146679744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60" creationId="{9220166C-17F5-4446-4B19-B632D95044E5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62" creationId="{EA7CA697-905E-C2CE-F161-47CDBE1BFF8D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63" creationId="{41F628B7-4F57-0BAD-D092-63E4FDC70DD6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64" creationId="{65BD1C44-F7BC-D695-59DF-47D879FB266A}"/>
          </ac:inkMkLst>
        </pc:inkChg>
        <pc:inkChg chg="add mod">
          <ac:chgData name="Venkatasubramanian, Mani V." userId="fbe5ce37-0145-4c31-b84a-b36f8beac5f3" providerId="ADAL" clId="{42036D64-3A8D-4AB3-9423-C51B782DFE96}" dt="2023-01-24T16:57:19.703" v="2506"/>
          <ac:inkMkLst>
            <pc:docMk/>
            <pc:sldMk cId="3194720379" sldId="274"/>
            <ac:inkMk id="165" creationId="{43EBF91A-FB5A-D0FF-B291-1667C880C240}"/>
          </ac:inkMkLst>
        </pc:inkChg>
        <pc:inkChg chg="add mod">
          <ac:chgData name="Venkatasubramanian, Mani V." userId="fbe5ce37-0145-4c31-b84a-b36f8beac5f3" providerId="ADAL" clId="{42036D64-3A8D-4AB3-9423-C51B782DFE96}" dt="2023-01-24T16:57:33.428" v="2515"/>
          <ac:inkMkLst>
            <pc:docMk/>
            <pc:sldMk cId="3194720379" sldId="274"/>
            <ac:inkMk id="168" creationId="{E35269A2-6CFF-3C46-E397-A8DBFA8CF664}"/>
          </ac:inkMkLst>
        </pc:inkChg>
        <pc:inkChg chg="add mod">
          <ac:chgData name="Venkatasubramanian, Mani V." userId="fbe5ce37-0145-4c31-b84a-b36f8beac5f3" providerId="ADAL" clId="{42036D64-3A8D-4AB3-9423-C51B782DFE96}" dt="2023-01-24T16:57:33.428" v="2515"/>
          <ac:inkMkLst>
            <pc:docMk/>
            <pc:sldMk cId="3194720379" sldId="274"/>
            <ac:inkMk id="169" creationId="{06FA93D7-516B-F358-A3DD-7ECFC333618A}"/>
          </ac:inkMkLst>
        </pc:inkChg>
        <pc:inkChg chg="add mod">
          <ac:chgData name="Venkatasubramanian, Mani V." userId="fbe5ce37-0145-4c31-b84a-b36f8beac5f3" providerId="ADAL" clId="{42036D64-3A8D-4AB3-9423-C51B782DFE96}" dt="2023-01-24T16:57:33.428" v="2515"/>
          <ac:inkMkLst>
            <pc:docMk/>
            <pc:sldMk cId="3194720379" sldId="274"/>
            <ac:inkMk id="170" creationId="{D2DC0C34-8022-0615-6EFE-F817827C619F}"/>
          </ac:inkMkLst>
        </pc:inkChg>
        <pc:inkChg chg="add mod">
          <ac:chgData name="Venkatasubramanian, Mani V." userId="fbe5ce37-0145-4c31-b84a-b36f8beac5f3" providerId="ADAL" clId="{42036D64-3A8D-4AB3-9423-C51B782DFE96}" dt="2023-01-24T16:57:33.428" v="2515"/>
          <ac:inkMkLst>
            <pc:docMk/>
            <pc:sldMk cId="3194720379" sldId="274"/>
            <ac:inkMk id="171" creationId="{AB6F2DEA-AF8E-DAA0-F913-7091BA528D30}"/>
          </ac:inkMkLst>
        </pc:inkChg>
        <pc:inkChg chg="add">
          <ac:chgData name="Venkatasubramanian, Mani V." userId="fbe5ce37-0145-4c31-b84a-b36f8beac5f3" providerId="ADAL" clId="{42036D64-3A8D-4AB3-9423-C51B782DFE96}" dt="2023-01-24T16:57:31.407" v="2511" actId="9405"/>
          <ac:inkMkLst>
            <pc:docMk/>
            <pc:sldMk cId="3194720379" sldId="274"/>
            <ac:inkMk id="172" creationId="{26B7B6FE-5418-C0A9-4049-0F46F27C6A9E}"/>
          </ac:inkMkLst>
        </pc:inkChg>
        <pc:inkChg chg="add">
          <ac:chgData name="Venkatasubramanian, Mani V." userId="fbe5ce37-0145-4c31-b84a-b36f8beac5f3" providerId="ADAL" clId="{42036D64-3A8D-4AB3-9423-C51B782DFE96}" dt="2023-01-24T16:57:31.750" v="2512" actId="9405"/>
          <ac:inkMkLst>
            <pc:docMk/>
            <pc:sldMk cId="3194720379" sldId="274"/>
            <ac:inkMk id="173" creationId="{71CCFC67-62DA-86CD-0B24-BD3FAA43B538}"/>
          </ac:inkMkLst>
        </pc:inkChg>
        <pc:inkChg chg="add">
          <ac:chgData name="Venkatasubramanian, Mani V." userId="fbe5ce37-0145-4c31-b84a-b36f8beac5f3" providerId="ADAL" clId="{42036D64-3A8D-4AB3-9423-C51B782DFE96}" dt="2023-01-24T16:57:32.128" v="2513" actId="9405"/>
          <ac:inkMkLst>
            <pc:docMk/>
            <pc:sldMk cId="3194720379" sldId="274"/>
            <ac:inkMk id="174" creationId="{197D9B03-0493-8F6A-5161-9C81D6587F6B}"/>
          </ac:inkMkLst>
        </pc:inkChg>
        <pc:inkChg chg="add mod">
          <ac:chgData name="Venkatasubramanian, Mani V." userId="fbe5ce37-0145-4c31-b84a-b36f8beac5f3" providerId="ADAL" clId="{42036D64-3A8D-4AB3-9423-C51B782DFE96}" dt="2023-01-24T16:57:33.428" v="2515"/>
          <ac:inkMkLst>
            <pc:docMk/>
            <pc:sldMk cId="3194720379" sldId="274"/>
            <ac:inkMk id="175" creationId="{A479D636-D9FB-6628-7CE5-EB21156FF8B4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77" creationId="{FF285051-6E67-F3B6-E991-FBD59C896F05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78" creationId="{08BFE620-DD89-B62F-A4B7-A653160708EA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80" creationId="{5072487D-519C-EA2F-0572-618E1E3E1713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81" creationId="{BC3568A0-6EB4-2101-9CD2-45E4B5D85C97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82" creationId="{A837BFB3-8503-0E5F-2917-817617A7DF79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83" creationId="{BD7F4975-C943-7B6F-91D1-AF571CE41FA3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84" creationId="{C91C5376-8D74-F5ED-9258-3ACE74F5405D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85" creationId="{190E6722-8BA9-9679-0514-E6871993AFD5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86" creationId="{17655DDD-288F-4332-2C08-41C087CBC952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87" creationId="{C5B2914D-3B96-EF9E-99F4-1CA2F0DC457C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88" creationId="{628A1F85-2B64-35B0-FAAE-691F50E6C56A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89" creationId="{06DF1A6A-5399-E448-5081-8628D37D50AB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90" creationId="{10F4DDD4-6554-9E27-4B47-C27BA9E23624}"/>
          </ac:inkMkLst>
        </pc:inkChg>
        <pc:inkChg chg="add">
          <ac:chgData name="Venkatasubramanian, Mani V." userId="fbe5ce37-0145-4c31-b84a-b36f8beac5f3" providerId="ADAL" clId="{42036D64-3A8D-4AB3-9423-C51B782DFE96}" dt="2023-01-24T16:57:46.745" v="2530" actId="9405"/>
          <ac:inkMkLst>
            <pc:docMk/>
            <pc:sldMk cId="3194720379" sldId="274"/>
            <ac:inkMk id="191" creationId="{10AEFB6E-FA03-3B06-AE39-9CCFE3DEB94F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92" creationId="{D1A5096E-3BFE-5069-BE57-DD1A4418023C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93" creationId="{64C21C5C-E0D2-5268-A32D-2885B5B2D572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94" creationId="{C197B3C5-2F28-732F-D485-37241E0839DB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95" creationId="{10D2E491-F459-62D8-5427-940180ECF855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96" creationId="{33CFF9D6-BAE8-3534-70C7-2AACE11595EA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97" creationId="{F448C2B1-225C-C737-02A0-0EA705D6F8AD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98" creationId="{51EEA8A4-3938-3ED0-2980-00B16DB06C74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199" creationId="{617805FD-5E50-BA05-3EAF-7D90D89FB95B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200" creationId="{75C7E371-E66B-A666-9EA2-3AB53092A732}"/>
          </ac:inkMkLst>
        </pc:inkChg>
        <pc:inkChg chg="add">
          <ac:chgData name="Venkatasubramanian, Mani V." userId="fbe5ce37-0145-4c31-b84a-b36f8beac5f3" providerId="ADAL" clId="{42036D64-3A8D-4AB3-9423-C51B782DFE96}" dt="2023-01-24T16:57:50.984" v="2540" actId="9405"/>
          <ac:inkMkLst>
            <pc:docMk/>
            <pc:sldMk cId="3194720379" sldId="274"/>
            <ac:inkMk id="201" creationId="{B54A2C1C-1117-785A-3DE1-5F2C0B2E4A98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202" creationId="{2F8C442E-C772-A2CC-C7A4-A1E9754EB4F9}"/>
          </ac:inkMkLst>
        </pc:inkChg>
        <pc:inkChg chg="add mod">
          <ac:chgData name="Venkatasubramanian, Mani V." userId="fbe5ce37-0145-4c31-b84a-b36f8beac5f3" providerId="ADAL" clId="{42036D64-3A8D-4AB3-9423-C51B782DFE96}" dt="2023-01-24T16:57:52.922" v="2544"/>
          <ac:inkMkLst>
            <pc:docMk/>
            <pc:sldMk cId="3194720379" sldId="274"/>
            <ac:inkMk id="203" creationId="{A3EC63DC-9F26-A5B4-B60D-847CCE8C66AB}"/>
          </ac:inkMkLst>
        </pc:inkChg>
        <pc:inkChg chg="add mod">
          <ac:chgData name="Venkatasubramanian, Mani V." userId="fbe5ce37-0145-4c31-b84a-b36f8beac5f3" providerId="ADAL" clId="{42036D64-3A8D-4AB3-9423-C51B782DFE96}" dt="2023-01-24T16:57:55.749" v="2550"/>
          <ac:inkMkLst>
            <pc:docMk/>
            <pc:sldMk cId="3194720379" sldId="274"/>
            <ac:inkMk id="204" creationId="{653D804A-DF25-05D3-FA9E-C4FC9C695711}"/>
          </ac:inkMkLst>
        </pc:inkChg>
        <pc:inkChg chg="add mod">
          <ac:chgData name="Venkatasubramanian, Mani V." userId="fbe5ce37-0145-4c31-b84a-b36f8beac5f3" providerId="ADAL" clId="{42036D64-3A8D-4AB3-9423-C51B782DFE96}" dt="2023-01-24T16:57:55.749" v="2550"/>
          <ac:inkMkLst>
            <pc:docMk/>
            <pc:sldMk cId="3194720379" sldId="274"/>
            <ac:inkMk id="212" creationId="{85E12877-3700-7D5E-70C6-8501DCFF0E86}"/>
          </ac:inkMkLst>
        </pc:inkChg>
        <pc:inkChg chg="add mod">
          <ac:chgData name="Venkatasubramanian, Mani V." userId="fbe5ce37-0145-4c31-b84a-b36f8beac5f3" providerId="ADAL" clId="{42036D64-3A8D-4AB3-9423-C51B782DFE96}" dt="2023-01-24T16:57:55.749" v="2550"/>
          <ac:inkMkLst>
            <pc:docMk/>
            <pc:sldMk cId="3194720379" sldId="274"/>
            <ac:inkMk id="213" creationId="{F9FC7D17-85B3-BDBC-70A7-1465BCA71F11}"/>
          </ac:inkMkLst>
        </pc:inkChg>
        <pc:inkChg chg="add mod">
          <ac:chgData name="Venkatasubramanian, Mani V." userId="fbe5ce37-0145-4c31-b84a-b36f8beac5f3" providerId="ADAL" clId="{42036D64-3A8D-4AB3-9423-C51B782DFE96}" dt="2023-01-24T16:57:55.749" v="2550"/>
          <ac:inkMkLst>
            <pc:docMk/>
            <pc:sldMk cId="3194720379" sldId="274"/>
            <ac:inkMk id="214" creationId="{F9D16B7E-7120-576A-A393-53490A96DEFE}"/>
          </ac:inkMkLst>
        </pc:inkChg>
        <pc:inkChg chg="add mod">
          <ac:chgData name="Venkatasubramanian, Mani V." userId="fbe5ce37-0145-4c31-b84a-b36f8beac5f3" providerId="ADAL" clId="{42036D64-3A8D-4AB3-9423-C51B782DFE96}" dt="2023-01-24T16:57:55.749" v="2550"/>
          <ac:inkMkLst>
            <pc:docMk/>
            <pc:sldMk cId="3194720379" sldId="274"/>
            <ac:inkMk id="215" creationId="{89D48FD8-27AA-4154-80E2-E88A9BA50EA1}"/>
          </ac:inkMkLst>
        </pc:inkChg>
        <pc:inkChg chg="add mod">
          <ac:chgData name="Venkatasubramanian, Mani V." userId="fbe5ce37-0145-4c31-b84a-b36f8beac5f3" providerId="ADAL" clId="{42036D64-3A8D-4AB3-9423-C51B782DFE96}" dt="2023-01-24T16:57:55.749" v="2550"/>
          <ac:inkMkLst>
            <pc:docMk/>
            <pc:sldMk cId="3194720379" sldId="274"/>
            <ac:inkMk id="216" creationId="{7B615059-1A82-B069-56B4-3303D91B2F8F}"/>
          </ac:inkMkLst>
        </pc:inkChg>
        <pc:inkChg chg="add mod">
          <ac:chgData name="Venkatasubramanian, Mani V." userId="fbe5ce37-0145-4c31-b84a-b36f8beac5f3" providerId="ADAL" clId="{42036D64-3A8D-4AB3-9423-C51B782DFE96}" dt="2023-01-24T16:58:12.649" v="2559"/>
          <ac:inkMkLst>
            <pc:docMk/>
            <pc:sldMk cId="3194720379" sldId="274"/>
            <ac:inkMk id="219" creationId="{93FE1C96-0415-7F4B-8159-A0EC23FDFB9A}"/>
          </ac:inkMkLst>
        </pc:inkChg>
        <pc:inkChg chg="add mod">
          <ac:chgData name="Venkatasubramanian, Mani V." userId="fbe5ce37-0145-4c31-b84a-b36f8beac5f3" providerId="ADAL" clId="{42036D64-3A8D-4AB3-9423-C51B782DFE96}" dt="2023-01-24T16:58:12.649" v="2559"/>
          <ac:inkMkLst>
            <pc:docMk/>
            <pc:sldMk cId="3194720379" sldId="274"/>
            <ac:inkMk id="220" creationId="{A210CAC9-CDA2-DF3F-76E2-66BA824411E2}"/>
          </ac:inkMkLst>
        </pc:inkChg>
        <pc:inkChg chg="add mod">
          <ac:chgData name="Venkatasubramanian, Mani V." userId="fbe5ce37-0145-4c31-b84a-b36f8beac5f3" providerId="ADAL" clId="{42036D64-3A8D-4AB3-9423-C51B782DFE96}" dt="2023-01-24T16:58:12.649" v="2559"/>
          <ac:inkMkLst>
            <pc:docMk/>
            <pc:sldMk cId="3194720379" sldId="274"/>
            <ac:inkMk id="221" creationId="{5C2AC43E-5C85-0C00-AF8F-BD56727BD860}"/>
          </ac:inkMkLst>
        </pc:inkChg>
        <pc:inkChg chg="add mod">
          <ac:chgData name="Venkatasubramanian, Mani V." userId="fbe5ce37-0145-4c31-b84a-b36f8beac5f3" providerId="ADAL" clId="{42036D64-3A8D-4AB3-9423-C51B782DFE96}" dt="2023-01-24T16:58:12.649" v="2559"/>
          <ac:inkMkLst>
            <pc:docMk/>
            <pc:sldMk cId="3194720379" sldId="274"/>
            <ac:inkMk id="222" creationId="{330786DD-011E-B040-7449-B2011FF9D2D6}"/>
          </ac:inkMkLst>
        </pc:inkChg>
        <pc:inkChg chg="add mod">
          <ac:chgData name="Venkatasubramanian, Mani V." userId="fbe5ce37-0145-4c31-b84a-b36f8beac5f3" providerId="ADAL" clId="{42036D64-3A8D-4AB3-9423-C51B782DFE96}" dt="2023-01-24T16:58:12.649" v="2559"/>
          <ac:inkMkLst>
            <pc:docMk/>
            <pc:sldMk cId="3194720379" sldId="274"/>
            <ac:inkMk id="223" creationId="{6C40F21F-ADFE-6556-0AB6-B0CF2BFFC732}"/>
          </ac:inkMkLst>
        </pc:inkChg>
        <pc:inkChg chg="add mod">
          <ac:chgData name="Venkatasubramanian, Mani V." userId="fbe5ce37-0145-4c31-b84a-b36f8beac5f3" providerId="ADAL" clId="{42036D64-3A8D-4AB3-9423-C51B782DFE96}" dt="2023-01-24T16:58:12.649" v="2559"/>
          <ac:inkMkLst>
            <pc:docMk/>
            <pc:sldMk cId="3194720379" sldId="274"/>
            <ac:inkMk id="224" creationId="{47B90AC5-CC4D-BA7D-DC4C-A887DEC92C2C}"/>
          </ac:inkMkLst>
        </pc:inkChg>
        <pc:inkChg chg="add mod">
          <ac:chgData name="Venkatasubramanian, Mani V." userId="fbe5ce37-0145-4c31-b84a-b36f8beac5f3" providerId="ADAL" clId="{42036D64-3A8D-4AB3-9423-C51B782DFE96}" dt="2023-01-24T16:58:12.649" v="2559"/>
          <ac:inkMkLst>
            <pc:docMk/>
            <pc:sldMk cId="3194720379" sldId="274"/>
            <ac:inkMk id="225" creationId="{5F0EF22F-04DB-D8C1-2971-5961F29D06AB}"/>
          </ac:inkMkLst>
        </pc:inkChg>
        <pc:inkChg chg="add mod">
          <ac:chgData name="Venkatasubramanian, Mani V." userId="fbe5ce37-0145-4c31-b84a-b36f8beac5f3" providerId="ADAL" clId="{42036D64-3A8D-4AB3-9423-C51B782DFE96}" dt="2023-01-24T16:58:12.649" v="2559"/>
          <ac:inkMkLst>
            <pc:docMk/>
            <pc:sldMk cId="3194720379" sldId="274"/>
            <ac:inkMk id="226" creationId="{CFB3E819-C9F1-673D-F835-0BBF89E2D6B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2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6906 3818 24575,'-14'0'0,"-4"0"0,-359-15 0,234 3-75,-238 11-1,-146 43-642,420-31 732,-1013 68-1648,-3-95 0,711-33 983,316 30 434,0-5 0,-110-41 0,-63-51 217,7-15 0,214 107 0,-343-197 0,214 108 8,-233-144 40,385 242-45,-258-163 8,238 145-11,1-2-1,1-1 0,-70-80 0,94 93 71,2-1 0,0-1 0,2-1 0,1 0-1,1-1 1,1-1 0,-10-37 0,9 16 69,2-2 1,2 0 0,-3-68-1,11 84-123,1 1 0,2-1 0,1 1 0,1 0 0,3 0 0,0 0 0,2 1-1,2 0 1,1 1 0,20-38 0,-2 13 173,3 2 1,2 1-1,3 2 1,60-65-1,-19 36-226,143-116 1,-128 125 54,202-117 1,-217 147-18,2 4 0,2 3 0,109-29 0,183-14-1,6 28 0,-374 50 0,535-59 0,456-60 0,-121-15 0,-621 103 0,0 12 0,1 10 0,356 34 0,168 74 0,-6 34 0,-54-33 0,6-36 0,-150-15-40,-139 11 31,-337-38 9,-1 3 1,123 50 0,30 40 1039,-202-87-626,-2 2 1,82 66-1,-113-81-338,-1 2 1,0 0-1,-1 1 0,-1 0 0,-1 1 1,-1 1-1,-1 0 0,0 1 0,-2 0 1,0 1-1,7 24 0,-6-10-76,-2 1 0,-1 0 0,3 48 0,-8-32 0,-6 92 0,-12-23 0,-37 151 0,25-146 0,-29 119 0,46-209 0,-2 0 0,-1-1 0,-2-1 0,-2 0 0,-34 53 0,-2-15-272,-3-2-1,-71 67 1,55-69 295,-2-3-1,-102 68 1,-178 96-340,342-223 291,-358 205-1433,258-157 1501,-170 58-1,143-71-82,-145 26 0,-148-7-1083,-6-31 0,0-17 1043,382-11 200,-1161-25-348,650-49-1101,483 56-542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24575,'4'1'0,"4"3"0,0 2 0,1-1 0,-2 1 0,1 1 0,8 8 0,-3-3 0,-6-5 0,162 145 0,-114-106 0,72 45 0,13-12 0,-107-64 0,0-1 0,49 14 0,-73-26-227,-1 0-1,1 0 1,-1-1-1,1 0 1,10 0-1,-8-2-6598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24575,'0'0'0,"5"-3"0,7-1 0,0 0 0,0 1 0,0 0 0,17-1 0,-20 3 0,285-33-327,4 13-675,-115 8 796,1211-142-1864,-1266 135 1306,-94 15-3058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4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24575,'-9'10'0,"4"-6"0,-12 15 0,-1 1 0,2 0 0,1 1 0,-13 25 0,25-39 0,0 0 0,1 0 0,0 1 0,0-1 0,1 0 0,0 1 0,0-1 0,1 1 0,0 0 0,0-1 0,1 1 0,1 9 0,4 10 0,19 53 0,-17-56 0,44 133 0,-49-148 0,0-1 0,1 0 0,0 0 0,0 0 0,0 0 0,1-1 0,1 0 0,-1 0 0,1 0 0,0 0 0,1-1 0,-1 0 0,1-1 0,0 1 0,1-1 0,-1-1 0,1 1 0,0-1 0,0-1 0,1 1 0,11 2 0,4 0 0,0-1 0,1 0 0,-1-2 0,30 0 0,101-8 0,-103 2 0,25-1-1365,-12 2-5461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24575,'0'8'0,"12"49"0,26 79 0,-19-73 0,133 467 0,-124-441-1365,-17-63-5461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1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24575,'9'0'0,"286"9"0,-120-2 0,9-12-1365,-149 1-5461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24575,'0'0'0,"0"0"0,0 0 0,6 0 0,11 0 0,16-2 0,18-1 0,15-1 0,8 0 0,-1 0 0,-9 1 0,-15 2-8191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24575,'0'0'0,"0"0"0,0 0 0,0 0 0,2 0 0,10 0 0,19 0 0,22 0 0,20-2 0,8-2 0,3-1 0,-8 1 0,-17 1-8191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5 0,15 231 0,-11-202 0,12 100 0,6 0 0,53 174 0,1-10 120,-68-250-417,-1 1 0,-3 0 0,-2 0 0,-5 59 0,-3-54-6529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24575,'0'-1'0,"0"-1"0,0 1 0,0 0 0,1 0 0,-1-1 0,0 1 0,1 0 0,0-2 0,0 0 0,1 0 0,-1 1 0,1-1 0,0 1 0,0 0 0,0 0 0,0-1 0,0 1 0,1 0 0,-1 1 0,1-1 0,-1 0 0,1 1 0,0-1 0,-1 1 0,1 0 0,0 0 0,0 0 0,0 0 0,0 1 0,0-1 0,0 1 0,0 0 0,5 0 0,0 0 0,1 1 0,-1-1 0,1 2 0,-1-1 0,0 1 0,0 1 0,14 5 0,-11-2 0,-1 0 0,1 0 0,-1 1 0,-1 0 0,1 1 0,-1 0 0,0 1 0,-1 0 0,0 0 0,0 1 0,-1 0 0,-1 0 0,9 16 0,-4-2 0,-1 0 0,-1 0 0,-1 1 0,-1 0 0,5 33 0,-8-27 0,-1 0 0,-1 1 0,-2-1 0,-6 50 0,-1-38 0,-1 0 0,-25 72 0,23-86 0,2-9 0,2 0 0,-9 41 0,14-55 0,1 0 0,-1 1 0,1-1 0,0 1 0,1-1 0,0 1 0,0-1 0,0 1 0,1-1 0,0 0 0,0 0 0,0 0 0,7 11 0,2 0 0,0-1 0,2-1 0,0 0 0,1 0 0,0-2 0,18 15 0,104 65 0,-97-68 0,-11-8 0,-1 2 0,-1 1 0,34 33 0,-53-45 0,1 1 0,-1 0 0,-1 0 0,0 0 0,9 18 0,-12-19 0,0-1 0,-1 1 0,0 0 0,0 0 0,0 0 0,-1 0 0,-1 0 0,1 16 0,-3-11 0,1 0 0,-2 0 0,0 0 0,0 0 0,-1-1 0,-1 1 0,0-1 0,0 0 0,-2 0 0,1-1 0,-1 0 0,-1 0 0,0-1 0,-1 1 0,-13 12 0,5-8 0,0-1 0,-1-1 0,-1 0 0,0-1 0,0-1 0,-1-1 0,-1-1 0,-28 9 0,7-6-455,-1-2 0,-66 7 0,62-12-6371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24575,'0'0'0,"0"0"0,0 4 0,0 9 0,0 13 0,0 14 0,-2 10 0,-2 2 0,-3-3 0,-2-5 0,1-9 0,1-7 0,2-10-8191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0,4 3 0,8 3 0,11 4 0,1-2-8191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24575,'0'0'0,"0"5"0,18 70 0,31 83 0,-36-118 0,-8-25-8,147 411-779,-92-296 787,-50-111 0,1-1 0,1 0 0,1 0 0,20 21 0,-29-35-2,-1 0 0,1-1 0,0 1 0,1-1 0,-1 0 0,0 0-1,8 3 1,-10-5 24,-1-1-1,0 1 0,1-1 0,-1 0 1,1 0-1,-1 0 0,0 1 0,1-1 1,-1-1-1,1 1 0,-1 0 0,1 0 0,-1 0 1,1-1-1,-1 1 0,0-1 0,1 1 1,-1-1-1,0 1 0,1-1 0,-1 0 0,0 0 1,0 0-1,0 0 0,0 1 0,0-1 1,0-1-1,0 1 0,0 0 0,0 0 0,1-2 1,3-6 2,1 1 0,-2-1 0,1 0 1,-2-1-1,5-13 0,10-54-47,-15 61 33,7-49-10,-2-2 0,0-85 0,-18-135 0,0 54 0,10 203-682,4-32-1,0 31-6143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24575,'11'12'0,"0"1"0,-1 1 0,-1-1 0,9 19 0,25 63 0,-21-37-46,-3 0 0,18 96 0,-23-68-114,3 108-1,-17 90-204,-16-1 97,5-109 211,5 70-1117,7-156-4694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37 771 24575,'0'0'0,"0"0"0,0 0 0,-2 4 0,0 10 0,0 15 0,0 16 0,0 9 0,0 3 0,-3 2 0,-2-4 0,0-9 0,1-13-8191</inkml:trace>
  <inkml:trace contextRef="#ctx0" brushRef="#br0" timeOffset="1">71 0 24575,'0'0'0,"0"0"0,0 0 0,0 0 0,2 4 0,2 3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4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24575,'-1'16'0,"1"-11"0,-1 1 0,0-1 0,0 1 0,-1-1 0,0 1 0,0-1 0,0 0 0,0 0 0,-1 0 0,0 0 0,0 0 0,0-1 0,-1 1 0,1-1 0,-1 0 0,-6 5 0,4-4 0,-1-1 0,0 1 0,0-1 0,0 0 0,-1-1 0,1 0 0,-1 0 0,0-1 0,0 1 0,-12 0 0,-24 2 0,40-5 0,0 0 0,0 0 0,-1-1 0,1 1 0,0-1 0,0 0 0,0 0 0,-5-2 0,9 3 0,-1-1 0,0 1 0,1 0 0,-1-1 0,0 1 0,1-1 0,-1 1 0,0-1 0,1 1 0,-1-1 0,1 1 0,-1-1 0,1 1 0,-1-1 0,1 0 0,0 1 0,-1-1 0,1 0 0,0 1 0,-1-1 0,1 0 0,0 0 0,0 1 0,0-1 0,0 0 0,0 0 0,0 1 0,0-1 0,0 0 0,0 0 0,0 1 0,0-1 0,0 0 0,0 0 0,0 1 0,1-1 0,-1 0 0,0 1 0,1-1 0,-1 0 0,0 1 0,1-1 0,-1 0 0,1 1 0,-1-1 0,1 1 0,0-1 0,-1 1 0,1-1 0,-1 1 0,1-1 0,0 1 0,-1 0 0,1-1 0,0 1 0,-1 0 0,1-1 0,0 1 0,0 0 0,8-2 0,-1 0 0,0 0 0,0 1 0,1 0 0,-1 1 0,0 0 0,1 0 0,-1 1 0,1 0 0,-1 0 0,0 1 0,15 5 0,-11-3 0,-1 0 0,0 2 0,0-1 0,-1 1 0,1 1 0,-1 0 0,-1 1 0,13 11 0,-6-2 0,0 2 0,-2 0 0,0 0 0,-1 2 0,0 0 0,-2 0 0,-1 1 0,-1 0 0,0 1 0,7 33 0,-10-29 0,-1 1 0,-1 0 0,-2-1 0,0 1 0,-2 0 0,-2 0 0,0 0 0,-11 49 0,8-58 0,-1 0 0,0 0 0,-2 0 0,0-1 0,-1 0 0,-1 0 0,-22 29 0,25-39 0,0 1 0,0-1 0,-1-1 0,0 1 0,0-1 0,-1-1 0,0 0 0,0 0 0,0 0 0,-1-1 0,0-1 0,0 0 0,0 0 0,-1-1 0,1 0 0,-12 1 0,14-3 0,1-1 0,-1 0 0,1-1 0,0 1 0,-1-1 0,1-1 0,0 1 0,-1-1 0,1-1 0,0 1 0,0-1 0,1 0 0,-1-1 0,-8-6 0,8 5 0,0 0 0,1 0 0,0-1 0,0 0 0,0 0 0,1-1 0,0 1 0,0-1 0,0-1 0,1 1 0,0 0 0,-4-13 0,7 17 0,0-1 0,0 1 0,0 0 0,1-1 0,-1 1 0,1 0 0,0-6 0,0 7 0,0 1 0,0-1 0,1 1 0,-1 0 0,1-1 0,-1 1 0,1-1 0,0 1 0,-1 0 0,1 0 0,0-1 0,0 1 0,0 0 0,0 0 0,0 0 0,0 0 0,0 0 0,0 0 0,0 0 0,2-1 0,4-1 0,1 0 0,-1 0 0,1 0 0,0 1 0,0 0 0,0 1 0,0 0 0,13 0 0,14 0 0,0 1 0,0 2 0,0 1 0,34 9 0,136 39 0,-201-50 0,221 63-1365,-179-51-5461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24575,'1'-1'0,"-1"0"0,1 0 0,0 0 0,-1 0 0,1 0 0,0 0 0,-1 0 0,1 0 0,0 0 0,0 0 0,0 1 0,0-1 0,0 0 0,0 1 0,0-1 0,0 0 0,1 0 0,3-2 0,38-21 0,1 1 0,61-21 0,-6 7 0,2 5 0,181-33 0,-274 64 0,22-5 0,0 1 0,1 2 0,47 1 0,-76 2 0,0 0 0,-1 0 0,1 1 0,0-1 0,-1 0 0,1 1 0,0-1 0,-1 1 0,1 0 0,-1-1 0,1 1 0,-1 0 0,1 0 0,-1 0 0,0 0 0,1 0 0,-1 1 0,0-1 0,0 0 0,0 0 0,0 1 0,0-1 0,0 1 0,0-1 0,0 1 0,0-1 0,-1 1 0,1 0 0,0 2 0,0 3 0,0 0 0,-1 0 0,0 0 0,0 1 0,0-1 0,-2 7 0,-3 15 0,-1-1 0,-1 0 0,-2 0 0,-1 0 0,-17 34 0,-78 126 0,102-183 0,-128 206 0,-17 27 0,139-224 0,4-7 0,0 1 0,1 0 0,0 0 0,0 0 0,1 0 0,0 1 0,-2 11 0,5-20 0,0 0 0,0 0 0,0 1 0,0-1 0,0 0 0,0 0 0,0 1 0,0-1 0,1 0 0,-1 0 0,0 1 0,0-1 0,0 0 0,0 0 0,0 0 0,1 1 0,-1-1 0,0 0 0,0 0 0,0 0 0,1 0 0,-1 0 0,0 1 0,0-1 0,1 0 0,-1 0 0,0 0 0,0 0 0,1 0 0,-1 0 0,0 0 0,0 0 0,1 0 0,-1 0 0,0 0 0,1 0 0,14 0 0,-10 0 0,73-3 40,0-4 0,148-32 0,-136 16-535,-2-4 0,100-45 0,-130 45-6331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24575,'0'0'0,"2"0"0,8 0 0,18 0 0,20 0 0,28 0 0,35 0 0,27-2 0,11-4-1318,5-7 1318,3-7 0,-4-6 0,-16-3 0,-16-6 0,-22-2 0,-24 4 0,-25 7-6873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3 0,3 1 0,0 1 0,0 0 0,5 6 0,2 2 0,101 136 0,-37-52 0,-38-47 0,121 149 0,-131-172-1365,-5-8-5461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24575,'0'0'0,"6"0"0,4 0 0,0 1 0,0 1 0,0 0 0,0 0 0,0 1 0,0 1 0,-1-1 0,1 1 0,-1 1 0,0 0 0,0 0 0,-1 1 0,11 9 0,0 1 0,0 2 0,-1 0 0,-2 1 0,19 25 0,0 7 0,-3 2 0,-1 1 0,-4 1 0,-1 1 0,-3 1 0,-3 2 0,-2 0 0,11 68 0,-24-95-341,-1-1 0,-2 1-1,-2 50 1,-3-46-6485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24575,'8'-10'0,"13"-8"0,0 1 0,2 0 0,0 2 0,1 0 0,42-18 0,-29 16 0,2 2 0,0 2 0,0 1 0,66-10 0,-74 17 0,0 2 0,0 2 0,0 0 0,1 3 0,-1 0 0,53 11 0,-69-9 0,1 1 0,-1 0 0,0 0 0,-1 2 0,23 12 0,-32-16 0,0 1 0,1-1 0,-2 1 0,1 1 0,0-1 0,-1 1 0,0-1 0,0 1 0,0 1 0,0-1 0,-1 0 0,0 1 0,0 0 0,-1-1 0,1 1 0,1 10 0,-2-7 0,-1-1 0,-1 0 0,0 0 0,0 0 0,0 0 0,-1 0 0,0 0 0,-1 0 0,-3 12 0,-1-3 0,-1 0 0,0-1 0,-15 24 0,5-14-117,-2 0-1,0-2 0,-2 0 0,0-1 1,-27 22-1,6-11-117,-2-2-1,-53 32 1,34-29-48,-1-3 1,-1-3-1,-93 29 1,84-37-5367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4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24575,'0'0'0,"0"0"0,0 0 0,0 2 0,-2 6 0,-1 10 0,1 11 0,0 10 0,0 10 0,1 11 0,1 10 0,2 1 0,2 3 0,1-4 0,-1-14-8191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0,2 0 0,10 2 0,8 2 0,2 1-8191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24575,'1'4'0,"-1"1"0,1 0 0,0 0 0,0 0 0,1 0 0,-1 0 0,4 5 0,2 7 0,149 406-1040,-38-108 316,-42-101-693,82 214 1074,-70-229-121,-67-157 381,3-1 0,42 57 0,-58-88 282,0 0 0,1 0-1,0-1 1,1 0 0,14 10 0,-20-16-122,-1-1 0,1 0-1,-1 0 1,1 0 0,0-1 0,0 1-1,-1-1 1,1 0 0,0 0 0,0-1 0,0 1-1,0-1 1,1 0 0,-1 0 0,0 0-1,0 0 1,0-1 0,0 1 0,0-1 0,0 0-1,3-2 1,-1 0 4,0 0-1,0 0 1,0-1-1,-1 1 1,0-1 0,0 0-1,0-1 1,0 1-1,-1-1 1,0 0-1,1 0 1,3-8 0,2-5 21,0-1 1,12-31-1,-3-6-282,-2 0 0,16-95 0,-1-119-694,-4-145 874,4-34 0,-25 378-377,3 1 1,20-70-1,-21 108-5270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0 24575,'0'0'0,"-7"0"0,2 2 0,0 0 0,-1 0 0,1 0 0,0 0 0,-9 6 0,-3 1 0,-15 6 0,-1-1 0,-1-2 0,-36 8 0,-107 16 0,29-8 0,144-27 0,-4 1 0,1 0 0,-1 0 0,-7 4 0,12-5 0,1 0 0,0 0 0,0 0 0,1 1 0,-1-1 0,0 0 0,0 1 0,1 0 0,-1-1 0,1 1 0,-1 0 0,1 0 0,0 0 0,0 0 0,-2 2 0,1 2 0,1 0 0,0-1 0,0 1 0,0 0 0,0 0 0,1-1 0,0 1 0,0 0 0,1 0 0,-1 0 0,3 8 0,2 4 0,0 0 0,11 23 0,-4-16 0,0-1 0,28 39 0,38 39 0,-64-85 0,6 12-1365,-15-18-5461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24575,'0'0'0,"0"0"0,0 0 0,-3 5 0,0 7 0,-1 0 0,2 0 0,-1 0 0,2 0 0,0 0 0,0 16 0,0-6 0,0-3-96,-3 98 324,4-84-976,7 49-1,-2-54-6077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24575,'0'0'0,"4"-1"0,5-2 0,1 1-8191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1416 0 24575,'0'4'0,"-1"-1"0,1 0 0,-1 0 0,1 0 0,-2 4 0,-2 5 0,-59 208 0,21-77 0,-33 103-440,52-185 219,-59 114 1,50-121 220,-2-1 0,-2-2 0,-3-1 0,-1-2 0,-80 72 0,96-100 0,0-1 0,-1-1 0,-1-1 0,-1-1 0,-1-1 0,0-2 0,0-1 0,-43 12 0,53-19 0,-1-1 0,0 0 0,0-2 0,0 0 0,0-1 0,-1-1 0,1-1 0,0-1 0,0 0 0,0-2 0,0 0 0,1-1 0,-1-1 0,-28-13 0,32 12 34,1-2 0,0 0 0,0-1 0,1 0-1,0-1 1,0 0 0,1-1 0,1-1 0,0 1 0,1-2 0,0 0 0,-13-27 0,13 21 15,1-1 0,1-1 0,1 1-1,1-1 1,1 0 0,1-1 0,1 1 0,0-45 0,3 53-49,0 0 0,2 0 0,0 0 0,0 0 0,1 0 0,5-14 0,-5 22 0,-1 0 0,1 0 0,0 0 0,1 0 0,0 0 0,-1 0 0,2 1 0,-1 0 0,1 0 0,-1 0 0,1 1 0,1-1 0,-1 1 0,10-6 0,-4 5 0,-1 1 0,1 0 0,0 0 0,0 1 0,0 1 0,0 0 0,1 0 0,-1 1 0,1 0 0,-1 1 0,1 0 0,13 3 0,3 2 0,0 0 0,-1 2 0,52 20 0,5 10-238,-2 3 1,-2 4-1,114 81 0,-130-76 238,-1 4 0,58 63 0,99 130 0,-114-125 0,-97-110 51,-4-5 80,0 0 0,1 0 0,10 8 0,-14-12-110,0-1 0,0 0 0,0 0 0,0 0 0,0 0-1,0 0 1,1-1 0,-1 1 0,0 0 0,0-1 0,1 0 0,-1 0 0,0 1 0,0-1 0,1 0-1,-1-1 1,4 0 0,37-9-1386,-22 4-5461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386 156 24575,'-18'-4'0,"6"1"0,1 2 0,-1 0 0,0 0 0,0 1 0,0 1 0,0 0 0,-22 5 0,26-4 0,0 1 0,0 0 0,0 0 0,1 1 0,-1 0 0,1 0 0,0 1 0,0 0 0,0 0 0,1 0 0,-1 1 0,-5 7 0,1 2 0,-1 0 0,2 0 0,0 2 0,-10 23 0,-23 76 0,31-78 0,3 0 0,1 0 0,1 1 0,0 43 0,6-62 0,1 1 0,1-1 0,1 0 0,1 1 0,1-1 0,1-1 0,0 1 0,2-1 0,14 32 0,-12-34 0,1-1 0,0 0 0,1-1 0,1 0 0,0-1 0,1 0 0,1-1 0,17 14 0,-18-18 0,0 0 0,0-1 0,1 0 0,0-1 0,1-1 0,-1 0 0,1-1 0,0-1 0,0 0 0,22 2 0,-12-4-81,0-1 0,-1-2 0,1 0-1,0-1 1,37-10 0,-23 2-56,-1-1 1,65-30-1,-64 22 137,-1-3 0,0-1 0,-2-1 0,0-2 0,-2-2 0,-1-1 0,33-38 0,-37 35 0,-2-2 0,-2-1 0,0-1 0,-3-1 0,-1-1 0,-2-1 0,18-51 0,-30 68 0,-1 1 0,0-1 0,-2 0 0,-1 0 0,-1 0 0,0-1 0,-3-22 0,0 33 0,0 1 0,0-1 0,-2 1 0,1 0 0,-1 0 0,-1 0 0,0 0 0,-1 0 0,0 1 0,0 0 0,-1 0 0,-1 0 0,0 1 0,0-1 0,-11-9 0,7 9 0,-1 1 0,0 1 0,0 0 0,-1 0 0,0 2 0,0-1 0,-1 2 0,1-1 0,-1 2 0,-1 0 0,1 1 0,0 0 0,-18 0 0,6 1 0,-1 2 0,1 0 0,-1 2 0,1 1 0,0 2 0,-39 10 0,30-4-110,0 2-1,1 2 1,1 1-1,0 1 1,1 2-1,2 1 1,0 1-1,0 2 1,2 1-1,-34 38 1,16-10-5969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24575,'1'11'0,"1"1"0,0 0 0,0-1 0,1 1 0,1-1 0,0 0 0,7 15 0,-7-18 0,34 75 0,5-1 0,3-2 0,100 133 0,-124-185 60,33 32 0,-41-47-431,1-1-1,0 0 1,32 19 0,-16-15-6455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2 0,0 4 0,0 11 0,3 16 0,4 15 0,4 11 0,2 5 0,1-2 0,0-7 0,-3-10 0,-1-12 0,-2-10 0,-2-10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0 0,2 2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24575,'9'10'0,"-1"-1"0,0 2 0,-1-1 0,0 1 0,6 14 0,-6-13 0,39 79-151,-4 1 1,50 167-1,20 208-301,-102-406-763,-8-45-4857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24575,'0'0'0,"0"-2"0,4-2 0,5-5 0,10-6 0,16-7 0,17-6 0,14-5 0,12-1 0,4 3 0,-3 4 0,-8 6 0,-12 8 0,-13 7 0,-15 5-8191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24575,'0'0'0,"0"0"0,2-2 0,5-3 0,8-2 0,13-3 0,16-7 0,13-3 0,9-3 0,2 1 0,-3 4 0,-6 6 0,-10 4 0,-13 3-8191</inkml:trace>
  <inkml:trace contextRef="#ctx0" brushRef="#br0" timeOffset="1">80 572 24575,'0'0'0,"1"0"0,11 0 0,18-1 0,26-4 0,21-3 0,21-10 0,5-4 0,-15 1-8191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24575,'-7'0'0,"4"0"0,4 0 0,21 0 0,132 3 0,-113-1 0,71 15 0,-28 3-1365,-70-17-5461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24575,'0'0'0,"2"0"0,4 0 0,8 2 0,10 4 0,14 9 0,16 7 0,17 6 0,8 0 0,1-3 0,-7-3 0,-12-4 0,-18-5-8191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24575,'0'0'0,"-2"0"0,-2 4 0,-3 7 0,-4 14 0,-5 17 0,-7 17 0,-4 14 0,-1 13 0,-1 8 0,5 2 0,7-6 0,6-12 0,5-17 0,4-17-8191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24575,'3'12'0,"30"213"21,-16 2-271,-17-223 238,11 305-593,-30 324 1,11-526-520,1-26-4493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177 313 24575,'14'-21'0,"-5"6"0,4-3 0,0 1 0,1 0 0,1 1 0,1 1 0,0 0 0,19-12 0,0 3 0,0 1 0,45-19 0,-48 26 0,41-12 0,-59 23 0,0 1 0,1 1 0,-1 0 0,1 1 0,22 0 0,-31 2 0,-1 0 0,1 1 0,0 0 0,-1 0 0,1 0 0,-1 1 0,1 0 0,-1 0 0,0 0 0,0 0 0,10 7 0,-12-6 0,1 0 0,-1 0 0,0 0 0,0 0 0,0 1 0,0-1 0,0 1 0,-1 0 0,0-1 0,1 1 0,-1 0 0,-1 1 0,1-1 0,-1 0 0,2 7 0,-2-4 0,0 0 0,-1 0 0,0 0 0,0-1 0,0 1 0,-1 0 0,0 0 0,0-1 0,-3 8 0,0-1 0,-2 1 0,1-1 0,-12 19 0,-3-1-116,-1-1-1,-2 0 0,-1-2 0,-48 45 1,19-27-176,-94 62 0,92-73 438,-63 29 1,86-49-513,-2-1 0,1-2 0,-52 12 0,37-16-5487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363 523 24575,'3'9'0,"-1"-5"0,1 0 0,-1 0 0,1 0 0,0-1 0,0 1 0,0-1 0,1 0 0,-1 0 0,5 3 0,38 22 0,-45-28 0,30 17 0,35 13 0,-54-25 0,0-1 0,1-1 0,0 1 0,0-2 0,0 0 0,14 1 0,-25-3 0,0 0 0,-1 0 0,1 0 0,-1 0 0,1 0 0,0-1 0,-1 1 0,1 0 0,-1-1 0,1 1 0,0-1 0,-1 1 0,0-1 0,1 0 0,-1 0 0,1 0 0,-1 0 0,0 0 0,1 0 0,1-2 0,-2 1 0,-1 1 0,1-1 0,-1 0 0,1 0 0,-1 1 0,0-1 0,1 0 0,-1 0 0,0 1 0,0-1 0,0 0 0,-1 0 0,1 0 0,0 1 0,-1-1 0,1 0 0,-1 1 0,1-1 0,-2-2 0,-4-10 0,-1 1 0,0 0 0,-1 1 0,-1-1 0,1 2 0,-2-1 0,-19-17 0,6 8 0,-1 1 0,-46-29 0,29 25 0,-1 2 0,-1 1 0,-1 3 0,0 2 0,-2 1 0,-89-16 0,66 25 0,54 5 0,15 1 0,0 0 0,1 0 0,-1-1 0,0 1 0,0 0 0,0 0 0,0 0 0,0 0 0,0 0 0,0 0 0,0 0 0,0 0 0,0 0 0,0 0 0,0 0 0,0 0 0,0 0 0,0 0 0,0 0 0,0 0 0,0 0 0,0-1 0,1 1 0,-1 0 0,0 0 0,0 0 0,0 0 0,0 0 0,0 0 0,0 0 0,0 0 0,0 0 0,0 0 0,0 0 0,0 0 0,0-1 0,-1 1 0,1 0 0,0 0 0,0 0 0,0 0 0,0 0 0,0 0 0,0 0 0,0 0 0,0 0 0,0 0 0,0 0 0,0 0 0,0 0 0,0 0 0,0 0 0,0 0 0,0-1 0,0 1 0,0 0 0,-1 0 0,1 0 0,0 0 0,0 0 0,0 0 0,12-7 0,0 0 0,0 1 0,16-6 0,2-1 0,68-33 0,110-48 0,-167 78 0,1 2 0,1 1 0,48-7 0,-75 18 0,0 0 0,0 1 0,0 1 0,18 2 0,-25-1 0,0 0 0,0 1 0,0 1 0,-1-1 0,1 1 0,-1 1 0,0-1 0,16 10 0,-10-2 0,0 1 0,0 0 0,-1 0 0,-1 2 0,0-1 0,11 17 0,55 95 0,-77-123 0,37 65 0,-4 3 0,-2 0 0,27 91 0,-56-150 0,-1-7 0,-1 0 0,1 0 0,-1 0 0,-1 0 0,1 0 0,0 0 0,-1 7 0,0-11 0,0 0 0,0 1 0,0-1 0,0 0 0,0 0 0,0 0 0,0 0 0,0 0 0,0 0 0,0 0 0,0 0 0,0 0 0,0 0 0,0 0 0,0 0 0,0 0 0,0 1 0,0-1 0,-1 0 0,1 0 0,0 0 0,0 0 0,0 0 0,0 0 0,0 0 0,0 0 0,0 0 0,0 0 0,0 0 0,0 0 0,0 0 0,0 0 0,0 0 0,-1 0 0,1 0 0,0 0 0,0 0 0,0 0 0,0 0 0,0 0 0,0 0 0,0 0 0,0 0 0,0 0 0,0 0 0,0 0 0,-1 0 0,1 0 0,0 0 0,0 0 0,0 0 0,0 0 0,0 0 0,0 0 0,0 0 0,0-1 0,0 1 0,0 0 0,0 0 0,0 0 0,0 0 0,0 0 0,0 0 0,0 0 0,-5-6 0,2-1 0,0 0 0,0 0 0,1 0 0,0-1 0,-2-10 0,4 14 0,-5-20 0,2 0 0,1-1 0,1 1 0,1-1 0,1 0 0,1 1 0,1-1 0,2 1 0,7-26 0,-7 33 0,1 1 0,0-1 0,1 2 0,1-1 0,1 1 0,0 0 0,1 1 0,1 0 0,0 0 0,0 1 0,1 1 0,1 0 0,25-18 0,-33 26 0,1 0 0,1 1 0,-1-1 0,0 1 0,1 0 0,0 1 0,-1 0 0,1 0 0,0 0 0,0 1 0,0 0 0,0 0 0,0 1 0,0 0 0,1 0 0,-1 1 0,0-1 0,0 2 0,0-1 0,0 1 0,-1 0 0,1 0 0,0 1 0,10 6 0,-2 0 0,0 1 0,-1 1 0,0 0 0,-1 1 0,-1 1 0,0 0 0,11 15 0,2 6 0,35 68 0,-31-44-682,34 98-1,-55-133-6143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1267 24575,'8'0'0,"0"0"0,-1-1 0,1 0 0,-1 0 0,10-3 0,-13 3 0,0-1 0,0 0 0,0 0 0,0 0 0,0 0 0,-1-1 0,1 1 0,-1-1 0,0 0 0,6-6 0,0-3 0,-1 0 0,0 0 0,-1-1 0,0 0 0,-1 0 0,8-23 0,-5 5 0,11-62 0,-17 66 0,0 1 0,-2 0 0,-1-1 0,-1 1 0,-1 0 0,-1-1 0,-2 1 0,-7-26 0,11 49 0,-12-32 0,12 32 0,0 1 0,-1 0 0,1-1 0,-1 1 0,1 0 0,-1 0 0,0 0 0,0 0 0,0 0 0,0 0 0,-3-2 0,4 4 0,1 0 0,-1-1 0,0 1 0,0 0 0,0-1 0,0 1 0,0 0 0,0 0 0,0 0 0,0 0 0,0 0 0,0 0 0,0 0 0,0 0 0,0 0 0,0 0 0,0 0 0,0 1 0,0-1 0,0 0 0,0 1 0,0-1 0,0 1 0,1-1 0,-1 1 0,0-1 0,0 1 0,0 0 0,1-1 0,-2 2 0,-1 1 0,0 1 0,1-1 0,-1 1 0,1-1 0,-4 8 0,0 4 0,0 0 0,1 0 0,1 1 0,0-1 0,-2 25 0,3-13 0,2 0 0,3 40 0,-1-54 0,0 0 0,1 0 0,1-1 0,0 1 0,1-1 0,1 0 0,0 1 0,0-2 0,14 23 0,-15-29 0,-1 0 0,1 0 0,0-1 0,1 1 0,-1-1 0,1 0 0,0 0 0,0 0 0,0-1 0,0 0 0,1 0 0,0 0 0,-1-1 0,1 1 0,0-1 0,0-1 0,0 1 0,0-1 0,0 0 0,0-1 0,1 1 0,9-2 0,-6 0 0,0-1 0,0 0 0,0-1 0,0 0 0,0 0 0,-1-1 0,0 0 0,0-1 0,0 0 0,0-1 0,-1 0 0,14-11 0,5-9 0,-1 0 0,25-35 0,-45 53 0,12-14 0,-9 10 0,1-1 0,1 1 0,12-10 0,-21 20 0,1 1 0,-1-1 0,0 0 0,1 1 0,-1 0 0,1 0 0,0 0 0,-1 0 0,1 0 0,0 0 0,-1 1 0,1-1 0,0 1 0,0 0 0,0 0 0,-1 0 0,1 0 0,0 0 0,5 2 0,1 0 0,0 1 0,-1 1 0,1-1 0,14 10 0,183 128 0,-128-84 0,-71-52 0,-3-2 0,0 0 0,0 0 0,1 0 0,-1-1 0,8 3 0,-12-4 0,0-1 0,1 0 0,-1 0 0,0 0 0,1 0 0,-1 0 0,0 0 0,1 0 0,-1 0 0,0 0 0,1 0 0,-1 0 0,0 0 0,0 0 0,1 0 0,-1 0 0,0 0 0,1 0 0,-1-1 0,0 1 0,1 0 0,-1 0 0,0 0 0,0 0 0,1-1 0,-1 1 0,1-1 0,1-9 0,-5-15 0,3 22 0,-11-49 0,3 16 0,2-1 0,-3-66 0,9 100 0,0 0 0,1 0 0,-1 0 0,1 0 0,-1 0 0,1 0 0,0 0 0,0 0 0,0 0 0,1 1 0,-1-1 0,1 0 0,-1 1 0,1-1 0,0 1 0,0-1 0,0 1 0,0 0 0,1 0 0,-1 0 0,0 0 0,1 1 0,-1-1 0,5-2 0,5-1 0,0 1 0,0 0 0,0 0 0,20-2 0,-27 5 0,206-27 0,-59 10 0,-131 15 0,-1-1 0,1-1 0,33-12 0,-46 14 0,0-1 0,-1 0 0,1 0 0,-1-1 0,0 0 0,0 0 0,0-1 0,-1 0 0,0 0 0,0 0 0,9-13 0,-7 6 0,-1-1 0,0 0 0,-1-1 0,-1 1 0,0-1 0,-1 0 0,0 0 0,2-29 0,-4 20 0,-2 0 0,0-1 0,-1 1 0,-1 0 0,-6-25 0,2 25 0,0 1 0,-2 0 0,0 0 0,-2 0 0,0 1 0,-2 0 0,0 1 0,-2 1 0,0 0 0,-22-24 0,35 43 0,-13-12 0,7 9 0,7 4 0,0 0 0,0 0 0,0 0 0,0 0 0,0 0 0,-1 0 0,1 0 0,0 0 0,0 1 0,0-1 0,0 0 0,0 0 0,-1 0 0,1 0 0,0 0 0,0 0 0,0 0 0,0 0 0,0 0 0,0 0 0,0 1 0,0-1 0,-1 0 0,1 0 0,0 0 0,0 0 0,0 0 0,0 0 0,0 1 0,0-1 0,0 0 0,0 0 0,0 0 0,0 0 0,0 0 0,0 1 0,0-1 0,0 0 0,0 0 0,0 0 0,0 6 0,0-1 0,1 1 0,0-1 0,0 1 0,0-1 0,1 0 0,2 8 0,2 5 0,100 293-397,-27-85-240,-59-166 637,74 242 0,-77-222-1193,-15-57-4771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24575,'0'0'0,"2"-2"0,4-2 0,11-7 0,16-8 0,19-11 0,24-12 0,20-6 0,10-1 0,1 5-650,-12 7 650,-22 11-7541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1448 24575,'-2'-10'0,"-77"-190"0,53 139 0,-127-322-614,38-13 1,113 385 613,-20-107 0,20 101 0,1 0 0,1 0 0,0 0 0,6-33 0,-5 45 0,0 0 0,0 0 0,1 0 0,-1 0 0,1 0 0,1 0 0,-1 1 0,1-1 0,-1 1 0,6-6 0,-6 8 0,0 0 0,0 0 0,0 0 0,0 1 0,0-1 0,1 1 0,-1-1 0,0 1 0,1 0 0,-1 0 0,1 0 0,0 0 0,-1 1 0,1-1 0,0 1 0,-1-1 0,1 1 0,0 0 0,0 0 0,-1 0 0,4 1 0,2 0 51,-1 1 0,0 0 0,0 0 0,0 1 0,0 0 1,11 6-1,0 3 281,21 16 1,6 9-485,-3 2 0,63 71 1,60 101-611,114 199 497,-271-398 282,-5-8 10,-1 1 0,1-1 0,-1 1 0,1-1 0,-1 1 0,0 0 0,1 8 0,-5-18 908,-15-33-792,3-1 0,1-1 0,-12-70 0,16 52-199,2 0 0,2-63 0,5 71-25,3 1-1,2 0 1,2 0-1,2 0 0,2 1 1,22-60-1,-27 93 82,0 0 0,1 0 0,10-14 0,-14 25 0,-1 0 0,2 0 0,-1 0 0,0 0 0,1 1 0,-1-1 0,1 1 0,0 0 0,0 0 0,1 1 0,-1-1 0,0 1 0,1 0 0,4-2 0,-4 3 0,0 0 0,0 0 0,0 0 0,0 1 0,0 0 0,1 0 0,-1 0 0,0 1 0,8 1 0,-2 1 0,-1 0 0,1 1 0,15 7 0,-5 0-12,-1 1-1,-1 0 0,0 1 1,24 23-1,-18-13-33,-2 1-1,30 42 1,-17-14-22,-3 1 1,47 104-1,31 125 229,-17 3-1713,-84-254-4158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291 576 24575,'6'0'0,"16"0"0,25-3 0,-39 2 0,-1-1 0,0 1 0,-1-1 0,1-1 0,0 1 0,0-1 0,10-6 0,-8 3 0,0-1 0,-1 0 0,0-1 0,0 0 0,-1 0 0,0 0 0,0-1 0,-1 0 0,0 0 0,0-1 0,-1 0 0,5-13 0,-3 4 0,-1 0 0,-1 0 0,0-1 0,-1 1 0,1-40 0,-4 46 0,-2 0 0,1 0 0,-2 1 0,1-1 0,-7-21 0,5 26 0,0 0 0,0 0 0,-1 0 0,0 1 0,0 0 0,-1-1 0,0 1 0,0 1 0,-10-10 0,4 6 0,0 1 0,0 1 0,-1 0 0,0 0 0,-1 1 0,1 1 0,-1 0 0,-23-6 0,20 7 0,0 1 0,0 1 0,0 1 0,0 0 0,0 1 0,-1 0 0,-21 4 0,28-2 0,-1 1 0,1 1 0,-1 0 0,1 0 0,0 1 0,0 1 0,1-1 0,-1 1 0,1 1 0,0 0 0,0 0 0,1 1 0,0 0 0,0 1 0,-10 12 0,11-11 0,1-1 0,0 1 0,1 0 0,0 0 0,0 0 0,1 1 0,0 0 0,1 0 0,0 0 0,1 0 0,0 0 0,0 0 0,1 1 0,0-1 0,1 1 0,1 10 0,1-8-341,1 0 0,0 0-1,8 22 1,18 29-6485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3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450 991 24575,'-2'0'0,"0"0"0,0 1 0,1-1 0,-1 1 0,0 0 0,1-1 0,-1 1 0,0 0 0,1 0 0,-1 0 0,1 0 0,0 0 0,-2 2 0,-15 17 0,10-6 0,1-2 0,5-11 0,1-4 0,-3-46 4,-2 1 0,-17-65 0,-36-92-144,-28-53-278,55 180 306,-50-91-1,70 147 113,-1 0 0,-1 1 0,-26-29 0,28 39 0,11 10 0,1 1 0,0 0 0,0 0 0,0 0 0,0 0 0,0 0 0,0 0 0,-1 0 0,1 0 0,0 0 0,0 0 0,0 0 0,0 0 0,0 0 0,-1 0 0,1 0 0,0 0 0,0 0 0,0 0 0,0 0 0,0 0 0,-1 0 0,1 0 0,0 0 0,0 1 0,0-1 0,0 0 0,0 0 0,0 0 0,0 0 0,-1 0 0,1 0 0,0 0 0,0 0 0,0 1 0,0-1 0,0 0 0,0 0 0,0 0 0,0 0 0,0 0 0,0 0 0,0 1 0,0-1 0,0 0 0,0 0 0,0 0 0,0 0 0,0 0 0,0 1 0,0-1 0,0 0 0,0 0 0,0 0 0,0 0 0,0 0 0,0 0 0,0 1 0,0-1 0,0 0 0,1 9 80,0-1 1,1 0-1,0 1 0,1-1 0,5 14 0,-1-3 82,29 70-34,37 74-983,6-4 0,188 277 1,-215-364-4773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24575,'0'0'0,"-2"0"0,-2 0 0,-1 0 0,1 0 0,0 4 0,2 5 0,5 8 0,7 11 0,13 10 0,15 5 0,10-2 0,5-3 0,0-6 0,-3-5 0,-7-7 0,-12-8-8191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4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1522 24575,'0'0'0,"5"0"0,2 0 0,0-1 0,-1 0 0,1 0 0,0 0 0,0-1 0,-1 0 0,1 0 0,-1 0 0,1-1 0,8-5 0,-6 2 0,-1 0 0,1-1 0,-2 1 0,1-2 0,-1 1 0,9-12 0,-2-1 0,-1 0 0,-1-1 0,0-1 0,-2 0 0,9-29 0,-9 24 0,9-47 0,-17 65 0,-1 1 0,0-1 0,-1 1 0,1-1 0,-2 1 0,1-1 0,-1 1 0,0-1 0,-1 1 0,-3-10 0,3 13 0,0 1 0,0 0 0,-1 0 0,1 0 0,-1 0 0,0 0 0,0 1 0,-1 0 0,1-1 0,-1 1 0,1 0 0,-1 0 0,0 1 0,0-1 0,0 1 0,0 0 0,-1 0 0,1 0 0,-9-1 0,6 1 0,0 1 0,0-1 0,0 2 0,0-1 0,0 1 0,0 0 0,0 1 0,0-1 0,0 2 0,0-1 0,0 1 0,-12 4 0,10-2 0,0 1 0,0 0 0,0 1 0,1 0 0,0 0 0,0 1 0,0 0 0,1 0 0,0 1 0,1 0 0,0 0 0,0 1 0,-8 14 0,10-14 0,0 0 0,0 0 0,0 0 0,1 1 0,1-1 0,0 1 0,0 0 0,1 0 0,0 0 0,1 0 0,0 0 0,0 0 0,1-1 0,3 14 0,-1-13-1,0 1 0,0-1 0,2 0 0,-1 0 0,1 0 0,0-1 0,1 1 0,1-1 0,9 11 0,-7-10 5,1-1-1,0 0 1,1 0-1,0-1 1,1 0-1,21 11 1,-12-10-24,0-1-1,0 0 1,1-2 0,0-1-1,0 0 1,1-1 0,-1-2-1,43 0 1,-40-3-22,1-2 0,0 0 0,-1-2-1,0-1 1,0-1 0,0-1 0,-1-1 0,0-1 0,-1-1 0,0-1 0,-1-1 0,0-1-1,-1-1 1,-1-1 0,-1-1 0,0-1 0,-1 0 0,0-1 0,21-33 0,-18 21-110,-2-2 0,-2 0 0,-1-1 0,-1 0 1,-2-2-1,12-50 0,-14 37 67,-3 0-1,-1 0 0,-3-1 1,-3-68-1,-4 73 36,-2-1 1,-1 1-1,-3 1 0,-27-84 0,23 95 14,-1 0 0,-1 0 1,-2 2-1,-1 0 0,-1 1 1,-40-47-1,45 62 36,-18-16 0,25 26 0,1 0 0,-1 0 0,0 1 0,0 0 0,-10-5 0,15 8 20,0 1 1,0-1-1,0 0 1,0 1-1,0-1 0,-1 1 1,1 0-1,0-1 0,0 1 1,0 0-1,-1 1 0,-3-1 1,5 1 0,0-1 0,0 1 1,0-1-1,-1 1 1,1 0-1,0 0 0,0-1 1,0 1-1,0 0 0,0 0 1,0 0-1,0 0 0,0 0 1,1 0-1,-1 0 1,0 1-1,1-1 0,-1 0 1,1 0-1,-1 0 0,1 1 1,-1 1-1,0 3-2,0 0 0,0-1 0,1 1 0,0 0 0,0 0 0,0 0-1,2 8 1,2 11-19,14 42 0,63 152-161,16 1 1,75 130 408,-123-263-846,113 152 1,-110-176-4233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4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69 24575,'-18'-13'0,"1"2"0,-1 0 0,-25-10 0,36 18 0,0 1 0,0 0 0,0 0 0,0 1 0,0 0 0,0 0 0,-1 1 0,1 0 0,0 0 0,-11 2 0,8 0 0,-1 1 0,2 0 0,-1 1 0,0 0 0,1 0 0,0 1 0,0 0 0,0 1 0,0 0 0,1 0 0,-13 13 0,7-3 0,-1-1 0,2 2 0,0 0 0,-18 33 0,25-40 0,1 1 0,0 0 0,1 0 0,0 0 0,1 1 0,0-1 0,-1 16 0,3-22 0,1 0 0,0 0 0,0 0 0,1 1 0,0-1 0,0 0 0,0 0 0,3 7 0,-3-8 0,1-1 0,0 0 0,-1 1 0,2-1 0,-1 0 0,0 0 0,0 0 0,1-1 0,0 1 0,-1-1 0,1 1 0,0-1 0,4 2 0,-1-1 0,-1 0 0,1-1 0,1 1 0,-1-1 0,0-1 0,0 1 0,9 0 0,96 6-1365,23-6-5461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24575,'7'7'0,"-4"-6"0,12 11 0,1 0 0,33 16 0,39 12 0,-61-28 0,362 132 0,28 12 0,-95 9 0,-8 18 0,-282-163 0,515 351 0,-276-179 0,-225-160 0,16 15 0,-1 2 0,64 70 0,-71-66 4,3-3 0,97 66 0,-100-81-41,2-2 0,1-3 1,83 30-1,-19-19-183,147 30 0,132-2-17,-142-39 237,1-12 0,343-19 0,-161-42 0,-4-26 0,111-40 0,-386 67 0,210-84 0,-168 40-12,91-35-25,9 23 15,-107 50 22,50-13 0,5 2-49,42-11 773,-279 67-853,0-2 1,0 0-1,0-1 1,-1-1-1,1 0 1,-2-1-1,1 0 0,16-14 1,-10 4-6698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5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4514 1784 24575,'0'0'0,"0"0"0,0 0 0,0 7 0,0-4 0,-1-1 0,1 1 0,-1 0 0,1-1 0,-1 1 0,0-1 0,0 1 0,0-1 0,0 1 0,-1-1 0,1 0 0,-1 0 0,1 0 0,-1 1 0,0-1 0,0-1 0,0 1 0,0 0 0,0 0 0,0-1 0,-1 1 0,-1 0 0,-8 5 0,-1-1 0,1-1 0,-16 5 0,15-6 0,10-3 0,-253 82 0,53-30 0,-391 99 0,90-54-448,-5-31-1,-4-29 449,0-51 0,442 6 0,0-2 0,1-4 0,-121-39 0,103 18 0,1-3 0,3-4 0,-101-65 0,142 77-23,2-1 1,1-2-1,2-1 0,-52-59 1,64 61 6,1-1 0,2-2-1,1 0 1,1-1 0,2-2 0,-15-41 0,25 53 30,2 1 1,0-1-1,2 0 1,1-1-1,0 1 1,2-1-1,3-43 1,0 47 62,2 1 0,0 0 0,2 0 0,0 0 0,1 0 0,1 1 0,1 0 0,1 1 0,18-30 0,-9 24-123,1 1-1,0 0 1,2 2-1,1 0 1,0 2-1,31-21 1,11-3-117,86-45 0,259-105-748,17 38 1,204-11 910,13 55 0,-537 96 1,312-43 19,4 14-8,1 29-50,-3 44-93,-150 21-558,-216-35 663,0 2 1,94 43-1,-125-48 211,-2 1-1,0 1 1,0 1 0,-1 1 0,-1 0-1,0 2 1,-2 0 0,0 1 0,0 1-1,-2 0 1,-1 1 0,0 1-1,-1 0 1,-1 1 0,-2 0 0,0 1-1,14 48 1,-18-48-171,-1 0 0,-1 1 0,0 0 0,-2 0 0,-1 0 0,-1 0 0,-1 0 1,-1 1-1,-1-2 0,-7 28 0,0-22-238,-1-1 0,0-1 0,-3 0 0,0 0 0,-18 24 0,-20 22-6492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1:0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5383 3712 24575,'-57'1'0,"0"2"0,-109 21 0,-311 104 59,94-22-717,-615 67-941,279-131 1599,538-45 0,-355-54 0,454 41 0,1-4 0,1-4 0,1-3 0,2-4 0,-83-44 0,57 18-153,1-5 1,4-3 0,3-5-1,-167-159 1,28-29 152,194 206 0,2-1 0,3-2 0,-38-79 0,40 60-20,3-3 0,4 0 0,3-2 0,-21-135 1,37 165 395,3-1 0,1 0 1,6-66-1,0 90-205,0-1-1,2 1 1,1 1-1,1-1 1,1 1-1,1 0 1,1 1-1,15-25 1,-3 13-166,2 1 0,2 1 1,55-56-1,-30 42-6,88-65 0,-105 90 1,2 1 0,0 2 0,1 1 0,1 2 0,50-15 0,-12 10 0,142-21 0,49 21 0,2 22 0,-177 1 0,1092 1 0,-794-2 0,235-12-872,-23 0 934,-264 12-62,248-1 0,-3-20 0,-19-29-867,-7-41-86,56-66-246,-64 14 645,103 14 554,-58 13 0,47-39-706,-117 26-351,6 22 314,185 13-284,3 36 936,-450 44 531,333 27 0,-279 25 2189,-273-29-2020,0 3 1,0 2-1,-2 2 1,66 31-1,-62-20-358,-1 3-1,85 67 1,75 93 448,-154-135-699,72 74 0,-94-92 0,46 67 0,-63-78 0,-1 0 0,-1 1 0,-1 0 0,13 39 0,-23-54 0,0 1 0,-2-1 0,1 0 0,-1 1 0,-1 0 0,-1 0 0,1-1 0,-2 1 0,0 0 0,0 0 0,-1-1 0,-1 1 0,-5 13 0,-2 1 0,-1-1 0,-18 29 0,-35 46 0,25-42 0,-4-2 0,-1-3 0,-3-1 0,-77 67 0,-218 152-397,248-208 198,-188 97 0,-100-5-420,-12-29-549,-353 81-1223,-15-55 551,53-58 1840,-83 13 0,-41 42-1473,258-44-136,-4-14 820,-960 41 789,216-147 403,1169 5 1687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1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 24575,'-29'478'-105,"15"-315"-615,-44 453-897,-37-5 1263,-57 29 380,77-337-698,-4 93 1465,76-379-260,1-6-231,1 0 0,0 0 1,1 0-1,0 0 1,0 0-1,3 17 0,11-31-1667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1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1 436 24575,'4'0'0,"10"2"0,24 3 0,50 1 0,148-15-430,7-12-762,-187 15 1047,1144-91-5173,717 52 1049,-1259 53 4086,1 1-138,0-19 210,-148-26 469,-368 17 409,212-57 0,-196 24 1190,-124 38-1163,-1-1 1,43-28 0,-44 20-3250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1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 24575,'0'0'0,"-2"0"0,-4-2 0,-4-1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24575,'-1'4'0,"1"-1"0,-1 1 0,1-1 0,0 1 0,1 5 0,0 7 0,-2 172 0,2 230 0,-1-381 0,-1-8 0,2-1 0,1 0 0,1 0 0,8 36 0,-9-58 11,0 0 0,0 0 0,1 0 0,0 0 0,0-1 1,0 0-1,1 1 0,-1-1 0,6 5 0,-3-4-257,1 1 0,0-1 0,1-1 0,-1 1 0,10 4 0,20 9-6580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1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24575,'0'0'0,"0"2"0,0 4 0,-2 8 0,-2 12 0,-3 17 0,-2 16 0,-1 15 0,-1 18 0,1 17 0,3 9 0,2 5-757,2 0 757,2-13 0,0-26-7434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24575,'16'-7'0,"64"-9"0,-72 14 0,304-40-189,-106 16-1075,253-46 978,-6-28-70,-198 20-719,-227 70-3946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1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24575,'0'0'0,"0"2"0,-2 4 0,-2 5 0,-3 6 0,-2 8 0,-1 14 0,-1 20 0,0 23 0,-1 20 0,0 18 0,3 11-988,2 4 988,2-3 0,3-14 0,1-20 0,1-24 0,0-24-7203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1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24575,'0'0'0,"0"0"0,0 4 0,-2 5 0,-2 6 0,-3 9 0,-2 10 0,1 12 0,1 17 0,5 19 0,3 14 0,2 12 0,3 9 0,2 1-716,1-10 716,0-24-7475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1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24575,'0'0'0,"0"0"0,0 0 0,0 0 0,0 0 0,0 0 0,-1 3 0,-4 14 0,-1 20 0,-5 30 0,-6 39 0,-5 37 0,-5 28-1899,-3 21 1899,-13 52 0,2-15-6292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1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24575,'0'5'0,"1"4"0,-1 0 0,1 0 0,1 0 0,0 0 0,5 15 0,22 42 0,-25-57 0,100 198-11,-20-43-477,-56-108 402,93 172 72,-118-224 14,3 6-7,1 0 1,0 0 0,12 12 0,-17-20 11,0-1 0,-1 1 0,1-1 0,0 1 0,0-1 0,0 1 0,0-1 0,0 0 0,0 0 0,0 0 0,0 0 0,0-1 0,0 1 0,1-1 0,-1 1 0,0-1 0,1 0 0,-1 1 0,0-1 0,1 0 0,-1-1 0,0 1 0,0 0 0,4-2 0,-2 1 49,0-1-1,0 0 1,0 0 0,-1-1-1,1 1 1,0-1 0,5-5-1,1-3-18,11-14 0,-2-2-32,0-2 0,-1 0 0,22-54 0,28-102-149,0-74-566,-17-5 823,1 2-1413,-36 187-4852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1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24575,'0'0'0,"-2"4"0,-2 8 0,-3 11 0,-1 12 0,-1 11 0,3 14 0,1 13 0,2 14 0,2 8 0,0 0 0,3-12 0,1-21-8191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1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2 0,0 5 0,0 6 0,1 4 0,2-1-8191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2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24575,'139'10'0,"5"-1"0,-76-11-682,113-19-1,-111 8-6143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23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3 0,0 2 0,0 2 0,6 1 0,15 1 0,19 0 0,20 1 0,15-4 0,10-6 0,8-2 0,-3 0 0,-16 0-8191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2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24575,'1'5'0,"-1"-1"0,1 0 0,-1 1 0,0-1 0,-1 7 0,0 5 0,-39 400-240,24-282-533,-21 336 654,35-323-504,19 172-1,-3-205-5188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2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24575,'0'0'0,"2"0"0,8 0 0,18 0 0,21 2 0,17 2 0,12 3 0,6 0 0,10 1 0,8-3 0,5-9 0,-11-4 0,-21-2-8191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24575,'3'9'0,"0"-4"0,31 74 0,61 161 0,-74-169-84,-4 0 0,-2 2 0,-4 0-1,-3 0 1,-4 0 0,-7 128 0,-5-111 84,-4 72 0,12-145-115,0 1-1,1-1 1,1 1 0,1-1 0,0 1 0,2-1 0,0 0-1,0-1 1,2 1 0,10 19 0,15 17-6220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2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0 0,9 0 0,15 4 0,22 5 0,31 3 0,17-3 0,-8-2-8191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2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24575,'0'0'0,"0"0"0,0 0 0,0-1 0,0-2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2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24575,'0'0'0,"-2"0"0,-2 0 0,-1 0 0,-1 0 0,-2 0 0,1 0 0,-1 0 0,0 2 0,-2 5 0,2 2 0,2 2 0,2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2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24575,'0'0'0,"0"0"0,0 0 0,0 0 0,4-4 0,5-2 0,1-1-8191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2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24575,'0'0'0,"0"-2"0,0-5 0,2-14 0,2-10 0,1-2-8191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2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 24575,'0'0'0,"-2"0"0,-2-2 0,-3-1 0,-2 0 0,1 1 0,2 1 0,3-2 0,4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3472 24575,'0'0'0,"0"0"0,0 0 0,0 0 0,0 0 0,0 0 0,0 0 0,0 0 0,0 0 0,0 0 0,0 0 0,0 0 0,7 0 0,12-1 0,0 0 0,0-2 0,25-6 0,55-19 0,-94 26 0,237-89 0,-44 27 0,-39 14 0,-127 38 0,-1-1 0,57-34 0,69-66 0,-26 17 0,262-139 0,-290 180 0,64-35 0,-120 61 0,62-49 0,-10-9 0,-61 51 0,2 2 0,52-35 0,43-9 0,-5 3 0,-95 52 0,51-43 0,2-13 0,40-35 0,74-31 0,-102 77 0,-21 6 0,100-99 0,-41 34 0,-116 108 0,124-112 0,-102 88 0,45-58 0,11-32 0,26-32 0,-53 80 0,55-68 0,-108 126 0,-2-1 0,0 0 0,25-59 0,-6-16 0,5-12 0,-41 113-120,-1 1 42,1 1 1,-1-1-1,0 1 0,0-1 0,0 0 0,1 1 0,-1-1 1,0 1-1,0-1 0,0 0 0,0 1 0,0-1 0,0 1 1,0-1-1,0-1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4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3:4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24575,'0'0'0,"0"2"0,0 1 0,-2-1 0,-2 0 0,-3 0 0,-2-1 0,-7-1 0,-4 0 0,0 0-8191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4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0 590 24575,'0'0'0,"0"0"0,0 0 0,3 0 0,309-46-15,-208 34-198,292-40-1249,397-46-1153,-188 38 246,342-39 1310,-351 10 1106,-410 47 2074,-152 32-1514,-2-2-1,1-1 1,42-24 0,-43 17-5660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24575,'-8'28'0,"2"-1"0,-5 37 0,3-15 0,-60 242 0,15-76 0,8-40-1365,31-134-5461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4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24575,'7'0'0,"155"3"-399,280 41-1,-291-14 400,-128-24 0,-2 1 0,1 1 0,-1 0 0,32 20 0,-46-24 0,0 0 0,-1 1 0,0 0 0,0 0 0,0 0 0,0 1 0,-1 0 0,0 0 0,0 0 0,-1 1 0,0 0 0,5 10 0,-6-9 0,-1-1 0,1 1 0,-2 0 0,1 0 0,-1 0 0,0 0 0,-1 0 0,0 0 0,0 0 0,-1 0 0,0 0 0,-3 12 0,-2 2 0,-1-1 0,0-1 0,-14 27 0,-3-3-171,-33 47 0,-143 160-1613,-28-16 249,-266 185 645,370-329-1951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4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0 548 24575,'3'0'0,"13"4"0,0 0 0,23 10 0,-19-6 0,317 139 29,-111-45-631,-34-25 477,5-15 135,-186-60 34,0 1-69,0 0 1,0-1 0,16 0-1,-24-1 53,-1-1-1,0 0 0,1 0 0,-1-1 1,0 1-1,1 0 0,-1-1 0,0 0 1,1 1-1,-1-1 0,0 0 1,0 0-1,0 0 0,0 0 0,0-1 1,0 1-1,0-1 0,0 1 0,0-1 1,-1 0-1,1 1 0,1-3 1,1-3-10,-1 0-1,1 1 1,-2-1 0,1 0 0,-1-1 0,2-9 0,5-47-36,-8 55 25,2-41-22,-2 0 0,-9-77-1,-25-100 192,-6-87-1671,38 258-5331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4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24575,'1'5'0,"11"40"0,31 79 0,-34-103 0,92 223 0,-97-234-118,1 1 244,8 14 0,-12-22-233,1-1 0,-1 0 0,1 0 0,-1-1 0,1 1 0,0 0-1,-1-1 1,1 1 0,0 0 0,0-1 0,0 0 0,0 0 0,3 2 0,4-1-6719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4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33 24575,'-2'0'0,"-3"-2"0,-4-2 0,-4-3 0,-3 0 0,3 1 0,2 2 0,4 1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4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24575,'0'0'0,"0"14"0,36 833-1500,84-8-531,-108-776 1661,165 891-1390,-75 7 1707,-101-651-891,-6-221 1080,-24 126 1,19-165-1943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4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1 573 24575,'21'-4'0,"-8"1"0,287-32-21,-215 27-123,689-76-2254,838-92-2573,-810 127 4435,2 20 571,-285 11 19,301-22 1056,-4-40 690,-701 61-92,55-6 1462,-158 24-3122,1 0 1,-1 1-1,20 2 0,-32-1-48,-1-1 0,1 1 0,0-1 0,0 1 0,0-1 0,0 1 0,-1-1 0,1 1 0,0 0 0,0-1 0,0 1 0,0-1 0,0 1 0,0-1 0,0 1 0,0-1 0,1 2 0,1 13 0,1 3-22,60 304 88,-19 5-1387,-28 285 81,-40 3 52,15-447 1107,3-49 32,-43 691-994,36-701 1070,9-84 54,-1-1 0,-11 31 0,2-20-3664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4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54 828 24575,'-2'2'0,"0"-1"0,0 1 0,1-1 0,-1 1 0,0 0 0,1 0 0,-1 0 0,1-1 0,0 2 0,-2 2 0,-1 1 0,0 3 0,-1 0 0,1 0 0,0 0 0,1 0 0,0 1 0,1 0 0,0 0 0,0-1 0,1 1 0,0 0 0,1 18 0,3 8 0,15 68 0,-10-59 0,49 293 0,-16 2 0,-37-289 0,-1 9 0,22 108 0,-23-160 0,1 1 0,-1-1 0,2 0 0,5 13 0,-7-19 0,-1 0 0,0 0 0,1 0 0,0 0 0,-1 0 0,1 0 0,0 0 0,0 0 0,0-1 0,0 1 0,0-1 0,0 1 0,1-1 0,-1 0 0,0 0 0,1 0 0,-1 0 0,1 0 0,-1-1 0,3 1 0,28 1 0,-1-2 0,33-3 0,-35 0 0,332-27 28,-93 6-1021,-187 17 940,1097-92-2606,-4-48 475,-1066 130 2184,963-139 0,-39 51-1430,-722 75 1204,-229 22 488,327-27 3631,-386 34-3001,-13 1-336,1 0 1,14-3-1,-22 3-494,0-1 0,0 0-1,-1 0 1,1 0-1,0 0 1,0 0 0,0-1-1,-1 1 1,1-1-1,-1 0 1,1 0 0,3-3-1,1-4-61,-1 1 0,1-1 0,-1 0 0,8-18 0,15-43 0,-25 59 0,69-232 10,-19-6-793,52-372 516,-78 439-831,-13 90-4955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4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24575,'4'0'0,"-1"1"0,1-1 0,0 0 0,5 0 0,9 1 0,348 15-296,405-70-1961,-5-62 444,24-14 1957,4 55-727,-752 73-2803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4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24575,'15'5'0,"-1"0"0,15 7 0,-5-2 0,157 61-155,205 90-334,-343-141 489,-1 2 0,62 43 0,-89-54 0,0 2 0,-1 0 0,20 23 0,-26-26 0,-1 0 0,0 0 0,-1 1 0,0 0 0,0 0 0,5 18 0,-8-20 2,-1-1 0,-1 0 0,1 1 0,-1 0 1,-1-1-1,0 1 0,0-1 0,-1 1 1,0 0-1,0-1 0,-1 1 0,0-1 0,0 0 1,-1 0-1,0 0 0,-1 0 0,-7 13 0,-3-1-35,0 1 0,-1-2 0,-1 0-1,-1-1 1,-20 16 0,-119 90-630,-10-16-571,72-52-4256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4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24575,'1'10'0,"6"21"0,0-1 0,17 40 0,-8-24 0,37 119-223,49 264 0,-84-313 111,-5 1 1,-5 0-1,-8 142 1,-6-173-1106,-1-20-4865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24575,'5'5'0,"12"5"0,0 0 0,0-1 0,1 0 0,25 7 0,-20-7 0,-23-9 0,145 54 0,-113-44 0,2-1 0,52 6 0,-74-13-273,1-2 0,0 1 0,0-2 0,18-2 0,-14 0-6553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5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24575,'1'-2'0,"-1"1"0,0 0 0,1 0 0,-1 0 0,0 0 0,1 0 0,0 0 0,-1 0 0,1 0 0,-1 0 0,1 0 0,0 0 0,0 1 0,-1-1 0,1 0 0,0 0 0,0 1 0,0-1 0,0 0 0,2 0 0,2-1 0,-1-1 0,1 1 0,7-2 0,4 0 0,1 1 0,0 0 0,0 1 0,0 1 0,22 1 0,-5 3 0,56 11 0,-65-9 0,-1 1 0,1 1 0,-1 1 0,28 14 0,-42-16 0,0-1 0,0 1 0,-1 1 0,1 0 0,-2 0 0,1 1 0,-1 0 0,0 1 0,-1-1 0,0 1 0,10 18 0,-10-14 0,-1 1 0,0 0 0,0 0 0,-2 0 0,0 0 0,-1 1 0,0 0 0,-1 0 0,0 0 0,-2 26 0,-1-28 0,0-1 0,-1 1 0,-1 0 0,0 0 0,-1-1 0,0 1 0,0-1 0,-2 0 0,0-1 0,0 1 0,-1-1 0,-13 17 0,4-10 20,-1-1 0,-1 0 0,0-1 0,-1-1 0,-22 12 0,-106 54-1505,111-64-5341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5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24575,'0'9'0,"21"164"0,-14-48-172,-12 150-1,-32 126-172,28-322 345,9-78 10,0 0-1,0 1 1,0-1-1,0 0 1,0 1 0,0-1-1,0 0 1,0 1-1,0-1 1,1 0-1,-1 0 1,0 1 0,1-1-1,-1 0 1,1 0-1,-1 0 1,1 0 0,0 1-1,0-1 1,1 2-1,-1-3 10,1 0 0,-1 1-1,0-1 1,1 0 0,-1 1 0,0-1-1,1 0 1,-1 0 0,0 0-1,1 0 1,-1 0 0,0-1-1,1 1 1,-1 0 0,0-1-1,1 1 1,-1-1 0,0 1 0,3-2-1,61-31 103,-16 7-127,288-105-1359,-288 115-5461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5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0,1 6 0,5 15 0,7 23 0,4 22 0,-1 16 0,1 5 0,0-1 0,-1-10 0,-1-13 0,-3-16 0,-4-16 0,-3-14-8191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5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24575,'0'0'0,"0"0"0,4 0 0,3 2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5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24575,'0'0'0,"0"3"0,3 52 0,12 69 0,-10-85 0,11 79 0,53 293 0,-39-313-1365,-17-65-5461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4:5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24575,'13'0'0,"0"1"0,0 1 0,-1 0 0,15 4 0,47 19 0,-32-7 0,-2 1 0,0 3 0,-1 1 0,-1 1 0,-2 2 0,0 2 0,46 47 0,-67-59 0,0 0 0,-1 1 0,-1 0 0,0 1 0,-1 0 0,-2 1 0,17 38 0,-23-47 0,-1 1 0,0-1 0,-1 1 0,0 0 0,0-1 0,-1 1 0,-1 0 0,0 0 0,0 0 0,-1 0 0,0 0 0,-1 0 0,-1 0 0,1-1 0,-2 1 0,1-1 0,-9 16 0,4-12 0,-1 0 0,0-1 0,-1 0 0,-1-1 0,0 0 0,-20 18 0,4-9 0,-1 0 0,-34 18 0,16-14-341,-1-3 0,-1-1-1,-56 16 1,47-20-6485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1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1745 24575,'0'0'0,"-2"-2"0,-4-7 0,0 0 0,1-1 0,0 1 0,1-1 0,0 0 0,-4-18 0,4 15 0,-77-330-74,50 193-499,-111-461 443,110 440 130,26 123 0,0-76 0,7 122-9,-1-15 61,4-25 0,-4 38 5,1 0 0,0 0 0,0 0 0,0 0 0,0 1-1,1-1 1,0 0 0,-1 0 0,2 1 0,-1-1-1,5-5 1,-6 8-57,0 0 0,0 0 0,0 1 0,0-1 0,0 0 0,0 1 0,1-1 0,-1 1 0,0-1 0,0 1 0,1-1 0,-1 1 0,0 0 0,1 0 0,-1-1 0,0 1 0,1 0 0,-1 0 0,0 0 0,1 1 0,-1-1 0,0 0 0,1 0 0,-1 1 0,0-1 0,0 1 0,3 1 0,1 1 0,1 0 0,-1 0 0,0 1 0,0 0 0,5 4 0,11 14 0,-1 0 0,34 47 0,25 58 0,-24-30 0,-5 2 0,74 206 0,-115-271 0,-9-34 0,0 0 0,0 0 0,0 0 0,0 1 0,0-1 0,0 0 0,0 0 0,0 0 0,0 0 0,1 0 0,-1 0 0,0 0 0,0 0 0,0 0 0,0 0 0,0 0 0,0 1 0,0-1 0,0 0 0,0 0 0,0 0 0,0 0 0,0 0 0,0 0 0,0 0 0,0 0 0,0 0 0,0 0 0,1 0 0,-1 0 0,0 0 0,0 0 0,0 0 0,0 0 0,0 0 0,0 0 0,0 0 0,0 0 0,0 0 0,0 0 0,0 0 0,1 0 0,-1 0 0,0 0 0,0 0 0,0 0 0,0 0 0,0 0 0,0 0 0,0 0 0,0 0 0,0 0 0,0 0 0,0 0 0,0 0 0,1 0 0,-1 0 0,0 0 0,0 0 0,0-1 0,0 1 0,0 0 0,6-8 0,4-15 0,60-184 0,-53 153 0,78-320 0,-90 348 0,14-56 0,-16 72 0,0 1 0,1-1 0,0 1 0,0 0 0,1 0 0,7-9 0,-10 15 0,1 0 0,0 0 0,0 1 0,0-1 0,1 1 0,-1-1 0,1 1 0,-1 0 0,1 0 0,0 0 0,-1 1 0,1 0 0,0-1 0,0 1 0,0 0 0,0 1 0,0-1 0,0 1 0,1 0 0,-1 0 0,6 1 0,5 0 0,-1 2 0,0 0 0,0 1 0,26 10 0,-17-5 2,-2 2 0,1 1 0,-2 0 0,1 2 0,-2 0 0,0 1 1,-1 1-1,29 32 0,-22-18-97,-1 2 0,-1 0 1,-2 2-1,28 58 0,-30-46 70,-1 1 1,-3 0-1,18 91 0,-20-52 29,3 115 0,-31 153-1278,14-338-5097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1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208 525 24575,'0'-4'0,"1"1"0,-1 0 0,1 0 0,0 0 0,0 0 0,0 0 0,1 1 0,-1-1 0,3-3 0,4-9 0,69-204 0,-72 201 0,-1 1 0,0 0 0,-2-1 0,2-21 0,-4 30 0,0-1 0,-1 1 0,0 0 0,0-1 0,-1 1 0,0 0 0,-1 0 0,0 0 0,-7-14 0,8 20 0,1 0 0,-1 0 0,0 0 0,0 1 0,0-1 0,0 1 0,-1 0 0,1 0 0,-1 0 0,1 0 0,-1 0 0,0 0 0,0 0 0,-5-1 0,4 1 0,0 1 0,-1 0 0,1 0 0,-1 0 0,1 1 0,0 0 0,-1 0 0,1 0 0,-9 1 0,4 1 0,1 0 0,-1 1 0,1 0 0,0 0 0,0 0 0,0 1 0,1 1 0,-1-1 0,1 1 0,-11 9 0,8-3 0,-1 0 0,2 1 0,0 0 0,0 1 0,1 0 0,0 0 0,1 0 0,1 1 0,-8 27 0,8-23 0,2-1 0,1 1 0,0 0 0,1 0 0,1 0 0,0 0 0,5 36 0,-2-43 15,0 0 0,1 0 0,0 0 0,0 0 0,1-1 0,1 0 0,6 12 0,-6-15-150,-1 0 0,1-1 0,1 1 0,-1-1 0,1 0 0,0-1 0,0 0 0,1 0 0,-1 0 0,11 5 0,14 4-6691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1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24575,'0'0'0,"1"3"0,34 112 0,-19-58 0,71 231-300,23 80-494,-23 5 339,-72-281 297,6 176 0,-21-203 79,-4 1 1,-2-1-1,-21 95 0,17-120-422,-22 55 0,12-49-4508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1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0 760 24575,'0'0'0,"0"0"0,0-7 0,0 5 0,0-1 0,1 1 0,-1-1 0,1 1 0,-1 0 0,1-1 0,0 1 0,0 0 0,0 0 0,0 0 0,0-1 0,1 1 0,1-2 0,3-3 0,1 0 0,8-7 0,-11 10 0,39-29 0,0 1 0,2 2 0,2 2 0,71-32 0,-91 48 0,0 1 0,1 2 0,0 1 0,35-6 0,-46 11 0,2 1 0,-1 1 0,0 1 0,0 1 0,0 0 0,0 1 0,35 9 0,-32-4 0,1 1 0,-1 0 0,-1 2 0,0 0 0,0 2 0,-1 0 0,-1 1 0,0 1 0,0 0 0,-2 1 0,0 1 0,0 1 0,22 32 0,10 22 0,-22-30 0,2-1 0,39 42 0,-56-71 0,0 0 0,0-1 0,1-1 0,0 1 0,0-2 0,1 0 0,0-1 0,1 0 0,0-1 0,0 0 0,20 4 0,-24-7 0,0-2 0,0 0 0,0 0 0,0-1 0,0 0 0,0 0 0,0-1 0,0-1 0,0 0 0,0 0 0,-1-1 0,17-6 0,-19 6 0,0-1 0,1 0 0,-1 0 0,-1-1 0,1 1 0,-1-2 0,1 1 0,-1-1 0,-1 0 0,1 0 0,-1 0 0,0-1 0,-1 0 0,0 0 0,7-14 0,-9 16 0,-1 0 0,1 0 0,-1 0 0,0 0 0,-1 0 0,1 0 0,-1-1 0,0 1 0,0 0 0,-1 0 0,1 0 0,-1 0 0,0 0 0,-1 0 0,1 0 0,-1 0 0,0 0 0,0 1 0,-4-6 0,0 0 0,-1 0 0,0 1 0,-1 0 0,0 0 0,0 0 0,-1 1 0,-14-9 0,2 3 0,0 0 0,-2 2 0,1 1 0,-1 1 0,-1 1 0,0 1 0,-43-9 0,16 8 0,-1 2 0,-90 0 0,69 9 0,-144 23 0,216-25 0,-7 1 0,8-1 0,0 0 0,0-1 0,0 1 0,0 0 0,1 0 0,-1-1 0,0 1 0,0 0 0,0 0 0,0-1 0,1 1 0,-1 0 0,0 0 0,0-1 0,0 1 0,1 0 0,-1 0 0,0 0 0,0 0 0,1-1 0,-1 1 0,0 0 0,0 0 0,1 0 0,-1 0 0,1 0 0,362-226 0,-262 173 0,188-70 0,-271 117 0,-1 1 0,36-6 0,-43 10 0,0 0 0,1 1 0,-1 0 0,0 1 0,0 0 0,17 4 0,-4 2 0,-1 1 0,1 1 0,-2 1 0,0 0 0,30 21 0,90 77 0,-7 16 0,-118-107 0,-2 0 0,0 0 0,-1 1 0,-1 1 0,-1 0 0,11 25 0,-21-40 0,1 0 0,-1 1 0,1-1 0,0 9 0,-2-12 0,0 0 0,0-1 0,0 1 0,0-1 0,0 1 0,0 0 0,0-1 0,0 1 0,0-1 0,0 1 0,0 0 0,0-1 0,0 1 0,0-1 0,-1 1 0,1-1 0,0 1 0,0-1 0,-1 1 0,1-1 0,0 1 0,-1-1 0,1 1 0,-1-1 0,1 1 0,-1-1 0,1 0 0,-1 1 0,1-1 0,-1 0 0,1 1 0,-1-1 0,1 0 0,-1 0 0,1 1 0,-1-1 0,0 0 0,1 0 0,-1 0 0,1 0 0,-1 0 0,1 0 0,-1 0 0,0 0 0,1 0 0,-1 0 0,0-1 0,-3 1 0,0-2 0,0 1 0,1 0 0,-1-1 0,1 0 0,-1 0 0,1 0 0,0 0 0,0 0 0,0-1 0,0 1 0,0-1 0,0 0 0,1 0 0,-4-5 0,-1-3 0,0 0 0,0-1 0,-6-16 0,7 13 0,1 0 0,1 0 0,0 0 0,1-1 0,1 1 0,0-1 0,1 1 0,1-1 0,0 0 0,2 1 0,3-22 0,0 12 0,2 1 0,0 0 0,2 0 0,0 1 0,2 0 0,18-29 0,39-49-1365,3 11-5461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0 0,10 4 0,16 5 0,17 5 0,12 2 0,6 0 0,2-1 0,-3-3 0,-4-3 0,-6-6 0,-10-2 0,-13-3-8191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5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21 548 24575,'4'-13'0,"-3"11"0,0 0 0,0 0 0,-1 0 0,1 0 0,-1 0 0,1 0 0,-1 0 0,0 0 0,0 0 0,0-1 0,0 1 0,0 0 0,0 0 0,-1 0 0,1 0 0,-1 0 0,1 0 0,-1 0 0,0 0 0,0 0 0,-1-2 0,-2-2 0,1 3 0,0-1 0,1 1 0,0-1 0,0 0 0,0 1 0,-2-7 0,4 9 0,0 0 0,-1 0 0,1 0 0,0 0 0,0 0 0,0 0 0,1 0 0,-1 0 0,0 0 0,0 0 0,0 0 0,1 0 0,-1 1 0,0-1 0,1 0 0,-1 0 0,1 0 0,-1 0 0,1 1 0,-1-1 0,1 0 0,-1 0 0,1 1 0,0-1 0,0 0 0,-1 1 0,1-1 0,0 1 0,0-1 0,0 1 0,0-1 0,-1 1 0,1 0 0,0 0 0,1-1 0,13-3 0,-1 0 0,1 0 0,0 2 0,0 0 0,15 0 0,6-1 0,-35 3 5,600-65-1037,-230 14 446,186-23-1381,4 22 788,66 33 1179,2 19 0,-386 2 0,-123-2 0,559 1 0,0-13 0,693-28 0,-576 14-701,-290 8 346,-444 16 411,240-15 1021,-279 14-466,1-1 0,0-1 0,27-9 1,-44 11-6566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4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24575,'0'0'0,"0"0"0,0 0 0,0 0 0,0 0 0,0 0 0,0 0 0,4-2 0,3-1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0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3360 24575,'11'-10'0,"-10"8"0,-1 0 0,0 1 0,1-1 0,-1 0 0,0 1 0,0-1 0,0 0 0,0 0 0,-1-2 0,1-1 0,-1-46 0,4-84 0,0 120 0,-1 1 0,2-1 0,0 1 0,1-1 0,0 1 0,1 1 0,11-20 0,64-86 0,-55 84 0,135-206 0,-44 62 0,11 7 0,241-232 0,-138 193 0,-136 129 0,161-148 0,-219 199 0,1 3 0,43-25 0,86-38 0,123-83 0,-147 79 0,277-134 0,-238 152 0,55-26 0,28-48 0,-14 7 0,-188 112 0,-10 6 0,80-51 0,-129 74-273,1 0 0,-1-1 0,0 1 0,4-5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0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1180 82 24575,'7'7'0,"-2"-4"0,-12-2 0,-106-24 0,-338-36 0,53 49 0,362 10 60,-36 7 0,56-5-357,1 1 0,0 1 0,0 0 0,-26 12 0,29-9-6529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24575,'0'16'0,"-1"-15"0,1 0 0,0 0 0,0 1 0,0-1 0,1 0 0,-1 1 0,0-1 0,0 0 0,1 1 0,-1-1 0,1 0 0,-1 0 0,1 0 0,0 2 0,1-2 0,-1 1 0,1-1 0,0 0 0,-1 0 0,1-1 0,0 1 0,-1 0 0,1 0 0,0-1 0,2 1 0,24 5 0,0-1 0,0-1 0,0-2 0,28-1 0,-39-1 0,584-13-1157,-324-7 221,344-71 0,-185 0 936,-48 10 0,0 12 0,-348 63-15,403-46-483,-434 51 645,8 0 377,28 1-1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24575,'1'-1'0,"-1"0"0,1 0 0,-1 0 0,1 0 0,-1 1 0,1-1 0,0 0 0,0 0 0,-1 0 0,1 1 0,0-1 0,0 0 0,0 1 0,0-1 0,1 0 0,0 0 0,8-5 0,1 0 0,0 1 0,0 0 0,21-6 0,52-8 0,-69 15 0,47-7 7,85-5-1,-104 14-47,-1 3 0,1 1 0,42 8 0,-40-1-35,1 2 0,-2 1 0,1 3 0,-2 2 0,0 2 0,-1 1 1,-1 2-1,-2 2 0,40 31 0,-58-39 76,-2 1 0,0 1 0,0 1 0,-2 0 0,0 1 0,-2 1 0,0 1 0,21 41 0,-27-43 0,0 1 0,-2 0 0,0 1 0,-2-1 0,0 1 0,-1 0 0,-2 0 0,0 1 0,-1-1 0,-3 36 0,-3-24-27,-1-1 0,-1 0 0,-2 0 0,-1-1 0,-19 41 0,2-18-485,-2-1 0,-40 56 0,8-27 22,-3-4-1,-3-2 1,-4-3-1,-104 84 1,-9-20 67,-31-5-28,2-16-1801,213-117 2246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24575,'0'0'0,"0"0"0,3 3 0,86 88-85,97 128-1,-68-59-681,81 103 655,-134-185 123,92 87-1,-132-142-10,54 39 0,-77-61 7,-1 0-1,1 0 1,-1 0-1,1 0 0,0 0 1,-1 0-1,1 0 0,0-1 1,0 1-1,0-1 0,3 1 1,-4-1 23,0 0 0,0-1 0,0 1 0,0-1 0,0 1 0,0-1 0,-1 1 0,1-1 0,0 1 0,0-1 0,-1 0 0,1 1 0,0-1 0,-1 0 0,1 0 0,-1 0 0,1 1 0,-1-1 1,1 0-1,-1 0 0,1 0 0,-1 0 0,0 0 0,0 0 0,1-2 0,3-14 4,-1 1 0,0-2 1,-1 1-1,-1-22 0,-2-28-202,-12-91 0,-22-68-618,28 189 803,-36-196-17,-25-156 0,62 349-295,2 0-1,2-1 1,3-42 0,3 48-5610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4 0,2 4 0,4 10 0,5 8 0,5 6 0,3 4 0,1 0 0,0 1 0,-2-3 0,-3-7 0,-4-8-8191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0,2 0 0,4 0 0,7 0 0,5 0 0,0 0-8191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24575,'-1'0'0,"0"1"0,0-1 0,0 0 0,0 1 0,-1-1 0,1 1 0,0 0 0,0-1 0,0 1 0,0 0 0,0-1 0,1 1 0,-1 0 0,0 0 0,0 0 0,0 1 0,0-2 0,-7 9 0,1 1 0,0 0 0,0 0 0,1 0 0,0 1 0,-8 21 0,-18 76 0,10-9-371,4 1 0,-4 107 0,8 207-2289,12 100 1321,-2 88-1065,-11 170-217,-7 752 1171,24-1382 1867,9 21 1903,-10-153-1872,-1-6-228,1-1-1,-1 1 0,1 0 1,0-1-1,0 1 0,0-1 1,0 1-1,0-1 0,3 4 1,1-4-2203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24575,'0'0'0,"0"0"0,-2 2 0,-7 8 0,-7 14 0,-6 16 0,-6 15 0,-7 9 0,-9 5 0,-11 2 0,-9 5 0,-7 10 0,-3 7-730,7-4 730,16-18-7461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24575,'0'0'0,"0"0"0,-2 2 0,-4 6 0,-9 12 0,-13 17 0,-20 19 0,-15 25 0,-14 24 0,-4 15-1275,3 1 1275,14-13 0,17-25-6916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1042 24575,'6'-2'0,"10"-4"0,25-5 0,-15 5 0,494-98-1489,-423 86 1139,1108-175-4635,13 66 1842,-47 73 274,4 30 2410,-884 19 552,-79 1-57,669-15-550,-4-26 398,-311-18 374,-9-43 1862,-82-19-110,-163 30 4005,-288 87-5538,51-14 1836,-68 21-2238,1-1 0,0 1 1,0 1-1,0-1 1,0 1-1,0 1 1,11 1-1,-17 25-75,39 426-404,-8-56-489,53 218-1038,16 146-98,-53-62 2029,-49 2 0,-27-260-367,0-9 191,23-241 1641,5-176-5321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1328 24575,'-22'5'0,"15"-1"0,7-3 0,4 0 0,267-2 17,210-3-1303,748 17-3064,-603 18 4350,128 4 0,147-7-1321,1-26-1,343-46 1073,-1-28-424,-473 19 766,-2-28 3435,-583 48-719,-49 8-779,-90 20-1789,0 2 1,56 3-1,-91 0-241,-5 0 0,-1 1 0,1-1 0,-1-1 0,10-1 0,-13 1 0,-1 1 0,0-1 0,0 0 0,0 0 0,0 0 0,0 0 0,0-1 0,0 1 0,0 0 0,0-1 0,0 1 0,-1-1 0,1 0 0,0 0 0,-1 0 0,2-2 0,6-12 0,0 0 0,9-28 0,9-40 0,-22 70 0,18-71-190,19-142 1,-9-90-897,-32 307 1083,11-144-1118,-1 21-4481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40 152 24575,'-3'-3'0,"0"1"0,0-1 0,0 1 0,-1 0 0,1 0 0,-1 0 0,1 0 0,-1 0 0,-5-1 0,53 3 0,-12 2 0,74 1 0,55-1-461,50-2-1384,41-5 838,246-11-1860,672-48 2422,-939 50-1010,-27 4 911,-32 4-176,-73 3 700,164-11 3355,-237 10-5497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24575,'0'-1'0,"0"0"0,0-1 0,1 1 0,-1 0 0,0 0 0,1-1 0,-1 1 0,0 0 0,1 0 0,-1-1 0,1 1 0,0 0 0,-1 0 0,1 0 0,0 0 0,0 0 0,0 0 0,0 0 0,2-1 0,1-1 0,0 0 0,1 1 0,9-4 0,-14 5 0,21-7 3,1 1 0,0 1 0,0 1-1,0 1 1,1 0 0,24 1 0,-6 2-93,1 2 0,63 11 1,-49-3-27,-1 3 0,0 3 1,-1 1-1,-1 3 0,-1 3 0,87 48 0,-104-48 38,-1 2 1,0 1-1,57 57 0,-68-58 57,-2 1 0,0 1 0,-2 1 1,-1 1-1,22 45 0,-26-41 21,-2 2 0,0 0 0,-3 0 0,0 1 0,-3 0 0,0 0 0,-3 1 0,-1 0 0,-1-1 0,-2 1 0,-2 0 0,-1-1 0,-1 1 0,-3-1 0,0-1 0,-19 46 0,8-35 0,-2 0 0,-53 81 0,34-69 0,-71 78 0,72-94-234,-2-1 1,-1-3-1,-2-1 0,-52 31 1,38-31-5294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24575,'1'13'0,"11"54"0,111 709-1348,-73 79 1336,-51-766-1164,-1-21-4479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24575,'3'-3'0,"43"-57"0,-20 26 0,1 0 0,44-40 0,-47 53-38,0 1 0,2 2 0,0 0 0,1 2-1,0 1 1,2 1 0,33-11 0,-39 17 10,0 2 0,0 0 1,1 2-1,-1 0 0,1 2 0,0 0 1,0 2-1,0 1 0,0 0 0,24 6 1,-22-2 27,-1 2 0,0 0 0,0 2 0,-1 1 0,0 1 0,-1 1 0,36 24 0,-41-23 0,0 2 0,-1-1 0,0 2 0,-1 0 0,-1 1 0,-1 1 0,0 0 0,-2 1 0,12 23 0,-14-21 0,0 1 0,-2 0 0,-1 0 0,0 1 0,-2-1 0,-1 2 0,0-1 0,-1 35 0,-3-26 0,-2 0 0,-1-1 0,-1 1 0,-2-1 0,-18 54 0,6-33 0,-2-2 0,-2 0 0,-46 75 0,49-97 0,0 0 0,-2-2 0,-1 0 0,-1-2 0,-1 0 0,-1-1 0,-28 19 0,-8-3-1264,8-11-5053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24575,'0'3'0,"-31"158"0,-13-4 0,-16 76 0,56-214 0,-4 24 0,7-38 0,1-1 0,0 0 0,0 0 0,0 0 0,1 1 0,-1-1 0,3 8 0,-2-11 0,-1 1 0,1-1 0,-1 0 0,1 1 0,0-1 0,0 0 0,0 0 0,0 0 0,0 0 0,0 1 0,0-1 0,0-1 0,0 1 0,0 0 0,0 0 0,1 0 0,0 0 0,2 1 0,0-1 0,0 0 0,0 0 0,0 0 0,7 0 0,9 0 28,1 0 0,37-5 0,42-12-896,-82 13 287,54-10-6245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0,0 11 0,2 17 0,3 21 0,2 17 0,0 9 0,-1 2 0,0-5 0,-1-11 0,-1-14 0,-1-15-8191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4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4 0,0 3 0,0 3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5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 6 0,3 11 0,2-1 0,0 1 0,9 16 0,29 48 0,-35-64 0,72 121 0,54 100 0,-102-173 0,42 120 0,-41-75-1365,-24-73-5461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24575,'0'0'0,"0"-1"0,0 1 0,0 0 0,0-1 0,0 1 0,0 0 0,0 0 0,0-1 0,0 1 0,0 0 0,0-1 0,0 1 0,0 0 0,0-1 0,0 1 0,1 0 0,-1 0 0,0-1 0,0 1 0,0 0 0,0 0 0,0-1 0,1 1 0,-1 0 0,0 0 0,0-1 0,1 1 0,-1 0 0,0 0 0,1-1 0,8 5 0,-1-1 0,31 12 0,1-3 0,80 15 0,87-1 0,384 5-1590,-1-50-1,-237-15 1612,-263 20-594,166-48 1,-228 52-3314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5:5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24575,'0'-3'0,"1"1"0,-1 0 0,1-1 0,-1 1 0,1 0 0,0 0 0,0 0 0,0 0 0,0-1 0,1 1 0,-1 1 0,0-1 0,1 0 0,-1 0 0,1 0 0,2-1 0,1-2 0,0 1 0,1 0 0,0 0 0,9-4 0,-4 3 0,1 0 0,-1 1 0,1 1 0,1 0 0,-1 1 0,0 0 0,1 1 0,23 0 0,-5 3 0,-1 1 0,47 10 0,-35-2 0,0 1 0,-1 3 0,-1 0 0,0 3 0,-2 2 0,0 1 0,-1 1 0,-1 3 0,50 43 0,-73-56 0,0 0 0,-1 1 0,-1 0 0,0 1 0,-1 0 0,0 1 0,13 28 0,-19-34 0,-1 0 0,0 1 0,0-1 0,-1 1 0,0 0 0,-1 0 0,0 0 0,0 0 0,-1 0 0,0 0 0,-1 0 0,-1 0 0,1 0 0,-1-1 0,-4 12 0,-1-5 0,0 0 0,-1 0 0,0 0 0,-2-1 0,1 0 0,-2-1 0,0 0 0,-24 22 0,2-5 0,-2-2 0,-48 30 0,10-12-1365,13-13-5461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0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640 326 24575,'0'0'0,"0"0"0,0 0 0,0 8 0,-4-18 0,0-1 0,-1 1 0,-10-19 0,-23-26 0,37 54 0,-45-59 0,-58-57 0,100 112 0,-1 1 0,1 0 0,0 1 0,-1-1 0,0 1 0,0 0 0,-9-5 0,10 7 0,0 0 0,0 0 0,0 0 0,0 0 0,0 0 0,0 1 0,-1 0 0,1 0 0,0 0 0,0 0 0,-7 2 0,1 0 0,-1 2 0,1-1 0,-1 1 0,1 1 0,1 0 0,-1 0 0,1 1 0,-16 12 0,6-3 0,1 2 0,-29 34 0,29-29 0,2 0 0,0 1 0,1 1 0,2 0 0,-16 37 0,24-48 0,1 0 0,0 1 0,0 0 0,1 0 0,1 0 0,1 0 0,0 1 0,1-1 0,0 0 0,1 0 0,1 1 0,4 18 0,-1-15 0,1-1 0,0 1 0,2-1 0,15 28 0,-15-33 0,0 0 0,1 0 0,1-1 0,-1 0 0,2 0 0,16 12 0,-25-20 0,1-2 0,0 1 0,0 0 0,0 0 0,0-1 0,0 1 0,0-1 0,0 0 0,0 0 0,1 0 0,-1-1 0,0 1 0,0-1 0,1 0 0,-1 0 0,6 0 0,-5-1 0,0 0 0,0 0 0,0 0 0,-1-1 0,1 0 0,0 1 0,-1-1 0,1-1 0,-1 1 0,1 0 0,-1-1 0,0 0 0,3-3 0,6-7 0,-1-1 0,0 0 0,-1-1 0,8-16 0,28-67 0,-28 50 0,-2-1 0,18-95 0,-33 140 0,7-29 0,-8 32 0,1-1 0,0 0 0,-1 1 0,1-1 0,0 1 0,0-1 0,0 1 0,0-1 0,0 1 0,0-1 0,1 1 0,-1 0 0,0 0 0,1 0 0,2-2 0,-3 3 0,0 0 0,0 0 0,0 0 0,0 0 0,0 0 0,-1 0 0,1 0 0,0 0 0,0 0 0,0 0 0,0 0 0,0 1 0,0-1 0,0 0 0,0 1 0,-1-1 0,1 1 0,0-1 0,0 1 0,0-1 0,-1 1 0,2 1 0,17 16 0,-18-16 0,11 13 0,-1 0 0,0 0 0,-2 1 0,15 30 0,21 73 0,-33-85 0,1 2 0,48 129 0,-39-113 0,32 54 0,-51-100 0,2 3 0,0 0 0,13 15 0,-16-22 0,-1 0 0,1 0 0,0 0 0,0-1 0,0 1 0,0-1 0,0 1 0,0-1 0,1 0 0,-1 0 0,0 0 0,1 0 0,-1 0 0,0-1 0,1 1 0,-1-1 0,5 1 0,3-2-37,0 0 0,0 0 0,1-1 0,18-7 0,-8 3-1143,13-3-5646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0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99 24575,'0'0'0,"0"0"0,0 0 0,0 4 0,0 11 0,0 0 0,1 0 0,1 0 0,0 0 0,1 0 0,1 0 0,7 19 0,-4-17 0,0-1 0,1 1 0,1-2 0,1 0 0,0 0 0,13 15 0,-22-29 0,0 0 0,0 0 0,0 0 0,0 0 0,1 0 0,-1-1 0,0 1 0,0 0 0,1-1 0,-1 1 0,0-1 0,1 1 0,-1-1 0,0 0 0,1 1 0,-1-1 0,1 0 0,-1 0 0,1 0 0,-1 0 0,0 0 0,1 0 0,-1-1 0,1 1 0,-1 0 0,0-1 0,1 1 0,-1-1 0,0 1 0,1-1 0,-1 0 0,0 1 0,0-1 0,2-2 0,1 0 0,-1 0 0,1 0 0,-1 0 0,0-1 0,0 1 0,0-1 0,-1 0 0,1 0 0,3-8 0,-4 5 0,0-1 0,0 1 0,0-1 0,-1 0 0,0 1 0,-1-1 0,0 0 0,-1-13 0,-2-3 0,-10-35 0,10 46 0,0 1 0,-2-1 0,1 1 0,-1 0 0,-1 0 0,0 0 0,-11-13 0,14 21 0,0 0 0,-1 0 0,1 0 0,-1 1 0,0-1 0,0 1 0,0 0 0,-1 0 0,1 0 0,-1 1 0,0 0 0,0 0 0,1 0 0,-1 0 0,0 1 0,-1 0 0,1 0 0,0 0 0,0 0 0,0 1 0,-6 0 0,1 1 0,-1 0 0,1 1 0,0 0 0,0 1 0,1 0 0,-1 0 0,1 1 0,-1 0 0,1 1 0,0 0 0,0 0 0,1 1 0,0 0 0,0 0 0,0 1 0,1 0 0,-11 14 0,17-19-80,-1 0 0,1 0-1,-1 1 1,1-1 0,0 1-1,0-1 1,0 1 0,0-1-1,1 1 1,-1-1 0,1 1 0,-1 0-1,1-1 1,0 1 0,0 0-1,1 3 1,4 13-6746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0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24575,'0'14'0,"0"336"-1365,0-334-5461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0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0,0 4 0,0 3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0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24575,'0'0'0,"0"0"0,4 0 0,321-21 0,-141 5 0,-176 15 0,291-6 0,-295 7-1365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0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24575,'4'10'0,"10"18"0,-2 1 0,17 56 0,5 63 0,15 239-527,-43-331-311,-2-11-5988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0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744 317 24575,'0'0'0,"0"0"0,-7-7 0,-7-10 0,1 0 0,-18-30 0,-11-15 0,27 44 0,-1 0 0,-1 1 0,0 0 0,-33-22 0,39 31 0,0 1 0,-1 0 0,0 1 0,0 0 0,0 1 0,0 1 0,-1 0 0,0 0 0,-25-3 0,30 7 0,1 0 0,-1 1 0,1-1 0,0 1 0,0 1 0,-1-1 0,1 1 0,0 1 0,0-1 0,0 1 0,1 0 0,-1 1 0,1-1 0,0 1 0,0 1 0,0-1 0,0 1 0,-4 6 0,-6 5 0,2 1 0,0 1 0,1 0 0,-17 34 0,4-3 0,3 2 0,1 0 0,4 2 0,1 0 0,3 1 0,2 1 0,2-1 0,-3 91 0,12-122 0,3 28 0,-1-45 0,-1 0 0,2 0 0,-1 0 0,0 0 0,1 0 0,0-1 0,1 1 0,-1 0 0,7 9 0,-8-14 0,0 0 0,0 1 0,0-1 0,0 0 0,1 0 0,-1 0 0,0 0 0,1 0 0,-1 0 0,1 0 0,0 0 0,-1-1 0,1 1 0,-1 0 0,1-1 0,0 0 0,0 1 0,-1-1 0,1 0 0,0 0 0,-1 0 0,1 0 0,0 0 0,0 0 0,-1 0 0,1-1 0,2 0 0,3-1 0,0-1 0,0 0 0,0 0 0,0-1 0,7-5 0,21-16 0,-1-1 0,-1-2 0,-1-2 0,-1 0 0,30-41 0,-45 49 0,0 0 0,-2-1 0,0 0 0,10-27 0,-17 31 0,0 1 0,-1-1 0,0 0 0,-2-1 0,-1 1 0,2-24 0,-6 27 0,1 14 0,-1 10 0,1 24 0,2 0 0,10 60 0,23 61 0,-26-118 0,11 41-682,32 80-1,-40-128-6143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0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3 0,1 8 0,0-1 0,1 0 0,0 0 0,5 15 0,1 5 0,21 102 0,15 61 0,-35-164-1365,-1-6-5461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0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22 24575,'-8'-11'0,"4"9"0,1 1 0,-1-1 0,0 1 0,0 0 0,0 0 0,0 0 0,0 1 0,0-1 0,0 1 0,0 0 0,-5 0 0,1 1 0,1 0 0,-1 0 0,1 1 0,0 0 0,-9 3 0,5 1 0,1-1 0,0 1 0,0 0 0,0 1 0,1 0 0,0 1 0,1 0 0,0 0 0,0 1 0,0 0 0,1 1 0,1-1 0,0 1 0,-6 13 0,10-19 0,1-1 0,-1 1 0,1 0 0,0-1 0,1 1 0,-1 0 0,1 0 0,-1 0 0,1-1 0,0 1 0,1 0 0,-1 0 0,1 0 0,-1 0 0,1-1 0,2 7 0,0-5 0,-1 0 0,1 0 0,0 0 0,1 0 0,-1-1 0,1 1 0,0-1 0,0 0 0,0 0 0,7 5 0,5 1 0,0-1 0,17 9 0,19 10 0,-45-24 0,-1 1 0,0 0 0,0 0 0,0 0 0,7 9 0,-11-11 0,1 0 0,-1 0 0,-1 0 0,1 1 0,0-1 0,-1 0 0,0 1 0,0-1 0,0 1 0,0-1 0,1 7 0,-2-4 0,0 0 0,0 0 0,-1 0 0,0-1 0,0 1 0,-3 10 0,-1-3 0,0 1 0,-1-1 0,-1 0 0,-16 24 0,9-18 0,0-1 0,-33 32 0,35-40 0,0 0 0,0 0 0,-1-1 0,0-1 0,-20 10 0,12-11-1365,5-3-5461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24575,'-1'1'0,"1"-1"0,-1 1 0,1-1 0,0 1 0,-1-1 0,1 1 0,0-1 0,0 1 0,-1 0 0,1-1 0,0 1 0,0-1 0,0 1 0,0 0 0,0-1 0,0 1 0,0-1 0,0 2 0,-1 2 0,-14 359-90,15-336 38,10 532-696,-3-478 744,24 109 0,-7-22-501,-20-127-6283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1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24575,'0'14'0,"1"26"0,2 0 0,10 44 0,23 77 0,-18-87 0,13 107 0,-30-171-682,-1 21-1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1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0 0,0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1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24575,'-13'16'0,"8"-8"0,0 1 0,0-1 0,1 0 0,1 1 0,0 0 0,0 0 0,0 0 0,-1 14 0,0 9 0,1 35 0,2-53 0,4 174 0,1-148 0,2 0 0,17 67 0,-22-105 0,4 13 0,-5-15 0,0 0 0,0 1 0,1-1 0,-1 0 0,0 0 0,0 0 0,0 1 0,0-1 0,0 0 0,1 0 0,-1 0 0,0 1 0,0-1 0,0 0 0,0 0 0,1 0 0,-1 0 0,0 0 0,0 0 0,0 0 0,1 1 0,-1-1 0,0 0 0,0 0 0,1 0 0,-1 0 0,0 0 0,0 0 0,1 0 0,-1 0 0,0 0 0,0 0 0,0 0 0,1 0 0,-1 0 0,0 0 0,0-1 0,1 1 0,-1 0 0,0 0 0,0 0 0,0 0 0,1 0 0,-1 0 0,0 0 0,0-1 0,0 1 0,0 0 0,1 0 0,-1 0 0,0-1 0,0 1 0,0 0 0,0 0 0,4-6 0,-1 0 0,0 0 0,0 0 0,0 0 0,-1 0 0,0-1 0,1-7 0,0 5 0,2-11 0,-1 1 0,-1 0 0,-1-1 0,-1 0 0,-1-23 0,-3-4 0,-10-47 0,10 79 0,-1-6 0,-1-23 0,6 49 12,0-1 0,0 1 0,0-1 0,1 0 0,-1 1 0,1-1 0,0 0 0,0 0 0,5 6 0,2 3-755,16 17 1,-10-13-6084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1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0 0,4 2 0,6 1 0,0-1-8191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1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0 24575,'0'0'0,"-17"0"0,-2 1 0,0 1 0,-1 0 0,1 1 0,-31 10 0,13 0 0,-47 22 0,36-11 0,-57 37 0,77-42 0,2 1 0,-1 1 0,-27 30 0,44-41 0,1 0 0,1 1 0,0 0 0,-11 18 0,17-25 0,0 1 0,1-1 0,-1 0 0,1 1 0,0-1 0,0 1 0,-1 6 0,2-8 0,0 0 0,0 0 0,1 0 0,-1-1 0,1 1 0,-1 0 0,1 0 0,0-1 0,0 1 0,0-1 0,0 1 0,1-1 0,2 5 0,1-1 0,0 1 0,1-1 0,0 0 0,1 0 0,-1-1 0,9 5 0,46 26 0,-53-32 0,52 25 0,75 24 0,0 1 0,-121-49 0,-1 2 0,-1 0 0,1 0 0,-1 1 0,0 1 0,14 13 0,-22-18 0,0 1 0,0-1 0,-1 1 0,1-1 0,-1 1 0,0 0 0,0 0 0,-1 1 0,1-1 0,-1 1 0,-1-1 0,1 1 0,-1-1 0,1 1 0,-2 0 0,1 0 0,-1 0 0,0 8 0,-1-6 0,0-1 0,0 0 0,-1 0 0,0 0 0,0 0 0,-1 0 0,0 0 0,0 0 0,-8 11 0,4-9 0,1-1 0,-1 0 0,-1 0 0,0-1 0,0 1 0,-10 6 0,-3-1 0,0-1 0,-1-1 0,-1 0 0,0-2 0,-28 8 0,-53 11 0,84-24 0,-1 0 0,0-2 0,-22 1 0,35-4-273,1 1 0,0-1 0,0 0 0,-12-3 0,6-1-6553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1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24575,'-4'445'0,"-15"-4"0,7-254-1365,12-169-5461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1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24575,'0'0'0,"4"-2"0,5-2 0,10-3 0,17-2 0,21-3 0,14-3 0,8-4 0,-1-1 0,-8-2 0,-10 0 0,-7-3 0,-9 1 0,-11 5 0,-10 5-8191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1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24575,'2'3'0,"0"0"0,0 0 0,0 0 0,0 1 0,-1-1 0,1 0 0,0 5 0,3 5 0,97 240 0,-24 8 0,-69-216-455,-3-1 0,2 73 0,-7-80-6371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2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24575,'2'21'0,"0"1"0,1-1 0,11 39 0,-7-32 0,28 110 0,43 199 0,-61-248 0,8 163 0,-25-241 0,1 12 0,-3 38 0,3-69 0,1 0 0,1 0 0,5-15 0,17-29 0,-20 42 0,15-29 0,29-45 0,-42 73 0,1 0 0,1 0 0,0 1 0,1 0 0,-1 0 0,2 1 0,-1 1 0,16-10 0,-21 15 0,0 1 0,0-1 0,1 1 0,-1 1 0,1-1 0,-1 1 0,1 0 0,0 0 0,-1 0 0,1 1 0,0 0 0,0 0 0,-1 1 0,1-1 0,0 1 0,-1 0 0,10 3 0,-7-1 0,0 1 0,-1 0 0,1 0 0,-1 0 0,1 1 0,-1 0 0,0 0 0,-1 1 0,0-1 0,0 2 0,6 6 0,-10-10 0,0-1 0,0 0 0,-1 0 0,1 0 0,-1 1 0,0-1 0,1 1 0,-1-1 0,0 1 0,-1 0 0,1-1 0,0 1 0,-1 0 0,1-1 0,-1 1 0,0 0 0,0 0 0,0-1 0,0 1 0,-1 0 0,1 0 0,-1-1 0,0 1 0,1 0 0,-1-1 0,0 1 0,-1-1 0,1 1 0,0-1 0,-1 0 0,-3 5 0,-4 4 0,-1 0 0,-1-1 0,-15 12 0,-40 25 0,40-29 0,-14 10 0,-1-2 0,-2-2 0,0-2 0,-64 24 0,102-44-273,-1 0 0,0-1 0,0 0 0,-8 1 0,6-2-6553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2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24575,'0'0'0,"0"0"0,0 0 0,0 3 0,-2 6 0,-2 10 0,-3 18 0,-3 17 0,-5 13 0,-1 4 0,0 0 0,1-6 0,3-13 0,4-13 0,3-14-8191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24575,'-17'212'0,"12"-161"0,-8 56 0,-4-1 0,-42 141 0,49-216-455,-2-1 0,-29 55 0,21-51-6371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24575,'0'0'0,"6"0"0,5 0 0,1 0-8191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2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24575,'0'0'0,"0"2"0,0 1 0,0-1 0,0 2 0,0 2 0,0 1 0,0 4 0,0 4 0,0 3 0,0 4 0,0 4 0,0 2 0,-2 3 0,-1 0 0,1-5-8191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2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76 24575,'-16'-13'0,"0"-1"0,-1 2 0,-21-12 0,34 22 0,-1 0 0,-1 0 0,1 0 0,0 1 0,0 0 0,0 0 0,-1 0 0,1 1 0,0-1 0,-1 1 0,1 1 0,0-1 0,-1 1 0,1 0 0,-6 1 0,-6 3 0,1 1 0,0 0 0,-22 13 0,-3 5 0,1 1 0,1 2 0,1 2 0,-61 60 0,97-87 0,-15 16 0,-20 24 0,33-36 0,0 0 0,0-1 0,1 1 0,-1 1 0,1-1 0,1 0 0,-1 1 0,1-1 0,-1 10 0,2-12 0,1 0 0,0 0 0,0 0 0,1 0 0,-1 0 0,1 0 0,0 0 0,0 0 0,1 0 0,-1 0 0,1 0 0,-1 0 0,1-1 0,0 1 0,1-1 0,-1 0 0,1 1 0,-1-1 0,1 0 0,5 4 0,3 2 0,0 0 0,0-1 0,1 0 0,21 10 0,-9-7 0,0-2 0,0 0 0,40 8 0,78 8 0,-54-12 0,-74-11 0,0 1 0,0 1 0,0 0 0,26 11 0,-37-14 0,0 1 0,0 0 0,0-1 0,0 2 0,0-1 0,-1 0 0,1 0 0,0 1 0,-1-1 0,0 1 0,0 0 0,0 0 0,0 0 0,0 0 0,0 0 0,-1 0 0,1 1 0,-1-1 0,0 0 0,0 1 0,0-1 0,-1 1 0,1-1 0,-1 1 0,0 5 0,-1 2 0,0-1 0,-1 1 0,-1-1 0,0 1 0,0-1 0,-1 0 0,0 0 0,-1 0 0,-9 14 0,-3 2 0,-1-1 0,-24 24 0,-36 30 0,62-65 0,0-1 0,-1-1 0,-24 13 0,38-23-1365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2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24575,'12'2'0,"28"5"0,1-2 0,0-2 0,73-3 0,125-24 0,-175 15 0,4 0-682,104-28-1,-145 29-6143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2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24575,'1'10'0,"2"5"0,9 21 0,0 2 0,11 55 0,15 133 0,-12 101 0,4-36-1365,-20-242-5461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2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24575,'0'6'0,"2"19"0,4 33 0,-2-31 0,24 173-105,33 325-713,-56-438 678,-4 1-1,-4 0 0,-29 171 0,28-238 141,-1-1 0,-8 22 0,5-28 158,8-14-141,0 0 1,-1 1 0,1-1 0,0 0 0,-1 0 0,1 1-1,0-1 1,-1 0 0,1 0 0,0 1 0,-1-1 0,1 0-1,0 0 1,-1 0 0,1 0 0,-1 0 0,1 1 0,0-1-1,-2 0 1,1-1 13,0 1 0,0-1 0,0 1 0,0-1 0,0 0 0,0 1 0,0-1 0,1 0 0,-1 0 0,0 0 0,0 0 0,0 0 0,1 0 0,-1 0 0,1 0 0,-1 0 0,1 0 0,-1 0 0,0-2 0,-6-13 32,1 0 0,1-1 0,0 0 0,1-1 0,-2-17 0,2-4-76,1-48 0,3 53 13,2 0 0,1 0 0,14-59 0,-13 78 0,0 1 0,1-1 0,1 2 0,0-1 0,1 0 0,0 1 0,1 1 0,0-1 0,1 1 0,1 1 0,11-12 0,-17 19 0,-1 1 0,1 0 0,0 0 0,0 1 0,1-1 0,-1 1 0,0 0 0,1 0 0,0 0 0,-1 0 0,1 1 0,0 0 0,0 0 0,0 0 0,-1 1 0,1 0 0,0-1 0,0 2 0,0-1 0,0 1 0,0-1 0,0 1 0,0 1 0,-1-1 0,1 1 0,-1-1 0,8 5 0,1 2 0,0-1 0,-1 2 0,-1 0 0,1 0 0,-2 1 0,1 0 0,-1 1 0,-1 0 0,0 1 0,0 0 0,-1 0 0,-1 1 0,0 0 0,7 19 0,-11-24 0,-1 1 0,-1 0 0,1-1 0,-1 1 0,-1 0 0,0-1 0,0 1 0,0 0 0,-1-1 0,-1 1 0,1 0 0,-1-1 0,-1 1 0,0-1 0,0 0 0,0 0 0,-1 0 0,-5 7 0,-3 4 0,-1-1 0,-1-1 0,-1 0 0,0-1 0,-33 27 0,-131 88 0,1-1 0,164-119-455,1 1 0,-14 17 0,13-10-6371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2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32 24575,'0'0'0,"0"0"0,4-6 0,0 3 0,0 0 0,0 1 0,-1 0 0,2 0 0,-1 0 0,0 0 0,0 1 0,1 0 0,7-2 0,0 1 0,1 0 0,15 1 0,-22 1 0,-1 1 0,1-1 0,0 1 0,-1 0 0,1 0 0,-1 1 0,1 0 0,-1 0 0,7 3 0,-9-3 0,-1-1 0,1 1 0,-1-1 0,1 1 0,-1 0 0,0 0 0,0 0 0,0 1 0,0-1 0,0 0 0,0 1 0,-1-1 0,1 1 0,-1 0 0,1-1 0,-1 1 0,0 0 0,0 0 0,0 4 0,0-1 0,-1 0 0,0 0 0,0 0 0,0 0 0,-1 0 0,0 0 0,0 0 0,-2 5 0,-20 46 0,19-47 0,-39 80 0,-3-3 0,-68 97 0,93-156 0,13-17 0,0 0 0,0 0 0,-9 20 0,17-30 0,-1-1 0,1 0 0,0 1 0,0-1 0,0 1 0,-1-1 0,1 0 0,0 1 0,0-1 0,0 1 0,0-1 0,0 0 0,0 1 0,0-1 0,0 1 0,0-1 0,0 0 0,0 1 0,0-1 0,0 1 0,0-1 0,0 1 0,0-1 0,1 0 0,-1 1 0,0-1 0,0 0 0,0 1 0,1-1 0,-1 1 0,2 0 0,-1-1 0,0 0 0,0 1 0,1-1 0,-1 0 0,0 0 0,0 0 0,1 0 0,-1 0 0,2 0 0,130-12-951,-124 11 537,47-7-6412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2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24575,'0'0'0,"0"2"0,2 5 0,8 6 0,10 7 0,2 0-8191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2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24575,'0'0'0,"0"0"0,0 0 0,0 5 0,-1 29 0,-13 64 0,9-66 0,-8 36-1365,8-41-5461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2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1 24575,'0'0'0,"0"0"0,-3 0 0,-1 0 0,0 1 0,-1-1 0,1 1 0,0 1 0,0-1 0,0 0 0,-5 4 0,2-2 0,-24 11 0,1 2 0,1 1 0,0 2 0,2 0 0,-31 28 0,12-4 0,-77 92 0,119-129 0,-38 49 0,36-46 0,0 0 0,1 1 0,0 0 0,-4 11 0,8-18 0,1-1 0,-1 0 0,0 1 0,1-1 0,0 1 0,-1-1 0,1 1 0,0-1 0,1 1 0,-1-1 0,0 1 0,1-1 0,-1 0 0,1 1 0,0-1 0,-1 0 0,1 1 0,0-1 0,1 0 0,-1 0 0,0 0 0,1 0 0,-1 0 0,1 0 0,-1 0 0,4 2 0,2 2 0,1-1 0,-1 0 0,1 0 0,0-1 0,0 0 0,9 3 0,29 9 0,1-2 0,72 11 0,-36-9 0,-77-15 0,-1 1 0,1 0 0,-1-1 0,0 2 0,0-1 0,0 0 0,0 1 0,5 4 0,-7-5 0,1 1 0,-1 0 0,-1 0 0,1 0 0,0 0 0,-1 1 0,0-1 0,0 1 0,0-1 0,0 1 0,2 7 0,-1-3 0,-1 0 0,-1 1 0,0 0 0,0-1 0,0 1 0,-1-1 0,-1 1 0,1 0 0,-1-1 0,-1 1 0,0-1 0,0 1 0,0-1 0,-1 0 0,-6 11 0,0 0 0,-1-1 0,-1 0 0,-1-1 0,0 0 0,-20 19 0,8-10 0,-34 27 0,45-43 0,0-1 0,0 0 0,-1 0 0,0-2 0,-17 8 0,26-13-273,-1-1 0,1 1 0,0-1 0,-10 1 0,4-2-6553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24575,'13'0'0,"258"-10"0,-202 3 0,130-30 0,-177 31-102,59-13-1161,-70 18-5563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6:2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24575,'0'0'0,"13"-6"0,-1 1 0,0 0 0,0 2 0,1-1 0,-1 2 0,16-2 0,-5 2 0,46 1 0,-58 2 0,0 0 0,0 1 0,17 4 0,-25-5 0,0 0 0,0 0 0,0 0 0,-1 1 0,1-1 0,0 1 0,-1 0 0,3 2 0,-4-3 0,0 0 0,0 0 0,0 0 0,0 0 0,0 1 0,0-1 0,-1 0 0,1 1 0,0-1 0,-1 0 0,1 1 0,-1-1 0,1 1 0,-1-1 0,0 1 0,0 3 0,0-1 0,0 1 0,-1 0 0,0 0 0,0 0 0,0 0 0,-4 9 0,-15 28 0,13-30 0,-46 78 0,-4 6 0,55-87 0,5-6 0,13-5 0,-14 2 0,39-11-213,72-30-1,-87 31-724,25-10-5888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1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776 318 24575,'0'0'0,"0"0"0,0 0 0,-7-14 0,-21-31 0,18 26 0,-1 1 0,-2 0 0,1 0 0,-2 1 0,-17-16 0,11 16 0,0 1 0,-1 1 0,-42-22 0,47 28 0,-1 2 0,0 0 0,0 1 0,0 1 0,-1 1 0,-23-4 0,32 8 0,1 0 0,-1 0 0,0 0 0,0 1 0,0 1 0,0 0 0,1 0 0,-1 0 0,0 1 0,1 0 0,0 1 0,0 0 0,0 0 0,1 1 0,-13 9 0,2 1 0,1 0 0,1 2 0,1 0 0,-26 35 0,22-25 0,2 1 0,0 1 0,-23 59 0,32-66 0,1 0 0,1 0 0,1 1 0,1 0 0,1-1 0,0 36 0,4-33 0,0-1 0,2 1 0,1-1 0,0 0 0,2 0 0,1 0 0,1-1 0,19 41 0,-23-57 0,0 0 0,1 0 0,-1-1 0,1 1 0,7 6 0,-9-10 0,0-1 0,0 0 0,0 1 0,0-1 0,0-1 0,0 1 0,0 0 0,1-1 0,-1 1 0,1-1 0,-1 0 0,1 0 0,6 0 0,-3-1 0,0 0 0,1 0 0,-1-1 0,0 0 0,0 0 0,0-1 0,0 0 0,0 0 0,9-4 0,6-5 0,29-18 0,-48 27 0,36-22 0,0-3 0,-2-1 0,60-60 0,-72 61 0,-1 0 0,-1-2 0,-2-1 0,-1-1 0,23-45 0,-18 16 0,-1 0 0,-4-2 0,21-101 0,-39 151 0,0 6 0,-1 0 0,1 1 0,-2-1 0,1 0 0,-1 0 0,1 0 0,-3-11 0,0 32 0,2 280 0,0-159 0,0-128 0,0 32 0,8 64 0,-6-91 0,0-1 0,1 0 0,1 0 0,0 0 0,0-1 0,1 1 0,1-1 0,0 0 0,12 17 0,1-7-455,1 0 0,43 35 0,-9-14-6371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106 168 24575,'-6'0'0,"5"0"0,0-1 0,0 1 0,0 0 0,0 0 0,0 0 0,0 0 0,0 1 0,1-1 0,-1 0 0,0 0 0,0 1 0,0-1 0,-1 1 0,2-1 0,-1 1 0,1 0 0,-1 0 0,1 0 0,0-1 0,-1 1 0,1 0 0,0 0 0,0 0 0,-1 0 0,1 0 0,0 0 0,0-1 0,0 1 0,0 0 0,1 2 0,3 102 0,-2-92 0,0 1 0,1 0 0,1-1 0,0 0 0,9 21 0,-12-31 0,1 0 0,-1-1 0,1 1 0,0-1 0,-1 1 0,1-1 0,0 0 0,0 0 0,1 0 0,3 3 0,-5-4 0,0 0 0,1-1 0,-1 1 0,0-1 0,0 0 0,1 1 0,-1-1 0,0 0 0,1 0 0,-1 0 0,0 1 0,1-2 0,-1 1 0,0 0 0,0 0 0,1 0 0,-1 0 0,0-1 0,1 1 0,-1-1 0,0 1 0,0-1 0,0 1 0,1-1 0,-1 0 0,0 0 0,1 0 0,4-5 0,0 1 0,-1-1 0,0 0 0,1 0 0,-2 0 0,1-1 0,-1 1 0,5-12 0,1-3 0,11-38 0,-17 46 0,-1 0 0,0 0 0,-1 0 0,0-1 0,-1 1 0,-1-1 0,0 1 0,-4-25 0,3 32 0,0-1 0,-1 1 0,0 0 0,0-1 0,0 1 0,-1 0 0,0 0 0,0 1 0,-1-1 0,0 1 0,0-1 0,0 1 0,0 0 0,-1 1 0,0-1 0,0 1 0,0 0 0,0 0 0,-11-6 0,10 8 0,1 0 0,0-1 0,-1 1 0,0 1 0,1-1 0,-1 1 0,0 0 0,1 1 0,-1-1 0,0 1 0,0 0 0,0 1 0,0-1 0,-10 3 0,11-1 0,1 0 0,-1-1 0,0 1 0,1 1 0,0-1 0,-1 1 0,1 0 0,0 0 0,0 0 0,1 0 0,-1 1 0,1-1 0,-1 1 0,1 0 0,0 0 0,1 0 0,-5 8 0,4-6 0,0 1 0,1-1 0,0 1 0,0 0 0,0 0 0,1 0 0,0 0 0,0 0 0,1 10 0,0-12 0,0 0 0,1 0 0,0-1 0,0 1 0,0 0 0,1 0 0,0-1 0,-1 1 0,2-1 0,-1 1 0,0-1 0,1 0 0,0 0 0,5 6 0,0-2-455,0-1 0,12 9 0,19 10-6371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24575,'0'0'0,"-2"2"0,-3 4 0,-1 5 0,-1 11 0,1 12 0,2 12 0,1 8 0,2 4 0,-2-1 0,0-3 0,3-10 0,1-10 0,2-9 0,1-9-8191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24575,'0'0'0,"2"0"0,5 2 0,4 2 0,1 2-8191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24575,'0'0'0,"0"0"0,6 0 0,302-13-214,0-17-1259,-193 18 994,751-65-3277,5 50 2365,-298 52-1009,-1 19 2630,-304-22-361,371 10-340,-4-56-76,-67-58 691,-12-40 1443,-529 115-952,26-7 1287,63-7-1,-102 20-5689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24575,'-1'2'0,"1"0"0,0 0 0,0 0 0,1 0 0,-1 0 0,0 0 0,1 0 0,-1-1 0,1 1 0,-1 0 0,2 2 0,0 3 0,42 166-56,26 218-1,-49-199-851,-4 217 0,-17-381-5354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24575,'78'-3'0,"0"-2"0,0-4 0,-1-4 0,-1-3 0,133-45 0,-153 39-341,-1-2 0,-2-2-1,55-37 1,-45 22-6485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 24575,'-21'-1'0,"15"0"0,0 1 0,0 0 0,0 0 0,0 0 0,0 1 0,0 0 0,-7 2 0,11-2 0,0 0 0,1 0 0,-1 0 0,0 0 0,1 0 0,-1 1 0,1-1 0,-1 1 0,1-1 0,-1 1 0,1 0 0,0-1 0,0 1 0,0 0 0,0 0 0,0 0 0,0 2 0,-2 5 0,1-1 0,-3 15 0,5-21 0,-4 33 0,1 1 0,2-1 0,2 1 0,1 0 0,1-1 0,2 0 0,15 52 0,-1-24 0,2-1 0,3 0 0,37 66 0,-33-77-682,46 64-1,-46-77-6143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24575,'1'33'0,"1"0"0,2 1 0,1-2 0,1 1 0,16 45 0,93 231-230,-23-71-62,-65-159 219,16 86 0,-38-145 110,-2 1 0,2 25 0,-5-39 484,2-17-485,14-31-36,1 0 0,2 1 0,2 1 0,29-40 0,-29 49 0,2 0 0,36-36 0,-43 50 0,1 1 0,0 1 0,1 0 0,0 2 0,26-14 0,-37 23 0,1-1 0,-1 1 0,1 1 0,-1 0 0,1 0 0,0 0 0,12-1 0,-16 3 0,0 0 0,1 0 0,-1 1 0,1 0 0,-1-1 0,0 1 0,1 0 0,-1 1 0,0-1 0,0 1 0,0 0 0,0 0 0,0 0 0,6 5 0,-5-2 0,1 0 0,-1 1 0,0-1 0,-1 1 0,1 0 0,-1 1 0,0-1 0,-1 1 0,1 0 0,-1-1 0,-1 1 0,1 1 0,-1-1 0,0 0 0,-1 1 0,1 8 0,-1 0 0,0 0 0,-1 0 0,-1 0 0,0 0 0,-2 0 0,-6 26 0,1-15 0,-2 0 0,-1 0 0,-1-1 0,-1-1 0,-23 33 0,10-21 0,-2-2 0,-55 55 0,59-67 17,-2-1 0,0-1 1,-1-2-1,-1-1 0,-1-1 0,-31 14 0,34-20-203,0-1 1,-1-1-1,0-2 0,-1 0 1,1-2-1,-1-1 1,-40 1-1,31-6-6640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24575,'0'0'0,"5"4"0,78 50 0,-51-35 0,21 11 0,1-2 0,1-2 0,1-3 0,1-2 0,0-3 0,94 17 0,-118-29-682,50 1-1,-58-7-6143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24575,'13'375'0,"-6"-295"0,16 159 0,-16-193-1365,-1-14-5461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24575,'0'-2'0,"0"0"0,0 0 0,-1 1 0,2-1 0,-1 0 0,0 0 0,0 1 0,0-1 0,1 0 0,0-2 0,1-1 0,-1 1 0,1 0 0,0 0 0,0 0 0,0 0 0,1 0 0,-1 0 0,1 1 0,4-5 0,-6 7 0,0 0 0,0 0 0,0 1 0,0-1 0,1 0 0,-1 1 0,0-1 0,0 1 0,0-1 0,0 1 0,1-1 0,-1 1 0,0 0 0,0 0 0,3-1 0,-3 2 0,1-1 0,0 0 0,-1 1 0,1-1 0,-1 1 0,0-1 0,1 1 0,-1 0 0,1 0 0,-1-1 0,0 1 0,1 0 0,-1 0 0,0 0 0,2 3 0,8 8 0,-1 2 0,0-1 0,0 1 0,-2 1 0,10 20 0,-4 0 0,15 47 0,-20-46 0,-1 0 0,-1 1 0,-2 0 0,-2 0 0,-3 69 0,0-103-119,-1 9 370,1-12-292,0 1-1,0-1 0,0 0 1,0 0-1,0 0 1,0 1-1,0-1 0,0 0 1,0 0-1,0 1 1,1-1-1,-1 0 0,0 0 1,0 0-1,0 1 1,0-1-1,0 0 1,0 0-1,0 0 0,1 1 1,-1-1-1,0 0 1,0 0-1,0 0 0,1 0 1,-1 1-1,0-1 1,0 0-1,0 0 0,1 0 1,-1 0-1,0 0 1,0 0-1,0 0 1,1 0-1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24575,'0'0'0,"0"0"0,0 0 0,0 0 0,6 0 0,17-4 0,16-3 0,1 0-8191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0 24575,'-14'3'0,"5"2"0,-1 0 0,1 0 0,0 1 0,-15 13 0,-30 33 0,46-44 0,-15 17 0,-35 45 0,50-58 0,0 1 0,1-1 0,0 1 0,0 1 0,2-1 0,-7 22 0,11-29 0,0 0 0,0-1 0,0 1 0,1 0 0,0 0 0,0 0 0,1 0 0,-1 0 0,1 0 0,0 0 0,1 0 0,0 0 0,3 9 0,-1-8 0,1 0 0,-1 0 0,1 0 0,0 0 0,0 0 0,1-1 0,0 0 0,0 0 0,8 5 0,12 7 0,50 26 0,-51-32 0,-1 2 0,40 30 0,-61-42 0,0 0 0,-1 1 0,0-1 0,1 1 0,-1 0 0,0-1 0,0 1 0,-1 0 0,1 0 0,0 0 0,-1 0 0,0 1 0,0-1 0,0 0 0,0 0 0,0 1 0,-1-1 0,0 1 0,1-1 0,-1 0 0,-1 6 0,-1 1 0,0-1 0,0 0 0,-1 0 0,0-1 0,-1 1 0,0-1 0,-5 9 0,-7 10 0,-2 0 0,-1-1 0,-1-1 0,-1-1 0,-37 32 0,16-19 0,-2-2 0,-63 37 0,87-60 40,0-1 0,-43 18 0,57-27-74,-1 0 1,0 0-1,0-1 1,0 0-1,-13 0 1,16-1-74,0 0 0,0-1 0,0 1 0,1-1 0,-1 0 0,0 0 0,0 0 0,1-1 0,-1 1 0,1-1 0,-6-3 0,-11-14-6719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424 164 24575,'-6'-7'0,"-5"-8"0,0 0 0,2 0 0,-9-17 0,9 14 0,-1 1 0,-14-19 0,14 28 0,10 8 0,0 0 0,0-1 0,0 1 0,0 0 0,-1 0 0,1 0 0,0 0 0,0 0 0,0 0 0,-1 0 0,1 0 0,0 0 0,0 0 0,0 0 0,-1 0 0,1 0 0,0 0 0,0 0 0,0 0 0,0 1 0,-1-1 0,1 0 0,0 0 0,0 0 0,0 0 0,0 0 0,-1 0 0,1 0 0,0 1 0,0-1 0,0 0 0,0 0 0,-2 3 0,1 0 0,0 0 0,0 0 0,0 0 0,1 0 0,-1 4 0,1-6 0,-20 159 0,8-10-429,-1 48-1290,-1 42 744,-14 373-1919,0 311 3146,18-532-708,3-183-714,6-200 1160,-16 275-439,9-215 380,-3 0 0,-20 69 0,20-102 423,-2 0-1,-31 61 1,9-35-1549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30 24575,'-13'-14'0,"10"12"0,1 1 0,0-1 0,0 0 0,-1 1 0,1-1 0,-1 1 0,1 0 0,-1 0 0,-2-1 0,4 2 0,-1-1 0,1 1 0,0 0 0,0 0 0,0 0 0,0 0 0,0 0 0,0 0 0,-1 1 0,1-1 0,0 0 0,0 0 0,0 1 0,0-1 0,0 1 0,0-1 0,0 1 0,0-1 0,0 1 0,0 0 0,0 0 0,1-1 0,-1 1 0,0 0 0,0 0 0,0 1 0,-3 3 0,2-1 0,-1 1 0,0 0 0,1 0 0,0 0 0,-2 6 0,0 5 0,-2 18 0,-3 63 0,8 41-352,11 43-1058,12 39 558,54 343-2805,14 3 1432,-7-47 1970,-51-304-816,-7-38 893,-11-71 409,32 185 4172,-43-277-7228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1 884 24575,'0'-5'0,"0"2"0,-1-1 0,1 1 0,0 0 0,0-1 0,1 1 0,-1 0 0,1 0 0,0 0 0,0-1 0,0 1 0,0 0 0,0 0 0,1 0 0,-1 1 0,1-1 0,0 0 0,2-3 0,1 1 0,1 0 0,-1 0 0,1 0 0,0 1 0,7-5 0,39-16 0,47-15 0,38-8-337,33-7-1014,172-53 608,477-146-1982,-551 182 1501,537-72 0,41 103 517,2 62-1312,-743-17 1607,96 3 556,951 38-627,-2 28-132,-196 33 799,-573-59 650,0-10 82,-2-25 2615,-367-12-3420,64-4 1628,-68 3-1379,-1 0 0,1-1 0,0 0 1,-1 0-1,0-1 0,1 1 0,7-6 0,-11 5-136,1 0 0,-1 0-1,0-1 1,4-4 0,-6 5-200,0 1-1,0 0 1,0 0 0,0 0 0,1 0 0,-1 1 0,0-1-1,1 0 1,-1 1 0,1 0 0,0 0 0,-1-1 0,1 2 0,0-1-1,5-1 1,-7 2-24,1 0 0,-1-1 0,0 1 0,1 0 0,-1 0 0,0 0 0,1 0 0,-1 1 0,0-1 0,1 0 0,-1 1 0,2 0 0,-3-1 0,0 1 0,1-1 0,-1 1 0,1 0 0,-1 0 0,0-1 0,0 1 0,1 0 0,-1-1 0,0 1 0,0 0 0,0 0 0,0-1 0,0 1 0,0 0 0,0 0 0,0 0 0,0-1 0,0 1 0,0 0 0,-1 0 0,1-1 0,0 2 0,-7 23 0,0 1 0,-20 45 0,-18 25 0,-34 50-1365,-12 14-5461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2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53 317 24575,'-13'0'0,"-26"0"0,459-6 18,-21 0-224,304 26-147,0 28 13,344 16 90,-754-54 250,625 10 0,-140-54 0,-659 27 0,651-60 0,144-64 0,-623 86 0,393-23 0,-597 66-6,93-7-14,-169 8 69,1 0-1,-1-1 1,-1-1 0,1 0 0,18-8 0,-24 9-147,-1 0 0,1-1 1,-1 0-1,0 0 0,0 0 1,0 0-1,0-1 0,-1 1 1,1-1-1,-1 0 0,0 0 0,0-1 1,-1 1-1,4-6 0,4-16-5763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24575,'6'0'0,"184"0"-115,528 3-1550,-2 26 415,-57 49 1842,-644-75-6345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24575,'0'0'0,"8"0"0,1 1 0,0 0 0,11 3 0,-5-1 0,15 4-16,-1 1 1,0 2-1,0 0 0,-1 2 0,-1 1 0,0 1 1,-1 2-1,0 0 0,45 39 0,-41-27-33,-2 1-1,0 1 1,-2 2 0,-1 0-1,-2 2 1,-1 1-1,-2 1 1,-2 0-1,0 1 1,-3 1 0,-1 1-1,-2 0 1,-2 1-1,-1 0 1,5 65 0,-11-59 49,-2-1 0,-2 1 0,-2 0 0,-2-1 0,-2 0 0,-2 0 0,-1-1 0,-3 0 0,-2-1 0,-1 0 0,-3-1 0,-1-1 0,-2-1 0,-31 44 0,27-50-202,-1-1 1,-1-1 0,-1-1 0,-2-2 0,-52 38-1,30-31-5833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1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24575,'0'0'0,"0"0"0,0 0 0,-2 4 0,-2 11 0,-3 14 0,-6 13 0,-11 17 0,-24 24 0,-25 19 0,-9 4-1091,10-15-6009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1 412 24575,'0'0'0,"1"1"0,-1 0 0,0-1 0,1 1 0,-1-1 0,1 1 0,-1-1 0,1 1 0,-1 0 0,1-1 0,-1 0 0,1 1 0,0 0 0,4 2 0,307 263 0,80 3 0,-382-263 0,3 2 0,0 0 0,21 8 0,-33-15 0,0-1 0,0 1 0,0-1 0,0 1 0,1-1 0,-1 0 0,0 0 0,0 1 0,1-1 0,-1 0 0,0 0 0,0 0 0,0 0 0,1-1 0,-1 1 0,0 0 0,0 0 0,0-1 0,1 1 0,-1-1 0,0 1 0,0-1 0,0 1 0,0-1 0,0 0 0,0 0 0,0 1 0,0-1 0,0 0 0,0 0 0,-1 0 0,1 0 0,0 0 0,0 0 0,-1 0 0,1 0 0,0-1 0,1-5 0,1-1 0,-1 1 0,-1 0 0,1 0 0,-1-10 0,0 16 0,2-45-8,-1 0-1,-2 0 0,-12-83 1,-39-137 160,-7-64-1635,54 265-5343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5 0,2 12 0,2 14 0,5 12 0,4 7 0,4 4 0,1-3 0,-1-5 0,-3-9 0,-4-9 0,-4-10-8191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24575,'0'0'0,"0"0"0,0 0 0,2 0 0,8-3 0,16-8 0,11-3 0,-1 0-8191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24575,'5'-2'0,"8"-3"0,1 1 0,-1 0 0,22-3 0,-9 3 0,670-107-1377,-307 66 1377,0 24 0,-280 24-1136,-78 0-4542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24575,'40'1'0,"-1"1"0,46 8 0,-62-5 0,-1 0 0,0 2 0,-1 0 0,1 1 0,22 13 0,-20-8-50,0 2 0,-1 0 0,-1 1 0,-1 2 0,0 0-1,-1 1 1,-1 1 0,-1 1 0,0 0 0,-2 2 0,-1 0-1,0 0 1,-2 2 0,-1-1 0,13 39 0,-16-33 47,-1 1 0,-2-1 1,-1 1-1,-2 0 0,-1 1 0,-2 38 1,-3-32-135,-1 1 1,-2-1-1,-2 0 1,-21 60 0,11-50 63,-3-1 1,-1-1 0,-3-1 0,-1-1-1,-2-1 1,-3-2 0,-1 0-1,-37 35 1,40-47-151,-2-1-1,0-2 1,-2-1-1,-59 35 0,50-39-4695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24575,'0'0'0,"0"0"0,2 3 0,6 6 0,-1 0 0,0 1 0,8 14 0,-5-6 0,68 119-193,-5 4 1,-7 3-1,-6 3 0,42 160 0,-80-220-420,17 139 0,-35-187-5388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16 24575,'2'-2'0,"0"1"0,0-1 0,0 1 0,0-1 0,1 1 0,-1 0 0,0 0 0,1 0 0,-1 1 0,1-1 0,-1 0 0,1 1 0,2-1 0,4 1 0,-1-1 0,16 3 0,-4 0 0,-1 2 0,1 0 0,-1 1 0,37 15 0,-42-13 0,0-1 0,-1 2 0,1 0 0,-1 1 0,-1 0 0,0 1 0,12 11 0,-17-12 0,1 0 0,-1 1 0,-1-1 0,0 2 0,0-1 0,-1 1 0,0-1 0,-1 1 0,0 1 0,-1-1 0,0 0 0,-1 1 0,0 0 0,0 0 0,-2-1 0,1 1 0,-3 17 0,0-9 0,-1-1 0,-1 1 0,-1-1 0,0 0 0,-2 0 0,0-1 0,-1 1 0,-1-2 0,-19 30 0,7-18 0,-1-1 0,-2-2 0,0 0 0,-30 23 0,-119 77 0,129-98-1365,13-10-5461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24575,'-7'5'0,"1"2"0,0 0 0,1 0 0,0 1 0,-7 13 0,-12 37 0,14-33 0,-115 335 0,95-230 0,26-107 0,2 0 0,0 0 0,2 41 0,1-60 0,-1 1 0,1-1 0,0 0 0,0 0 0,0 0 0,3 7 0,-3-9 0,0-1 0,0 1 0,0 0 0,0-1 0,0 1 0,1-1 0,-1 0 0,0 1 0,1-1 0,-1 0 0,1 0 0,0 0 0,-1 0 0,1 0 0,0 0 0,3 1 0,3 0 0,-1 0 0,1-1 0,0 0 0,-1 0 0,1-1 0,0 0 0,11-2 0,55-11 0,-63 10 0,64-16-682,76-31-1,-95 29-6143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24575,'2'9'0,"58"226"0,-23-83 0,-28-119-682,23 57-1,-27-80-6143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24575,'0'0'0,"0"0"0,0 0 0,0 0 0,0 0 0,0 0 0,0 0 0,0 0 0,6-2 0,5-3 0,1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2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24575,'8'1'0,"27"5"0,0 1 0,67 25 0,-55-13 0,68 38 0,8 25 11,-7 10-24,-24-19-1350,-68-54-5463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24575,'0'0'0,"0"0"0,0 0 0,-1-1 0,1 1 0,0 0 0,0 0 0,-1 0 0,1 0 0,0 0 0,-1 0 0,1 0 0,0 0 0,0 0 0,-1 0 0,1 0 0,0 0 0,-1 0 0,1 0 0,0 0 0,-1 0 0,1 0 0,0 0 0,0 0 0,-1 0 0,1 0 0,0 0 0,-1 0 0,1 1 0,0-1 0,0 0 0,-1 0 0,1 0 0,0 0 0,0 1 0,0-1 0,-1 0 0,1 0 0,0 1 0,0-1 0,0 0 0,0 0 0,-1 1 0,1-1 0,0 0 0,0 1 0,0-1 0,0 0 0,0 0 0,0 1 0,0-1 0,0 1 0,36 116 0,-10-35 0,0 15-682,15 123-1,-36-180-6143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3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24575,'0'0'0,"3"0"0,43-1 0,25 1 0,90 10 0,-140-7 0,-1 1 0,1 0 0,-1 1 0,1 2 0,-1 0 0,-1 1 0,0 1 0,33 21 0,-43-24 0,-1 0 0,0 1 0,0 0 0,-1 1 0,0 0 0,0 0 0,-1 0 0,0 1 0,0 0 0,-1 0 0,8 17 0,-10-17 0,-1-1 0,0 0 0,0 1 0,0 0 0,-1-1 0,0 1 0,-1 0 0,0 0 0,-1-1 0,1 1 0,-2 0 0,1-1 0,-1 1 0,-5 13 0,1-9 0,0 0 0,-1-1 0,0 1 0,-1-1 0,0-1 0,-1 0 0,0 0 0,-1-1 0,-20 17 0,-2-2 0,0-2 0,-44 22 0,26-17-682,-101 38-1,114-53-6143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4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2985 24575,'-7'-4'0,"0"-1"0,0 0 0,1 0 0,-10-9 0,10 8 0,-18-17 5,2-1-1,1-2 1,-32-48-1,23 25-123,-32-74 0,33 53-305,3-2 0,3 0 0,-25-149 0,29 81-405,0-174 0,18 134 861,9 1 0,33-194 0,-16 231-356,6 1-1,6 2 1,60-145-1,-33 138 258,-53 126 261,0 0 0,1 0 1,1 1-1,27-29 0,-38 45-84,1 1-1,-1-1 0,1 1 1,0-1-1,0 1 0,0 0 1,0 0-1,0 1 0,1-1 1,5-2-1,-7 4-43,0 0 0,0 0 1,0 0-1,0 0 0,0 0 0,0 0 0,0 0 0,0 1 1,0-1-1,-1 0 0,1 1 0,0 0 0,0 0 1,0-1-1,-1 1 0,1 0 0,0 0 0,-1 1 0,1-1 1,-1 0-1,3 3 0,7 8 136,-1 1 0,0 0 1,0 1-1,-2 0 0,10 20 0,134 301-805,-24 12-1557,84 383 498,-162-490 1106,22 272 0,-40 131 1748,-6-57 313,-25-583-1274,0 5 630,0-8-465,1-5-107,14-68 626,-13 55-899,15-81-16,3-37-265,51-619-2983,-2 17 2781,-36 518-75,-23 172 445,1-1 0,25-63 0,-37 112 97,7-16 310,14-26 0,-19 38-219,1 1 0,-1-1 1,0 1-1,1 0 0,0 0 0,0 0 0,0 0 1,0 0-1,0 1 0,1-1 0,-1 1 0,8-3 0,-10 4-9,1 1 0,0-1 0,0 1 0,-1 0 0,1-1 0,0 1 0,0 0 0,0 0 0,-1 1 0,1-1 0,0 0 0,0 1 0,-1-1-1,1 1 1,0-1 0,-1 1 0,1 0 0,0-1 0,-1 1 0,1 0 0,-1 0 0,1 0 0,-1 1 0,0-1 0,2 1 0,3 5 118,-1-1 1,1 1 0,8 14 0,5 13-122,-1 1-1,21 60 1,17 80-247,79 388-475,-105-426 595,11 31 48,-27-116 0,27 59 0,-39-105 28,0-1 0,1-1 0,0 1 0,-1 0 0,8 7 0,-10-11-7,1 0-1,-1-1 0,1 1 1,0-1-1,0 1 1,-1-1-1,1 1 0,0-1 1,0 1-1,-1-1 0,1 0 1,0 0-1,0 1 0,0-1 1,-1 0-1,1 0 0,0 0 1,1 0-1,-1 0-5,0 0 1,0-1-1,0 1 0,1 0 0,-1-1 0,0 1 1,0-1-1,0 0 0,0 1 0,0-1 1,-1 0-1,1 0 0,0 1 0,0-1 1,0 0-1,0 0 0,0-1 0,5-8-15,1-1 0,-2 0 0,0 0 0,0 0 0,4-15 0,8-30 0,18-97 0,-5-63 0,-24 167 0,1-5 0,33-201 0,-37 244 0,8-30 0,-10 37 0,0 0 0,1 1 0,0-1 0,0 1 0,0-1 0,0 1 0,1 0 0,3-4 0,-5 6 0,1 0 0,-1 0 0,1-1 0,0 2 0,-1-1 0,1 0 0,0 0 0,0 0 0,-1 1 0,1-1 0,0 1 0,0 0 0,0-1 0,0 1 0,0 0 0,0 0 0,0 0 0,0 0 0,0 0 0,-1 1 0,1-1 0,0 1 0,0-1 0,0 1 0,0 0 0,-1-1 0,4 3 0,4 2 0,-1 0 0,1 1 0,-1 0 0,8 8 0,12 12 0,-2 2 0,33 42 0,35 71 0,-50-57 0,5 7 0,-48-89 0,0 0 0,0 0 0,1 0 0,-1 0 0,1-1 0,0 1 0,-1 0 0,1-1 0,0 1 0,0-1 0,0 0 0,0 0 0,0 1 0,3 0 0,-1-1 0,0 0 0,1 0 0,-1-1 0,1 1 0,-1-1 0,8-1 0,81-7 0,-20 1 0,178-4 0,-5 0 0,-156 6 0,228-21 0,-275 21-1365,-9 1-5461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4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24575,'-33'32'0,"8"-9"0,24-23 0,0 1 0,1-1 0,-1 1 0,1-1 0,0 0 0,-1 1 0,1-1 0,-1 1 0,1-1 0,0 1 0,-1-1 0,1 1 0,0 0 0,0-1 0,-1 1 0,1-1 0,0 1 0,0 0 0,0-1 0,0 1 0,0-1 0,0 1 0,0 0 0,0-1 0,0 1 0,0 0 0,0 0 0,1 0 0,0 1 0,0-1 0,0 0 0,0-1 0,1 1 0,-1 0 0,0 0 0,1 0 0,-1-1 0,0 1 0,1-1 0,-1 1 0,2 0 0,30 8 0,1-1 0,61 7 0,-75-12 0,137 14 0,197-5 0,-312-13-341,1-2 0,-1-1-1,45-12 1,-41 4-6485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4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24575,'0'0'0,"1"0"0,11 1 0,0 1 0,0 0 0,0 0 0,0 1 0,-1 1 0,20 8 0,-20-8 0,12 6-9,0 1-1,-1 1 0,0 1 0,-1 1 1,-1 0-1,0 2 0,-1 0 0,-1 2 1,0 0-1,-2 0 0,0 2 1,25 39-1,-20-22-39,-2 0 1,-2 0-1,-1 2 0,-2 0 1,-1 1-1,-3 0 1,-1 1-1,-2 0 0,-1 1 1,-3-1-1,-1 1 1,-7 74-1,2-91 71,-1-1-1,-1 0 1,-1-1 0,-15 37 0,15-44-191,-2-1 1,1-1-1,-2 0 1,0 0-1,-1 0 1,0-1-1,-18 17 1,-11 3-6026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4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 24575,'-1'0'0,"0"1"0,0-1 0,-1 1 0,1 0 0,0 0 0,0-1 0,0 1 0,0 0 0,0 0 0,0 0 0,0 0 0,0 0 0,0 1 0,0-1 0,1 0 0,-2 2 0,-2 10 0,0-1 0,1 1 0,1-1 0,-2 18 0,2-12 0,-14 202-96,13 5-628,2-111 356,-16 428-2595,-34 3-93,-29-30 1216,-12 3 1127,-34 199 713,88-468-79,9-37-233,8-42 364,1 40 974,19-196-751,0 5 440,0 23 0,3-33-1538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4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344 302 24575,'0'0'0,"4"3"0,2 0 0,0 0 0,1 0 0,0-1 0,10 2 0,-8-2 0,42 9-37,0-2 0,71 3-1,113-11-1256,-31-12 505,35-9-1244,28-9 1525,322-44-1724,468-49-2272,826 29 2936,-1644 92 1699,-29 0 493,745-3 11661,-953 4-12285,1 0 0,-1 0 0,1 1 0,-1-1 0,1 1 0,-1-1 0,1 1 0,-1 0 0,1 0 0,-1 0 0,0 0 0,0 0 0,0 1 0,1-1 0,-1 1 0,0-1 0,-1 1 0,1 0 0,0 0 0,0 0 0,-1 0 0,1 0 0,-1 0 0,0 0 0,2 3 0,1 6 0,0 0 0,-1 0 0,0 0 0,3 16 0,-3-11 0,42 271-549,-16 1-597,-22-213 847,61 846-3887,-47-611 3540,52 398 6,-36-492 358,77 260-1,-2-130 5404,-111-341-4850,1 1 120,0-1-1,-1 1 1,2 11-1,-3-15-344,0-1-1,0 1 0,0-1 0,0 0 1,-1 1-1,1-1 0,0 0 0,-1 1 0,1-1 1,-1 0-1,1 1 0,-1-1 0,1 0 1,-1 0-1,0 1 0,0-1 0,0 0 0,0 0 1,1 0-1,-1 0 0,-2 1 0,-4 2-36,0 0 0,0-1-1,0 0 1,-1-1 0,1 1 0,-1-1-1,1-1 1,-9 2 0,1-1-6,-431 58-970,375-53 765,-328 32-1740,-364 43-2112,457-36 2077,-688 134-990,375-63 1777,-1-15 1013,-232-4 131,-1-40-228,610-47 601,38-2 19,34-5 713,55-3 708,-172-20 0,242 12-1428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4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638 439 24575,'0'-17'0,"-4"-11"0,-1 0 0,-15-45 0,17 59 0,-3-2 0,0-1 0,0 2 0,-1-1 0,-1 1 0,-1 0 0,0 1 0,-1 0 0,0 0 0,-1 1 0,-1 1 0,0 0 0,-1 0 0,0 1 0,0 1 0,-1 0 0,-1 1 0,1 0 0,-2 2 0,1-1 0,-1 2 0,-27-8 0,35 12 0,-1 0 0,1 0 0,-1 0 0,1 2 0,-1-1 0,1 1 0,-1 0 0,0 1 0,1-1 0,-1 2 0,1-1 0,-1 1 0,1 1 0,0 0 0,0 0 0,0 0 0,0 1 0,0 0 0,1 1 0,0 0 0,0 0 0,0 0 0,-9 10 0,2 0 0,0 0 0,2 1 0,0 1 0,-19 33 0,24-36 0,1-1 0,0 1 0,1 0 0,1 1 0,0-1 0,0 1 0,-1 20 0,5-26 0,0-1 0,0 0 0,1 1 0,0-1 0,0 0 0,1 1 0,0-1 0,1 0 0,0 0 0,0-1 0,0 1 0,1-1 0,0 1 0,1-1 0,0 0 0,0-1 0,0 1 0,12 10 0,-8-10 0,-1 0 0,1-1 0,0 0 0,1 0 0,-1-1 0,1 0 0,0-1 0,1 0 0,-1 0 0,1-1 0,-1-1 0,1 0 0,21 1 0,-20-2 0,1-2 0,-1 1 0,0-2 0,-1 1 0,1-2 0,0 1 0,0-2 0,14-5 0,-17 5 0,-1-1 0,0 1 0,0-1 0,0-1 0,0 1 0,-1-1 0,0-1 0,0 1 0,-1-1 0,0 0 0,6-10 0,-7 11 0,-1-1 0,1 0 0,-2 0 0,1 0 0,-1-1 0,0 0 0,3-12 0,-4 20 0,2 7 0,4 10 0,14 38 0,22 90 0,-6-15 0,-27-100 0,0-1 0,21 36 0,-6-22-1365,-2-9-5461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4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50 251 24575,'15'13'0,"-9"-10"0,0 1 0,0-1 0,0 0 0,0 0 0,0-1 0,1 1 0,-1-1 0,1-1 0,0 0 0,12 2 0,-15-3 0,1 0 0,-1 0 0,0-1 0,1 1 0,-1-1 0,0 0 0,0 0 0,0 0 0,1-1 0,-1 1 0,-1-1 0,1 0 0,0 0 0,0-1 0,-1 1 0,1-1 0,-1 0 0,4-4 0,0-1 0,-1 0 0,0-1 0,-1 1 0,0-1 0,0-1 0,5-15 0,-5 12 0,-1-1 0,-1 0 0,0 0 0,2-18 0,-5 28 0,0-1 0,0 1 0,0-1 0,0 1 0,-1 0 0,0-1 0,0 1 0,0 0 0,0 0 0,-1-1 0,1 1 0,-1 0 0,-5-7 0,5 9 0,0-1 0,0 1 0,0 0 0,0 0 0,-1 0 0,1 0 0,-1 0 0,1 0 0,-1 1 0,0 0 0,0-1 0,0 1 0,0 0 0,1 0 0,-2 0 0,1 1 0,0-1 0,0 1 0,0 0 0,-5 0 0,0 0 0,0 1 0,0 1 0,0-1 0,0 1 0,0 1 0,1-1 0,-1 1 0,1 1 0,-1-1 0,1 1 0,0 1 0,1-1 0,-8 7 0,3-2 0,1 0 0,0 1 0,1 0 0,0 1 0,0 0 0,-12 22 0,17-27 0,1 1 0,1-1 0,-1 0 0,1 1 0,0-1 0,0 1 0,-1 11 0,3-13 0,0-1 0,0 1 0,0-1 0,1 1 0,0-1 0,-1 0 0,2 1 0,-1-1 0,0 0 0,1 1 0,0-1 0,4 7 0,1-2-195,0 1 0,1-1 0,0 0 0,1-1 0,0 0 0,12 8 0,16 10-6631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4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24575,'0'0'0,"0"3"0,1 6 0,6 7 0,2 4 0,0-1-8191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2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24575,'13'439'0,"4"9"-518,-19-353 13,-4 0 0,-29 156 0,21-191-5653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4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1 587 24575,'12'0'0,"198"22"0,-91-16 0,36-6-410,38-7-1229,37-7 702,254-35-2090,483-112-1,-519 64 3244,147-31-1731,1 24 303,-405 79 1338,-32 8 566,184 4 4985,-331 14-5237,-9-2-44,1 2 1,-1-1-1,1 0 0,-1 1 0,6 1 0,-8-1-1005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4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24575,'0'0'0,"0"2"0,1 6 0,6 14 0,4 15 0,5 14 0,3 9 0,2 6 0,-1 1 0,-1-7 0,-4-13-8191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24575,'-3'8'0,"0"-3"0,-2 8 0,0-1 0,1 0 0,1 1 0,0 0 0,-1 21 0,0 69 0,4-70 0,0 365-91,0-269-1183,1-91-5552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24575,'0'0'0,"4"0"0,7 0 0,9 0 0,12-2 0,19-3 0,19-2 0,12-3 0,9-9 0,3-7 0,-8-4 0,-19 3-8191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24575,'0'0'0,"2"5"0,14 38 0,9 47 0,-14-50 0,118 353-1365,-119-365-5461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7 0,6 224 0,0 7 0,-7-174 0,2-65 0,0 0 0,0 1 0,0-1 0,0 0 0,0 0 0,0 1 0,0-1 0,0 1 0,0-1 0,0 1 0,3-1 0,-3 0 0,16-3 0,1 0 0,-1 1 0,1 0 0,34 1 0,-36 1 0,-9 1 0,19-1 0,-1 1 0,47 5 0,-63-4 0,-1 1 0,0 1 0,0-1 0,0 1 0,9 5 0,-12-6 0,-1 1 0,1 0 0,-1 0 0,0 0 0,0 1 0,0-1 0,-1 1 0,1 0 0,4 6 0,-6-5 0,1 0 0,-1 0 0,1 0 0,-1 0 0,-1 0 0,1 0 0,-1 1 0,0-1 0,0 1 0,-1-1 0,1 1 0,-1-1 0,0 1 0,-1-1 0,1 1 0,-1-1 0,0 0 0,-4 10 0,1-2 0,-1-1 0,-1 0 0,0-1 0,0 1 0,-1-1 0,-15 18 0,7-11 0,0-2 0,-2 0 0,-22 17 0,30-26 0,0 0 0,-1-1 0,0-1 0,0 1 0,0-2 0,-1 1 0,0-1 0,-15 3 0,11-5-1365,5-2-5461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24575,'0'0'0,"-1"0"0,-1 0 0,1 0 0,-1 0 0,1 1 0,-1-1 0,0 0 0,1 1 0,-2 0 0,1 2 0,1 0 0,0 0 0,0 0 0,1 1 0,-1-1 0,0 0 0,1 1 0,0-1 0,0 1 0,0-1 0,1 4 0,-1 1 0,2 16 16,0 0-1,2 0 1,11 40 0,30 68-420,-26-78-620,-10-30-5802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4 0,2 5 0,3 8 0,3 14 0,3 15 0,0 9 0,1-2 0,-3-10-8191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0,2 4 0,4 3 0,3 0 0,1-1-8191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24575,'0'0'0,"-7"2"0,1 3 0,0 0 0,1 1 0,-1-1 0,1 1 0,-4 7 0,-21 33 0,25-38 0,0 1 0,1 0 0,0 0 0,1 0 0,-5 17 0,7-21 0,0 0 0,1 0 0,-1 0 0,1 0 0,0 0 0,1 0 0,-1 0 0,1 0 0,0 0 0,0 0 0,1 0 0,-1-1 0,3 6 0,4 4 0,1-1 0,0 0 0,1 0 0,21 21 0,14 17 0,-38-42 0,-1 1 0,0 0 0,8 17 0,-12-22 0,0 1 0,0 0 0,0-1 0,-1 1 0,0 0 0,-1-1 0,1 1 0,-1 0 0,0 7 0,-2-3 0,0 0 0,0 0 0,0-1 0,-1 1 0,-1 0 0,0-1 0,0 0 0,-1 0 0,0 0 0,0 0 0,-1-1 0,0 0 0,-10 10 0,-9 7 0,-1-2 0,-44 31 0,43-35 0,17-10-1365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2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24575,'0'0'0,"12"0"0,234 14 0,-145-6 0,115-4 0,-172-7-455,0-1 0,51-13 0,-49 5-6371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24575,'0'0'0,"0"0"0,5 0 0,50-1-170,-1-3-1,0-2 0,0-2 1,-1-3-1,0-2 0,-1-2 1,63-27-1,-82 27-6655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2 0,4 4 0,6 8 0,7 13 0,7 22 0,2 22 0,-1 15 0,-5 11 0,-5 11 0,-7 55 0,-5 1-8191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24575,'0'12'0,"6"19"0,2 0 0,10 30 0,-2-11 0,79 341 0,-79-294 0,-4 1 0,0 106 0,-12-188 0,0-6 0,0 0 0,0 0 0,-3 12 0,4-46 0,6-30 0,3 1 0,25-82 0,-32 127 0,0 0 0,1 0 0,-1 1 0,2-1 0,-1 1 0,10-13 0,-12 18 0,-1 1 0,1-1 0,0 0 0,-1 1 0,1-1 0,0 1 0,0-1 0,0 1 0,0 0 0,1 0 0,-1 0 0,0 0 0,0 0 0,1 1 0,-1-1 0,0 1 0,1-1 0,-1 1 0,0 0 0,1 0 0,-1 0 0,1 0 0,-1 0 0,0 1 0,1-1 0,-1 1 0,0-1 0,4 3 0,-1-1 0,0 1 0,0 0 0,-1 0 0,1 0 0,-1 0 0,0 1 0,0 0 0,0-1 0,-1 2 0,1-1 0,-1 0 0,0 1 0,0-1 0,0 1 0,-1 0 0,0 0 0,0 0 0,2 9 0,-2-6 0,0 0 0,0 0 0,-1 0 0,-1 0 0,1 1 0,-1-1 0,-1 0 0,1 1 0,-1-1 0,-1 0 0,-3 13 0,2-13-10,-1 0 0,0 0 0,0-1 0,0 1 0,-1-1 0,0 0 0,-9 10 0,5-8 50,-1 0 0,0 0 0,0-1 0,-15 9 0,-6 0-535,-2-1 0,-53 19 0,73-31-6331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24575,'0'0'0,"0"0"0,3 1 0,5 1 0,0 1 0,0 1 0,0 0 0,0 0 0,0 1 0,12 9 0,-8-6 0,2 2 0,0 0 0,18 18 0,-29-25 0,1 1 0,-1 0 0,0 0 0,0 0 0,0 0 0,-1 0 0,1 1 0,-1-1 0,0 1 0,0-1 0,-1 1 0,1 0 0,0 7 0,-1-1 0,-1 1 0,-1 0 0,0 0 0,0-1 0,-1 1 0,-5 16 0,-26 66 0,32-91 0,-14 32 0,8-21 0,1-1 0,1 1 0,1 0 0,-5 20 0,9-34 0,0 1 0,0-1 0,0 0 0,0 0 0,0 0 0,0 0 0,0 0 0,0 1 0,0-1 0,0 0 0,0 0 0,0 0 0,0 0 0,0 0 0,0 1 0,0-1 0,0 0 0,0 0 0,0 0 0,0 0 0,0 0 0,0 1 0,0-1 0,1 0 0,-1 0 0,0 0 0,0 0 0,0 0 0,0 0 0,0 1 0,0-1 0,1 0 0,-1 0 0,0 0 0,0 0 0,0 0 0,0 0 0,0 0 0,1 0 0,-1 0 0,0 0 0,8-1 0,-4 0 0,108-21-1365,-66 13-5461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0,2 3 0,2 4 0,3 2 0,2 3 0,-1 4 0,-1-1 0,1 2 0,2-1 0,-1-3-8191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24575,'0'0'0,"2"-2"0,4-1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24575,'0'0'0,"0"0"0,0 0 0,-7 0 0,-3 0 0,4 0 0,-1 0 0,1 0 0,-11 2 0,15-1 0,0-1 0,0 1 0,0 0 0,0-1 0,1 1 0,-1 0 0,0 0 0,1 0 0,-1 0 0,1 0 0,-1 1 0,1-1 0,-1 0 0,1 1 0,0-1 0,-2 4 0,0 0 0,0 1 0,1-1 0,0 1 0,0 0 0,0 0 0,1 0 0,0 0 0,0 0 0,0 10 0,1-2 0,1 1 0,4 27 0,-2-28 0,1-1 0,0 1 0,1-1 0,1 0 0,-1-1 0,2 1 0,14 20 0,5 0 0,37 38 0,-42-49 0,-20-20 0,1-1 0,0 1 0,-1 0 0,1 0 0,-1-1 0,0 1 0,0 0 0,0 0 0,0 1 0,0-1 0,0 0 0,0 0 0,-1 0 0,1 1 0,-1-1 0,0 0 0,1 0 0,-1 1 0,0-1 0,0 0 0,-1 1 0,1-1 0,0 0 0,-1 0 0,1 1 0,-1-1 0,0 0 0,0 0 0,0 0 0,0 0 0,0 0 0,0 0 0,-3 3 0,-3 5 0,-1-1 0,1 0 0,-2-1 0,-9 9 0,-41 28 0,51-39 0,-5 4 0,-2 1 0,0 0 0,-1-1 0,0 0 0,-32 13 0,45-22-1365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24575,'0'-4'0,"1"0"0,0 1 0,-1-1 0,1 0 0,0 1 0,1-1 0,-1 1 0,3-5 0,17-25 0,-18 30 0,-1 0 0,1 0 0,0 0 0,0 0 0,0 1 0,0-1 0,0 1 0,1 0 0,6-3 0,-9 4 0,0 1 0,0-1 0,0 1 0,0 0 0,0 0 0,0-1 0,1 1 0,-1 0 0,0 0 0,0 0 0,0 0 0,0 0 0,0 0 0,0 0 0,0 0 0,0 1 0,1-1 0,-1 0 0,0 1 0,0-1 0,0 1 0,0-1 0,0 1 0,-1-1 0,1 1 0,0 0 0,0 0 0,0-1 0,0 1 0,-1 0 0,1 0 0,0 0 0,-1 0 0,1 0 0,-1-1 0,1 1 0,-1 0 0,1 1 0,0 0 0,0 3 0,0 0 0,1 0 0,-2 0 0,1 0 0,-1 1 0,1-1 0,-1 0 0,-2 9 0,-9 44 0,6-38 0,5-20 0,-16 86 0,16-86 0,0 1 0,-1 0 0,1 0 0,0 0 0,0 0 0,0-1 0,0 1 0,1 0 0,-1 0 0,0 0 0,0 0 0,0-1 0,1 1 0,-1 0 0,0 0 0,1-1 0,-1 1 0,1 0 0,-1 0 0,1-1 0,-1 1 0,1 0 0,0 0 0,2 0 0,-1 0 0,0 0 0,1 0 0,-1 0 0,0 0 0,1-1 0,3 2 0,27 2-275,0-1 0,1-2 0,37-2 1,-65 1 8,62-3-6560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24575,'0'0'0,"0"0"0,6-1 0,11-2 0,12-1 0,13-2 0,13-2 0,11-4 0,15-3 0,8-3 0,4-2 0,-2-2 0,-11-1 0,-13 1 0,-16 0 0,-17 6-8191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7:5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24575,'4'0'0,"0"1"0,-1 0 0,1 0 0,-1 0 0,0 0 0,1 0 0,-1 0 0,5 4 0,2-1 0,17 10 0,1 1 0,-2 1 0,0 1 0,0 2 0,-2 0 0,42 43 0,-51-45 0,-1 0 0,-1 0 0,0 2 0,-2-1 0,0 2 0,0-1 0,-2 1 0,-1 1 0,0 0 0,7 34 0,-13-45 0,-1 0 0,0 0 0,0 0 0,-1 0 0,0 1 0,0-1 0,-1 0 0,-1 0 0,0 0 0,0 0 0,-1 0 0,0 0 0,-1-1 0,0 0 0,-1 1 0,0-1 0,-7 10 0,2-6 24,-1-1-1,0 0 0,0-1 1,-14 11-1,0-3-764,-28 16 0,11-11-6085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0 526 24575,'0'0'0,"8"2"0,15 4 0,22 7 0,21 5 0,23 1 0,23-2 0,11-8 0,-4-8-760,-16-3 760,-25-2-7431</inkml:trace>
  <inkml:trace contextRef="#ctx0" brushRef="#br0" timeOffset="1">1243 1 24575,'0'0'0,"0"0"0,4 7 0,8 16 0,9 20 0,7 11 0,10 12 0,3 22 0,1 22 0,-4 7-711,-5-10 711,-9-23-7480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2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24575,'-4'0'0,"1"1"0,0-1 0,0 1 0,0 0 0,0 0 0,0 0 0,-5 3 0,-2 0 0,-7 3 0,0 0 0,0 1 0,-29 20 0,40-23 0,-1 0 0,1 1 0,0-1 0,0 2 0,1-1 0,0 0 0,0 1 0,0 0 0,1 0 0,0 1 0,-4 9 0,2 1 0,1-1 0,1 1 0,-4 33 0,1 58 0,7-48-30,9 72 0,18 60 224,8 116-1693,-34-265-5327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0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24575,'5'12'0,"35"71"-70,4-3-1,99 137 1,17-6-979,15-11 1025,-143-168-19,45 36 1,-65-59 41,0 0 1,0-1-1,1-1 1,1 0-1,-1 0 1,1-1-1,22 6 1,-32-11 6,0 0 0,0-1 1,0 1-1,0-1 0,0 0 0,0 0 1,0 0-1,0 0 0,0-1 1,0 0-1,-1 0 0,1 0 1,0 0-1,4-2 0,-3 0 74,-1 1-1,-1-1 1,1 0 0,0 0-1,-1 0 1,1 0 0,-1-1-1,0 1 1,0-1-1,0 0 1,3-7 0,2-4-45,-2 0 1,0-1 0,0 1 0,-2-1 0,0 0 0,-1 0 0,0-1 0,0-17 0,-2-13-36,-7-76 0,-50-226-553,38 254 480,5 22-558,-4-101 1,16 117-5674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0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24575,'0'0'0,"0"4"0,4 7 0,5 11 0,4 9 0,3 7 0,0 9 0,-1 5 0,-2 0 0,-3-7 0,-2-11-8191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0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0,4 5 0,15 15 0,-2 2 0,-1 0 0,20 35 0,-12-19 0,19 34-455,-2 2 0,49 128 0,-81-179-6371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1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24575,'0'-1'0,"0"0"0,0 1 0,0-1 0,1 0 0,-1 0 0,0 0 0,1 1 0,-1-1 0,1 0 0,-1 1 0,1-1 0,-1 0 0,1 1 0,-1-1 0,1 1 0,0-1 0,-1 1 0,1-1 0,1 0 0,17-9 0,-14 8 0,59-26 0,84-24 0,-111 41 0,1 1 0,0 2 0,1 2 0,74-2 0,-107 8 0,-1 0 0,1 0 0,-1 1 0,1 0 0,0 0 0,-1 0 0,0 1 0,11 4 0,-14-5 0,1 1 0,-1-1 0,0 1 0,1 0 0,-1 0 0,0 0 0,0 0 0,0 0 0,0 0 0,-1 1 0,1-1 0,-1 1 0,1-1 0,-1 1 0,0-1 0,0 1 0,0 0 0,0 0 0,0 3 0,1 10-341,0 1 0,-1 0-1,-3 33 1,1-33-6485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1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0 24575,'-7'9'0,"-21"38"0,-91 138 0,-45 4 120,59-71-1605,85-95-5341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1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14 24575,'-2'-2'0,"0"1"0,0 0 0,0-1 0,0 1 0,0 0 0,-1 0 0,1 1 0,0-1 0,-1 0 0,1 1 0,0-1 0,-3 1 0,-1-1 0,0 1 0,0 0 0,-11 1 0,15 0 0,1-1 0,0 0 0,-1 1 0,1 0 0,0-1 0,-1 1 0,1 0 0,0 0 0,0 0 0,-1 0 0,1 0 0,0 0 0,0 0 0,0 0 0,0 0 0,1 0 0,-1 0 0,0 1 0,0-1 0,1 0 0,-1 1 0,1-1 0,-1 1 0,0 1 0,-1 5 0,1 0 0,-1 0 0,0 9 0,2-12 0,-3 42 13,6 94-1,18 48-105,-5-61-1204,-12-91-5529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1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43 24575,'2'-17'0,"0"15"0,0 0 0,0 0 0,0 0 0,0 1 0,0-1 0,1 1 0,-1-1 0,0 1 0,1 0 0,-1 0 0,1 0 0,-1 0 0,1 0 0,4 0 0,5-1 0,23-1 0,-34 3 0,7 0 0,1 1 0,0-1 0,-1 1 0,1 1 0,-1 0 0,1 0 0,-1 0 0,0 1 0,0 0 0,0 1 0,0 0 0,11 8 0,-15-9 0,0 0 0,0 0 0,-1 0 0,0 0 0,0 0 0,0 1 0,0 0 0,0-1 0,-1 1 0,1 0 0,-1 0 0,0 1 0,0-1 0,-1 0 0,1 1 0,-1-1 0,0 1 0,0-1 0,-1 1 0,1-1 0,-1 1 0,0 0 0,0-1 0,0 1 0,-2 6 0,-1-1 0,0 0 0,0-1 0,-1 1 0,0-1 0,-1 0 0,0 0 0,-1 0 0,1-1 0,-10 10 0,-4 3 0,-1 0 0,-25 19 0,24-22-170,-2-1-1,0-1 0,-1-1 1,0 0-1,-1-2 0,-1-1 1,-27 8-1,30-14-6655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1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24575,'0'0'0,"0"0"0,-1 0 0,1 0 0,-1 0 0,1 0 0,-1 0 0,1 0 0,0 0 0,-1 0 0,1 1 0,-1-1 0,1 0 0,-1 0 0,1 0 0,0 0 0,-1 1 0,1-1 0,0 0 0,-1 0 0,1 1 0,0-1 0,-1 0 0,1 0 0,-1 1 0,1 12 0,0-9 0,3 20 0,1-1 0,1 0 0,10 28 0,-3-11 0,84 335 0,-95-372-60,1 8-201,1 1 0,0-1 0,1 0 0,7 15 0,-3-13-6565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1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36 24575,'0'0'0,"0"0"0,5-2 0,10-4 0,1 1 0,0 0 0,0 1 0,32-3 0,67 1 0,-113 6 0,4 0 0,-1 0 0,1 0 0,0 1 0,0-1 0,7 3 0,-12-3 0,0 1 0,1-1 0,-1 1 0,0-1 0,0 1 0,0 0 0,1-1 0,-1 1 0,0 0 0,0 0 0,0 0 0,0 0 0,-1 0 0,1 0 0,0 0 0,0 0 0,0 0 0,-1 0 0,1 1 0,-1-1 0,1 0 0,-1 0 0,1 1 0,-1-1 0,0 0 0,0 1 0,1-1 0,-1 0 0,0 2 0,-1 3 0,1 1 0,-1-1 0,0 1 0,0-1 0,-1 1 0,0-1 0,-4 11 0,-3 2 0,-13 19 0,3-8 30,-1 0 0,-2-2 0,-34 35 0,-86 67-1515,121-111-5341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28 403 24575,'1'-12'0,"0"1"0,1-1 0,0 1 0,1 0 0,1 0 0,8-21 0,-8 22 0,8-18 0,2 0 0,0 1 0,30-43 0,-31 53 0,1 0 0,0 1 0,1 1 0,0 0 0,1 1 0,22-14 0,-35 26 0,0-1 0,1 1 0,0 0 0,-1 1 0,1-1 0,0 1 0,0 0 0,0 0 0,0 0 0,5-1 0,-6 2 0,-1 0 0,0 1 0,0-1 0,0 0 0,0 1 0,0-1 0,0 1 0,0 0 0,0 0 0,0 0 0,0 0 0,0 0 0,0 0 0,0 0 0,-1 1 0,1-1 0,0 1 0,-1-1 0,1 1 0,-1 0 0,2 1 0,2 6 0,0 0 0,0 1 0,-1-1 0,0 1 0,0 0 0,-1 0 0,-1 0 0,0 1 0,1 12 0,1 14-74,-1 1-1,-3 0 0,-1 0 1,-8 53-1,-1-29-239,-36 115 0,19-102 314,-71 140 0,-64 55 0,124-207 0,37-62 4,0 1 1,0 0 0,0 0 0,0 0 0,0 0 0,0 3 0,1-5 4,0 1 0,0-1 0,0 0 0,0 0 1,0 0-1,0 1 0,0-1 0,0 0 0,0 0 0,0 0 1,0 1-1,0-1 0,0 0 0,0 0 0,0 0 0,0 1 1,1-1-1,-1 0 0,0 0 0,0 0 0,0 0 1,0 0-1,0 1 0,1-1 0,-1 0 0,0 0 0,10 1 544,27-9-470,46-16-1,-25 7-80,-46 13-2,5-1 0,-1 1 0,1 0 0,0 1 0,21 0 0,-34 3 0,0 0 0,0 0 0,1 0 0,-1 1 0,0 0 0,0-1 0,0 2 0,0-1 0,-1 0 0,1 1 0,0 0 0,0-1 0,-1 2 0,1-1 0,-1 0 0,0 1 0,0-1 0,1 1 0,-2 0 0,1 0 0,0 0 0,-1 1 0,3 3 0,-2-2 0,0 1 0,0 0 0,-1 0 0,0 0 0,0 0 0,0 0 0,-1 0 0,0 1 0,0-1 0,0 13 0,-2-10 0,0 1 0,0-1 0,-1 0 0,0 0 0,-1 0 0,-6 16 0,1-8 0,-1-1 0,-1-1 0,0 0 0,-1 0 0,0 0 0,-1-2 0,-16 15 0,-1-5-273,0 0 0,-2-2 0,0-2 0,-58 28 0,66-37-6553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1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24575,'0'0'0,"0"0"0,0 0 0,0 0 0,0 0 0,0 4 0,-3 57 0,-10 60 0,-1 2 0,13-105 0,-1 5 0,2 43 0,0-59 0,1-1 0,0 0 0,0 1 0,1-1 0,0 0 0,0 0 0,0 0 0,1 0 0,0-1 0,0 1 0,6 8 0,13 8-1365,0-5-5461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1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24575,'0'0'0,"0"0"0,4-7 0,5 0 0,0 1 0,1-1 0,0 2 0,0-1 0,0 1 0,17-6 0,-9 6 0,1 0 0,-1 0 0,22-1 0,-34 5 0,1 1 0,-1 0 0,0 0 0,1 0 0,-1 1 0,1 0 0,-1 0 0,9 3 0,-13-3 0,0-1 0,0 1 0,1 0 0,-1 1 0,0-1 0,0 0 0,0 1 0,-1-1 0,1 1 0,0-1 0,-1 1 0,1 0 0,-1 0 0,1 0 0,-1 0 0,0 0 0,0 0 0,1 0 0,-2 0 0,1 0 0,0 1 0,0-1 0,-1 0 0,1 1 0,-1 3 0,0 1 0,0 0 0,0 0 0,-1 0 0,0 0 0,0 0 0,-1-1 0,0 1 0,0 0 0,-4 7 0,-6 9 0,-14 23 0,25-45 0,-83 126 32,46-72-1429,28-41-5429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2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24575,'-13'0'0,"6"0"0,-8 1 0,14-1 0,1 0 0,-1 1 0,1-1 0,-1 0 0,1 1 0,-1-1 0,1 1 0,-1-1 0,1 0 0,-1 1 0,1-1 0,0 1 0,-1-1 0,1 1 0,0 0 0,-1-1 0,1 1 0,0-1 0,0 1 0,0-1 0,-1 1 0,1 0 0,0 0 0,0 3 0,-1 0 0,1 0 0,0 0 0,0-1 0,1 1 0,-1 0 0,1 0 0,0-1 0,2 7 0,3 4 0,8 15 0,-14-27 0,23 37 0,53 71 0,-9-15 0,28 60-1365,-77-127-5461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2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24575,'0'0'0,"0"0"0,0-7 0,1 4 0,0 0 0,0 1 0,0-1 0,1 1 0,-1-1 0,1 1 0,-1-1 0,1 1 0,4-4 0,21-17 0,8-2 0,1 2 0,1 1 0,45-18 0,-81 40 0,12-6 0,0 0 0,1 1 0,14-3 0,-24 7 0,-1 1 0,0-1 0,1 1 0,-1-1 0,0 1 0,1 0 0,-1 1 0,0-1 0,1 0 0,-1 1 0,0 0 0,1 0 0,-1 0 0,0 0 0,0 0 0,0 1 0,0-1 0,5 5 0,-3-2 0,-1 0 0,0 1 0,-1-1 0,1 1 0,-1 0 0,0 0 0,0 0 0,0 1 0,-1-1 0,0 1 0,0-1 0,0 1 0,-1 0 0,1 9 0,0-3 0,-1 0 0,-1-1 0,0 1 0,-1 0 0,0-1 0,-4 18 0,-2-8 25,0-1-1,-1-1 0,-1 1 0,-18 29 1,-15 30-1512,38-67-5339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2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24575,'0'6'0,"0"-1"0,1 1 0,0 0 0,1 0 0,-1-1 0,5 11 0,18 32 0,-13-28 0,151 293 0,-149-288-1365,-4-5-5461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2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8 262 24575,'0'-5'0,"0"1"0,1-1 0,0 1 0,0 0 0,0-1 0,1 1 0,-1 0 0,1 0 0,2-4 0,4-6 0,12-15 0,-10 14 0,0 0 0,43-59 0,-45 65 0,0 0 0,0 0 0,1 1 0,-1 0 0,16-9 0,-23 16 0,1 0 0,-1 0 0,1 0 0,-1 1 0,1-1 0,-1 1 0,1-1 0,-1 1 0,1-1 0,0 1 0,-1 0 0,1 0 0,2 0 0,-3 0 0,0 0 0,0 0 0,0 1 0,-1-1 0,1 0 0,0 1 0,0-1 0,-1 1 0,1-1 0,0 1 0,-1-1 0,1 1 0,-1 0 0,1-1 0,-1 1 0,1 0 0,-1-1 0,1 1 0,-1 0 0,1 0 0,-1-1 0,0 1 0,0 0 0,1 0 0,-1 0 0,0-1 0,0 1 0,0 2 0,1 4 0,0 1 0,-1-1 0,0 1 0,-1 0 0,0-1 0,0 1 0,-3 8 0,-19 53 0,7-32-195,-2 0 0,-1-1 0,-2-1 0,-2-1 0,-1-1 0,-30 31 0,32-39-6631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2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24575,'0'0'0,"14"7"0,-9-3 0,1 1 0,-1 1 0,0-1 0,0 1 0,7 10 0,18 35 0,-22-37 0,82 149 0,-33-44 120,-47-92-615,0 0 0,8 45 0,-13-40-6331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2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24575,'0'0'0,"1"-1"0,1 0 0,-1 0 0,1 0 0,0 0 0,-1 1 0,1-1 0,0 0 0,-1 1 0,3-1 0,-2 1 0,8-4 0,0 1 0,1 1 0,-1 0 0,21-1 0,-28 3 0,0 0 0,1 0 0,-1 0 0,0 0 0,0 1 0,0-1 0,0 1 0,0 0 0,0 0 0,0 0 0,0 1 0,0-1 0,0 1 0,0-1 0,-1 1 0,1 0 0,-1 0 0,1 0 0,-1 1 0,4 3 0,-2 1 6,0 0 0,0 0 0,0 1-1,-1-1 1,0 0 0,-1 1 0,0 0 0,0 0-1,0 0 1,-1 0 0,0 0 0,-1 0-1,0 10 1,-2 8-216,-2 0 1,-12 44-1,8-35-607,6-25-6009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2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24575,'0'-2'0,"1"1"0,-1 0 0,1 0 0,-1-1 0,1 1 0,0 0 0,-1 0 0,2-2 0,-1 2 0,4-6 0,0 0 0,0 0 0,0 0 0,1 0 0,0 1 0,1 0 0,0 0 0,0 1 0,0 0 0,0 0 0,1 0 0,0 1 0,-1 1 0,2-1 0,-1 1 0,13-3 0,-6 3 0,0 1 0,1 0 0,-1 1 0,1 1 0,-1 0 0,19 3 0,-21-1 0,-1 0 0,0 1 0,0 0 0,-1 1 0,1 0 0,-1 1 0,1 1 0,13 8 0,-21-11 0,0 0 0,0 0 0,0 1 0,0 0 0,0-1 0,-1 2 0,1-1 0,-1 0 0,3 6 0,-4-6 0,-1-1 0,1 0 0,-1 1 0,0-1 0,0 1 0,0 0 0,-1-1 0,1 1 0,-1 0 0,0 0 0,0-1 0,0 1 0,-1 0 0,0 4 0,-1 0 0,-1 0 0,0 1 0,0-1 0,-1 0 0,0-1 0,0 1 0,-1-1 0,-7 9 0,-4 4 0,-30 26 0,-5-1-455,-3-3 0,-64 40 0,83-60-6371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2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81 24575,'0'-3'0,"-1"1"0,0 0 0,1 0 0,-1 0 0,0 0 0,0 0 0,0 0 0,-3-3 0,-1-5 0,1 2 0,0 0 0,0 1 0,-1-1 0,-7-8 0,12 16 0,0 0 0,0 0 0,0 0 0,-1 0 0,1-1 0,0 1 0,0 0 0,0 0 0,0 0 0,-1 0 0,1 0 0,0 0 0,0 0 0,0 0 0,-1 0 0,1 0 0,0 0 0,0 0 0,0 0 0,-1 0 0,1 0 0,0 0 0,0 0 0,0 0 0,-1 0 0,1 0 0,0 0 0,0 0 0,0 1 0,-1-1 0,1 0 0,0 0 0,0 0 0,0 0 0,0 0 0,0 0 0,-1 1 0,1-1 0,0 0 0,0 0 0,0 0 0,0 1 0,0-1 0,0 0 0,0 0 0,0 0 0,0 1 0,-5 9 0,2 0 0,1-1 0,0 0 0,1 1 0,0-1 0,1 1 0,0 0 0,1-1 0,-1 1 0,2-1 0,-1 1 0,7 16 0,3 6 0,1-2 0,19 33 0,-8-17 0,-10-18-61,23 44-1243,-23-49-5522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114 116 24575,'-13'-6'0,"6"3"0,1 0 0,-1 1 0,0-1 0,0 1 0,0 1 0,0 0 0,0 0 0,0 0 0,0 1 0,0 0 0,-8 1 0,14-1 0,1 0 0,-1 0 0,1 0 0,0 0 0,-1 0 0,1 0 0,0 0 0,-1 0 0,1 0 0,-1 1 0,1-1 0,0 0 0,-1 0 0,1 0 0,0 1 0,0-1 0,-1 0 0,1 0 0,0 1 0,0-1 0,-1 0 0,1 1 0,0-1 0,0 0 0,-1 1 0,1-1 0,0 0 0,0 1 0,0-1 0,0 1 0,0-1 0,0 0 0,0 1 0,0 0 0,2 14 0,3-1 0,0-1 0,1 0 0,0 0 0,1-1 0,11 16 0,-2-7 0,1 0 0,18 17 0,-28-31 0,0 0 0,0-1 0,0 0 0,1-1 0,0 0 0,10 5 0,-14-8 0,0 0 0,0-1 0,1 0 0,-1 1 0,0-2 0,1 1 0,-1 0 0,1-1 0,-1 0 0,0 0 0,1 0 0,-1-1 0,1 1 0,-1-1 0,6-2 0,-1 0 0,0-1 0,0-1 0,-1 1 0,1-1 0,-1-1 0,0 0 0,-1 0 0,1 0 0,-1-1 0,-1 0 0,7-8 0,-4 3 0,0 0 0,-1 0 0,-1 0 0,0-1 0,-1 0 0,8-26 0,-10 27 0,-2 1 0,0-1 0,0 0 0,-1 0 0,-1 0 0,0 0 0,0 0 0,-1 0 0,-1 0 0,-5-22 0,7 34 0,0 0 0,0 0 0,0 0 0,0 0 0,0 0 0,0 0 0,0-1 0,0 1 0,0 0 0,0 0 0,0 0 0,1 0 0,-1 0 0,0 0 0,0 0 0,0 0 0,0 0 0,0 0 0,0 0 0,0 0 0,0 0 0,1 0 0,-1 0 0,0 0 0,0 0 0,0 0 0,0 0 0,0 0 0,0 0 0,0 0 0,0 0 0,1 0 0,-1 0 0,0 0 0,0 0 0,0 0 0,0 0 0,0 0 0,0 0 0,0 0 0,0 0 0,0 0 0,1 0 0,-1 0 0,0 1 0,0-1 0,0 0 0,0 0 0,0 0 0,0 0 0,0 0 0,9 5 0,7 5 0,-1 0 0,25 23 0,25 31 0,-64-64 0,211 236-1365,-195-213-5461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2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24575,'0'0'0,"0"0"0,3 0 0,105-20 0,-87 18 0,0 1 0,0 0 0,25 4 0,-42-3 0,-1 1 0,1-1 0,-1 1 0,1 0 0,-1 0 0,1 1 0,-1-1 0,0 1 0,0-1 0,4 3 0,-6-2 0,1-1 0,0 1 0,0-1 0,-1 1 0,1 0 0,-1 0 0,0 0 0,1 0 0,-1 0 0,0 0 0,0 0 0,0 0 0,-1 0 0,1 0 0,0 1 0,0 3 0,-1 3 0,0-1 0,0 1 0,0-1 0,-1 1 0,0 0 0,-1-1 0,0 0 0,-1 1 0,-3 7 0,-4 9 0,-22 37 0,8-23-455,-1-2 0,-40 46 0,47-62-6371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3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24575,'0'14'0,"1"9"0,1 0 0,1 0 0,1 0 0,12 43 0,-1-24 0,32 66 0,-35-86-170,1 0-1,1 0 0,1-1 1,0-1-1,2 0 0,0-1 1,31 24-1,-23-22-6655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3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24575,'0'0'0,"0"-7"0,0 5 0,0 0 0,0 0 0,0 0 0,0 0 0,0 0 0,0 0 0,1 0 0,-1 0 0,1 0 0,0 0 0,-1 0 0,1 0 0,0 0 0,0 0 0,0 1 0,0-1 0,0 0 0,1 1 0,-1-1 0,0 1 0,1-1 0,-1 1 0,1 0 0,0 0 0,-1-1 0,3 0 0,7-3 0,0 0 0,0 0 0,0 1 0,1 1 0,-1 0 0,1 0 0,13 0 0,-6 1 0,0 1 0,0 1 0,34 4 0,-48-3 0,1 0 0,0 0 0,-1 0 0,1 1 0,0 0 0,-1 0 0,0 1 0,9 5 0,-12-7 0,-1 0 0,1 0 0,-1 0 0,0 1 0,1-1 0,-1 0 0,0 1 0,0-1 0,0 1 0,0-1 0,-1 1 0,1 0 0,0-1 0,0 1 0,-1 0 0,1 0 0,-1-1 0,0 1 0,0 0 0,1 0 0,-1 0 0,0-1 0,0 1 0,-1 0 0,1 0 0,0 0 0,-1-1 0,1 1 0,-1 0 0,1 0 0,-1-1 0,-1 3 0,-3 6 0,-1 1 0,0-1 0,-1-1 0,0 0 0,-1 0 0,-8 9 0,-55 46 0,68-62 0,-98 75-1365,80-62-5461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1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2510 24575,'0'0'0,"0"0"0,0 0 0,7 2 0,12 4 0,2 0 0,37 5 0,42-2 0,-34-4 0,532 47 51,-90-10-717,3-18 1179,-460-24-403,39-2-118,-87 2 8,-1 0 0,1-1 0,-1 1 0,1-1 0,-1 1 0,1-1 0,-1 0 0,1 0 0,-1 0 0,0-1 0,0 1 0,0 0 0,1-1 0,-1 1 0,0-1 0,-1 0 0,1 0 0,0 0 0,0 0 0,-1 0 0,0 0 0,1 0 0,-1 0 0,0-1 0,0 1 0,0-1 0,0 1 0,0 0 0,0-5 0,1-5 0,0 0 0,-2 0 0,1 0 0,-1 0 0,-2-12 0,-28-199 20,-14 1-242,20 107-372,22 101 578,-85-454-127,65 311 66,-2-159 0,25-68 128,2 69 1007,-3 314-1058,0 0 0,1 0 0,-1 0 0,1 1 0,-1-1 0,1 0 0,-1 0 0,1 0 0,-1 0 0,1 1 0,0-1 0,0 0 0,-1 1 0,1-1 0,0 0 0,0 1 0,0-1 0,0 1 0,1-1 0,27-12 0,8 3 0,0 0 0,63-6 0,81 3 0,-164 12 0,377-15-1565,151-8 1445,-6-42 71,-365 28-277,-137 27 323,0-2 0,53-25 0,-81 33 25,0 0 1,13-10-1,-13 8-6211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4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53 24575,'-1'0'0,"0"0"0,0 0 0,0 0 0,0 1 0,0-1 0,1 0 0,-1 1 0,0-1 0,0 1 0,1-1 0,-1 1 0,0-1 0,0 1 0,1-1 0,-2 2 0,0 0 0,-27 22 0,-35 27 0,55-46 0,1 0 0,-1 0 0,0-1 0,0 0 0,-1 0 0,-13 3 0,2-4 0,-1 0 0,0-1 0,1-1 0,-1-1 0,-35-4 0,58 4 0,0 0 0,0 0 0,0 0 0,0-1 0,0 1 0,0 0 0,0-1 0,0 1 0,0 0 0,1-2 0,4-1 0,13-3 0,0 0 0,1 2 0,26-4 0,-13 2 0,-5 1 0,272-40 0,383 8 0,232 15 0,-754 17 0,63-2 0,-216 7-96,-1-1 0,1 0 0,-1 0 0,0-1 0,1 0 0,6-3 0,-8 3-597,5-2-6133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5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2435 24575,'0'5'0,"0"7"0,0-12 0,0 0 0,0 0 0,0 0 0,0 1 0,0-1 0,0 0 0,0 0 0,0 0 0,0 1 0,-1-1 0,1 0 0,0 0 0,0 0 0,0 1 0,0-1 0,0 0 0,0 0 0,-1 0 0,1 0 0,0 1 0,0-1 0,0 0 0,0 0 0,-1 0 0,1 0 0,0 0 0,0 0 0,0 0 0,-1 1 0,1-1 0,0 0 0,0 0 0,0 0 0,-1 0 0,-2 0 0,0 0 0,-1 0 0,1-1 0,0 1 0,0-1 0,-6-1 0,8 1 0,0 0 0,-1 1 0,1-1 0,0 0 0,0 0 0,0 0 0,0 0 0,0 0 0,0 0 0,1 0 0,-1 0 0,0 0 0,0 0 0,1 0 0,-1-1 0,1 1 0,-1 0 0,1 0 0,-1-3 0,-2-9 0,1 0 0,0 0 0,0-26 0,6-40 0,-1 47 0,2 0 0,2 0 0,11-35 0,41-91 0,-19 52 0,-19 46 0,62-164 0,-64 180 0,2 1 0,38-58 0,64-72 0,-114 160 0,57-74 0,82-85 0,-126 150 0,2 2 0,0 1 0,1 1 0,43-24 0,116-47 0,-76 39 0,-11 3 0,156-74 0,7 13 0,-127 64 0,211-42 0,144 12 0,133-15 0,-322 45 0,-145 26 0,214 1 0,-116 13 0,-45-1 0,-201 5-88,12 0-338,0-1 1,31-5-1,-30 2-6400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1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24575,'2'17'0,"3"-5"0,0-1 0,1 1 0,0-1 0,1 0 0,8 11 0,5 8 0,46 85 0,25 38 0,-89-149 0,1 0 0,0 0 0,0 0 0,0 0 0,0-1 0,1 0 0,5 5 0,-7-7 0,-1 0 0,1 0 0,-1-1 0,1 1 0,0-1 0,-1 1 0,1-1 0,-1 0 0,1 0 0,0 1 0,-1-1 0,1 0 0,0 0 0,-1-1 0,1 1 0,-1 0 0,1-1 0,0 1 0,-1 0 0,1-1 0,-1 0 0,1 1 0,-1-1 0,1 0 0,1-1 0,13-10 0,-1 1 0,16-17 0,5-4 0,-14 14 0,27-16 0,-41 29 0,1 0 0,-1 1 0,1 0 0,0 0 0,0 1 0,0 1 0,12-3 0,-17 5 0,0 0 0,0-1 0,0 2 0,0-1 0,0 0 0,0 1 0,-1 0 0,1 0 0,0 0 0,0 1 0,0-1 0,-1 1 0,1 0 0,-1 0 0,1 0 0,-1 0 0,0 0 0,5 5 0,2 4 0,0 0 0,0 0 0,12 20 0,-19-28 0,67 116 0,-31-51 0,-36-63 0,13 20 0,-15-23 0,1-1 0,-1 0 0,0 1 0,0-1 0,1 0 0,-1 0 0,0 0 0,1 0 0,-1 0 0,1 0 0,0 0 0,-1 0 0,3 0 0,-3-1 0,0 0 0,0 0 0,0 0 0,0 0 0,0 0 0,0 0 0,0 0 0,0-1 0,0 1 0,0 0 0,-1-1 0,1 1 0,0 0 0,0-1 0,0 1 0,0-1 0,-1 1 0,1-1 0,0 0 0,1 0 0,12-18 0,-11 15 0,7-11 0,1-1 0,1 2 0,19-18 0,-25 26 0,0 1 0,0 0 0,1 1 0,0-1 0,0 1 0,0 1 0,1-1 0,-1 1 0,1 1 0,12-4 0,9 2 0,1 1 0,51 1 0,-56 2 0,1 0 0,0-2 0,-1 0 0,40-10 0,-38 3 0,-1-1 0,1-1 0,-2-2 0,0 0 0,-1-2 0,0 0 0,30-26 0,-43 30 12,0 1 0,-1-1 0,0-1 0,0 0 0,-1 0 0,-1-1 0,0 0 0,-1-1 0,8-19 0,-8 14-224,-2 0 0,0 0 0,-1 0-1,0-1 1,-2 1 0,0-36 0,-4 11-6614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3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24575,'-10'0'0,"-5"0"0,0 1 0,1 0 0,-1 1 0,0 1 0,0 0 0,1 1 0,0 1 0,-26 12 0,22-8 0,1 1 0,0 0 0,1 2 0,0 0 0,-14 14 0,20-17 0,1 1 0,0 1 0,1-1 0,0 1 0,1 1 0,0-1 0,0 1 0,-6 18 0,6-6 0,0-1 0,1 1 0,2 1 0,-2 26 0,4-14 0,1 0 0,5 39 0,-2-57 0,1 1 0,1 0 0,0-1 0,2 0 0,0 0 0,1 0 0,1-1 0,12 20 0,-15-28 0,2 0 0,0-1 0,0 0 0,0 0 0,1-1 0,1 1 0,-1-2 0,1 1 0,1-2 0,-1 1 0,1-1 0,0 0 0,1-1 0,-1 0 0,16 4 0,-20-7 0,1-1 0,-1 0 0,1 0 0,0 0 0,0 0 0,-1-1 0,1-1 0,0 1 0,0-1 0,-1 0 0,10-3 0,-8 2 0,0-2 0,1 1 0,-1-1 0,0 0 0,-1-1 0,1 0 0,11-10 0,-4 1 0,-2-1 0,1 0 0,-2-1 0,0-1 0,0 0 0,15-33 0,-19 33 0,0 0 0,-2-1 0,0 0 0,-1 0 0,0-1 0,-2 1 0,2-31 0,-4 39 0,-2 0 0,1 0 0,-1 0 0,-1 0 0,0 0 0,-6-18 0,5 22 0,1-1 0,-2 1 0,1-1 0,-1 1 0,0 0 0,0 1 0,-1-1 0,1 1 0,-1 0 0,-9-8 0,3 6 0,1 0 0,-1 1 0,0 0 0,-1 1 0,1 0 0,-1 0 0,0 2 0,-20-5 0,5 4 0,1 1 0,-1 1 0,-27 1 0,34 2 0,1 0 0,-1 1 0,1 1 0,0 1 0,-26 9 0,35-9 0,0 0 0,0 1 0,0 0 0,1 0 0,0 1 0,0 0 0,1 1 0,0 0 0,0 0 0,0 1 0,-8 10 0,-8 20-1365,7-5-5461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2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711 338 24575,'-6'-13'0,"-24"-38"0,-14-22 0,36 62 0,0 1 0,-1 0 0,0 0 0,-16-13 0,-1 5 0,0 1 0,-1 1 0,0 1 0,-1 1 0,-1 2 0,-41-12 0,53 19 0,0 0 0,0 2 0,0 0 0,0 1 0,-30 0 0,40 2 0,-1 1 0,0 0 0,1 0 0,0 1 0,-1-1 0,1 2 0,0-1 0,0 1 0,0 1 0,0-1 0,0 1 0,1 0 0,0 0 0,0 1 0,-7 7 0,4-3 0,0 1 0,1 0 0,1 0 0,0 1 0,0 0 0,1 1 0,1-1 0,-1 1 0,-4 19 0,6-16 0,1 0 0,0 0 0,1 0 0,1 0 0,0 0 0,1 0 0,3 29 0,-2-37 0,1 0 0,-1 0 0,1 0 0,1 0 0,-1 0 0,1 0 0,0-1 0,1 1 0,-1-1 0,1 0 0,1 0 0,-1 0 0,1-1 0,0 1 0,0-1 0,1 0 0,-1-1 0,1 1 0,0-1 0,0 0 0,1-1 0,-1 1 0,1-1 0,0-1 0,-1 1 0,15 2 0,-12-3 0,0-1 0,0 0 0,1 0 0,-1-1 0,0-1 0,0 1 0,0-1 0,0-1 0,13-3 0,-10 1 0,-1-1 0,-1 1 0,1-1 0,-1-1 0,1 0 0,15-13 0,-11 5 0,0 0 0,0-2 0,-1 1 0,-1-2 0,-1 0 0,0 0 0,-1-1 0,9-20 0,-16 29 0,0 0 0,-1 0 0,0 0 0,0-1 0,-1 1 0,0-1 0,1-15 0,-3 20 0,0 0 0,-1 0 0,1 0 0,-1 0 0,0 0 0,0 1 0,0-1 0,-1 0 0,0 0 0,0 1 0,0-1 0,-1 1 0,1-1 0,-1 1 0,0 0 0,-4-4 0,2 3 0,1 1 0,-1 0 0,0 0 0,0 0 0,0 1 0,-1 0 0,1 0 0,-1 0 0,0 0 0,0 1 0,0 0 0,0 0 0,0 1 0,0 0 0,-10-1 0,16 2 0,0 0 0,0 0 0,-1 0 0,1 0 0,0 0 0,0 0 0,-1 0 0,1 1 0,0-1 0,0 0 0,0 0 0,0 0 0,-1 0 0,1 0 0,0 0 0,0 1 0,0-1 0,0 0 0,-1 0 0,1 0 0,0 1 0,0-1 0,0 0 0,0 0 0,0 0 0,0 1 0,0-1 0,0 0 0,0 0 0,0 0 0,0 1 0,-1-1 0,1 0 0,0 0 0,1 1 0,-1-1 0,0 0 0,0 0 0,0 1 0,0-1 0,0 0 0,0 0 0,0 0 0,0 1 0,0-1 0,6 14 0,-5-11 0,31 61 0,2-1 0,45 61 0,-67-107-195,1 1 0,1-2 0,0 0 0,1 0 0,1-2 0,22 18 0,-18-19-6631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2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95 24575,'-27'0'0,"-46"6"0,61-4 0,0 0 0,1 1 0,-1 1 0,1 0 0,0 1 0,-14 7 0,10-3 0,0 0 0,1 1 0,0 1 0,1 0 0,-21 24 0,27-27 0,0 1 0,0 1 0,1-1 0,0 1 0,0 0 0,1 1 0,1-1 0,0 1 0,-5 19 0,8-27 0,0 0 0,1 1 0,0-1 0,0 0 0,-1 1 0,2-1 0,-1 0 0,0 1 0,1-1 0,0 0 0,-1 1 0,1-1 0,0 0 0,1 0 0,-1 0 0,3 4 0,-2-4 0,1 0 0,-1 0 0,1 0 0,0 0 0,0 0 0,0-1 0,1 1 0,-1-1 0,1 0 0,-1 0 0,1 0 0,6 2 0,-3-1 0,1-1 0,-1 0 0,0 0 0,1-1 0,-1 0 0,1 0 0,-1-1 0,1 0 0,-1 0 0,1-1 0,-1 0 0,1 0 0,12-5 0,-11 3 0,0-1 0,0 0 0,-1 0 0,1-1 0,-1-1 0,0 1 0,-1-1 0,1 0 0,-1-1 0,8-9 0,-2 1 0,-1-1 0,0-1 0,14-27 0,-20 32 0,0 0 0,-1-1 0,-1 1 0,0-1 0,0 0 0,1-17 0,-4 25 0,-1 1 0,0 0 0,0-1 0,0 1 0,-1-1 0,0 1 0,1-1 0,-2 1 0,1 0 0,0 0 0,-1-1 0,-3-5 0,2 5 0,0 0 0,-1 0 0,0 1 0,0 0 0,0-1 0,0 1 0,0 0 0,-9-4 0,0 0 0,-1 0 0,0 2 0,0 0 0,-1 0 0,1 1 0,-21-3 0,10 3-341,-1 0 0,-1 2-1,-33 1 1,44 2-6485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2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24575,'-21'12'0,"0"1"0,1 0 0,1 2 0,0 0 0,1 1 0,1 1 0,-25 30 0,37-40 0,0 0 0,0 0 0,1 1 0,0-1 0,0 1 0,0 0 0,-2 11 0,4-13 0,1 1 0,0-1 0,0 1 0,1 0 0,0-1 0,0 1 0,0-1 0,1 1 0,0-1 0,2 8 0,1-2 0,0-1 0,0 0 0,1 0 0,0 0 0,14 19 0,40 44 0,-6-9 0,-51-63 0,0 1 0,-1-1 0,1 1 0,-1 0 0,0-1 0,0 1 0,0 0 0,0-1 0,0 1 0,-1 0 0,1 0 0,-1 0 0,1 0 0,-1 4 0,-1-3 0,0 0 0,0 0 0,0 0 0,0-1 0,0 1 0,-1-1 0,1 1 0,-1-1 0,0 1 0,-4 4 0,-10 12 33,0-2 1,-26 25-1,-43 29-976,72-61 421,-5 4-6304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3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24575,'-2'14'0,"-35"197"0,33-167 0,1 1 0,8 80 0,-4-115-341,0-1 0,1 0-1,5 15 1,0-9-6485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3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0 0,2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3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24575,'4'23'0,"-1"-9"0,20 129 0,5 160 0,-12-124 30,-7-103-1425,-5-34-5431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3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24575,'0'-2'0,"0"1"0,0-1 0,1 0 0,-1 1 0,0-1 0,1 1 0,-1-1 0,1 1 0,-1-1 0,1 1 0,0-1 0,0 1 0,-1-1 0,1 1 0,0 0 0,0-1 0,2 0 0,-1 0 0,0 0 0,1 0 0,-1 1 0,1-1 0,0 1 0,0-1 0,-1 1 0,6-1 0,4-1 0,-1 1 0,1 0 0,20 0 0,-19 2 0,1 0 0,-1 1 0,1 1 0,-1 0 0,0 1 0,0 0 0,0 1 0,0 1 0,-1 0 0,1 1 0,-1 0 0,15 11 0,-20-12 0,0 0 0,0 0 0,-1 1 0,0 0 0,0 1 0,-1-1 0,0 1 0,0 0 0,4 8 0,-6-9 0,0 1 0,-1-1 0,0 0 0,0 1 0,0 0 0,-1-1 0,0 1 0,0 0 0,-1-1 0,0 1 0,0 0 0,-1 10 0,-1-11 8,1 1 0,-1-1 0,0 1 0,0-1 0,-1 0 0,0 0 0,0 0 0,0-1 0,-1 1 0,0-1 0,0 1 0,0-1 0,-1-1 0,-8 9 0,3-5-220,-1-1 0,0 0 0,0 0-1,0-1 1,-1 0 0,-19 6 0,7-5-6614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3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24575,'-16'2'0,"15"-2"0,0 0 0,-1 0 0,1 0 0,-1 0 0,1 1 0,0-1 0,-1 0 0,1 1 0,0-1 0,-1 1 0,1-1 0,0 1 0,-1-1 0,1 1 0,0 0 0,0 0 0,0 0 0,0 0 0,0 0 0,-1 1 0,-3 4 0,1 0 0,0 0 0,1 0 0,0 0 0,0 1 0,-3 9 0,-11 45 0,15-52 0,-17 92 0,17-82 0,0-1 0,2 1 0,1 28 0,0-42 0,0 0 0,1 1 0,-1-1 0,1 0 0,0 0 0,0 0 0,1 0 0,-1 0 0,1 0 0,0-1 0,0 1 0,1-1 0,0 0 0,-1 0 0,1 0 0,7 5 0,-6-6 0,1 1 0,-1-1 0,1 1 0,0-2 0,0 1 0,0-1 0,0 1 0,0-2 0,0 1 0,1-1 0,-1 0 0,1 0 0,10-1 0,-16 0 0,0 0 0,0 0 0,1 0 0,-1 0 0,0 0 0,0 0 0,1-1 0,-1 1 0,0-1 0,0 1 0,0-1 0,0 1 0,0-1 0,0 1 0,1-1 0,-1 0 0,1-1 0,-2 2 0,1-1 0,-1 0 0,0 0 0,1 0 0,-1 0 0,1 0 0,-1 1 0,0-1 0,0 0 0,0 0 0,1 0 0,-1 0 0,0 0 0,0 0 0,0 0 0,0 0 0,-1-1 0,0-3 0,-1 0 0,1 0 0,-1 0 0,-1 1 0,1-1 0,0 1 0,-4-5 0,-8-11 20,-1 2 0,-1 0 0,0 1 0,-1 0 0,-31-22 0,21 20-391,0 2-1,-1 0 1,-47-19 0,43 23-6455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3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3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261 173 24575,'0'0'0,"1"1"0,-1-1 0,0 1 0,0 0 0,1 0 0,-1-1 0,0 1 0,1 0 0,-1-1 0,1 1 0,-1-1 0,1 1 0,0 0 0,3 4 0,30 49 0,26 36 0,-51-79 0,0-1 0,0 0 0,1 0 0,0-1 0,21 15 0,-19-16 0,1-1 0,1 0 0,-1-1 0,21 6 0,-29-10 0,0 0 0,0-1 0,0 0 0,1 0 0,-1-1 0,0 1 0,0-1 0,0 0 0,1-1 0,-1 1 0,0-1 0,0 0 0,0 0 0,0-1 0,0 1 0,5-4 0,-8 4 0,1-1 0,-1 0 0,1 0 0,-1 0 0,0 0 0,0 0 0,0 0 0,0 0 0,0-1 0,-1 1 0,1-1 0,-1 0 0,0 1 0,1-1 0,-1 0 0,-1 0 0,1 1 0,0-1 0,0 0 0,-1 0 0,0 0 0,0 0 0,0 0 0,0-5 0,-1-1 0,0 0 0,-1 0 0,0 0 0,-1 0 0,1 0 0,-9-16 0,3 10 0,-1 0 0,-1 1 0,0 0 0,-1 0 0,0 1 0,-1 1 0,0 0 0,-1 0 0,-28-18 0,11 11 0,-1 1 0,-1 2 0,-59-22 0,57 26 0,0 1 0,-1 1 0,-1 3 0,-44-5 0,39 11 0,37 1 0,1 1 0,-1-1 0,0 1 0,0 0 0,1 0 0,-1 0 0,-6 4 0,9-5-40,0 1 0,0 0 0,0-1 0,0 1-1,0 0 1,0 0 0,0 0 0,1 0 0,-1 0 0,0 0 0,0 0-1,1 0 1,-1 0 0,1 0 0,-1 0 0,1 0 0,-1 0-1,1 0 1,0 1 0,0-1 0,0 0 0,-1 0 0,1 0 0,0 1-1,0-1 1,0 0 0,1 0 0,-1 0 0,0 1 0,0-1-1,1 0 1,-1 0 0,2 2 0,8 18-6786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3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24575,'0'0'0,"4"-2"0,8-5 0,0 1 0,-1-2 0,0 1 0,13-14 0,36-40 0,-17 16 0,-42 44 0,2-2 0,0 0 0,0 0 0,0 1 0,0-1 0,6-2 0,-8 4 0,0 1 0,0 0 0,-1-1 0,1 1 0,0 0 0,0 0 0,0 0 0,-1-1 0,1 1 0,0 0 0,0 0 0,0 0 0,0 1 0,-1-1 0,1 0 0,0 0 0,0 0 0,-1 0 0,1 1 0,0-1 0,0 0 0,-1 1 0,1-1 0,0 1 0,0-1 0,-1 1 0,1-1 0,-1 1 0,1-1 0,-1 1 0,1 0 0,0-1 0,-1 1 0,1 1 0,1 2 0,1 0 0,-1 1 0,0-1 0,0 1 0,-1 0 0,0 0 0,1 0 0,-1 8 0,2 43 0,-3-40 0,0 22 0,-1-16 0,4 34 0,-3-52 0,1-1 0,0 0 0,0 0 0,0 0 0,0 0 0,0 0 0,1 0 0,0 0 0,-1 0 0,1 0 0,0-1 0,0 1 0,1-1 0,-1 1 0,0-1 0,1 0 0,-1 0 0,1 0 0,3 2 0,6 2 0,-1-1 0,1 0 0,21 6 0,-10-4 0,-11-2 0,1-1 0,-1 2 0,0 0 0,17 11 0,-25-14 0,0 0 0,0 0 0,0 0 0,-1 0 0,0 1 0,0 0 0,0 0 0,0 0 0,0 0 0,-1 0 0,0 0 0,0 1 0,0-1 0,0 1 0,2 8 0,-3-5 0,-1-1 0,0 1 0,0 0 0,0-1 0,-1 1 0,0 0 0,0-1 0,-1 1 0,0-1 0,0 0 0,-1 1 0,0-1 0,-1 0 0,-4 8 0,2-5 0,-1 1 0,-1-1 0,1 0 0,-2-1 0,1 0 0,-1 0 0,-1-1 0,-10 8 0,10-10-151,1-1-1,-1 0 0,0-1 0,0 0 1,-1 0-1,1-1 0,-1 0 1,-10 1-1,-4-1-6674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3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221 143 24575,'-3'-13'0,"-2"-1"0,-1 0 0,0 0 0,-1 1 0,0-1 0,-1 2 0,-17-21 0,24 31 0,-1 1 0,1 0 0,0 0 0,-1-1 0,1 1 0,-1 0 0,1 0 0,-1 0 0,0 1 0,1-1 0,-1 0 0,0 0 0,1 1 0,-1-1 0,0 1 0,0 0 0,0 0 0,-1-1 0,1 2 0,-1-1 0,1 1 0,0-1 0,0 1 0,0 0 0,0 0 0,0-1 0,1 1 0,-1 1 0,0-1 0,0 0 0,1 0 0,-1 1 0,0-1 0,-1 3 0,-8 9 0,1 1 0,1-1 0,0 2 0,1-1 0,0 1 0,1 1 0,1-1 0,1 1 0,-6 25 0,9-32 0,0 1 0,1-1 0,0 1 0,1-1 0,0 1 0,1-1 0,0 1 0,2 11 0,-2-16 0,1 0 0,-1-1 0,1 1 0,0-1 0,0 0 0,0 0 0,1 0 0,-1 0 0,1 0 0,0 0 0,0 0 0,1-1 0,-1 0 0,1 0 0,-1 0 0,1 0 0,0 0 0,6 3 0,-3-3 0,0 0 0,1-1 0,-1 0 0,1 0 0,-1 0 0,1-1 0,-1 0 0,1-1 0,0 0 0,0 0 0,-1 0 0,1-1 0,9-2 0,-13 2 0,0 0 0,0 0 0,0-1 0,0 1 0,0-1 0,0 0 0,0 0 0,-1 0 0,1 0 0,-1-1 0,1 1 0,-1-1 0,0 0 0,0 0 0,0 0 0,0-1 0,-1 1 0,1-1 0,-1 1 0,0-1 0,0 0 0,0 0 0,-1 0 0,1 0 0,0-4 0,-1-1 0,0 0 0,-1 0 0,1 1 0,-2-1 0,1 0 0,-1 0 0,-1 1 0,0-1 0,0 0 0,-6-15 0,3 14 0,1 0 0,-2-1 0,1 2 0,-1-1 0,-1 1 0,0 0 0,0 0 0,-9-8 0,13 13-105,-1 1 0,0 0 0,0 0 0,0 0 0,-1 0 0,1 1 0,-1-1 0,1 1 0,-1 0 0,0 0 0,0 1 0,-9-2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3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3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24575,'0'0'0,"0"0"0,-1 0 0,1 0 0,-1 0 0,1 0 0,-1-1 0,1 1 0,0 0 0,-1 1 0,1-1 0,-1 0 0,1 0 0,0 0 0,-1 0 0,1 0 0,-1 0 0,1 0 0,0 1 0,-1-1 0,1 0 0,-1 0 0,1 1 0,0-1 0,-1 0 0,1 1 0,0 10 0,0 0 0,1 0 0,0 0 0,1 0 0,5 19 0,-3-14 0,105 339-126,-60-208-628,90 299 578,-134-432 176,26 78 0,-23-73 0,1 0 0,16 27 0,-21-40 1,0-1 0,0 0 0,0 0-1,1 0 1,-1 0 0,1-1 0,0 1 0,1-1-1,-1-1 1,1 1 0,0-1 0,8 4 0,-6-4 95,0-1 1,0 0-1,1 0 1,-1 0 0,1-1-1,0-1 1,-1 1 0,17-2-1,-6-2-74,0 0-1,0-2 0,-1 0 0,0-1 1,0 0-1,0-2 0,-1 0 0,30-19 1,4-8-30,64-58 0,-5-4-1357,-67 58-5461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0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2637 381 24575,'-7'-13'0,"2"7"0,0 1 0,0 0 0,0 0 0,-1 0 0,0 1 0,0 0 0,0 0 0,-12-5 0,-4-1 0,-30-8 0,28 11 0,-1 1 0,1 2 0,-50-4 0,-77 11 0,81 1 0,-72 15 0,111-13 0,1 1 0,0 2 0,1 1 0,-55 27 0,-119 90 0,156-96 0,-93 67 0,4 5 0,-194 192 0,248-211-367,-141 189 0,-9 71 183,21 12 221,175-287-37,-26 75 0,45-97 0,2 0 0,-14 83 0,21-73 0,3-1 0,2 80 0,5-97 0,1-1 0,2 0 0,2 0 0,18 56 0,-3-34 0,3-1 0,44 76 0,79 104 0,3-24 0,-104-156 0,80 77 0,-62-77 220,76 55 1,-92-80-75,2-2 1,81 39 0,-49-35-147,104 31 0,-124-49 0,1-3 0,94 9 0,-62-16 0,1-4 0,190-17 0,-148-7 0,256-69 0,-331 69 0,-2-3 0,-1-3 0,78-45 0,-71 30 0,-3-3 0,91-78 0,-46 27 0,262-246 0,-208 176 0,174-191 0,-296 307 0,56-91 0,-79 108 0,-1-1 0,-2-1 0,-1 0 0,12-47 0,-7 4 0,16-144 0,-21-83 0,-16 209 0,-17-124 0,9 160 0,-3 0 0,-3 0 0,-26-68 0,13 60 3,-3 2 0,-65-104 0,-106-105-109,145 208 17,-3 3 1,-2 2 0,-3 3-1,-3 3 1,-85-53-1,55 48 100,-2 5 0,-3 4-1,-157-55 1,196 85-11,-1 2 0,-88-13 0,105 26 0,0 2 0,0 2 0,0 2 0,-51 6 0,22 6-634,-135 37 0,130-24-5704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0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 24575,'0'16'0,"-4"25"0,0-14 0,2 0 0,1 0 0,3 38 0,-1-58 0,0 0 0,1 1 0,0-1 0,0 0 0,0 0 0,1 0 0,0 0 0,0-1 0,0 1 0,1-1 0,0 0 0,1 0 0,-1 0 0,1 0 0,0-1 0,1 0 0,7 6 0,-4-5 0,1 0 0,1 0 0,-1-1 0,1-1 0,0 0 0,0 0 0,0-1 0,0-1 0,0 0 0,18 1 0,-6-2 0,1 0 0,-1-2 0,1-1 0,26-6 0,-38 6 0,0-1 0,-1 0 0,1-1 0,-1-1 0,18-8 0,-26 11 0,0 1 0,0-1 0,0 0 0,0 0 0,0-1 0,-1 1 0,1-1 0,-1 1 0,1-1 0,-1 0 0,0 1 0,0-1 0,0 0 0,-1-1 0,1 1 0,-1 0 0,1 0 0,-1-1 0,0 1 0,-1-1 0,1 1 0,0-1 0,-1-5 0,-1 2 0,0 1 0,0 0 0,-1 0 0,1-1 0,-1 1 0,-1 1 0,1-1 0,-1 0 0,0 1 0,-1-1 0,1 1 0,-9-9 0,-1-1 0,-1 1 0,-30-23 0,26 24 17,-1 0 0,0 2 1,-1 0-1,0 2 0,0 0 0,-33-9 0,25 10-314,0 2 0,0 1 0,0 1 0,-46 1 0,33 4-6529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4 0,1-1 0,-1 0 0,1 1 0,0-1 0,0 0 0,0 0 0,2 4 0,2 8 0,52 153 66,77 246-1292,-35 17 746,-38 8-661,1 449-1323,-39-475 2039,33 367-289,20-6 145,-72-739 727,0 5 211,2 0 1,16 60 0,-13-74-2875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1 726 24575,'105'-2'0,"6"-3"0,50-4-438,46-4-1314,39-6 768,448-40-2469,619-46-316,761 13-310,-1581 81 3814,1190-28 136,-1287 28-292,-25 2 316,-30-1 144,-32-1 120,-35-2 62,-37-2 504,-84 2 652,199-43 1,-281 39 448,-1-3-1,-1-2 1,-1-4-1,127-68 0,-188 90-1559,52-28 1187,-51 29-1345,1-1 0,-1 1 1,1 1-1,0 0 1,11-2-1,-17 4-108,0 0 0,0 0 0,0 0 0,1 0 0,-1 1 0,0-1 0,0 1 0,0 0 0,0 0 0,-1 0 0,1 0 0,0 0 0,0 1 0,0 0 0,-1-1 0,1 1 0,-1 0 0,0 0 0,1 0 0,-1 0 0,0 1 0,0-1 0,0 1 0,2 3 0,1 3 0,0 1 0,-1-1 0,0 1 0,0 0 0,-1 0 0,3 13 0,0 10 5,-1 0 0,0 35 0,-5 70-174,0-106 36,-5 135-1018,-1 32 419,0 31-1048,1 474-1524,36 355 2906,-15-768 377,11 255 66,-26-5-342,-15-333-795,3-109 1143,-42 168 1,35-203 422,-3-1 0,-2-1 0,-49 91 0,61-134 287,0 0-1,-2 0 0,0-1 1,-28 29-1,32-38-516,-2 0 0,1-1 1,-1 0-1,0 0 0,-1-1 0,0-1 1,0 0-1,0-1 0,-15 5 0,5-4-107,0-1 0,-1-1 0,1-1 0,-39 0 0,-94-12-30,135 8-125,-118-12-290,-34-3-924,-35-2 430,-36-1-1174,-34 1 947,-28 2-1113,-30 2 1061,-1105-26-3131,830 26 2916,-1251-46-725,1409 42 1809,25 3 159,31 2 121,38 3 203,45 3-31,48 2 448,46-2-177,46 0 847,-43-15 1949,158 11-1577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959 383 24575,'0'-7'0,"-1"0"0,0 0 0,-1 0 0,0 0 0,-3-8 0,-4-14 0,-1-28 0,8 37 0,-2-1 0,-11-34 0,13 49 0,-1-1 0,0 0 0,-1 1 0,1 0 0,-1 0 0,0 0 0,-1 0 0,1 1 0,-1-1 0,-1 1 0,-10-8 0,2 4 0,0 0 0,-1 1 0,0 1 0,0 0 0,0 2 0,-1-1 0,-18-2 0,12 3 0,0 2 0,-1 0 0,1 2 0,-43 2 0,44 1 0,-1 2 0,1 0 0,0 2 0,0 0 0,1 2 0,0 0 0,0 1 0,-32 20 0,21-9 0,2 2 0,0 0 0,2 2 0,-35 39 0,41-39 0,1 0 0,2 1 0,0 1 0,2 0 0,-14 31 0,23-42 0,1 1 0,0-1 0,2 1 0,-1 0 0,2 0 0,0 0 0,1 1 0,1-1 0,1 1 0,0-1 0,3 22 0,1-17 0,1 1 0,2-1 0,0 0 0,1 0 0,1-1 0,1 0 0,0-1 0,2 0 0,0-1 0,1 0 0,20 20 0,-26-30 0,0-1 0,0-1 0,1 1 0,0-1 0,0 0 0,1-1 0,0 0 0,12 5 0,-14-8 0,0 1 0,0-1 0,0-1 0,0 0 0,0 0 0,1 0 0,-1-1 0,0 0 0,1 0 0,-1-1 0,0 0 0,9-2 0,2-2 0,-1-1 0,1 0 0,-1-2 0,0 0 0,23-15 0,-2-3 0,37-33 0,-42 30 0,-1-1 0,-1-2 0,27-36 0,-38 41 0,-1-1 0,-2-1 0,0-1 0,18-47 0,26-109 0,-62 227 0,1-6 0,1 85 0,4 1 0,22 120 0,-19-198 0,17 56 0,-20-82 0,2 1 0,0-1 0,1-1 0,0 0 0,21 29 0,-25-39-151,1-1-1,0 1 0,0-1 0,1 0 1,-1-1-1,1 1 0,0-1 1,9 5-1,-1-3-6674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1 381 24575,'0'0'0,"0"0"0,0 0 0,2 0 0,8 0 0,0 0 0,0-1 0,0 0 0,0-1 0,-1 0 0,1-1 0,18-7 0,-23 8 0,1-1 0,-1-1 0,1 1 0,-1-1 0,0 0 0,-1 0 0,1 0 0,-1 0 0,1-1 0,-1 0 0,-1 0 0,1 0 0,5-11 0,-5 7 0,-1-1 0,1 0 0,-1 0 0,-1 0 0,0 0 0,0 0 0,-1-1 0,-1 1 0,0-1 0,0 1 0,-3-16 0,2 14 0,-2 0 0,1 1 0,-2 0 0,1 0 0,-2 0 0,1 0 0,-2 0 0,1 1 0,-1 0 0,-8-10 0,12 18 0,-1-1 0,1 0 0,-1 1 0,1-1 0,-1 1 0,0 0 0,0 0 0,-3-2 0,5 3 0,0 1 0,-1-1 0,1 1 0,0 0 0,0-1 0,0 1 0,-1 0 0,1 0 0,0 0 0,0 0 0,-1 0 0,1 0 0,0 0 0,0 0 0,-1 0 0,1 1 0,0-1 0,0 1 0,0-1 0,0 1 0,-1-1 0,1 1 0,0-1 0,0 1 0,0 0 0,-1 1 0,-1 1 7,0 0 0,0 1 0,0-1 0,0 1 0,0 0 1,1 0-1,0 0 0,0 0 0,0 0 0,0 1 0,0-1 0,1 0 0,0 1 0,0 0 0,0-1 0,0 8 0,1-2-219,0 0 0,1 1 0,0-1-1,0 0 1,1 1 0,4 12 0,3 3-6614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4 0,0 5 0,2 8 0,3 8 0,2 6 0,2 6 0,1 8 0,1 10 0,1 7 0,-3 2 0,-1-4 0,-3-11 0,-3-11 0,0-12 0,-2-11-8191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4 0,1 7 0,4 5 0,2 2 0,0-3-8191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92 24575,'-16'0'0,"13"-1"0,9-1 0,13-2 0,91-5 0,-5 6 0,37 1-333,35 1-999,502 6-2499,234 0 993,774-40-807,-599 9 2939,-792 20 454,-29 2 189,-35 0 63,-34 2 175,-32 0 522,-66 1-286,138 2 4804,-221 1-4690,-12 1-2739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24575,'-3'1'0,"3"-1"0,-1 0 0,0 0 0,0 0 0,1 0 0,-1 0 0,0 1 0,1-1 0,-1 0 0,0 0 0,1 1 0,-1-1 0,0 1 0,1-1 0,-1 0 0,1 1 0,-1-1 0,1 1 0,-1-1 0,1 1 0,-1 0 0,1-1 0,-1 1 0,1-1 0,0 1 0,-1 0 0,1-1 0,0 1 0,0 0 0,-1 0 0,1-1 0,0 2 0,-2 8 0,1 0 0,1 1 0,-1-1 0,2 0 0,-1 1 0,1-1 0,1 0 0,3 10 0,-1 3 0,107 561 0,-110-582-10,33 153 141,11-5-1617,-30-114-5340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3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147 483 24575,'0'0'0,"0"8"0,0 4 0,0 0 0,2 0 0,-1 0 0,1-1 0,1 1 0,0 0 0,8 15 0,-9-22 0,0 0 0,1-1 0,-1 0 0,1 0 0,0 1 0,1-2 0,-1 1 0,8 6 0,-8-8 0,0 0 0,0 0 0,0 0 0,0-1 0,0 1 0,1-1 0,-1 0 0,0 0 0,1 0 0,-1 0 0,1 0 0,0-1 0,6 0 0,-3 0 0,1-1 0,-1-1 0,1 1 0,-1-1 0,0-1 0,0 1 0,0-1 0,0 0 0,0-1 0,-1 0 0,0 0 0,7-5 0,2-3 0,0-1 0,-1-1 0,18-21 0,-18 18 0,-1-1 0,0 0 0,-2 0 0,0-1 0,-1-1 0,-1 0 0,-1 0 0,-1-1 0,6-26 0,-10 33 0,-1-1 0,0 1 0,-1-1 0,-1 1 0,0-1 0,-1 0 0,-1 1 0,0-1 0,-1 1 0,-1 0 0,0 0 0,0 0 0,-2 0 0,-11-22 0,13 29 0,-1-1 0,0 1 0,0 0 0,-1 0 0,0 1 0,0-1 0,0 1 0,-1 0 0,-9-5 0,11 8 0,-1 0 0,1 0 0,-1 0 0,0 1 0,0 0 0,0 0 0,0 1 0,0 0 0,0 0 0,0 0 0,-1 1 0,1-1 0,-11 3 0,4 0 0,-1 0 0,1 2 0,0 0 0,1 0 0,-1 1 0,1 1 0,0 0 0,0 0 0,1 1 0,0 1 0,-20 17 0,12-8 0,2 1 0,0 1 0,1 0 0,1 1 0,-19 34 0,24-37 24,2 0 0,0 1 0,1 0 0,-9 36 0,13-43-173,1 0 1,1 0-1,0 1 1,1-1-1,0 0 1,1 1-1,0-1 1,0 0-1,6 18 1,8 10-6678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24575,'0'0'0,"4"0"0,6 0 0,14 0 0,22 2 0,25 0 0,20-1 0,10-4 0,3-6 0,-2-8 0,-3-7 0,-5-10 0,-4-9 0,-12-1 0,-19 7-8191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24575,'1'3'0,"17"92"0,-3-21 0,27 251-305,7 34-48,-38-308-903,-2-15-5021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926 527 24575,'-1'-1'0,"0"1"0,0-1 0,0 0 0,0 0 0,0 1 0,0-1 0,0 0 0,0 0 0,0-1 0,-3-2 0,-3-5 0,-1 1 0,1-1 0,0-1 0,1 1 0,0-1 0,1 0 0,0-1 0,0 1 0,-5-20 0,-3-10 0,-1 1 0,-29-56 0,33 79 0,0 0 0,-1 0 0,0 1 0,-1 0 0,-1 1 0,0 0 0,-28-21 0,25 23 0,0 2 0,0-1 0,-2 2 0,1 1 0,-23-9 0,29 14 0,-1-1 0,1 1 0,-1 1 0,1 0 0,-1 1 0,0 0 0,0 1 0,1 1 0,-24 2 0,19 1 0,1 1 0,0 0 0,0 0 0,1 2 0,-1 0 0,2 0 0,-23 17 0,12-6 0,1 2 0,1 0 0,-22 26 0,28-27 0,0 0 0,2 1 0,0 1 0,1 1 0,2-1 0,0 2 0,1 0 0,-13 45 0,19-53 0,1 0 0,1 0 0,0 1 0,1-1 0,0 0 0,2 1 0,-1-1 0,2 0 0,0 0 0,1 0 0,1 0 0,0 0 0,1 0 0,0-1 0,12 21 0,-14-28 0,1-1 0,0 0 0,0-1 0,1 1 0,-1-1 0,1 0 0,0 0 0,10 7 0,-11-10 0,0 1 0,0-1 0,-1-1 0,1 1 0,0 0 0,0-1 0,0 0 0,1 0 0,-1 0 0,0-1 0,0 1 0,1-1 0,-1 0 0,0 0 0,8-1 0,-1-2 0,0 0 0,0 0 0,-1-1 0,1 0 0,19-12 0,47-35 0,-75 50 0,51-38 0,-3-2 0,65-66 0,-85 74 0,-2 0 0,-1-2 0,-2-1 0,32-61 0,-41 64 0,16-28 0,-32 61 1,0 0 0,0 0-1,0 0 1,-1 0 0,1 0 0,0 0-1,0 0 1,0 0 0,0 1-1,0-1 1,0 0 0,0 0 0,0 0-1,-1 0 1,1 0 0,0 1-1,0-1 1,0 0 0,0 0 0,0 0-1,0 0 1,0 0 0,0 1-1,0-1 1,0 0 0,0 0 0,0 0-1,0 0 1,0 1 0,0-1-1,0 0 1,0 0 0,1 0 0,-1 0-1,0 0 1,0 1 0,0-1-1,0 0 1,0 0 0,0 0 0,0 0-1,0 0 1,0 0 0,1 0 0,-1 1-1,0-1 1,0 0 0,0 0-1,0 0 1,0 0 0,1 0-1,9 0-178,-3-1-1046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24575,'0'5'0,"2"26"0,0 1 0,2-1 0,1 0 0,11 35 0,47 120 0,-35-112 0,98 366 0,-31 8 0,-77-358 0,-14-71 0,-1-8 0,-1 1 0,0-1 0,-1 1 0,0 21 0,11-62 0,7-20 0,-5 13 0,1 1 0,1 1 0,21-32 0,-19 41 0,1 1 0,1 1 0,1 1 0,1 1 0,31-24 0,-22 22 0,2 1 0,0 2 0,60-27 0,-69 37 0,1 1 0,36-9 0,-49 15 0,0 1 0,0 0 0,0 1 0,0 1 0,0 0 0,0 0 0,18 4 0,-26-4 0,0 1 0,0 0 0,-1 0 0,1 1 0,0-1 0,0 1 0,-1 0 0,1 0 0,-1 0 0,1 0 0,-1 0 0,0 1 0,0 0 0,0 0 0,0-1 0,-1 2 0,1-1 0,-1 0 0,1 0 0,-1 1 0,0-1 0,-1 1 0,1 0 0,-1 0 0,1-1 0,0 7 0,0 2 0,0-1 0,-1 1 0,0 0 0,-1-1 0,-1 1 0,1-1 0,-2 1 0,0-1 0,0 1 0,-1-1 0,0 0 0,-1 0 0,-10 21 0,3-13 0,0 0 0,-1 0 0,-1-2 0,-1 1 0,0-1 0,-24 21 0,1-7 0,-1-2 0,-1-1 0,-1-2 0,-2-2 0,0-2 0,-1-1 0,-91 29 0,41-23-1365,82-24-5461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24575,'0'0'0,"5"5"0,0 2 0,-1 1 0,0-1 0,0 1 0,0 0 0,3 11 0,10 47 0,-15-59 0,50 312 0,-29 4 0,-20-274-1365,-1-39-5461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24575,'0'0'0,"0"0"0,0 0 0,0 4 0,0 9 0,0 13 0,-2 14 0,-2 8 0,-3 1 0,-4-2 0,-4-3 0,-1-7 0,2-11-8191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8:5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0,6 0 0,11 2 0,16 1 0,9-1 0,-4 0-8191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762 114 24575,'-7'-13'0,"-1"0"0,-2 0 0,1 0 0,-16-14 0,21 24 0,0-1 0,0 1 0,0 0 0,-1 0 0,0 0 0,0 0 0,1 1 0,-2 0 0,1 0 0,0 0 0,0 1 0,0 0 0,-8-1 0,5 1 0,0 1 0,0 0 0,0 1 0,0 0 0,0 0 0,0 1 0,1 0 0,-16 6 0,4 1 0,0 0 0,-22 15 0,21-11 0,0 2 0,1 0 0,1 1 0,1 1 0,0 0 0,1 1 0,-22 33 0,27-35 0,1 1 0,1 0 0,1 0 0,1 1 0,0 0 0,1 0 0,1 1 0,0 0 0,2 0 0,-2 20 0,4-28 0,1 0 0,1 0 0,-1 0 0,2 0 0,-1 0 0,1 0 0,1-1 0,0 1 0,1-1 0,0 1 0,0-1 0,1-1 0,0 1 0,1-1 0,0 1 0,1-2 0,0 1 0,0-1 0,1 0 0,0 0 0,9 7 0,3-3 0,1 0 0,-1-1 0,43 15 0,-4-1 0,-56-24 0,0 0 0,0 1 0,-1-1 0,1 1 0,0 0 0,-1 0 0,1 0 0,-1 0 0,3 3 0,-4-3 0,-1-1 0,1 0 0,0 1 0,0-1 0,-1 1 0,1 0 0,-1-1 0,1 1 0,-1-1 0,1 1 0,-1 0 0,0-1 0,0 1 0,0 0 0,0 0 0,0-1 0,-1 1 0,1 0 0,-1 1 0,-1 5 0,-1 0 0,0-1 0,0 1 0,-1-1 0,0 0 0,0 0 0,-1-1 0,-7 9 0,-7 7 0,-23 18 0,42-40 0,-48 42 0,-78 51 0,-62 22 0,179-109 0,4-3 0,0 0 0,0 0 0,0-1 0,0 0 0,0 1 0,0-2 0,-1 1 0,-6 1 0,11-3-62,1 0 0,-1 0 0,1 0 0,-1 0 0,1 0 0,-1 0 0,1 0 0,-1 0 0,1 0 0,-1-1 0,1 1 0,-1 0 0,1 0-1,-1 0 1,1-1 0,0 1 0,-1 0 0,1 0 0,-1-1 0,1 1 0,-1-1 0,-2-8-6764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24575,'128'1'0,"4"0"0,56 2-538,48-3-1613,40-3 1068,658-50-2329,-4-58 3588,-684 75-621,592-77-2376,-576 95 6315,-225 17-4905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0 24575,'9'1'0,"3"1"0,0 1 0,1 0 0,15 8 0,-25-10 0,71 28-185,-2 4 0,-2 3-1,-1 3 1,-1 3 0,73 60-1,-97-65 186,59 63 0,-85-80 0,-1 0 0,-1 2 0,0 0 0,-2 0 0,17 37 0,-26-47 0,-1 0 0,0 0 0,-1 0 0,0 0 0,-1 0 0,0 1 0,-1-1 0,0 1 0,-1 0 0,0-1 0,-4 21 0,0-16 0,0-1 0,-1-1 0,-1 1 0,0-1 0,-1 0 0,-1 0 0,0-1 0,-16 21 0,3-9 0,-1 0 0,-46 40 0,21-27-355,-2-2-1,-1-2 0,-68 35 0,-179 62-1068,140-77 1003,-3-7 0,-1-7-1,-244 29 1,321-61-2126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3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10 24575,'-4'0'0,"0"-1"0,1 1 0,-1-1 0,-4-2 0,-13-1 0,16 4 0,-1 0 0,1 0 0,0 1 0,-1-1 0,1 2 0,-1-1 0,1 0 0,0 1 0,-9 4 0,-2 2 0,-25 18 0,24-14 0,0 2 0,1 0 0,1 0 0,0 2 0,1 0 0,0 0 0,-18 32 0,17-22 0,1 0 0,2 1 0,0 1 0,2-1 0,-6 31 0,12-47 0,1 1 0,1-1 0,0 1 0,1 0 0,0 0 0,1 0 0,1 12 0,-1-23 0,1 0 0,-1 0 0,0 0 0,0 0 0,0 0 0,1 0 0,-1 0 0,0 0 0,1 0 0,-1-1 0,1 1 0,-1 0 0,1 0 0,0 0 0,-1 0 0,1-1 0,0 1 0,-1 0 0,1-1 0,1 2 0,-1-2 0,0 0 0,0 1 0,0-1 0,0 0 0,0 0 0,0 0 0,0 1 0,0-1 0,0 0 0,0 0 0,0-1 0,0 1 0,0 0 0,0 0 0,0 0 0,1-1 0,4-2 0,-1 1 0,0-1 0,0 0 0,-1 0 0,9-7 0,0-2 0,0-1 0,22-28 0,15-32 0,1-1 0,-48 70 0,1 0 0,0 0 0,-1 0 0,1 1 0,1-1 0,-1 1 0,0 0 0,1 0 0,0 1 0,-1-1 0,1 1 0,0 0 0,7-1 0,4-1 0,1 1 0,31-1 0,-38 3 0,241-19-206,-186 14-953,-21 2-5667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24575,'0'6'0,"13"169"0,-6-118 0,5 53-44,77 826-1296,-82-482 869,-7-440 295,-1 0 0,-1 0 0,0 0 0,0 0 0,-6 16 0,2-18-5104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24575,'0'-2'0,"0"1"0,0 0 0,1 0 0,-1-1 0,0 1 0,1 0 0,-1-1 0,1 1 0,-1 0 0,1 0 0,-1 0 0,1 0 0,0 0 0,0-1 0,0 1 0,-1 0 0,1 1 0,0-1 0,0 0 0,0 0 0,2-1 0,2-1 0,0 0 0,0 1 0,10-4 0,-12 5 0,26-9 0,0 1 0,0 2 0,54-6 0,-38 9 0,89 4 0,-100 3-31,-1 1 0,1 1 1,-1 2-1,59 21 0,-71-19-24,1 0 0,-1 1 1,-1 2-1,0 0 0,-1 1 0,0 1 1,32 30-1,-43-35 55,1 0 0,-2 1 0,1 0 0,-1 1 0,-1-1 0,0 1 0,0 0 0,-1 1 0,6 18 0,-8-16 0,0-1 0,-1 1 0,-1-1 0,0 1 0,0-1 0,-2 1 0,1 0 0,-6 22 0,1-11 0,-2 1 0,-1-1 0,0 0 0,-2-1 0,-15 26 0,6-17 0,-1-2 0,-2 0 0,-26 30 0,0-11 0,-1-2 0,-2-3 0,-86 59 0,25-29 79,54-37-1425,33-22-4986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24575,'-2'1'0,"1"-1"0,-1 1 0,1-1 0,0 1 0,-1 0 0,1-1 0,0 1 0,-1 0 0,1 0 0,0 0 0,0 0 0,0 0 0,-2 3 0,-1-1 0,-10 13 0,-1 1 0,2 0 0,-16 26 0,-30 62 0,54-95 0,-138 285 0,140-287 0,0-2 0,1-1 0,0 0 0,0 1 0,1-1 0,-1 1 0,1 0 0,0 5 0,1-10 0,0-1 0,0 1 0,0-1 0,0 0 0,0 1 0,0-1 0,0 0 0,1 1 0,-1-1 0,0 0 0,0 1 0,0-1 0,0 0 0,1 1 0,-1-1 0,0 0 0,0 1 0,0-1 0,1 0 0,-1 0 0,0 1 0,1-1 0,-1 0 0,0 0 0,0 0 0,1 1 0,11 1 0,11-1 0,-1-1 0,0-1 0,39-6 0,-36 3 0,125-17-1365,-88 12-5461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24575,'0'0'0,"0"0"0,0 2 0,-2 6 0,-2 10 0,-1 11 0,1 11 0,0 15 0,2 15 0,3 13 0,3 1 0,2-5 0,1-13 0,-1-18-8191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2 0,9 5 0,7 2 0,1 1-8191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24575,'-1'-8'0,"1"6"0,1 7 0,5 16 0,1 0 0,1 0 0,13 25 0,-3-7 0,184 454 0,-157-377 0,-5-22-1365,-27-66-5461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24575,'5'0'0,"12"1"0,-1 0 0,0 1 0,0 1 0,23 7 0,63 28 0,-47-14 0,-1 2 0,-1 3 0,-1 2 0,-1 3 0,46 40 0,-87-65 0,1 0 0,-1 0 0,-1 1 0,0 1 0,12 17 0,-19-23 0,1-1 0,-1 1 0,0 0 0,0-1 0,0 1 0,-1 0 0,0 0 0,0 0 0,0 1 0,0-1 0,-1 0 0,0 0 0,0 0 0,-1 0 0,1 1 0,-1-1 0,-2 8 0,-2 0 0,0 0 0,-1-1 0,0 1 0,-1-1 0,-1-1 0,0 1 0,0-2 0,-1 1 0,-11 10 0,-5 2 0,0-1 0,-46 30 0,5-12-682,-129 58-1,127-68-6143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24575,'8'1'0,"43"3"0,108 7 0,353-19-1762,2-28-71,-230 10 1899,244-18-371,-2 36-695,-429 13 350,-23 0-2057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 24575,'26'1'0,"-1"1"0,0 2 0,0 0 0,-1 2 0,1 0 0,-1 2 0,0 0 0,-1 2 0,0 1 0,-1 1 0,33 22 0,-36-20 0,-1 0 0,-1 1 0,-1 1 0,0 0 0,-1 1 0,26 38 0,-33-41 0,0 1 0,-1-1 0,0 1 0,-1 1 0,-1-1 0,0 1 0,-1 0 0,-1 0 0,0 0 0,0 28 0,-4-19-111,-1 0 0,-1 0 0,-1 0 0,-1-1-1,-1 0 1,-1 0 0,-18 39 0,2-16-263,-2 0 0,-54 73 1,18-40-709,-3-3 0,-140 129 0,-179 94-1079,222-192 1387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24575,'9'0'0,"-1"1"0,0 0 0,0 0 0,0 1 0,9 3 0,15 6 0,-1 1 0,48 26 0,140 89-1295,-1 12 492,8 5 860,158 78 351,-377-219-372,5 4-24,0-1-1,1 0 1,23 7-1,-35-13-13,0 1 0,0-1-1,0 0 1,1 0 0,-1 0-1,0 1 1,0-1 0,0 0-1,1 0 1,-1 0 0,0-1-1,0 1 1,0 0 0,0 0 0,1-1-1,-1 1 1,0-1 0,0 1-1,0-1 1,0 1 0,0-1-1,0 0 1,0 1 0,0-1-1,0 0 1,0 0 0,1-1 0,0-1 42,-1-1 0,1 1 1,-1-1-1,1 1 1,-1-1-1,0 0 0,1-7 1,3-28 426,0-1 0,-3-49 0,-9-85-765,6 159 306,-62-598-913,34 456-279,16 106-4737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3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622 549 24575,'-6'10'0,"-25"56"0,3 1 0,2 2 0,4 1 0,3 0 0,-11 76 0,18-41 0,11-93 0,1-1 0,1 1 0,0-1 0,0 1 0,1-1 0,6 21 0,-7-31 0,-1 0 0,0 0 0,0 0 0,1 0 0,-1 0 0,0-1 0,1 1 0,-1 0 0,1 0 0,-1 0 0,1 0 0,0-1 0,-1 1 0,1 0 0,0-1 0,-1 1 0,1 0 0,0-1 0,0 1 0,0-1 0,0 1 0,0-1 0,0 0 0,0 0 0,0-1 0,0 1 0,0 0 0,-1-1 0,1 1 0,0-1 0,0 1 0,-1-1 0,1 1 0,0-1 0,-1 0 0,1 1 0,-1-1 0,1 0 0,-1 0 0,1 1 0,-1-1 0,1 0 0,-1 0 0,0 0 0,1 0 0,-1 1 0,0-3 0,6-11 0,-2 0 0,0 0 0,3-25 0,0-49 0,-7 49-45,-1 0 1,-2 0-1,-2 0 0,-2 0 0,-1 1 0,-20-56 0,11 48-17,-3 0-1,-1 2 0,-3 0 0,-51-72 0,-21-6 64,-2-2-1,72 87 0,-31-59 0,56 95-1,-4-8 19,0 0-1,1 0 1,0-1-1,1 1 1,-5-19-1,8 28-8,0-1 0,0 1 0,0 0 0,0 0 0,0 0 0,0 0-1,0-1 1,0 1 0,0 0 0,0 0 0,0 0 0,0 0 0,0-1 0,0 1 0,0 0 0,0 0 0,0 0 0,0 0-1,0-1 1,0 1 0,0 0 0,0 0 0,0 0 0,0 0 0,0-1 0,0 1 0,0 0 0,0 0 0,0 0-1,1 0 1,-1 0 0,0-1 0,0 1 0,0 0 0,0 0 0,0 0 0,0 0 0,1 0 0,-1 0 0,0 0-1,0 0 1,0 0 0,0 0 0,1-1 0,-1 1 0,0 0 0,0 0 0,0 0 0,0 0 0,1 0 0,-1 0-1,0 0 1,0 0 0,12 7 33,11 8-42,-2 2 0,22 21 0,104 118-493,-12 16-291,-61-77 609,468 544-948,-498-592-4493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24575,'0'0'0,"0"4"0,2 5 0,5 6 0,4 13 0,6 16 0,5 16 0,3 12 0,2 0 0,0-6 0,-1-12 0,0-14 0,0-14 0,0-8 0,-5-9-8191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24575,'0'0'0,"-2"0"0,-2 0 0,-3 0 0,0 0 0,2 4 0,-1 4 0,-2 4 0,2-1-8191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24575,'-65'0'0,"65"0"0,0 0 0,-1 0 0,1 0 0,0 0 0,0 0 0,-1 1 0,1-1 0,0 0 0,0 0 0,-1 0 0,1 0 0,0 1 0,0-1 0,-1 0 0,1 0 0,0 1 0,0-1 0,0 0 0,0 0 0,0 1 0,-1-1 0,1 0 0,0 0 0,0 1 0,0-1 0,0 0 0,0 0 0,0 1 0,0-1 0,0 0 0,0 1 0,0-1 0,0 0 0,0 1 0,0-1 0,0 0 0,0 0 0,0 1 0,0-1 0,1 1 0,3 15 0,-3-14 0,77 192 0,-47-125 0,90 233 0,-83-210-1365,-23-58-5461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0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24575,'12'-3'0,"-3"0"0,22-2 0,1 1 0,-1 2 0,1 1 0,-1 2 0,1 1 0,-1 1 0,33 8 0,-50-8 0,-1 0 0,0 1 0,0 0 0,0 1 0,21 11 0,-30-13 0,1 0 0,-1 0 0,0 0 0,1 1 0,-1-1 0,-1 1 0,1 0 0,-1 0 0,1 1 0,-1-1 0,0 1 0,-1 0 0,1-1 0,-1 1 0,0 0 0,0 1 0,1 6 0,-1-1 12,0 0 0,-2 0 0,1 0 0,-1 0 0,-1 0 0,0 0 0,0 0 0,-1 0 0,-4 14 0,-5 7-755,-24 52 1,25-61-6084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1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4 0,6 24 0,1-1 0,17 45 0,-11-37 0,57 155-1365,-61-165-5461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1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24575,'0'0'0,"0"0"0,5 0 0,59-1 0,103 4 0,-160-2 0,1 0 0,-1 0 0,0 0 0,0 1 0,12 5 0,-17-6 0,0 0 0,0 0 0,0 0 0,0 0 0,0 0 0,-1 1 0,1-1 0,0 1 0,-1-1 0,1 1 0,-1 0 0,0 0 0,1-1 0,-1 1 0,0 0 0,0 0 0,0 0 0,-1 0 0,1 0 0,0 0 0,-1 0 0,1 1 0,-1 2 0,0 0 0,0-1 0,0 1 0,0 0 0,-1-1 0,0 1 0,0-1 0,-3 8 0,0-1 0,-1 0 0,-6 10 0,-4 2 26,-1 0-1,0-1 1,-26 27 0,-64 54-1027,92-90 534,-36 32-6359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1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24575,'0'0'0,"1"6"0,-1 0 0,1 0 0,0 0 0,0 0 0,1 0 0,0 0 0,0-1 0,0 1 0,0-1 0,7 10 0,0 1 0,61 103 0,-55-100-1365,-3-3-5461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3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0 0,0 0 0,2 0 0,6 0 0,7 0 0,2 0-8191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3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749 465 24575,'-2'0'0,"0"0"0,1-1 0,-1 1 0,0 0 0,1 0 0,-1 0 0,-2 1 0,-1-1 0,3 0 0,0 0 0,0 0 0,0-1 0,0 1 0,0-1 0,0 1 0,0-1 0,0 0 0,0 0 0,0 0 0,0 0 0,0 0 0,0 0 0,1-1 0,-1 1 0,1-1 0,-1 1 0,-2-3 0,-1-3 0,0-1 0,0 1 0,-4-12 0,7 16 0,-40-94 0,26 57 0,-22-39 0,31 67 0,-1-1 0,0 1 0,-1 1 0,0-1 0,-1 1 0,0 1 0,-13-10 0,9 9 0,-2 1 0,1 0 0,-1 1 0,-1 1 0,1 0 0,-24-6 0,28 10 0,0 1 0,1 1 0,-1-1 0,-1 2 0,1 0 0,0 0 0,0 1 0,0 1 0,0 0 0,-18 4 0,22-3 0,1 1 0,0-1 0,1 1 0,-1 1 0,0-1 0,1 1 0,0 0 0,-7 6 0,4-2 0,1 0 0,0 0 0,1 1 0,-12 17 0,7-6 0,1 1 0,1 1 0,1 0 0,-10 34 0,13-38 0,2 1 0,0-1 0,1 1 0,1 0 0,0 0 0,2 25 0,1-36 0,0 0 0,1 0 0,-1-1 0,1 1 0,1-1 0,0 1 0,6 11 0,-6-14 0,0 0 0,0 0 0,1-1 0,0 1 0,0-1 0,0 0 0,0 0 0,1 0 0,-1-1 0,1 1 0,8 3 0,-3-2 0,0-1 0,1 0 0,0-1 0,0 0 0,0-1 0,0 0 0,0-1 0,0 0 0,19-1 0,-14-1 0,1 0 0,-1-2 0,0 0 0,0-1 0,31-11 0,-37 11 0,0-1 0,0-1 0,-1 1 0,0-1 0,0-1 0,0 0 0,-1 0 0,9-9 0,-4 0 0,-1 0 0,0-1 0,14-25 0,-19 30 0,10-14 0,-17 26 0,0 0 0,1 0 0,-1-1 0,0 1 0,0 0 0,0 0 0,0 0 0,0 0 0,1 0 0,-1-1 0,0 1 0,0 0 0,0 0 0,1 0 0,-1 0 0,0 0 0,0 0 0,0 0 0,1 0 0,-1 0 0,0 0 0,0 0 0,0 0 0,1 0 0,-1 0 0,0 0 0,0 0 0,1 0 0,-1 0 0,0 0 0,0 0 0,0 0 0,1 0 0,-1 0 0,0 0 0,0 0 0,0 0 0,0 0 0,1 1 0,6 7 0,-6-6 0,15 21 0,-1 1 0,-1 0 0,-1 1 0,18 49 0,22 111 0,-10-29 0,-39-142-105,1-1 0,0 1 0,1-1 0,1 0 0,0-1 0,1 0 0,0 0 0,1 0 0,0-1 0,0-1 0,2 1 0,16 13 0,6-2-6721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3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762 42 24575,'-11'2'0,"-3"1"0,-81-18 0,36 5 0,-8 0 0,-104-2 0,149 12 0,0 1 0,-1 1 0,1 1 0,0 1 0,1 1 0,-1 1 0,1 0 0,-35 17 0,47-19 0,1 1 0,0 1 0,0-1 0,0 1 0,0 1 0,1-1 0,0 1 0,1 0 0,-9 12 0,11-13 0,0 1 0,1-1 0,-1 1 0,2 0 0,-1 0 0,1 0 0,0 0 0,0 1 0,0-1 0,1 1 0,1-1 0,-1 14 0,2-11 0,0 0 0,1 0 0,-1 0 0,2-1 0,0 1 0,0-1 0,0 1 0,1-1 0,6 9 0,-3-6 0,1 0 0,1-1 0,0 0 0,0 0 0,18 15 0,2-4 0,1 0 0,0-2 0,67 32 0,71 22 0,-19-8 0,-102-43 0,47 31 0,-84-48 0,-1 1 0,0 0 0,-1 0 0,0 1 0,0 0 0,-1 0 0,8 10 0,-13-15 0,0 0 0,-1 1 0,1-1 0,-1 0 0,1 1 0,-1-1 0,0 1 0,0 0 0,-1-1 0,2 8 0,-2-8 0,-1 0 0,1-1 0,-1 1 0,1 0 0,-1 0 0,0 0 0,0-1 0,0 1 0,0-1 0,0 1 0,-1-1 0,1 1 0,-1-1 0,1 0 0,-1 1 0,-2 1 0,0-1 0,0 1 0,0-1 0,-1 0 0,1 0 0,-1 0 0,1 0 0,-1-1 0,0 0 0,0 0 0,0 0 0,0-1 0,0 1 0,-1-1 0,1-1 0,0 1 0,0-1 0,-1 0 0,1 0 0,0 0 0,-1-1 0,-7-1 0,7 0 0,-1 1 0,1-1 0,0 0 0,-1-1 0,1 0 0,0 0 0,0 0 0,1-1 0,-1 1 0,1-1 0,-1-1 0,1 1 0,1-1 0,-1 0 0,1 0 0,-7-10 0,7 8 0,1 0 0,0 0 0,0 0 0,1 0 0,0 0 0,0-1 0,1 1 0,0-1 0,0 1 0,0-1 0,1 0 0,1-8 0,2-6 0,1 1 0,0 0 0,9-24 0,9-17-986,51-98 0,-20 59-5233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3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24575,'0'5'0,"-16"72"0,3-19 0,-1 38 0,13-81 0,1 0 0,0 0 0,1 0 0,3 21 0,-2-29 0,0-1 0,1 1 0,-1-1 0,1 0 0,0 0 0,1 0 0,-1 0 0,1-1 0,0 1 0,1-1 0,-1 0 0,11 9 0,5 1 0,1 0 0,25 14 0,-15-10 0,-30-19 0,94 66 0,-84-57 0,-2-1 0,1 1 0,-1 1 0,-1 0 0,1 0 0,11 21 0,-17-26-7,-1 0-1,1 1 0,-1-1 1,-1 1-1,1-1 1,-1 1-1,0 0 1,0 0-1,-1-1 0,1 10 1,-2-7 35,0 1 1,0 0-1,-1-1 0,0 1 1,-1-1-1,-4 10 1,-5 6-364,-1 0 1,-1-1-1,-23 30 1,34-50 191,-33 44-6683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3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34 24575,'-10'-10'0,"7"7"0,-1 0 0,0 0 0,1 1 0,-1-1 0,0 1 0,-1 0 0,1 1 0,-8-3 0,12 4 0,0 0 0,0 0 0,0 0 0,-1 0 0,1 0 0,0 0 0,0 0 0,0 0 0,-1 0 0,1 0 0,0 0 0,0 0 0,0 0 0,-1 0 0,1 0 0,0 1 0,0-1 0,0 0 0,0 0 0,-1 0 0,1 0 0,0 0 0,0 1 0,0-1 0,0 0 0,0 0 0,0 0 0,0 0 0,0 1 0,-1-1 0,1 0 0,0 0 0,0 0 0,0 1 0,0-1 0,0 0 0,0 0 0,0 0 0,0 1 0,0-1 0,0 0 0,0 13 0,1-9 0,0 25 0,2 1 0,1 0 0,14 49 0,36 86 0,-35-110 0,-3-10-118,54 180-1129,-65-201-5579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3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24575,'0'0'0,"0"0"0,0 0 0,0 0 0,0 0 0,0 0 0,2 0 0,8-2 0,8 0 0,2-1-8191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3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49 24575,'-15'16'0,"7"-5"0,-35 47 0,39-50 0,-1 0 0,1 1 0,1-1 0,-1 1 0,-3 18 0,4-10 0,0 1 0,2-1 0,0 1 0,1 0 0,1 0 0,0 0 0,1-1 0,1 1 0,11 33 0,-12-46 0,0 0 0,0 0 0,0 0 0,1 0 0,-1-1 0,1 1 0,1-1 0,-1 0 0,0 0 0,1 0 0,0 0 0,7 5 0,-7-7 0,1 1 0,-1-1 0,1 0 0,0 0 0,-1 0 0,1-1 0,0 0 0,0 0 0,0 0 0,0 0 0,0-1 0,1 0 0,6 0 0,7-2 0,0-1 0,1-1 0,-1 0 0,-1-2 0,1 0 0,22-11 0,-20 7 0,0-1 0,-1-1 0,0 0 0,-1-2 0,17-16 0,-26 21 0,-1-1 0,0 0 0,0 0 0,-1-1 0,0 0 0,-1-1 0,-1 1 0,0-1 0,0-1 0,-1 1 0,5-19 0,-9 25 0,1-1 0,-1 0 0,0 0 0,-1 1 0,0-1 0,0 0 0,0 0 0,-1 0 0,0 1 0,0-1 0,-1 0 0,1 1 0,-2-1 0,1 1 0,-1 0 0,0-1 0,0 1 0,0 1 0,-1-1 0,0 0 0,0 1 0,-1 0 0,1 0 0,-7-5 0,5 4 0,-1 1 0,0 0 0,-1 1 0,1-1 0,-1 1 0,0 1 0,0-1 0,0 2 0,0-1 0,-12-2 0,9 4 0,-1 0 0,1 0 0,0 1 0,-1 0 0,1 1 0,-1 0 0,-13 4 0,9-1 0,1 1 0,-1 0 0,1 1 0,0 1 0,1 0 0,0 1 0,0 1 0,0 0 0,1 1 0,1 0 0,-14 14 0,22-19 0,-1 0 0,1 0 0,0 0 0,0 1 0,0-1 0,1 1 0,-3 7 0,5-12 2,1 0 1,0 0-1,0 0 0,-1 0 0,1 0 0,0 1 0,0-1 1,0 0-1,0 0 0,0 0 0,1 0 0,-1 0 0,0 0 0,0 0 1,1 0-1,-1 0 0,0 0 0,1 0 0,0 0 0,-1 0 1,1 0-1,-1 0 0,1 0 0,0 0 0,0 0 0,-1-1 1,1 1-1,0 0 0,0 0 0,2 0 0,2 2-209,0 0 0,0-1-1,1 0 1,8 3-1,-11-4-187,34 10-6431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9:3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24575,'0'0'0,"-2"0"0,-3 0 0,-2 4 0,-3 5 0,-5 8 0,-3 15 0,1 17 0,4 15 0,4 22 0,8 28 0,8 24 0,14 19-1551,19 21 1551,9-6 0,-3-31-6640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1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77 24575,'0'0'0,"0"-6"0,0-11 0,-1 11 0,1 0 0,0-1 0,2-12 0,-2 18 0,1 0 0,-1 0 0,1 0 0,-1 1 0,1-1 0,0 0 0,-1 0 0,1 0 0,0 0 0,-1 1 0,1-1 0,0 0 0,0 1 0,0-1 0,0 1 0,0-1 0,0 1 0,0-1 0,0 1 0,0-1 0,0 1 0,0 0 0,0 0 0,0 0 0,0-1 0,0 1 0,0 0 0,1 1 0,5-2 0,0 2 0,-1-1 0,8 2 0,7 2 0,0 1 0,0 1 0,-1 1 0,1 0 0,-2 2 0,1 0 0,-1 2 0,-1 0 0,0 1 0,0 0 0,25 25 0,-23-17 0,-2 0 0,0 0 0,-1 2 0,-1 0 0,-1 1 0,-1 1 0,-1 0 0,18 46 0,-31-69 0,1 0 0,-1 0 0,0 0 0,0 0 0,1 0 0,-1-1 0,0 1 0,0 0 0,0 0 0,0 0 0,0 0 0,0 0 0,0 0 0,0 0 0,0 0 0,0 0 0,-1-1 0,1 1 0,0 0 0,-1 0 0,1 0 0,-1 0 0,1-1 0,-1 1 0,1 0 0,-1 0 0,1-1 0,-1 1 0,1 0 0,-1-1 0,0 1 0,0-1 0,1 1 0,-2 0 0,-5 6 0,-21 21 0,2 1 0,1 1 0,1 1 0,1 2 0,-34 66 0,45-72 0,1 0 0,1 1 0,2 0 0,0 1 0,2-1 0,-4 56 0,9-66 0,1 1 0,1-1 0,1 0 0,0 0 0,1 0 0,1-1 0,1 1 0,0-1 0,1 0 0,1 0 0,1-1 0,13 22 0,-10-23 0,1 0 0,1 0 0,0-1 0,1-1 0,0 0 0,1-1 0,1 0 0,21 11 0,-36-22 0,0 0 0,0 0 0,1 0 0,-1-1 0,0 1 0,0 0 0,0 1 0,0-1 0,0 0 0,0 0 0,0 0 0,0 1 0,0-1 0,-1 0 0,2 2 0,-2-1 0,0-1 0,0 1 0,0 0 0,0-1 0,0 1 0,0 0 0,-1-1 0,1 1 0,0 0 0,-1-1 0,1 1 0,-1 0 0,0-1 0,-1 3 0,-13 22 0,-1-1 0,-1-1 0,-41 43 0,33-39 0,-253 276-862,-18-23 494,163-176-793,92-79-4639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1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24575,'0'6'0,"0"16"0,1-1 0,1 1 0,0 0 0,2-1 0,1 1 0,1-1 0,12 31 0,-13-41 0,0 0 0,1-1 0,0 0 0,1 0 0,0-1 0,1 1 0,-1-2 0,2 1 0,-1-1 0,1 0 0,0-1 0,1 0 0,0 0 0,0-1 0,17 7 0,-17-9 0,0-1 0,0 0 0,0 0 0,1-1 0,-1 0 0,0-1 0,1-1 0,-1 1 0,1-2 0,-1 1 0,1-2 0,-1 1 0,1-1 0,-1-1 0,0 0 0,0 0 0,0-1 0,-1 0 0,1-1 0,-1 0 0,0 0 0,0-1 0,-1-1 0,1 1 0,-1-1 0,-1 0 0,0-1 0,0 0 0,0 0 0,-1-1 0,6-10 0,-8 13 0,-1 0 0,0 0 0,0 0 0,0-1 0,-1 1 0,2-12 0,-3 15 0,-1 1 0,0-1 0,0 0 0,0 0 0,0 0 0,0 1 0,-1-1 0,1 0 0,-1 0 0,1 1 0,-1-1 0,0 0 0,0 1 0,-1-1 0,1 1 0,0-1 0,-1 1 0,-3-4 0,0 1 0,0 0 0,-1 0 0,1 1 0,-1 0 0,0 0 0,0 0 0,-1 1 0,1 0 0,-1 0 0,-8-2 0,1 1 0,0 1 0,0 0 0,0 1 0,-18 0 0,16 2 0,0 1 0,-1 0 0,1 1 0,0 1 0,1 1 0,-1 1 0,0 0 0,1 0 0,-16 10 0,0 1 0,1 2 0,1 1 0,-32 26 0,-27 34 0,74-63 0,-1 1 0,2 0 0,-15 24 0,24-35-124,1-1 0,1 0 0,-1 1 0,1-1 0,0 1 0,0 0-1,0 0 1,1 0 0,0 0 0,-1 8 0,5 8-6702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2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2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24575,'3'14'0,"1"2"0,2 0 0,0-1 0,1 1 0,1-1 0,10 15 0,-11-19 0,1 0 0,1-1 0,-1 0 0,2 0 0,0 0 0,19 13 0,-25-20 0,0 0 0,1-1 0,0 1 0,-1-1 0,1 0 0,0 0 0,0-1 0,0 0 0,0 0 0,0 0 0,0 0 0,1-1 0,-1 1 0,0-2 0,0 1 0,0 0 0,0-1 0,0 0 0,0 0 0,0-1 0,0 1 0,0-1 0,0 0 0,0 0 0,-1-1 0,5-2 0,1-2 0,-1 1 0,0-1 0,-1-1 0,0 0 0,0 0 0,0 0 0,-1-1 0,-1 0 0,1 0 0,-1-1 0,5-13 0,-8 18 0,-1-1 0,0 0 0,0 0 0,-1 0 0,0 0 0,0 0 0,0 0 0,-1-1 0,0-10 0,0 13 0,-1-1 0,0 1 0,0 0 0,-1-1 0,1 1 0,-1 0 0,0 0 0,0 0 0,0 0 0,-1 0 0,1 0 0,-1 1 0,0-1 0,-5-4 0,2 3 0,-1-1 0,0 2 0,0-1 0,0 1 0,0 0 0,-1 0 0,1 1 0,-1 0 0,0 1 0,0-1 0,0 2 0,0-1 0,-1 1 0,1 0 0,-10 1 0,8 0 0,1 0 0,0 1 0,-1 0 0,1 1 0,0 0 0,0 0 0,0 1 0,0 0 0,1 1 0,-1 0 0,1 0 0,0 1 0,-11 8 0,12-8 0,1 1 0,0 0 0,0 0 0,1 0 0,-1 1 0,1 0 0,1 0 0,-1 0 0,1 0 0,1 1 0,-1 0 0,1 0 0,-2 10 0,4-16 4,1 0 0,0 0 0,0 0-1,-1 0 1,1 0 0,1 0 0,-1-1-1,0 1 1,0 0 0,1 0 0,-1 0 0,1 0-1,-1 0 1,1 0 0,0 0 0,0-1-1,0 1 1,0 0 0,0-1 0,0 1-1,0-1 1,1 1 0,-1-1 0,3 3 0,0-2-150,0 1 0,0-1 0,0 0 0,0 0 0,1-1 0,-1 1 0,0-1 0,1 0 0,6 1 0,34 1-6680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21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24575,'0'-4'0,"0"0"0,1 0 0,0-1 0,0 1 0,0 0 0,1 0 0,-1 1 0,1-1 0,0 0 0,0 0 0,0 1 0,1-1 0,-1 1 0,1 0 0,4-4 0,5-5 0,1 1 0,19-14 0,-28 23 0,15-11 0,1 0 0,0 2 0,0 0 0,2 1 0,26-8 0,-35 14 0,1 0 0,0 1 0,0 1 0,0 0 0,0 1 0,0 0 0,0 1 0,0 0 0,27 6 0,-35-5 0,-1 0 0,1 1 0,-1 0 0,1 0 0,-1 1 0,0 0 0,0 0 0,0 0 0,-1 0 0,1 1 0,-1-1 0,0 1 0,0 0 0,4 6 0,-2-3 0,-2 1 0,1-1 0,-1 1 0,0 1 0,-1-1 0,0 0 0,0 1 0,2 11 0,-2-3 0,-1 0 0,0 1 0,-1 23 0,-8 51 0,0-23 0,7-66 0,0-1 0,0 1 0,1 0 0,-1-1 0,0 1 0,1-1 0,0 1 0,0 0 0,-1-1 0,1 0 0,1 1 0,-1-1 0,3 4 0,1 1 0,0-1 0,13 12 0,-11-11 0,13 14 0,-19-18 0,1-1 0,0 1 0,0 0 0,-1 0 0,0 0 0,0 0 0,0 0 0,0 0 0,0 0 0,0 4 0,0-1 0,-1 0 0,-1 0 0,1 0 0,-1 0 0,0 0 0,0-1 0,-1 1 0,0 0 0,0 0 0,0-1 0,0 1 0,-7 8 0,-2 4 0,-2 0 0,-18 19 0,-11 9 0,-58 50 0,-57 33 0,147-122 0,-3 4-682,-18 18-1,20-16-6143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2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24575,'0'0'0,"0"0"0,2 3 0,7 6 0,4 5 0,2-1-8191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9:2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1971 24575,'20'-7'0,"35"-18"0,-20 8 0,75-34 0,36-19-546,34-17-1650,722-363-820,-530 265 3016,430-207 0,-36 11-2440,-729 361 2254,236-122-308,3 14 4574,-249 117-2497,-17 7 279,-29 10-1151,-13 5-1562,-1 1-5847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4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24575,'0'13'0,"6"45"0,3-1 0,17 58 0,-24-109 0,117 381-553,36-12 0,-17-108-628,-120-241-4723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4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24575,'10'-6'0,"0"1"0,1 1 0,0 0 0,21-5 0,37-3 0,-63 12 0,103-12 0,-89 12 0,0 0 0,0 1 0,30 5 0,-44-5 0,-1 0 0,0 1 0,0 0 0,1 0 0,-1 0 0,0 1 0,-1-1 0,1 1 0,0 0 0,-1 0 0,0 1 0,0 0 0,0-1 0,5 7 0,-4-3 0,0 0 0,-1 1 0,0-1 0,0 1 0,-1 0 0,0 0 0,0 0 0,2 13 0,-2-3 0,0-1 0,-2 1 0,0-1 0,-1 1 0,-1 0 0,0-1 0,-2 1 0,0-1 0,-1 0 0,0 0 0,-8 18 0,-11 19 0,-2-1 0,-32 49 0,41-73 0,-121 213-1365,106-185-5461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4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24575,'-2'0'0,"0"1"0,0-1 0,0 0 0,0 1 0,0 0 0,0-1 0,0 1 0,0 0 0,0 0 0,0 0 0,0 0 0,0 0 0,0 1 0,1-1 0,-1 0 0,0 1 0,1-1 0,-1 1 0,-1 2 0,-2 4 0,-1 1 0,1-1 0,-4 11 0,5-9 0,-25 48 0,4 1 0,-26 86 0,50-141 0,-1 2 0,0 1 0,1-1 0,0 0 0,0 0 0,1 8 0,0-13 0,0 1 0,0-1 0,0 1 0,1-1 0,-1 1 0,0-1 0,1 1 0,-1-1 0,1 1 0,0-1 0,0 0 0,-1 1 0,1-1 0,0 0 0,0 0 0,0 0 0,0 0 0,0 0 0,1 0 0,-1 0 0,0 0 0,0 0 0,1 0 0,-1 0 0,0-1 0,3 2 0,4 0 14,0 0 1,1 0-1,-1 0 0,0-1 0,17 0 1,44-5-719,-54 3-43,23-3-6079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4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 24575,'0'0'0,"-2"0"0,-2 0 0,-1 0 0,1 0 0,0 0 0,4-2 0,3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42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24575,'5'8'0,"192"333"0,-84-109 71,-59-117-1507,-39-83-5390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4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24575,'7'-1'0,"-1"0"0,24-2 0,0 1 0,0 1 0,0 2 0,1 1 0,-1 2 0,0 0 0,37 12 0,-42-9 0,-1 2 0,0 0 0,0 2 0,-1 0 0,-1 2 0,0 1 0,0 0 0,36 33 0,-48-37 0,0 1 0,0 0 0,-1 0 0,0 1 0,-1 0 0,8 15 0,-13-19 0,1 0 0,-1 0 0,0 0 0,-1 0 0,0 0 0,0 1 0,-1-1 0,0 1 0,-1 0 0,1-1 0,-3 16 0,0-11 0,-1-1 0,0 0 0,-1 1 0,0-1 0,-12 21 0,-37 55 0,50-85 0,-112 157-1365,61-87-5461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24575,'0'0'0,"0"0"0,2 2 0,2 2 0,3 5 0,2 4 0,3 8 0,3 8 0,4 8 0,-1 9 0,0 9 0,-5 0 0,-3-9-8191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4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24575,'-1'-7'0,"1"3"0,1 6 0,9 48 0,4 36 0,-5 205 0,-10-251 0,1-39 0,0 0 0,0-1 0,0 1 0,0-1 0,0 1 0,0-1 0,0 1 0,1-1 0,-1 1 0,0-1 0,0 1 0,0-1 0,1 0 0,-1 1 0,0-1 0,0 1 0,1-1 0,-1 1 0,0-1 0,1 0 0,-1 1 0,1-1 0,-1 0 0,1 1 0,0-1 0,0 1 0,0-1 0,0 0 0,0 1 0,1-1 0,-1 0 0,0 0 0,0 0 0,0 0 0,2 0 0,3-1 0,1 0 0,-1 0 0,7-4 0,-10 5 0,121-47 0,-3 2 0,-83 34-1365,-5 2-5461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5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24575,'0'0'0,"0"0"0,-1 0 0,1 0 0,-1 0 0,1-1 0,-1 1 0,1 0 0,-1 0 0,1 0 0,-1 0 0,1 0 0,-1 1 0,1-1 0,-1 0 0,1 0 0,-1 0 0,1 0 0,-1 0 0,1 1 0,0-1 0,-1 0 0,1 0 0,-1 1 0,0 0 0,-1 9 0,0 1 0,0 1 0,1-1 0,0 0 0,1 13 0,0 2 0,7 306 15,2-107-188,-20 296-1413,-23 1 841,29-441 840,-4 38-95,-14 192 0,-20-1 0,39-286-966,1-11-3865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5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0 433 24575,'0'0'0,"0"0"0,1-1 0,0 0 0,0 0 0,0 0 0,0 0 0,0 0 0,0 0 0,0 0 0,0 0 0,0 1 0,2-2 0,0-1 0,24-19 0,-1-1 0,-1-1 0,-1-1 0,-1-2 0,34-51 0,-12 3 0,22-34 0,-67 107 0,3-2 0,0 0 0,0 1 0,0-1 0,0 0 0,0 1 0,5-4 0,-8 7 0,1-1 0,0 1 0,0-1 0,0 1 0,0-1 0,0 1 0,0 0 0,0-1 0,0 1 0,0 0 0,0 0 0,0 0 0,0 0 0,0 0 0,1 0 0,-1 0 0,0 0 0,0 0 0,0 1 0,0-1 0,0 0 0,0 1 0,0-1 0,0 0 0,0 1 0,-1-1 0,1 1 0,0 0 0,0-1 0,0 1 0,0 0 0,-1-1 0,2 2 0,7 9 0,0-1 0,0 2 0,12 22 0,-14-24 0,48 81-84,126 193-1197,-120-196-5545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24575,'15'1'0,"1"1"0,-1 0 0,23 7 0,-5-1 0,-26-7 0,9 3 0,0-1 0,1-1 0,0 0 0,19-2 0,-31 0 0,-1 0 0,0-1 0,0 1 0,1-1 0,-1 0 0,0-1 0,0 1 0,0-1 0,0 1 0,-1-1 0,1 0 0,0-1 0,-1 1 0,1-1 0,-1 1 0,0-1 0,0 0 0,0 0 0,0-1 0,0 1 0,3-7 0,2-5 0,-2 0 0,0-1 0,0 1 0,-2-1 0,0 0 0,2-19 0,4-100 0,-11 70 0,1 60 0,0 8 0,3 23 0,75 343-411,-1-4-326,-56-243 776,4 124-1,-24-197-61,-1 1 0,-10 69 0,6-92 19,-2 1 0,0-1 0,-2-1 0,-1 1 0,-21 42 0,25-60 10,0 0 0,-1 0-1,1-1 1,-2 0 0,-11 12 0,14-16 65,-1 0 0,1-1 0,-1 1 0,0-1 0,0 0 1,0 0-1,-1-1 0,1 0 0,0 0 0,-1 0 0,-6 1 0,3-2-60,0 0 0,0-1 0,0 0 1,0 0-1,0-1 0,0 0 0,0 0 0,0-1 0,0-1 0,0 1 0,1-1 0,-1-1 0,1 1 0,0-2 0,0 1 0,1-1 0,-1 0 0,1-1 0,0 1 0,0-1 0,1-1 0,0 1 0,0-1 0,-9-14 0,8 9-11,0 0 0,1-1 0,1 0 0,0 0 0,1 0 0,0-1 0,-3-20 0,5 15 0,1 0 0,0 0 0,2 0 0,0 0 0,4-20 0,1 10 0,1 1 0,1 1 0,1-1 0,2 2 0,0-1 0,2 1 0,22-32 0,8-2-1365,-5 13-5461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9:2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2182 24575,'0'0'0,"0"0"0,0-1 0,0 1 0,0 0 0,0-1 0,0 1 0,0 0 0,0 0 0,1-1 0,-1 1 0,0 0 0,0 0 0,0-1 0,0 1 0,1 0 0,-1 0 0,0-1 0,0 1 0,1 0 0,-1-1 0,2 0 0,7-7 0,0 1 0,16-10 0,-9 7 0,60-39 0,42-21 0,41-24-478,33-16-1436,383-205-1494,-212 117 3213,76-41 195,340-191 0,-36 27-1900,-632 347 1503,187-88 1723,-253 127-1261,-17 9-1355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2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24575,'0'6'0,"3"16"0,1 1 0,10 29 0,21 46 0,-28-78 0,152 342-1012,24-10 1007,-109-211-18,-71-135-17,89 181-1112,-79-155-4807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2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1501 24575,'0'0'0,"0"-1"0,2-9 0,8-24 0,24-34 0,34-35 0,40-36 0,40-27-2875,26-11 2875,17 1-3110,8 5 3110,-3 16 0,-20 24 0,-34 30-1561,-41 32 916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2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24575,'0'0'0,"2"0"0,8 6 0,15 11 0,22 16 0,15 16 0,13 12 0,16 12 0,6-2-708,-13-12-6775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3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0 555 24575,'7'0'0,"-1"1"0,1 0 0,-1 1 0,1-1 0,-1 1 0,10 4 0,3 1 0,54 19 0,-1 3 0,114 64 0,-243-131 0,48 32 0,1 1 0,0 0 0,0-1 0,0 0 0,-12-13 0,19 18 0,0 0 0,1 0 0,-1 0 0,0 0 0,1 0 0,-1 0 0,1 0 0,-1 0 0,1 0 0,0-1 0,-1 1 0,1 0 0,0 0 0,0 0 0,0 0 0,0-1 0,0 1 0,0 0 0,0 0 0,0-3 0,1 2 0,0 0 0,0 0 0,0 1 0,0-1 0,0 0 0,0 0 0,1 0 0,-1 1 0,0-1 0,4-2 0,2-1 0,0 0 0,1 0 0,-1 0 0,13-5 0,14-4 0,47-13 0,38-3 0,-101 26 0,-9 3 0,1-1 0,-1-1 0,10-3 0,-17 5 0,0 0 0,0 0 0,0 0 0,0 0 0,0-1 0,0 1 0,0-1 0,-1 1 0,1-1 0,0 1 0,-1-1 0,1 0 0,-1 0 0,0 0 0,0 0 0,1 0 0,0-4 0,1-5 0,-1 1 0,-1-1 0,0 0 0,0 0 0,-1 0 0,-2-14 0,1 1 0,0 5 0,0-11 0,1-1 0,5-42 0,-4 64 0,1 1 0,0-1 0,0 1 0,1 0 0,0 0 0,0 0 0,1 0 0,0 0 0,1 1 0,-1 0 0,1-1 0,1 2 0,7-9 0,-6 9 0,0 0 0,0 0 0,1 1 0,-1 1 0,1-1 0,0 1 0,0 0 0,1 1 0,-1 0 0,1 0 0,0 1 0,0 0 0,16-1 0,-12 2 0,0 1 0,0 1 0,1 0 0,-1 1 0,0 0 0,-1 1 0,1 1 0,24 9 0,-3 3-682,40 26-1,-31-15-6143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3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358 925 24575,'1'-7'0,"17"-66"0,12-61 0,-21 61 0,-4 0 0,-3-1 0,-3 1 0,-16-114 0,14 168 0,-11-66 0,11 73 0,-1 0 0,1 0 0,-2 0 0,-10-19 0,13 28 0,0-1 0,0 1 0,0 0 0,-1 0 0,1 0 0,-1 0 0,0 0 0,0 1 0,0-1 0,0 1 0,0 0 0,-1 0 0,1 0 0,-1 0 0,1 1 0,-1-1 0,0 1 0,0 0 0,1 0 0,-1 0 0,-5 0 0,3 1 0,-1 0 0,0 1 0,0-1 0,0 1 0,0 1 0,0-1 0,1 1 0,-1 1 0,1-1 0,-1 1 0,-7 4 0,-2 3 0,1 0 0,-1 1 0,2 0 0,0 2 0,-22 23 0,25-23 0,1-1 0,0 2 0,1-1 0,1 2 0,0-1 0,-11 29 0,17-36 0,-1 0 0,2 1 0,-1-1 0,1 0 0,0 1 0,1-1 0,0 0 0,0 1 0,0-1 0,3 11 0,-2-12 0,1 0 0,0-1 0,0 1 0,1 0 0,-1-1 0,1 1 0,0-1 0,1 0 0,-1 0 0,1 0 0,0-1 0,1 1 0,4 4 0,0-2 0,0-1 0,1 0 0,-1 0 0,1-1 0,0 0 0,16 5 0,0-2 0,44 8 0,5-6-965,99 0-1,-67-9-5294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3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621 118 24575,'-7'-1'0,"-1"1"0,1-1 0,0-1 0,-11-3 0,-2 0 0,-145-39 0,35 8 0,130 36 0,-27-7 0,0 1 0,-33-3 0,52 8 0,1 1 0,0 0 0,-1 0 0,1 1 0,-1 0 0,1 0 0,0 0 0,-1 1 0,1 0 0,0 1 0,0 0 0,1 0 0,-11 6 0,15-7 0,-1 0 0,0 0 0,1 1 0,-1-1 0,1 1 0,0 0 0,0 0 0,0 0 0,0 0 0,0 0 0,1 0 0,0 0 0,-1 0 0,1 1 0,0-1 0,1 1 0,-1-1 0,0 0 0,1 1 0,0-1 0,0 1 0,0-1 0,1 7 0,1 3 0,1-1 0,0 1 0,1-1 0,0 0 0,8 16 0,1-2-91,2 1 0,0-2 0,1 0 0,2-1 0,0-1 0,2-1 0,0 0 0,2-2 0,0 0 0,1-1 0,1-2 0,1 0 0,0-2 0,40 18 0,-16-13-6735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3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437 661 24575,'0'0'0,"5"0"0,95-1 0,-99 1 0,17-3 0,-18 3 0,1 0 0,-1 0 0,0 0 0,0 0 0,1 0 0,-1 0 0,0 0 0,1-1 0,-1 1 0,0 0 0,0 0 0,0 0 0,1-1 0,-1 1 0,0 0 0,0 0 0,0-1 0,1 1 0,-1 0 0,0 0 0,0-1 0,0 1 0,0 0 0,0 0 0,0-1 0,0 1 0,1 0 0,-1-1 0,0 1 0,0 0 0,0-1 0,0 1 0,0 0 0,0 0 0,-1-1 0,1 1 0,0 0 0,0-1 0,0 1 0,0 0 0,0-1 0,0 1 0,0 0 0,-1 0 0,1-1 0,0 1 0,0 0 0,0 0 0,-1 0 0,1-1 0,0 1 0,0 0 0,-1-1 0,-4-3 0,0-1 0,0 1 0,0 0 0,-1 1 0,0-1 0,1 1 0,-8-3 0,3 1 0,-116-55 0,-45-23 0,146 69 0,1-2 0,0 0 0,1-2 0,-31-30 0,47 41 0,1 0 0,0 0 0,0 0 0,0-1 0,1 0 0,-8-17 0,12 21 0,0 1 0,0-1 0,0 0 0,0 0 0,0 0 0,1 0 0,-1 0 0,1 1 0,0-1 0,0 0 0,1 0 0,-1 0 0,1 0 0,0 0 0,0 0 0,0 1 0,1-1 0,3-6 0,-1 3 0,0 0 0,1 1 0,0 0 0,0 0 0,0 1 0,1-1 0,0 1 0,0 0 0,0 1 0,1-1 0,9-4 0,-3 3 0,0 1 0,0 0 0,0 0 0,1 1 0,22-3 0,-11 4-31,-1 2 0,0 1 0,0 0 0,0 2 0,0 1 0,0 1 0,0 1 0,-1 1 0,25 10-1,-5 1-45,0 1-1,-1 3 0,69 46 1,-79-45 77,37 34 0,-53-41 0,0 1 0,-1 1 0,19 27 0,-30-39 0,-1 0 0,0 0 0,-1 0 0,1 0 0,2 8 0,-5-10 51,-2-6 79,-4-9 207,-9-30-317,3 0 1,2-1 0,1 0 0,-5-87-1,13 65-20,1 57 0,1-1 0,0 1 0,1 0 0,0 0 0,5-13 0,-7 20 0,1-1 0,-1 1 0,1-1 0,0 1 0,0-1 0,0 1 0,0-1 0,0 1 0,0 0 0,0 0 0,0 0 0,1-1 0,-1 1 0,0 0 0,2-1 0,-1 2 0,-1 0 0,0-1 0,0 1 0,0 0 0,1-1 0,-1 1 0,0 0 0,0 0 0,1 0 0,-1 0 0,0 0 0,0 1 0,1-1 0,-1 0 0,0 1 0,2 0 0,3 2 0,-1 0 0,1 0 0,-1 1 0,1 0 0,-1 0 0,8 9 0,114 125 0,-74-77 0,67 61 0,-61-74-1365,-12-13-5461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3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0 686 24575,'5'0'0,"0"0"0,1 1 0,-1 0 0,0 0 0,8 4 0,5 0 0,2 1 0,175 51 0,-159-44 0,0 2 0,-2 1 0,43 26 0,-53-26 0,0 1 0,28 26 0,-43-34 0,0 0 0,-1 0 0,0 1 0,0 0 0,-1 0 0,-1 0 0,11 23 0,-15-28 0,0-1 0,-1 1 0,0 0 0,0 0 0,0-1 0,0 1 0,-1 0 0,1 0 0,-1 0 0,-2 10 0,2-14 0,0-1 0,0 1 0,0 0 0,0 0 0,0 0 0,0 0 0,-1 0 0,1-1 0,0 1 0,-1 0 0,1 0 0,-1-1 0,1 1 0,-1 0 0,1 0 0,-1-1 0,1 1 0,-1-1 0,0 1 0,1 0 0,-1-1 0,0 1 0,0-1 0,1 0 0,-1 1 0,0-1 0,0 0 0,1 1 0,-1-1 0,0 0 0,0 0 0,0 1 0,0-1 0,0 0 0,1 0 0,-3 0 0,0-1 0,0 0 0,0 0 0,-1 0 0,1-1 0,0 1 0,0-1 0,0 1 0,1-1 0,-4-2 0,-8-7 2,1-1-1,1 0 1,-1-1-1,2-1 1,0 0-1,1 0 1,0-1-1,-8-17 1,-8-21-95,-21-62 0,11 16-239,-31-149 0,52 169 198,3-1-1,-3-120 0,15 187 135,-1 9 0,1-1 0,0 0 0,0 0 0,0 0 0,1 1 0,-1-1 0,1 0 0,0 0 0,1 1 0,1-7 0,-2 11 10,-1-1 0,1 0 0,0 1 0,-1-1 0,1 1 0,0-1 0,-1 0 0,1 1 0,0-1 0,-1 1 0,1 0 0,0-1 0,0 1 0,0 0 0,-1-1 0,1 1 0,0 0 0,0 0 0,0 0 0,0 0 0,0 0-1,-1 0 1,1 0 0,0 0 0,0 0 0,0 0 0,0 0 0,0 0 0,0 1 0,5 1 129,-1 0 0,0 0 0,8 5 0,10 8-105,-1 0 0,0 2 0,-1 0 0,23 27 1,162 180-992,-109-116 655,30 31 438,207 237-1529,-288-319-4068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3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1 383 24575,'0'0'0,"2"-2"0,6-9 0,11-14 0,20-22 0,26-20 0,23-15 0,6 1-783,-13 14-6625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3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11 24575,'0'0'0,"-15"-4"0,3 1 0,0 1 0,-1 1 0,1 1 0,-1-1 0,-24 4 0,20 0 0,-1 0 0,1 1 0,-27 10 0,34-9 0,0-1 0,1 2 0,0-1 0,0 1 0,0 1 0,1 0 0,0 0 0,0 1 0,0-1 0,1 2 0,1-1 0,-1 1 0,1 0 0,1 0 0,0 1 0,-5 10 0,5-7 0,0-1 0,1 1 0,1 0 0,0 0 0,0 1 0,2-1 0,-1 1 0,2-1 0,0 1 0,0-1 0,1 1 0,5 19 0,-5-28 0,0 1 0,1-1 0,0 1 0,0-1 0,0 1 0,1-1 0,0 0 0,0 0 0,4 5 0,-7-10 0,0 1 0,1-1 0,-1 0 0,0 1 0,1-1 0,-1 0 0,0 1 0,1-1 0,-1 0 0,0 0 0,1 1 0,-1-1 0,1 0 0,-1 0 0,0 0 0,1 1 0,-1-1 0,1 0 0,-1 0 0,1 0 0,0 0 0,-1 0 0,0 0 0,0-1 0,1 1 0,-1 0 0,0 0 0,0 0 0,0-1 0,1 1 0,-1 0 0,0 0 0,0 0 0,0-1 0,1 1 0,-1 0 0,0-1 0,0 1 0,0 0 0,0 0 0,0-1 0,0 1 0,0-1 0,2-22 0,-2 17 0,0 4 0,0 0 0,0 0 0,1 0 0,-1 0 0,1 0 0,0 0 0,0 1 0,-1-1 0,1 0 0,0 0 0,1 1 0,-1-1 0,0 0 0,0 1 0,1-1 0,-1 1 0,1 0 0,-1-1 0,1 1 0,-1 0 0,1 0 0,0 0 0,0 0 0,-1 0 0,4 0 0,5-3 0,-1 2 0,1 0 0,19-3 0,-26 5 0,125-8-47,-80 6-1271,5-1-5508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9:2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2313 5533 24575,'-8'-4'0,"-38"-37"0,15 11 0,-312-284-1130,272 245 879,-381-388-1853,55-24 2104,50-36 0,76 25-316,38-14-272,163 321 373,58 147 286,2 0 0,-9-75 0,17 98 165,2 1 0,0-1 1,0 1-1,1-1 1,5-22-1,-3 29-66,-1-1 0,1 1 1,0-1-1,1 1 0,0 0 0,0 1 0,1-1 1,0 1-1,0 0 0,9-9 0,-2 4-4,2 1 0,-1 0 0,2 0 0,-1 1 0,1 1 1,24-10-1,104-35-228,167-31-1079,9 14-608,-86 20 745,273-80-2231,-2-19 1502,176-49-337,387-76 1717,-582 152 345,654-143-923,-584 133 912,-12-33 986,-9-43 4883,-499 192-4430,-23 10-658,0 1 1,1 1-1,16-5 0,-21 9 50,-8 6-646,-1 2-187,2 10 21,0 0 0,1 1 0,4 17 0,17 52 0,-13-50 0,97 458 2,-65-278-693,-27-143 639,78 414-67,-36 3 152,-56-468-40,1 3 43,-2-1 1,0 1-1,-4 26 0,3-47 18,-1 0 0,1-1 0,-1 1 0,0 0 0,0 0 0,0-1 0,-1 1 1,1-1-1,-1 0 0,0 0 0,-1 0 0,1 0 0,-5 3 0,-6 5-97,0-1 1,-22 13-1,17-12 103,-35 24-43,-56 49-1,84-62-101,2 2 0,0 0 0,1 2 0,-20 32 0,-53 105-2457,4 19-2715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3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1110 24575,'0'0'0,"5"5"0,45 41 0,2-2 0,67 43 0,67 30 0,-179-113 0,-4-2 0,-1-1 0,0 1 0,1-1 0,-1 0 0,1 0 0,0 0 0,-1 0 0,1-1 0,3 2 0,-6-2 0,0 0 0,0 0 0,1 0 0,-1 0 0,0-1 0,0 1 0,0 0 0,0 0 0,1 0 0,-1 0 0,0 0 0,0 0 0,0 0 0,0 0 0,0 0 0,1 0 0,-1 0 0,0 0 0,0-1 0,0 1 0,0 0 0,0 0 0,0 0 0,0 0 0,1 0 0,-1 0 0,0-1 0,0 1 0,0 0 0,0 0 0,0 0 0,0 0 0,0 0 0,0-1 0,0 1 0,0 0 0,0 0 0,0 0 0,0 0 0,0-1 0,0 1 0,0 0 0,0 0 0,0 0 0,0 0 0,0-1 0,-2-4 0,1 0 0,-1 0 0,0 1 0,0-1 0,0 1 0,-1-1 0,-4-5 0,-5-10 0,-3-4 0,-56-104 0,52 90 0,-22-60 0,38 88 0,0 0 0,0-1 0,1 1 0,1-1 0,-1 0 0,2-15 0,0 20 0,0 0 0,1-1 0,1 1 0,-1 1 0,1-1 0,-1 0 0,2 0 0,-1 1 0,1-1 0,0 1 0,0-1 0,6-7 0,-1 4 0,1 1 0,-1 0 0,2 0 0,-1 1 0,1 0 0,0 1 0,0 0 0,0 0 0,1 1 0,0 1 0,16-5 0,15-2 0,73-11 0,75-1 0,-17 2 0,-165 20 0,6 0 0,1-1 0,-1-1 0,0-1 0,19-7 0,-31 10 0,1 0 0,-1 0 0,0 0 0,0 0 0,0-1 0,0 1 0,0-1 0,-1 1 0,1-1 0,0 0 0,-1 0 0,1 0 0,-1 0 0,1 0 0,-1 0 0,1-3 0,-1 2 0,0 0 0,0 0 0,-1 0 0,1 0 0,-1 0 0,0 0 0,0-1 0,0 1 0,0 0 0,-1 0 0,0-4 0,-3-5 0,0 0 0,-1 1 0,0 0 0,-1 0 0,-11-15 0,-12-16 0,-69-74 0,-47-27 0,60 67 0,-102-71 0,178 141 0,3 1 0,0 0 0,-1 1 0,0 0 0,0 1 0,-8-4 0,14 7 0,1 0 0,0-1 0,0 1 0,0 0 0,0 0 0,0 0 0,0 0 0,0 0 0,-1 0 0,1 0 0,0 0 0,0 0 0,0 0 0,0 0 0,0 0 0,0 0 0,-1 0 0,1 0 0,0 0 0,0 0 0,0 0 0,0 0 0,0 0 0,-1 0 0,1 0 0,0 0 0,0 0 0,0 0 0,0 0 0,0 0 0,0 0 0,-1 0 0,1 0 0,0 0 0,0 0 0,0 0 0,0 0 0,0 1 0,0-1 0,0 0 0,0 0 0,-1 0 0,1 0 0,0 0 0,0 0 0,0 1 0,0-1 0,0 0 0,0 0 0,0 0 0,0 0 0,0 0 0,0 0 0,0 1 0,0-1 0,0 0 0,0 0 0,0 0 0,0 0 0,0 0 0,0 1 0,0-1 0,0 0 0,0 0 0,0 0 0,14 21 0,90 96 0,279 263-1463,-92-95-299,-244-237-3204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 24575,'0'0'0,"0"0"0,2-2 0,8-8 0,18-20 0,27-33 0,48-70 0,6-12-8191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3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24575,'-5'0'0,"1"0"0,-1 0 0,1 1 0,0 0 0,-1 0 0,1 0 0,-7 3 0,3 0 0,0 0 0,-13 10 0,12-8 0,5-3 0,0 0 0,-1 0 0,-6 8 0,9-9 0,1 0 0,0 0 0,-1-1 0,1 1 0,0 0 0,0 1 0,0-1 0,1 0 0,-1 0 0,0 0 0,1 0 0,-1 5 0,1 0 0,0 0 0,0 0 0,1 0 0,0 0 0,0 1 0,1-1 0,0-1 0,4 11 0,2 2 0,19 32 0,-7-19 0,2 0 0,1-2 0,1-1 0,2-1 0,0-1 0,2-1 0,1-1 0,42 26 0,-36-28 0,1-2 0,2-2 0,0-1 0,0-2 0,2-1 0,0-3 0,55 11 0,-69-19 40,0-1 0,48 0 0,-57-4-288,0 0 1,0-1-1,0-1 1,0-1-1,20-7 1,-17 3-6579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3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24575,'0'0'0,"0"0"0,0 0 0,0 0 0,0 3 0,0 3 0,2 0 0,-1 0 0,0-1 0,1 1 0,0 0 0,1-1 0,-1 0 0,1 1 0,3 5 0,-1-4 0,4 10 0,1 0 0,1-1 0,0 0 0,1-1 0,1-1 0,0 0 0,1 0 0,1-1 0,0-1 0,1-1 0,0 0 0,0-1 0,30 13 0,-16-11 0,0-2 0,0 0 0,45 6 0,-51-12 0,1-2 0,0 0 0,0-2 0,46-4 0,-61 2 0,-1 1 0,0-1 0,0-1 0,0 0 0,-1 0 0,1-1 0,9-5 0,-13 6 0,1-1 0,-1 0 0,0 0 0,-1 0 0,1 0 0,-1-1 0,0 0 0,0 0 0,0 0 0,-1 0 0,5-8 0,-4 3 0,0 0 0,0 0 0,-1 0 0,0 0 0,-1 0 0,0-1 0,0 1 0,-2-1 0,1-18 0,-2 21 0,0-1 0,0 1 0,-1-1 0,0 1 0,0 0 0,-1 0 0,0 0 0,0 0 0,-1 0 0,0 1 0,-1 0 0,-8-12 0,1 6 0,0 1 0,-1 0 0,0 1 0,-1 1 0,0 0 0,-1 0 0,0 2 0,-20-9 0,7 5 0,0 1 0,-1 2 0,-57-11 0,60 16-273,1 1 0,-1 1 0,0 2 0,-26 2 0,23 1-6553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4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24575,'1'12'0,"0"0"0,0 0 0,7 20 0,-2-2 0,80 370 0,-56-291 0,67 167 0,-82-241-682,38 65-1,-41-83-6143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4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1 385 24575,'0'-1'0,"0"-1"0,0 1 0,0-1 0,0 1 0,1 0 0,-1 0 0,1-1 0,-1 1 0,1 0 0,-1-1 0,1 1 0,0 0 0,-1 0 0,1 0 0,0 0 0,0 0 0,0 0 0,1-1 0,2-2 0,0 1 0,1 1 0,7-5 0,-9 5 0,128-55 7,9 7-48,-70 26-119,614-173-1984,-623 183-3709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4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24575,'0'0'0,"4"-2"0,7-2 0,13-5 0,23-6 0,24-6 0,19-4 0,0 1 0,-15 4-8191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5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24575,'0'0'0,"9"-2"0,23-2 0,28-3 0,26 0 0,22-2 0,23-3 0,5 2-977,-21 2-6237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5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24575,'0'0'0,"0"0"0,5 12 0,42 91-312,-4 3-1,34 129 1,58 331 102,-94-381 232,-37-167-21,0 5-1,2 0 0,0-1 0,15 32 0,-26-67 112,1-1 0,0 0 1,1 0-1,-2-19 1,2 10 74,1 0 1,3-39-1,-1 53-187,2 0 0,0-1 0,0 1 0,0 0 0,1 0 0,0 0 0,1 1 0,0-1 0,1 1 0,6-10 0,-4 9 0,1 0 0,-1 0 0,2 1 0,-1 0 0,1 1 0,0-1 0,20-10 0,-20 13 0,1 0 0,0 0 0,0 1 0,1 0 0,-1 1 0,1 0 0,0 1 0,0 0 0,0 1 0,0 0 0,12 0 0,-15 2 0,0 0 0,0 0 0,0 1 0,0 0 0,0 0 0,0 0 0,0 1 0,0 1 0,-1-1 0,0 1 0,0 1 0,0-1 0,0 1 0,0 0 0,7 9 0,-9-10 0,-1 1 0,0 0 0,0 1 0,-1-1 0,1 1 0,-1-1 0,0 1 0,-1 0 0,3 8 0,-4-9 0,1 0 0,-2 0 0,1 0 0,0-1 0,-1 1 0,0 0 0,0 0 0,-1 0 0,1 0 0,-1 0 0,0-1 0,0 1 0,-3 6 0,0-3 0,-1 1 0,0-1 0,0 0 0,-1 0 0,0 0 0,-1-1 0,1 1 0,-1-2 0,-1 1 0,-8 5 0,-10 7 0,-49 24 0,38-24-455,-1-2 0,-59 18 0,76-29-6371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5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24575,'0'0'0,"0"2"0,21 501 0,-18-472-273,1 0 0,1-1 0,1 1 0,14 36 0,-15-55-6553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0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2168 24575,'-8'-1'0,"1"0"0,-1 0 0,1 0 0,-1-1 0,-11-5 0,3 2 0,-30-12 0,1-1 0,1-3 0,1-1 0,-58-40 0,-150-129 0,28-8 0,188 163 0,1-2 0,3-1 0,-51-81 0,69 96 0,-14-33 0,23 46 0,0 0 0,1 0 0,0 0 0,1 0 0,-2-19 0,4 26 0,0-1 0,0 1 0,1-1 0,0 1 0,-1 0 0,1-1 0,1 1 0,-1 0 0,0 0 0,1 0 0,0 0 0,0 0 0,0 0 0,1 0 0,-1 1 0,1-1 0,0 1 0,0 0 0,5-5 0,1 1 0,1 0 0,0 1 0,0 0 0,1 0 0,-1 1 0,15-4 0,12-4-5,0 3 0,0 1 0,57-6-1,120 1-718,14 13 650,255 31-1,-269 0 75,-173-22 0,-1 2 0,-1 2 0,46 20 0,-83-31 0,45 22-37,-42-20 63,0 0 1,0 1 0,0-1-1,-1 1 1,1 0-1,4 6 1,-8-9 3,-1-1 0,1 1 0,0 0 0,-1 0 0,1 0 0,-1-1 0,1 1 0,-1 0 0,0 0 0,1 0 0,-1 0-1,0 0 1,1 0 0,-1 0 0,0 0 0,0 0 0,0 0 0,0 0 0,0 0 0,0 0 0,0 0 0,0 0 0,-1 0 0,1 0-29,-1 0 0,1-1 0,-1 1-1,1-1 1,-1 1 0,0-1 0,1 1 0,-1-1 0,1 1 0,-1-1 0,0 0-1,1 1 1,-1-1 0,0 0 0,0 0 0,1 1 0,-1-1 0,0 0 0,0 0-1,1 0 1,-1 0 0,0 0 0,0 0 0,1 0 0,-1 0 0,0 0 0,0 0-1,1-1 1,-2 1 0,-8-3-1,1 0 0,0 0 0,-1-1 0,1 0 0,0 0 0,-9-7 0,-51-39 0,30 19 0,2-2 0,2-2 0,-61-76 0,61 63 0,2-1 0,3-2 0,-25-56 0,36 64 0,2-1 0,-20-81 0,30 93 0,2 0 0,1-1 0,1 1 0,4-59 0,0 76 0,1 0 0,0 0 0,1 0 0,1 0 0,0 1 0,1-1 0,1 1 0,0 0 0,16-24 0,-18 31 0,1 1 0,0-1 0,1 1 0,0 0 0,0 1 0,0-1 0,1 1 0,-1 0 0,1 1 0,0 0 0,1 0 0,-1 0 0,1 1 0,-1 0 0,1 0 0,0 1 0,0 0 0,0 1 0,14-2 0,-7 3 0,-1 1 0,0 0 0,0 0 0,1 1 0,-1 1 0,-1 1 0,19 6 0,7 7 0,45 24 0,147 103-698,-10 20 431,-49-36 309,-155-116-42,210 146 0,-216-151-91,7 4 195,21 11 1,-33-19-253,-1-1 0,1 0 1,0 0-1,0 0 0,0-1 0,-1 0 1,1 0-1,10 0 0,7-4-5908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5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24575,'9'-6'0,"-3"3"0,-1 1 0,1 0 0,0 0 0,0 0 0,1 1 0,-1-1 0,0 2 0,1-1 0,-1 1 0,0 0 0,1 0 0,-1 0 0,8 3 0,-6-2 0,1 1 0,-2 1 0,1 0 0,0 0 0,0 0 0,-1 1 0,0 0 0,0 0 0,12 10 0,-8-4 0,-1 0 0,0 1 0,-1 0 0,1 1 0,-2 0 0,0 0 0,-1 0 0,12 28 0,-12-22 0,-1 1 0,0 0 0,-2 0 0,0 1 0,-1-1 0,0 23 0,-3-6 0,0-15 0,1-1 0,0 0 0,2 0 0,6 28 0,-8-45 0,0 0 0,0 1 0,1-1 0,-1 0 0,1 0 0,0 0 0,0 0 0,0-1 0,0 1 0,0 0 0,1-1 0,-1 0 0,6 4 0,-4-3 0,1-1 0,-1 1 0,1-1 0,-1 0 0,1-1 0,0 1 0,0-1 0,8 1 0,0-1 0,0-1 0,-1 0 0,1-1 0,0 0 0,0-1 0,17-5 0,24-9-1365,-6-2-5461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5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0,4 2 0,5 3 0,0 0-8191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5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24575,'1'9'0,"0"0"0,0 0 0,1 0 0,2 10 0,2 3 0,16 80 0,68 276 0,-66-303-455,2-2 0,62 117 0,-71-158-6371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5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24575,'0'-4'0,"1"-1"0,-1 1 0,1 0 0,0 0 0,0-1 0,1 1 0,-1 0 0,1 0 0,0 0 0,0 0 0,0 1 0,0-1 0,1 0 0,0 1 0,-1 0 0,1 0 0,1 0 0,-1 0 0,4-3 0,3-1 0,1 0 0,0 0 0,0 1 0,0 1 0,18-6 0,-3 2 0,1 2 0,0 0 0,0 2 0,44-3 0,-48 7 0,0 1 0,0 1 0,-1 1 0,1 2 0,44 10 0,-58-11 0,1 1 0,-1-1 0,0 2 0,0-1 0,0 1 0,0 0 0,8 8 0,-15-12 0,0 1 0,0 0 0,0 0 0,0 0 0,0 0 0,-1 0 0,1 0 0,0 0 0,-1 1 0,0-1 0,0 1 0,0-1 0,0 1 0,0-1 0,0 1 0,0-1 0,-1 1 0,1 0 0,-1 0 0,0-1 0,0 1 0,0 0 0,0-1 0,-1 1 0,1 0 0,-1-1 0,1 1 0,-1 0 0,0-1 0,-2 5 0,-1 1 0,-1 0 0,0-1 0,0 1 0,-1-1 0,0-1 0,-10 10 0,-46 33 0,-29 9-1365,55-40-5461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1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24575,'0'0'0,"0"0"0,0 2 0,6 4 0,10 5 0,20 7 0,18 3 0,0-1-8191</inkml:trace>
  <inkml:trace contextRef="#ctx0" brushRef="#br0" timeOffset="1">1311 1 24575,'0'0'0,"2"0"0,6 2 0,17 0 0,22 0 0,10 0 0,-4-1-8191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1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24575,'0'0'0,"-1"244"0,3 280 0,19-204-234,-10-239-562,41 150 0,-29-157-5569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1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24575,'-1'0'0,"0"0"0,1 0 0,-1 0 0,0 1 0,1-1 0,-1 0 0,0 0 0,1 1 0,-1-1 0,0 0 0,1 1 0,-1-1 0,1 1 0,-1-1 0,1 1 0,-1-1 0,1 1 0,-1-1 0,1 1 0,-1-1 0,0 2 0,-5 14 0,4-10 0,0 1 0,1-1 0,0 0 0,1 1 0,-1-1 0,1 1 0,0-1 0,2 11 0,0-6 0,1-1 0,-1 0 0,2 0 0,7 17 0,-1-9 0,1 0 0,0-1 0,1 0 0,27 29 0,-20-27 0,1-1 0,1-1 0,0-1 0,1-1 0,0-1 0,2-1 0,-1 0 0,33 10 0,-26-12 0,1-2 0,1-1 0,0-1 0,0-2 0,0-1 0,45-1 0,-59-3 0,-1-1 0,1 0 0,-1-1 0,0-2 0,0 1 0,0-2 0,-1 0 0,1-1 0,-1-1 0,0-1 0,15-9 0,-1-3 41,43-39-1,22-29-811,-75 68 96,46-44-6151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1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24575,'0'-5'0,"0"-1"0,1 1 0,0 0 0,0 0 0,0 0 0,1 0 0,-1 0 0,1 1 0,0-1 0,3-4 0,4-5 0,20-23 0,-18 23 0,38-47 0,2 3 0,80-70 0,-114 115 0,0-1 0,1 2 0,0 1 0,1 0 0,32-13 0,-36 18 0,0 1 0,1 1 0,-1 1 0,1 0 0,0 1 0,0 0 0,-1 1 0,22 2 0,-16 2-195,1 0 0,-1 1 0,0 1 0,0 2 0,0 0 0,39 19 0,-15-1-6631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11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24575,'0'0'0,"-2"0"0,-2 4 0,-3 5 0,1 6 0,0 7 0,2 4 0,2-2 0,-2 0 0,-1 1 0,0-2 0,0-5-8191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0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1805 24575,'169'-14'0,"-102"6"0,107-10 0,87-8 0,-1-16 0,-226 34 0,-1 0 0,0-3 0,63-27 0,-90 35 0,-1-1 0,1 1 0,-1-1 0,0 0 0,0 0 0,0 0 0,0-1 0,-1 0 0,0 0 0,6-8 0,-6 5 0,0 0 0,0 0 0,0 0 0,-1-1 0,-1 1 0,4-18 0,3-61 0,-8 65 0,2-1 0,0 1 0,1 0 0,10-35 0,-2 29 0,1 0 0,1 1 0,26-37 0,62-71 0,-99 130 0,33-39 0,2 2 0,1 1 0,3 2 0,1 2 0,57-38 0,39-8 0,-79 49 0,71-53 0,-122 80 0,-1 1 0,0-2 0,-1 1 0,0-1 0,0 0 0,0 0 0,10-19 0,-15 23 0,0 0 0,-1 0 0,1-1 0,-1 1 0,1-1 0,-1 1 0,-1-1 0,1 1 0,-1-1 0,1 0 0,-1 1 0,-1-1 0,1 0 0,-1 1 0,0-1 0,0 1 0,0-1 0,0 1 0,-1-1 0,-3-5 0,1 1 0,-2 1 0,1 0 0,-1 0 0,-1 0 0,1 0 0,-1 1 0,0 0 0,-9-6 0,-2 0 0,0 1 0,-34-17 0,12 11 0,-1 2 0,0 1 0,-56-11 0,-130-15-668,-264-19 148,404 51-380,30 3-5203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1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24575,'0'0'0,"-2"4"0,-2 5 0,-3 5 0,-1 5 0,-2 2 0,0-1 0,3-4-8191</inkml:trace>
  <inkml:trace contextRef="#ctx0" brushRef="#br0" timeOffset="1">351 850 24575,'0'0'0,"0"0"0,0 0 0,0 0 0,0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1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24575,'0'0'0,"-2"2"0,-1 2 0,1 3 0,0 3 0,0 5 0,1 3 0,1 2 0,0 4 0,2 3 0,1-1 0,-1-5-8191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0:1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24575,'0'0'0,"4"0"0,9 4 0,13 5 0,20 5 0,24 0 0,17-3 0,-8-2-8191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4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4 0,2 5 0,2 4 0,3 5 0,0 0 0,-1-2-8191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4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  <inkml:trace contextRef="#ctx0" brushRef="#br0" timeOffset="1">45 34 24575,'0'0'0,"0"2"0,0 3 0,0 3 0,0 4 0,0 0 0,0 1 0,0-2-8191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5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24575,'0'0'0,"0"0"0,0 0 0,0 0 0,-2-2 0,-2-1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5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7 24575,'0'0'0,"-2"0"0,-2 0 0,-5 0 0,-6-2 0,-5 0 0,2-1-8191</inkml:trace>
  <inkml:trace contextRef="#ctx0" brushRef="#br0" timeOffset="1">11 40 24575,'0'0'0,"0"0"0,-2 0 0,-2 0 0,-1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5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24575,'-2'1'0,"1"0"0,-1 1 0,1-1 0,-1 0 0,0 0 0,0 0 0,0 0 0,1 0 0,-1-1 0,0 1 0,0-1 0,0 1 0,-3 0 0,-2-1 0,0 0 0,-11-1 0,0 0 0,5 2-112,-13-2 352,25 1-340,-1 0 1,1-1-1,-1 1 1,1-1-1,-1 1 1,1-1-1,0 1 1,-1-1-1,1 0 0,0 0 1,-1 0-1,1 0 1,0 0-1,-1-1 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24575,'0'6'0,"1"-1"0,0 1 0,1 0 0,-1-1 0,1 1 0,0-1 0,4 6 0,1 5 0,0 3 0,31 90 0,-34-95 0,-1 0 0,-1 1 0,0-1 0,-1 1 0,-1 28 0,0-43 0,0 0 0,0 1 0,0-1 0,0 0 0,0 0 0,0 0 0,0 1 0,0-1 0,0 0 0,0 0 0,0 0 0,0 1 0,0-1 0,0 0 0,0 0 0,0 0 0,0 0 0,-1 1 0,1-1 0,0 0 0,0 0 0,0 0 0,0 0 0,0 0 0,-1 1 0,1-1 0,0 0 0,0 0 0,0 0 0,0 0 0,-1 0 0,1 0 0,0 0 0,0 0 0,-8-3 0,-6-10 0,2 0 0,0-2 0,2 0 0,0 0 0,-10-21 0,5 6 0,-14-44 0,25 62 0,0 1 0,1-1 0,-3-22 0,7 39 0,0-1 0,1 1 0,-1-1 0,1 1 0,3 6 0,17 30 0,-12-22 0,42 89 0,-45-90 0,0 0 0,-1 0 0,-1 1 0,2 22 0,-7-41 0,1 18 0,-1-18 0,0 0 0,0 0 0,0 0 0,0 0 0,0 0 0,0 0 0,0 0 0,0 0 0,0 0 0,0 0 0,0 0 0,0 0 0,0 1 0,0-1 0,0 0 0,0 0 0,0 0 0,0 0 0,0 0 0,0 0 0,0 0 0,0 0 0,-1 0 0,1 0 0,0 0 0,0 0 0,0 0 0,0 0 0,0 0 0,0 0 0,0 0 0,0 0 0,0 0 0,0 0 0,0 0 0,0 0 0,0 0 0,0 0 0,-1 0 0,1 0 0,0 0 0,0 0 0,0 0 0,0 0 0,0 0 0,0 0 0,0 0 0,0 0 0,0 0 0,0 0 0,0 0 0,0 0 0,0-1 0,0 1 0,0 0 0,-7-8 0,-3-9 0,0 0 0,1-1 0,0-1 0,2 1 0,0-2 0,1 1 0,1 0 0,1-1 0,1 0 0,-2-33 0,6 48 0,1 5 0,4 10 0,9 35 0,-3 1 0,10 59 0,-19-87 0,22 122-1365,-16-84-5461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0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187 924 24575,'2'0'0,"0"1"0,1-1 0,-1 0 0,1 1 0,-1 0 0,0 0 0,3 1 0,4 1 0,236 90 4,-133-49-122,256 120-502,-282-118 636,-2 5 1,84 65-1,-118-77-16,76 77 0,-123-113 8,0 0-11,-1-1 0,1 1-1,-1 0 1,0 0 0,2 4 0,-4-7 7,1 1-1,-1 0 1,0-1-1,0 1 1,1-1-1,-1 1 1,0 0 0,0-1-1,0 1 1,0 0-1,0-1 1,0 1-1,0 0 1,0-1 0,0 1-1,0 0 1,0-1-1,-1 1 1,1 0 0,0-1-1,0 1 1,-1-1-1,1 1 1,0-1-1,-1 1 1,1 0 0,0-1-1,-1 1 1,1-1-1,-1 1 1,1-1-1,-1 0 1,1 1 0,-2 0-1,-2 1 51,0 0 0,-1 0 0,1 0 1,-1 0-1,0-1 0,0 0 0,1 0 0,-1 0 0,0 0 0,-8-1 0,-5 0-66,-30-5 0,5-3 7,1-1 0,-77-29-1,-77-46-659,-241-136 529,384 189 136,1-2 0,-64-56 1,83 61-2,2-2-1,0-2 1,3-1 0,-29-42 0,43 53-1,0-1 0,2 0 0,1-1 0,1 0 0,1-1 0,2 0 0,-7-33 1,8 22-1,2-1 0,1 1 1,2-1-1,5-58 0,-1 70 2,1 0 0,0 1 0,2 0 0,1 0 0,1 0 0,1 1 0,2 0 0,0 0 0,1 2 0,1-1 0,0 1 0,2 1 0,1 1 0,0 0 0,32-27 0,-26 27-408,2 1 0,36-22 0,-19 18-5713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3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46 24575,'0'0'0,"0"0"0,-2 0 0,-3 0 0,-3 0 0,-7 0 0,-5 0 0,2 0-8191</inkml:trace>
  <inkml:trace contextRef="#ctx0" brushRef="#br0" timeOffset="1">1 0 24575,'0'0'0,"0"0"0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3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24575,'0'-1'0,"0"1"0,0-1 0,0 1 0,0 0 0,0-1 0,0 1 0,0-1 0,0 1 0,0-1 0,0 1 0,0 0 0,0-1 0,-1 1 0,1-1 0,0 1 0,0 0 0,0-1 0,-1 1 0,1-1 0,0 1 0,-1-1 0,0 1 0,0-1 0,0 1 0,-1 0 0,1 0 0,0-1 0,0 1 0,0 0 0,0 0 0,0 0 0,0 0 0,0 0 0,0 0 0,0 0 0,0 1 0,0-1 0,0 0 0,-1 1 0,1-1 0,0 0 0,1 1 0,-1-1 0,0 1 0,0 0 0,0-1 0,0 1 0,0 0 0,0-1 0,1 1 0,-1 0 0,-1 1 0,0 2 0,-1-1 0,1 1 0,-1 0 0,1 0 0,0 0 0,-2 7 0,0 5 0,0 0 0,1 0 0,1 1 0,-1 32 0,4-11 0,6 40 0,-3-49 0,2-1 0,0 0 0,2-1 0,20 50 0,-20-59 0,1-2 0,1 1 0,0-1 0,1 0 0,1-1 0,0-1 0,1 0 0,19 16 0,-17-18 0,0 0 0,1-1 0,1-1 0,0 0 0,33 13 0,-42-20 0,0 0 0,0-1 0,1 0 0,0 0 0,-1-1 0,1 0 0,0 0 0,0-1 0,-1 0 0,1-1 0,0 0 0,0 0 0,-1-1 0,1 0 0,9-4 0,-8 1 0,-1 0 0,0 0 0,0 0 0,-1-1 0,0-1 0,0 0 0,0 0 0,-1 0 0,0-1 0,0 0 0,6-10 0,-8 10 0,0-1 0,0 1 0,-1-1 0,0 0 0,0 0 0,-1 0 0,0-1 0,-1 1 0,0-1 0,-1 1 0,0-1 0,0-10 0,-1 17 0,0-1 0,0 1 0,-1 0 0,1-1 0,-1 1 0,0 0 0,0-1 0,0 1 0,-1 0 0,1 0 0,-1 0 0,0 0 0,1 0 0,-1 0 0,-3-3 0,2 3 0,-1 1 0,1-1 0,0 1 0,-1 0 0,1 0 0,-1 0 0,0 0 0,1 0 0,-1 1 0,0 0 0,0 0 0,-6-1 0,-3 0 24,0 0 0,0 1 0,0 1 0,-19 2 0,26-2-138,0 1 0,1 0-1,-1 0 1,0 1 0,0-1 0,1 1-1,-1 1 1,1-1 0,-1 1 0,1 0-1,0 0 1,-5 4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3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24575,'12'2'0,"1"-1"0,0 2 0,-1 0 0,1 0 0,16 8 0,-24-9 0,10 3 0,-1 1 0,0 1 0,0 0 0,24 17 0,-30-18 0,0 1 0,0 0 0,-1 1 0,1-1 0,-2 1 0,1 1 0,-1-1 0,6 13 0,0 6 0,10 30 0,-12-30 0,17 34 0,-23-53 0,1 0 0,0 0 0,0-1 0,1 1 0,0-1 0,1-1 0,-1 1 0,10 6 0,-8-7 0,1 0 0,0-1 0,0 0 0,0-1 0,0 0 0,17 4 0,-10-4 0,1-1 0,0 0 0,19 0 0,-32-3 0,-1 0 0,1 0 0,-1 1 0,0-1 0,1 1 0,-1 0 0,0 0 0,0 0 0,7 4 0,-9-4 0,0 0 0,0 0 0,0 0 0,1 0 0,-1 0 0,0 0 0,0 1 0,0-1 0,-1 0 0,1 1 0,0-1 0,0 0 0,-1 1 0,1-1 0,-1 1 0,1-1 0,-1 1 0,0 0 0,0-1 0,1 1 0,-1-1 0,0 1 0,0-1 0,-1 3 0,0 2 0,0 0 0,0 1 0,-1-1 0,0 0 0,0 0 0,0-1 0,-1 1 0,-4 6 0,-31 43 0,37-54 0,-41 49 0,-1-2 0,-86 72 0,113-106-455,-1 0 0,-32 18 0,21-19-6371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3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24575,'0'0'0,"0"4"0,-1 10 0,-4 19 0,-2 20 0,-1 17 0,-3 5 0,0 1 0,0-7 0,-1-4 0,1-7 0,-1-6 0,1-11 0,1-12 0,4-11-8191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3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24575,'0'0'0,"0"1"0,0 9 0,2 12 0,2 8 0,1-1-8191</inkml:trace>
  <inkml:trace contextRef="#ctx0" brushRef="#br0" timeOffset="1">1153 413 24575,'0'0'0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4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3254 24575,'2'-1'0,"-1"0"0,0 0 0,0 0 0,1 0 0,-1-1 0,0 1 0,0 0 0,-1 0 0,1-1 0,1-2 0,-1 3 0,6-13 0,-1 0 0,0-1 0,-1 0 0,-1 0 0,4-22 0,0 3 0,34-148 74,38-145-885,26 7 99,62-27-927,32 15 1680,96-97-296,-11 18-191,-200 276 327,75-163 1,-101 159 614,-50 116-635,-2-1 0,-1 0 1,6-47-1,-11 40-4008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4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24575,'-1'6'0,"-34"290"0,-7 54 0,17 1 0,25-347 0,-1 16 0,1 0 0,1 0 0,6 37 0,-6-52 0,0 0 0,0 0 0,1 0 0,0 0 0,0-1 0,0 1 0,1 0 0,-1-1 0,1 0 0,0 1 0,1-1 0,-1 0 0,1-1 0,-1 1 0,1-1 0,0 1 0,1-1 0,-1 0 0,0-1 0,6 3 0,-2-1 0,1-1 0,0 0 0,0 0 0,0-1 0,0 0 0,1-1 0,-1 0 0,18 0 0,-14-2 0,-1-1 0,0 0 0,1-1 0,-1 0 0,23-9 0,-12 1 0,-1 0 0,0-2 0,-1-1 0,0 0 0,-1-1 0,20-21 0,162-185 0,-58 58 0,-134 152-341,1 1 0,0 0-1,23-15 1,-10 12-6485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4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24575,'-7'29'0,"5"-1"0,0-1 0,2 1 0,2-1 0,0 1 0,12 49 0,2-17 0,33 85 0,-40-121 0,1-1 0,1 0 0,1-1 0,1 0 0,21 26 0,-27-40 0,0 0 0,1-1 0,0 0 0,0 0 0,0-1 0,14 8 0,-15-10 0,0 0 0,1-1 0,0 0 0,-1-1 0,1 0 0,0 0 0,0 0 0,0-1 0,11 0 0,-12-1 0,1-1 0,-1 1 0,0-1 0,1-1 0,-1 0 0,0 0 0,0 0 0,0 0 0,-1-1 0,1-1 0,-1 1 0,1-1 0,-1 0 0,0 0 0,0-1 0,-1 1 0,0-2 0,1 1 0,-2 0 0,9-13 0,-8 11 0,0-1 0,-1 1 0,0-1 0,0-1 0,-1 1 0,0 0 0,-1-1 0,0 0 0,0 1 0,-1-1 0,0 0 0,0 0 0,-1 0 0,0 0 0,-1 1 0,0-1 0,-2-10 0,-2 4 0,0 0 0,-1 1 0,0 0 0,-1 0 0,-1 0 0,0 1 0,-1 0 0,0 1 0,-1 0 0,-1 0 0,-21-18 0,11 12 0,-2 1 0,1 2 0,-2 0 0,0 1 0,-46-18 0,41 21 0,0 2 0,-1 0 0,0 2 0,-61-6 0,70 12 0,-1 1 0,1 0 0,-1 2 0,1 0 0,-1 1 0,1 1 0,-40 14 0,53-15-195,-1 1 0,1 0 0,0 0 0,1 0 0,-1 1 0,-13 11 0,6 2-6631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4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4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24575,'0'6'0,"6"157"0,-2-100 0,18 151 0,-13-165 0,3 0 0,21 60 0,-24-85 0,2 0 0,0-1 0,2 0 0,0-1 0,1-1 0,2 0 0,34 37 0,-36-45 0,0 0 0,0-2 0,2 1 0,-1-2 0,1 0 0,1-1 0,-1 0 0,2-2 0,-1 0 0,1-1 0,31 7 0,-31-10 0,0-1 0,0 0 0,1-1 0,33-4 0,-43 2 0,0 0 0,0-1 0,-1-1 0,1 1 0,8-5 0,-12 4 0,0 1 0,-1-1 0,0 1 0,1-1 0,-1-1 0,0 1 0,-1-1 0,1 1 0,5-8 0,-7 8 0,0 0 0,0 0 0,0 0 0,-1 0 0,1-1 0,-1 1 0,0 0 0,0-1 0,0 1 0,0-1 0,-1 0 0,1 1 0,-1-1 0,0-6 0,-1 6 0,0-1 0,0 0 0,0 0 0,-1 1 0,1-1 0,-1 1 0,0-1 0,0 1 0,-6-8 0,2 4 0,-1 0 0,0 0 0,0 1 0,-1 0 0,0 1 0,0 0 0,0 0 0,-1 0 0,-17-7 0,15 8 0,-1 1 0,0 0 0,0 1 0,0 1 0,-1-1 0,1 2 0,-23-1 0,28 3 0,-1-1 0,0 1 0,1 0 0,-1 0 0,1 1 0,0 0 0,-1 1 0,1-1 0,0 1 0,0 1 0,0-1 0,1 1 0,-11 8 0,14-10-47,1 0 0,0 0 0,0 0 0,0 1 0,0-1 0,0 0 0,1 1 0,-1-1 0,1 1-1,-1 0 1,1-1 0,0 1 0,0 0 0,0 0 0,1 0 0,-1-1 0,1 1 0,-1 0 0,1 0 0,0 0 0,0 0 0,0 0-1,1 0 1,-1 0 0,1 0 0,-1 0 0,1 0 0,2 3 0,8 18-6779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0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1 614 24575,'0'0'0,"0"-2"0,1-4 0,7-7 0,10-11 0,12-14 0,18-22 0,14-24 0,13-16 0,11-8-1049,0 8 1049,-15 22-7142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4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0,5 0 0,9 0 0,-4-1 0,0 1 0,0 1 0,19 3 0,-26-4 0,0 1 0,0 0 0,1 1 0,-1-1 0,0 1 0,0-1 0,-1 1 0,1 0 0,0 0 0,0 0 0,-1 0 0,1 1 0,-1-1 0,0 1 0,4 4 0,-1 2 0,0 1 0,0 0 0,-1 0 0,0 0 0,-1 1 0,0 0 0,0-1 0,1 18 0,-1 7 0,-2 48 0,-7 34 0,3-79 0,3-36 0,-1 0 0,1 0 0,0 0 0,0 0 0,1 0 0,-1 0 0,0-1 0,1 1 0,-1 0 0,1 0 0,-1 0 0,1 0 0,0-1 0,1 4 0,0-4 0,-1 1 0,1-1 0,0 1 0,-1-1 0,1 0 0,0 0 0,0 0 0,0 0 0,0 0 0,0 0 0,0 0 0,4 0 0,6 3 0,1-1 0,-1 0 0,1 2 0,-1-1 0,0 2 0,0-1 0,19 14 0,-29-18 0,0 1 0,0 0 0,0 0 0,-1 0 0,1 0 0,-1 0 0,1 0 0,-1 0 0,0 1 0,0-1 0,0 1 0,0-1 0,0 0 0,-1 1 0,1-1 0,-1 1 0,0 0 0,1 3 0,-2 3 0,1 0 0,-1-1 0,0 1 0,-4 10 0,-1 1 0,0 0 0,-2 0 0,0-1 0,-1-1 0,-13 21 0,-65 82 0,72-101 0,5-6-1365,6-4-5461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4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24575,'-1'0'0,"0"0"0,0 1 0,1-1 0,-1 0 0,0 0 0,0 0 0,1 1 0,-1-1 0,0 0 0,0 1 0,1-1 0,-1 0 0,0 1 0,1-1 0,-1 1 0,1-1 0,-1 1 0,1-1 0,-2 2 0,-7 15 0,9-16 0,-6 11 0,2 0 0,0 1 0,-5 25 0,-1 42 0,10-76 0,-6 103-190,5 0 0,16 127 0,-11-190 155,1-1-1,3 1 1,18 57-1,-20-84 38,0 0 1,2-1-1,0 0 1,0 0-1,2-1 0,0 0 1,0 0-1,1-1 0,1-1 1,1 0-1,14 12 1,-8-11-254,1 0 1,0-2 0,1 0-1,40 16 1,3-5-6006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4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10 24575,'1'14'0,"0"0"0,0 0 0,1-1 0,1 1 0,1-1 0,0 0 0,0 0 0,1 0 0,1-1 0,8 15 0,-8-18 0,0 1 0,0-1 0,1-1 0,1 1 0,-1-1 0,1 0 0,1-1 0,0 0 0,0 0 0,0-1 0,0 0 0,20 8 0,-22-11 0,1-1 0,-1 0 0,1 0 0,-1-1 0,1 0 0,0 0 0,0-1 0,10-1 0,-14 1 0,0-1 0,0 1 0,0-1 0,-1 0 0,1-1 0,0 1 0,0-1 0,3-1 0,-5 1 0,0 1 0,0 0 0,0-1 0,-1 1 0,1-1 0,0 0 0,-1 0 0,1 1 0,-1-1 0,0 0 0,0 0 0,0 0 0,0 0 0,2-4 0,-3 3 0,1 0 0,-1 0 0,1 0 0,-1 0 0,0 0 0,0 0 0,-1 0 0,1 0 0,-1 0 0,1 0 0,-1 0 0,0 0 0,0 1 0,0-1 0,0 0 0,-1 1 0,-2-5 0,-2-2 0,-1-1 0,0 1 0,-10-9 0,3 4 0,-1 1 0,-1 0 0,0 1 0,-1 1 0,0 0 0,0 2 0,-1 0 0,-1 0 0,1 2 0,-39-10 0,25 10 0,-1 2 0,1 0 0,-1 3 0,0 1 0,-62 5 0,83-3 0,0 0 0,0 1 0,0 1 0,0 0 0,-23 9 0,34-12-4,0 1 0,0-1 0,0 1 0,0 0 0,0-1-1,0 1 1,0 0 0,0 0 0,0 0 0,0 0 0,0-1-1,0 1 1,-1 3 0,2-4 11,0 1-1,0-1 1,0 1-1,0-1 1,0 1 0,0-1-1,0 1 1,0-1-1,0 1 1,0 0-1,0-1 1,0 1-1,0-1 1,0 1 0,0-1-1,1 1 1,-1-1-1,0 1 1,0-1-1,1 1 1,0 0-1,1 1-167,0 1 0,1-1 0,-1 0-1,1 0 1,0 0 0,0 0 0,-1-1-1,5 3 1,23 8-6665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4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0,2 0 0,2 0 0,1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4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13 24575,'1'4'0,"5"28"0,2-1 0,2 0 0,15 35 0,-20-51 0,50 104 0,-44-98 0,2 0 0,1-2 0,22 27 0,-31-41 0,0 0 0,0 0 0,0 0 0,1-1 0,-1 0 0,1 0 0,0 0 0,1-1 0,8 4 0,-10-5 0,1-1 0,-1 0 0,0 0 0,1 0 0,-1-1 0,1 1 0,-1-1 0,1-1 0,-1 1 0,1-1 0,-1 0 0,9-2 0,-8 1 0,-1 0 0,1 0 0,0-1 0,-1 0 0,0 0 0,1 0 0,-1 0 0,0-1 0,-1 0 0,1 0 0,-1 0 0,1-1 0,-2 1 0,1-1 0,0 0 0,-1 0 0,0-1 0,5-9 0,-5 8 0,-1-2 0,1 1 0,-1 0 0,-1 0 0,1-1 0,-2 1 0,1-1 0,-1 1 0,0-1 0,-1 1 0,0 0 0,0-1 0,-3-9 0,1 9 0,0-1 0,-1 1 0,0 0 0,-1 0 0,0 0 0,0 1 0,-9-12 0,5 9 0,-1 1 0,0-1 0,-1 2 0,-18-14 0,6 8 0,0 2 0,-2 0 0,1 1 0,-52-16 0,47 19 0,-37-5 0,53 11 0,-1 2 0,1 0 0,-1 1 0,-27 2 0,37-1 0,-1-1 0,1 1 0,-1 1 0,-8 2 0,12-3 0,0-1 0,0 1 0,1-1 0,-1 1 0,0-1 0,0 1 0,0 0 0,0-1 0,1 1 0,-1 0 0,0 0 0,1-1 0,-1 1 0,0 0 0,1 0 0,-1 0 0,1 0 0,-1 0 0,1 0 0,0 0 0,-1 0 0,1 0 0,0 0 0,0 0 0,0 0 0,0 1 0,0 1-136,1-1-1,-1 1 1,1-1-1,-1 0 1,1 1-1,0-1 1,0 0-1,0 0 0,3 4 1,17 21-6690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4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24575,'0'0'0,"2"-3"0,3 1 0,-1-1 0,1 1 0,0-1 0,0 1 0,0 1 0,0-1 0,7-1 0,-7 2 0,26-6 0,1 1 0,1 2 0,-1 1 0,54 2 0,-80 1 0,1 1 0,0 0 0,-1 0 0,1 0 0,-1 1 0,9 3 0,-13-4 0,-1-1 0,1 1 0,-1 0 0,0 0 0,1 0 0,-1 0 0,0 0 0,1 0 0,-1 0 0,0 0 0,0 1 0,0-1 0,0 0 0,0 1 0,0-1 0,-1 1 0,1-1 0,0 1 0,-1-1 0,1 1 0,-1 0 0,1-1 0,-1 1 0,0-1 0,0 1 0,0 0 0,0-1 0,0 1 0,0 0 0,0 1 0,-2 6 0,-1-1 0,1 0 0,-1 0 0,-1-1 0,1 1 0,-8 11 0,4-8 0,1 0 0,-4 13 0,9-23 0,1 0 0,-1 0 0,1 0 0,0 1 0,0-1 0,-1 0 0,1 0 0,0 0 0,0 1 0,0-1 0,0 0 0,0 0 0,1 1 0,-1-1 0,0 0 0,0 0 0,1 0 0,-1 1 0,2 1 0,-1-2 0,0 0 0,0 1 0,0-1 0,0 0 0,1 0 0,-1 0 0,0 0 0,1 0 0,-1-1 0,1 1 0,-1 0 0,1-1 0,1 1 0,6 1 0,0 0 0,-1-1 0,1 0 0,13 0 0,-18-1 0,12 0 0,-8-1 0,0 1 0,1 1 0,14 2 0,-21-3 0,1 1 0,0 0 0,-1 0 0,1 0 0,-1 0 0,1 1 0,-1-1 0,0 1 0,0-1 0,1 1 0,-1 0 0,0 0 0,0 0 0,-1 0 0,4 4 0,-1 2 0,1-1 0,-2 2 0,1-1 0,-1 0 0,0 1 0,-1-1 0,0 1 0,-1 0 0,2 12 0,-3-8 0,1-1 0,-2 1 0,0-1 0,0 1 0,-1-1 0,-4 15 0,1-13-124,-1-1 0,1 0 0,-2 0 0,0 0 0,0-1 0,-1 0-1,-1-1 1,0 0 0,-1 0 0,-11 11 0,10-14-6702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4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24575,'10'1'0,"1"0"0,0 0 0,0 1 0,-1 0 0,1 1 0,-1 0 0,14 7 0,-10-4 0,-1 2 0,1 0 0,-1 0 0,18 17 0,-9-5 0,-1 2 0,-1 0 0,0 1 0,27 45 0,-27-34-29,-2 1 0,0 1 0,-3 0 0,-1 1 0,-2 1 0,10 51 0,-13-43-47,-3 1 0,-1 0 1,-3 1-1,-8 92 0,1-102 104,-2 0 0,-1 0 0,-16 43-1,5-30-716,-41 78-1,21-57-5651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5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709 444 24575,'0'0'0,"0"0"0,0 0 0,-2-7 0,-16-31 0,-22-70 0,30 74 0,-3 0 0,-32-62 0,38 85 0,0 0 0,-1 0 0,0 1 0,-1 0 0,0 1 0,-19-16 0,22 20 0,-1 1 0,0-1 0,-1 1 0,1 0 0,-1 1 0,1 0 0,-1 0 0,0 1 0,0 0 0,0 0 0,-15-1 0,11 3 0,1 1 0,-1 0 0,1 1 0,-1 0 0,1 0 0,0 1 0,0 1 0,0 0 0,0 1 0,1 0 0,0 0 0,0 1 0,0 0 0,-9 8 0,3-1 0,0 1 0,2 0 0,-1 2 0,2-1 0,0 1 0,1 1 0,-12 21 0,9-10 0,2 1 0,0 1 0,-15 57 0,17-38 0,-9 87 0,17-115 0,2-1 0,1 1 0,1 0 0,3 24 0,-3-38 0,1 1 0,0 0 0,0-1 0,1 0 0,0 1 0,0-1 0,0 0 0,1 0 0,0-1 0,1 1 0,-1-1 0,1 0 0,1 0 0,6 6 0,-3-5 0,0-1 0,0 0 0,1 0 0,0-1 0,0 0 0,0-1 0,1 0 0,-1 0 0,1-1 0,0-1 0,0 1 0,21 0 0,-19-3 0,0 0 0,0-1 0,1 0 0,-1-1 0,0 0 0,0-1 0,-1-1 0,1 0 0,-1 0 0,20-11 0,-12 3 0,-1-1 0,0 0 0,-1-1 0,31-32 0,-25 20 0,-1-1 0,28-45 0,-39 51 0,0 0 0,-1 0 0,-1-1 0,-1-1 0,-2 1 0,0-1 0,5-28 0,-9 30 0,-1 0 0,0 0 0,-2 1 0,0-1 0,-2 0 0,0 0 0,-1 1 0,-9-32 0,7 43 0,9 18 0,4 4 0,2 0 0,0-1 0,0 0 0,1-1 0,17 14 0,-11-10 0,55 52 0,73 66 0,-116-109-1365,-7-8-5461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5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153 120 24575,'-17'0'0,"17"1"0,-1-1 0,0 0 0,0 0 0,1 1 0,-1-1 0,0 1 0,1-1 0,-1 0 0,1 1 0,-1-1 0,0 1 0,1 0 0,-1-1 0,1 1 0,-1-1 0,1 1 0,0 0 0,-1-1 0,1 1 0,0 0 0,-1-1 0,1 1 0,0 0 0,0 0 0,-1-1 0,1 2 0,0 2 0,-1 0 0,1-1 0,0 1 0,1 5 0,0 0 0,1 0 0,0 0 0,1 0 0,0 0 0,0 0 0,1-1 0,0 0 0,8 13 0,-9-15 0,1-1 0,0 0 0,1 0 0,-1 0 0,1 0 0,0 0 0,0-1 0,0 0 0,1 0 0,0-1 0,-1 0 0,11 5 0,-12-7 0,-1 0 0,1 0 0,0 0 0,-1-1 0,1 1 0,0-1 0,0 0 0,-1 0 0,1 0 0,0-1 0,-1 1 0,8-3 0,-6 1 0,0 0 0,0 0 0,0 0 0,0-1 0,-1 0 0,1 0 0,-1 0 0,5-5 0,0-2 0,0 1 0,-1-2 0,0 1 0,0-1 0,-1-1 0,8-18 0,-10 20 0,0-1 0,-1 0 0,0 0 0,2-15 0,-5 23 0,-1-1 0,0 1 0,1 0 0,-1-1 0,0 1 0,-1-1 0,1 1 0,0 0 0,-1-1 0,0 1 0,0 0 0,0-1 0,0 1 0,-1 0 0,1 0 0,-1 0 0,0 0 0,1 0 0,-4-3 0,0 1 0,0 1 0,0 0 0,0 0 0,0 1 0,0-1 0,-1 1 0,0 0 0,0 1 0,-11-4 0,0 1 0,0 1 0,-25-2 0,27 4 0,0 1 0,1 1 0,-1 1 0,0 0 0,0 0 0,1 2 0,-21 5 0,28-6 0,1 0 0,-1 0 0,1 1 0,-1 0 0,1 1 0,0 0 0,0-1 0,0 2 0,1-1 0,-1 1 0,1 0 0,0 0 0,1 0 0,-1 1 0,1-1 0,0 1 0,-4 9 0,4-7-341,1 0 0,1 1-1,-4 11 1,0 23-6485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5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4 0,4 9 0,8 9 0,6 11 0,3 8 0,2 2 0,-3-1 0,-3-5 0,-3-7 0,-3-7 0,-4-5 0,-3-6 0,-4-5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0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5216 24575,'0'-22'0,"-1"-1"0,4-30 0,-2 45 0,1-1 0,0 1 0,0 0 0,1-1 0,0 1 0,8-15 0,7-5 0,35-43 0,-43 58 0,532-622-4086,-533 624 3981,886-973-4833,-167 188 3351,398-501 493,-732 784 1369,-303 391 490,369-435 7768,-444 539-14487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5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5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24575,'0'0'0,"-10"7"0,9-5 0,0-1 0,0 0 0,0 1 0,0 0 0,1-1 0,-1 1 0,0-1 0,1 1 0,-1 0 0,1-1 0,-1 1 0,1 0 0,0 0 0,0-1 0,0 4 0,0-2 0,1 0 0,-1 0 0,1-1 0,0 1 0,0 0 0,0 0 0,0-1 0,3 5 0,3 3 0,0 0 0,1-1 0,15 15 0,-12-13 0,30 33-682,48 69-1,-71-89-6143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2:5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99 24575,'0'-13'0,"0"8"0,0 0 0,0 0 0,1 0 0,-1 0 0,3-7 0,-3 10 0,1 0 0,0 0 0,0 0 0,1 0 0,-1 0 0,0 1 0,0-1 0,1 0 0,-1 1 0,1-1 0,0 1 0,-1-1 0,1 1 0,4-3 0,0 1 0,0 0 0,0 0 0,1 1 0,-1 0 0,1 0 0,-1 0 0,1 1 0,12-2 0,-16 3 0,0 0 0,0 0 0,0 1 0,0-1 0,0 1 0,0-1 0,0 1 0,-1 0 0,1 0 0,3 2 0,-4-2 0,0 0 0,-1 0 0,1 0 0,-1 0 0,0 1 0,1-1 0,-1 0 0,0 1 0,0-1 0,0 1 0,0 0 0,0-1 0,0 1 0,0 0 0,-1-1 0,1 1 0,0 3 0,0-1 0,-1 0 0,1 1 0,-1-1 0,0 0 0,0 1 0,-1-1 0,1 0 0,-1 1 0,0-1 0,0 0 0,-3 5 0,-1 5 0,-1-1 0,-9 13 0,0-2 40,-1 0 0,-33 35 0,-46 35-1525,73-74-5341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0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46 159 24575,'1'-10'0,"0"0"0,0 1 0,1-1 0,1 1 0,4-13 0,-1 4 0,-5 16 0,0-1 0,1 0 0,-1 1 0,1-1 0,0 1 0,0-1 0,0 1 0,0 0 0,0 0 0,0 0 0,1 0 0,-1 0 0,0 0 0,4-1 0,4-2 0,-1 0 0,17-5 0,-16 6 0,0 1 0,1 1 0,-1-1 0,1 2 0,0-1 0,-1 2 0,1-1 0,0 2 0,18 1 0,-26-1 0,-1-1 0,1 1 0,-1 0 0,1 0 0,-1 0 0,0 0 0,1 0 0,-1 1 0,0-1 0,0 1 0,0-1 0,0 1 0,0 0 0,0 0 0,-1 0 0,1 0 0,0 0 0,-1 0 0,0 0 0,1 1 0,-1-1 0,0 0 0,0 1 0,0-1 0,-1 1 0,2 3 0,-2-2 0,1 0 0,-1 0 0,0 0 0,-1 0 0,1 0 0,-1 0 0,1 0 0,-1-1 0,0 1 0,-1 0 0,1 0 0,-1-1 0,1 1 0,-1-1 0,0 1 0,-1-1 0,-1 3 0,-3 1 0,1 0 0,-1-1 0,0 0 0,0-1 0,-1 1 0,1-1 0,-1-1 0,-12 6 0,9-5 0,-1-1 0,0 0 0,-1 0 0,1-1 0,-20 1 0,28-3 0,-1-1 0,0 1 0,0-2 0,0 1 0,0 0 0,0-1 0,1 0 0,-1 0 0,0 0 0,0-1 0,1 0 0,-1 0 0,1 0 0,0 0 0,0 0 0,-1-1 0,1 0 0,1 0 0,-1 0 0,0-1 0,1 1 0,0-1 0,0 1 0,0-1 0,0 0 0,0-1 0,1 1 0,0 0 0,0-1 0,0 1 0,0-1 0,1 1 0,0-1 0,0 0 0,0 0 0,0-7 0,1 9-4,0 1-1,0-1 1,0 1-1,0-1 1,1 1-1,-1-1 1,1 1 0,0-1-1,0 1 1,0 0-1,0-1 1,0 1-1,0 0 1,0 0-1,1 0 1,-1 0-1,3-2 1,-1 1 22,0 1 0,0-1 0,0 1 1,0 0-1,1 0 0,-1 0 0,1 0 0,-1 1 1,1 0-1,4-2 0,2 1-183,-1 1 0,1-1 0,-1 2 0,1-1 0,0 1 0,-1 1 0,1-1 0,11 4 0,0 1-6661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0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66 24575,'0'-1'0,"1"0"0,-1-1 0,1 1 0,-1-1 0,1 1 0,-1-1 0,1 1 0,0 0 0,-1-1 0,1 1 0,0 0 0,0 0 0,0 0 0,0 0 0,0 0 0,0 0 0,0 0 0,1 0 0,-1 0 0,2-1 0,4-2 0,0 0 0,10-4 0,-16 8 0,11-5 0,1 1 0,0 0 0,0 1 0,16-3 0,-24 6 0,-1-1 0,1 1 0,0 0 0,0 0 0,-1 0 0,1 0 0,0 1 0,-1 0 0,1 0 0,0 0 0,-1 1 0,0 0 0,1-1 0,-1 2 0,6 2 0,-8-3 0,0-1 0,0 1 0,0 0 0,-1 0 0,1-1 0,0 1 0,-1 0 0,1 1 0,-1-1 0,0 0 0,0 0 0,0 1 0,0-1 0,0 0 0,0 1 0,0-1 0,-1 1 0,1 2 0,-1-1 0,0 1 0,-1-1 0,1 0 0,-1-1 0,0 1 0,0 0 0,0 0 0,0 0 0,-1 0 0,-3 5 0,-2 3 0,-1 0 0,-1-1 0,0 0 0,0 0 0,-15 13 0,5-8 0,0 0 0,-1-1 0,0-1 0,-2-1 0,-25 12 0,44-24 15,1 0 0,-1 0 0,0 0 0,0 0 0,0-1 0,0 1 0,-4 0 0,5-1-86,1 0 0,0-1 1,0 1-1,0 0 0,0 0 1,-1-1-1,1 1 0,0 0 0,0-1 1,0 0-1,0 1 0,0-1 1,0 1-1,0-1 0,0 0 1,0 0-1,0 1 0,0-1 0,1 0 1,-2-1-1,-5-10-6755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0,2 0 0,4 0 0,9 0 0,8 0 0,1 0 0,-2 0-8191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4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</inkml:trace>
  <inkml:trace contextRef="#ctx0" brushRef="#br0" timeOffset="1">34 436 24575,'0'0'0,"0"1"0</inkml:trace>
  <inkml:trace contextRef="#ctx0" brushRef="#br0" timeOffset="2">168 737 24575,'0'0'0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1:4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24575,'0'0'0,"2"0"0,5 2 0,6 2 0,5 3 0,0-1-8191</inkml:trace>
  <inkml:trace contextRef="#ctx0" brushRef="#br0" timeOffset="1">696 0 24575,'0'0'0,"1"0"0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2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24575,'0'13'0,"18"101"0,-3-36 0,-6 5 0,-2 1 0,-5-1 0,-3 1 0,-19 129 0,1-91-1365,13-85-5461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2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24575,'0'0'0,"0"6"0,0 13 0,4 12 0,5 12 0,14 9 0,25 7 0,13-1 0,-4-10-8191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11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109 624 24575,'-2'-1'0,"1"1"0,-1-1 0,1 1 0,-1-1 0,1 0 0,-1 0 0,1 1 0,0-1 0,-1 0 0,1 0 0,0 0 0,0-1 0,-2-1 0,0 0 0,-6-6 0,1-1 0,0 1 0,1-1 0,0-1 0,1 1 0,0-1 0,0-1 0,1 1 0,1-1 0,0 0 0,1 1 0,0-2 0,-2-14 0,3 10 0,1-1 0,0 0 0,2 0 0,0 0 0,0 1 0,2-1 0,0 0 0,10-28 0,-8 33 0,1 0 0,1 0 0,0 0 0,0 1 0,2 0 0,-1 0 0,1 1 0,1 0 0,0 1 0,1 0 0,0 1 0,0 0 0,16-10 0,-6 7 0,0 0 0,0 2 0,1 0 0,1 2 0,0 0 0,0 1 0,30-4 0,-36 9 0,1 0 0,0 1 0,0 1 0,0 0 0,-1 2 0,1 0 0,30 8 0,-24-3 0,0 1 0,-1 2 0,0 0 0,41 25 0,-22-7-48,-2 1-1,-1 2 1,-1 1 0,-2 2-1,43 53 1,-53-55 6,-1 2 1,-2 0-1,-1 2 1,-2 0-1,-2 2 1,24 69-1,-22-35-1226,-8-15-5074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2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24575,'0'0'0,"-2"0"0,-2 3 0,-1 12 0,0 14 0,2 14 0,1 7 0,1 0 0,2-6 0,1-10-8191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3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24575,'1'17'0,"1"0"0,0-1 0,1 1 0,0-1 0,2 1 0,9 22 0,48 91 0,-53-113 0,198 337-605,-117-206 562,85 134 43,19-17 0,-149-213-1257,-10-15-5029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3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0 904 24575,'0'-3'0,"1"-12"0,1 0 0,0 1 0,1-1 0,9-25 0,-5 17 0,8-22 0,2 1 0,1 1 0,3 1 0,1 0 0,49-67 0,-3 20 0,101-100 0,2 29-1365,-151 144-5461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3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0 426 24575,'0'0'0,"0"0"0,0-2 0,4-5 0,11-8 0,14-15 0,16-17 0,11-15 0,10-10 0,4-1 0,-3 7 0,-13 15-8191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3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24575,'9'5'0,"7"7"0,-1 1 0,0 0 0,-1 1 0,14 17 0,-8-8 0,309 303 0,-317-314-1365,-6-4-5461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3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0 482 24575,'0'0'0,"0"0"0,0-1 0,0 1 0,0 0 0,0-1 0,1 1 0,-1 0 0,0-1 0,0 1 0,0 0 0,0-1 0,1 1 0,-1 0 0,0-1 0,0 1 0,0 0 0,1 0 0,-1-1 0,0 1 0,1 0 0,-1 0 0,0 0 0,0-1 0,1 1 0,-1 0 0,0 0 0,1 0 0,12-6 0,-13 5 0,15-4 0,1 0 0,-1 1 0,1 0 0,0 1 0,0 1 0,0 0 0,33 2 0,-3 3 0,71 15 0,-11 5-205,-1 4 0,178 73 0,-258-90 205,40 24 0,-47-20 0,-18-14 0,0 0 0,1 0 0,-1 0 0,0 1 0,0-1 0,0 0 0,1 0 0,-1 0 0,0 1 0,0-1 0,0 0 0,0 0 0,0 0 0,1 1 0,-1-1 0,0 0 0,0 0 0,0 1 0,0-1 0,0 0 0,0 0 0,0 1 0,0-1 0,0 0 0,0 0 0,0 1 0,0-1 0,0 0 0,0 0 0,0 1 0,0-1 0,0 0 0,0 0 0,0 1 0,0-1 0,-1 0 0,1 0 0,0 1 0,0-1 0,0 0 0,0 0 0,-1 1 0,-11 2 0,-1-2 62,1-1-1,-1 0 1,0-1-1,-23-5 1,14 1 40,1-2 1,-23-8-1,22 5-102,0-1 0,1-1 0,0-1 0,1 0 0,-34-31 0,32 22 0,0 0 0,1-2 0,1 0 0,-18-31 0,29 41 0,0-1 0,1 0 0,1-1 0,1 0 0,0 0 0,1-1 0,1 1 0,0-1 0,1 0 0,1 0 0,1 0 0,0 0 0,1 0 0,1-1 0,0 1 0,5-19 0,9-20-1365,1 9-5461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3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28 991 24575,'-2'0'0,"-1"0"0,1 1 0,0-1 0,0 0 0,0 0 0,-1 0 0,1 0 0,-2-1 0,-2 0 0,30-2 0,-1 0 0,1 2 0,42 2 0,71 15 0,-94-8 0,0 1 0,-1 2 0,-1 2 0,70 33 0,-82-32 0,-1 2 0,0 1 0,-1 1 0,-1 1 0,-1 1 0,-1 2 0,24 26 0,-41-41 0,0 1 0,-1 0 0,0 0 0,0 1 0,-1-1 0,0 1 0,4 11 0,-7-8 0,-2-12 0,0 0 0,0 1 0,0-1 0,0 0 0,-1 0 0,1 1 0,0-1 0,0 0 0,0 0 0,0 1 0,0-1 0,-1 0 0,1 0 0,0 1 0,0-1 0,0 0 0,-1 0 0,1 0 0,0 1 0,0-1 0,0 0 0,-1 0 0,-1 1 0,0-1 0,1 0 0,-1 0 0,0 0 0,0 0 0,1 0 0,-1 0 0,0-1 0,1 1 0,-1-1 0,-2 0 0,-20-7 0,0-1 0,1-1 0,0-1 0,-26-17 0,-85-66 0,93 60-97,2-2 0,1-2 0,-58-74 0,59 61-32,3-1 0,-53-108 0,72 127 129,1-1 0,3 0 0,0-1 0,2 0 0,2-1 0,-4-45 0,10 53 0,0 0 0,2 0 0,1 0 0,1 1 0,1-1 0,2 0 0,1 1 0,16-42 0,-19 59 55,0 1 0,1-1 1,0 1-1,1 0 1,0 0-1,9-10 0,-10 14-19,0 0-1,1 1 0,-1-1 0,1 1 1,0 0-1,0 1 0,0-1 0,0 1 1,0 0-1,11-3 0,-6 3-35,0 1 0,0 0 0,0 1 0,0 0 0,23 1 0,-16 2 0,0 0 0,1 1 0,17 6 0,10 7 0,82 39 0,-18 0-419,137 92 0,-188-106 78,-2 3 1,-2 2-1,84 90 1,-96-86-5651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3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1 412 24575,'0'0'0,"0"-2"0,0-3 0,0-3 0,2-12 0,6-17 0,19-29 0,26-25 0,13-7 0,-4 13-8191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3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880 220 24575,'-18'0'0,"-7"3"0,1 2 0,0 0 0,-28 11 0,29-9 0,-33 9 0,1 3 0,2 3 0,-67 36 0,114-55 0,0 1 0,1-1 0,0 1 0,-1 0 0,2 0 0,-7 7 0,10-10 0,1 0 0,-1 0 0,0 0 0,0 0 0,1 0 0,-1 1 0,1-1 0,-1 0 0,1 0 0,-1 1 0,1-1 0,0 0 0,-1 1 0,1-1 0,0 0 0,0 1 0,0-1 0,0 0 0,0 1 0,1-1 0,-1 0 0,0 1 0,1-1 0,-1 0 0,1 1 0,-1-1 0,1 0 0,-1 0 0,1 0 0,0 0 0,0 0 0,-1 1 0,1-1 0,0 0 0,2 1 0,2 3 0,1 0 0,1 0 0,-1-1 0,1 0 0,0 0 0,0 0 0,0-1 0,0 0 0,0 0 0,1-1 0,12 3 0,-4-2 0,0-1 0,0-1 0,1 0 0,26-3 0,-25 0 0,1-1 0,-1-1 0,-1 0 0,1-2 0,-1 0 0,0 0 0,0-2 0,0 0 0,-1-1 0,-1-1 0,19-14 0,-26 17 0,0 0 0,0-1 0,0 0 0,-1-1 0,0 0 0,-1 0 0,0 0 0,8-17 0,-11 18 0,0-1 0,0 1 0,-1-1 0,0 0 0,0 0 0,-1 0 0,0 0 0,-1 0 0,0 0 0,0 0 0,-3-14 0,1 15 0,0 0 0,0 0 0,-1 0 0,0 1 0,-1-1 0,1 1 0,-1 0 0,-1 0 0,1 0 0,-1 0 0,0 1 0,-1 0 0,0 0 0,0 0 0,0 1 0,0 0 0,-10-5 0,0 0 0,-1 1 0,-1 0 0,0 2 0,0 0 0,0 1 0,-26-5 0,15 6-41,-1 1 0,0 1 0,0 1 0,0 2 0,-1 1 0,1 2 0,0 1 0,-42 11 0,43-8 0,1 2 0,0 1 0,0 1-1,1 2 1,1 1 0,0 0 0,1 2 0,-37 31 0,50-37 41,1 1 0,-16 18 0,25-25 0,-1-1 0,1 1 0,-1-1 0,1 1 0,0 0 0,0 0 0,1 0 0,-1 0 0,1 0 0,0 1 0,0-1 0,0 0 0,0 7 0,1-9-138,1 0 0,-1 0 0,0 0 0,0-1 0,1 1 0,0 0 0,-1 0 0,3 3 0,7 9-6072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3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24575,'11'1'0,"29"3"0,56 12 0,40 18 0,-93-23 0,228 64 0,-108-29 0,-129-38 0,-33-8 0,12 2 0,-12-5 0,-6-4 0,-23-21 0,-63-71 0,56 55 30,2-2 0,2-1 0,-25-54 0,42 71-242,0-1 0,3-1 0,0 0-1,2 0 1,2-1 0,-6-49 0,11 43-6614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1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1 496 24575,'0'0'0,"0"-2"0,0-9 0,3-23 0,10-26 0,13-24 0,18-20 0,9-4 0,-5 16-8191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3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1480 500 24575,'-9'0'0,"0"1"0,0 1 0,0 0 0,0 1 0,0 0 0,-12 5 0,-40 25 0,57-31 0,-49 31 0,1 3 0,2 2 0,1 1 0,3 3 0,1 2 0,2 2 0,2 2 0,-39 59 0,77-101 0,-19 29 0,20-31 0,1-1 0,-1 1 0,1-1 0,0 1 0,0 0 0,0-1 0,0 1 0,0 5 0,1-9 0,0 0 0,0 0 0,0 1 0,0-1 0,0 0 0,0 0 0,0 0 0,0 0 0,0 1 0,0-1 0,0 0 0,0 0 0,0 0 0,0 0 0,0 1 0,0-1 0,0 0 0,0 0 0,1 0 0,-1 0 0,0 1 0,0-1 0,0 0 0,0 0 0,0 0 0,0 0 0,0 0 0,1 1 0,-1-1 0,0 0 0,0 0 0,0 0 0,1 0 0,4-3 0,7-11 0,1-6 0,-1 0 0,-1-1 0,0-1 0,-2 0 0,-1 0 0,0 0 0,-2-1 0,-1 0 0,4-38 0,-6 29 0,-2-1 0,-1 0 0,-2 1 0,-1-1 0,-1 0 0,-13-45 0,10 53-13,-2 1-1,0 0 0,-2 1 0,0 0 1,-2 1-1,0 0 0,-26-31 1,20 30-22,-2 1 1,0 1-1,-2 1 1,0 1-1,-1 0 1,-31-16-1,28 20 1,0 1-1,-1 1 1,0 2-1,-1 1 1,0 1 0,-33-5-1,36 10 21,0 1 1,0 1-1,0 1 0,0 1 0,1 2 1,-1 1-1,-36 7 0,51-7 14,0 0 0,0 1 0,0 0 0,1 1 0,-1 0 0,1 0 0,0 1 0,1 0 0,-12 11 0,16-13 0,1 0 0,0 0 0,0 1 0,0-1 0,1 1 0,0 0 0,0 1 0,0-1 0,0 0 0,1 1 0,0-1 0,0 1 0,0 0 0,1 0 0,0 0 0,0 0 0,0 0 0,1 0 0,0 8 0,1-4 0,1-1 0,0 1 0,0-1 0,0 0 0,1 0 0,6 11 0,0-1 0,1-1 0,13 18 0,4 0-76,1-1 0,52 49 0,80 49-153,-119-104 231,1-2-1,1-2 1,1-1 0,1-3-1,0-2 1,2-1 0,0-3-1,56 10 1,-70-19-6,1-2-1,0-1 0,0-2 1,-1-1-1,46-6 1,-51 1-17,-2 0 0,1-2 0,-1-1 0,0 0 0,-1-2 0,0-2 0,29-16 0,-35 17 10,-1-2 1,0 0-1,-1-1 0,0 0 1,-1-2-1,28-33 0,-37 39 95,0 1 0,-1-1-1,0-1 1,-1 1 0,0-1-1,-1 0 1,0 0 0,-1 0-1,0-1 1,0 1 0,-1-1-1,-1 1 1,0-1 0,-1-20-1,-2 14-51,0 0 0,-1-1 0,-1 1-1,-9-24 1,65 64-32,-42-18 0,0-1 0,0-1 0,1 0 0,-1-1 0,1 0 0,-1 0 0,1-1 0,16-2 0,-21 1 0,1 0 0,-1-1 0,0 1 0,0-1 0,0-1 0,-1 1 0,1-1 0,-1 0 0,1 0 0,-1-1 0,0 1 0,0-1 0,0 0 0,-1-1 0,8-8 0,-4 2 0,-1 0 0,-1-1 0,1 0 0,-2 0 0,0 0 0,-1 0 0,0-1 0,0 0 0,2-23 0,-3 4 0,-1 0 0,-4-61 0,2 90 15,0 1 0,0-1 0,0 0 0,0 0 0,1 0 0,-1 0 0,2-5 0,-1 6-121,-1 1 0,1-1 0,0 1 0,0-1 0,0 1 0,0-1-1,0 1 1,0 0 0,1-1 0,-1 1 0,0 0 0,1 0 0,2-2 0,7-3-6720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4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2605 6712 24575,'0'8'0,"0"-6"0,1-9 0,0-2 0,1 0 0,1 0 0,0 0 0,0 0 0,1 1 0,6-12 0,-4 9 0,23-42-26,57-81 0,53-47-992,-131 170 902,110-134-538,657-730-4294,31 26 4846,-572 606-701,-188 195 637,189-214 1373,-228 253-736,0-1 0,0 0 0,-1 0 1,9-19-1,-14 23-238,1 0 0,0 1 0,-1-1 0,0 0 1,0 0-1,-1 1 0,0-1 0,0 0 0,0 0 0,-1 0 1,-1-9-1,-8-21 492,-22-58 1,10 34-691,-65-218-544,12-7-437,42 159 833,-306-1072-1681,243 867 1566,-59-187-561,120 415 876,-5 1 1,-3 3-1,-90-148 0,125 234-116,-75-113 2552,78 120-2328,-1-1 0,1 1 1,-1 0-1,0 0 0,-12-8 0,13 11-166,0 0 0,0 0 0,0 1 0,0 0 0,-1 0 0,1 0 0,0 1 0,-1 0 0,1 0 0,-7 0 0,-2 0-14,-1 2 1,1-1-1,-28 6 1,-48 17-20,-41 22-313,-31 21-950,-27 24 481,-339 193-2796,8 18 1920,-300 165 1188,604-352-818,-289 159 1034,46-19 4262,453-250-3985,-15 7 904,-23 17-1,38-24-711,0 1 0,0 0 0,0 1 0,1-1-1,0 1 1,0 0 0,-6 11 0,5-7-96,2 1-1,-1-1 1,1 1 0,1 0-1,0-1 1,1 1-1,-3 21 1,4-6 50,1 0-1,4 38 1,4-1-302,27 100-1,35 66-806,2-20-841,21 28 802,73 162-707,14 31 696,279 738 994,-153-177-1554,-235-668 1159,16 66 382,-43-236 919,-32-117-572,35 70-1,-41-95 116,0 0-1,1 0 1,0-1-1,15 16 1,-19-23-318,0 0 0,0 0 0,0 0 1,1-1-1,-1 0 0,1 1 0,-1-1 1,1 0-1,0-1 0,0 1 0,0-1 1,0 0-1,0 0 0,0 0 0,1 0 1,-1-1-1,7 1 0,-4-2-78,0 0-1,0 0 1,0-1 0,0 0-1,0 0 1,-1-1-1,11-4 1,6-6-53,0-1 0,24-19 0,198-182-869,-132 104-3747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4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5 0,4 15 0,9 13 0,13 18 0,16 19 0,16 19 0,10 19 0,2 7-1002,1 9 1002,0 14 0,-1 9 0,0 9-1706,-6 7 1706,-1 3 0,17 38 0,-5-15-5483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4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4 626 24575,'0'-6'0,"-3"-27"0,2-1 0,1 1 0,9-61 0,-4 68 0,1-1 0,1 2 0,1-1 0,1 1 0,16-31 0,-14 37 0,0 0 0,0 1 0,2 0 0,0 1 0,1 0 0,24-21 0,-26 28 0,0 0 0,1 1 0,0 0 0,1 1 0,0 1 0,0 0 0,0 0 0,1 2 0,26-7 0,-22 8 0,0 1 0,0 1 0,0 1 0,1 0 0,-1 2 0,0 0 0,0 1 0,0 1 0,20 5 0,-23-3 0,0 0 0,0 1 0,0 1 0,-1 1 0,0 0 0,-1 0 0,1 2 0,-2 0 0,1 0 0,18 21 0,-16-13-73,-1 1-1,-1 1 1,0 0 0,-2 1-1,0 0 1,-2 1-1,0 0 1,-1 1 0,9 38-1,-10-21-28,0 1 0,-3-1 0,-2 1 0,-3 78 0,-3-72-224,-3 0 0,-2 0 0,-19 61 1,6-45 243,-51 109 1,-53 50 183,-13-12-609,75-110 507,61-98 35,1 1 0,-1 0 0,1 0 0,0 0 0,-1 0 0,1 0 0,1 0 0,-1 0 0,0 1 1,0 3-1,2-6-4,-1 0 0,0 0 0,0 0 1,0 0-1,1 0 0,-1 0 0,1 0 1,-1 0-1,1 0 0,-1 0 0,1 0 1,-1 0-1,2 1 0,0-1 9,0 1 0,0 0 0,0-1 0,0 1 0,0-1 0,0 0 1,3 2-1,13 4 434,0 0 0,36 8 0,42 1-529,-67-11 106,177 25-343,323 58-999,-441-69-4764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4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1543 24575,'0'-13'0,"2"4"0,0 1 0,0-1 0,6-14 0,-2 4 0,23-70 0,-4-2 0,-5-1 0,13-121 0,-29 169 0,-3-1 0,-1 1 0,-2 0 0,-8-45 0,6 68 0,-1 0 0,-1 0 0,-1 0 0,-10-21 0,10 29 0,0 0 0,0 0 0,-2 1 0,1 0 0,-2 0 0,-18-18 0,22 24 0,0 1 0,-1 0 0,1 1 0,-1-1 0,0 1 0,0 1 0,-15-6 0,17 7 0,0 1 0,-1 0 0,1 0 0,0 0 0,-1 1 0,1-1 0,-1 1 0,1 1 0,-1-1 0,1 1 0,0 0 0,-8 2 0,4 1 0,0 0 0,0 0 0,1 1 0,-1 0 0,1 0 0,0 1 0,1 0 0,-1 1 0,1-1 0,1 1 0,-1 1 0,1-1 0,0 1 0,-6 13 0,3-6 0,1 0 0,1 1 0,1 0 0,0 1 0,1-1 0,0 1 0,-2 23 0,6-24 0,0 0 0,0-1 0,2 1 0,0 0 0,1 0 0,0-1 0,2 1 0,-1-1 0,9 21 0,-4-18 0,1 1 0,1-1 0,0 0 0,1-1 0,1 0 0,24 26 0,-17-24 0,2 0 0,0-1 0,0-1 0,2-1 0,0-1 0,0-1 0,2-2 0,0 0 0,0-1 0,1-1 0,31 6 0,-36-11 0,1-1 0,0-1 0,0-1 0,34-2 0,-46 0 0,0-1 0,-1 0 0,1-1 0,0 0 0,-1 0 0,1-1 0,-1 0 0,0-1 0,0 0 0,0-1 0,-1 0 0,13-9 0,-17 11 0,0-1 0,0 0 0,-1-1 0,1 1 0,-1-1 0,0 1 0,0-1 0,0 0 0,-1 0 0,0 0 0,0-1 0,0 1 0,0 0 0,-1-1 0,0 1 0,0-1 0,-1 0 0,1 1 0,-1-6 0,-2-8 0,0 1 0,0 0 0,-2-1 0,-9-26 0,-62-172 0,8 26 0,67 191 0,-5-16 0,0 1 0,-3-25 0,8 40 0,0-1 0,0 1 0,0 0 0,0-1 0,0 1 0,0 0 0,-1-1 0,1 1 0,0-1 0,0 1 0,0 0 0,0-1 0,1 1 0,-1 0 0,0-1 0,0 1 0,0 0 0,0-1 0,0 1 0,0 0 0,0-1 0,1 1 0,-1 0 0,0 0 0,0-1 0,0 1 0,1 0 0,-1-1 0,0 1 0,1 0 0,0 0 0,0 0 0,0 0 0,0 0 0,0 0 0,0 0 0,0 1 0,0-1 0,0 0 0,0 1 0,0-1 0,1 1 0,130 70 0,-73-39 0,82 42 0,-100-54 0,65 20 0,-100-38 0,2 0 0,0 1 0,0-1 0,0-1 0,12 2 0,-18-3 0,0 0 0,-1 0 0,1 0 0,-1 0 0,1-1 0,-1 1 0,1 0 0,0-1 0,-1 1 0,1-1 0,-1 1 0,0-1 0,1 0 0,-1 1 0,1-1 0,-1 0 0,0 0 0,0 0 0,1 0 0,-1 0 0,0-1 0,0 1 0,0 0 0,0 0 0,0-1 0,-1 1 0,1-1 0,0 1 0,0-3 0,1-5 0,0-1 0,-1 1 0,0-1 0,-1 1 0,0-1 0,-1 0 0,-1-12 0,-49-288 124,15 109-1613,24 120-5337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24575,'2'4'0,"19"27"0,21 44 0,-22-38 0,26 50-52,120 213-590,24-16 169,-161-248 619,40 40 0,-56-64-355,0 0 0,0-1 0,1-1 0,1 0 0,0-1 0,20 9 0,-5-7-5644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4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24575,'0'0'0,"3"1"0,24 5 0,-1 2 0,0 1 0,44 22 0,-69-31 0,64 33-312,93 61 0,49 58-312,-156-112 624,75 77 0,-115-105 0,-1 1 0,0 0 0,-1 0 0,14 27 0,-19-33 0,-1 1 0,-1-1 0,1 1 0,-1-1 0,-1 1 0,0 0 0,0 0 0,0-1 0,-1 1 0,0 0 0,-1 13 0,-1-11 41,-1 0 1,0 1 0,-1-1-1,1 0 1,-2 0-1,0-1 1,0 1 0,0-1-1,-1 0 1,-1-1 0,1 0-1,-1 0 1,-1 0-1,-12 10 1,11-11 3,1 0-1,-2-1 1,1 0-1,-1-1 1,1 1 0,-1-2-1,-1 0 1,1 0-1,-1-1 1,1 0-1,-1-1 1,0 0 0,-21 1-1,26-3-44,1 0 0,-1-1 0,1 0 0,0 0 0,-1 0 0,1 0 0,0-1 0,-10-4 0,12 4 0,0 0 0,1 1 0,-1-1 0,1 0 0,-1 0 0,1-1 0,0 1 0,0 0 0,0-1 0,0 1 0,0-1 0,0 0 0,1 0 0,-1 0 0,1 1 0,-2-7 0,2 2 0,-1 0 0,1-1 0,1 1 0,-1 0 0,1 0 0,2-13 0,1 0 0,7-27 0,4 4-89,1 0 0,2 2 0,2 0 0,43-69 0,118-141-409,18-26 526,-196 272-21,28-48-28,-27 46 48,1 0 1,-2-1 0,1 0 0,-1 1 0,2-10-1,-4 12 458,0 5-247,-1 11-198,2-5-40,1-1 0,-1 1 0,1-1 0,0 1 0,0-1 0,1 0 0,0 0 0,4 7 0,7 7 0,-1-1 0,2 0 0,19 17 0,55 43 0,-75-67 0,162 127-2,-105-84-1361,-11-8-5463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4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24575,'0'5'0,"0"0"0,1 0 0,0 0 0,0 0 0,2 6 0,0-2 0,90 282-95,-23-81-1087,33 146 908,-22 6 256,-62-224-58,-17-110-318,-1-1 0,-5 52 1,0-55-4972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5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24575,'0'-8'0,"0"-15"0,6-44 0,-4 53 0,1 1 0,1 1 0,0-1 0,12-24 0,-9 23 1,2 0 0,0 0 0,0 1 0,1 0 0,1 1-1,21-20 1,-15 18-4,1 0 0,0 2 0,1 0-1,28-13 1,-8 8-263,2 2 0,0 2-1,0 1 1,72-10 0,-52 15 54,1 2 1,-1 3-1,1 3 0,0 2 0,-1 3 1,0 3-1,0 3 0,-1 2 0,-1 2 1,64 28-1,-19 1 94,-3 4-1,-1 5 1,139 101 0,-206-132 94,0 2 0,-2 1 1,36 38-1,-64-61 198,-1 1 1,1-1-1,-1 0 1,1 1-1,-1 0 1,0-1-1,0 1 0,0 0 1,1 6-1,-3-9-100,0 0-1,0 0 1,1 0-1,-1 0 0,0 0 1,-1 0-1,1 0 1,0 0-1,0 0 0,0 0 1,0 0-1,-1 0 1,1 0-1,-1 0 0,1 0 1,-1 1-1,0 0-25,0-1 0,0 0 0,0 0-1,-1 0 1,1 0 0,0 0 0,0 0 0,-1 0 0,1-1-1,0 1 1,-1 0 0,1-1 0,-4 2 0,3-2-32,0 1 0,0 0 0,-1-1 0,1 0 0,0 1 0,0-1 0,-1 0 0,1 0 0,0-1 0,-1 1 0,1 0 0,0-1 0,0 1 0,-1-1 0,1 0 0,0 0 0,0 1 0,0-1 0,0-1 0,0 1 0,0 0 0,0-1 0,0 1 0,1-1 0,-1 1 0,0-1 0,1 0 0,-1 1 0,1-1 0,0 0 0,0 0 0,-1 0 0,1 0 0,1 0 0,-3-5 0,2 0-16,0 0 0,1 1 0,0-1 0,0 0 0,0 0 0,1 0 0,2-11 0,16-47 0,-4 24 0,2 1 0,2 1 0,1 1 0,2 0 0,36-47 0,-51 77 0,-1 0 0,1 0 0,0 1 0,1 0 0,9-7 0,-14 11 0,0 2 0,0-1 0,1 0 0,-1 1 0,0-1 0,1 1 0,-1 0 0,1 0 0,-1 1 0,1-1 0,-1 1 0,1-1 0,0 1 0,-1 0 0,1 1 0,-1-1 0,1 1 0,5 1 0,5 3 0,0 1 0,-1 0 0,1 1 0,-1 1 0,-1 0 0,19 15 0,17 16-78,-1 3-1,-3 1 0,43 53 1,101 158-236,-164-219 314,-5-4 0,45 51 0,-48-68-1261,-8-10-5041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5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24575,'0'0'0,"0"0"0,5 3 0,20 12 0,-1 2 0,37 32 0,-34-27 0,163 146-246,15 13-60,-172-155-119,2-2 1,43 24 0,-14-16-5942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1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24575,'0'0'0,"0"14"0,1-4 0,1 0 0,1-1 0,-1 1 0,8 16 0,-5-14 0,15 38 0,48 85 0,-48-102 0,1-2 0,1 0 0,38 39 0,-47-56 0,0-2 0,1 0 0,0 0 0,1-1 0,32 16 0,-39-23 0,0 0 0,0-1 0,0 0 0,0-1 0,1 0 0,-1 0 0,1-1 0,-1 0 0,1 0 0,0-1 0,-1 0 0,1-1 0,0 0 0,15-3 0,-9-1 0,0-1 0,-1 0 0,1-1 0,-1 0 0,0-1 0,17-14 0,0-3 0,40-40 0,82-111-1844,-88 92-4503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24575,'-2'4'0,"0"-1"0,-1 0 0,1 0 0,-1 0 0,-3 3 0,-3 4 0,-6 5 0,1 2 0,1-1 0,1 2 0,-19 35 0,28-46 0,-1 1 0,2-1 0,-1 1 0,1 0 0,1 0 0,-2 15 0,3-17 0,0 0 0,0 0 0,1 0 0,0 0 0,0 0 0,0 0 0,1 0 0,0-1 0,0 1 0,4 8 0,0-5 0,0 0 0,0 0 0,1 0 0,0-1 0,15 14 0,-3-6 0,33 21 0,-2-7-116,1-1-1,90 34 0,116 26-292,-225-79 402,-23-7 7,17 6 0,-24-8 0,-1-1 0,1 1 0,-1 0 0,1 0 0,-1 0 0,0-1 0,0 1 0,1 1 0,-1-1 0,0 0 0,0 0 0,1 2 0,-2-2 0,1-1 0,-1 1 0,0-1 0,0 1 0,0 0 0,0-1 0,0 1 0,0 0 0,0-1 0,0 1 0,0-1 0,0 1 0,0 0 0,0-1 0,0 1 0,-1-1 0,1 1 0,0 0 0,0-1 0,-1 1 0,1-1 0,0 1 0,-1-1 0,1 1 0,0-1 0,-1 1 0,0 0 0,-6 6 76,-1-1-1,0 1 0,-1-2 1,1 1-1,-1-1 1,-18 8-1,14-7 36,-184 86-203,146-69-1054,-20 9-5680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5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0,0 5 0,2 2 0,0 1-8191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3:5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1148 5034 24575,'-6'-7'0,"5"6"0,0-1 0,0 1 0,0-1 0,0 1 0,0-1 0,0 1 0,0-1 0,1 0 0,-1 1 0,1-1 0,-1 0 0,1 0 0,-1-3 0,2 4 0,-1-1 0,0 1 0,0 0 0,1-1 0,-1 1 0,1 0 0,-1 0 0,1-1 0,-1 1 0,1 0 0,0 0 0,0 0 0,-1 0 0,1 0 0,0 0 0,0 0 0,0 0 0,0 0 0,0 0 0,2 0 0,13-9 0,0 2 0,0 0 0,1 0 0,0 2 0,20-6 0,-27 9 0,276-70-301,7 20-843,-226 42 1093,1190-186-4142,-726 138 3998,3 14-1280,149-15 337,-76-5-57,245-24 532,-490 55-98,582-59 416,-4-36 396,74-57-51,-448 80 0,-536 100 12,661-127-104,-10-30-370,-207 18 779,-6-12 1429,-362 121-899,-83 28-900,133-50 1196,-133 48-621,-1-1 0,0-1 0,-1-1 0,31-26 0,-21 11 108,-1-3 0,-2 0 0,-1-2-1,-1-1 1,-2-1 0,20-39 0,-22 31-623,-2-2 1,-2 1 0,-2-2 0,-1 0-1,-3-1 1,8-64 0,-9 17-438,-5 1 0,-7-124 0,-33-135 172,-24 3 296,-8-62-462,46 172 410,8 67 173,10 149 229,-2 0 1,-10-40 0,10 53-248,1-1-1,-2 1 0,0 0 1,0 0-1,0 1 1,-1-1-1,-15-16 0,9 14-102,-2 0-1,0 0 0,0 1 0,-1 1 1,0 1-1,-1 0 0,0 1 0,0 0 1,-1 1-1,-18-4 0,-6-1-45,-1 3 1,-1 1-1,-46-2 0,-225 7-680,-3 27-210,225-15 258,-1416 75-1708,559-55 430,0 25 1154,-187 86-1135,720-69 1206,-164 27-629,-1-13 625,-351 3 736,-3-44 50,-3-31 10,2-14-28,443-1-60,409 2 250,-338 4 978,4 30-718,356-24 481,1 2 1,0 3-1,-77 29 1,108-32-511,1 1 1,0 2 0,1 0 0,1 2 0,1 1 0,0 1 0,1 2 0,-28 29 0,43-39-193,0 1 0,-15 24 0,21-29-279,0-1 0,1 2 1,0-1-1,0 0 0,1 1 1,0-1-1,-2 13 1,3-5-19,1 1 1,0-1 0,0 0 0,2 0-1,5 25 1,26 72-7,-31-103 4,71 198-563,35 112-79,-73-185 338,-7 1 0,15 190 0,-27 281-187,-19-513 498,-2 162 18,15 0-205,-3-197 107,1 1-1,4-2 1,2 0-1,2 0 1,3-2-1,2 0 1,3-1 0,2-1-1,51 77 1,-7-33-715,-7-19-3146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0:2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7078 4433 24575,'-7'7'0,"-4"7"0,1 1 0,0 1 0,1-1 0,-9 24 0,16-35 0,-28 75 0,-3 5 0,21-60 3,-2 0-1,-1 0 1,-1-1-1,-25 27 1,-85 78-136,111-114 82,-214 199-1248,-297 212 0,46-100 280,363-256 679,-3-6 0,-164 62 0,148-78 340,-2-7 0,-268 43 0,203-60 0,-295-2 0,299-26 0,-326-49 0,391 29 0,2-5 0,1-6 0,-170-72 0,161 47 0,3-7 0,3-6 0,4-5 0,-184-147 0,197 127 0,4-4 0,-174-209 0,-187-329-1103,424 564 1103,-72-151 0,97 170 0,3-1 0,2 0 0,-18-99 0,26 85-71,4-1 1,3 0-1,4-1 1,3 1-1,2 0 0,5 0 1,2 0-1,4 1 1,25-77-1,3 25-17,66-131-1,85-104 125,173-159-655,-23 138 619,38 37 0,-251 240 115,4 5-1,210-115 1,380-130-46,-587 288-69,2 7 0,2 6 0,2 6 0,158-20 0,324 4 0,5 42 0,-344 12 53,2 15 62,-5 29 1,-214-28-99,-2 3 1,70 31 0,392 222 220,-425-209 150,107 88 0,76 97 30,-241-202 156,-2 2 0,-2 2 1,49 77-1,98 178-574,-27 15 0,-83-118 0,-59-137 0,15 79 0,-24-76 154,-3 1 1,-3 0-1,-3 0 0,-4 0 1,-2 0-1,-15 84 0,-2-55-154,-65 192 0,-65 86 0,23-65 0,113-274 0,-25 68 0,-55 103 0,33-105-167,-116 153 0,102-164 151,-3-3-1,-5-4 0,-101 81 1,-86 79-1073,215-187-3795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3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2351 24575,'9'-2'0,"61"-20"0,97-18 0,75 2 0,-202 32 0,1115-116-754,-1087 120 631,-21 1 336,49-8-1,-82 6-156,1 0 1,-1 0-1,0-2 1,0 1 0,0-2-1,-1 0 1,21-12-1,-29 14-56,0 0 0,0 0 0,0 0 0,0-1 0,-1 0 0,0 1 0,1-2 0,5-9 0,-5 6 0,-1 0 0,0-1 0,0 1 0,-1-1 0,2-11 0,-1-4 0,-1-1 0,-1 1 0,-2-44 0,-26-219 0,18 225 0,-60-333 0,34 261 0,-47-207 0,63 245 0,-9-153 0,26 229 0,-2-39 0,7-85 0,-3 146 0,-1-1 0,0 1 0,1 0 0,-1-1 0,0 1 0,1 0 0,-1-1 0,0 1 0,1-1 0,-1 1 0,1-1 0,-1 1 0,1-1 0,0 1 0,-1-1 0,1 1 0,-1-1 0,1 0 0,0 1 0,-1-1 0,2 1 0,18 6 0,-19-6 0,27 7 0,-1-1 0,42 5 0,61 0 0,-129-12 0,320 4-506,2-21 9,-253 12 624,125-8-1347,-123 8-4875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3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24575,'-1'1'0,"0"-1"0,0 1 0,1 0 0,-1 0 0,0 0 0,0 1 0,1-1 0,-1 0 0,0 2 0,-3 4 0,-16 34-81,2 0-1,2 0 1,2 2-1,1 0 1,2 1-1,3 0 1,-7 78-1,14-99 54,1 0 0,1 0 0,0-1 0,7 31 0,-5-42 29,-1-1-1,2 0 1,-1 0 0,1 0 0,1-1 0,0 1 0,0-1-1,1 0 1,0-1 0,1 1 0,11 11 0,-5-9 1,0 0-1,1-1 1,0-1 0,1 0 0,0-1 0,0 0-1,1-2 1,28 10 0,3-5-127,90 13 0,97-7-963,4-14 1008,-109-2 39,-111-1 6,4 0-4,1 1 1,0 1-1,25 5 1,-42-6 37,0 1 0,-1-1 0,1 1 0,0 1 0,-1-1 0,0 1 0,1 0 0,-1 0-1,0 0 1,0 1 0,-1 0 0,1 0 0,-1 0 0,0 0 0,0 1 0,6 8 0,-7-6 1,1 0 0,-1-1 0,-1 2 0,1-1 0,-1 0 0,0 1 0,-1-1 0,0 1 0,1 8 0,-2 5 0,-1 1 0,0-1 0,-9 40 0,-5 1-267,-3-1 0,-32 75 1,-66 116-535,-81 133 1587,166-318-588,26-46-133,5-21-63,0 1 1,0-1 0,-1 0 0,1 1 0,0-1-1,0 1 1,0-1 0,0 1 0,1-1 0,-1 0 0,0 1-1,0-1 1,0 1 0,0-1 0,0 1 0,0-1-1,1 0 1,-1 1 0,0-1 0,0 0 0,1 1 0,-1 0-1,1-1 1,-1 0-1,1 0 1,-1 0-1,1 0 1,0 0-1,-1 1 1,1-1-1,-1 0 1,1 0-1,-1 0 1,1-1-1,-1 1 1,1 0-1,-1 0 1,1 0-1,-1 0 1,1 0-1,-1-1 1,2 1-1,18-12 18,20-20-465,64-67 0,-26 17-4006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3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718 808 24575,'-6'-19'0,"-10"-28"0,-2 1 0,-2 2 0,-48-80 0,23 59 0,-54-61 0,-62-49 0,149 162 0,-12-12 0,-1 0 0,-1 2 0,-43-30 0,64 50 0,-1-1 0,1 2 0,-1-1 0,0 0 0,0 1 0,-10-2 0,14 3 0,0 1 0,-1 0 0,1 0 0,0 0 0,-1 0 0,1 0 0,-1 0 0,1 0 0,0 1 0,-1-1 0,1 1 0,0 0 0,0 0 0,0 0 0,-1 0 0,1 0 0,0 0 0,0 0 0,0 1 0,-1 1 0,0-1 0,1 1 0,0 0 0,-1 0 0,1 0 0,1 0 0,-1 0 0,0 0 0,1 0 0,-1 0 0,-1 7 0,1 1 0,0-1 0,-1 19 0,2-2 0,1 0 0,1 1 0,2-1 0,0 0 0,2 0 0,1 0 0,1-1 0,15 37 0,-15-47 0,1 1 0,0-1 0,2 0 0,0-1 0,0 0 0,1 0 0,1-1 0,1-1 0,0 0 0,0-1 0,1 0 0,1-1 0,26 15 0,-24-17-12,1-1 0,-1-1 0,1-1-1,1 0 1,-1-1 0,1-1 0,30 2 0,-25-5-115,-1-1 1,1-1 0,0-1 0,0-1-1,-1-1 1,25-8 0,6-5-557,68-33 0,34-25-4271,-134 63 4064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3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24575,'0'0'0,"-1"0"0,1-1 0,-1 1 0,1 0 0,-1 0 0,1 0 0,0 0 0,-1 0 0,1 0 0,-1 0 0,1 0 0,-1 0 0,1 0 0,-1 0 0,1 0 0,-1 1 0,1-1 0,-1 0 0,1 0 0,-1 0 0,0 1 0,-10 6 0,6-3 0,0 0 0,1 1 0,-1 0 0,1 0 0,0 0 0,0 1 0,1 0 0,-1-1 0,1 1 0,1 0 0,-1 0 0,-2 10 0,1 1 0,0 0 0,1 1 0,-2 30 0,5 2-145,2-1 1,2 1-1,2-1 0,25 96 0,-23-118 125,0 0 0,3 0 0,0-1 0,1 0-1,2-1 1,0 0 0,2-1 0,23 27 0,-26-37 23,0 0-1,1 0 1,1-1-1,0-1 1,1-1-1,0 0 1,1-1 0,0-1-1,0 0 1,1-2-1,0 0 1,1-1 0,20 5-1,-16-7 29,1-1-1,0-1 1,-1-1-1,1-1 1,0-2-1,0 0 1,0-1-1,-1-1 1,30-10-1,-12 1-335,0-3 0,-1-1 0,-1-2 0,42-27 0,15-18-5797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3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1271 24575,'3'10'0,"-1"-7"0,0 0 0,1 0 0,0-1 0,-1 1 0,1 0 0,0-1 0,0 0 0,1 0 0,-1 0 0,0 0 0,1 0 0,-1 0 0,7 1 0,3 1 0,1-1 0,22 4 0,2-4 0,1-1 0,-1-1 0,1-3 0,-1-1 0,1-2 0,44-11 0,-68 12 0,0 1 0,-1-2 0,1 0 0,-1-1 0,0 0 0,22-14 0,-33 17 0,0 1 0,0-1 0,0 1 0,0-1 0,0 0 0,-1 0 0,0 0 0,1 0 0,-1-1 0,0 1 0,-1-1 0,1 1 0,-1-1 0,1 0 0,-1 1 0,0-1 0,-1 0 0,1 0 0,0 0 0,-1 0 0,0 1 0,0-1 0,0 0 0,-1 0 0,0-6 0,-2-1 0,0 1 0,-1-1 0,0 0 0,-1 1 0,0 0 0,0 0 0,-12-16 0,0 5 0,0 1 0,-1 0 0,-1 2 0,0 0 0,-30-21 0,-115-65 0,151 96 0,1 1 0,-1 0 0,2-1 0,-17-14 0,26 21 0,1 0 0,0 0 0,0 0 0,0 0 0,0 0 0,0 0 0,1 0 0,-1-1 0,0 1 0,0 0 0,1-1 0,-1 1 0,1 0 0,-1-1 0,1 1 0,0 0 0,-1-1 0,1 1 0,0-1 0,0 1 0,0-1 0,0 1 0,0-1 0,1 1 0,-1-1 0,0 1 0,1 0 0,-1-1 0,1 0 0,1-2 0,1 0 0,-1 1 0,1-1 0,0 1 0,0 0 0,0 0 0,0 0 0,0 1 0,6-4 0,13-9 3,1 2-1,0 0 1,35-13-1,81-19-151,-77 29 62,0 3-1,0 3 1,1 2 0,1 4 0,-1 2 0,1 2-1,70 11 1,-108-7 87,0 0 0,40 13 0,-62-15 0,18 6 0,-21-7 0,0-1 0,-1 1 0,1-1 0,0 1 0,0-1 0,0 1 0,-1-1 0,1 1 0,0 0 0,-1 0 0,1-1 0,0 1 0,-1 0 0,1 0 0,-1 0 0,1-1 0,0 3 0,-1-2 0,0-1 0,0 1 0,0-1 0,0 1 0,-1-1 0,1 1 0,0-1 0,0 1 0,0-1 0,0 1 0,-1-1 0,1 1 0,0-1 0,0 1 0,-1-1 0,1 0 0,0 1 0,-1-1 0,1 1 0,0-1-1,-1 0 1,1 1 0,-1-1 0,1 0 0,-1 1 0,0-1 0,-15 6 141,13-5-94,-1 0-1,1-1 1,-1 1 0,0-1 0,1 0 0,-1 0 0,1-1-1,-1 1 1,0-1 0,1 0 0,-1 0 0,1 0 0,-5-2 0,3 1-35,-1-1 1,1-1 0,0 1 0,0 0 0,1-1 0,-1 0-1,-5-7 1,0-1-23,1-1 0,0 0 0,1 0 0,0-1-1,-7-19 1,6 13 10,2-1 0,0 0 0,2 0 0,0 0 0,1 0 0,2-1 0,0 0 0,2-41 0,1 50 0,1 1 0,0-1 0,1 1 0,0 0 0,1 0 0,1 0 0,6-13 0,-6 16 0,0 0 0,1 1 0,0 0 0,0 0 0,1 1 0,0-1 0,0 2 0,1-1 0,15-10 0,-13 11 0,0 0 0,1 1 0,0 0 0,0 0 0,0 1 0,0 1 0,21-4 0,-16 5 0,-1 1 0,1 1 0,-1 0 0,1 1 0,18 3 0,-5 2 0,53 18 0,27 17 0,-39-13 0,12 2-1365,-14-7-5461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3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978 585 24575,'-2'0'0,"1"1"0,0-1 0,0 1 0,0-1 0,-1 1 0,1 0 0,0-1 0,0 1 0,0 0 0,0 0 0,-1 2 0,-4 2 0,-11 11 0,0 1 0,-20 27 0,-23 43 0,56-82 0,-31 48-121,3 1-1,-37 84 0,58-110 77,0 0-1,2 1 1,1 0-1,2 0 0,0 1 1,2 0-1,0 39 1,4-56 45,1 1 0,0-1 0,1 0 0,1 0 0,6 21 0,-8-29 0,1 0 0,0 0 0,1-1 0,-1 1 0,1-1 0,-1 0 0,1 0 0,1 0 0,-1 0 0,1 0 0,-1 0 0,1-1 0,0 0 0,0 0 0,1 0 0,-1 0 0,7 2 0,-5-2 0,0-2 0,0 1 0,0-1 0,0 0 0,0 0 0,0 0 0,0-1 0,12-1 0,-5 0 0,0-2 0,0 1 0,16-7 0,-10 2-22,0-1 0,-1-1 0,0 0 0,0-2 0,-1 0 0,-1-1 0,0 0 0,0-1 0,-2-1 1,1-1-1,-2 0 0,0 0 0,20-33 0,-22 29 0,-1 0 0,0 0 0,-2-1 0,0 0 0,-1-1 1,-1 0-1,-1 0 0,-1 0 0,-1 0 0,-1-1 0,-1 1 0,0-1 0,-4-22 0,0 19-1,-2 0 1,0 0-1,-2 1 0,0 0 0,-14-28 0,6 21-52,-1 0-1,-2 2 1,-28-38-1,11 25-12,-2 1 0,-1 2 0,-3 2 1,-76-56-1,59 55 28,-1 2 1,-70-31-1,-132-36-272,198 82 240,14 6 134,-50-24 0,95 37 34,0 0-1,0 0 1,1 0-1,-7-5 0,9 7-63,1 0-1,0-1 0,-1 1 0,1 0 0,0 0 0,0 0 1,-1-1-1,1 1 0,0 0 0,0 0 0,-1-1 0,1 1 1,0 0-1,0-1 0,0 1 0,0 0 0,-1-1 0,1 1 1,0 0-1,0-1 0,0 1 0,0 0 0,0-1 0,0 1 1,0 0-1,0-1 0,0 1 0,0 0 0,0-1 0,0 1 1,0 0-1,0-1 0,1 1 0,-1 0 0,0-1 0,0 1 1,0 0-1,0-1 0,1 1 0,-1 0 0,0 0 1,0-1-1,0 1 0,1 0 0,-1 0 0,0-1 0,0 1 1,1 0-1,-1 0 0,0 0 0,1 0 0,-1-1 0,0 1 1,1 0-1,2-1 122,1 0 0,-1 0 0,1 0 0,-1 0 0,4 0 0,20 0-81,0 0 1,0 2 0,-1 1-1,42 9 1,79 24-324,31 31-811,-100-30 493,-2 4 0,-2 3 1,94 71-1,-82-45 152,-3 3 0,85 96 0,-49-32-2009,-117-134 2407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24575,'0'0'0,"2"0"0,6 0 0,13 0 0,25 0 0,36 0 0,34-1 0,33-5 0,28-7-1936,9-9 1936,-10-11 0,-27-4 0,-39 3-6255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1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0 827 24575,'6'0'0,"26"5"0,60 17 0,-59-14 0,224 72 0,-5 14 0,-36-4-1365,-171-70-5461</inkml:trace>
  <inkml:trace contextRef="#ctx0" brushRef="#br0" timeOffset="1">684 1 24575,'18'0'0,"-1"2"0,1 0 0,0 1 0,27 8 0,-14 0 0,46 21 0,-53-21 0,-1 1 0,0 2 0,-1 0 0,0 2 0,20 18 0,-33-25 0,0 0 0,-1 1 0,0 0 0,-1 0 0,9 15 0,-12-17 0,0 1 0,0-1 0,-1 1 0,-1-1 0,1 1 0,-2 0 0,1 0 0,0 12 0,-2-6-273,-1-1 0,0 1 0,-1 0 0,-5 20 0,-4 3-6553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 24575,'-1'0'0,"0"0"0,1 0 0,-1 1 0,0-1 0,0 0 0,1 1 0,-1-1 0,0 1 0,1-1 0,-1 1 0,0 0 0,-5 4 0,1 0 0,0 0 0,1 0 0,-1 1 0,-5 10 0,-16 34 0,26-50 0,-12 29 0,1 0 0,1 1 0,2 0 0,1 0 0,1 1 0,-3 49 0,8-45 0,1 1 0,2-1 0,1 0 0,2 0 0,14 54 0,-14-72 0,1 0 0,0-1 0,1 0 0,1 0 0,0 0 0,1-1 0,20 25 0,-22-32 0,0 0 0,1-1 0,0 0 0,0 0 0,0-1 0,1 0 0,0 0 0,0-1 0,1 0 0,-1-1 0,1 0 0,0-1 0,0 0 0,14 3 0,-7-4-10,-1-1 0,1-1 0,0 0 0,0-1-1,-1 0 1,1-2 0,31-8 0,-7-2-339,76-36-1,-69 25 285,-1-2 0,87-63 0,-106 66 72,0-2-1,-1 0 1,-1-2-1,-2 0 1,26-39-1,-39 50-6,-1-1 0,-1 1 0,-1-1 0,0-1 0,8-29 0,-13 37 0,-1 1 0,0-1 0,-1 0 0,0 0 0,-1 0 0,0 0 0,-1 0 0,1 0 0,-2 0 0,0 0 0,0 0 0,-4-11 0,2 11 4,-1 1 0,1 0-1,-2 0 1,1 0-1,-1 0 1,-1 1-1,1 0 1,-1 1-1,-1-1 1,1 1-1,-1 0 1,-13-8 0,1 4-51,0 0 1,0 0 0,-1 2 0,-38-11 0,12 7-74,-1 2 0,0 2 0,-1 2 0,-87-1 1,90 9 65,0 1 0,1 3 0,0 2 0,0 2 1,-56 18-1,81-21 54,0 2 0,0 0 0,1 1 0,1 1 0,-33 23 0,44-27 86,0-1 0,-11 14-1,17-17-59,0-1-1,-1 1 0,1-1 0,0 1 0,0-1 0,0 1 1,1 0-1,-1 0 0,0-1 0,1 1 0,-1 0 0,1 0 1,-1 0-1,1 0 0,0 0 0,0-1 0,0 1 0,0 2 1,0-3-20,1 1 0,-1-1 1,1 0-1,-1 0 1,1 0-1,0 0 0,-1 0 1,1 0-1,0 0 1,0 0-1,0 0 0,0 0 1,0-1-1,0 1 1,0 0-1,0-1 0,0 1 1,0 0-1,0-1 1,0 1-1,0-1 0,3 1 1,4 1-7,0 0 0,0-1 0,0 0 0,1-1 0,-1 1 0,13-2 0,54-9 0,-70 9 0,98-20-1172,-7-2-4688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4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24575,'0'0'0,"1"0"0,32 2 0,-1 2 0,61 14 0,-71-13 0,2 0 0,86 21 0,-84-19 0,0 2 0,28 13 0,-40-14 0,-13-7 0,-5 0 0,-6-3 0,-5-3 9,0 0 1,1-2-1,0 1 0,0-2 0,0 0 1,1 0-1,0-2 0,1 1 0,0-2 0,1 1 1,0-2-1,-16-20 0,8 6-257,1-1 1,2-1-1,0 0 1,2-1-1,-12-37 1,5 3-6579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4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1083 24575,'-2'-1'0,"0"1"0,0 0 0,0 0 0,1-1 0,-1 1 0,0 0 0,0 1 0,-3-1 0,-2 1 0,-32 2 0,-62 14 0,-36 19 0,109-27 0,1 0 0,0 2 0,0 1 0,-44 28 0,58-31 0,1-1 0,0 2 0,1 0 0,0 0 0,0 1 0,1 0 0,1 1 0,0 0 0,0 0 0,1 1 0,-6 15 0,11-23 0,1 1 0,0-1 0,0 1 0,1-1 0,0 1 0,0 0 0,0-1 0,0 12 0,1-15 0,1 0 0,-1-1 0,0 1 0,1 0 0,-1 0 0,1-1 0,-1 1 0,1 0 0,0-1 0,0 1 0,0-1 0,0 1 0,0-1 0,0 1 0,0-1 0,0 0 0,1 1 0,-1-1 0,0 0 0,1 0 0,-1 0 0,1 0 0,-1 0 0,1-1 0,0 1 0,-1 0 0,1-1 0,0 1 0,0-1 0,-1 1 0,1-1 0,3 0 0,2 1 0,1-1 0,0 0 0,-1 0 0,1-1 0,10-2 0,2-1 0,19-8 0,-13 2 0,0 0 0,0-2 0,-1-1 0,0-1 0,-2-1 0,1-1 0,-2-1 0,0-1 0,-1-1 0,35-41 0,-41 40 0,-1 0 0,0 0 0,-2-1 0,0-1 0,-2 0 0,0-1 0,-1 0 0,-2-1 0,0 1 0,-1-1 0,-2 0 0,3-45 0,-6 51 0,-2 0 0,0 1 0,-1-1 0,0 1 0,-2 0 0,0 0 0,-1 0 0,0 0 0,-2 1 0,0-1 0,-1 2 0,-18-29 0,7 17 0,-1 2 0,-1 1 0,-1 0 0,-2 2 0,-26-21 0,29 27 0,-1 1 0,0 1 0,-1 1 0,0 1 0,-1 1 0,-41-13 0,52 21 0,1 0 0,-1 0 0,0 2 0,-1 0 0,-19 0 0,28 1 0,0 0 0,0 1 0,0 0 0,0 0 0,0 0 0,0 0 0,0 1 0,1 0 0,-1 0 0,1 0 0,-1 0 0,1 1 0,0 0 0,0 0 0,0 0 0,0 0 0,-5 6 0,7-6 0,0 0 0,1 0 0,-1 0 0,0 0 0,1 0 0,0 1 0,-1-1 0,1 0 0,1 1 0,-1-1 0,0 6 0,0-2 0,2 1 0,-1-1 0,1 1 0,2 13 0,2-2 3,1 1-1,0-1 0,2-1 1,0 1-1,20 32 1,-5-16-113,53 60 0,-46-63 41,2-1 0,1-2 1,1-1-1,2-1 1,1-3-1,0-1 1,2-1-1,0-2 0,2-2 1,0-2-1,1-2 1,0-1-1,1-2 0,60 7 1,-73-15 62,1-2 0,-1-1 0,0-1 1,1-1-1,-1-2 0,-1-1 0,42-12 0,-49 10-31,-1-1 1,1-1-1,-2-1 0,1 0 0,-1-2 1,-1 0-1,0-1 0,-1-1 0,0-1 0,19-22 1,-27 27 36,-1-2 0,-1 1 0,0-1 0,0-1 0,-1 1 0,-1-1 0,0 0 0,-1-1 0,6-19 0,-8 15 0,0 1 0,-1-1 0,0 0 0,-2 0 0,0 0 0,-1 0 0,-3-20 0,-3-1 397,-20-61 1,-23-37 492,50 137-890,-1-1 0,1-1 0,-1 0 0,0 1 0,1-1 0,-1 0 0,1 1 0,0-1 0,-1 0 0,1-3 0,0 5 0,0 0 0,0 0 0,0-1 0,1 1 0,-1 0 0,0 0 0,0-1 0,0 1 0,0 0 0,0 0 0,1 0 0,-1 0 0,0-1 0,0 1 0,0 0 0,1 0 0,-1 0 0,0 0 0,0 0 0,0 0 0,1 0 0,-1 0 0,0 0 0,0-1 0,1 1 0,-1 0 0,14 2 0,86 25 0,55 11 0,-91-26 0,128 7 0,-165-19 0,0-1 0,-1 0 0,1-2 0,0-2 0,-1 0 0,1-2 0,38-14 0,-50 13 0,1 0 0,-2 0 0,1-1 0,-1-1 0,-1-1 0,0 0 0,0-1 0,-1 0 0,-1-1 0,0 0 0,0 0 0,-1-1 0,-1-1 0,-1 0 0,0 0 0,11-31 0,5-36-1365,-7 7-5461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4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598 948 24575,'0'0'0,"-2"-17"0,0 0 0,0 0 0,-2 1 0,-7-24 0,7 28 0,-15-49 0,-3 2 0,-2 0 0,-53-92 0,47 102 0,-2 1 0,-3 2 0,-1 1 0,-52-49 0,8 23 0,71 65 0,1 0 0,-1 1 0,1 0 0,-2 0 0,1 1 0,0 0 0,-1 1 0,-10-3 0,19 5 0,-1 1 0,1 0 0,-1 0 0,1-1 0,0 1 0,-1 0 0,1 0 0,-1 1 0,1-1 0,0 0 0,-1 0 0,1 1 0,-1-1 0,1 1 0,0-1 0,-1 1 0,1-1 0,-2 2 0,2-1 0,0 0 0,0 0 0,0 1 0,0-1 0,1 0 0,-1 0 0,0 0 0,1 1 0,-1-1 0,1 0 0,-1 0 0,1 1 0,0-1 0,-1 1 0,1 1 0,0 3 0,0-1 0,1 0 0,-1 1 0,1-1 0,0 0 0,0 0 0,1 0 0,3 8 0,-2-6 0,0-1 0,1 1 0,0-1 0,0 0 0,0 0 0,1-1 0,0 1 0,0-1 0,0 0 0,1-1 0,0 1 0,0-1 0,0 0 0,0 0 0,0-1 0,1 0 0,0 0 0,0-1 0,0 1 0,0-2 0,0 1 0,0-1 0,0 0 0,0 0 0,0-1 0,1 0 0,12-1 0,-4-2 0,-1-1 0,0 0 0,0-1 0,15-7 0,56-32 0,-67 34 0,56-32 0,188-91 0,-255 130 0,4-2 0,0 0 0,18-4 0,-27 8 0,1 1 0,-1-1 0,0 1 0,0 0 0,1 0 0,-1 0 0,0 0 0,0 0 0,1 1 0,-1-1 0,0 1 0,0 0 0,0 0 0,6 3 0,-6-2 0,0 0 0,1 1 0,-1-1 0,0 1 0,0 0 0,-1 0 0,1 0 0,-1 1 0,4 4 0,0 4 0,10 22 0,-3 6 0,13 58 0,11 33 0,-34-124-59,-1-1 0,1 0-1,0-1 1,0 1-1,1-1 1,-1 1 0,1-1-1,1 0 1,-1 0 0,1-1-1,-1 1 1,1-1 0,1 0-1,-1-1 1,0 1-1,1-1 1,0 0 0,0 0-1,0-1 1,0 1 0,0-1-1,13 2 1,34 4-6767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4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4983 24575,'2'-6'0,"2"-5"0,2 1 0,1 0 0,1 1 0,16-16 0,-9 9 0,64-61 0,40-29-457,47-28-1374,48-27 828,42-20-1292,41-19 760,558-358-2609,94-62 1228,1346-890 759,-1936 1277 2214,-23 13-43,-28 18 77,469-331 1621,-557 373 4561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4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2 809 24575,'0'-11'0,"-1"8"0,1 1 0,0 0 0,-1 0 0,1-1 0,0 1 0,1 0 0,-1 0 0,0-1 0,1 1 0,-1 0 0,1 0 0,-1 0 0,1-1 0,0 1 0,0 0 0,0 0 0,0 0 0,1 1 0,1-4 0,6-1 0,-1-1 0,2 2 0,-1-1 0,1 1 0,13-5 0,-7 3 0,76-31 0,42-12-360,42-11-1081,39-10 542,558-152-853,16 61 808,-284 95-216,-1 34 312,-390 33 2790,-87 1-4671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4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24575,'1'-1'0,"-1"1"0,0-1 0,0 1 0,1 0 0,-1-1 0,0 1 0,1-1 0,-1 1 0,0 0 0,1-1 0,-1 1 0,1 0 0,-1 0 0,0-1 0,1 1 0,-1 0 0,1 0 0,-1 0 0,2-1 0,5-1 0,0 0 0,1 0 0,0 0 0,-1 1 0,1 0 0,13 1 0,-17 0 0,33 0-10,-1 1 1,1 2-1,67 15 0,-49-4-428,98 39 1,-113-36 404,-1 2 0,0 1 1,-2 3-1,-1 0 0,0 2 1,54 52-1,-71-59 37,0 2-1,-2 0 1,-1 2-1,0-1 1,-2 2-1,0 0 1,-1 1-1,-2 0 1,-1 0-1,0 1 1,-2 1-1,6 31 1,-9-29-113,-2 1-1,-1 0 1,-1 0 0,-6 53 0,-1-43-208,-1 0 0,-2 0 1,-15 38-1,-1-13-302,-3-1 0,-3-2 0,-68 104 0,28-66 410,-4-4 0,-5-3 0,-111 101 0,84-97-1760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4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12 126 24575,'-4'-21'0,"1"6"0,-2-67 0,5 81 0,0-5 0,5 12 0,4 16 0,10 38 0,-16-47 0,26 96 0,5 44-411,2 40-1234,1 36 708,48 504-1625,-28 8-203,-34-428 2381,9 88 260,17 257-450,-26-6-132,-26-476 569,-4-48 708,6-112-528,0 1 364,-1 1-1,0-1 1,-1 0-1,-10 32 1,13-48-395,-1 0 1,1 0-1,0 0 1,-1 0-1,1 0 0,-1 0 1,1 0-1,-1-1 1,0 1-1,1 0 0,-1 0 1,0 0-1,0-1 1,1 1-1,-1 0 0,0-1 1,-1 1-1,1-1-60,1 1 0,-1-1 0,1 0 0,-1 0 0,0 0 0,1 0 0,-1-1 0,0 1 0,1 0 0,-1 0 0,1 0 0,-1 0 0,1-1 0,-1 1 0,0 0 0,0-1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4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0 886 24575,'1'2'0,"-1"0"0,0-1 0,0 1 0,1-1 0,-1 1 0,1-1 0,-1 1 0,1-1 0,-1 0 0,1 1 0,0-1 0,0 0 0,0 1 0,0-1 0,0 0 0,1 1 0,22 17 0,-21-17 0,12 7 0,0-1 0,0 0 0,1-1 0,19 6 0,56 14 0,42-2-330,45-5-990,51-5 444,48-8-1334,46-9 1018,45-11-1155,40-13 702,28-12-729,915-120-483,-194 19 1954,541 7 693,6 75 91,-228 45 119,541-11 0,-1614 9 62,-31-5 188,-33-5-187,-37-6 111,-40-4 522,-36-5-240,-61 2 1960,283-101 0,-325 85 714,-100 41-1476,0-1 1,40-31-1,-61 43-1558,-1 0 0,1-1 0,-1 1 0,1 0 0,-1 0 0,1 0 1,0 0-1,-1 1 0,1-1 0,0 0 0,0 1 0,-1-1 0,1 1 0,0-1 0,0 1 1,3 0-1,-3 1-89,0-1 1,0 1 0,0 0 0,0 0-1,-1 0 1,1 0 0,0 0-1,0 0 1,-1 1 0,1-1 0,-1 1-1,1-1 1,-1 1 0,1-1 0,0 4-1,30 38-7,36 70 0,-55-91 0,49 94-274,10 33-824,3 36 373,-15-5-749,-7 2 1,37 243 0,1 387-1631,-45 781 1983,-86-724 2677,37-827-1372,-9 95 1811,7-102-324,-16 61-1,18-88-1423,0 1 0,0-1 1,-1 0-1,0 0 0,0-1 1,-1 1-1,0-1 0,-1 0 0,1 0 1,-9 7-1,4-5-114,0-1 0,0-1-1,-1 0 1,0 0 0,0-1 0,-17 6 0,4-3-126,0-1 0,-36 6 0,-46 2-12,-37-5-322,-36-5-980,-35-4 486,-34 1-1158,-36 0 939,-32 5-1201,-35 8 922,-36 9-950,-31 11 1245,-24 12-463,-25 9 909,-28 7-278,-925 99-16,-7-23 627,380-38 227,-319 20 18,1-52 0,-346-70-52,7-69 1885,1505 56-1264,41 2 908,38 1-442,34 3 2295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4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960 621 24575,'-1'-3'0,"1"0"0,-1 1 0,1-1 0,-1 1 0,0-1 0,0 1 0,0-1 0,-2-2 0,-2-6 0,-21-52 0,-2 2 0,-3 1 0,-3 1 0,-57-75 0,85 127 0,-67-85 0,58 76 0,0 0 0,0 2 0,-27-20 0,37 31 0,0-1 0,-1 1 0,1 0 0,-1 0 0,0 1 0,0 0 0,0 0 0,0 0 0,0 1 0,-1 0 0,1 0 0,0 1 0,-13 0 0,10 1 0,0 0 0,0 1 0,0 0 0,1 1 0,-1 0 0,1 1 0,0-1 0,0 2 0,-11 6 0,-1 3 2,1 0 1,1 2-1,0 0 0,-24 28 0,13-8-80,-36 57 1,40-49-113,0 0 0,3 1 0,-30 91-1,41-99 198,1 1-1,2 1 1,2 0-1,2 0 0,0 59 1,4-79-7,2 0 0,0 0 0,2 0 0,0 0 0,0 0 0,2-1 0,1 0 0,0 0 0,1 0 0,15 24 0,-16-31 0,1 0 0,0-1 0,1 0 0,0 0 0,1-1 0,0 0 0,0 0 0,1-1 0,0-1 0,0 0 0,1 0 0,0-1 0,0-1 0,1 0 0,24 6 0,-23-8 59,0-1 1,1-1 0,-1 0 0,1-1-1,-1-1 1,0 0 0,1-1-1,-1 0 1,0-1 0,0-1 0,0 0-1,23-11 1,-9 1-42,-1-1 0,0-1 0,-1-1 0,45-40 0,-47 36-18,-1-2 0,0-1 0,-2 0 0,-1-2 0,-1 0 0,-2-2 0,0 0 0,-2 0 0,-1-2 0,-1 1 0,-2-2 0,9-36 0,-10 21 0,-1 1 0,-3-1 0,-2 0 0,-2-1 0,-2 1 0,-7-62 0,7 100 0,2 8 0,7 12 0,5 11 0,-1 0 0,-2 1 0,0 1 0,-1 0 0,8 36 0,21 137 0,-30-146 0,7 42-682,45 141-1,-42-183-6143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1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0 405 24575,'0'0'0,"0"0"0,0 0 0,0-2 0,2-4 0,6-13 0,12-20 0,11-19 0,10-14 0,4-7 0,-1 6 0,-9 17-8191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4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24575,'0'0'0,"1"4"0,0 1 0,1-1 0,0-1 0,0 1 0,0 0 0,1 0 0,-1-1 0,1 0 0,0 1 0,5 3 0,4 4 0,17 11 0,-12-11 0,0 0 0,1-1 0,0-1 0,1 0 0,0-2 0,27 8 0,-35-12 0,0-1 0,1-1 0,-1 0 0,1 0 0,16-2 0,-20 0 0,0 0 0,0 0 0,0-1 0,0-1 0,-1 1 0,1-1 0,-1 0 0,12-7 0,-9 3 0,0 0 0,0-1 0,-1 0 0,0-1 0,-1 0 0,0 0 0,0-1 0,11-17 0,-14 17 0,1 1 0,-2-1 0,1 1 0,-2-1 0,1-1 0,-1 1 0,-1 0 0,0-1 0,0 0 0,0-14 0,-2 19 0,-1 0 0,0 0 0,0 0 0,0 0 0,0 0 0,-1 0 0,0 0 0,-1 1 0,1-1 0,-1 1 0,0 0 0,0-1 0,-1 1 0,1 1 0,-1-1 0,0 0 0,-1 1 0,1 0 0,-1 0 0,-10-7 0,2 3 0,-1 0 0,0 1 0,-1 1 0,0 0 0,0 1 0,-29-7 0,29 9 0,-1 1 0,1 0 0,0 1 0,0 1 0,-1 0 0,1 1 0,-20 3 0,28-2 0,-1-1 0,1 2 0,0-1 0,0 1 0,0 0 0,0 0 0,1 1 0,-1 0 0,1 0 0,0 0 0,0 1 0,0 0 0,1 0 0,-1 1 0,1-1 0,-6 11 0,8-12 8,1 0 1,0 0-1,-1 1 0,2-1 0,-1 1 1,0-1-1,1 1 0,0 0 0,0-1 0,0 1 1,1 0-1,0 9 0,1-8-171,-1 1-1,2-1 0,-1 1 1,1-1-1,0 0 1,0 0-1,1 1 1,6 9-1,18 25-6662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4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4 0,4 7 0,6 13 0,9 13 0,5 13 0,1 4 0,-1 0 0,-6-4 0,-3-7 0,-3-9 0,-3-8 0,-3-8-8191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4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24575,'0'0'0,"4"2"0,9 4 0,11 3 0,8 3 0,-2-2-8191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5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24575,'0'0'0,"2"30"0,1-1 0,7 35 0,-3-26 0,3 20 0,26 175 0,-18 0 0,-20-174-1365,-2-13-5461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5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47 24575,'6'-7'0,"0"3"0,0-1 0,1 2 0,0-1 0,0 0 0,0 1 0,1 1 0,-1-1 0,10-1 0,-3 1 0,0 1 0,1 1 0,22 0 0,-22 1 0,-1 2 0,1-1 0,-1 2 0,0 0 0,0 1 0,0 0 0,0 1 0,-1 0 0,0 1 0,0 1 0,15 10 0,-19-11 0,-1 1 0,1 0 0,-1 1 0,-1-1 0,1 2 0,-2-1 0,1 1 0,-1 0 0,0 0 0,-1 0 0,0 1 0,-1 0 0,1 0 0,-2 0 0,5 19 0,-6-16 0,0 0 0,-1 0 0,0 0 0,-1 1 0,-1-1 0,0 0 0,-1 0 0,0 1 0,-1-2 0,0 1 0,-1 0 0,-1 0 0,0-1 0,0 0 0,-1 0 0,-1-1 0,0 0 0,-1 0 0,-13 16 0,1-7 24,0-1 0,-1 0 0,-1-2 0,-42 26 0,13-14-767,-67 27 1,56-31-6084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5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1154 24575,'65'-5'0,"195"-9"-251,107-8-1364,600-80-3617,-599 52 3144,668-87-175,5 32 684,190 42 1266,2 33 366,-844 23-78,727-37 84,-6-66-838,52-83 367,-502 78 893,1 15 1393,-512 80-438,-57 7-712,116-11 5519,-202 24-5555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5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24575,'17'302'34,"20"-3"-683,-14-145-34,47 163 1,-58-275-5529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5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24575,'0'0'0,"0"0"0,2-2 0,8-2 0,19-3 0,23-4 0,17-3 0,14-4 0,14-3 0,11 0 0,5-2 0,-4 0 0,-7-2 0,-14-1 0,-15 1 0,-15-1 0,-15 1 0,-15 6-8191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5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2 0,6 15 0,9 34 0,9 37 0,4 35 0,3 31 0,-3 14-1632,-4-2 1632,-6-19 0,-6-29 0,-5-36-6559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5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24575,'0'0'0,"0"0"0,0 0 0,-3 0 0,-32 0 0,-1 2 0,-35 7 0,52-6 0,1 2 0,0 0 0,0 0 0,1 2 0,-29 14 0,41-18 0,0 1 0,0-1 0,0 1 0,0 0 0,1 0 0,-1 1 0,1-1 0,0 1 0,1 0 0,-1 0 0,1 0 0,0 1 0,0-1 0,0 1 0,1 0 0,0 0 0,0 0 0,1 0 0,-2 11 0,2-10 0,1 1 0,-1 0 0,2 0 0,-1-1 0,1 1 0,1 0 0,-1-1 0,1 1 0,0-1 0,1 0 0,0 1 0,0-1 0,1 0 0,0-1 0,7 11 0,1-3 0,1 0 0,0 0 0,1-1 0,1-1 0,0-1 0,0 0 0,22 11 0,-10-7 0,1-2 0,0-1 0,52 14 0,-24-15 0,-23-5 0,-31-6 0,1 1 0,-1-1 0,1 1 0,-1 0 0,0 0 0,1 0 0,-1 0 0,0 0 0,0 1 0,3 1 0,-4-2 0,-1 0 0,1-1 0,0 1 0,-1 0 0,1 0 0,-1 0 0,1 0 0,-1 0 0,1 0 0,-1-1 0,0 1 0,1 0 0,-1 0 0,0 0 0,0 0 0,0 1 0,0-1 0,0 0 0,0 0 0,0 0 0,0 0 0,0 0 0,0 0 0,0 0 0,-1 0 0,1 0 0,0 0 0,-1 0 0,-3 6 0,1-2 0,-1 1 0,0 0 0,-1-1 0,1 0 0,-1 0 0,0 0 0,-8 5 0,13-9 0,-40 31 0,-57 36 0,-49 20 0,126-77 0,-59 31 0,77-41-112,1 0 42,0-1 0,0 0 1,1 1-1,-1-1 1,0 0-1,0 1 0,0-1 1,1 0-1,-1 0 1,0 0-1,0 1 1,0-1-1,0 0 0,1 0 1,-1 0-1,0-1 1,-1 1-1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1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0 567 24575,'0'0'0,"0"-2"0,0-4 0,4-11 0,9-14 0,11-17 0,18-18 0,22-28 0,44-56 0,3-3-8191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5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24575,'0'0'0,"1"1"0,-1 1 0,1-1 0,-1 1 0,1-1 0,-1 0 0,1 1 0,0-1 0,0 0 0,-1 1 0,3 1 0,2 5 0,76 167 6,-16 7-37,-34-91-95,233 626-630,-257-701 756,91 278 0,-96-281 108,-1-8 187,-2-5 209,-3-10-504,1 0 0,0 1 0,0-1 0,1-1 0,0 1 0,0-12 0,1 9 0,-3-27 0,2 0 0,2-1 0,1 1 0,7-41 0,-2 50 0,0 0 0,2 0 0,1 1 0,2-1 0,23-46 0,-27 64 0,1 0 0,0 0 0,1 1 0,16-18 0,-18 23 0,1 0 0,-1 1 0,2 0 0,-1 0 0,1 0 0,-1 1 0,16-6 0,-7 5 0,0 0 0,0 2 0,1 0 0,-1 1 0,1 1 0,-1 0 0,1 2 0,27 1 0,-26 1 0,-1 1 0,1 0 0,-1 1 0,0 1 0,0 1 0,0 1 0,-1 0 0,17 10 0,-21-9 0,0 0 0,-1 1 0,-1 1 0,1 0 0,-2 0 0,1 1 0,-1 1 0,-1 0 0,0 0 0,-1 1 0,0-1 0,6 17 0,-10-20 0,0-1 0,-1 1 0,0 1 0,-1-1 0,0 0 0,0 1 0,-1-1 0,0 1 0,-1-1 0,0 1 0,0 0 0,-1-1 0,-1 1 0,1-1 0,-1 0 0,-1 1 0,0-1 0,0 0 0,-1 0 0,-5 8 0,1-3 0,-1-1 0,-1-1 0,0 1 0,0-2 0,-19 17 0,10-12 0,-1-1 0,-41 23 0,5-10 0,-111 38 0,13-17 120,109-38-863,-66 8 1,70-15-6084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5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24575,'0'0'0,"0"4"0,2 10 0,5 17 0,4 17 0,7 15 0,5 6 0,5 0 0,3-3 0,2-6 0,4-5 0,2-11 0,1-10 0,-7-11-8191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5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24575,'4'-1'0,"1"1"0,0 0 0,0 1 0,0-1 0,0 1 0,-1 0 0,1 0 0,0 1 0,-1-1 0,1 1 0,-1 0 0,1 1 0,-1-1 0,0 0 0,0 1 0,0 0 0,-1 0 0,1 0 0,0 1 0,-1-1 0,0 1 0,5 7 0,-2-2 0,-1 1 0,0 0 0,-1 0 0,0 1 0,0-1 0,-1 1 0,-1 0 0,2 11 0,4 90 0,-7-100 0,-2 87 0,2 28 0,-1-126-28,0 1 53,0 1 1,1 0-1,-1 0 0,1 0 0,1 4 1,-2-6-62,0-1 1,0 0-1,1 1 1,-1-1-1,0 1 1,0-1-1,1 0 1,-1 1 0,0-1-1,1 0 1,-1 0-1,0 1 1,1-1-1,-1 0 1,1 0-1,-1 0 1,0 1 0,1-1-1,-1 0 1,1 0-1,-1 0 1,1 0-1,-1 0 1,0 0-1,1 0 1,-1 0 0,1 0-1,-1 0 1,1 0-1,-1 0 1,0 0-1,1 0 1,-1 0-1,1 0 1,-1-1 0,0 1-1,1 0 1,-1 0-1,1 0 1,-1-1-1,1 1 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4:5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0 0,4 0 0,5 2 0,1 1-8191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0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24575,'-6'1'0,"0"-1"0,0 1 0,-10 3 0,-6 1 0,21-4 0,1 0 0,0 0 0,-1 1 0,1-1 0,0 0 0,0 0 0,0 0 0,-1 1 0,1-1 0,0 0 0,1 0 0,-1 0 0,0 0 0,1 2 0,-1-1 0,1 4 0,0 0 0,0 0 0,1 0 0,0 0 0,0 0 0,6 11 0,23 32 0,-15-26 0,141 236 68,62 94-1501,-190-313-5393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0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24575,'15'0'0,"-9"0"0,1 0 0,-1 0 0,1 1 0,8 1 0,-13-2 0,1 1 0,-1 0 0,0 0 0,0 0 0,0 0 0,0 0 0,0 0 0,0 1 0,0-1 0,0 1 0,0-1 0,-1 1 0,1 0 0,-1 0 0,1 0 0,0 1 0,1 2 0,-1 1 0,1-1 0,-1 0 0,-1 0 0,1 1 0,-1-1 0,0 1 0,0-1 0,-1 1 0,1 0 0,-1-1 0,-1 1 0,1-1 0,-1 1 0,0 0 0,-2 7 0,-2 6 0,-2-1 0,0 1 0,-12 22 0,-11 17 50,-13 27-1465,25-45-5411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0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24575,'0'0'0,"4"0"0,7 0 0,13-2 0,25-3 0,28-1 0,17-3 0,12-1 0,8-1 0,5 0-636,-1-3 636,-6-2 0,-12-2 0,-19-1 0,-24 4-7555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0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4 0,4 7 0,8 11 0,13 17 0,14 21 0,11 15 0,2 5 0,0 0 0,-3-5 0,-4-8 0,-8-11 0,-8-12 0,-10-15-8191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0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24575,'-12'0'0,"-107"4"0,103-2 0,1 1 0,0 0 0,0 1 0,0 0 0,-24 12 0,20-7 0,1 1 0,0 1 0,1 1 0,0 1 0,1 0 0,0 1 0,1 1 0,1 0 0,-20 27 0,26-30 0,0 1 0,1-1 0,0 1 0,2 1 0,-1-1 0,-4 19 0,8-21 0,0 0 0,0 0 0,1 1 0,0-1 0,1 1 0,1-1 0,-1 0 0,5 19 0,-2-20 0,0 0 0,1 0 0,0 0 0,1 0 0,0-1 0,0 1 0,1-1 0,0-1 0,1 1 0,-1-1 0,2 0 0,-1-1 0,1 0 0,14 10 0,2-1 0,0-1 0,1-1 0,1-1 0,31 11 0,58 14 0,-24-8 0,-87-29 0,0 0 0,1 1 0,0 0 0,0 0 0,-1 1 0,6 3 0,-9-6 0,-1 1 0,1-1 0,0 1 0,-1-1 0,1 1 0,-1-1 0,1 1 0,-1 0 0,0-1 0,1 1 0,-1 0 0,1-1 0,-1 1 0,0 0 0,0 0 0,1-1 0,-1 1 0,0 0 0,0 0 0,0 0 0,0-1 0,0 1 0,0 0 0,0 0 0,0-1 0,0 1 0,0 0 0,-1 0 0,1 0 0,0-1 0,0 1 0,-1 0 0,1-1 0,0 1 0,-1 0 0,1-1 0,-1 1 0,1 0 0,-1-1 0,1 1 0,-2 0 0,-8 9 0,0-1 0,-1-1 0,0 0 0,0 0 0,-1-1 0,-16 7 0,3-1 0,-68 39 0,-119 88 0,207-136-81,-6 2-1203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0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24575,'2'-1'0,"0"0"0,0-1 0,0 1 0,0-1 0,2-3 0,6-4 0,-4 4 0,1 1 0,-1 0 0,1 1 0,-1-1 0,1 1 0,0 1 0,13-4 0,-17 5 0,1 1 0,-1-1 0,1 1 0,0-1 0,-1 1 0,1 1 0,0-1 0,-1 0 0,1 1 0,-1 0 0,1 0 0,-1 0 0,1 0 0,-1 0 0,1 1 0,-1-1 0,0 1 0,3 2 0,0 2 0,0-1 0,0 1 0,-1 0 0,1 0 0,-2 1 0,1 0 0,-1 0 0,0 0 0,4 10 0,-1 1 0,0 0 0,7 34 0,-10-33 0,-1-1 0,-1 0 0,-1 1 0,-2 29 0,0-37 0,0 0 0,-1 1 0,0-1 0,-1 0 0,-1 0 0,0 0 0,0-1 0,-10 17 0,5-13 0,0 0 0,-2-1 0,-12 13 0,-38 33 0,44-44 0,14-13 0,0 1 0,0 0 0,0 0 0,1 0 0,-5 7 0,7-9 0,-1-1 0,1 1 0,0-1 0,0 1 0,0-1 0,-1 1 0,1-1 0,0 1 0,0-1 0,0 1 0,0-1 0,0 1 0,0-1 0,0 1 0,0-1 0,0 1 0,0-1 0,1 1 0,-1-1 0,0 1 0,0-1 0,1 1 0,-1 0 0,1 0 0,0 0 0,0-1 0,0 1 0,-1-1 0,1 1 0,0-1 0,0 1 0,0-1 0,0 1 0,0-1 0,0 0 0,0 1 0,0-1 0,2 0 0,31 4 0,-1-2 0,59-3 0,-48 0 0,55-2-1365,-8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1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 83 24575,'-10'-9'0,"6"4"0,-5-2 0,-1 0 0,1 0 0,-1 0 0,-1 2 0,1-1 0,-1 1 0,0 1 0,0 0 0,-1 0 0,1 1 0,-21-2 0,9 2 0,1 2 0,0 1 0,-1 0 0,1 2 0,-29 6 0,34-5 0,1 1 0,-1 1 0,1 0 0,0 1 0,1 1 0,0 0 0,-27 18 0,30-16 0,1 0 0,0 1 0,0 0 0,1 1 0,0 0 0,1 0 0,1 1 0,0 0 0,-10 19 0,8-10 0,1 1 0,1 1 0,1 0 0,0 0 0,2 0 0,1 0 0,1 1 0,1 0 0,1 43 0,2-57 0,0 0 0,1 0 0,0 0 0,1 0 0,-1-1 0,2 1 0,8 17 0,-8-21 0,-1 0 0,1 0 0,1 0 0,-1-1 0,1 0 0,0 0 0,0 0 0,0-1 0,1 1 0,0-1 0,-1 0 0,9 3 0,-6-4 0,-1 0 0,0 0 0,1 0 0,0-1 0,-1-1 0,1 1 0,0-1 0,0 0 0,0-1 0,0 0 0,0 0 0,0-1 0,0 0 0,-1-1 0,1 1 0,12-5 0,-8 1 0,-1 0 0,0-1 0,0 0 0,0-1 0,-1 0 0,1 0 0,-2-1 0,1-1 0,14-17 0,-9 7 0,0-1 0,-2 0 0,0-1 0,-1-1 0,-1 0 0,-1-1 0,-1 0 0,-1 0 0,-2-1 0,0 0 0,-1 0 0,-1 0 0,0-40 0,-7 18 0,3 46 0,0 0 0,0 0 0,0 0 0,0 0 0,-1 0 0,1 0 0,0-1 0,0 1 0,0 0 0,0 0 0,0 0 0,0 0 0,0 0 0,0 0 0,0-1 0,0 1 0,1 0 0,-1 0 0,0 0 0,0 0 0,0 0 0,0 0 0,0 0 0,0-1 0,0 1 0,0 0 0,0 0 0,0 0 0,0 0 0,0 0 0,0 0 0,1 0 0,-1 0 0,0 0 0,0 0 0,0-1 0,0 1 0,0 0 0,0 0 0,1 0 0,7 3 0,5 4 0,1 0 0,21 17 0,-24-16 0,133 99 32,43 30-441,-140-107 349,0-1 0,60 25 0,-18-19-1212,-12-10-5090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0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24575,'0'2'0,"0"1"0,1-1 0,-1 0 0,1 0 0,-1 1 0,1-1 0,1 3 0,2 4 0,27 85-34,32 160 1,-6 103-458,-34-196 469,-14-100 22,46 238 0,-53-289 16,1 1 0,1-1 0,-1 0 0,1 0 0,11 18 0,-14-27-5,-1-1 0,0 1 0,0-1 0,0 0-1,1 1 1,-1-1 0,0 0 0,0 1 0,1-1-1,-1 0 1,0 1 0,1-1 0,-1 0 0,1 0 0,-1 1-1,0-1 1,1 0 0,-1 0 0,1 0 0,-1 0-1,0 1 1,1-1 0,-1 0 0,1 0 0,-1 0 0,1 0-1,-1 0 1,0 0 0,1 0 0,-1 0 0,1 0-1,-1 0 1,1-1 0,-1 1 0,0 0 0,1 0 0,-1 0-1,1 0 1,-1-1 0,0 1 0,1 0 0,-1 0-1,0-1 1,1 1 0,-1 0 0,0-1 0,1 1 0,-1-1-1,3-3-27,0 1-1,-1-1 1,0 0-1,2-4 0,-1 2 60,20-36-42,2 2 0,45-55 0,-50 71 0,2 0 0,0 2 0,2 1 0,45-33 0,-56 47 0,1 0 0,-1 0 0,1 1 0,0 1 0,0 0 0,0 1 0,1 0 0,0 1 0,0 1 0,0 1 0,0 0 0,0 0 0,0 2 0,0 0 0,-1 1 0,1 0 0,20 6 0,-28-6 0,-1 0 0,0 0 0,0 1 0,0 0 0,-1 0 0,1 0 0,-1 1 0,9 6 0,-12-8 0,0 1 0,0-1 0,0 1 0,0-1 0,0 1 0,-1-1 0,1 1 0,-1 0 0,0 0 0,0 0 0,0 0 0,0 0 0,0 0 0,-1 0 0,1 0 0,-1 0 0,0 0 0,0 0 0,0 1 0,0 2 0,-3 8 0,0 0 0,0-1 0,-1 1 0,-1-1 0,0 0 0,-1 0 0,-9 14 0,2-5 0,-2 0 0,0-1 0,-20 20 0,7-13 0,0-1 0,-2-2 0,-1-1 0,-47 28 0,22-20 0,-113 46 0,149-70 0,20-8 0,0 0-1,0 0 1,0 0 0,0 0-1,0 0 1,0 0-1,0 0 1,1 0 0,-1 0-1,0 0 1,0 0 0,0 0-1,0 0 1,0 0-1,0 0 1,0 0 0,0 0-1,0 0 1,0 0-1,0 0 1,0 0 0,0 0-1,0 0 1,0 0-1,0 1 1,0-1 0,0 0-1,0 0 1,0 0-1,0 0 1,0 0 0,0 0-1,0 0 1,0 0-1,0 0 1,0 0 0,0 0-1,0 0 1,0 0-1,0 0 1,0 0 0,0 0-1,0 0 1,0 1 0,0-1-1,0 0 1,0 0-1,0 0 1,0 0 0,0 0-1,0 0 1,0 0-1,-1 0 1,1 0 0,0 0-1,0 0 1,10 1 51,12-1-1445,4-1-5432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0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24575,'9'0'0,"7"0"0,16 0 0,52 6 0,-75-5 0,1 1 0,-1 0 0,0 0 0,-1 1 0,1 0 0,0 1 0,-1 0 0,0 0 0,0 1 0,11 8 0,-16-10 0,1 0 0,0 1 0,-1 0 0,0 0 0,0 0 0,0 0 0,0 0 0,-1 0 0,1 1 0,-1 0 0,0-1 0,1 6 0,-1-4 0,-1 0 0,0 1 0,-1-1 0,1 1 0,-1-1 0,0 1 0,-1-1 0,-1 10 0,-1-3 0,-1 0 0,0 0 0,-1-1 0,0 1 0,-1-1 0,0-1 0,-1 1 0,-12 15 0,-9 5 0,-58 54 0,54-57 0,-50 60 0,80-87 0,0 1 0,-1 0 0,1 0 0,0 0 0,-2 5 0,4-7 0,0-1 0,0 0 0,-1 1 0,1-1 0,0 0 0,0 1 0,0-1 0,0 1 0,0-1 0,0 0 0,0 1 0,0-1 0,0 1 0,0-1 0,0 0 0,0 1 0,0-1 0,0 1 0,0-1 0,0 0 0,0 1 0,1-1 0,-1 0 0,0 1 0,0-1 0,0 0 0,1 1 0,-1-1 0,0 0 0,0 1 0,1-1 0,-1 0 0,0 1 0,1-1 0,-1 0 0,0 0 0,1 0 0,-1 1 0,0-1 0,1 0 0,-1 0 0,1 0 0,-1 0 0,0 0 0,1 0 0,-1 0 0,0 0 0,1 0 0,-1 0 0,1 0 0,0 0 0,15 1 0,1-2 0,0 0 0,30-7 0,-23 4 0,168-32-1365,-138 26-5461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24575,'0'0'0,"0"0"0,4 0 0,5 2 0,6 2 0,6 3 0,-2 0-8191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0,2 6 0,3 8 0,2 14 0,1 11 0,3 11 0,0 6 0,-2 1 0,-1-5 0,-4-8 0,-1-6 0,-1-8 0,-2-9-8191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24575,'0'6'0,"5"27"0,14 47 0,-8-36 0,9 35 0,50 196 0,-36-157-1365,-22-72-5461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24575,'1'-1'0,"-1"0"0,1 0 0,-1 0 0,1 1 0,-1-1 0,1 0 0,0 0 0,0 0 0,-1 0 0,1 1 0,0-1 0,0 0 0,0 1 0,0-1 0,0 1 0,0-1 0,2 0 0,0 0 0,10-6 0,2 0 0,-1 2 0,1 0 0,-1 0 0,24-3 0,-15 5 0,1 0 0,45 1 0,-53 3 0,0 1 0,-1 0 0,1 1 0,-1 0 0,18 7 0,-28-9 0,0 1 0,0 1 0,0-1 0,0 1 0,0-1 0,-1 1 0,1 1 0,-1-1 0,0 1 0,0-1 0,0 1 0,0 0 0,-1 1 0,0-1 0,0 1 0,0-1 0,0 1 0,2 7 0,-3-6 0,0 1 0,-1-1 0,1 0 0,-2 1 0,1-1 0,-1 1 0,0 0 0,-1 11 0,-1-7 0,0-1 0,-1 1 0,0-1 0,-9 19 0,0-8 0,0 0 0,-1-1 0,-1-1 0,-19 22 0,9-15-170,-2-1-1,-1-1 0,0-1 1,-2-2-1,0-1 0,-2-1 1,-59 27-1,39-24-6655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24575,'6'5'0,"126"104"0,-59-53 0,158 146 0,-9 9 0,-60-55 0,-150-145 0,-8-6 0,1 0 0,0-1 0,0 1 0,0-1 0,1-1 0,6 5 0,-11-8 0,0 1 0,0-1 0,0 0 0,0 1 0,0-1 0,0 0 0,0 0 0,0 0 0,0 0 0,0 0 0,0 0 0,0-1 0,0 1 0,0 0 0,0 0 0,0-1 0,0 1 0,0 0 0,0-1 0,0 1 0,-1-1 0,1 1 0,0-1 0,0 0 0,0 1 0,-1-1 0,1 0 0,0 1 0,-1-1 0,1 0 0,-1 0 0,1 0 0,-1 0 0,1 1 0,0-2 0,1-4 0,1 0 0,-1 1 0,0-1 0,2-10 0,0-6 0,-1 0 0,-1 0 0,-1-23 0,-7-67 0,4 93 0,-61-406-333,-43 7 0,84 351-922,14 47-5015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24575,'0'0'0,"5"0"0,4 3 0,0 0 0,-1 0 0,1 1 0,-1 0 0,9 6 0,38 28 0,-52-36 0,111 94 0,4 3 0,-111-94 0,0 0 0,0 0 0,1-1 0,-1 0 0,15 5 0,-20-8 0,-1-1 0,1 1 0,-1-1 0,1 0 0,-1 1 0,1-1 0,-1 0 0,1 0 0,-1 0 0,1 0 0,-1-1 0,1 1 0,-1 0 0,1 0 0,-1-1 0,1 1 0,-1-1 0,1 0 0,-1 1 0,0-1 0,1 0 0,-1 0 0,0 0 0,0 1 0,0-2 0,1 1 0,-1 0 0,0 0 0,0 0 0,-1 0 0,1-1 0,0 1 0,0 0 0,-1-1 0,1 1 0,0 0 0,-1-1 0,1-2 0,4-18-1365,-4 0-5461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74 24575,'-2'0'0,"-3"-2"0,-5-2 0,-6-5 0,-4 0 0,2 1 0,6 0 0,14-3 0,15-1 0,4 2-8191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0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24575,'-2'14'0,"-5"14"0,2 1 0,-3 49 0,7 61 0,1-90 0,0 136 0,1 163 0,1-305 0,7 45 0,-9-86 0,1 0 0,-1 0 0,1 0 0,0 0 0,0 0 0,0 0 0,0-1 0,0 1 0,1 0 0,-1-1 0,0 1 0,1-1 0,-1 1 0,1-1 0,0 0 0,-1 1 0,1-1 0,0 0 0,0 0 0,0 0 0,0-1 0,2 2 0,7 1 0,0 1 0,21 2 0,-24-5 0,38 6 0,79 0 0,51-13 0,152-25-1013,0-15-77,233-26 261,-359 58 586,259 14-1,-419 2 640,1 3-1,-1 1 0,44 12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1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24575,'-14'0'0,"12"0"0,0 0 0,0 0 0,-1 1 0,1-1 0,0 0 0,0 1 0,0-1 0,0 1 0,0-1 0,0 1 0,0 0 0,0 0 0,0 0 0,-2 2 0,2-1 0,-1 0 0,1 1 0,1-1 0,-1 1 0,0-1 0,0 1 0,1 0 0,0 0 0,-1 0 0,0 4 0,-6 18 0,1 1 0,-7 48 0,3 56 0,10-124 0,-5 207 0,6-208 0,0 1 0,0-1 0,1 0 0,-1 0 0,1 1 0,0-1 0,4 10 0,-5-15 0,0 1 0,1-1 0,-1 1 0,0-1 0,1 0 0,-1 1 0,1-1 0,-1 0 0,1 1 0,-1-1 0,1 0 0,-1 1 0,1-1 0,-1 0 0,1 0 0,-1 0 0,1 1 0,-1-1 0,1 0 0,-1 0 0,1 0 0,0 0 0,-1 0 0,1 0 0,-1 0 0,1 0 0,-1 0 0,1-1 0,-1 1 0,1 0 0,0 0 0,-1 0 0,1-1 0,0 1 0,21-12 0,-19 10 0,73-49 0,-44 28 0,64-34 0,-85 52 0,0 0 0,0 1 0,0 0 0,1 1 0,-1 0 0,1 1 0,0 0 0,-1 1 0,1 0 0,18 1 0,6 6-64,-1 1-1,0 2 1,34 13-1,-30-9-1042,21 5-5719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0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24575,'9'0'0,"18"0"0,47-1 0,122 16 0,-173-12 0,0 2 0,0 1 0,0 0 0,-1 2 0,0 1 0,0 0 0,-1 2 0,0 0 0,26 20 0,-32-19-7,-1 0 0,0 0-1,-2 2 1,1 0 0,-2 0 0,1 1-1,-2 0 1,0 1 0,-1 0-1,-1 1 1,0 0 0,-2 0-1,1 0 1,-2 1 0,-1 0 0,0 0-1,-1 1 1,-1-1 0,0 0-1,-2 1 1,-1 19 0,-2-9-129,-1-2 1,-1 1-1,-1 0 0,-2-1 1,-15 37-1,7-27 149,-2-1 0,-2 0 0,-29 40 0,4-18-324,-2-2 0,-2-2-1,-99 83 1,78-81-5713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0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24575,'2'-15'0,"0"34"0,1 0 0,42 415-705,-21 3-674,-11-163 1291,22 253-1492,-18-302 1322,-4 32-151,-20-3 0,-11-133 1069,14-105-413,-1 1 0,0-1 0,-1 0 0,-15 29 0,8-26 90,2-8-5932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0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24575,'5'2'0,"22"19"0,-15-12 0,18 11 0,-7-8 0,0-1 0,1-1 0,0-2 0,40 10 0,103 8 0,214-9-1050,2-34-619,154-30 1434,-10-53-920,-449 79-2927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24575,'-4'10'0,"0"1"0,1-1 0,0 1 0,-2 12 0,0 5 0,-77 294 0,-26-6 0,90-274 40,-2-2 0,-28 45 0,32-63-337,0 0 0,-1 0 0,-1-2 0,-37 33 0,18-24-6529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0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24575,'0'1'0,"1"-1"0,0 1 0,-1 0 0,1-1 0,0 1 0,-1-1 0,1 1 0,-1 0 0,1-1 0,-1 1 0,0 0 0,1 1 0,3 5 0,76 91 0,-8-11 0,39 84 0,-15 9 0,-40-74 0,-34-66 40,2 0 0,41 51 0,-46-69-337,0-1 0,2-1 0,0 0 0,46 31 0,-15-18-6529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1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53 24575,'-1'-2'0,"1"0"0,-1 0 0,0 0 0,1 0 0,-1 0 0,0 0 0,0 0 0,-2-3 0,-4-6 0,5 4 0,-2-6 0,4 14 0,0-1 0,0 0 0,0 0 0,0 0 0,0 0 0,0 0 0,0 0 0,0 0 0,0 0 0,0 0 0,0 0 0,-1 0 0,1 0 0,0 0 0,0 0 0,0 0 0,0 0 0,0 0 0,0 1 0,0-1 0,0 0 0,0 0 0,0 0 0,0 0 0,-1 0 0,1 0 0,0 0 0,0 0 0,0 0 0,0 0 0,0 0 0,0 0 0,0-1 0,0 1 0,0 0 0,0 0 0,0 0 0,-1 0 0,1 0 0,0 0 0,0 0 0,0 0 0,0 0 0,0 0 0,0 0 0,0 0 0,0 0 0,0 0 0,0 0 0,0 0 0,0 0 0,0-1 0,0 1 0,0 0 0,0 0 0,0 0 0,0 0 0,0 0 0,0 0 0,-29 96 0,-17 53 0,4-46-399,-94 169-1,-90 80-18,214-335 310,-70 109-966,69-105-4718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10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24575,'0'0'0,"0"4"0,4 5 0,8 8 0,11 15 0,10 17 0,9 16 0,6 11 0,1 7 0,3-2 0,7-3 0,11-5 0,1-12 0,-12-15-8191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7:2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3982 24575,'27'0'0,"111"4"0,-113-2 0,-1 1 0,1 1 0,36 12 0,-36-7 0,-1 2 0,33 18 0,43 33 0,10 6 0,6-7 0,2-6 0,3-4 0,183 50 0,-151-67 0,-116-28 0,0-2 0,47 0 0,-62-5 0,-1-1 0,0 0 0,0-1 0,0-2 0,26-8 0,-32 7 0,0 0 0,0-1 0,-1 0 0,0-1 0,-1-1 0,1-1 0,21-20 0,-14 8-57,0-2-1,-2 0 0,-1-1 1,-1-1-1,-1 0 0,-2-1 1,15-38-1,0-10-172,29-126-1,-19 21-290,19-221-1,-20-189-521,-28 27-1088,-14-1 1914,-1 56-1093,13 103 922,26 5 628,-34 399-215,16-103 1089,-11 85-575,0 1 0,0-1 0,13-23 0,-16 36-376,1 0 1,0 1 0,1-1 0,-1 1-1,1 0 1,0 0 0,6-5-1,-7 8-84,-1 0-1,1 0 0,0 0 1,-1 0-1,1 1 0,0-1 0,0 1 1,0 0-1,0 0 0,1 0 1,-1 0-1,0 1 0,0-1 0,0 1 1,6 0-1,-2 0 9,-1 1 1,1 0-1,-1 0 1,0 1-1,1 0 0,-1 0 1,0 1-1,0 0 0,0 0 1,8 5-1,-1 1-88,0 1 0,-1 0 0,14 15 0,-8-5 3,-1 1 0,0 1 0,-2 0 0,-1 1 1,14 28-1,-2 5-81,20 70 1,-16-28-168,25 152-1,-7 106-516,-7-46 175,24-5 336,-27-182 210,80 174-1,81 106-55,-177-360 97,-17-31 59,-1-4 142,0 0 1,1 0 0,-1 0-1,1-1 1,10 11-1,-14-16-170,1-1-1,-1 0 0,1 0 0,-1 0 0,1 0 0,-1 0 0,1 0 0,-1 0 1,1 0-1,0 0 0,0-1 0,-1 1 0,1-1 0,0 0 0,0 1 1,0-1-1,0 0 0,-1 0 0,1 0 0,0 0 0,0 0 0,0-1 0,0 1 1,-1 0-1,1-1 0,0 0 0,0 1 0,-1-1 0,1 0 0,0 0 0,-1 0 1,1 0-1,1-2 0,5-2 0,-1-1 1,0-1-1,0 1 1,7-11-1,25-36-4,-1-7-382,54-116 0,11-77-358,13-108 721,-23-6-19,-61 234-6,-27 114 9,30-109-68,-27 101 64,2 2 1,21-43 0,-28 63 83,1-1 0,-1 1 0,1 0 0,0 0 1,0 0-1,1 0 0,-1 1 0,1 0 0,6-4 0,-7 5-16,0 1-1,0 0 0,1 0 0,-1 0 0,1 1 0,-1-1 0,1 1 0,-1 0 0,1 1 0,-1-1 0,1 1 1,0 0-1,4 0 0,1 1-42,0 1-1,-1 0 1,1 0 0,-1 1-1,0 1 1,0-1 0,0 1 0,0 1-1,-1 0 1,0 0 0,0 0 0,0 1-1,13 13 1,-4-1-13,0 1-1,-1 0 1,0 1 0,13 26-1,-2 1 3,-3 1 0,-2 1 0,-2 1 0,18 66 0,34 214 0,-71-323 0,7 35 0,19 60 0,-27-101 0,0 0 0,1 0 0,-1-1 0,0 1 0,1 0 0,-1 0 0,0-1 0,1 1 0,-1 0 0,1-1 0,-1 1 0,1-1 0,-1 1 0,1-1 0,0 1 0,-1-1 0,1 1 0,1 0 0,-2-1 0,1 0 0,0 0 0,-1 0 0,1 0 0,0 0 0,-1 0 0,1 0 0,0 0 0,-1 0 0,1 0 0,-1 0 0,1-1 0,0 1 0,-1 0 0,1 0 0,-1-1 0,1 1 0,0-1 0,3-2 0,0 0 0,0-1 0,0 0 0,5-7 0,-5 6 0,90-110 0,-6-4 0,92-166 0,-178 281 0,54-88 0,-42 72 0,0 1 0,26-27 0,-31 38 0,-1 0 0,1 1 0,0 0 0,1 0 0,-1 1 0,1 0 0,11-4 0,-12 7 0,-1 0 0,1 1 0,-1-1 0,1 2 0,0-1 0,0 2 0,-1-1 0,1 1 0,0 0 0,11 2 0,-6 1 0,-1 0 0,-1 1 0,1 0 0,0 1 0,-1 0 0,0 1 0,0 0 0,-1 1 0,0 1 0,15 12 0,5 7 0,-2 1 0,29 37 0,-8-1 0,7 8 0,-47-61 0,0 0 0,1-1 0,1 0 0,12 8 0,-20-15 0,0-1 0,0 0 0,0 0 0,0-1 0,1 1 0,-1-1 0,0 0 0,1 0 0,-1 0 0,1 0 0,-1-1 0,1 0 0,-1 0 0,1 0 0,-1-1 0,1 0 0,-1 1 0,1-1 0,-1-1 0,1 1 0,-1-1 0,7-3 0,5-4 0,0-1 0,0 0 0,-1-2 0,15-14 0,33-31 0,-31 27 0,71-53 0,-70 63 0,1 1 0,61-24 0,81-13 0,-114 43 0,0 2 0,112-5 0,128 17 0,-211 2 0,37 2 0,169 30 0,35 13 0,-224-37 0,119-4 0,155-33-309,-3-28 0,-196 25 602,69-12-1848,-221 35-4756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7:4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24575,'2'9'0,"7"8"0,0 0 0,2 0 0,0-1 0,0-1 0,16 16 0,73 65 0,-95-92 0,276 225-451,-238-200 376,0-3 0,2 0 0,0-3 0,2-2 0,55 17 0,-81-32 75,0-1 0,1-1 0,-1 0 0,1-2 0,0-1 0,31-1 0,-43-1 0,0 0 0,0-1 0,0-1 0,0 1 0,0-2 0,17-7 0,-21 8 0,0-1 0,0 0 0,-1 0 0,1 0 0,-1-1 0,0 1 0,0-1 0,0 0 0,-1-1 0,8-11 0,-9 11 0,0 0 0,0-1 0,-1 1 0,0-1 0,0 1 0,0-1 0,-1 0 0,0 0 0,0 0 0,-1 0 0,0 0 0,0 1 0,-2-14 0,-2 0 0,-1 0 0,-1 0 0,-12-28 0,-1 6 17,-1 0 0,-3 1 0,-1 1 1,-2 1-1,-2 1 0,-1 1 0,-2 2 1,-1 1-1,-2 2 0,-1 1 0,-45-30 1,29 27-18,-62-29 0,-59-18 0,121 57 0,28 14-625,-29-19 0,44 24-5622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7:4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24575,'12'8'0,"-3"0"0,210 173 0,-90-71 0,-99-85 0,90 71 0,-110-90 0,-10-7 0,0 1 0,0 0 0,0 0 0,0 0 0,1 0 0,-1 0 0,0 0 0,0-1 0,0 1 0,0 0 0,0 0 0,0 0 0,0 0 0,0-1 0,0 1 0,0 0 0,0 0 0,0 0 0,0 0 0,0-1 0,0 1 0,0 0 0,0 0 0,0 0 0,0 0 0,0 0 0,0-1 0,0 1 0,0 0 0,-1 0 0,1 0 0,0 0 0,0 0 0,0-1 0,-14-21 0,-87-100 0,-12 5 0,-8-9 0,115 120 0,4 3 0,-1 1 0,1-1 0,-1 1 0,1-1 0,0 0 0,0 0 0,0 0 0,1 0 0,-1 0 0,1 0 0,-1 0 0,0-5 0,2 8 0,0-1 0,0 0 0,0 0 0,1 0 0,-1 1 0,0-1 0,0 0 0,0 0 0,1 1 0,-1-1 0,0 0 0,1 0 0,-1 1 0,1-1 0,-1 0 0,1 1 0,-1-1 0,1 1 0,-1-1 0,1 1 0,0-1 0,-1 1 0,1-1 0,0 1 0,0-1 0,23-7 0,-2 3 0,0 1 0,1 2 0,28-1 0,73 6 0,-97-1 0,274 11-1365,-221-10-5461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1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1 484 24575,'0'5'0,"0"8"0,1-1 0,1 0 0,0 1 0,1-1 0,5 16 0,0-7 0,1 1 0,12 19 0,-10-21 0,1 0 0,1-1 0,1-1 0,1 0 0,0-1 0,1-1 0,1 0 0,0-1 0,1-1 0,28 17 0,-42-28 0,1-1 0,-1 0 0,0 0 0,8 2 0,-12-4 0,0 0 0,0 0 0,0 0 0,1 0 0,-1 0 0,0 0 0,0 0 0,0 0 0,0 0 0,0 0 0,0 0 0,0 0 0,0 0 0,0 0 0,1 0 0,-1 0 0,0 0 0,0 0 0,0 0 0,0 0 0,0 0 0,0 0 0,0 0 0,0 0 0,0 0 0,1 0 0,-1 0 0,0 0 0,0 0 0,0 0 0,0-1 0,0 1 0,0 0 0,0 0 0,0 0 0,0 0 0,0 0 0,0 0 0,0 0 0,0 0 0,0-1 0,-1-5 0,-6-9 0,6 13 0,-2-4 0,-43-87 0,35 69 0,-14-50 0,23 69 0,1-1 0,0 0 0,0 0 0,0 0 0,1 0 0,0 0 0,0 0 0,1 0 0,0-1 0,0 2 0,2-10 0,-1 12 0,-1 0 0,1-1 0,-1 1 0,1 0 0,0 0 0,0 0 0,0 0 0,1 0 0,-1 1 0,1-1 0,0 1 0,-1-1 0,1 1 0,0 0 0,0 0 0,0 0 0,1 1 0,-1-1 0,0 1 0,4-1 0,1-1 0,0 2 0,0-1 0,0 1 0,0 0 0,0 1 0,0 0 0,0 0 0,0 1 0,0 0 0,0 0 0,10 4 0,0 1 0,1 0 0,-2 2 0,28 15 0,-45-23 0,0 0 0,0 0 0,0 0 0,0 0 0,-1-1 0,1 1 0,0 0 0,0 0 0,0 0 0,0 0 0,0 0 0,0 0 0,0 0 0,0-1 0,0 1 0,0 0 0,1 0 0,-1 0 0,0 0 0,0 0 0,0 0 0,0 0 0,0-1 0,0 1 0,0 0 0,0 0 0,0 0 0,0 0 0,0 0 0,0 0 0,0 0 0,0 0 0,1 0 0,-1 0 0,0 0 0,0 0 0,0-1 0,0 1 0,0 0 0,0 0 0,0 0 0,1 0 0,-1 0 0,0 0 0,0 0 0,0 0 0,0 0 0,0 0 0,0 0 0,0 0 0,1 0 0,-1 0 0,0 0 0,0 0 0,0 0 0,0 1 0,0-1 0,0 0 0,-5-12 0,4 11 0,-12-24 0,1 0 0,-18-53 0,27 66 0,0-1 0,0 0 0,2 0 0,-1 0 0,2 1 0,0-1 0,0 0 0,4-24 0,-1 25-7,0 0 0,1 0-1,0 0 1,1 1 0,0-1-1,0 1 1,2 0 0,-1 1-1,1-1 1,13-13 0,-9 12 32,2 0 0,-1 1 0,2 0 0,-1 1 0,2 1 0,-1 0 0,17-7 0,-5 5-174,-1 1 1,1 1-1,1 1 1,0 2-1,0 1 1,0 1-1,0 1 1,1 1-1,35 3 1,8 6-6678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7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623 609 24575,'0'0'0,"0"0"0,0 0 0,-7 0 0,3 0 0,-3-1 0,-1 1 0,1 1 0,0 0 0,-7 1 0,11-1 0,1 0 0,-1 0 0,1 0 0,0 0 0,-1 0 0,1 0 0,0 1 0,0-1 0,0 1 0,0-1 0,0 1 0,0 0 0,1 0 0,-1 0 0,-1 3 0,-1 1 0,1 0 0,0 0 0,1 0 0,0 0 0,0 1 0,0-1 0,1 1 0,-1-1 0,2 1 0,-1 13 0,1-5 0,1-1 0,1 1 0,6 26 0,-5-29 0,0-1 0,1 0 0,1-1 0,0 1 0,0-1 0,1 0 0,1 0 0,-1-1 0,2 1 0,-1-2 0,1 1 0,10 8 0,-13-13 0,0-1 0,0 1 0,0-1 0,1 0 0,0 0 0,-1 0 0,1-1 0,0 0 0,0 0 0,8 1 0,-8-3 0,-1 1 0,1-1 0,-1 0 0,1-1 0,-1 1 0,0-1 0,1 0 0,-1 0 0,0-1 0,1 0 0,-1 0 0,0 0 0,6-4 0,-6 3 0,0 0 0,0 0 0,0-1 0,0 0 0,-1 0 0,0 0 0,1-1 0,-1 0 0,-1 0 0,1 0 0,-1 0 0,0 0 0,0 0 0,3-10 0,-4 8 0,0 0 0,0 0 0,-1-1 0,0 1 0,0-1 0,0 1 0,-1 0 0,-1-1 0,1 1 0,-1-1 0,-4-13 0,-1 1 0,-1 0 0,-1 0 0,-1 0 0,-18-29 0,-57-68 0,44 70-167,-2 2-1,-2 1 1,-2 3-1,-68-47 1,-220-120 114,320 201 65,9 5 2,1-1-1,-1 1 1,1-1 0,0 0-1,0 0 1,0 0 0,0 0-1,0-1 1,-5-6 0,9 9 6,-1 1 0,1 0 0,0 0 0,0-1 0,0 1-1,0 0 1,-1-1 0,1 1 0,0 0 0,0-1 0,0 1 0,0 0 0,0-1 0,0 1 0,0 0 0,0-1 0,0 1 0,0 0 0,0-1 0,0 1 0,0 0 0,0-1 0,0 1 0,0 0 0,0-1 0,1 1 0,-1 0 0,0-1 0,0 1 0,0 0 0,1-1 0,0 0-11,0 0 0,0 1 1,0-1-1,0 1 0,0-1 1,0 1-1,0-1 0,1 1 1,-1 0-1,2-1 0,11-1-9,0 1 0,1 1 0,-1 0 0,23 4 0,40 5-157,-1 4 1,-1 2-1,117 42 0,-94-20-52,-1 5 0,101 60 0,0 16-947,-122-71-4625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7:4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518 839 24575,'2'-14'0,"1"5"0,-1 1 0,0 0 0,0-1 0,-1 0 0,-1 1 0,1-1 0,-1 1 0,-1-1 0,1 0 0,-1 1 0,-1-1 0,0 1 0,0-1 0,0 1 0,-1 0 0,-1 0 0,-5-11 0,1 5 0,0 1 0,-1 0 0,-1 0 0,0 1 0,-1 0 0,0 0 0,0 1 0,-22-15 0,19 17 0,-1 0 0,1 0 0,-2 2 0,1 0 0,-1 0 0,0 2 0,0 0 0,-1 1 0,-20-3 0,27 6 0,0 0 0,0 0 0,0 1 0,0 1 0,0 0 0,1 0 0,-1 1 0,0 0 0,1 0 0,-1 1 0,1 1 0,0-1 0,0 1 0,0 1 0,1 0 0,-1 0 0,-9 9 0,14-11 0,1 0 0,0 1 0,-1 0 0,1-1 0,1 1 0,-1 0 0,0 1 0,1-1 0,0 0 0,0 1 0,0-1 0,1 1 0,-2 7 0,2-8 0,1-1 0,-1 0 0,1 1 0,0-1 0,0 1 0,1-1 0,-1 0 0,1 1 0,0-1 0,0 0 0,0 1 0,0-1 0,0 0 0,1 0 0,-1 0 0,1 0 0,0 0 0,0 0 0,0-1 0,3 4 0,1-1 0,1 1 0,0-1 0,0-1 0,0 1 0,0-1 0,1 0 0,0-1 0,0 0 0,0 0 0,0-1 0,12 3 0,3-2 0,1 0 0,43 0 0,-48-3 0,1-2 0,-1 0 0,0-1 0,0 0 0,22-8 0,-29 6 0,-1 1 0,1-1 0,-1-1 0,0 0 0,0-1 0,-1 0 0,0 0 0,18-18 0,-19 16 0,11-15 0,-20 24 0,0 0 0,1-1 0,-1 1 0,1 0 0,-1-1 0,1 1 0,-1 0 0,1 0 0,-1-1 0,1 1 0,-1 0 0,1 0 0,-1 0 0,1 0 0,-1 0 0,1-1 0,-1 1 0,1 0 0,-1 0 0,1 0 0,-1 1 0,1-1 0,-1 0 0,1 0 0,0 0 0,-1 0 0,1 1 0,18 7 0,-11-4 0,38 16 0,189 77 0,-227-95 0,57 18 0,-59-18 0,1-1 0,-1-1 0,0 1 0,0-1 0,0 0 0,1 0 0,-1-1 0,10-1 0,-14 1 0,-1 1 0,1-1 0,0 1 0,-1-1 0,1 0 0,-1 0 0,1 0 0,-1 0 0,1 0 0,-1 0 0,1 0 0,-1 0 0,0-1 0,0 1 0,0 0 0,0-1 0,2-1 0,-2 0 0,0-1 0,1 1 0,-1-1 0,0 1 0,-1 0 0,1-1 0,0 0 0,-1-4 0,0-8 0,0 1 0,-2-1 0,0 0 0,0 0 0,-7-21 0,-32-77 0,-22-19 0,-16-42 0,75 163-195,1-1 0,-1 1 0,2 0 0,0-1 0,0 1 0,1-17 0,4-6-6631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7:5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387 24575,'-19'0'0,"-5"0"0,0 1 0,-1 1 0,1 1 0,0 2 0,1 0 0,-1 1 0,1 2 0,0 0 0,1 2 0,0 0 0,0 1 0,1 2 0,-25 18 0,19-9 0,1 1 0,2 1 0,0 1 0,2 1 0,-21 30 0,36-45 0,1-1 0,0 1 0,0 1 0,1-1 0,0 1 0,1 0 0,-4 21 0,7-28 0,0 1 0,0-1 0,1 0 0,0 0 0,0 0 0,1 1 0,-1-1 0,1 0 0,0 0 0,0 0 0,1 0 0,0 0 0,-1 0 0,2 0 0,-1-1 0,0 1 0,1-1 0,0 1 0,0-1 0,1 0 0,3 4 0,0-3 0,-1 0 0,1 0 0,0-1 0,1 0 0,-1 0 0,1-1 0,-1 1 0,1-2 0,0 1 0,0-1 0,0-1 0,1 1 0,-1-1 0,15-1 0,-8 0 0,1-1 0,-1 0 0,0-1 0,0-1 0,0 0 0,0-2 0,17-6 0,-25 8 0,0 0 0,0-1 0,0 0 0,-1 0 0,1-1 0,-1 1 0,0-1 0,0-1 0,6-7 0,-8 8 0,-1 0 0,1 0 0,-1 0 0,-1-1 0,1 1 0,-1-1 0,0 1 0,0-1 0,0 0 0,-1 0 0,0 0 0,1-10 0,-2 4 0,-1 0 0,0-1 0,0 1 0,-1 0 0,-1 0 0,0 1 0,-1-1 0,-7-14 0,-1-1 0,-2 0 0,-23-32 0,11 25-71,0 1 0,-2 1 0,-2 2 0,-58-48 0,-147-86-284,-27 10 355,215 131 0,44 22 16,4 1 28,8 3 103,16 6 238,197 80-424,265 109-534,-248-86-671,-142-64-4973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7:5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24575,'0'0'0,"0"0"0,0 0 0,0 0 0,-14 0 0,3 1 0,0 0 0,0 1 0,0 0 0,0 0 0,1 1 0,-1 1 0,1 0 0,-1 0 0,1 1 0,-17 10 0,4 2 0,0 0 0,-40 39 0,38-31 0,-36 46 0,51-58 0,1 1 0,0 1 0,1-1 0,1 1 0,-9 25 0,9-12 0,7-27 0,0 1 0,-1 0 0,1 0 0,0 0 0,0 0 0,1 0 0,-1 0 0,0 0 0,0 0 0,1 0 0,1 3 0,-2-5 0,0 0 0,1 0 0,-1 0 0,0 1 0,1-1 0,-1 0 0,0 0 0,0 0 0,1 0 0,-1 0 0,0 0 0,1 0 0,-1 0 0,0 0 0,1 0 0,-1 0 0,0 0 0,1 0 0,-1 0 0,0 0 0,1 0 0,-1 0 0,0 0 0,0-1 0,1 1 0,-1 0 0,12-6 0,-9 5 0,11-5 0,1 1 0,-1 1 0,21-4 0,49-4 0,-29 5 0,-27 3-1365,-4 1-5461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7:5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24575,'0'0'0,"0"7"0,0-4 0,0 0 0,1-1 0,0 1 0,-1 0 0,1 0 0,0-1 0,0 1 0,0 0 0,1-1 0,-1 1 0,1-1 0,-1 0 0,1 1 0,0-1 0,0 0 0,0 0 0,4 3 0,3 3 0,2-1 0,17 10 0,-26-15 0,102 51 0,31 20 0,-117-62 0,-1 1 0,-1 0 0,0 2 0,0 0 0,18 21 0,-23-21 0,0 1 0,0-1 0,-2 2 0,12 22 0,-45-71 0,15 17 0,1-1 0,0 0 0,1 0 0,1-1 0,0 0 0,2 0 0,0 0 0,-2-27 0,6 42 0,0 0 0,0 1 0,0-1 0,0 1 0,0-1 0,1 0 0,0 1 0,-1-1 0,1 1 0,0-1 0,0 1 0,2-3 0,-2 3 0,0 0 0,1 1 0,-1-1 0,1 1 0,-1 0 0,1-1 0,-1 1 0,1 0 0,0 0 0,-1 0 0,1 0 0,0 0 0,0 1 0,0-1 0,0 0 0,3 0 0,5 0 0,-1 0 0,0 1 0,0-1 0,1 2 0,17 2 0,48 14 0,-59-12 0,29 6 0,0 3 0,52 23 0,-141-47 0,28 5 0,0 0 0,0-2 0,1 0 0,0-1 0,1 0 0,-25-18 0,30 19 0,1-1 0,-1 0 0,2 0 0,-1 0 0,1-1 0,0 0 0,1-1 0,0 1 0,0-1 0,-8-21 0,13 27 0,0 0 0,-1 0 0,2 0 0,-1 0 0,0 0 0,1 0 0,0 0 0,0 0 0,0 0 0,2-7 0,-2 8 0,1 1 0,0-1 0,0 0 0,0 1 0,1 0 0,-1-1 0,0 1 0,1 0 0,0-1 0,-1 1 0,1 0 0,0 0 0,0 0 0,0 1 0,1-1 0,3-2 0,2-1 0,0 2 0,0-1 0,1 1 0,-1 0 0,1 1 0,0 0 0,12-2 0,1 2 0,42 1 0,-45 3-195,0 0 0,0 1 0,0 1 0,-1 0 0,0 2 0,29 12 0,-22-6-6631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7:5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24575,'0'0'0,"1"1"0,4 4 0,1-1 0,0 1 0,0-1 0,0 0 0,8 3 0,-3 0 0,115 59 0,41 24 0,-90-40-212,133 113 0,45 90-212,-96-54-800,-144-178-4895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7:5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24575,'0'-15'0,"1"8"0,-1 1 0,1 0 0,0 0 0,0 0 0,1 0 0,0 0 0,0 0 0,0 0 0,0 1 0,1-1 0,5-6 0,-4 5 0,1 1 0,1-1 0,0 1 0,-1 0 0,2 0 0,-1 1 0,1 0 0,7-5 0,-7 6 0,1 0 0,-1 0 0,1 1 0,-1 0 0,1 0 0,0 1 0,0 0 0,11-1 0,-13 3 0,0 0 0,0 0 0,0 0 0,0 0 0,0 1 0,0 0 0,0 0 0,0 1 0,0 0 0,-1 0 0,10 4 0,-8-1 0,0 0 0,0 0 0,-1 0 0,0 0 0,0 1 0,0 0 0,0 1 0,-1-1 0,0 1 0,-1 0 0,1 0 0,-1 1 0,-1-1 0,6 16 0,-4-5 0,0 0 0,-1 0 0,0 1 0,-2-1 0,1 32 0,-4-17 24,-2-1 0,0 0 0,-2 0 0,-11 35 0,0-14-767,-35 79 1,19-62-6084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7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1505 24575,'0'-27'0,"0"0"0,-2-1 0,-1 1 0,-10-44 0,-10 5 0,-2 1 0,-48-88 0,65 138 0,2 3 0,0 0 0,0 1 0,-1 0 0,-1 0 0,-12-14 0,19 25 0,0-1 0,1 0 0,-1 0 0,0 1 0,0-1 0,0 0 0,0 1 0,0-1 0,1 1 0,-1-1 0,0 1 0,0-1 0,0 1 0,0 0 0,0 0 0,-1-1 0,1 1 0,0 0 0,0 0 0,0 0 0,0 0 0,-1 0 0,1 1 0,-1-1 0,1 1 0,0 0 0,0-1 0,0 1 0,-1 0 0,1 0 0,0 0 0,0 0 0,0 0 0,0 0 0,1 0 0,-1 0 0,-1 2 0,-2 4 0,0 1 0,1 0 0,0 0 0,-3 10 0,0 9 0,1-1 0,1 1 0,1 0 0,2 0 0,0 0 0,2 0 0,6 42 0,-5-59 0,0-1 0,0 1 0,1 0 0,1-1 0,-1 0 0,2 0 0,-1 0 0,8 10 0,-9-14 0,1-1 0,0 1 0,0-1 0,0 0 0,0 0 0,1 0 0,0-1 0,0 1 0,0-1 0,0 0 0,0-1 0,0 1 0,1-1 0,-1 0 0,7 1 0,-2-1 0,0 0 0,1-1 0,-1-1 0,0 0 0,0 0 0,19-3 0,-12 0 0,-1-1 0,0-1 0,25-10 0,-7-2 0,-1 0 0,61-45 0,-51 29 0,-2-1 0,-1-2 0,63-75 0,-74 74 0,-2 0 0,-1-2 0,-2-2 0,31-71 0,-49 99 0,-1 0 0,4-21 0,-8 31 0,0-1 0,-1 1 0,1-1 0,-1 1 0,0 0 0,0-1 0,0 1 0,-1-1 0,1 1 0,-1-1 0,0 1 0,0 0 0,0-1 0,0 1 0,-3-4 0,3 5 0,-1 0 0,1 0 0,-1 1 0,0-1 0,0 0 0,0 1 0,0 0 0,0-1 0,0 1 0,0 0 0,-1 0 0,1 0 0,0 0 0,-1 0 0,1 1 0,0-1 0,-1 1 0,1 0 0,-1-1 0,-2 1 0,-1 0 0,0 0 0,0 1 0,0-1 0,0 1 0,0 1 0,0-1 0,-6 3 0,6-1 0,1 0 0,-1 0 0,1 0 0,-1 1 0,1-1 0,0 1 0,1 0 0,-1 1 0,1-1 0,-1 1 0,1 0 0,1 0 0,-1 1 0,-2 5 0,4-7 0,0 0 0,0 0 0,0 0 0,1 0 0,0 0 0,0 1 0,0-1 0,0 0 0,1 1 0,0-1 0,-1 0 0,2 1 0,-1-1 0,0 1 0,1-1 0,0 0 0,0 0 0,0 1 0,1-1 0,-1 0 0,3 4 0,-3-6 0,0 0 0,1 0 0,-1-1 0,1 1 0,-1 0 0,1-1 0,-1 0 0,1 1 0,0-1 0,1 2 0,-2-3 0,0 1 0,0-1 0,0 0 0,0 1 0,-1-1 0,1 0 0,0 1 0,0-1 0,0 0 0,0 0 0,0 0 0,0 0 0,0 0 0,0 0 0,-1 0 0,1 0 0,0 0 0,0 0 0,0-1 0,0 1 0,0 0 0,0-1 0,-1 1 0,1-1 0,1 0 0,-1 1 0,-1-1 0,1 0 0,-1 1 0,1-1 0,-1 0 0,1 1 0,-1-1 0,1 0 0,-1 0 0,0 0 0,0 1 0,1-1 0,-1 0 0,0 0 0,0 0 0,0 1 0,0-1 0,0 0 0,0 0 0,0 0 0,0 0 0,0 0 0,-1 1 0,1-1 0,0 0 0,0 0 0,-1-1 0,-12-23 0,11 21 0,-25-41 5,-2 1-1,-39-43 1,-76-71-175,-119-97-625,110 109 807,139 133-12,6 6 0,0-1 0,0-1 0,-11-15 0,19 24 6,0 0-1,-1 0 1,1-1 0,0 1 0,0 0 0,0 0-1,0 0 1,0 0 0,0 0 0,0 0 0,0-1-1,0 1 1,0 0 0,0 0 0,0 0 0,-1 0 0,1 0-1,0-1 1,0 1 0,0 0 0,0 0 0,0 0-1,0 0 1,0 0 0,1-1 0,-1 1 0,0 0-1,0 0 1,0 0 0,0 0 0,0 0 0,0-1-1,0 1 1,0 0 0,0 0 0,0 0 0,0 0 0,0 0-1,1 0 1,-1-1 0,0 1 0,0 0 0,0 0-1,0 0 1,0 0 0,0 0 0,1 0 0,-1 0-1,0 0 1,0 0 0,0 0 0,0 0 0,0 0 0,1 0-1,-1 0 1,12 0 419,-10 0-392,17 2-5,0 1 0,0 1 1,-1 1-1,1 0 1,23 11-1,90 51-42,143 102-872,-6 14 6,-193-130 276,-22-16-5217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7:5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24575,'7'1'0,"76"9"0,148 39 0,-89-6 0,-115-33 0,0 1 0,-1 2 0,27 17 0,-39-22 0,-16-13 0,-10-14 0,6 6 0,1 0 0,1 0 0,0-1 0,1 0 0,0 1 0,1-1 0,1 0 0,0 0 0,1-16 0,2 1 0,1 1 0,1-1 0,12-39 0,5 2-1365,0 8-5461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0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597 778 24575,'0'0'0,"0"0"0,-2-2 0,-3-3 0,1-1 0,0 0 0,0 1 0,0-1 0,-5-12 0,2 5 0,-115-264 0,21 43 0,89 209 0,-1 0 0,-2 1 0,-27-34 0,35 50 0,0 0 0,-1 1 0,0 0 0,0 0 0,-12-7 0,14 11 0,1 0 0,-1 0 0,0 0 0,0 1 0,0 0 0,-1 0 0,1 1 0,0 0 0,-12-1 0,13 2 0,0 0 0,0 0 0,0 1 0,0 0 0,0 0 0,0 0 0,0 0 0,0 1 0,0 0 0,1 0 0,-1 0 0,1 0 0,-1 1 0,1 0 0,0 0 0,0 0 0,0 1 0,0-1 0,1 1 0,-1 0 0,1 0 0,0 0 0,0 0 0,0 0 0,1 1 0,0-1 0,-1 1 0,2 0 0,-1 0 0,0 0 0,1 0 0,0 0 0,0 0 0,1 0 0,-1 0 0,1 0 0,0 0 0,1 0 0,-1 1 0,3 6 0,-1-3-1,1 0 0,0 0-1,1 0 1,0 0 0,0-1 0,11 16-1,-6-12 8,1-1-1,0 0 1,21 18 0,-3-7-66,2-2 1,60 33-1,-20-19-229,1-3-1,1-4 1,2-2 0,1-4-1,0-2 1,80 7 0,-66-16-5712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0:15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24575,'-1'0'0,"0"0"0,0 0 0,0 1 0,0-1 0,0 0 0,0 1 0,1-1 0,-1 1 0,0-1 0,0 1 0,0 0 0,0-1 0,0 2 0,-7 5 0,1 1 0,1 0 0,0 0 0,-6 10 0,-11 15 0,-22 18 0,-66 59 0,106-105 0,0-1 0,0 1 0,1 0 0,0 0 0,0 1 0,-4 5 0,7-9 0,0 1 0,0 0 0,0-1 0,0 1 0,1 0 0,-1 0 0,1-1 0,-1 1 0,1 0 0,0 0 0,0 0 0,0-1 0,1 1 0,-1 0 0,1 0 0,1 5 0,33 77 0,-12-35 0,45 126 0,-15 4 0,-53-179 0,0 0 0,0 0 0,0-1 0,0 1 0,0 0 0,0 0 0,1 0 0,-1 0 0,0-1 0,1 1 0,-1 0 0,1 0 0,-1-1 0,2 2 0,-2-2 0,1 0 0,-1 0 0,1-1 0,-1 1 0,0 0 0,1 0 0,-1-1 0,1 1 0,-1 0 0,0-1 0,1 1 0,-1 0 0,0-1 0,1 1 0,-1-1 0,0 1 0,1-1 0,10-12 0,4-3-136,2 2-1,0 0 1,1 1-1,0 1 1,1 1-1,0 0 1,1 1-1,0 2 0,38-12 1,-18 10-6690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5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24575,'-160'0'0,"165"13"0,-3-6 0,0 1 0,0-1 0,0 0 0,-1 0 0,0 1 0,-1-1 0,1 0 0,-2 13 0,3-21 0,1 0 0,-1 1 0,1-1 0,-1 1 0,1 0 0,-1 0 0,1 0 0,4 1 0,-3-1 0,21 0-1365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5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2193 177 24575,'-40'0'0,"-159"-5"0,-218-47-635,69 6 152,-285 11 483,384 26 0,-34-16-1179,259 21-4715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0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24575,'1'13'0,"0"-9"0,0 0 0,0 0 0,1 0 0,0 0 0,-1 0 0,2 0 0,-1 0 0,0-1 0,1 1 0,-1-1 0,5 5 0,5 4 0,22 16 0,-30-25 0,174 137 21,99 79-1492,-61-33 1326,240 268 0,-358-346-931,-23-25-4299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0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43 616 24575,'-5'-5'0,"-1"-1"0,1 0 0,1 0 0,-6-8 0,8 10 0,0 0 0,0 0 0,1 0 0,-1 0 0,1 0 0,0 0 0,1-1 0,-1 1 0,1-7 0,0-3 0,1 0 0,1-1 0,0 1 0,1 0 0,1 1 0,0-1 0,1 0 0,11-22 0,-1 8 0,1 1 0,38-50 0,-35 54 0,1 1 0,1 1 0,1 1 0,1 1 0,1 1 0,46-27 0,-46 32 0,1 1 0,0 1 0,1 1 0,0 1 0,1 1 0,0 2 0,40-5 0,-54 10 0,0 0 0,0 1 0,0 0 0,1 1 0,-1 1 0,0 0 0,-1 1 0,1 0 0,0 1 0,-1 0 0,0 1 0,0 1 0,0 0 0,0 0 0,-1 1 0,0 1 0,-1 0 0,12 11 0,-6-3-13,-1 1 0,0 0 0,-1 1 0,-1 1-1,15 28 1,-5 0-336,21 61 0,20 106 156,-14 4 229,-43-187-34,-4-17-2,4 19 0,0 0 0,3-1 0,19 47 0,-27-74 29,1-1-1,-1 1 1,1 0 0,0 0 0,0-1 0,1 0-1,0 0 1,-1 0 0,1 0 0,0 0-1,1-1 1,-1 1 0,1-1 0,-1-1 0,1 1-1,0 0 1,0-1 0,0 0 0,0-1-1,1 1 1,-1-1 0,0 0 0,1 0 0,-1 0-1,1-1 1,8 0 0,0-1-5,0-1 0,0 0 0,0-1 1,-1 0-1,1-1 0,18-9 0,76-42-41,-105 53 20,98-56-25,111-60-1321,-152 86-5483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0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643 978 24575,'0'0'0,"-1"0"0,1 0 0,0 0 0,0 0 0,-1 0 0,1 0 0,0 0 0,0 0 0,-1 0 0,1 0 0,0 0 0,0 0 0,-1 0 0,1-1 0,0 1 0,0 0 0,-1 0 0,1 0 0,0 0 0,0 0 0,0 0 0,-1-1 0,1 1 0,0 0 0,0 0 0,0 0 0,0-1 0,-1 1 0,-5-7 0,1-1 0,1-1 0,0 0 0,1 0 0,0 0 0,1 0 0,-3-16 0,1 7 0,-11-53 0,-41-175 0,-14 5 0,60 214 0,-1-1 0,-1 2 0,-1 0 0,-20-29 0,25 43 0,-1 0 0,-1 1 0,0 0 0,0 1 0,-1 0 0,-1 0 0,1 1 0,-2 1 0,1 0 0,-15-7 0,12 8 0,0 1 0,0 1 0,-1 0 0,-19-4 0,28 8 0,0 0 0,-1 0 0,1 1 0,0 0 0,0 0 0,-1 1 0,1-1 0,0 1 0,0 1 0,0 0 0,-12 4 0,15-4 0,1 0 0,0-1 0,0 2 0,0-1 0,0 0 0,0 0 0,0 1 0,1-1 0,-1 1 0,1 0 0,0 0 0,0 0 0,0 0 0,-2 5 0,2-3 0,0 0 0,0 1 0,1-1 0,0 0 0,0 1 0,0-1 0,1 1 0,0 10 0,1-4 0,1 0 0,0 0 0,1 0 0,0 0 0,1 0 0,1-1 0,10 22 0,-5-17 0,0 0 0,2 0 0,-1-1 0,2-1 0,0 0 0,0-1 0,2 0 0,-1-1 0,1 0 0,1-2 0,18 10 0,-16-10 0,1-2 0,1 0 0,-1-1 0,1-1 0,1-1 0,-1-1 0,1-1 0,-1 0 0,42-2 0,-45-1 0,1-2 0,-1 0 0,0-1 0,1-1 0,-2 0 0,1-1 0,0-1 0,-1-1 0,0 0 0,0-1 0,-1-1 0,0 0 0,-1-1 0,0-1 0,-1 0 0,17-18 0,19-29-1365,-13 4-5461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0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24575,'0'0'0,"2"0"0,0 0 0,0 1 0,0-1 0,0 1 0,0 0 0,0-1 0,0 1 0,0 0 0,0 0 0,2 2 0,3 1 0,97 64 0,2 2 0,-94-64 0,0 1 0,25 7 0,-34-12 0,0-1 0,0-1 0,0 1 0,0 0 0,1-1 0,-1 1 0,0-1 0,0 0 0,1 0 0,-1 0 0,0-1 0,0 1 0,0-1 0,1 0 0,-1 0 0,0 0 0,5-2 0,-7 1 0,1 1 0,-1 0 0,1-1 0,-1 1 0,1-1 0,-1 1 0,0-1 0,0 1 0,0-1 0,0 0 0,0 0 0,0 0 0,0 0 0,0 1 0,-1-1 0,1 0 0,-1 0 0,0 0 0,1 0 0,-1-4 0,0-3 0,-1 1 0,0-1 0,-3-14 0,-7-20 40,-1-1 0,-26-57 0,-47-78-1525,53 116-5341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0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24575,'0'0'0,"2"0"0,4 2 0,11 4 0,17 7 0,25 11 0,24 13 0,18 11 0,4 7 0,-1 0-627,-6-4 627,-8-7 0,-15-7 0,-21-9-7564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0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8 902 24575,'0'0'0,"-1"0"0,1 0 0,0 0 0,-1 0 0,1 0 0,0 0 0,-1 0 0,1 0 0,0 0 0,-1 0 0,1 0 0,0 0 0,-1 0 0,1 0 0,0 0 0,-1 0 0,1-1 0,0 1 0,-1 0 0,1 0 0,0 0 0,-1-1 0,5-3 0,15-6 0,15-4 3,0 2 0,1 1 0,45-7 0,110-7-147,20 17-504,-182 9 646,0 1 0,-1 2 0,1 1 0,-1 1 1,42 14-1,-55-14-3,-1 1 0,0 0 0,-1 0 0,1 1 0,-1 1 0,-1 0 0,1 1 1,-2 0-1,1 0 0,-2 1 0,16 22 0,-18-22 66,0 1-1,0-1 1,-2 1 0,1 0 0,-2 1-1,1-1 1,-2 1 0,0 0 0,0 0-1,-1 0 1,-1 0 0,0 0 0,-1 17-1,-1-26-60,1 1 0,-1-1 0,1 0 0,-1 0 0,0 0 0,-1 1 0,1-1 0,-1 0 0,-2 5 0,3-8 0,1-1 0,0 1 0,-1-1 0,1 1 0,-1-1 0,1 1 0,0-1 0,-1 0 0,1 1 0,-1-1 0,1 0 0,-1 1 0,1-1 0,-1 0 0,0 0 0,1 1 0,-1-1 0,1 0 0,-1 0 0,0 0 0,0 0 0,0 0 0,0 0 0,1 0 0,-1 0 0,0-1 0,0 1 0,0 0 0,1-1 0,-1 1 0,0-1 0,0 1 0,1-1 0,-1 1 0,0-1 0,1 1 0,-2-2 0,-3-5 0,0-1 0,1 1 0,-1-1 0,2 0 0,-1 0 0,1 0 0,-3-11 0,5 15 0,-75-315-234,53 204-368,-42-162 393,43 201 230,-49-116 0,71 191-21,-36-72 0,31 65 0,0 0 0,-1 0 0,0 1 0,0-1 0,-1 1 0,-8-7 0,14 13 20,0 0 0,-1 0 0,1 0 0,0 0 0,-1 0 0,1 0 0,-1 1 0,1-1 1,-1 1-1,1-1 0,-1 1 0,0-1 0,1 1 0,-1 0 0,0 0 0,1-1 0,-1 1 0,0 0 0,1 1 0,-1-1 0,1 0 0,-1 0 0,0 1 1,-2 0-1,3 0-1,0 0 0,-1 0 0,1 0 1,0 0-1,0 0 0,0 0 1,0 0-1,0 1 0,0-1 1,0 0-1,0 1 0,0-1 0,1 0 1,-1 1-1,0-1 0,1 1 1,0-1-1,-1 1 0,1-1 0,0 1 1,-1 0-1,1-1 0,0 1 1,0-1-1,1 4 0,-1-1-19,1 1 0,0 0 0,0-1 0,1 1 0,-1-1 0,1 0 0,0 1 0,3 4 0,2 2 0,0 0 0,10 10 0,3 1-70,0-2 1,2 0-1,0-1 0,2-1 0,0-1 1,0-2-1,2 0 0,27 11 0,-9-7-55,0-2-1,2-3 0,0-1 1,57 8-1,-59-14-2,0-3-1,1-2 1,-1-1-1,1-3 1,-1-1-1,0-3 1,0-1 0,55-17-1,-38 3-5650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0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2 0,6 8 0,8 12 0,3 8 0,-2-1-8191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1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24575,'4'0'0,"82"4"-58,0 3-1,115 25 1,-112-13-132,-1 5 0,155 62 0,-148-43 88,-2 4-1,105 71 1,-148-84-295,-1 2 1,82 80-1,-90-72-5552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1706 1907 24575,'-8'-3'0,"-71"-59"0,-67-39-369,-241-125-1,361 213 333,-522-279-74,188 91 111,339 189 0,-45-26 0,56 31 0,0-1 0,0 1 0,-16-18 0,25 25 21,1-1 1,-1 0 0,0 0-1,1 1 1,-1-1-1,1 0 1,-1 0-1,0 0 1,1 1-1,0-1 1,-1 0-1,1 0 1,0 0 0,-1 0-1,1 0 1,0 0-1,0 0 1,0 0-1,0 0 1,0 0-1,0 0 1,0 0-1,0 0 1,0 0 0,1-2-1,0 2 4,0-1 0,0 0 1,1 1-1,-1-1 0,0 1 0,1-1 0,0 1 0,-1 0 1,1 0-1,0 0 0,-1 0 0,4-2 0,9-3-25,0 0 0,1 1 0,-1 1 0,27-5 0,66-3 0,-107 12 0,118-6-614,225 18 0,119 46 742,-174-18-201,-265-37 90,-4 0 18,0-1 1,0-1-1,0 0 0,33-4 0,-50 3 23,0 0 0,0-1 0,0 1 0,0-1 0,0 1 0,0-1-1,-1 0 1,1 0 0,0 0 0,0 0 0,-1 0 0,1 0-1,-1 0 1,1-1 0,-1 1 0,2-3 0,-1 2-58,-1 0-1,0 0 1,0 0 0,-1 0 0,1 0-1,0-1 1,-1 1 0,0 0 0,1 0-1,-1-1 1,0 1 0,0 0 0,0-1-1,-1-3 1,-1-6 0,0 0 0,-1 0 0,-1 1 0,0 0 0,0-1 0,-10-16 0,-2 1 0,-26-34 0,1 10-59,-2 2 0,-2 2 0,-2 2 0,-63-46-1,-223-138-314,264 184 357,59 39 17,-34-22 0,-44-38 0,84 63 33,-14-15 236,17 18-329,0-1 1,1 1-1,-1-1 0,1 1 0,0-1 1,-1 0-1,1 1 0,-1-1 0,1 0 1,0 1-1,-1-1 0,1 0 1,0 0-1,0 1 0,0-1 0,0 0 1,0 0-1,-1 1 0,1-1 0,1 0 1,-1 0-1,0 1 0,0-1 0,0 0 1,1-1-1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1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1435 24575,'-7'-11'0,"4"1"0,0 0 0,0-1 0,1 1 0,0-1 0,1 0 0,0 0 0,1 1 0,2-22 0,0 9-9,2 0 0,0 1 0,2 0 0,0 0 0,2 0 0,0 0 0,20-35-1,-6 19-314,2 2 0,0 1 0,41-44 0,-21 33 281,1 3 1,3 1-1,1 2 0,2 3 1,1 1-1,80-39 1,-74 47 45,1 3 1,1 2-1,0 3 1,2 2-1,0 3 0,83-8 1,1 16-89,-115 8 23,0 2 0,55 11 0,-68-10 35,-1 1 1,0 1-1,-1 1 1,0 0-1,0 1 1,17 11-1,-23-12 18,0 0 1,0 1 0,-1 1-1,0-1 1,-1 2-1,0-1 1,0 1-1,-1 0 1,10 18-1,-13-21 179,-1 0-1,0 0 1,0 0-1,0 0 0,-1 1 1,0-1-1,-1 1 1,1-1-1,-1 11 1,-1-17-151,0-1 1,0 1 0,0-1-1,0 1 1,0 0 0,0-1 0,0 1-1,0-1 1,0 1 0,-1-1 0,1 1-1,0-1 1,0 1 0,0-1-1,-1 1 1,1-1 0,0 0 0,-1 1-1,1-1-14,-1 0-1,1 1 1,-1-1-1,1 0 1,-1 0-1,1 0 0,0 0 1,-1 0-1,1-1 1,-1 1-1,1 0 1,-1 0-1,1 0 1,0 0-1,-1 0 1,1-1-1,-1 1 1,1 0-1,0 0 0,-1-1 1,1 1-1,0 0 1,-1 0-1,1-1 1,-1 0-1,-6-5-4,0-1 0,0 0 0,1-1 0,-11-14 0,-18-39 0,20 33 0,2 0 0,1-2 0,1 1 0,1-1 0,-6-36 0,12 47 0,2 0 0,0 0 0,1 0 0,0 0 0,2 0 0,0 0 0,2 0 0,0 0 0,10-33 0,-10 44 0,0-1 0,1 1 0,0 0 0,0 0 0,1 1 0,0-1 0,0 1 0,1 0 0,0 1 0,0-1 0,1 1 0,0 0 0,0 1 0,0 0 0,1 0 0,-1 0 0,1 1 0,0 0 0,1 1 0,11-4 0,1 1 2,1 2-1,-1 0 1,1 1-1,-1 1 1,1 2 0,0 0-1,32 4 1,152 36-158,288 87-1985,-444-113-3766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1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24575,'0'0'0,"0"0"0,6 4 0,14 8 0,23 11 0,19 8 0,18 9 0,17 9 0,11 5 0,3 1-828,-6-2 828,-13-9 0,-17-14 0,-17-12 0,-19-9-7363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1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1500 0 24575,'-7'8'0,"-1"8"0,1 1 0,0 0 0,2 1 0,0 0 0,1 0 0,-4 28 0,6-29 0,1 0 0,1 0 0,0 0 0,1 0 0,1 0 0,0 0 0,2-1 0,5 20 0,-6-26 0,1-1 0,0 1 0,0-1 0,1 0 0,0 0 0,1-1 0,0 1 0,0-1 0,1 0 0,0-1 0,0 0 0,1 0 0,0 0 0,16 9 0,-7-7 0,0-1 0,0-1 0,1-1 0,0-1 0,0 0 0,1-1 0,-1-1 0,26 1 0,20-2 0,69-7 0,-116 4 0,-13 0 0,-2 1 0,-1 0 0,1 0 0,0 0 0,0 0 0,0 0 0,-1 0 0,4 1 0,-5-1 0,0 1 0,1-1 0,-1 0 0,1 0 0,-1 1 0,0-1 0,1 0 0,-1 0 0,0 1 0,1-1 0,-1 1 0,0-1 0,0 0 0,1 1 0,-1-1 0,0 1 0,0-1 0,0 0 0,1 1 0,-1-1 0,0 1 0,0-1 0,0 1 0,0-1 0,0 1 0,0-1 0,0 1 0,0-1 0,0 1 0,0-1 0,0 0 0,0 1 0,-1-1 0,1 2 0,-4 8 0,0 1 0,0 0 0,-1-1 0,0 0 0,-10 13 0,4-4 0,-83 133-1365,50-82-5461</inkml:trace>
  <inkml:trace contextRef="#ctx0" brushRef="#br0" timeOffset="1">0 55 24575,'0'0'0,"2"0"0,10 2 0,11 0 0,1 1-8191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1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5480 7109 24575,'8'-7'0,"-4"3"0,67-65 0,17-17 0,38-37-502,40-37-1506,31-30 960,961-953-4642,-1125 1110 5234,1336-1364-2501,-1145 1160 2902,325-325 3927,-526 541-3538,50-51 2572,-73 72-2911,3-3 236,0 0 1,0 0-1,0-1 0,-1 1 1,0-1-1,4-6 0,-6 9-168,0 0-1,0 0 1,1 0-1,-1 0 1,0 0-1,0 0 0,0 0 1,0 0-1,0 0 1,0 0-1,-1 0 0,1 0 1,0 0-1,-1 0 1,1 0-1,0 0 0,-1 0 1,1 1-1,-1-1 1,1 0-1,-1 0 0,0 0 1,1 0-1,-1 1 1,0-1-1,1 0 0,-1 1 1,0-1-1,0 1 1,0-1-1,0 1 0,-1-1 1,-13-9 649,-31-12 0,11 7-686,-59-32-26,-35-22-244,-27-20-731,-25-22 226,-11-19-844,-250-220 1,-124-216-834,17-98 525,455 546 1778,-141-162-49,-21 26 393,220 223 310,-2 1 1,-79-46-1,91 63-87,0 0 0,-1 2 1,0 1-1,-1 1 0,0 1 1,-30-4-1,26 8 69,0 1 1,0 2 0,0 0-1,0 3 1,0 0-1,0 2 1,0 2 0,-37 11-1,13 2-659,-88 42 0,-52 43-512,194-103 650,-184 104-1697,-33 28 733,-32 27-1248,-33 25 983,-29 25-1034,-21 23 1075,-919 713-2686,51 65 3040,916-756 765,35-23 173,32-21 369,31-22-107,34-29 607,34-32-252,-23 44 2189,135-161-2356,1 0 0,0 0-1,1 1 1,-8 19 0,12-25-267,1-1 0,-1 1-1,1 0 1,0 0 0,1 0-1,-1 0 1,1 0 0,1 0-1,-1 0 1,1 0 0,2 12-1,1-8-99,-1 1 0,1-1-1,1 0 1,9 15 0,0-4-191,17 19 1,5 2 106,65 58-1,50 25 285,-116-96-298,135 103-313,494 323-2120,-41-70-517,9-16 2622,-419-247-1160,-25-16 1067,402 224 1999,-556-310-1585,6 3 1549,55 24-1,-81-42-1253,0 0-1,0-1 1,0 0 0,0-1 0,1 0-1,0-2 1,-1 1 0,22-2-1,-6-4-54,0-1 0,0-1 0,0-2 0,48-19 0,70-39-660,36-35-1038,35-34 492,32-31-1362,37-26 886,36-13-651,-12 13 2648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7:5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100 204 24575,'-14'0'0,"10"0"0,0 0 0,1 0 0,-1 0 0,1 0 0,-1 1 0,0-1 0,-4 2 0,6-1 0,1 0 0,-1 0 0,1 0 0,-1-1 0,1 2 0,0-1 0,0 0 0,-1 0 0,1 0 0,0 0 0,0 1 0,0-1 0,0 1 0,0-1 0,1 1 0,-1-1 0,-1 3 0,-3 12 0,0 0 0,1-1 0,1 2 0,-3 24 0,4-5 0,3 38 0,0-52 0,1-1 0,1 1 0,0-1 0,2 0 0,1 0 0,1-1 0,0 1 0,1-2 0,2 1 0,0-1 0,1 0 0,15 19 0,-8-15 0,1-1 0,1-1 0,1-1 0,0 0 0,48 31 0,-47-37 0,0-2 0,0-1 0,1 0 0,1-2 0,-1 0 0,1-2 0,31 6 0,-24-9 0,0 0 0,1-2 0,-1-2 0,41-4 0,-51 2 0,0-1 0,-1-1 0,1-1 0,-1-1 0,0-1 0,-1-1 0,27-14 0,-32 13 0,-1 0 0,0-1 0,-1 0 0,0-1 0,0-1 0,-1 0 0,-1 0 0,0-1 0,-1-1 0,0 1 0,-1-1 0,8-19 0,-9 14 0,1 0 0,-2-1 0,-1 1 0,0-1 0,-1 0 0,-1-1 0,-1 1 0,-1 0 0,-2-28 0,-2 27 0,0 0 1,-2 1-1,0-1 0,-1 1 0,-1 0 0,-1 1 1,-1 0-1,-19-31 0,11 23-107,-2 2 1,-1 0 0,0 1-1,-2 1 1,-27-23-1,27 29 102,0 1-1,-1 1 0,0 2 1,-1 0-1,-1 1 1,0 1-1,-1 1 1,1 2-1,-2 1 1,1 0-1,-1 2 1,0 1-1,0 2 0,-1 0 1,1 2-1,0 1 1,-1 1-1,1 1 1,0 2-1,1 0 1,-1 2-1,-34 13 1,47-13 5,0-1 0,0 2 0,0 0 0,1 0 0,1 1 0,-1 1 0,1 0 0,1 1 0,-17 20 0,19-20 0,2 0 0,-1 0 0,1 1 0,1 0 0,0 1 0,1 0 0,1-1 0,0 2 0,0-1 0,1 0 0,-1 17 0,2-10-619,2 24 0,4 12-5570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0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24575,'0'3'0,"1"0"0,-1 0 0,1-1 0,0 1 0,-1 0 0,1 0 0,1 0 0,-1 0 0,0-1 0,1 1 0,-1-1 0,1 1 0,0-1 0,0 1 0,2 1 0,19 21 0,1 0 0,48 37 0,-43-38 0,254 195 0,-280-218 0,15 12 0,1-1 0,25 11 0,-39-21 0,-1 0 0,1 0 0,0 0 0,1-1 0,-1 1 0,0-1 0,0-1 0,1 1 0,-1-1 0,0 0 0,1 0 0,-1 0 0,0-1 0,10-2 0,-11 2 0,-1-1 0,0 0 0,1 1 0,-1-2 0,0 1 0,0 0 0,0 0 0,0-1 0,-1 0 0,1 1 0,-1-1 0,1 0 0,-1 0 0,0 0 0,0-1 0,0 1 0,-1 0 0,1-1 0,-1 1 0,0-1 0,1-4 0,1-7 0,0 0 0,-1-1 0,0-29 0,-3-7-170,-2 0-1,-2 0 0,-3 1 1,-2 0-1,-2 0 0,-2 1 1,-35-83-1,34 102-6655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473 947 24575,'0'-15'0,"-3"4"0,1 0 0,-2-1 0,-7-17 0,-1-5 0,-19-72 0,-30-87 0,56 182 0,0-1 0,-1 1 0,0 0 0,-1 0 0,0 0 0,-16-17 0,16 22 0,1 0 0,-1 0 0,0 1 0,0 0 0,-1 0 0,1 0 0,-1 1 0,0 0 0,0 1 0,-15-5 0,13 6 0,1 0 0,-1 0 0,0 0 0,0 2 0,0-1 0,0 1 0,-15 2 0,21-1 0,-1-1 0,1 1 0,0 1 0,0-1 0,0 0 0,0 1 0,1 0 0,-1 0 0,0 0 0,1 1 0,-1-1 0,1 1 0,0 0 0,0 0 0,0 0 0,0 0 0,0 0 0,1 1 0,-1-1 0,-2 6 0,1 2 0,-1 0 0,2 0 0,-1 0 0,1 0 0,1 1 0,0 0 0,1-1 0,0 1 0,1-1 0,2 23 0,0-20 0,0 1 0,1 0 0,1-1 0,0 0 0,1 0 0,0 0 0,1 0 0,10 15 0,-8-17 0,0 0 0,1-1 0,1 0 0,-1-1 0,2 0 0,-1 0 0,1-1 0,1 0 0,0-1 0,0-1 0,0 0 0,1 0 0,0-1 0,0-1 0,1 0 0,0-1 0,-1-1 0,1 0 0,1 0 0,-1-2 0,0 0 0,0 0 0,1-1 0,27-4 0,-25 1 0,-1-1 0,0-1 0,0 0 0,0 0 0,0-2 0,-1 0 0,0-1 0,-1 0 0,0-1 0,0-1 0,0 0 0,-2-1 0,1-1 0,-1 0 0,-1 0 0,0-1 0,-1 0 0,0-1 0,7-16 0,-11 20 0,4-11 0,18-26 0,-23 40 0,0 1 0,1-1 0,0 1 0,0 0 0,0 0 0,1 1 0,8-6 0,-3 5 0,0 0 0,0 0 0,1 1 0,-1 1 0,1 0 0,0 1 0,0 0 0,25-2 0,2 4 0,65 4 0,-105-3 0,0 0 0,0 0 0,1 0 0,-1 0 0,0 0 0,0 0 0,1 0 0,-1 0 0,0 0 0,0 0 0,0 0 0,1 0 0,-1 0 0,0 0 0,0 0 0,0 0 0,1 0 0,-1 0 0,0-1 0,0 1 0,0 0 0,1 0 0,-1 0 0,0 0 0,0 0 0,0-1 0,0 1 0,0 0 0,1 0 0,-1 0 0,0-1 0,0 1 0,0 0 0,0 0 0,0 0 0,0-1 0,0 1 0,0 0 0,0-1 0,-1-10 0,-1 6 0,-15-84-455,4 0 0,-2-165 0,16 207-6371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0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1543 967 24575,'-7'-3'0,"-34"-14"0,-1 2 0,0 1 0,-1 3 0,-1 1 0,-83-7 0,106 17 0,1 1 0,-1 0 0,1 2 0,0 0 0,-1 1 0,1 2 0,1 0 0,-1 1 0,1 0 0,-32 19 0,28-12 0,1 0 0,1 2 0,0 0 0,1 1 0,1 1 0,0 1 0,-30 41 0,39-47 0,2 0 0,0 1 0,0 1 0,1-1 0,1 1 0,0 0 0,-6 27 0,11-35 0,0 0 0,0 0 0,0 0 0,1 0 0,0 0 0,1 0 0,-1 0 0,1 0 0,1 0 0,-1 0 0,1 0 0,1 0 0,-1-1 0,1 1 0,0-1 0,0 0 0,1 0 0,0 0 0,7 9 0,-5-9 0,0 0 0,0-1 0,0 0 0,0 0 0,1 0 0,0-1 0,0 0 0,0-1 0,0 1 0,1-1 0,-1-1 0,11 3 0,-13-4 0,0 0 0,0 0 0,0-1 0,0 0 0,0 0 0,0 0 0,0 0 0,0-1 0,0 0 0,0 0 0,0 0 0,0-1 0,-1 0 0,1 0 0,0 0 0,-1 0 0,0-1 0,1 1 0,-1-1 0,6-6 0,-3 2 0,0-1 0,-1 0 0,0 0 0,-1-1 0,0 0 0,0 0 0,-1 0 0,0 0 0,-1-1 0,0 1 0,3-16 0,-2 3 0,-1 0 0,-1-1 0,-1 0 0,-2-27 0,-3 17-81,0 1-1,-3-1 1,0 1-1,-3 0 0,0 0 1,-2 1-1,-29-54 1,9 30-35,-3 1 0,-1 2 1,-52-56-1,10 24 116,-145-121 1,-108-48-12,322 246 11,-45-30 0,42 32-14,9 6 44,5 6 140,3 3 17,0-1-1,1 0 1,1 0-1,14 16 1,-17-19-189,175 176-66,15-14-1381,-84-80 1349,197 120 0,-224-160-335,2-4-1,2-4 1,120 38 0,-145-60-4290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0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828 90 24575,'0'0'0,"-7"-7"0,3 3 0,-1 0 0,0 1 0,0 0 0,0-1 0,0 2 0,0-1 0,-10-3 0,-42-10 0,48 13 0,-39-8 0,0 2 0,-99-5 0,120 13 0,-1 2 0,0 1 0,0 1 0,1 2 0,0 0 0,-51 18 0,66-18 0,0 1 0,0 0 0,0 1 0,1 0 0,0 0 0,0 2 0,1-1 0,0 1 0,0 1 0,1 0 0,1 0 0,-1 0 0,2 1 0,-1 1 0,-8 19 0,7-12 0,0 1 0,2-1 0,1 2 0,0-1 0,-6 42 0,11-51 0,0-1 0,1 1 0,0-1 0,1 1 0,0 0 0,0-1 0,1 1 0,1-1 0,-1 0 0,2 0 0,-1 0 0,2 0 0,9 17 0,-11-23 0,1 1 0,-1 0 0,1-1 0,0 0 0,0 0 0,0 0 0,1 0 0,0-1 0,-1 0 0,10 5 0,-10-7 0,-1 1 0,1-1 0,0 0 0,0 0 0,0 0 0,0 0 0,0-1 0,0 0 0,0 0 0,0 0 0,0 0 0,0 0 0,0-1 0,0 0 0,8-2 0,-5 0 0,1-1 0,-1 1 0,0-1 0,0 0 0,0-1 0,0 0 0,-1 0 0,0 0 0,0-1 0,-1 0 0,1 0 0,-1 0 0,5-9 0,4-8 0,-1-2 0,15-39 0,-11 23 0,-14 36 0,-1 0 0,1 0 0,-1 0 0,2 1 0,-1-1 0,0 1 0,5-4 0,-5 5 0,0 1 0,0-1 0,0 1 0,0 0 0,1 0 0,-1 0 0,1 1 0,-1-1 0,1 1 0,7-2 0,3 1 0,1 0 0,-1 1 0,0 0 0,1 2 0,-1-1 0,19 4 0,87 24 0,-25-5 0,54-4-1365,-87-15-5461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0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24575,'107'95'0,"33"34"0,-139-129 0,8 12 0,-9-12 0,0 0 0,0 1 0,0-1 0,0 0 0,0 1 0,0-1 0,0 0 0,0 0 0,0 1 0,0-1 0,0 0 0,0 1 0,0-1 0,0 0 0,0 0 0,-1 1 0,1-1 0,0 0 0,0 0 0,0 1 0,0-1 0,-1 0 0,1 0 0,0 1 0,0-1 0,-1 0 0,1 0 0,0 0 0,0 0 0,-1 1 0,1-1 0,0 0 0,0 0 0,-1 0 0,1 0 0,0 0 0,-1 0 0,1 0 0,0 0 0,-1 0 0,1 0 0,-1 0 0,-4 1 0,-1 0 0,0 0 0,1-1 0,-1 1 0,0-1 0,-9-2 0,34-5 0,73-16 0,4-1 0,-75 18 0,-1-1 0,29-15 0,-42 19 0,-1-1 0,0 0 0,0 0 0,-1 0 0,10-9 0,-13 10 0,0 1 0,0-1 0,0 0 0,0 1 0,0-1 0,-1 0 0,1 0 0,-1 0 0,0 0 0,0-1 0,0 1 0,0 0 0,-1 0 0,1-5 0,0-14 0,-1 14 0,0 0 0,0 0 0,1 0 0,1 0 0,-1 0 0,5-14 0,-1 12 0,0 0 0,0 0 0,1 1 0,13-18 0,34-30 0,-24 28 0,-27 27 0,0-1 0,-1 1 0,1 0 0,0 0 0,0-1 0,-1 1 0,0-1 0,1 1 0,-1-1 0,0 0 0,1-3 0,-2 4 0,0 0 0,0-1 0,0 1 0,0 0 0,0-1 0,-1 1 0,1 0 0,-1-1 0,1 1 0,-1 0 0,0 0 0,0 0 0,0 0 0,-2-3 0,-2-5 0,-1 1 0,2-1 0,-1-1 0,1 1 0,1 0 0,0-1 0,-2-13 0,5 24 0,0 0 0,0-1 0,0 1 0,0-1 0,0 1 0,0-1 0,0 1 0,0-1 0,0 1 0,0-1 0,0 1 0,0-1 0,0 1 0,0 0 0,1-1 0,-1 1 0,0-1 0,0 1 0,0-1 0,1 1 0,-1 0 0,0-1 0,0 1 0,1 0 0,-1-1 0,0 1 0,1 0 0,0-1 0,0 1 0,0-1 0,1 1 0,-1 0 0,0 0 0,1-1 0,-1 1 0,0 0 0,1 1 0,2-1 0,11 3 0,1 0 0,0 0 0,-1 2 0,0 0 0,27 13 0,-7 1 0,42 30 0,192 163-1106,-223-173 1149,43 35-43,258 225 0,-324-278-1188,-10-8-4752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474 490 24575,'0'-1'0,"0"1"0,-1-1 0,1 0 0,0 0 0,0 0 0,-1 0 0,1 1 0,0-1 0,-1 0 0,1 0 0,-1 1 0,1-1 0,-1-1 0,-1 0 0,-10-17 0,-1-1 0,-21-22 0,-36-31 0,51 53 0,-10-10 0,-21-22 0,-88-72 0,135 122 0,-3-3 0,-1 0 0,0 1 0,0-1 0,-12-4 0,17 8 0,1 1 0,0-1 0,-1 1 0,1 0 0,0-1 0,-1 1 0,1 0 0,-1 0 0,1-1 0,-1 1 0,1 0 0,-1 1 0,1-1 0,-1 0 0,1 0 0,0 1 0,-1-1 0,1 1 0,-1-1 0,1 1 0,0-1 0,0 1 0,-1 0 0,1 0 0,0 0 0,0-1 0,0 1 0,0 0 0,0 0 0,0 1 0,0-1 0,-1 2 0,0-1 0,1 0 0,0 1 0,0-1 0,0 1 0,1-1 0,-1 0 0,0 1 0,1-1 0,0 1 0,-1-1 0,1 1 0,0 0 0,0-1 0,1 1 0,-1-1 0,0 1 0,1-1 0,0 1 0,-1-1 0,1 0 0,0 1 0,3 3 0,0 1 0,0 0 0,1 0 0,0-1 0,0 1 0,1-1 0,7 6 0,5 2 0,1 0 0,0-1 0,0-1 0,1 0 0,1-2 0,0-1 0,0 0 0,1-1 0,24 4 0,-10-4 0,-1-2 0,1-1 0,0-2 0,0-2 0,41-3 0,-48-1 0,0 0 0,0-2 0,-1-2 0,53-18 0,-61 17 0,0-1 0,0-1 0,-1-1 0,-1 0 0,0-2 0,0 0 0,17-18 0,-17 13-273,-2-1 0,0 0 0,-1-1 0,16-28 0,-5-3-6553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0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24575,'0'-9'0,"0"1"0,1 0 0,1 0 0,-1 0 0,1 0 0,1 0 0,-1 1 0,1-1 0,0 1 0,1 0 0,0 0 0,0 0 0,7-7 0,-1 0 0,1 1 0,1 1 0,0 0 0,23-18 0,-26 24 0,0 0 0,0 0 0,0 1 0,1 0 0,0 1 0,0 0 0,0 0 0,17-3 0,-19 6 0,-1 0 0,1 0 0,-1 1 0,1 0 0,-1 1 0,1-1 0,-1 1 0,1 1 0,-1 0 0,0 0 0,0 0 0,0 1 0,9 4 0,-5-1 0,-1 0 0,0 0 0,-1 1 0,0 1 0,0-1 0,0 2 0,-1-1 0,0 1 0,9 13 0,-9-8 0,1 0 0,-2 0 0,0 1 0,-1 0 0,0 0 0,3 18 0,-3-5 0,-1 1 0,3 48 0,-11 55 0,-11 28-854,12-148 343,-1 23-6315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0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1722 24575,'0'-1'0,"1"-1"0,-1 1 0,1-1 0,-1 1 0,1 0 0,0-1 0,0 1 0,0 0 0,-1 0 0,1-1 0,0 1 0,1 0 0,-1 0 0,0 0 0,2-1 0,4-5 0,10-12 0,-1-1 0,-1-1 0,-1 0 0,-1-1 0,11-25 0,-10 17 0,-2-1 0,-2 0 0,11-48 0,-18 61 0,0 0 0,-1 0 0,-1 0 0,0 0 0,-2-1 0,-3-25 0,3 36 0,0 1 0,-1 0 0,0 0 0,-1 0 0,1 0 0,-1 0 0,-1 0 0,1 1 0,-1-1 0,0 1 0,-1 0 0,1 0 0,-1 0 0,0 1 0,-1 0 0,1 0 0,-1 0 0,-8-5 0,9 7 0,0 1 0,-1-1 0,1 1 0,0 0 0,-1 0 0,1 1 0,-1-1 0,0 1 0,1 1 0,-1-1 0,0 1 0,-6 0 0,7 1 0,1-1 0,0 1 0,-1 0 0,1 1 0,0-1 0,0 1 0,0-1 0,0 1 0,0 0 0,0 1 0,1-1 0,-1 1 0,1 0 0,0-1 0,0 2 0,-6 5 0,1 2 0,1 0 0,0 1 0,1-1 0,0 1 0,1 0 0,0 1 0,1-1 0,-4 21 0,5-16 0,0 1 0,2-1 0,0 1 0,1 0 0,3 33 0,0-37 0,0-1 0,0 0 0,1-1 0,0 1 0,1-1 0,1 0 0,0 0 0,1 0 0,0-1 0,1 0 0,0 0 0,0-1 0,16 14 0,-16-16 0,1-1 0,0 0 0,0-1 0,1 0 0,0 0 0,0-1 0,0 0 0,0-1 0,1 0 0,0-1 0,0 0 0,0-1 0,0 0 0,0-1 0,0 0 0,18-1 0,-10-2-1,0-1 0,0-1-1,-1-1 1,1 0 0,-1-2-1,0 0 1,-1 0-1,0-2 1,19-12 0,-1-2-175,-2-2 0,-1 0 0,36-38 0,-41 35 150,-2-2-1,0-1 1,-2 0 0,-1-2 0,28-58 0,-35 60 28,-2-2 0,-1 0 0,-1 0 0,-2-1-1,-2 0 1,5-53 0,-10 68-2,-2 0 0,0 0 0,-2 0 0,0 0 0,-1 0 0,-7-27 0,7 37 0,0-1 0,-1 1 0,0 0 0,0 1 0,-1-1 0,0 1 0,-1-1 0,0 1 0,0 1 0,0-1 0,-1 1 0,0 1 0,-1-1 0,-9-6 0,13 10 46,-1 1 1,0-1-1,1 1 0,-1 0 0,0 0 1,0 0-1,0 1 0,-8-1 0,10 1-16,-1 1 0,1 0-1,0 0 1,-1 0 0,1 1-1,0-1 1,-1 1 0,1 0-1,0 0 1,0 0 0,0 0-1,0 0 1,0 1 0,-4 2-1,1 1-29,0-1 0,0 1 0,1 1 0,0-1 0,0 1 0,0 0 0,1 0 0,-6 10 0,2 1 0,0 0 0,-8 24 0,11-24 0,0 0 0,1 1 0,1 0 0,0 0 0,2 0 0,0 0 0,1 19 0,1-28 0,0-1 0,1 0 0,0 0 0,0 0 0,0 0 0,1 0 0,7 12 0,-7-15 0,0 0 0,0-1 0,1 1 0,-1-1 0,1 0 0,0 0 0,1 0 0,-1 0 0,1-1 0,-1 1 0,1-1 0,6 2 0,-7-3 0,-1 0 0,1-1 0,0 0 0,-1 0 0,1 0 0,0 0 0,0 0 0,5-1 0,-8 0 0,1 0 0,0 0 0,-1 0 0,1 0 0,-1-1 0,1 1 0,-1 0 0,1-1 0,-1 1 0,1-1 0,-1 0 0,1 0 0,-1 1 0,0-1 0,0 0 0,1 0 0,-1 0 0,0 0 0,0-1 0,0 1 0,0 0 0,0 0 0,1-3 0,0 1 0,-1-1 0,1 0 0,-1 1 0,0-1 0,0 0 0,-1 0 0,1 1 0,-1-1 0,0 0 0,0-5 0,-1-3 0,0-1 0,-4-13 0,-5-12-5,-1 1-1,-2 0 1,-24-48 0,-67-100-800,51 107 772,-4 2 0,-2 3 0,-3 3 0,-124-107-1,130 128 34,56 48 0,-1 1 0,0-1-1,1 1 1,-1-1 0,1 0 0,-1 1-1,1-1 1,-1 0 0,1 0-1,0 1 1,-1-1 0,1 0-1,0 0 1,-1-1 0,1 2 6,0 0 1,0 0-1,0 0 1,0-1-1,0 1 1,1 0 0,-1 0-1,0-1 1,0 1-1,0 0 1,0 0-1,0-1 1,0 1-1,1 0 1,-1 0 0,0 0-1,0 0 1,0-1-1,1 1 1,-1 0-1,0 0 1,0 0-1,0 0 1,1 0 0,-1 0-1,0-1 1,0 1-1,1 0 1,-1 0-1,0 0 1,3 0 72,0 0-1,0-1 0,0 1 1,-1 0-1,1 1 1,0-1-1,5 2 1,15 5-40,0 1-1,0 1 1,33 19 0,-45-23-29,244 134-1280,46 25 790,-109-76-593,0-7-4295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2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24575,'0'0'0,"0"0"0,0-2 0,0 0 0,0-2 0,0-4 0,2-5 0,0-3 0,2-3 0,1-3 0,1 0 0,-1-1 0,1-1 0,0-1 0,0 0 0,-1 4 0,0 5-8191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2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24575,'0'0'0,"0"0"0,-3 2 0,1 3 0,-1 0 0,0 0 0,1 1 0,0-1 0,0 0 0,1 1 0,-2 10 0,2-11 0,-23 171 16,14 7-172,9-151 59,-9 456-1186,14 3 1455,-1-175-245,-15 150 93,-24-3-267,34-441 225,-10 163-1,11-177 135,1 0 1,0 0-1,1 0 0,0 0 0,0 0 1,4 13-1,-4-19-80,0 1-1,0-1 1,0 0 0,1 0 0,-1 0 0,0 0 0,1 0-1,-1 0 1,1-1 0,0 1 0,0 0 0,0-1-1,0 1 1,0-1 0,0 0 0,0 1 0,0-1-1,0 0 1,1 0 0,-1-1 0,0 1 0,1 0-1,-1-1 1,0 1 0,1-1 0,3 0 0,14 0-21,0-1 1,-1-1-1,34-8 1,-46 9-10,270-70-622,-2-21-561,-72 22 875,710-176-1991,-643 195 1716,398-24 1,0 70 1402,-601 11 351,-52-3-5794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2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1 407 24575,'0'0'0,"0"-11"0,0 9 0,1 0 0,-1-1 0,1 1 0,-1 0 0,1-1 0,0 1 0,0 0 0,0 0 0,0 0 0,0 0 0,0 0 0,1 0 0,-1 0 0,1 0 0,-1 1 0,1-1 0,0 0 0,0 1 0,3-3 0,3-1 0,-1 1 0,1-1 0,16-5 0,-8 5 0,1 0 0,31-5 0,36 0 0,-47 6 0,676-51 0,-358 30 0,-246 16 0,75-7 0,163-10 0,220-19 0,-366 17 0,17-2 0,109 4 0,-64 8 0,-229 16 0,-27 1-227,0 0-1,0 0 1,0 0-1,-1-1 1,10-3-1,-6 0-6598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2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2536 24575,'-3'0'0,"3"0"0,-1 0 0,1 0 0,0 0 0,-1 0 0,1 0 0,0 0 0,0 0 0,-1 0 0,1 0 0,0 0 0,-1 0 0,1 0 0,0 0 0,-1 0 0,1 0 0,0 0 0,0 0 0,-1 0 0,1 0 0,0 0 0,-1 0 0,1-1 0,0 1 0,0 0 0,-1 0 0,1 0 0,0-1 0,0 1 0,0 0 0,-1-1 0,1-7 0,0 0 0,-1 0 0,0 0 0,-3-15 0,-1 3 0,0-1 0,2 1 0,-1-29 0,4-65 0,0 65 0,0-6 0,0 6 0,1-1 0,13-76 0,51-129 0,-12 57 0,-48 175 0,29-116 0,-22 101 0,25-58 0,-29 79 0,1 1 0,0 1 0,1-1 0,1 1 0,1 1 0,0 0 0,0 1 0,2 0 0,0 1 0,0 1 0,27-17 0,24-11 0,26-16 0,-71 41 0,-1 0 0,26-26 0,20-24 0,97-76 0,-74 78 0,123-66 0,-172 108 0,1 2 0,47-14 0,85-16 0,-105 31 0,161-45 0,134-20 0,-142 37 0,39-4 0,-22 14 0,-220 32 0,217-16 0,-163 16 0,0 1-1365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2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4074 13 24575,'-1'-2'0,"-1"1"0,1 0 0,-1 0 0,0 0 0,1 0 0,-1 0 0,0 0 0,0 1 0,0-1 0,0 0 0,0 1 0,0 0 0,0-1 0,-2 1 0,-5 0 0,0 0 0,-8 1 0,8 0 0,-215 30 0,120-14 0,-128 16-807,-428 71-2595,-294 117 658,17 54 193,718-204 2475,34-11-227,35-11 382,114-37 207,-82 24 110,88-28 683,-59 6 0,84-14-861,-1 1 1,1-1 0,-1 0-1,1 0 1,-1-1 0,-7-1-1,12 2-124,0-1 0,0 1 0,0 0 0,0-1 0,0 1 0,0-1 0,1 1 0,-1-1 0,0 0 0,0 1 0,0-1 0,1 0 0,-1 0 0,0 1 0,1-1 0,-2-1 0,2 1-22,0-1 1,-1 1 0,1 0 0,0-1-1,-1 1 1,1 0 0,0-1-1,0 1 1,0 0 0,0-1-1,0 1 1,1 0 0,-1 0-1,0-1 1,1-1 0,1-4 103,1 1-1,0 0 1,0 0 0,0 0 0,1 0 0,4-6-1,33-34 444,0 7-667,55-42 1,55-27-127,131-61 115,-228 143 60,0 2 0,2 2 1,84-20-1,-115 36-1,-1 1 0,44-2 0,-61 7 0,0 0 0,1 0 0,-1 1 0,0 0 0,0 0 0,1 0 0,-1 1 0,0 0 0,-1 1 0,1 0 0,0 0 0,-1 0 0,10 6 0,-14-7 20,0 0 1,1 0-1,-1 0 1,0 0-1,0 1 1,0-1-1,0 1 1,-1-1-1,1 1 1,-1-1-1,1 1 1,-1 0-1,0 0 1,0 0-1,0 0 1,-1-1-1,1 1 1,0 4-1,-1-3 35,-1 0-1,1 0 0,0 0 0,-1-1 0,0 1 0,0 0 0,0 0 0,0-1 1,-1 1-1,1 0 0,-1-1 0,0 0 0,-4 6 0,0-1-54,-1-1 0,0 0 0,0 0 0,-1 0 0,1-1 0,-1 0 0,-1-1 0,-12 7 0,7-5 0,-1-1 0,1 0 0,-1-1 0,-24 5 0,33-9 15,1 0 0,-1-1 0,1 1 0,-1-1 0,1 0 0,-1 0 0,-8-2 0,11 1-86,1 0 1,0 1-1,0-1 0,0 0 0,0 0 1,0 0-1,0 0 0,0 0 1,0-1-1,1 1 0,-1-1 0,0 1 1,1-1-1,-1 1 0,1-1 1,-1 0-1,1 0 0,0 0 0,0 0 1,-2-4-1,-2-9-6755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2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1 24575,'-10'2'0,"-8"6"0,0 0 0,0 0 0,1 2 0,0 0 0,1 1 0,0 1 0,-23 21 0,9-3 0,1 1 0,-35 50 0,32-35 0,1 2 0,-29 61 0,46-78 0,1 0 0,2 1 0,1 0 0,1 1 0,-4 34 0,11-58 0,1 0 0,0 0 0,1 1 0,0-1 0,2 13 0,-1-19 0,-1 0 0,1 0 0,0-1 0,0 1 0,0-1 0,0 1 0,1-1 0,-1 1 0,1-1 0,-1 1 0,1-1 0,0 0 0,0 0 0,0 0 0,0 0 0,0 0 0,0-1 0,1 1 0,-1-1 0,0 1 0,5 1 0,25 6 0,-22-7 0,-1 0 0,16 7 0,-23-8 0,0 0 0,0 0 0,0 0 0,0 0 0,-1 0 0,1 0 0,0 1 0,-1-1 0,1 1 0,-1-1 0,0 1 0,1-1 0,-1 1 0,0 0 0,0 0 0,0 0 0,1 3 0,-1-1 0,0 0 0,0-1 0,-1 1 0,0 0 0,0 0 0,0 0 0,-1 7 0,-9 28 0,-4 6 42,-25 53 1,-29 41-725,51-104-86,-4 7-6058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4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24575,'0'0'0,"0"0"0,5-1-170,0 1-1,1 0 0,-1-1 1,0 0-1,1 0 0,-1-1 1,7-2-1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4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0,4 0 0,6 0 0,12 0 0,17 2 0,10 2 0,-4 1-8191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24575,'0'0'0,"0"0"0,0 1 0,0-1 0,0 0 0,0 0 0,0 0 0,0 1 0,0-1 0,0 0 0,0 0 0,0 1 0,0-1 0,0 0 0,0 0 0,0 0 0,0 1 0,0-1 0,0 0 0,0 0 0,0 0 0,0 1 0,1-1 0,-1 0 0,0 0 0,0 0 0,0 0 0,0 1 0,1-1 0,-1 0 0,0 0 0,0 0 0,0 0 0,0 0 0,1 0 0,-1 0 0,0 1 0,0-1 0,0 0 0,1 0 0,-1 0 0,0 0 0,0 0 0,1 0 0,-1 0 0,0 0 0,0 0 0,138-65 0,33-13 0,-120 59 60,89-22 0,-108 35-357,0 0 0,0 3 0,0 0 0,38 3 0,-20 4-6529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4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24575,'0'0'0,"2"0"0,4 0 0,5 0 0,5 0 0,3 0 0,4 0 0,3 0 0,-1 0 0,-1 0 0,-6 0-8191</inkml:trace>
  <inkml:trace contextRef="#ctx0" brushRef="#br0" timeOffset="1">930 33 24575,'0'0'0,"0"0"0,4 2 0,5 3 0,8 2 0,6 0 0,-2-2-8191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4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24575,'0'0'0,"0"0"0,4 0 0,3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4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1915 1 24575,'-5'10'0,"0"1"0,-3 14 0,3-11 0,-12 35-22,-69 188-303,-54 77-1778,46-110 832,-72 184-870,21-50 1067,-358 802-2018,376-852 3279,-122 285-859,27 8 362,172-432 619,35-102 19,-10 26 1628,-24 122 1,45-168-3875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9:4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24575,'1'8'0,"0"3"0,1 0 0,1 1 0,0-1 0,1-1 0,0 1 0,1 0 0,10 18 0,36 53 0,25 29-288,26 23-864,27 22 394,189 208-2439,289 349 371,-186-143 995,-53 38 819,40 256-485,-99 36 158,-256-701 1759,-12-38 43,-40-157-415,11 43 715,2 0 0,26 59 0,-35-95-48,1-1 0,12 18-1,6-2-369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24575,'1'3'0,"-1"0"0,1 1 0,-1-1 0,1 0 0,0 0 0,2 5 0,0 0 0,206 693-1184,-124-319 1105,-33 4-1,-51-267-1061,-3-80-4566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24575,'1'-2'0,"-1"0"0,1 0 0,-1 0 0,1 1 0,0-1 0,0 0 0,0 0 0,0 0 0,0 1 0,0-1 0,1 1 0,2-4 0,0 0 0,8-8 0,0 1 0,1-1 0,0 2 0,1 0 0,1 1 0,-1 0 0,2 1 0,-1 1 0,1 0 0,23-8 0,-12 7 0,1 2 0,-1 0 0,1 2 0,0 1 0,51-1 0,-44 6 0,1 1 0,43 8 0,-54-5 0,0 1 0,0 1 0,43 20 0,-58-22 0,0 0 0,0 1 0,-1 0 0,1 0 0,-2 1 0,1 1 0,-1-1 0,14 18 0,-16-17 0,-1 0 0,0 0 0,0 1 0,-1 0 0,0 0 0,0 0 0,-1 0 0,0 0 0,-1 1 0,2 14 0,-3-9 1,0 0 0,-1 0 0,-1 0 0,0 0 0,-5 22-1,0-14-4,0-1-1,-18 41 0,-3-9-360,-62 90 0,14-38 291,-130 140 0,196-236-8,-57 67-1053,47-51-4952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24575,'-1'0'0,"1"0"0,-1 1 0,1-1 0,0 0 0,-1 0 0,1 0 0,-1 0 0,1 1 0,0-1 0,-1 0 0,1 0 0,0 1 0,-1-1 0,1 0 0,0 1 0,0-1 0,-1 0 0,1 1 0,0-1 0,0 0 0,-1 1 0,1 0 0,-5 11 0,4-10 0,-8 29 0,0 0 0,-4 42 0,-1 65 0,11-66 0,4 1 0,3-1 0,14 83 0,-15-138 0,0 0 0,1 0 0,1 0 0,7 16 0,-12-32 0,1 0 0,-1 0 0,1 1 0,0-1 0,-1 0 0,1 0 0,0 0 0,0 0 0,0 0 0,0 0 0,0 0 0,0 0 0,0 0 0,0 0 0,0-1 0,0 1 0,0 0 0,0-1 0,1 1 0,-1-1 0,0 1 0,1-1 0,-1 1 0,0-1 0,1 0 0,-1 0 0,0 0 0,1 0 0,-1 0 0,3 0 0,1-1 0,1-1 0,0 0 0,0 0 0,-1 0 0,10-6 0,213-100-1365,-159 79-5461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0,0 5 0,2 12 0,2 15 0,3 12 0,2 9 0,1 1 0,1-7 0,-2-9 0,-1-12-8191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2 0,3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24575,'0'0'0,"0"0"0,4 5 0,-1-1 0,1 1 0,-1 0 0,0 0 0,-1 0 0,4 10 0,0-3 0,25 65 0,-3 2 0,33 151 0,2 173 0,-49-258-1365,-11-119-5461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24575,'1'0'0,"0"0"0,-1 0 0,1 1 0,0-1 0,0 0 0,-1 0 0,1 1 0,0-1 0,0 1 0,-1-1 0,1 1 0,0-1 0,-1 1 0,2 0 0,3 4 0,55 43-233,-2 4 0,-2 2 0,-3 2 0,-2 3 0,-3 1 0,-3 3 1,54 98-1,-68-102 233,-3 2 0,20 65 0,-33-80 0,-3 1 0,-1 1 0,6 73 0,-16-95 0,0 0 0,-2 1 0,-1-1 0,-1 0 0,-1 0 0,-15 48 0,9-43 0,-3-1 0,0-1 0,-1 0 0,-2-1 0,-24 32 0,-1-7-352,-2-2 0,-91 82 1,32-47-4922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24575,'1'17'0,"2"-4"0,1 1 0,0-1 0,7 16 0,-1-5 0,36 92 0,6-3 0,93 153 0,-128-240 40,0-1 0,39 41 0,-45-55-226,0 0 1,1-1-1,1 0 0,-1-1 1,2-1-1,-1 0 1,19 8-1,-6-7-6640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24575,'0'-1'0,"0"0"0,0 0 0,0-1 0,1 1 0,-1 0 0,0 0 0,0 0 0,1 0 0,-1 0 0,2-1 0,0 0 0,0 0 0,0 1 0,0-1 0,0 1 0,1-1 0,-1 1 0,0 0 0,1 0 0,-1 0 0,1 0 0,0 1 0,-1-1 0,6 0 0,-8 1 0,19-3 0,0 1 0,1 0 0,-1 1 0,1 1 0,-1 1 0,1 1 0,-1 1 0,1 0 0,33 12 0,-27-6 0,-1 2 0,0 0 0,0 2 0,-2 0 0,1 2 0,31 26 0,-28-19 0,-1 2 0,-1 0 0,-1 2 0,-1 1 0,-1 1 0,26 44 0,-42-60 0,0 0 0,0 0 0,-1 1 0,-1 0 0,0 0 0,-1 0 0,0 0 0,-1 0 0,-1 1 0,0-1 0,0 1 0,-2-1 0,0 1 0,0-1 0,-1 1 0,-1-1 0,0 0 0,-1 0 0,0 0 0,-1 0 0,0-1 0,-12 19 0,3-9-54,-2-1 0,0-1-1,-2 0 1,0-1 0,-1-1-1,-36 26 1,9-12-73,-2-2 0,-55 26 0,19-17-1111,17-12-4954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24575,'214'4'27,"57"-1"-522,-62-9-1377,655-70 152,-2-51-1171,95-13-571,-769 120 3214,117 0 801,-4 28 2682,-270-5-4553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5:1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14 24575,'11'-7'0,"-4"5"0,1 1 0,-1 0 0,1 0 0,0 0 0,-1 1 0,13 0 0,-15 1 0,43 1-20,0 4-1,84 19 0,92 39-1150,-135-35 1053,137 63 1,-192-75 106,-1 3-1,44 32 1,-58-37-71,0 2-1,-1 0 0,0 1 0,24 33 1,-35-41 71,0 1 0,0 0 0,-1 0 0,-1 1 0,0 0 0,0 0 0,-1 0 1,0 0-1,2 20 0,-5-22 13,-1 1-1,0 0 1,0 0 0,-1 0 0,0 0 0,-1 0 0,0-1-1,-1 1 1,0-1 0,-1 0 0,-8 17 0,0-6-2,0-1 0,-1 0 0,-26 29 0,4-11-211,-1-2 1,-2-1 0,-63 43 0,26-28-498,-96 47-1,32-30-418,-274 88 0,276-114-550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1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24575,'148'575'-766,"-42"8"-1776,-16 169 2080,-32 4 554,-22 455-1690,-36-1183-1317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1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24575,'102'-1'0,"-6"-1"0,40-3-417,37-4-1251,755-111-1394,-235-26 405,162-29 2548,-214 77-1112,-384 60 3112,-236 35-1792,61-7 3709,-75 10-3235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1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24575,'0'0'0,"-7"5"0,-16 22 0,2 1 0,0 2 0,2 0 0,-16 33 0,-52 136 0,45-98 0,8-27 0,-20 50 0,48-109-1365,4-5-5461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1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16 0,2 2 0,0 0 0,1 0 0,0-1 0,11 29 0,-10-32 0,11 32 30,1-2 0,2 0 0,46 78 0,-44-90-278,2 0 1,1-2-1,2 0 1,0-2-1,38 32 1,-15-21-6579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1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76 24575,'0'-14'0,"0"-4"0,1 9 0,-1-1 0,-1-10 0,1 20 0,0 0 0,0 0 0,0-1 0,0 1 0,0 0 0,-1 0 0,1 0 0,0 0 0,0-1 0,0 1 0,0 0 0,0 0 0,0 0 0,0 0 0,0-1 0,0 1 0,0 0 0,0 0 0,-1 0 0,1 0 0,0 0 0,0 0 0,0-1 0,0 1 0,0 0 0,-1 0 0,1 0 0,0 0 0,0 0 0,0 0 0,0 0 0,-1 0 0,1 0 0,0 0 0,0 0 0,0 0 0,0 0 0,-1 0 0,1 0 0,0 0 0,0 0 0,0 0 0,0 0 0,-1 0 0,1 0 0,0 0 0,0 0 0,0 0 0,0 0 0,-1 0 0,1 0 0,0 1 0,0-1 0,0 0 0,0 0 0,0 0 0,0 0 0,-1 0 0,1 0 0,0 1 0,0-1 0,0 0 0,0 0 0,-10 12 0,-52 75 0,-7 10 0,-207 306 0,244-347 0,16-25 0,-3 0 0,0-2 0,-25 30 0,41-55-114,-1-1 1,1 1-1,-1-1 0,1 0 0,-1 0 1,0 0-1,0 0 0,0-1 0,0 1 1,-1-1-1,-5 2 0,2-3-6712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6:1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24575,'5'5'0,"40"64"0,-14-21 0,23 27-15,105 111-1,83 48-494,-124-129-765,-76-70-5100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4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0 0,2 0 0,10 4 0,22 1 0,17-2 0,-1-2-8191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24575,'0'0'0,"0"0"0,3 1 0,9 4 0,1 1 0,15 10 0,-3-2 0,408 194-1151,-193-99 966,-121-52 185,388 174 0,-378-178-1142,-91-36-4571</inkml:trace>
  <inkml:trace contextRef="#ctx0" brushRef="#br0" timeOffset="1">774 838 24575,'0'0'0,"0"0"0,0-2 0,2-10 0,10-24 0,14-29 0,16-31 0,17-32 0,11-21-1596,-1 4 1596,-11 26-6595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4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24575,'0'0'0,"4"1"0,7 4 0,9 1 0,13 1 0,10-1 0,4-2 0,-7-2-8191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4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24575,'0'0'0,"0"0"0,2 0 0,6-2 0,20-4 0,23-7 0,11-4 0,-5 3-8191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4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24575,'0'0'0,"4"0"0,9-2 0,11-1 0,12-1 0,5-2 0,-4-1-8191</inkml:trace>
  <inkml:trace contextRef="#ctx0" brushRef="#br0" timeOffset="1">1413 0 24575,'0'0'0,"1"0"0,6 0 0,4 0 0,5 0 0,-1 0-8191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38:4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0 681 24575,'0'0'0,"0"0"0,0 0 0,2 0 0,4 0 0,11 0 0,20-4 0,14-4 0,-1-2-8191</inkml:trace>
  <inkml:trace contextRef="#ctx0" brushRef="#br0" timeOffset="1">2507 257 24575,'0'0'0,"2"-2"0,10-4 0,23-7 0,27-7 0,24-6 0,23-6 0,13-1-788,6 1 788,-5-2 0,-15 2 0,-26 6-7403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1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 24575,'0'0'0,"-16"-1"0,11 1 0,1-1 0,0 1 0,0 0 0,0 0 0,0 0 0,-1 1 0,1-1 0,-6 3 0,8-2 0,1 1 0,0-1 0,0 1 0,0-1 0,0 1 0,0-1 0,0 1 0,0 0 0,1-1 0,-1 1 0,0 0 0,1-1 0,0 1 0,-1 0 0,1 3 0,-3 7 0,-4 11 0,0 0 0,2 0 0,-3 36 0,1 71 0,7-107 0,-1 646-871,32-168 871,24-2 0,-48-441-1220,-2-15-4880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1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24575,'1'1'0,"-1"0"0,0-1 0,1 1 0,-1-1 0,1 1 0,-1-1 0,1 1 0,-1-1 0,1 1 0,0-1 0,-1 0 0,1 1 0,1 0 0,1 1 0,261 164 0,-187-120 0,-59-36 0,127 69 0,-129-72 0,0 0 0,1-2 0,-1 0 0,1 0 0,0-2 0,0 0 0,26 0 0,-33-3 9,1-1 1,-1 0-1,0-1 0,1-1 0,-1 1 1,0-2-1,0 1 0,-1-1 0,1-1 0,-1 0 1,0 0-1,15-11 0,1-4-504,-2-1 0,38-43 0,-15 11-6331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1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0 727 24575,'1'-16'0,"2"6"0,0 0 0,0 0 0,1 0 0,1 1 0,0 0 0,11-18 0,-4 10 0,-7 7 0,194-292 0,-170 264 0,1 1 0,2 2 0,2 1 0,1 2 0,62-44 0,-86 68 0,1 1 0,1 0 0,13-5 0,-20 10 0,-1 0 0,1 0 0,0 1 0,0 0 0,0 0 0,0 0 0,0 1 0,0 0 0,10 1 0,-4 1 0,-1 0 0,0 1 0,-1 0 0,1 1 0,0 1 0,-1-1 0,12 8 0,64 49 0,-83-59 0,187 160-511,-162-138-343,26 24-5972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1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1634 24575,'-22'4'0,"19"-3"0,0 0 0,-1-1 0,1 0 0,0 0 0,0 0 0,0 0 0,-1 0 0,1-1 0,0 1 0,0-1 0,0 0 0,0 0 0,0 0 0,0-1 0,0 1 0,-3-3 0,-6-3 0,1-1 0,-16-14 0,26 20 0,-44-39-22,3-2-1,1-2 0,-61-89 1,50 53-359,-69-143-1,87 148 382,-36-112 0,58 149 0,3-1 0,1 0 0,2-1 0,-2-76 0,8 110-40,0-4 177,0-1-1,1 0 1,3-13 0,-4 23-123,1 0 0,-1 0 0,1 0 0,-1 0 0,1 0-1,0 0 1,0 1 0,0-1 0,0 0 0,0 0 0,0 1-1,0-1 1,0 0 0,1 1 0,-1-1 0,1 1 0,-1 0-1,1-1 1,0 1 0,-1 0 0,1 0 0,0 0 0,0 0-1,4-1 1,0 2-14,-1 0 0,1 0 0,0 0 0,0 1 0,0 0 0,0 0 0,-1 0 0,1 1 0,0 0 0,5 2 0,24 10 0,-2 1 0,1 2 0,-2 1 0,0 2 0,-2 1 0,0 1 0,-1 1 0,42 46 0,-51-45 0,18 30 0,3 3 0,-41-57 0,0 0 0,0 0 0,0 0 0,0 0 0,0 0 0,0 0 0,0 0 0,0 0 0,0 0 0,0 0 0,0 0 0,0 1 0,0-1 0,0 0 0,0 0 0,0 0 0,0 0 0,0 0 0,0 0 0,0 0 0,0 0 0,1 0 0,-1 0 0,0 0 0,0 0 0,0 0 0,0 0 0,0 0 0,0 0 0,0 0 0,0 0 0,0 0 0,0 0 0,0 0 0,0 0 0,0 0 0,0 0 0,1 0 0,-1 0 0,0 0 0,0 0 0,0 0 0,0 0 0,0 0 0,0 0 0,0 0 0,0 0 0,0 0 0,0 0 0,0 0 0,0-1 0,0 1 0,0 0 0,0 0 0,0 0 0,0 0 0,1 0 0,0-6 0,-1-12 0,0 16 0,-6-144 0,-2-219 0,11 283 0,-1 69 0,0 0 0,0 0 0,2 0 0,4-13 0,-7 23 0,0 1 0,0-1 0,1 0 0,-1 1 0,1-1 0,-1 1 0,1 0 0,0-1 0,0 1 0,0 0 0,0 0 0,5-3 0,-5 4 0,0 0 0,0 0 0,0 0 0,1 0 0,-1 1 0,0-1 0,1 1 0,-1-1 0,1 1 0,-1 0 0,0 0 0,1 0 0,-1 0 0,1 0 0,3 2 0,1-1 0,-1 1 0,1 0 0,0 1 0,-1 0 0,0 0 0,0 0 0,0 1 0,11 8 0,-1 2 0,23 27 0,-5-2-5,-2 2-1,-3 1 1,-1 1 0,-2 2-1,21 49 1,80 247-537,-108-280 542,43 92 0,-53-135 0,1 0 0,0 0 0,2-1 0,0-1 0,1 0 0,0-1 0,1 0 0,1-1 0,17 13 0,-15-15-635,27 14 0,10-2-5712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2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24575,'0'0'0,"0"7"0,1-3 0,1 1 0,-1-1 0,1 0 0,0 1 0,0-1 0,3 5 0,1 2 0,135 230 0,15-8 0,-127-191 0,6 10 60,44 90 0,-63-105-431,0 1-1,-3 0 1,13 58 0,-18-54-6455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2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24575,'0'-9'0,"0"-10"0,1 0 0,4-24 0,-4 36 0,1 0 0,-1 0 0,2 1 0,-1-1 0,1 1 0,0-1 0,0 1 0,1 0 0,7-10 0,-3 8 0,0-1 0,1 2 0,0-1 0,0 1 0,1 1 0,0-1 0,0 2 0,0-1 0,0 2 0,18-7 0,-17 8 0,0 0 0,0 0 0,1 1 0,-1 0 0,1 1 0,-1 0 0,1 1 0,-1 1 0,1 0 0,19 3 0,-23-1 0,0-1 0,1 2 0,-1-1 0,-1 1 0,1 0 0,0 0 0,-1 1 0,0 0 0,0 0 0,-1 1 0,1 0 0,-1 0 0,0 1 0,-1-1 0,0 1 0,7 11 0,-7-8 0,-1-1 0,1 1 0,-1 0 0,-1 1 0,0-1 0,-1 1 0,0-1 0,0 1 0,-1 0 0,0-1 0,-1 1 0,-2 21 0,-3-8 0,0 0 0,-1 0 0,-2-1 0,0 0 0,-1-1 0,-21 36 0,-1-9 0,-59 76 0,32-56-1365,10-17-5461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5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24575,'-1'10'0,"2"-1"0,-1 1 0,4 15 0,-3-21 0,0-1 0,1 1 0,-1 0 0,1 0 0,0-1 0,0 1 0,0-1 0,0 1 0,1-1 0,-1 0 0,5 4 0,6 5 0,0-2 0,1 0 0,28 16 0,51 20 0,-85-42 0,79 35 0,100 47 0,-8 14 0,-122-62 0,-1 2 0,50 47 0,-100-83-151,-1 2-1,0-1 0,0 0 0,0 1 1,0 0-1,-1 0 0,0 1 1,5 10-1,-5-5-6674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3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4 0,2 5 0,2 5 0,3 5 0,2 6 0,1 7 0,1 3 0,0 1 0,1-5 0,-2-7-8191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3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24575,'0'10'0,"1"0"0,0 0 0,0 0 0,1 0 0,0 0 0,1-1 0,0 1 0,6 13 0,39 65 0,-44-81 0,274 434 0,-271-430 0,125 172 120,-98-141-615,3-2 0,45 38 0,-60-60-6331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3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1383 24575,'-4'-11'0,"1"2"0,0-5-1,0 0-1,1 0 1,0 0 0,1 0-1,1 0 1,2-20-1,1 13 9,0 1-1,2 0 0,12-34 0,4 5-66,2 1-1,43-65 1,-11 27-209,4 3 0,4 3-1,127-125 1,307-218-1921,-439 381-2568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3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24575,'1'0'0,"0"0"0,0 1 0,0-1 0,0 0 0,0 0 0,0 1 0,-1-1 0,1 1 0,0-1 0,0 1 0,-1-1 0,1 1 0,0-1 0,-1 1 0,2 0 0,0 1 0,6 5 0,-1 0 0,1 0 0,-1 1 0,-1 0 0,7 12 0,25 46 0,-29-50 0,55 101 0,127 173 0,-191-290 0,1 0 0,-1 1 0,0-1 0,0 0 0,0 0 0,0 0 0,0 0 0,0 0 0,0 0 0,0 0 0,0 0 0,0 0 0,0 0 0,0 0 0,0 0 0,0 0 0,0 0 0,0 0 0,0 0 0,0 0 0,0 0 0,0 0 0,1 0 0,-1 0 0,0 0 0,0 0 0,0 0 0,0 0 0,0 0 0,0 0 0,0 0 0,0 0 0,0 0 0,0 0 0,0 0 0,0 0 0,0 0 0,0 0 0,0 0 0,0 0 0,0 0 0,0 0 0,1 0 0,-1 0 0,0 0 0,0 0 0,0 0 0,0-1 0,0 1 0,0 0 0,0 0 0,0 0 0,0 0 0,0 0 0,0 0 0,0 0 0,0 0 0,0 0 0,0 0 0,0 0 0,0 0 0,0 0 0,0 0 0,0 0 0,0 0 0,0 0 0,0-1 0,1-7 0,-1-13 0,0 20 0,0-59 0,14-112 0,-9 139 0,2 1 0,2 0 0,0 0 0,3 1 0,15-32 0,2 10-1365,-3 10-5461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4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24575,'0'11'0,"4"20"0,1 0 0,12 42 0,26 60 0,98 190-913,29-14 792,-113-218-1072,-39-69-4771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4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1 938 24575,'0'0'0,"0"-2"0,4-8 0,6-16 0,12-22 0,21-20 0,28-14 0,20-10 0,19-12-1412,16-10 1412,14-1 0,2 4 0,-17 16 0,-30 24-6779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4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24575,'0'0'0,"0"0"0,0 0 0,0 0 0,-2 3 0,-4 5 0,1 0 0,0 1 0,1 0 0,-1 0 0,2 0 0,-1 1 0,1-1 0,-3 20 0,5-22 0,1 1 0,-1 0 0,1 0 0,0-1 0,1 1 0,0 0 0,0 0 0,0-1 0,1 1 0,1-1 0,-1 1 0,5 7 0,0-3 0,1 1 0,0-1 0,1 0 0,0-1 0,1 0 0,1-1 0,14 12 0,7 2 0,50 30 0,30 7 0,-11-7 0,-93-49 0,1 0 0,-1 1 0,0 0 0,14 14 0,-20-19 0,0 1 0,-1 0 0,0-1 0,1 1 0,-1 0 0,0 0 0,0 0 0,0 0 0,0 0 0,0 0 0,0 0 0,-1 0 0,1 0 0,-1 1 0,0-1 0,1 0 0,-1 0 0,0 0 0,0 1 0,0-1 0,-1 0 0,1 0 0,0 0 0,-1 1 0,0-1 0,1 0 0,-1 0 0,-2 4 0,-5 6 0,-1-1 0,0 0 0,0 0 0,-1-1 0,-16 12 0,-65 56 0,-65 61 0,108-87-1365,12-8-5461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4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0,2 4 0,6 11 0,13 21 0,13 20 0,0 1-8191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5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0,2 4 0,2 7 0,3 5 0,0 0-8191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5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70 473 24575,'-1'-13'0,"-1"1"0,0 0 0,-1 0 0,0 0 0,-1 0 0,0 1 0,-7-12 0,-2-12 0,7 20 0,0-1 0,2 0 0,0 0 0,1-1 0,-1-17 0,5 37 0,-1 0 0,1-1 0,0 1 0,0 0 0,0 0 0,3 4 0,2 6 0,14 34 0,2 0 0,42 63 0,69 81 0,-115-165 0,33 47 0,37 49 0,-86-120 0,-1 0 0,1 0 0,0 0 0,0 0 0,-1 0 0,1-1 0,0 1 0,3 0 0,-4-1 0,0-1 0,1 1 0,-1-1 0,1 0 0,-1 0 0,0 1 0,1-1 0,-1 0 0,0 0 0,1-1 0,-1 1 0,1 0 0,-1 0 0,0-1 0,1 1 0,1-1 0,51-20 0,73-37 0,43-42 0,-156 91 0,0-1 0,-1 0 0,0-1 0,11-12 0,-18 16 0,0-1 0,0 1 0,-1-1 0,0 0 0,0 0 0,-1-1 0,0 1 0,4-17 0,-3 5 0,-1 0 0,-2 0 0,0 0 0,-1-1 0,-1 1 0,-1-1 0,0 1 0,-2 0 0,-9-36 0,7 39 0,-1 0 0,-1 0 0,-1 1 0,0 0 0,-1 0 0,-1 1 0,-1 0 0,0 1 0,-23-24 0,14 19 0,-2 0 0,0 1 0,0 2 0,-2 0 0,-40-20 0,44 28-1365,6 3-5461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1050 24575,'0'0'0,"0"0"0,-2-2 0,-2-4 0,-3-15 0,0-25 0,3-26 0,10-29 0,17-29 0,20-20-1612,18-9 1612,10 11 0,-3 24 0,-14 33-6579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5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542 663 24575,'-1'1'0,"0"-1"0,-1 1 0,1-1 0,0 1 0,-1 0 0,1-1 0,0 1 0,0 0 0,0 0 0,-1 0 0,1 0 0,0 0 0,0 0 0,0 0 0,1 0 0,-2 1 0,-3 4 0,-94 92 0,-52 58 0,150-155 0,-3 3 0,0 0 0,1 1 0,0-1 0,-1 1 0,2 0 0,-1 0 0,1 0 0,-3 7 0,5-12 0,0 1 0,-1-1 0,1 0 0,0 1 0,0-1 0,0 1 0,0-1 0,0 0 0,0 1 0,0-1 0,0 0 0,0 1 0,0-1 0,1 0 0,-1 1 0,0-1 0,0 1 0,0-1 0,0 0 0,0 1 0,1-1 0,-1 0 0,0 0 0,0 1 0,0-1 0,1 0 0,-1 1 0,1-1 0,0 1 0,0-1 0,-1 0 0,1 0 0,0 1 0,0-1 0,-1 0 0,1 0 0,0 0 0,0 0 0,0 0 0,0 0 0,24-5 0,-16 2 0,0-1 0,0 1 0,0-2 0,-1 1 0,0-1 0,0 0 0,0-1 0,0 0 0,12-13 0,-12 10 0,0 0 0,-1-1 0,-1 0 0,1-1 0,-1 1 0,-1-1 0,5-14 0,-4 6 0,0-1 0,-2-1 0,0 1 0,-1-1 0,-2 0 0,0 1 0,-1-1 0,-5-41 0,1 38 0,-2 1 0,-1-1 0,0 1 0,-2 0 0,-1 1 0,0 0 0,-2 1 0,-25-36 0,-9-2 0,-79-81 0,-44-29 0,164 161 0,9 8 0,13 10 0,31 23 0,-3 1 0,0 3 0,-3 2 0,74 85 0,-44-37-85,87 104-419,11-12 170,-101-116-877,-12-13-4846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1:5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0,2 0 0,6 0 0,10 2 0,9 2 0,9 2 0,3 0 0,-5 0-8191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0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4136 10153 24575,'-13'0'0,"-9"-1"0,0 2 0,0 0 0,-28 7 0,-30 14 0,-91 38 0,115-39 0,-404 133 0,126-47-405,11 24 227,316-128 178,-361 161 0,285-133 0,-1-3 0,-137 25 0,137-39 0,-1-4 0,-147-2 0,176-10 0,1-3 0,-1-2 0,2-3 0,-1-2 0,-67-24 0,67 14 16,1-2 0,1-2 1,1-3-1,2-2 0,-66-52 0,-57-62 510,127 103-546,-64-78 0,66 65 20,-43-75 0,64 91 0,1-2 0,-30-85 0,31 56 0,3-1 0,3-1 0,-8-101 0,17 69 0,12-187 0,-1 237 0,22-95 0,-18 114 0,2 1 0,1 0 0,29-55 0,8 7 0,77-98 0,-76 111 0,-17 24 0,2 1 0,2 2 0,50-45 0,55-33 0,46-39 0,-120 96 0,132-92 0,-75 78 0,22-15 0,-107 64 0,57-52 0,62-81 0,-76 73 0,-75 81 0,146-158 0,-122 127 0,-3-1 0,40-67 0,24-91 0,-16-7 0,-30 75 0,137-317-467,-44 115 167,-8-67 300,-29-8 0,-97 379 0,102-500 0,-89 394 0,-6-1 0,-5-136 0,-35-90 0,-23 1 0,23 177 0,8 29 0,7-1 0,6-1 0,7 1 0,41-299 0,-21 346 0,5 2 0,4 0 0,59-134 0,169-280 0,-217 447 0,86-113 0,-93 143 0,3 1 0,1 2 0,68-54 0,-75 69 96,1 1 0,1 2 0,47-22-1,-59 34-40,0 1 0,1 0 0,0 2 0,1 0 0,-1 2-1,46-4 1,-43 7-55,0 2 0,0 0 0,1 2 0,-2 0 0,1 2 0,0 1 0,-1 1 0,0 0 0,-1 2 0,34 18 0,30 23 0,-2 5 0,-2 3 0,116 105 0,-115-79 0,-69-67 0,0 2 0,-2 0 0,13 22 0,2 17 0,36 106 0,-17-38 0,-32-90 0,29 48 0,65 74 0,-4-4 0,-18 5 0,-74-131 0,-2 0 0,-1 1 0,-1 0 0,5 31 0,15 178 0,-14 4 0,-7-106 0,-2-46 0,5 119 0,-10-146 0,-11 84 0,-34 111 0,-13-2 0,37-169 0,-17 88 0,-14 184 0,37-85 0,15 4 0,4-120 0,48 297 0,-13-258 0,45 289 0,-70-361 0,-4 231 0,-20-214-44,-6 0 0,-48 204-1,-85 181-608,75-278 643,55-187 10,-62 213 0,-15-7 0,67-204-2,-49 82 1,-49 53 16,-13 24-199,1 47 251,59-107 656,54-116-698,-1-2 1,-3 0-1,-1-2 1,-3-1-1,-1-2 1,-40 36-1,-122 86-29,-11-18-467,88-62 122,-181 123-879,256-176-4911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5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0,9 0 0,7 0 0,0 2 0,0 0 0,0 0 0,-1 2 0,28 9 0,64 25 0,72 23 0,-134-48 0,0-2 0,48 5 0,-72-14-273,0-1 0,0-1 0,0 0 0,29-6 0,-12-1-6553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2256 24575,'-3'-10'0,"-10"-43"0,-10-89 0,18 107 0,-44-374-524,6-635 0,43 1038 524,0-33 0,2 1 0,10-60 0,-10 92 58,-1 0 0,1 1 0,-1-1 0,1 1 0,1 0 0,3-7 0,-5 10-33,0 1 1,1-1 0,-1 0 0,0 1 0,1 0-1,-1-1 1,1 1 0,-1 0 0,1-1-1,0 1 1,0 0 0,-1 0 0,1 1-1,0-1 1,0 0 0,0 1 0,0-1-1,0 1 1,0-1 0,0 1 0,2 0 0,2 0-17,-1 0 0,1 1 0,-1 0 0,0 0 0,1 0 1,8 4-1,32 16 2,-12-3-11,0 2 0,-1 2 0,-1 0 0,-2 2 0,0 2 0,-1 1 0,-2 0 0,-1 3 0,-1 0 0,36 57 0,-39-48 0,-2 1 0,-1 1 0,-2 0 0,22 84 0,-39-124 0,0 0 0,0 0 0,0-1 0,0 1 0,0 0 0,0 0 0,0-1 0,1 1 0,-1 0 0,0 0 0,1-1 0,-1 1 0,0 0 0,1-1 0,-1 1 0,1 1 0,2-15 0,-1-4 0,67-269 0,-50 218 0,-19 67 0,64-219 0,-46 166 0,3 1 0,28-51 0,-39 86 0,1-1 0,1 2 0,22-26 0,-28 37 0,0-1 0,0 1 0,1 1 0,0-1 0,0 1 0,1 0 0,-1 0 0,1 1 0,0 0 0,0 1 0,9-3 0,-12 5 0,-1 0 0,0 1 0,0-1 0,1 1 0,-1 0 0,0 0 0,0 1 0,1-1 0,-1 1 0,0 0 0,0 0 0,0 1 0,0-1 0,0 1 0,0 0 0,0 0 0,5 4 0,2 2 0,-1 0 0,0 1 0,-1 0 0,15 18 0,-4-2-30,-1 2 0,-2 0-1,0 1 1,23 54 0,-24-40-134,-2 0 1,17 88-1,-21-63-76,2 91 1,-16 64 121,-43 211-1311,10-126 1414,23 0-457,18-180-368,-2-86-3356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24575,'2'8'0,"44"102"0,-18-47 0,49 133-453,73 287 0,-96-243 453,-42-171 0,4 107 0,-16-147-1214,-1-9-4857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26 166 24575,'1'-10'0,"1"6"0,-1 0 0,1 0 0,0 0 0,1 0 0,-1 1 0,1-1 0,5-6 0,25-21 0,-20 20 0,1 1 0,0 1 0,0 1 0,0 0 0,1 0 0,1 2 0,-1 0 0,1 0 0,28-5 0,-32 9 0,-1 1 0,0 0 0,1 1 0,-1 0 0,0 0 0,19 4 0,-22-2 0,0 0 0,0 1 0,0 0 0,0 0 0,-1 0 0,1 1 0,-1 0 0,0 1 0,12 9 0,-13-9 0,-1 1 0,1 0 0,-1 0 0,0 0 0,-1 1 0,1-1 0,-1 1 0,-1 0 0,4 9 0,-3-6 0,-1 1 0,0 0 0,0 1 0,-1-1 0,0 21 0,-2-11 0,-1 1 0,-1 0 0,-1-1 0,-1 0 0,-1 0 0,-10 29 0,-2-8-94,-2-1-1,-1 0 0,-2-1 0,-45 60 1,16-35-143,-97 97 0,43-66-970,74-72-4830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24575,'0'0'0,"0"0"0,0 0 0,0 0 0,0-2 0,4-2 0,5-5 0,6-6 0,9-6 0,10-6 0,10-3 0,13-3 0,8 1 0,-6 5-8191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24575,'0'0'0,"0"-2"0,2-3 0,4-5 0,7-8 0,17-10 0,26-13 0,27-13 0,18-7 0,-3 5-540,-18 12-7111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24575,'3'3'0,"25"31"2,-1 1 0,-2 1 1,37 73-1,-26-33-447,28 84 1,-29-49 246,-5 1 1,27 204-1,-11 235-906,-44-514 1144,18 258-412,19-4-988,-33-265-2562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0 645 24575,'5'0'0,"11"-1"0,0 0 0,-1-1 0,1-1 0,-1 0 0,1-1 0,-1-1 0,0 0 0,-1-1 0,1-1 0,-1 0 0,-1-1 0,1 0 0,-1-1 0,22-20 0,-25 20 0,-2-1 0,1 1 0,-1-1 0,-1-1 0,0 0 0,0 0 0,-1 0 0,6-15 0,-8 16 0,-1 0 0,0-1 0,-1 1 0,0-1 0,-1 0 0,0 1 0,0-1 0,-2 0 0,1 0 0,-3-16 0,-1 10 0,0 0 0,-2 0 0,-12-29 0,-30-45 0,-2-4 0,47 81 0,3 14 0,0 0 0,0-1 0,0 1 0,0 0 0,0 0 0,0-1 0,0 1 0,1 0 0,-1-1 0,0 1 0,0 0 0,0-1 0,0 1 0,1 0 0,-1 0 0,0-1 0,0 1 0,0 0 0,1 0 0,-1 0 0,0-1 0,1 1 0,1-1 0,0 1 0,0-1 0,1 1 0,-1 0 0,0-1 0,0 1 0,1 0 0,2 1 0,-2-1 0,227 11-1365,-184-9-5461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24575,'7'-9'0,"1"3"0,0 1 0,1 1 0,-1-1 0,1 1 0,0 1 0,14-5 0,-3 3 0,42-5 0,-49 8 0,-1 2 0,1 0 0,-1 0 0,1 1 0,-1 1 0,1 0 0,-1 0 0,0 1 0,0 1 0,0 0 0,0 1 0,-1 0 0,0 1 0,0 0 0,0 1 0,-1 0 0,1 1 0,-2 0 0,1 0 0,14 18 0,-8-7-45,-2 1-1,0 1 1,-2 0 0,0 0-1,-1 1 1,-1 1-1,-2 0 1,0 0-1,8 42 1,-8-21-46,-3-1 0,-1 1 0,-2 0 0,-7 70 1,1-73 90,-2 1 0,-2-1 0,-2-1 0,-1 0 0,-2 0 0,-2-1 0,-24 45 0,-3-10 141,-61 82 1,-63 61-751,104-138-279,33-41-5181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418 795 24575,'0'0'0,"0"0"0,-1-1 0,0 0 0,0 0 0,0 0 0,-1 0 0,1-1 0,0 1 0,1 0 0,-1 0 0,0-1 0,0 1 0,0-3 0,0 3 0,-6-12 0,1 0 0,1 0 0,0-1 0,-4-19 0,-6-59 0,13 79 0,-13-100 0,-14-90 0,18 142 0,-25-77 0,34 132 0,-1-2 0,0 0 0,0 0 0,-5-9 0,7 16 0,0-1 0,0 0 0,0 1 0,0-1 0,0 1 0,0 0 0,-1-1 0,1 1 0,-1 0 0,1-1 0,-1 1 0,1 0 0,-1 0 0,0 1 0,0-1 0,1 0 0,-1 0 0,0 1 0,-2-1 0,1 1 0,1 0 0,-1 0 0,1 0 0,-1 0 0,1 0 0,-1 1 0,1-1 0,-1 1 0,1 0 0,-1 0 0,-3 2 0,0 0 0,0 1 0,0 0 0,-7 6 0,-1 2 0,1 1 0,0 1 0,1 0 0,1 1 0,0 1 0,1-1 0,0 1 0,2 1 0,0 0 0,0 0 0,2 1 0,-7 25 0,9-26 0,1-1 0,1 1 0,0 0 0,1 1 0,1-1 0,0 0 0,1 0 0,1 0 0,1 0 0,0 0 0,1 0 0,1-1 0,13 29 0,-14-37 0,1 1 0,0-1 0,1 0 0,0 0 0,0 0 0,1-1 0,0 0 0,0 0 0,13 9 0,-8-9 0,-1 0 0,1 0 0,0-2 0,1 1 0,0-1 0,17 4 0,-3-4 0,-1-1 0,0-1 0,1-1 0,-1-2 0,1 0 0,43-7 0,-40 2-273,1-2 0,-1-1 0,0-1 0,46-21 0,-38 11-6553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396 369 24575,'0'0'0,"0"0"0,6 0 0,18 0 0,-12 1 0,26-3 0,-36 2 0,0-1 0,0 1 0,-1-1 0,1 0 0,0 0 0,-1 1 0,1-1 0,-1 0 0,1-1 0,-1 1 0,0 0 0,1 0 0,-1 0 0,0-1 0,0 1 0,0-1 0,0 1 0,0-1 0,2-3 0,0-2 0,-1 1 0,1-2 0,2-9 0,-3 4 0,0 0 0,0-1 0,-1 1 0,-1 0 0,0-1 0,-1 1 0,-1 0 0,0-1 0,-1 1 0,0 0 0,-1 1 0,0-1 0,-1 0 0,0 1 0,-1 0 0,-14-20 0,16 26 0,-1 1 0,0 0 0,0 0 0,0 0 0,0 1 0,-1-1 0,0 1 0,0 1 0,0-1 0,-1 1 0,1 0 0,-1 0 0,0 1 0,1 0 0,-1 0 0,0 1 0,0 0 0,0 0 0,0 0 0,-1 1 0,1 0 0,0 1 0,-12 2 0,5 0 0,1 0 0,-1 2 0,1-1 0,0 2 0,1 0 0,-1 0 0,1 1 0,-16 13 0,8-4 0,0 0 0,2 2 0,-30 34 0,39-40 0,0 0 0,1 0 0,0 0 0,1 1 0,0 0 0,-9 28 0,15-36 0,-1 0 0,1 1 0,0-1 0,0 1 0,1-1 0,-1 1 0,1-1 0,1 1 0,-1-1 0,1 0 0,0 1 0,0-1 0,0 1 0,1-1 0,0 0 0,0 0 0,0 0 0,1 0 0,-1 0 0,1-1 0,6 8 0,-3-6 0,-1 0 0,1-1 0,0 0 0,1 0 0,-1 0 0,1-1 0,0 0 0,0 0 0,0-1 0,1 0 0,-1 0 0,1-1 0,0 0 0,-1 0 0,13 1 0,-15-3 0,1 1 0,0-1 0,0 0 0,-1-1 0,1 0 0,0 0 0,-1 0 0,1 0 0,-1-1 0,1 0 0,-1 0 0,0 0 0,0-1 0,0 0 0,0 0 0,0 0 0,0-1 0,-1 1 0,0-1 0,0 0 0,0 0 0,5-7 0,-1-2 0,0-1 0,-1 0 0,0 0 0,-1-1 0,0 1 0,4-22 0,-1-5 0,4-48 0,-8 12 0,-4 59 0,-1 18 0,0-1 0,0 0 0,0 1 0,0-1 0,0 0 0,0 1 0,1-1 0,-1 1 0,0-1 0,0 0 0,1 1 0,-1-1 0,0 1 0,1-2 0,-1 2 0,1 0 0,-1 0 0,0 0 0,0 0 0,0-1 0,1 1 0,-1 0 0,0 0 0,0 0 0,1 0 0,-1 0 0,0 0 0,0 0 0,1 0 0,-1 0 0,0 0 0,0 0 0,1 0 0,-1 0 0,0 0 0,0 0 0,1 0 0,-1 0 0,0 0 0,1 1 0,1 0 0,1 1 0,0 0 0,-1 0 0,1 0 0,1 2 0,-1-1 0,214 174 120,-158-135-863,119 62 1,-120-76-6084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7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24575,'1'21'0,"4"26"0,-2-24 0,35 665-1472,-70 0 945,30-665 422,-6 64-157,-19 91 1,25-167 75,0-1 1,-1 1-1,-1-1 1,-6 15-1,3-14-4450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24575,'0'5'0,"-1"4"0,1 0 0,-2 0 0,1 1 0,-1-1 0,-1 0 0,0 0 0,-5 12 0,-5 5 0,-17 27 0,-116 163 0,70-108 0,-22 30 0,96-135 0,1-1 0,-1 0 0,1 0 0,0-1 0,0 2 0,0-1 0,0 0 0,-1 4 0,2-5 0,0-1 0,0 1 0,0 0 0,0 0 0,0 0 0,0-1 0,0 1 0,1 0 0,-1 0 0,0-1 0,1 1 0,-1 0 0,0-1 0,1 1 0,-1 0 0,1-1 0,-1 1 0,1-1 0,-1 1 0,1-1 0,0 1 0,-1-1 0,1 1 0,-1-1 0,1 1 0,0-1 0,1 1 0,19 10 0,1-1 0,36 10 0,-27-9 0,302 91-41,2-20-1765,-265-66-4538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35 281 24575,'0'3'0,"-1"68"-21,11 281-471,-5-296 414,2 0 0,3-1 0,3 0 1,23 65-1,-19-76 78,3-2 0,47 80 0,-49-94 0,2-1 0,1-1 0,1 0 0,47 40 0,-60-58 0,1-1 0,0 0 0,0 0 0,0-1 0,1-1 0,0 0 0,16 5 0,-19-7 0,0-1 0,1-1 0,-1 0 0,0 0 0,1-1 0,0 0 0,-1 0 0,1-1 0,-1 0 0,0 0 0,10-4 0,-3 1-35,0-2 1,0 0-1,-1-1 1,0-1-1,0 0 1,0-1-1,-1 0 1,19-18-1,-8 4-109,-1-2 0,-1 0 0,21-33 0,-17 18 79,-2-1 1,-1-1 0,-3-1 0,-1-1 0,-2 0-1,-2-2 1,-3 0 0,-1 0 0,-2-1-1,-2 0 1,-3-1 0,-1 1 0,-3-1-1,-1 0 1,-9-48 0,5 67 9,-1 1 0,-1-1 0,-2 1-1,-1 1 1,-1 0 0,-21-38 0,21 47 20,0 1 0,-1 0 0,-1 1 0,0 1 0,-1 0 0,-1 1 0,0 0 0,-1 2 0,0-1 0,-20-10 0,9 9 35,0 1 0,0 2 0,-1 0 0,-1 2 0,-56-11 0,48 15 0,1 1 0,0 2 0,-1 1 0,-55 7 0,71-4 45,1 2 0,0 0 1,1 1-1,-1 1 0,1 1 1,0 0-1,1 2 1,-22 12-1,31-15 5,0 0 0,1 1 1,0 0-1,0 0 0,1 1 0,0 0 1,-9 12-1,11-12-11,1-1 1,0 1 0,1 0 0,-1 0-1,1 0 1,1 0 0,-1 0 0,2 1-1,-1-1 1,0 10 0,2-7-22,1-1 1,0 1-1,0-1 0,1 0 1,0 1-1,1-1 1,0 0-1,0 0 1,1-1-1,1 1 0,10 17 1,25 31-6090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24575,'-1'0'0,"0"0"0,1 1 0,-1-1 0,0 0 0,0 1 0,1-1 0,-1 0 0,0 1 0,1-1 0,-1 1 0,1-1 0,-1 1 0,1-1 0,-1 1 0,1-1 0,-1 1 0,1 0 0,-1-1 0,1 1 0,0 0 0,-1-1 0,1 1 0,0 0 0,0-1 0,-1 1 0,1 0 0,0 1 0,-3 12 0,0 0 0,0 1 0,2-1 0,-1 18 0,2 18-69,1 0 1,3 1-1,2-2 0,18 72 0,-7-55-101,4-2 1,51 110-1,-52-133 170,40 58 0,-58-95 0,23 28 0,-23-29 0,0-1 0,0 0 0,0 0 0,0-1 0,0 1 0,1 0 0,-1-1 0,1 0 0,-1 1 0,5 1 0,-6-3 0,0 0 0,1 0 0,-1 0 0,0 1 0,0-1 0,0 0 0,0-1 0,1 1 0,-1 0 0,0 0 0,0 0 0,0-1 0,0 1 0,0 0 0,0-1 0,0 1 0,0-1 0,0 1 0,0-1 0,0 0 0,0 0 0,1 0 0,1-2 0,0 0 0,-1-1 0,1 1 0,-1 0 0,3-6 0,3-6 126,-1-1 0,0 1 0,7-31 0,6-53 270,-17 83-443,59-434-1318,-57 403-5461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264 700 24575,'0'0'0,"0"-8"0,-1-77 0,-16-101 0,7 124 0,-2 1 0,-27-79 0,30 114 0,-16-31 0,22 50 0,-1 0 0,0 0 0,-1 0 0,1 1 0,-2-1 0,1 1 0,0 0 0,-11-8 0,15 13 0,0 1 0,-1-1 0,1 0 0,0 0 0,0 1 0,-1-1 0,1 1 0,0-1 0,-1 1 0,1-1 0,0 1 0,-1 0 0,1 0 0,-1 0 0,1 0 0,0 0 0,-1 0 0,1 0 0,-1 0 0,-1 1 0,0 0 0,1 0 0,0 0 0,0 0 0,0 1 0,0-1 0,0 1 0,0-1 0,1 1 0,-1-1 0,0 1 0,-1 3 0,-2 3 0,0 0 0,0 0 0,1 0 0,1 1 0,-5 12 0,4-8 0,1 0 0,1 0 0,0 1 0,0 0 0,1-1 0,2 27 0,1-22 0,1 0 0,1 0 0,0 0 0,12 27 0,-4-17 0,1-1 0,2 0 0,0-1 0,2-1 0,1-1 0,22 24 0,-28-35 0,1 0 0,0-1 0,1 0 0,0-1 0,17 10 0,-20-15 0,1 0 0,-1-1 0,1 0 0,1 0 0,-1-2 0,0 1 0,24 2 0,-18-5 15,0 0 0,0-2 0,0 0 0,0 0 0,-1-2 0,1 0 0,24-9 0,-14 3-386,0-2-1,-1-2 1,42-24 0,-14 1-6455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2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24575,'1'0'0,"0"1"0,0-1 0,-1 0 0,1 1 0,0-1 0,0 0 0,0 1 0,-1-1 0,1 1 0,0 0 0,-1-1 0,1 1 0,0 0 0,2 2 0,12 10 0,0 1 0,-2 1 0,0 0 0,0 0 0,14 25 0,-5-2 0,24 56 0,-31-59 0,-2-1 0,-1 2 0,8 39 0,-19-69 0,0-6 0,3-10 0,-4 7 0,25-111 0,16-70 0,62-122-1816,-72 228-4559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3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30 383 24575,'0'0'0,"-7"0"0,7 0 0,-1 0 0,0 0 0,0 0 0,0 0 0,1 0 0,-1 0 0,0 0 0,0 0 0,0 0 0,1 1 0,-1-1 0,0 0 0,1 1 0,-1-1 0,0 0 0,0 1 0,1-1 0,-1 1 0,1-1 0,-1 1 0,0 0 0,1-1 0,-1 1 0,1-1 0,-1 1 0,1 0 0,0-1 0,-1 1 0,1 0 0,-1 1 0,1 1 0,-1 0 0,1 0 0,0 0 0,0 0 0,0 0 0,0 1 0,1 4 0,6 26 4,1 0 0,2-1 0,1-1 0,27 57 0,78 118-278,-77-142-62,-36-60 323,71 126-100,-55-93 117,21 59 0,-35-84-4,-1 1 0,0 0 0,-1 0 0,-1 0 0,1 16 0,-3-25 0,-1 0 0,1 1 0,-1-1 0,1 0 0,-2 0 0,1 0 0,-3 6 0,3-7 0,0-1 0,-1-1 0,0 1 0,0 0 0,0 0 0,0-1 0,0 1 0,0-1 0,-1 0 0,1 1 0,-1-1 0,-3 2 0,3-2 0,0 0-1,0-1 1,0 1-1,-1-1 1,1 0-1,0 0 1,0-1-1,-1 1 1,1 0-1,-1-1 0,1 0 1,-5 0-1,3-1 41,-1 1-1,1-1 1,0-1-1,0 1 1,0-1-1,0 0 1,-6-3-1,0-2 18,0 1 0,1-2 0,0 1 0,1-1 0,0-1 0,-11-12 0,4 1-58,1-1-1,1 0 1,1-1 0,1-1-1,1 0 1,-11-30-1,6 4-234,2-1 0,-9-57 1,14 43 214,3 0 1,2 0-1,3 0 0,3 0 1,3 0-1,24-115 1,-22 146 20,3-1 0,0 1 0,27-56 0,-29 73 0,1 1 0,1 0 0,19-22 0,-21 28 0,0 1 0,1 0 0,-1 0 0,2 1 0,-1 1 0,15-9 0,-17 12 31,0 0 0,0 0 1,0 0-1,0 1 0,0 0 0,1 1 0,-1 0 1,1 0-1,-1 0 0,1 1 0,-1 0 0,1 1 1,-1 0-1,1 0 0,-1 0 0,0 1 0,0 0 1,1 0-1,-1 1 0,-1 0 0,1 0 1,9 6-1,0 2-10,-1 1 0,0 0 0,0 1-1,-1 0 1,-1 1 0,0 1 0,17 27 0,-1 3-99,35 75-1,-5 13-253,73 235-1,-128-355 333,16 68 0,-18-72 0,-1 0 0,0 1 0,0-1 0,-1 0 0,0 1 0,-3 13 0,3-20 83,-1 0 1,0 0-1,0 1 0,0-1 0,0 0 0,-1 0 0,-2 4 0,4-7-79,0 0-1,0 0 1,0 0-1,0 0 1,0 1 0,0-1-1,0 0 1,0 0-1,0 0 1,0 0-1,0 0 1,-1 1-1,1-1 1,0 0 0,0 0-1,0 0 1,0 0-1,0 0 1,-1 0-1,1 0 1,0 0-1,0 0 1,0 0-1,0 1 1,0-1 0,-1 0-1,1 0 1,0 0-1,0 0 1,0 0-1,0 0 1,-1 0-1,1 0 1,0 0-1,0 0 1,0 0 0,0-1-1,-1 1 1,1 0-1,-2-8-12,2-1 9,0 0 0,2 0 0,-1 0 0,1 0 0,4-13 0,-6 21 0,11-34 0,2 0 0,1 1 0,20-36 0,-9 28 0,56-76 0,-69 103 0,1 0 0,0 1 0,2 0 0,-1 1 0,2 1 0,-1 0 0,33-18 0,-39 26 0,0 0 0,0 1 0,0 0 0,0 0 0,1 1 0,-1 0 0,17 0 0,-18 2 0,0 0 0,0 0 0,-1 1 0,1 1 0,0-1 0,-1 1 0,1 1 0,-1-1 0,0 1 0,11 6 0,-4 0 12,-1 0-1,0 1 1,-1 0 0,0 1-1,0 1 1,-1 0-1,-1 0 1,14 22-1,6 14-531,25 54-1,-46-84 93,19 39-6398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275 531 24575,'-1'-17'0,"-1"-1"0,-1 1 0,-1 0 0,-10-31 0,11 38 0,-54-156 0,36 116 0,-32-60 0,51 107 0,-5-9 0,0 0 0,-11-12 0,17 21 0,-1 1 0,0 0 0,0 0 0,0 0 0,0 0 0,0 1 0,0-1 0,-1 1 0,1-1 0,-1 1 0,1 0 0,-1-1 0,1 1 0,-1 1 0,0-1 0,1 0 0,-4 0 0,5 1 0,0 0 0,-1 0 0,1 0 0,0 1 0,0-1 0,0 0 0,0 0 0,0 1 0,0-1 0,0 1 0,0-1 0,0 1 0,0-1 0,0 1 0,0-1 0,0 1 0,0 0 0,0 0 0,1 0 0,-2 1 0,0 0 0,1 0 0,-1 1 0,1-1 0,0 1 0,0 0 0,0-1 0,-1 6 0,-1 8 0,2 0 0,0 0 0,0 0 0,2 0 0,3 24 0,-4-38 0,6 49 0,2 0 0,2-1 0,25 75 0,-25-97 0,1-2 0,1 0 0,1 0 0,1-1 0,2-1 0,0 0 0,37 40 0,-45-55 0,0-2 0,0 1 0,1-1 0,18 11 0,-24-17 0,-1 1 0,1-1 0,0 1 0,0-1 0,0 0 0,0-1 0,0 1 0,0 0 0,0-1 0,0 0 0,0 1 0,1-1 0,-1 0 0,0-1 0,0 1 0,0-1 0,0 1 0,0-1 0,0 0 0,0 0 0,5-3 0,-3 2 0,-1-1 0,0-1 0,0 1 0,0 0 0,0-1 0,-1 0 0,1 0 0,-1 0 0,4-6 0,0-3 0,-1 1 0,8-21 0,-3 0 0,-1 0 0,6-38 0,5-72 0,-6 35 0,-11 85 0,13-69 0,-13 77 0,0 0 0,1 0 0,14-26 0,-18 38 0,0 1 0,1-1 0,-1 1 0,1 0 0,-1-1 0,1 1 0,0 0 0,0 0 0,0 0 0,0 1 0,0-1 0,0 0 0,1 1 0,-1-1 0,0 1 0,1 0 0,-1 0 0,4-1 0,-2 1 0,1 1 0,-1 0 0,0 0 0,0 0 0,0 1 0,0-1 0,0 1 0,0 0 0,0 0 0,0 0 0,7 4 0,30 13-682,40 27-1,-21-9-6143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3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50 466 24575,'1'1'0,"-1"0"0,0 0 0,0 0 0,1 0 0,-1 0 0,1 0 0,-1 0 0,1 0 0,-1 0 0,1 0 0,-1-1 0,1 1 0,0 0 0,0 0 0,-1-1 0,1 1 0,0 0 0,0-1 0,0 1 0,0 0 0,2 0 0,-1 0 0,1 1 0,0-1 0,0 0 0,0 0 0,0 0 0,5 0 0,-2-1 0,-1 0 0,1 0 0,0-1 0,-1 0 0,1 0 0,-1 0 0,1-1 0,-1 0 0,0 0 0,0 0 0,0-1 0,0 1 0,8-6 0,-2-1 0,0 0 0,0 0 0,-1-1 0,13-15 0,-10 9 0,0-1 0,-1-1 0,-1 0 0,-1-1 0,10-23 0,-16 32 0,-1 1 0,0-1 0,0 0 0,-1 0 0,0-1 0,0 1 0,-1 0 0,-1-1 0,0 1 0,0-1 0,-1 1 0,-4-17 0,3 20 0,-1 0 0,0 0 0,0 1 0,-1-1 0,0 1 0,0 0 0,0-1 0,-1 2 0,0-1 0,0 1 0,0-1 0,-1 2 0,0-1 0,-7-4 0,6 4 0,0 1 0,0 0 0,-1 0 0,1 1 0,-1 0 0,0 0 0,0 1 0,0 0 0,0 1 0,0-1 0,-1 2 0,-11-1 0,15 1 0,1 1 0,-1 0 0,1-1 0,0 2 0,-1-1 0,1 0 0,0 1 0,0 0 0,0 0 0,0 0 0,0 0 0,-4 4 0,3-2 0,0 1 0,0 0 0,1 0 0,0 0 0,-1 0 0,2 1 0,-5 8 0,0 3 0,1-1 0,1 2 0,0-1 0,2 1 0,-3 18 0,-1 18-1365,4-8-5461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3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65 333 24575,'0'10'0,"1"0"0,0 0 0,1 0 0,0 0 0,1 0 0,0 0 0,0-1 0,1 1 0,0-1 0,1 0 0,0 0 0,0 0 0,1-1 0,7 10 0,-6-10 0,1 0 0,0-1 0,0 1 0,1-2 0,0 1 0,0-1 0,0 0 0,1-1 0,0 0 0,0-1 0,0 0 0,21 5 0,-26-8 0,1 0 0,-1 0 0,0-1 0,1 0 0,-1 0 0,1 0 0,-1-1 0,0 1 0,1-1 0,-1-1 0,0 1 0,8-4 0,-7 2 0,1 0 0,-1-1 0,0 0 0,0 0 0,-1-1 0,1 1 0,-1-1 0,7-9 0,-2 2 0,-1-1 0,-1-1 0,0 1 0,-1-1 0,0-1 0,-1 1 0,8-31 0,-10 27 0,-1 1 0,0 0 0,-1-1 0,-1 0 0,-1 1 0,-2-25 0,1 31 0,-1 1 0,0-1 0,-1 1 0,0 0 0,0 0 0,-1 1 0,-1-1 0,0 1 0,0-1 0,0 2 0,-1-1 0,-8-8 0,5 8 0,0 0 0,0 1 0,-1 0 0,0 1 0,-1 0 0,0 0 0,0 1 0,0 1 0,-1 0 0,1 0 0,-1 1 0,0 1 0,-1 0 0,-23-2 0,26 4 0,0 1 0,0 0 0,0 0 0,1 1 0,-1 1 0,0 0 0,0 0 0,-14 6 0,17-5 0,-1 1 0,1-1 0,0 1 0,0 1 0,1 0 0,-1 0 0,1 0 0,0 0 0,0 1 0,1 0 0,-6 8 0,4-4-455,1 0 0,-8 18 0,-4 18-6371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3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24575,'0'0'0,"0"6"0,4 463-807,-1-202 462,-9 125 345,0-297 0,-4-1 0,-25 104 0,26-164-1174,3-14-4691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3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24575,'0'0'0,"0"0"0,0 0 0,4 0 0,14 4 0,30 3 0,32-1 0,37-4 0,39-10 0,28-13-2103,48-23 2103,-15-5-6088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4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6803 24575,'0'0'0,"0"0"0,6 1 0,17 3 0,0 1 0,32 12 0,-25-8 0,595 177-1022,8-30 0,-107-58 1022,-113-23 0,-24 21 13,-9 24-77,-218-69-128,-114-39 113,72 9 1,-91-19 125,-1 0-1,0-2 1,55-6 0,-63 2 74,0 0-1,0-1 0,0-1 1,-1-1-1,0-1 1,23-12-1,-27 11 8,0-1-1,-1 0 1,0-2 0,-1 1-1,0-1 1,-1-1 0,0 0-1,10-16 1,0-4-194,-1-2-1,24-53 1,79-238-1370,-25-12 216,80-441-1336,-49-12-204,-112 658 2537,82-557-82,24 3 339,122-367-34,-226 970 0,109-403-334,35 13-661,95-91 929,-202 467 355,3 3 0,5 2 0,4 3 0,154-154 0,-183 206 168,2 1-1,2 3 0,50-32 1,-62 47-113,1 1 0,0 2 0,1 1 1,1 2-1,55-14 0,-66 22-304,0 2-1,0 1 1,0 0 0,0 2-1,0 1 1,1 1-1,-1 1 1,-1 1-1,1 1 1,44 15-1,-24-3-46,0 3 0,-1 1 0,-1 2 0,59 44 0,-70-44 27,-1 2-1,-1 1 0,-1 1 1,29 38-1,-26-24 174,-1 2 0,39 74-1,27 105 286,-20 7-683,59 332-182,-35 9-395,23 108 664,-60-438-451,-44-183 594,4-1 0,30 57 0,-23-60 145,41 55 1,-46-75-86,2-1 0,46 44 0,-61-65 183,0-1 0,0 0 0,18 10 0,-24-17-105,0 0-1,1 0 1,-1-1-1,0 1 1,1-1-1,-1-1 1,1 1 0,0-1-1,0-1 1,7 1-1,-4-1-53,0-1 0,0-1 0,0 0 0,0 0 0,-1 0 0,1-2 0,-1 1 1,16-9-1,2-3 125,39-29 1,-26 11-311,0-1 0,-2-1 1,-2-3-1,46-59 1,107-186-303,-40 29 378,-10 16 0,10 9 0,-126 196 0,1 1 0,55-56 0,-75 84 42,0 1 0,1-1 1,-1 1-1,1 0 0,0 0 1,-1 0-1,1 1 1,0-1-1,0 1 0,1 1 1,-1-1-1,0 1 1,1-1-1,-1 2 0,1-1 1,-1 1-1,1-1 1,-1 2-1,1-1 0,-1 0 1,1 1-1,-1 0 1,1 1-1,7 2 0,2 2-9,0 0 0,0 2 0,-1-1 0,0 2 0,0 0 0,23 20 0,-2 3-42,33 39-1,146 199 10,-153-189 0,-48-64 0,1 0 0,0-1 0,25 21 0,-31-31 0,0 0 0,0 0 0,1-1 0,0 0 0,0 0 0,0-1 0,1 0 0,0-1 0,15 4 0,-6-5 0,-1 0 0,1-1 0,0-1 0,-1 0 0,24-4 0,92-24 0,198-85 0,-144 43 0,5 15 0,-111 39 0,1 5 0,1 2 0,112 4 0,-81 11 0,215 37 0,-265-30-9,317 58 31,4-18-167,210-15-1201,4-24 297,-580-14 1038,1082 50-3766,-543-1 3151,693 51-1128,303-30 751,-1487-68 1146,176 5 1898,-2 16 67,-238-22-1916,13 1 897,0 1 0,0 0 1,29 11-1,-46-14-1097,0 0 0,1 0 0,-1 0 0,0 0-1,0 0 1,0 0 0,0 0 0,0 0 0,0 0-1,1 0 1,-1 0 0,0 0 0,0 0 0,0 0-1,0 0 1,0 0 0,0 0 0,1 1 0,-1-1-1,0 0 1,0 0 0,0 0 0,0 0 0,0 0-1,0 0 1,0 0 0,0 0 0,0 0 0,1 0-1,-1 1 1,0-1 0,0 0 0,0 0 0,0 0-1,0 0 1,0 0 0,0 0 0,0 1 0,0-1-1,0 0 1,0 0 0,0 0 0,0 0 0,0 0-1,0 0 1,0 1 0,0-1 0,0 0 0,0 0-1,0 0 1,0 0 0,0 0 0,0 0 0,0 1-1,0-1 1,-1 0 0,1 0 0,0 0 0,0 0-1,0 0 1,0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4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24575,'0'0'0,"2"0"0,10 0 0,14 0 0,17 0 0,21 0 0,25 0 0,18-2 0,6-2 0,-10-2 0,-23 2-8191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4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24575,'0'0'0,"0"0"0,1 0 0,5 0 0,13 0 0,20 0 0,21 0 0,13 2 0,6 0 0,-3-1 0,-11-2 0,-16 0-8191</inkml:trace>
  <inkml:trace contextRef="#ctx0" brushRef="#br0" timeOffset="1">1321 1 24575,'2'0'0,"8"1"0,10 4 0,14 2 0,11 1 0,10 3 0,9 1 0,9 4 0,13-1 0,5-5 0,-13-5-8191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4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24575,'0'0'0,"1"0"0,11 2 0,17 2 0,18 1 0,16-3 0,13-1 0,1 1 0,-12 0-8191</inkml:trace>
  <inkml:trace contextRef="#ctx0" brushRef="#br0" timeOffset="1">1623 101 24575,'0'0'0,"2"0"0,8 0 0,16 2 0,21 2 0,19 3 0,17 2 0,22-1 0,19-1 0,14-5-1044,0-1 1044,5 0 0,53 2 0,-7 0-7147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4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24575,'0'0'0,"6"0"0,16 0 0,26 0 0,38-3 0,34-6 0,10-1 0,-17 2-8191</inkml:trace>
  <inkml:trace contextRef="#ctx0" brushRef="#br0" timeOffset="1">2429 56 24575,'0'0'0,"4"0"0,9 0 0,9 0 0,11-2 0,13-3 0,18-7 0,11-7 0,-7 1-8191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4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1958 24575,'-6'8'0,"5"-6"0,-8 13 0,0 0 0,1 1 0,1 0 0,-8 22 0,12-25 0,-1-1 0,2 1 0,0 0 0,0 0 0,1 0 0,1 20 0,1-32 0,1-4 0,3-6 0,71-215 0,105-217-2150,-31 80 569,-3-52 1293,-18-6-249,-105 340 146,16-104-1,-34 136-2460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995 288 24575,'0'0'0,"0"0"0,-7 5 0,4 0 0,0 1 0,-1-1 0,2 1 0,-1-1 0,0 1 0,-1 6 0,-8 38 0,4-2 0,3 0 0,1 79 0,3-79 0,1-42 0,0-2 0,0 0 0,0 0 0,0 1 0,-1-1 0,-1 4 0,2-7 0,0-1 0,0 1 0,-1 0 0,1-1 0,0 1 0,-1 0 0,1-1 0,0 1 0,-1-1 0,1 1 0,-1-1 0,1 1 0,-1-1 0,1 1 0,-1-1 0,0 1 0,1-1 0,-1 1 0,1-1 0,-1 0 0,0 1 0,1-1 0,-1 0 0,0 0 0,1 0 0,-1 0 0,0 1 0,0-1 0,1 0 0,-1 0 0,0 0 0,1 0 0,-1 0 0,0-1 0,0 1 0,-4-1 0,1 0 0,0-1 0,-1 1 0,1-1 0,0 0 0,-6-4 0,-26-20 0,34 25 0,-157-133 10,60 47-209,-450-330-748,538 410 947,8 5 0,0 0 0,0 0 0,1 0 0,-1 0 0,-3-4 0,6 4 24,4 1 141,11 1 148,0 0 0,26 5 0,-25-3-305,319 63-278,-7 29-2263,-214-59-2855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24575,'17'-8'0,"1"1"0,0 0 0,27-5 0,58-5 0,-58 12 0,0 1 0,1 3 0,0 2 0,-1 2 0,0 2 0,1 2 0,80 23 0,-108-24 0,0 0 0,0 2 0,-1 0 0,0 0 0,-1 2 0,0 0 0,0 1 0,-1 1 0,0 0 0,-1 1 0,-1 0 0,0 1 0,16 23 0,-16-17-682,20 43-1,-2 15-6143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24575,'-7'9'0,"1"0"0,1 0 0,-1 0 0,2 1 0,-1-1 0,1 1 0,1 0 0,-3 11 0,-1 10 0,-2 35 0,3-1 0,3 108 0,7-124 0,1 0 0,21 89 0,-21-121 0,0 0 0,1-1 0,1 0 0,0 0 0,1-1 0,19 28 0,-22-37 0,-1 0 0,1-1 0,0 1 0,1-1 0,0 0 0,-1 0 0,2-1 0,-1 0 0,0 0 0,1-1 0,-1 1 0,1-1 0,0-1 0,0 1 0,1-1 0,-1-1 0,0 1 0,12 0 0,-9-2 0,-1 0 0,0-1 0,1 0 0,-1 0 0,0-1 0,11-4 0,-2 0 0,0-2 0,20-11 0,1-3-238,-1-3 0,55-45 1,60-72-321,-56 43-596,-18 13-4612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2:4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24575,'0'-1'0,"0"0"0,0 0 0,0 0 0,0 0 0,0 0 0,1 0 0,-1 1 0,0-1 0,1 0 0,-1 0 0,1 0 0,-1 0 0,1 1 0,0-2 0,10-8 0,0 1 0,0 0 0,25-14 0,-17 11 0,37-22 0,1 2 0,1 2 0,108-38 0,-130 58 0,0 0 0,0 3 0,40-4 0,-49 9 0,0 1 0,0 1 0,-1 2 0,53 9 0,-70-9 0,1 0 0,-1 1 0,1 0 0,-1 1 0,0 0 0,-1 0 0,1 1 0,-1 0 0,0 0 0,0 1 0,0 0 0,-1 0 0,0 1 0,0 0 0,-1 0 0,0 1 0,0 0 0,0 0 0,5 12 0,2 7-31,-2 1-1,-1 1 0,-1 0 1,-1 0-1,4 39 0,7 82-728,-7 43-605,-4 6-4511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0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24575,'0'0'0,"2"0"0,11 4 0,0 1 0,-1 0 0,21 12 0,-9-5 0,1-2 0,0 0 0,1-1 0,0-2 0,0-1 0,40 5 0,-1-2-1365,-5-2-5461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0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24575,'0'0'0,"0"0"0,0 5 0,3 290 42,1 86-1326,-42 542-1003,-40-1 2111,70-843 339,-27 287-985,16-2 1550,19-303 186,1-46-6383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0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24575,'0'0'0,"0"0"0,0 4 0,0 5 0,1 0 0,0 0 0,1-1 0,0 1 0,0-1 0,1 1 0,0-1 0,1 0 0,-1 0 0,2-1 0,8 13 0,3 2 0,1-1 0,29 27 0,-22-25 0,51 37 0,-58-48 0,0-2 0,1 0 0,0 0 0,27 8 0,-34-15 0,0 0 0,0-1 0,0 0 0,1-1 0,-1 0 0,1-1 0,-1 0 0,1-1 0,-1 0 0,0 0 0,0-2 0,1 1 0,-1-2 0,-1 1 0,13-7 0,1-1 0,0-2 0,-2-1 0,1-1 0,-2 0 0,28-26 0,-16 9-159,0-2-1,-2-1 1,-2-2-1,33-52 1,-18 13-620,47-107 1,-41 65-5059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0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28 690 24575,'-1'-2'0,"1"1"0,0-1 0,-1 1 0,1-1 0,-1 1 0,1-1 0,-1 1 0,0 0 0,0-1 0,-1-1 0,-4-7 0,3 2 0,0 0 0,1-1 0,0 1 0,1-1 0,-1 0 0,2 0 0,-1 1 0,1-1 0,1 0 0,-1 0 0,3-9 0,2-6 0,1 1 0,17-43 0,-5 23 0,3 0 0,39-61 0,-40 74 0,0 2 0,3 1 0,0 0 0,30-25 0,-42 42 0,0 2 0,1-1 0,0 1 0,0 1 0,0 0 0,1 1 0,0 0 0,1 1 0,14-4 0,-18 7 0,0 0 0,0 1 0,1 0 0,-1 0 0,1 1 0,-1 1 0,1 0 0,-1 0 0,0 1 0,0 0 0,0 1 0,20 7 0,-10 0 0,-1 0 0,0 1 0,-1 2 0,0-1 0,-1 2 0,-1 0 0,0 1 0,0 1 0,-2 0 0,13 20 0,-3-2 0,-1 2 0,-3 0 0,-1 1 0,20 54 0,-6 7-651,-5 2 0,22 139 0,-36-150-5587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0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46 24575,'-14'-14'0,"9"8"0,-2 0 0,1 1 0,-1 0 0,-7-4 0,14 9 0,0 0 0,0 0 0,0 0 0,0 0 0,0 0 0,1 0 0,-1 0 0,0 1 0,0-1 0,0 0 0,0 0 0,0 0 0,0 0 0,0 0 0,0 0 0,0 0 0,0 1 0,0-1 0,0 0 0,0 0 0,0 0 0,0 0 0,0 0 0,0 0 0,0 0 0,-1 0 0,1 1 0,0-1 0,0 0 0,0 0 0,0 0 0,0 0 0,0 0 0,0 0 0,0 0 0,0 0 0,0 0 0,0 0 0,0 1 0,-1-1 0,1 0 0,0 0 0,0 0 0,0 0 0,0 0 0,0 0 0,0 0 0,0 0 0,0 0 0,-1 0 0,1 0 0,0 0 0,0 0 0,0 0 0,0 0 0,0 0 0,0 0 0,0 0 0,-1 0 0,1 0 0,0 0 0,0 0 0,0 0 0,0 0 0,0 0 0,0-1 0,0 1 0,-1 0 0,5 11 0,2 1 0,1 1 0,1-1 0,14 19 0,34 31 0,-47-52 0,538 560 0,-536-560 0,-5-4 0,0 0 0,-1 0 0,0 0 0,7 9 0,-12-14 4,1 0-1,-1 0 0,0-1 0,1 1 1,-1 0-1,0 0 0,1-1 0,-1 1 1,0 0-1,0 0 0,0 0 1,0-1-1,0 1 0,0 0 0,0 0 1,0 0-1,0 0 0,0-1 0,-1 1 1,1 0-1,0 0 0,0-1 0,-1 1 1,1 0-1,0 0 0,-1-1 1,1 1-1,-1 0 0,0 0 0,-1 1-212,0 0 0,-1 0 0,1 0 0,-1-1 0,1 1 0,-5 1 0,-10 5-6617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0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0 996 24575,'0'0'0,"0"-2"0,0-2 0,0-3 0,0-5 0,2-7 0,2-8 0,5-12 0,4-19 0,8-18 0,13-14 0,21-12 0,19-11-1063,12-12 1063,4-1 0,-10 15 0,-19 26-7128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0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24575,'6'5'0,"51"37"0,30 25 0,173 177 0,-83-72 0,-167-165 0,-17-17 0,1 0 0,-16-27 0,2-1 0,2-1 0,1 0 0,-21-81 0,30 90-136,2-1-1,0 1 1,3-1-1,0 0 1,2 0-1,1 0 1,2 0-1,1 0 0,11-49 1,1 30-6690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24575,'0'0'0,"0"0"0,-1 0 0,1 0 0,0 0 0,0 0 0,-1 0 0,1 0 0,0 0 0,-1 0 0,1 0 0,0 0 0,0 0 0,-1 0 0,1 0 0,0 0 0,0 0 0,-1 0 0,1 1 0,0-1 0,0 0 0,-1 0 0,1 0 0,0 1 0,0-1 0,-1 0 0,-6 7 0,1 1 0,0 1 0,1 0 0,-1 0 0,2 0 0,-1 1 0,1-1 0,-5 20 0,7-22 0,-15 48 0,3 1 0,2 1 0,-9 112 0,20-146 0,1 0 0,4 32 0,-3-46 0,0 1 0,1-1 0,1 0 0,0 0 0,0 0 0,1-1 0,-1 1 0,9 11 0,-10-17 0,0-1 0,0 1 0,0-1 0,0 0 0,1 0 0,-1 0 0,0 0 0,1 0 0,0-1 0,-1 1 0,1-1 0,0 0 0,0 1 0,0-1 0,0-1 0,0 1 0,0 0 0,0-1 0,0 1 0,0-1 0,0 0 0,0 0 0,0 0 0,1-1 0,2 0 0,8-2 0,0 0 0,-1-1 0,0-1 0,16-8 0,-27 12 0,42-20-273,0-2 0,-2-2 0,-1-2 0,40-35 0,-33 22-6553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0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24575,'0'0'0,"1"20"0,1 0 0,1-1 0,6 24 0,0-1 0,22 132 0,12 253 0,-39-296 0,-6 0 0,-31 215 0,31-335 0,0 2 0,0-1 0,-6 18 0,7-27 0,0 0 0,0-1 0,0 1 0,-1 0 0,1-1 0,-1 1 0,0-1 0,1 1 0,-1-1 0,0 0 0,0 0 0,-1 0 0,1 0 0,0 0 0,-4 2 0,-16 4-1365,1-4-5461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0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24575,'0'0'0,"0"0"0,8-7 0,3 4 0,0 0 0,0 0 0,15-1 0,-15 2 0,626-69-708,-419 52 572,-94 7 261,315-23-1474,-365 33-4774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0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24575,'1'12'0,"0"1"0,2 1 0,0 0 0,0-1 0,1 1 0,1-1 0,9 19 0,47 73 0,-60-104 0,151 221 0,15 24 0,-143-202 0,-22-38 0,-5-8 0,-7-11 0,3 0 0,0 0 0,1-1 0,0 0 0,1-1 0,0 1 0,2-1 0,-1 1 0,0-19 0,1 7 0,2 0 0,1 0 0,1 0 0,5-26 0,-1 22 0,1-1 0,2 1 0,1 0 0,1 1 0,17-32 0,-19 44 0,1 1 0,1 0 0,0 0 0,2 1 0,-1 1 0,2 0 0,0 0 0,0 1 0,29-20 0,-18 19-227,0 1-1,1 1 1,1 2-1,0 0 1,38-8-1,-8 4-6598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24575,'14'7'0,"9"2"0,1-1 0,0-1 0,0 0 0,39 3 0,103 2 0,-138-10 0,290 20-1365,-284-19-5461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24575,'0'0'0,"2"-2"0,11-2 0,19-3 0,23-4 0,26-1 0,30-2 0,23 1 0,9 0-1251,-6 2 1251,-24 4 0,-30 2-6940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5 0,19 265-3,-8-163-195,42 909-825,-53-1001 949,-3 267-1095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24575,'0'-3'0,"0"0"0,1-1 0,-1 1 0,1 0 0,0 0 0,0 0 0,0 0 0,0 0 0,1 0 0,-1 0 0,1 0 0,-1 1 0,1-1 0,0 0 0,0 1 0,1 0 0,-1-1 0,3-2 0,3-1 0,0 1 0,1-1 0,-1 1 0,18-7 0,-11 6 0,1 0 0,0 1 0,1 1 0,-1 0 0,1 1 0,0 1 0,-1 0 0,33 2 0,-36 1 0,0 1 0,0 0 0,0 1 0,0 0 0,0 1 0,0 0 0,-1 1 0,0 1 0,0 0 0,-1 0 0,22 17 0,-20-12-2,0 0 0,-1 2 0,0-1 0,-1 2-1,-1-1 1,10 18 0,-8-11 11,-1 2 1,-1 0-1,13 43 1,-12-24-189,-3 1 0,-1 0 0,-2 0 0,0 70 0,-6-72 160,-2 0-1,-1 0 1,-2-1 0,-2 1-1,-1-1 1,-2-1-1,-2 0 1,-21 45 0,1-20 19,-3-2 0,-49 66 0,-99 101 0,137-178 0,-12 14 0,58-64 14,1 1 1,0-1-1,-1 1 1,1-1-1,0 0 1,0 1-1,-1-1 1,1 1-1,0-1 1,0 1-1,0-1 1,0 1-1,-1-1 1,1 1-1,0-1 1,0 1 0,0-1 2,0 0 0,0 1 0,1-1 0,-1 0 0,0 0 0,0 0 0,0 0 0,0 1 0,0-1 0,0 0 1,1 0-1,-1 0 0,0 0 0,0 1 0,0-1 0,0 0 0,1 0 0,-1 0 0,0 0 0,0 0 0,0 0 1,1 0-1,-1 0 0,0 0 0,1 0 0,18 0 446,-16 0-571,138-18 108,53-3 0,49 16 120,-199 8-491,0 1-1,-1 3 1,64 18 0,-65-12-6455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24575,'0'0'0,"0"5"0,3 6 0,1 0 0,0 0 0,1-1 0,10 19 0,-5-11 0,213 358-786,-177-302 722,-27-44 64,161 239 0,-177-266 14,1 2-191,0 1 1,0-1-1,1 0 0,0-1 0,0 1 1,9 6-1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376 280 24575,'0'-2'0,"1"1"0,-1-1 0,-1 0 0,1 0 0,0 1 0,0-1 0,-2-3 0,2 4 0,-2-11 0,-1 0 0,-1 0 0,0 1 0,-1-1 0,0 1 0,-9-16 0,10 22 0,1 0 0,-1 0 0,-1 1 0,1-1 0,0 1 0,-1 0 0,0 0 0,0 0 0,0 1 0,-1-1 0,1 1 0,-1 1 0,1-1 0,-11-2 0,9 3 0,1 1 0,-1-1 0,0 2 0,1-1 0,-1 1 0,0 0 0,1 0 0,-1 1 0,0 0 0,-9 3 0,7-2 0,1 1 0,-1 1 0,1 0 0,0 0 0,0 0 0,1 1 0,-11 8 0,9-6 0,1 1 0,0 0 0,0 0 0,1 1 0,0 0 0,1 0 0,-1 1 0,2 0 0,0 0 0,0 0 0,0 1 0,2-1 0,-4 13 0,4-5 0,1-1 0,1 1 0,1-1 0,0 1 0,1 0 0,1-1 0,1 1 0,0-1 0,1 0 0,8 19 0,2 3 0,3-1 0,1-1 0,26 42 0,66 75 0,1 0 0,-98-133 0,-1 0 0,-1 1 0,-1 1 0,-1 0 0,10 39 0,-17-49 0,0-1 0,0 1 0,-1 0 0,-1 18 0,-1-25 0,1-1 0,-1 1 0,0-1 0,0 0 0,0 1 0,-1-1 0,0 0 0,0 0 0,0 0 0,-1 0 0,1 0 0,-7 8 0,8-12 0,0-1 0,1 1 0,-1 0 0,0 0 0,0-1 0,1 1 0,-1 0 0,0-1 0,0 1 0,0-1 0,0 1 0,0-1 0,0 0 0,0 1 0,0-1 0,-2 0 0,3 0 0,-1 0 0,0 0 0,1 0 0,-1 0 0,0 0 0,1-1 0,-1 1 0,0 0 0,1 0 0,-1-1 0,0 1 0,1 0 0,-1-1 0,1 1 0,-1-1 0,1 1 0,-1-1 0,1 1 0,-1-1 0,-1-2 0,1 0 0,-1 1 0,1-1 0,0 0 0,0 0 0,0 1 0,0-1 0,0 0 0,1 0 0,-1-5 0,1-5 0,0 0 0,1 1 0,1-1 0,0 0 0,7-22 0,9-22-81,3 0-1,2 1 1,2 2 0,34-56-1,146-196-671,7-14 809,-158 217-56,-44 83 0,-2-1 0,12-42 0,-19 58 16,-1 4-2,1-1 0,-1 0 0,1 1 0,-1-1 0,0 1 0,0-1 0,0 0 0,0 1 0,0-1 0,0 0 0,-1-2 0,1 4-1,0 0 0,0 0 0,0 0 1,0 0-1,0-1 0,0 1 0,0 0 0,0 0 0,0 0 0,0 0 1,0 0-1,0 0 0,-1 0 0,1 0 0,0 0 0,0 0 0,0 0 1,0 0-1,0 0 0,0 0 0,0 0 0,0 0 0,0 0 1,0 0-1,-1 0 0,1 0 0,0 0 0,0 0 0,0 0 0,0 0 1,0 0-1,0 0 0,0 0 0,0 0 0,0 0 0,0 0 0,-1 0 1,1 0-1,0 0 0,0 0 0,0 0 0,0 0 0,0 0 0,0 1 1,0-1-1,0 0 0,0 0 0,0 0 0,0 0 0,0 0 0,0 0 1,0 0-1,0 0 0,0 0 0,0 0 0,-3 4 12,1-1 0,0 1-1,0 0 1,1-1 0,-1 1-1,0 5 1,-2 3-14,-8 23-11,3 0 0,0 0 0,3 1 0,0 0 0,3 0 0,1 0 0,1 1 0,3-1 0,0 0 0,3 0 0,0 0 0,16 49 0,-15-67 0,0 0 0,1 0 0,1-1 0,1 0 0,1 0 0,11 16 0,-13-24 0,-1 1 0,1-2 0,1 1 0,0-1 0,0 0 0,0-1 0,1 0 0,0-1 0,1 0 0,18 9 0,-15-10-682,19 4-1,8-1-6143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13 121 24575,'-2'-36'0,"-8"-48"0,10 84 0,1 12 0,-1 22 0,-1 4 0,17 481-423,1 17-19,-15-322-779,-3-191-4884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0 532 24575,'0'0'0,"5"-2"0,93-39 0,-67 30 0,47-24 0,-68 30 0,-1-1 0,0 0 0,0-1 0,0 0 0,-1 0 0,0-1 0,0 0 0,11-16 0,-16 20 0,0-1 0,-1 0 0,0 0 0,0 0 0,0 0 0,0 0 0,-1-1 0,0 1 0,0 0 0,-1-1 0,1 1 0,-1-1 0,0 1 0,0 0 0,-1-1 0,0 1 0,0-1 0,-3-7 0,-2-7 0,-2 1 0,0 0 0,-16-26 0,-45-73 0,67 115 0,1 0 0,-1 0 0,1 0 0,0 0 0,0 0 0,-1-6 0,2 9 0,0 0 0,0-1 0,0 1 0,0 0 0,0-1 0,0 1 0,0 0 0,0-1 0,0 1 0,0-1 0,0 1 0,0 0 0,1-1 0,-1 1 0,0 0 0,0-1 0,0 1 0,1 0 0,-1 0 0,0-1 0,0 1 0,1 0 0,-1 0 0,0-1 0,1 1 0,0-1 0,0 1 0,0 0 0,1 0 0,-1 0 0,0-1 0,0 1 0,0 0 0,0 0 0,0 0 0,1 1 0,-1-1 0,2 1 0,15 4 0,-1 1 0,0 1 0,0 0 0,28 18 0,57 39 0,-17-3-580,-2 4-1,129 130 1,-152-130 547,-3 1 0,-4 4 1,78 129-1,-109-159-98,-1 1-1,-3 1 1,21 69 0,-32-86 97,-1 0 0,-2 1 1,0-1-1,-2 1 0,-1 0 1,-1 0-1,-6 46 0,3-56 37,0 0-1,-2 0 0,0 0 1,-1-1-1,0 0 1,-17 28-1,4-14-314,-1-1-1,-27 28 0,-73 70-4238,119-125 4499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24575,'0'0'0,"0"0"0,0-2 0,4-2 0,8-7 0,19-10 0,25-10 0,27-7 0,22-4 0,22-4-1039,18 0 1039,4 3 0,-3 5 0,-5 4 0,-16 3 0,-29 7-7152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89 24575,'0'-14'0,"0"11"0,0-1 0,0 0 0,0 0 0,-1 1 0,0-1 0,0 0 0,0 1 0,0-1 0,0 1 0,-2-4 0,1 5 0,1 0 0,-1 0 0,1 0 0,-1 0 0,0 0 0,1 1 0,-1-1 0,0 1 0,0-1 0,0 1 0,0 0 0,-1 0 0,1 0 0,0 0 0,0 0 0,-5-1 0,0 0 0,0 1 0,-1 0 0,1 0 0,0 1 0,0-1 0,0 2 0,-1-1 0,1 1 0,0 0 0,0 0 0,0 1 0,0 0 0,0 0 0,0 1 0,1 0 0,-1 0 0,1 1 0,0 0 0,0 0 0,0 0 0,0 0 0,1 1 0,-1 0 0,1 0 0,1 1 0,-1 0 0,1-1 0,0 1 0,0 1 0,0-1 0,1 0 0,0 1 0,1 0 0,-1 0 0,1 0 0,-2 12 0,4-10 0,-1 0 0,1 0 0,0 0 0,1 0 0,0-1 0,0 1 0,1 0 0,0 0 0,6 13 0,-2-9 0,0-1 0,1 0 0,0 0 0,1-1 0,14 18 0,4-3 0,1 0 0,1-2 0,52 35 0,-66-50 0,-6-4 0,-1-1 0,0 2 0,10 8 0,-16-12 0,1-1 0,-1 0 0,0 1 0,0-1 0,0 1 0,0-1 0,0 1 0,0 0 0,0-1 0,0 1 0,-1 0 0,1 0 0,-1 0 0,1-1 0,-1 1 0,0 0 0,0 0 0,0 0 0,0 0 0,0 0 0,0 3 0,-3 2 0,0 0 0,0 0 0,-1 0 0,0 0 0,0-1 0,0 1 0,-1-1 0,-6 6 0,-202 212 0,172-187 0,94-77-1365,-14 14-5461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24575,'1'4'0,"5"12"0,0-1 0,10 16 0,-3-4 0,23 52-209,43 139-1,-2 93-803,-11 134 1044,-58-321-228,-11 202 0,-27-106-930,22-179-4142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0 946 24575,'1'-4'0,"-1"0"0,1 1 0,0-1 0,0 1 0,0-1 0,1 1 0,-1-1 0,1 1 0,0 0 0,0 0 0,0-1 0,4-3 0,-2 2 0,20-27 8,57-58-1,43-24-163,-107 99 83,471-372-997,-258 247 1066,-184 116-16,1 3 0,1 2 0,59-16-1,-94 31 21,0 1 0,0 0 0,0 1 0,0 1 0,18 0 0,-28 1 8,-1 0-1,0 1 0,1-1 1,-1 1-1,0-1 0,1 1 1,-1 0-1,0 0 0,0 0 1,0 0-1,0 0 0,0 1 1,0-1-1,0 1 0,0-1 1,0 1-1,-1-1 0,1 1 0,0 0 1,-1 0-1,0 0 0,1 0 1,0 3-1,1 2 141,0 1 1,-1 0-1,1-1 0,-2 1 1,2 14-1,1 11-29,-2 53 1,-9 35-205,5-82 41,-5 54-298,-11 360 170,18-418 172,2 0 0,1 0 0,2 0 0,18 66 0,-23-99-34,0 0-1,1-1 0,0 1 1,-1 0-1,1-1 0,0 1 1,-1 0-1,1-1 0,0 1 1,0-1-1,1 1 0,-1-1 1,0 0-1,0 1 1,1-1-1,-1 0 0,0 0 1,4 2-1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24575,'5'6'0,"4"7"0,0 1 0,-1 1 0,0 0 0,-1 0 0,9 29 0,15 83 0,-31-125 0,16 71 0,-4 0 0,3 94 0,-15-160 0,0 0 0,0 0 0,-1 0 0,0 0 0,-3 13 0,4-20 0,0 1 0,0 0 0,-1 0 0,1-1 0,0 1 0,-1 0 0,1-1 0,0 1 0,-1 0 0,1-1 0,-1 1 0,1-1 0,-1 1 0,1-1 0,-1 1 0,1-1 0,-1 1 0,0-1 0,1 1 0,-1-1 0,0 0 0,1 1 0,-1-1 0,0 0 0,-1 1 0,1-1 0,0-1 0,0 1 0,-1 0 0,1 0 0,0-1 0,0 1 0,-1 0 0,1-1 0,0 1 0,0-1 0,0 1 0,0-1 0,-2-1 0,-2-3 0,0 1 0,0-1 0,0 0 0,-6-9 0,4 3 0,0 0 0,1 0 0,1-1 0,0 0 0,0 0 0,2 0 0,-1 0 0,1-1 0,-2-23 0,4 13 0,0 1 0,1-1 0,2 0 0,6-38 0,-5 46 0,1 0 0,1 0 0,0 0 0,0 1 0,1 0 0,1 0 0,10-14 0,-11 19 0,0 1 0,0 0 0,1 1 0,0 0 0,0 0 0,1 0 0,0 1 0,0 0 0,1 1 0,-1-1 0,19-6 0,-12 7 0,-1 1 0,1 0 0,0 1 0,0 1 0,0 0 0,1 1 0,-1 1 0,0 0 0,0 1 0,0 1 0,1 0 0,21 7 0,-17-3 0,1 1 0,-2 0 0,1 2 0,-1 0 0,-1 1 0,0 1 0,0 1 0,25 22 0,-32-23 0,0 1 0,0 0 0,16 27 0,-24-34 0,-3-5 0,1 0 0,-1 0 0,0 0 0,0 0 0,0 0 0,0 1 0,0-1 0,0 0 0,0 0 0,1 0 0,-1 0 0,0 0 0,0 0 0,0 0 0,0 0 0,0 0 0,0 0 0,1 0 0,-1 0 0,0 0 0,0 0 0,0 0 0,0 0 0,1 0 0,-1 0 0,0 0 0,0 0 0,0 0 0,0 0 0,0 0 0,1 0 0,-1 0 0,0 0 0,0 0 0,0 0 0,0 0 0,0 0 0,1 0 0,-1 0 0,0-1 0,0 1 0,0 0 0,0 0 0,0 0 0,0 0 0,0 0 0,0 0 0,0 0 0,1-1 0,-1 1 0,0 0 0,0 0 0,0 0 0,0 0 0,0 0 0,0-1 0,0 1 0,5-13 0,17-62 0,9-26 0,-18 65 0,2 1 0,2 1 0,28-46 0,-35 65 0,1 1 0,0-1 0,1 2 0,0-1 0,1 2 0,1 0 0,0 0 0,1 1 0,19-11 0,-27 18 0,0 1 0,0 0 0,0 0 0,1 1 0,-1 0 0,1 0 0,-1 1 0,1-1 0,0 2 0,-1-1 0,12 1 0,-10 2 0,1-1 0,-1 1 0,0 1 0,0 0 0,0 0 0,0 0 0,-1 1 0,1 1 0,9 6 0,7 6-22,0 2 0,-1 1 0,39 42 0,54 83-838,35 89 701,-17 11-92,-74-133-704,-40-73-4923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1 825 24575,'2'0'0,"1"0"0,-1 0 0,1 0 0,-1-1 0,0 0 0,1 1 0,-1-1 0,0 0 0,1 0 0,-1 0 0,0 0 0,0 0 0,2-2 0,-2 2 0,12-8 0,-1 0 0,0-1 0,0-1 0,-1 0 0,-1 0 0,0-2 0,12-15 0,-7 6 0,-1-1 0,-1-1 0,16-39 0,-17 31 0,-2-1 0,-1 0 0,-2-1 0,6-46 0,-11 54 0,-1 0 0,-2-1 0,0 1 0,-2-1 0,-1 1 0,-7-33 0,6 44 0,-1 1 0,0 0 0,-8-17 0,9 24 0,0 0 0,-1 0 0,1 0 0,-1 1 0,-1 0 0,1 0 0,-9-7 0,12 11 0,1 1 0,-1-1 0,0 0 0,0 1 0,-1 0 0,1 0 0,0-1 0,0 1 0,-1 1 0,1-1 0,0 0 0,-1 0 0,1 1 0,-1 0 0,1-1 0,-1 1 0,1 0 0,-1 0 0,1 0 0,-1 1 0,1-1 0,-1 0 0,1 1 0,0 0 0,-1-1 0,1 1 0,0 0 0,-1 0 0,1 1 0,0-1 0,0 0 0,0 1 0,0-1 0,-3 4 0,-2 2 0,0 0 0,1 1 0,0 0 0,0 0 0,1 1 0,0 0 0,0 0 0,1 0 0,0 0 0,1 0 0,0 1 0,-2 11 0,2-7 0,1-1 0,1 0 0,0 0 0,1 1 0,0-1 0,1 1 0,1-1 0,5 24 0,-1-17 0,2-1 0,0 1 0,1-1 0,1-1 0,0 0 0,24 31 0,-14-26 0,0 0 0,1-1 0,1-2 0,28 21 0,-32-28 0,0-1 0,1-1 0,0 0 0,1-2 0,0 0 0,0-2 0,1 0 0,29 6 0,-33-10 0,1-1 0,-1-1 0,1 0 0,0-1 0,-1-1 0,1 0 0,-1-2 0,1 0 0,-1-1 0,29-10 0,-24 5-341,0-2 0,0 0-1,37-27 1,-17 5-6485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24575,'0'0'0,"0"0"0,2-2 0,4-2 0,6-3 0,5-1 0,10-6 0,12-4 0,9-5 0,5-2 0,0 0 0,-5 1 0,-8 6 0,-8 5 0,-10 5-8191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24575,'0'0'0,"0"0"0,4-2 0,11-2 0,15-7 0,17-7 0,19-6 0,25-8 0,20-9 0,9-2-863,-10 3 863,-22 9-7328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2 24575,'-2'0'0,"0"-1"0,1 1 0,-1 0 0,0 0 0,0 0 0,1 0 0,-1 0 0,-3 1 0,0-1 0,-3 2 0,-1 0 0,0 0 0,1 0 0,0 1 0,-1 0 0,1 1 0,-14 8 0,4 0 0,0 0 0,-19 19 0,16-12 0,1 1 0,0 1 0,1 1 0,2 1 0,-21 33 0,31-42 0,0 0 0,0 0 0,1 1 0,-6 26 0,10-30 0,0 0 0,0 0 0,2 0 0,-1 0 0,1 0 0,1 0 0,2 16 0,1-12 0,0 0 0,1-1 0,0 1 0,1-1 0,1-1 0,0 1 0,1-1 0,0 0 0,1-1 0,12 13 0,1-1 0,2-1 0,0-1 0,46 31 0,-36-31 0,57 26 0,-45-25 0,-40-20 0,0 1 0,0-1 0,0 1 0,6 6 0,-10-9 0,-1 0 0,0 0 0,0 1 0,1-1 0,-1 1 0,0-1 0,0 1 0,0-1 0,0 1 0,-1 0 0,1-1 0,0 1 0,-1 0 0,1 0 0,-1-1 0,0 1 0,0 0 0,1 0 0,-1 0 0,0 0 0,-1 2 0,1-1 0,-1 0 0,0 0 0,0 0 0,0 0 0,0-1 0,-1 1 0,1 0 0,-4 4 0,-19 21 0,22-26 0,-200 182 0,143-135 0,-115 98-1365,159-134-5461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24575,'0'13'0,"0"-10"0,0 0 0,0-1 0,0 1 0,0 0 0,1 0 0,-1 0 0,1-1 0,0 1 0,0 0 0,0-1 0,0 1 0,0 0 0,1-1 0,-1 0 0,1 1 0,0-1 0,0 0 0,-1 0 0,1 0 0,0 0 0,1 0 0,3 3 0,12 7 0,1 0 0,0-2 0,34 15 0,-21-11 0,55 26 0,-2 4 0,80 57 0,16 36 0,-172-130-151,0 1-1,-1 0 0,0 0 0,0 1 1,-1 0-1,0 0 0,-1 1 1,6 12-1,-5-3-6674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0 620 24575,'7'-2'0,"-3"-1"0,-1 1 0,1-1 0,-1 0 0,0 0 0,0 0 0,0 0 0,-1-1 0,1 1 0,3-7 0,1-5 0,7-19 0,-10 24 0,77-220 0,-51 138 0,-28 86 0,11-30 0,-1-1 0,11-71 0,-23 96 0,-2 11 0,-3 7 0,-5 11 0,2 0 0,-12 35 0,-7 41 0,4 20 0,20-97 0,2 1 0,0 0 0,1 0 0,3 30 0,-2-42 0,0-1 0,0 1 0,0 0 0,1-1 0,-1 1 0,1-1 0,0 1 0,0-1 0,1 0 0,-1 0 0,1 0 0,0 0 0,0 0 0,1-1 0,-1 1 0,1-1 0,-1 0 0,1 0 0,0 0 0,0-1 0,0 1 0,1-1 0,5 3 0,5-1 0,-1 1 0,1-2 0,0 0 0,0 0 0,0-1 0,0-1 0,18-1 0,5-2 0,62-12 0,-31-1-1365,-12 0-5461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1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24575,'-1'0'0,"0"0"0,0 0 0,1 1 0,-1-1 0,0 0 0,1 1 0,-1-1 0,0 0 0,1 1 0,-1-1 0,0 1 0,1-1 0,-1 1 0,1-1 0,-1 1 0,1-1 0,-1 1 0,1-1 0,-2 2 0,-4 8 0,1 0 0,0 0 0,0 0 0,1 0 0,-3 12 0,3-12 0,-7 27 0,1 1 0,2 0 0,-4 51 0,4 118 0,11-120 0,15 101 0,33 81 0,-7-84-1365,-35-149-5461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24575,'3'4'0,"1"0"0,-1 0 0,0 1 0,0-1 0,0 1 0,-1 0 0,2 5 0,3 4 0,38 85-279,34 107-1,10 112-279,-22 53 559,-60-299 0,-3 1 0,-3-1 0,-10 85 0,5-130-196,0 0-1,-1-1 1,-2 1-1,-1-1 1,-20 46-1,9-36-5697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24575,'0'0'0,"0"0"0,2-2 0,6-3 0,12-4 0,15-6 0,25-12 0,32-17 0,28-16 0,21-9-1988,24-6 1988,9-2 0,-16 11 0,-35 16-6203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24575,'1'5'0,"8"37"0,19 95 0,17 470-1212,-56 2 1104,7-481-1038,2-93-4579</inkml:trace>
  <inkml:trace contextRef="#ctx0" brushRef="#br0" timeOffset="1">694 694 24575,'0'0'0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24575,'0'0'0,"0"2"0,0 4 0,0 9 0,0 9 0,2 9 0,2 4 0,1 1 0,0-4 0,-2-7-8191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177 361 24575,'0'17'0,"0"-14"0,0 0 0,0 0 0,0-1 0,0 1 0,-1 0 0,1-1 0,-1 1 0,-2 4 0,3-6 0,-1 0 0,1-1 0,-1 1 0,1 0 0,-1-1 0,0 1 0,1-1 0,-1 1 0,0 0 0,1-1 0,-1 0 0,0 1 0,0-1 0,1 1 0,-1-1 0,0 0 0,0 1 0,1-1 0,-1 0 0,0 0 0,0 0 0,0 0 0,0 0 0,0 0 0,1 0 0,-1 0 0,0 0 0,0 0 0,0 0 0,0-1 0,1 1 0,-3-1 0,-1-1 0,-1 0 0,1 0 0,-1-1 0,1 0 0,0 1 0,0-2 0,0 1 0,0 0 0,1-1 0,-1 0 0,1 0 0,0 0 0,0 0 0,-2-5 0,-6-10 0,-15-38 0,15 28 0,1 0 0,2-1 0,0 0 0,-2-32 0,9 53 0,0-1 0,0 1 0,1-1 0,2-10 0,-2 18 0,0 0 0,1 0 0,-1-1 0,1 1 0,-1 0 0,1 0 0,0 0 0,0 0 0,0 0 0,0 0 0,0 0 0,1 0 0,-1 0 0,0 1 0,1-1 0,0 1 0,-1-1 0,1 1 0,0-1 0,0 1 0,-1 0 0,5-2 0,-2 2 0,-1 0 0,1 0 0,0 0 0,-1 1 0,1-1 0,-1 1 0,1 0 0,0 0 0,6 2 0,3 0 0,19 8 0,4 3 0,51 28 0,-52-23 0,0-1 0,51 15 0,46-1-1365,14-4-5461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24575,'-2'2'0,"0"0"0,0 1 0,0-1 0,0 1 0,0 0 0,1-1 0,-1 1 0,1 0 0,-2 5 0,-3 8 0,-56 124 0,-45 92 0,99-218 0,8-14 0,0 0 0,0 0 0,0 0 0,0 0 0,0-1 0,0 1 0,0 0 0,0 0 0,0 0 0,0 0 0,0 0 0,0 0 0,0 0 0,0 0 0,0 0 0,0 0 0,0 0 0,0-1 0,0 1 0,0 0 0,0 0 0,0 0 0,0 0 0,0 0 0,0 0 0,0 0 0,0 0 0,0 0 0,-1 0 0,1 0 0,0 0 0,0 0 0,0 0 0,0 0 0,0 0 0,0 0 0,0 0 0,0 0 0,0 0 0,0 0 0,-1 0 0,1 0 0,0 0 0,0 0 0,0 0 0,0 0 0,0 0 0,0 0 0,0 0 0,0 0 0,0 0 0,0 0 0,0 0 0,-1 0 0,1 0 0,0 0 0,0 0 0,0 0 0,0 0 0,0 0 0,0 0 0,0 0 0,0 0 0,0 0 0,0 1 0,0-1 0,0 0 0,0-5 0,0 0 0,0 0 0,0 0 0,1 0 0,0 0 0,2-7 0,0 2 0,5-23 0,23-63 0,-25 83 0,0 0 0,1 0 0,0 0 0,1 1 0,0 0 0,1 1 0,14-15 0,-18 22 0,-1 0 0,1 0 0,-1 1 0,1 0 0,0-1 0,0 2 0,1-1 0,-1 1 0,1-1 0,5 0 0,-7 2 0,1 0 0,-1 1 0,0-1 0,1 1 0,-1 0 0,1 0 0,-1 1 0,0-1 0,1 1 0,-1 0 0,0 0 0,1 1 0,-1-1 0,4 3 0,3 2 0,-1 0 0,1 1 0,-1 0 0,-1 1 0,0 0 0,0 0 0,0 1 0,7 10 0,0 2 0,0 2 0,20 39 0,-15-17-175,-2 0 0,-2 2-1,-1 0 1,16 91 0,-21-64 130,-3 1 0,-2 117 0,-8-137 45,-10 65 0,7-96 0,0 0 0,-1 0 0,-1 0 0,-1-1 0,-12 23 0,14-36 0,0 0 0,0 0 0,-1 0 0,0-1 0,0 0 0,-1 0 0,-1-1 0,1 0 0,-1 0 0,-1-1 0,-16 10 0,19-13 0,0-1 0,0 0 0,0 0 0,-1-1 0,1 0 0,-1 0 0,1 0 0,-1-1 0,0 0 0,0-1 0,1 0 0,-1 0 0,0-1 0,0 0 0,1 0 0,-1 0 0,0-1 0,-9-4 0,7 1 1,0 0-1,0 0 0,1-1 0,0 0 0,0-1 1,0 0-1,1 0 0,0-1 0,0 0 1,1 0-1,0-1 0,-7-12 0,1 0-9,2-1 0,0 0 0,1-1 0,-10-36 0,12 30-16,2 1-1,1-1 0,1 0 1,2 0-1,0-1 1,4-31-1,1 23-48,2-1 1,2 1-1,2 0 1,15-43-1,4 10-759,3 1 0,61-103 0,-17 55-3259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24575,'0'0'0,"0"10"0,2 23 0,4 34 0,5 32 0,5 32 0,1 18-1845,0 4 1845,-2-5 0,-4-9 0,-7-13 0,-5-19 73,-5-19-73,-3-19 0,-1-22-6419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1 595 24575,'0'-1'0,"0"1"0,0 0 0,0-1 0,0 1 0,0-1 0,1 1 0,-1-1 0,0 1 0,0 0 0,0-1 0,1 1 0,-1 0 0,0-1 0,1 1 0,-1 0 0,0-1 0,1 1 0,-1 0 0,1-1 0,2-2 0,58-46 0,-54 44 0,379-242-525,22 34 0,-382 200 525,-3 1 0,-1 2 0,1 0 0,42-11 0,-62 20 17,0 0-1,-1 1 0,1-1 0,0 1 0,0 0 0,0 0 0,-1 0 0,1 0 0,0 1 1,0-1-1,0 1 0,-1-1 0,1 1 0,0 0 0,-1 0 0,1 0 0,-1 1 1,5 2-1,-3-1 31,-1 0 0,0 0 1,0 1-1,-1-1 1,1 1-1,-1 0 0,1 0 1,-1 0-1,0 0 1,-1 0-1,3 7 0,7 32 7,-2-1 0,7 80-1,-14-98-39,14 176-14,-11 204 0,-5-391-1365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0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24575,'0'0'0,"2"0"0,11 4 0,-1-1 0,1 2 0,-1 0 0,17 9 0,-21-9 0,0 0 0,-1 1 0,1 0 0,-1 0 0,-1 0 0,1 1 0,7 10 0,4 9 0,-2 0 0,19 40 0,20 62 0,-26-59 0,290 561 0,-252-523-1365,-43-75-5461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1231 24575,'0'-1'0,"0"0"0,0 0 0,0 0 0,1 0 0,-1 1 0,0-1 0,1 0 0,-1 0 0,0 0 0,1 0 0,-1 1 0,1-1 0,-1 0 0,1 0 0,0 1 0,-1-1 0,1 0 0,1 0 0,17-11 0,-13 9 0,29-14 5,0 0 0,51-14 1,82-16-215,-165 46 200,118-30-669,226-63 294,-248 63 408,135-64 0,-123 37-24,-97 48 0,0 1 0,0-2 0,-1 0 0,0 0 0,12-15 0,-23 23 0,1 0 0,0-1 0,-1 0 0,0 0 0,1 0 0,-2 0 0,1 0 0,0 0 0,-1 0 0,0 0 0,0-1 0,0 1 0,0-1 0,-1 1 0,0-1 0,0 1 0,0 0 0,0-1 0,-1 1 0,0-1 0,0 1 0,0 0 0,0-1 0,-3-5 0,-4-7 0,-1 1 0,0 0 0,-1 0 0,-19-21 0,23 28 0,-162-186 0,124 150 0,-2 3 0,-59-41 0,78 65-25,-1 1 0,0 1 1,-2 1-1,0 2 0,-41-13 0,40 17-6801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24575,'0'12'0,"1"0"0,1 0 0,0 0 0,1 0 0,0-1 0,8 21 0,36 62 0,-40-82 0,-4-7 0,-3-7 0,-4-11 0,2 10 0,-7-26 0,2-1 0,0 0 0,2 0 0,2 0 0,-1-48 0,4 69 0,1 1 0,0-1 0,0 0 0,0 1 0,1-1 0,5-13 0,-6 19 0,0 0 0,1 0 0,0 0 0,0 0 0,-1 0 0,1 1 0,1-1 0,-1 1 0,0-1 0,1 1 0,-1 0 0,1 0 0,0 0 0,0 0 0,-1 0 0,1 1 0,1-1 0,-1 1 0,6-2 0,-1 1 0,1 1 0,-1 0 0,1 1 0,-1 0 0,1 0 0,-1 0 0,1 1 0,-1 1 0,1-1 0,-1 1 0,0 1 0,15 6 0,-6-2 0,-1 1 0,0 1 0,-1 1 0,0 0 0,15 14 0,-13-8 0,-1 0 0,-1 1 0,0 0 0,-1 2 0,-1-1 0,13 26 0,-26-43 0,1 0 0,-1 0 0,1 0 0,0 0 0,-1 0 0,1 0 0,0 0 0,0 0 0,0 0 0,1 1 0,3-3 0,1-8 0,25-66 0,3-7 0,-26 67 0,1 0 0,0 1 0,1 0 0,0 1 0,1 0 0,1 0 0,0 1 0,13-10 0,-13 14 0,0 0 0,0 0 0,0 1 0,1 1 0,0 0 0,0 1 0,0 0 0,1 1 0,27-4 0,-29 6 0,0 1 0,0 0 0,0 1 0,0 1 0,0 0 0,20 4 0,-23-3 0,-1 1 0,0 0 0,1 0 0,-1 0 0,0 1 0,-1 1 0,1-1 0,-1 1 0,13 11 0,-8-3 17,0 0 0,-1 0 1,0 1-1,-1 0 0,-1 1 0,11 22 0,-2 5-760,17 53 1,-23-55-6084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1 665 24575,'0'0'0,"0"0"0,5-3 0,139-96 0,25-18 0,-11-12 0,-136 108 0,-1-2 0,25-31 0,-39 44 0,0 0 0,-1-1 0,0 0 0,0 0 0,-1 0 0,-1 0 0,0-1 0,4-19 0,-7 26 0,0 0 0,-1 1 0,0-1 0,0 1 0,0-1 0,-1 0 0,0 1 0,1-1 0,-2 1 0,1-1 0,0 1 0,-4-7 0,4 9 0,0-1 0,-1 1 0,1 0 0,-1 0 0,0 0 0,0 0 0,0 0 0,0 0 0,0 0 0,0 1 0,0-1 0,0 1 0,-1-1 0,1 1 0,-1 0 0,1 0 0,-1 0 0,1 0 0,-1 0 0,0 1 0,1-1 0,-5 1 0,1 0 0,-1 0 0,0 1 0,0 0 0,1 0 0,-1 0 0,0 1 0,1 0 0,0 1 0,-1-1 0,1 1 0,0 1 0,-9 5 0,1 1 0,0 1 0,1 0 0,-23 25 0,26-23 0,0 0 0,0 0 0,1 1 0,1 0 0,0 1 0,1 0 0,1 0 0,0 0 0,1 1 0,1 0 0,1 0 0,0 0 0,0 1 0,2-1 0,0 1 0,1-1 0,1 0 0,0 1 0,1-1 0,1 0 0,6 20 0,-6-27 0,1 0 0,0 0 0,0 0 0,1-1 0,0 0 0,0 0 0,1-1 0,0 1 0,0-1 0,13 11 0,-10-11 0,0-1 0,1 1 0,-1-1 0,1-1 0,1 0 0,-1 0 0,1-1 0,18 4 0,-6-4-227,0 0-1,0-2 1,1-1-1,-1 0 1,46-7-1,12-7-6598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0,3 1 0,0 1 0,0 0 0,0 1 0,0-1 0,0 1 0,0 0 0,-1 0 0,0 0 0,1 0 0,-1 1 0,3 5 0,1 1 0,84 150 0,-54-91 0,63 88 0,-64-110 0,53 52 0,-69-79 0,2-1 0,0-1 0,1-1 0,44 25 0,-65-42 0,8 5 0,1 0 0,18 6 0,-26-10 0,1 0 0,0-1 0,-1 1 0,1-1 0,-1 1 0,1-1 0,0 0 0,-1 0 0,1 0 0,0-1 0,-1 1 0,1-1 0,-1 1 0,1-1 0,-1 0 0,5-2 0,27-20 0,-26 17 0,-1 1 0,1-1 0,0 2 0,0-1 0,0 1 0,12-4 0,7 2 0,0 1 0,0 2 0,42-1 0,-21 2 0,-38 2 0,129-12 0,-108 8 0,0-2 0,43-13 0,-68 17 0,0 0 0,0-1 0,0 0 0,0 0 0,-1 0 0,1-1 0,-1 1 0,0-1 0,7-8 0,-8 8 0,-1 0 0,0 0 0,0 0 0,0-1 0,-1 0 0,0 1 0,1-1 0,-1 0 0,-1 0 0,1 0 0,-1 0 0,1-6 0,-1-3 0,0 0 0,-1 0 0,-1 1 0,0-1 0,-1 0 0,0 0 0,-1 1 0,-1-1 0,0 1 0,-11-24 0,3 13 0,-1 0 0,0 2 0,-2-1 0,-31-34 0,0 10 23,32 34-370,1 0 0,0-1 0,-21-30 0,29 35-6479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778 604 24575,'-3'-3'0,"0"0"0,0 1 0,0-1 0,-1 1 0,1 0 0,-1-1 0,0 2 0,0-1 0,1 0 0,-9-1 0,-3-1 0,-24-2 0,36 6 0,-23-3 0,0 2 0,-1 1 0,1 1 0,0 1 0,0 2 0,0 0 0,1 2 0,-47 16 0,38-9 0,1 2 0,0 1 0,2 2 0,0 1 0,-52 41 0,61-42 0,2 1 0,-22 26 0,34-35 0,0 1 0,0 0 0,1 0 0,0 1 0,1 0 0,-7 20 0,11-27 0,0 0 0,1 0 0,0 0 0,0 1 0,0-1 0,1 0 0,0 1 0,0-1 0,0 1 0,1-1 0,-1 0 0,1 1 0,1-1 0,-1 0 0,1 0 0,0 0 0,0 0 0,0 0 0,1 0 0,-1-1 0,1 1 0,1-1 0,-1 1 0,0-1 0,1 0 0,0-1 0,5 5 0,-2-2 0,0-1 0,1 0 0,0 0 0,1 0 0,-1-1 0,1-1 0,-1 1 0,1-1 0,0-1 0,1 0 0,-1 0 0,0-1 0,0 0 0,1 0 0,-1-1 0,0 0 0,1-1 0,-1 0 0,0 0 0,1-1 0,-1-1 0,0 1 0,0-1 0,-1-1 0,11-5 0,-4 1 14,0-1-1,0-1 0,-1-1 1,-1 0-1,24-25 0,-21 17-80,0 0-1,-2-1 0,22-38 0,-20 23-35,0 1 0,-3-2 0,0 0 0,-3-1 1,9-54-1,-12 41 103,-2 0 0,-2 1 0,-7-82 0,0 92 0,-2 0 0,-1 0 0,-2 1 0,-2 0 0,-18-42 0,26 73 0,0-2 0,-1 0 0,-1 0 0,1 1 0,-9-12 0,9 17 167,4 4 241,4 8-175,55 93-233,25 45 0,68 192-999,-33 16 780,-112-332 110,41 123-957,-36-120-4732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24575,'0'0'0,"0"0"0,0 0 0,2-2 0,6-2 0,11-3 0,18-4 0,16-3 0,12-4 0,5-3 0,-4 0 0,-10 0 0,-11 4 0,-15 6-8191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24575,'0'0'0,"0"-2"0,6-5 0,18-6 0,29-11 0,26-11 0,15-5 0,-4 3 0,-15 7-8191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24575,'0'0'0,"5"6"0,119 174 0,-79-107-240,-3 2-1,-4 2 1,56 160-1,-76-179 204,-3 1-1,-2 1 1,-3 0-1,-3 0 1,-2 0-1,-5 90 1,-2-122 5,-2 1 0,0-1 0,-2 0 0,-18 52 0,16-61-120,0-1 0,-1 0 0,-1 0 0,0-1 1,-2 0-1,0-1 0,-23 25 0,3-12-5440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24575,'3'-7'0,"-1"5"0,1 0 0,-1 1 0,0-1 0,1 1 0,-1 0 0,1-1 0,-1 1 0,1 0 0,0 0 0,5 0 0,21-6 3,0 1-1,0 1 0,1 2 0,58 1 1,-47 5-39,1 1 0,-1 2 0,41 11 0,-28-1-74,-2 2 0,-1 2 0,0 2 0,-1 3 0,51 34 0,-74-41 110,0 1 0,-2 1 0,0 1 0,38 42 0,-52-49 0,0 0 0,-1 0 0,0 1 0,-1 0 0,-1 1 0,-1 0 0,0 0 0,-1 1 0,0-1 0,3 24 0,-6-23 0,-2-1 0,0 0 0,0 1 0,-2-1 0,-3 24 0,0-17 0,-2 0 0,0 0 0,-11 26 0,-6 0 0,-1-1 0,-49 72 0,6-25 0,-3-3 0,-5-3 0,-3-3 0,-111 93 0,174-166 0,11-10 0,0-1 0,1 1 0,-1 0 0,1 0 0,0 1 0,0-1 0,-4 7 0,7-9-45,-1-1-1,1 0 0,0 0 1,0 1-1,0-1 0,0 0 0,0 1 1,0-1-1,0 0 0,-1 1 1,1-1-1,0 0 0,0 1 1,0-1-1,0 0 0,1 1 1,-1-1-1,0 0 0,0 1 1,0-1-1,0 0 0,0 1 1,0-1-1,0 0 0,1 1 1,-1-1-1,8 5-6120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2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542 207 24575,'-2'-14'0,"-5"-7"0,-1 1 0,-1-1 0,-20-33 0,25 49 0,0-1 0,0 0 0,-1 1 0,1 0 0,-1 0 0,-1 0 0,1 0 0,0 1 0,-1 0 0,0 0 0,0 0 0,0 1 0,-1 0 0,1 0 0,-1 1 0,-7-2 0,6 2 0,0 1 0,0 1 0,0-1 0,-1 1 0,1 0 0,0 1 0,0 0 0,-15 4 0,12-2 0,-1 1 0,1 1 0,0 0 0,1 0 0,-16 10 0,6 1 0,0 0 0,1 1 0,1 0 0,0 2 0,-15 21 0,17-20 0,1 1 0,-16 32 0,26-45 0,1 0 0,1 0 0,0 1 0,0-1 0,0 1 0,1 0 0,1 0 0,-1-1 0,1 1 0,1 13 0,0-19 0,0-1 0,1 1 0,0 0 0,-1 0 0,1 0 0,0 0 0,0-1 0,0 1 0,1 0 0,-1-1 0,1 1 0,-1-1 0,1 1 0,0-1 0,0 0 0,0 0 0,0 0 0,0 0 0,1 0 0,-1 0 0,0-1 0,1 1 0,-1-1 0,1 0 0,4 2 0,-2-1 0,0-1 0,1 0 0,-1 0 0,1 0 0,-1 0 0,1-1 0,-1 0 0,1 0 0,-1-1 0,1 1 0,-1-1 0,9-3 0,7-3 0,29-16 0,-33 15 0,0 0 0,0 1 0,21-5 0,-20 8 0,1 1 0,0 1 0,0 1 0,0 1 0,0 0 0,0 1 0,0 1 0,0 1 0,28 8 0,-31-6 0,1 1 0,-1 0 0,0 1 0,0 1 0,-1 0 0,0 1 0,-1 1 0,0 0 0,0 1 0,19 21 0,-10-5-341,-2 2 0,-1 0-1,28 55 1,-24-34-6485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186 462 24575,'13'2'0,"-9"0"0,26 5 0,-29-7 0,0 0 0,-1 0 0,1 0 0,0 0 0,0 0 0,0 0 0,0 0 0,0 0 0,0 0 0,0 0 0,0 0 0,0 0 0,-1-1 0,1 1 0,0 0 0,0-1 0,0 1 0,0-1 0,-1 1 0,1-1 0,0 1 0,0-1 0,-1 1 0,1-1 0,0 0 0,-1 0 0,1 0 0,0-3 0,0 0 0,0 0 0,0 1 0,-1-1 0,0 0 0,0 0 0,0 0 0,0 0 0,-1 0 0,0-4 0,0 2 0,-5-30 0,-2 1 0,-1 0 0,-2 1 0,-2 0 0,0 0 0,-3 1 0,0 1 0,-24-33 0,37 61 0,-1-3 0,0 0 0,-1 0 0,0 1 0,-1-1 0,1 1 0,-1 0 0,0 1 0,-12-9 0,17 14 0,0-1 0,0 1 0,0-1 0,0 1 0,0 0 0,0-1 0,0 1 0,0 0 0,0-1 0,-1 1 0,1 0 0,0 0 0,0 0 0,0 0 0,0 0 0,0 1 0,-1-1 0,1 0 0,0 0 0,0 1 0,0-1 0,0 1 0,0-1 0,0 1 0,0-1 0,0 1 0,0-1 0,0 1 0,0 0 0,1 0 0,-1-1 0,0 1 0,-1 1 0,0 2 0,-1 0 0,1 0 0,-1 0 0,1 0 0,1 1 0,-4 7 0,3-3-91,0-1 0,0 1 0,1-1 0,0 1 0,1-1 0,-1 1 0,2 0 0,-1-1 0,1 1 0,1-1 0,-1 1 0,2-1 0,-1 0 0,7 15 0,4 2-6735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3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71 278 24575,'0'0'0,"1"1"0,-1-1 0,1 1 0,-1-1 0,1 1 0,-1-1 0,1 1 0,-1-1 0,1 1 0,-1 0 0,0-1 0,1 1 0,-1 0 0,1 0 0,1 4 0,19 31 0,32 76 0,-43-87 0,-1 1 0,-2 1 0,0 0 0,2 28 0,-8-46 0,0 0 0,-1 0 0,0 0 0,-1-1 0,0 1 0,0 0 0,-1 0 0,-4 13 0,5-19 0,0 0 0,0 0 0,-1 0 0,1 0 0,-1 0 0,0-1 0,0 1 0,0 0 0,0-1 0,-1 0 0,1 1 0,-1-1 0,1 0 0,-1 0 0,0 0 0,0-1 0,0 1 0,0-1 0,0 0 0,0 1 0,0-1 0,0 0 0,0-1 0,-1 1 0,-4 0 0,4-1 0,0 0 0,1-1 0,-1 1 0,0-1 0,0 1 0,1-1 0,-1 0 0,0-1 0,1 1 0,0 0 0,-1-1 0,1 0 0,0 0 0,-1 0 0,1 0 0,0-1 0,1 1 0,-1-1 0,0 0 0,1 1 0,-1-1 0,-1-4 0,-2-2 0,1 1 0,0-1 0,1 0 0,0 0 0,0-1 0,1 1 0,-3-12 0,5 12 0,-1 1 0,1 0 0,1 0 0,-1 0 0,2-1 0,-1 1 0,1 0 0,0 0 0,4-14 0,-3 16 0,0 0 0,1 0 0,-1 0 0,1 0 0,1 1 0,-1-1 0,1 1 0,0 0 0,0 0 0,1 0 0,-1 1 0,1-1 0,5-3 0,0 2 0,0 0 0,0 0 0,0 1 0,0 0 0,1 1 0,12-3 0,-5 2 0,1 2 0,-1 0 0,21-1 0,13 4 0,86 9 0,-131-8 0,110 14 0,71 6 0,-177-21 0,-1 0 0,0 0 0,0-1 0,1 0 0,15-4 0,-23 4 0,0 0 0,0 0 0,0 0 0,0-1 0,0 1 0,0-1 0,0 0 0,0 0 0,0 0 0,-1 0 0,1 0 0,-1-1 0,0 1 0,0-1 0,1 0 0,-2 1 0,1-1 0,0 0 0,-1 0 0,3-4 0,-2-1 0,-1 0 0,1 0 0,-1 0 0,0 0 0,-1 0 0,0 0 0,-2-14 0,1-7 0,1 28 0,0-1 0,0 1 0,0-1 0,0 0 0,0 1 0,0-1 0,1 1 0,-1-1 0,1 0 0,-1 1 0,1-1 0,0 1 0,-1-1 0,1 1 0,0 0 0,0-1 0,0 1 0,0 0 0,0 0 0,0-1 0,0 1 0,0 0 0,1 0 0,-1 0 0,0 1 0,1-1 0,-1 0 0,1 0 0,2 0 0,3-1 0,0 1 0,0 0 0,0 0 0,0 0 0,11 2 0,-3-1 0,81-2 0,137-21 0,-218 21 0,0 0 0,-1-2 0,0 0 0,0 0 0,0-1 0,25-13 0,-37 16 0,0 1 0,-1 0 0,1-1 0,0 1 0,-1-1 0,1 0 0,-1 1 0,1-1 0,-1 0 0,0 0 0,0 0 0,1 0 0,-1 0 0,-1 0 0,1-1 0,1-2 0,-2 1 0,1 0 0,-1 0 0,0 0 0,0 0 0,0 1 0,0-1 0,-1 0 0,0 0 0,-1-5 0,0 3 0,0-1 0,-1 0 0,0 1 0,0 0 0,-1-1 0,0 1 0,0 1 0,0-1 0,0 1 0,-9-8 0,11 11 0,-1 0 0,1 0 0,0 1 0,-1 0 0,0-1 0,1 1 0,-1 0 0,-4-1 0,6 2 0,0-1 0,0 1 0,1 0 0,-1 0 0,0 0 0,0 0 0,0 0 0,0 0 0,0 0 0,0 0 0,0 0 0,0 1 0,0-1 0,0 0 0,0 0 0,0 1 0,0-1 0,1 1 0,-1-1 0,0 1 0,0-1 0,0 1 0,1 0 0,-1-1 0,0 1 0,1 0 0,-1-1 0,1 1 0,-2 1 0,1 0 0,0 1 0,0-1 0,1 0 0,-1 0 0,0 1 0,1-1 0,0 0 0,-1 1 0,1-1 0,0 1 0,0 1 0,6 32 0,-6-35 0,15 60-6,31 82-1,-20-66-150,96 353-735,-106-349 824,-3 0-1,-4 1 0,-1 121 0,-21-22-1126,6-115-4464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3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64 222 24575,'1'-3'0,"-1"0"0,1 0 0,0 0 0,0 0 0,0 0 0,0 1 0,1-1 0,-1 0 0,1 1 0,3-5 0,0 0 0,4-7 0,1 1 0,1 0 0,1 1 0,-1 0 0,2 0 0,0 2 0,0-1 0,1 2 0,0 0 0,0 1 0,1 0 0,20-7 0,-16 8 0,0 1 0,0 0 0,0 2 0,1 0 0,-1 1 0,1 1 0,0 1 0,-1 1 0,1 0 0,21 5 0,-29-4 0,-1 2 0,1 0 0,-1 0 0,0 1 0,0 1 0,-1 0 0,12 7 0,-18-10 0,1 1 0,-1 0 0,0 0 0,0 1 0,0-1 0,-1 1 0,1 0 0,-1 0 0,0 0 0,0 0 0,0 1 0,0-1 0,-1 1 0,0 0 0,0 0 0,0-1 0,-1 1 0,2 8 0,-3-6 0,1-1 0,-1 1 0,-1 0 0,1-1 0,-1 1 0,0 0 0,-1-1 0,-3 11 0,-1-1 0,-1-1 0,-13 22 0,-4 1-27,-56 67 0,-42 28-659,-96 71 648,60-59-1290,140-128-4757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3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1482 24575,'3'0'0,"0"0"0,1-1 0,-1 1 0,0-1 0,0 0 0,0 0 0,0 0 0,0-1 0,0 1 0,0-1 0,5-3 0,-1 0 0,0-1 0,0 0 0,7-9 0,0-3 0,-1 0 0,0 0 0,-1-1 0,16-39 0,26-88 0,-38 87 0,-2 1 0,9-79 0,-19 93 0,-2 0 0,-2 0 0,-9-81 0,7 115 0,1 0 0,-1 0 0,-1 1 0,0-1 0,-5-11 0,7 19 0,0 0 0,0 0 0,0 0 0,0 0 0,-1 1 0,1-1 0,0 0 0,-1 1 0,1-1 0,-1 1 0,1-1 0,-1 1 0,0 0 0,0 0 0,0 0 0,1 0 0,-1 0 0,0 0 0,0 0 0,0 1 0,0-1 0,-1 1 0,1-1 0,0 1 0,0 0 0,0 0 0,0 0 0,0 0 0,0 0 0,-4 1 0,-1 1 0,0 0 0,1 0 0,-1 1 0,0 0 0,1 0 0,0 1 0,0 0 0,-8 6 0,-2 3 0,-23 26 0,27-27 0,1 1 0,1 0 0,1 1 0,-1 0 0,2 1 0,0 0 0,1 0 0,1 1 0,0 0 0,-4 20 0,7-22 0,0 0 0,2 1 0,0-1 0,0 0 0,2 0 0,-1 1 0,2-1 0,0 0 0,1 0 0,0 0 0,1 0 0,8 18 0,-6-17 0,1-2 0,0 1 0,1-1 0,1 0 0,0-1 0,13 14 0,-15-19 0,0 0 0,1 0 0,0-1 0,0 0 0,1 0 0,-1-1 0,1 0 0,0-1 0,1 0 0,14 5 0,-8-6 0,0 0 0,0-1 0,0-1 0,1 0 0,-1-1 0,0-1 0,0-1 0,22-4 0,-3-2 0,0-2 0,56-23 0,-40 9 0,-1-2 0,-1-2 0,-2-3 0,-1-1 0,-1-2 0,51-53 0,-78 70 0,-1 0 0,-1-2 0,25-35 0,-41 53 0,1 1 0,-1-1 0,0 0 0,1 1 0,-1-1 0,0 0 0,1 1 0,-1-1 0,0 0 0,0 1 0,0-1 0,1 0 0,-1 1 0,0-1 0,0 0 0,0-1 0,-1 2 0,1 0 0,0 0 0,0-1 0,0 1 0,0 0 0,-1 0 0,1 0 0,0 0 0,0 0 0,-1-1 0,1 1 0,0 0 0,0 0 0,-1 0 0,1 0 0,0 0 0,0 0 0,-1 0 0,1 0 0,0 0 0,0 0 0,-1 0 0,1 0 0,0 0 0,0 0 0,-1 0 0,1 0 0,-1 0 0,-2 1 0,0 0 0,0 0 0,-1 1 0,1-1 0,-4 3 0,-2 2 0,1 1 0,-1 0 0,1 0 0,1 0 0,-1 1 0,1 0 0,1 1 0,0 0 0,0 0 0,0 0 0,1 1 0,0-1 0,1 1 0,-4 15 0,4-10 0,0 0 0,1 0 0,1 0 0,0 0 0,1 0 0,1 1 0,1-1 0,0 0 0,5 25 0,-5-34 0,1-1 0,-1 0 0,1 0 0,0 0 0,1 0 0,-1 0 0,5 6 0,-6-10 0,0 0 0,-1 0 0,1 0 0,0 0 0,0 0 0,0 0 0,0 0 0,0 0 0,0 0 0,0-1 0,0 1 0,0 0 0,1-1 0,-1 1 0,0-1 0,0 1 0,0-1 0,1 1 0,-1-1 0,0 0 0,1 0 0,-1 0 0,0 0 0,0 0 0,1 0 0,-1 0 0,0 0 0,1 0 0,-1-1 0,0 1 0,0 0 0,1-1 0,-1 1 0,0-1 0,2 0 0,-1-1 0,0 1 0,-1 0 0,1-1 0,0 0 0,-1 1 0,1-1 0,-1 0 0,0 1 0,1-1 0,-1 0 0,2-4 0,-1 1 0,0-1 0,0 0 0,2-11 0,-1-3 0,-1 0 0,-1 0 0,-1-1 0,-2-28 0,-21-82 0,6 68-113,-2 2 1,-4 0-1,-2 1 0,-44-78 0,-1 21-169,-88-112 1,104 157 281,53 71 0,-7-11 0,8 12 0,0 0 0,0 0 0,0 0 0,0 0 0,0 0 0,0 0 0,0 0 0,0 0 0,0 0 0,0 0 0,0 0 0,0 0 0,0 0 0,0 0 0,0 0 0,0 0 0,0 0 0,0-1 0,0 1 0,0 0 0,0 0 0,0 0 0,0 0 0,0 0 0,0 0 0,0 0 0,0 0 0,0 0 0,0 0 0,0 0 0,0 0 0,0 0 0,1 0 0,-1 0 0,0 0 0,0 0 0,0 0 0,0 0 0,0 0 0,0 0 0,0-1 0,0 1 0,0 0 0,0 0 0,0 0 0,0 0 0,0 0 0,0 0 0,0 0 0,0 0 0,0 0 0,0 0 0,1 0 0,-1 0 0,0 0 0,0 0 0,0 0 0,8 4 0,9 7 234,-1 1 1,-1 1 0,18 17 0,85 100-128,-11 10-1096,-83-108 666,283 385 162,-97-128-1328,-161-223-3659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3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230 258 24575,'0'50'0,"2"78"0,0-112 0,0-1 0,1 0 0,0 0 0,1 0 0,1 0 0,7 15 0,-7-20 0,1-1 0,0 1 0,1-1 0,0-1 0,0 1 0,1-1 0,0-1 0,0 1 0,1-1 0,0-1 0,0 0 0,0 0 0,1 0 0,0-1 0,0-1 0,0 0 0,1 0 0,-1-1 0,15 2 0,-19-4 0,1 0 0,-1-1 0,0 1 0,1-1 0,-1-1 0,0 0 0,1 1 0,-1-2 0,0 1 0,0-1 0,12-5 0,-11 4 0,0-1 0,0-1 0,0 1 0,0-1 0,-1 0 0,0-1 0,0 0 0,7-9 0,-4 3 0,0-1 0,-1 0 0,0-1 0,-1 0 0,-1 0 0,0-1 0,-1 0 0,-1 1 0,4-22 0,-6 20 0,0 0 0,-2 0 0,0 0 0,0 0 0,-2 0 0,0 0 0,-1 0 0,0 0 0,-1 1 0,-1 0 0,-1 0 0,0 0 0,-1 0 0,0 1 0,-18-25 0,13 23 0,0 0 0,-1 2 0,0-1 0,-2 2 0,1 0 0,-2 0 0,1 2 0,-2 0 0,0 1 0,0 0 0,0 1 0,-33-10 0,28 12 0,0 2 0,-1 1 0,0 0 0,0 2 0,0 0 0,0 2 0,-1 0 0,1 2 0,0 1 0,0 0 0,-36 12 0,49-12-682,-19 10-1,4 2-6143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3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24575,'0'0'0,"-10"11"0,7-8 0,0 0 0,0 1 0,0 0 0,0 0 0,1 0 0,0 0 0,0 0 0,0 0 0,0 1 0,0-1 0,1 0 0,0 1 0,0 0 0,0 8 0,0 5 0,1 0 0,3 22 0,-3-33 0,6 35 0,2 0 0,1-1 0,2 0 0,2-1 0,19 42 0,-28-72 0,0-1 0,-1 1 0,4 18 0,-7-23 0,1-1 0,-1 1 0,0-1 0,0 1 0,-1-1 0,1 1 0,-1-1 0,0 1 0,0-1 0,0 1 0,-3 3 0,0 1 0,-1 0 0,-1 0 0,1-1 0,-2 0 0,1 0 0,-1 0 0,0-1 0,0 0 0,-13 8 0,-8 5 0,-43 23 0,-32 7 120,82-42-491,1 0-1,-2-2 1,-24 4 0,20-6-6455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3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1 24575,'-7'0'0,"0"1"0,0 1 0,-1-1 0,1 1 0,0 0 0,0 1 0,1 0 0,-10 4 0,0 1 0,-142 65 0,7 14 0,137-77 0,0 0 0,0 1 0,1 0 0,1 1 0,0 0 0,1 1 0,-15 23 0,21-30 0,2 1 0,-1-1 0,1 1 0,0 0 0,0 0 0,1 0 0,0 1 0,0-1 0,1 0 0,0 1 0,0 0 0,1-1 0,0 1 0,0-1 0,1 1 0,0-1 0,0 1 0,1-1 0,3 11 0,-1-9 0,0 0 0,1-1 0,0 1 0,0-1 0,1-1 0,0 1 0,0-1 0,1 0 0,0 0 0,0-1 0,1 1 0,-1-2 0,1 1 0,15 7 0,-1-3 0,0 0 0,0-2 0,1 0 0,41 8 0,27-2-1365,-11-7-5461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3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3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24575,'1'3'0,"3"5"0,0 1 0,0-1 0,8 10 0,4 6 0,52 96-283,-6 3-1,60 171 1,-62-116 122,43 215 0,-91-334 88,24 114-1026,-33-152-4748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3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 24575,'0'0'0,"0"-2"0,3-4 0,12-7 0,16-11 0,22-9 0,17-6 0,12-1 0,13 4 0,13 3 0,9 6 0,0 7-671,-8 7 671,-20 6 0,-24 4-7520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3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0 349 24575,'0'0'0,"0"0"0,0-1 0,4-6 0,9-8 0,17-11 0,25-13 0,19-9 0,16-6 0,12-5 0,1 4-644,-17 10-6903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24575,'0'0'0,"-7"5"0,-2 6 0,0 1 0,1 0 0,-10 18 0,-15 40 0,27-55 0,0 0 0,1-1 0,1 2 0,0-1 0,1 0 0,-2 27 0,5-36 0,0 0 0,0 1 0,0-1 0,1 0 0,0 0 0,1 0 0,-1 0 0,1 0 0,0-1 0,0 1 0,1 0 0,0-1 0,0 0 0,0 1 0,0-1 0,1-1 0,0 1 0,0 0 0,0-1 0,6 5 0,-5-6 7,-1 0 1,1-1-1,0 1 0,0-1 0,0 0 0,0 0 0,0 0 1,0-1-1,1 0 0,-1 0 0,1 0 0,-1 0 0,0-1 1,1 0-1,7-1 0,2-1-377,1-1 0,0 0 0,28-11 0,9-7-6456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3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24575,'0'1'0,"1"-1"0,-1 1 0,0 0 0,0 0 0,0 0 0,1 0 0,-1-1 0,0 1 0,1 0 0,-1 0 0,1 0 0,0 0 0,3 7 0,14 36 0,11 50 0,6 47 0,-21-70 0,7 91 0,-22-174 0,3-21 0,-2 18 0,31-251-198,-20 213 40,1 1-1,3 0 1,22-51-1,-22 70 6,2 1 0,1 1-1,1 0 1,1 2 0,2 0-1,1 1 1,27-25 0,5 3-5980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3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169 218 24575,'-13'0'0,"1"0"0,-7 1 0,1-2 0,-1 0 0,-23-5 0,37 5 0,3 0 0,0 1 0,-1-1 0,1 1 0,0 0 0,0-1 0,0 1 0,-4 1 0,6-1 0,-1 0 0,0 0 0,1 0 0,-1 1 0,0-1 0,1 0 0,-1 1 0,1-1 0,-1 1 0,0-1 0,1 1 0,-1-1 0,1 1 0,-1-1 0,1 1 0,-1-1 0,1 1 0,0 0 0,-1-1 0,1 1 0,0 0 0,0-1 0,-1 1 0,1 0 0,0-1 0,0 1 0,0 1 0,-4 25 0,2 1 0,0 0 0,4 36 0,-1-49 0,-1-14 0,1 37 0,1 1 0,15 67 0,-14-93 0,1 0 0,1-1 0,0 0 0,12 23 0,-12-28 0,0 1 0,1-1 0,0 0 0,0-1 0,0 1 0,1-1 0,0 0 0,9 5 0,-8-5-1,1-1-1,1-1 0,-1 1 1,0-2-1,1 1 0,0-1 1,0-1-1,13 2 1,-10-2 7,1-1 0,0-1 0,0-1 0,0 0 0,20-4 0,-6-2-52,0-1-1,-1-2 1,0 0 0,0-2 0,31-19-1,5-8-166,-1-3 0,-3-2-1,-1-3 1,-3-2-1,96-111 1,-70 54 213,-66 83 0,-1 0 0,19-44 0,-31 61 0,1 1 0,-2-1 0,1 0 0,0 0 0,0-11 0,-2 16 0,0 0 0,0 0 0,0 0 0,0 0 0,0 0 0,0 0 0,0 0 0,0 0 0,-1 0 0,1 0 0,-1 0 0,1 0 0,0 0 0,-1 0 0,0 0 0,1 0 0,-1 1 0,1-1 0,-1 0 0,0 0 0,0 1 0,1-1 0,-1 0 0,0 1 0,0-1 0,0 1 0,0-1 0,0 1 0,0-1 0,0 1 0,0 0 0,0-1 0,0 1 0,0 0 0,0 0 0,0 0 0,0 0 0,0 0 0,0 0 0,-1 0 0,-8 1 142,0 0 1,0 1-1,0 0 0,1 1 0,-1 0 1,1 0-1,0 1 0,-13 7 0,-2 2-102,0 1 0,2 2 0,-1 0-1,2 1 1,0 2 0,-30 34 0,29-27-44,1 1 0,1 1 0,2 1 1,1 0-1,-14 33 0,27-52 4,-2 3 0,-6 20 0,11-30 0,0 0 0,1 0 0,-1 0 0,1 1 0,-1-1 0,1 0 0,0 1 0,0-1 0,1 0 0,-1 0 0,2 6 0,-2-8 0,1 0 0,0 0 0,-1 1 0,1-1 0,0 0 0,-1 0 0,1 0 0,0 0 0,0 0 0,0 0 0,0 0 0,0 0 0,0-1 0,0 1 0,0 0 0,1-1 0,-1 1 0,0-1 0,0 1 0,1-1 0,-1 1 0,0-1 0,1 0 0,1 1 0,3-1 0,1 0 0,-1 0 0,12-2 0,-17 2 0,89-18 0,-13 0 0,-64 16 0,0 1 0,0 0 0,25 1 0,-32 1 0,1 0 0,-1 0 0,1 1 0,-1 0 0,0 0 0,0 0 0,0 1 0,0 0 0,0 0 0,-1 0 0,1 1 0,-1 0 0,0 0 0,0 0 0,-1 1 0,1-1 0,-1 1 0,0 0 0,0 1 0,0-1 0,-1 1 0,5 9 0,1 6 0,0 0 0,-1 1 0,5 26 0,11 71 0,-24-118 0,37 365 0,-37 1 0,-1-355-1365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3:3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0,4 2 0,11 1 0,10-1 0,1 0-8191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7 24575,'0'0'0,"-1"-6"0,0 7 0,-3 14 0,3-12 0,-23 106 0,3-2 0,-111 752-1840,109-583 1760,21-211 30,2 1 0,12 74 1,-12-140 48,2 18-28,8 29 1,-9-43 29,1 0 0,-1 0 0,1 0 0,-1 0 0,1 0-1,1-1 1,-1 1 0,0-1 0,1 0 0,0 1 0,-1-1 0,6 3 0,-6-4 16,0-1-1,0 1 1,1-1 0,-1 0 0,0 0 0,1 0 0,-1-1 0,1 1 0,-1 0-1,1-1 1,0 0 0,-1 1 0,1-1 0,4-1 0,-1 1-270,0-1 0,0-1-1,0 1 1,11-5 0,24-14-4810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24575,'0'6'0,"57"834"-1447,-53-739 1447,8 454 0,-20-339 216,4-177-576,-2 0 0,-1-1 0,-18 55 0,14-64-5160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24575,'-5'44'0,"4"-11"-40,2 0 0,1 0 0,2-1 0,1 1 0,1-1 0,2 0 0,23 58 0,-8-34-194,3-1-1,3-2 1,49 70-1,-44-75 125,3-2 1,2-2-1,1-2 1,3-1-1,1-2 0,2-3 1,1-1-1,2-2 1,1-3-1,1-1 1,2-3-1,1-3 0,0-1 1,2-3-1,106 21 1,-85-27 109,0-4 0,0-4 0,1-2 0,-1-5 0,0-2 0,1-4 0,-2-3 0,0-3 0,0-4 0,-2-3 0,0-4 0,135-64 0,-148 56-51,-1-1 0,-2-4 0,-1-2 1,91-84-1,-118 94-62,-1-1 0,-2-2 1,34-53-1,-44 58 91,-1-1-1,-2-1 1,-1 0-1,-1-1 0,8-34 1,-7-5-704,-8 15-2888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126 524 24575,'-3'-10'0,"-103"-383"0,101 372 0,1 0 0,1 0 0,-1-36 0,4 57 0,0 1 0,0-1 0,0 0 0,0 0 0,0 0 0,0 0 0,0 0 0,0 0 0,0 0 0,0 0 0,1 0 0,-1 0 0,0 0 0,0 0 0,0 0 0,0 0 0,0 0 0,0 0 0,0 0 0,0 0 0,0 0 0,0 0 0,0 0 0,0 0 0,0 0 0,0 0 0,1 0 0,-1 0 0,0 0 0,0 0 0,0 0 0,0 0 0,0 0 0,0 0 0,0 0 0,0 0 0,0 0 0,0 0 0,0 0 0,0 0 0,0-1 0,0 1 0,0 0 0,0 0 0,0 0 0,0 0 0,0 0 0,1 0 0,-1 0 0,0 0 0,0 0 0,0 0 0,5 10 0,31 70 0,-28-61 0,33 79 0,195 547-2009,-181-455 1984,46 293 1,-54-29-665,-47-441 767,1 21-199,-1-32 264,0 0 0,0 1 0,-1-1 0,1 0 0,-1 0 0,0 1 0,0-1 0,1 0 0,-1 0 0,-2 4 0,2-6-125,1 0 0,0 0 0,0 1 0,0-1 0,-1 0 0,1 1 0,0-1 0,0 0 0,-1 0 0,1 0 0,0 1 0,-1-1 0,1 0 0,0 0 0,-1 0 0,1 0 0,0 0 0,-1 1 0,1-1 1,0 0-1,-1 0 0,1 0 0,0 0 0,-1 0 0,1 0 0,0 0 0,-1 0 0,1 0 0,0-1 0,-1 1 0,1 0 0,-1 0 0,-11-9 452,4-1-446,0 0 0,0-1-1,0 1 1,2-2-1,-1 1 1,-5-15 0,3 3-29,1 0 1,-8-38-1,10 24 5,1 1 0,3-1 0,1-1 0,1 1 0,2 0 0,2 0 0,1 1 0,14-49 0,-13 63 0,1 1 0,1 0 0,1 0 0,0 1 0,2 0 0,0 1 0,2 0 0,0 1 0,1 0 0,0 1 0,1 1 0,1 0 0,1 1 0,32-22 0,-28 23 0,0 1 0,1 1 0,0 1 0,1 1 0,0 1 0,45-11 0,-61 18 0,-1 1 0,1 0 0,0 1 0,0 0 0,0 0 0,0 0 0,11 2 0,-14-1 0,0 0 0,-1 1 0,1-1 0,0 1 0,-1-1 0,1 1 0,-1 0 0,0 0 0,1 1 0,-1-1 0,0 1 0,0 0 0,-1 0 0,4 4 0,0 1 0,0 1 0,-1 0 0,-1 0 0,1 0 0,-2 1 0,1 0 0,-1-1 0,-1 1 0,0 0 0,2 18 0,-3-10 0,0 1 0,-2-1 0,0 0 0,-1 0 0,-6 25 0,1-16-14,-2 1 0,-1-1 0,-23 44 0,-53 70-571,35-65 543,-3-2-1,-102 106 0,145-169-575,-15 11-1,19-17-5566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24575,'0'10'0,"3"95"0,30 197 0,-8-176 0,48 145 0,-52-209-682,45 92-1,-43-110-6143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4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24575,'0'0'0,"3"0"0,12 0 0,-3-1 0,1 2 0,16 1 0,-25-1 0,0 0 0,0 0 0,1 0 0,-2 1 0,1-1 0,0 1 0,0 0 0,0 0 0,-1 0 0,1 1 0,2 2 0,2 2 0,-2 1 0,1-1 0,-1 1 0,0 0 0,-1 1 0,0 0 0,6 15 0,0 3 0,10 39 0,-11-27 0,6 64 0,-4 43 0,5 43 0,-15-176 0,1 1 0,0 0 0,10 23 0,-10-31 0,0 1 0,0-1 0,1 0 0,0 1 0,1-2 0,-1 1 0,1 0 0,11 9 0,-7-9 9,0 1 1,0-1-1,1 0 0,0-1 0,0 0 1,0-1-1,0 0 0,1-1 0,0 0 0,0 0 1,0-1-1,14 1 0,-10-3-174,0 0 0,0 0 0,0-2 0,0 0 0,0 0 0,0-1 0,0-1 0,20-8 0,16-12-6661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4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0,2 0 0,10 0 0,15 2 0,17 4 0,27 11 0,29 14 0,23 14 0,13 14-1340,10 8 1340,7 1 0,-6-2 0,-16-7 0,-26-12 0,-32-14-6851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6 0,-1 0 0,2 0 0,-1 0 0,1-1 0,5 14 0,-1-3 0,82 207-458,17-4-258,-51-108 570,28 63 373,72 145-1600,-135-284-4352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24575,'1'-2'0,"-1"0"0,0 0 0,1 0 0,-1 0 0,1 1 0,-1-1 0,1 0 0,0 0 0,0 0 0,0 0 0,0 1 0,0-1 0,0 0 0,0 1 0,1-1 0,-1 1 0,3-3 0,2 0 0,-1 0 0,1 0 0,-1 1 0,9-4 0,3 0 0,-1 1 0,1 1 0,-1 0 0,1 1 0,24-2 0,-11 4 0,1 0 0,37 4 0,-46 0 0,0 1 0,-1 1 0,0 1 0,0 0 0,0 2 0,0 1 0,-1 0 0,0 1 0,35 24 0,-43-25 0,-1 0 0,0 2 0,-1-1 0,0 1 0,-1 1 0,0-1 0,8 14 0,-11-14 0,0 0 0,-1 1 0,-1-1 0,1 1 0,-2 0 0,0 0 0,0 0 0,-1 1 0,2 15 0,-4-16 0,0 0 0,0 0 0,-1 1 0,0-1 0,-1 0 0,-1-1 0,-5 18 0,2-12 0,-1-1 0,-1 1 0,0-1 0,-14 18 0,-8 4 0,-1 0 0,-54 46 0,82-80 0,-38 36 0,-50 47 0,83-78 0,1-1 0,0 1 0,1 0 0,0 1 0,-9 15 0,14-21 0,0-1 0,0 1 0,0 0 0,1-1 0,-1 1 0,0 0 0,1 0 0,0-1 0,0 1 0,0 0 0,0 0 0,0 0 0,0-1 0,1 1 0,-1 0 0,1 0 0,0-1 0,0 1 0,0 0 0,0-1 0,0 1 0,1-1 0,-1 1 0,1-1 0,2 3 0,1 1-273,0-1 0,1 1 0,0-1 0,10 7 0,29 16-6553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5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24575,'0'0'0,"0"0"0,5-2 0,14-3 0,19-6 0,21-8 0,30-11 0,28-8 0,8-1-982,-18 5-6227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288 167 24575,'0'0'0,"0"3"0,-4 10 0,1-1 0,-2 0 0,0 0 0,0 0 0,-1 0 0,-8 11 0,9-16 0,0 0 0,0-1 0,0 0 0,-1 0 0,0 0 0,0 0 0,0-1 0,-1 0 0,0-1 0,-12 7 0,16-10 0,-1 1 0,1-1 0,0 0 0,-1 0 0,0-1 0,1 1 0,-1-1 0,1 1 0,-1-1 0,0 0 0,1-1 0,-1 1 0,1-1 0,-5 0 0,3-1 0,0 0 0,0 0 0,0 0 0,1 0 0,-1-1 0,1 0 0,0 0 0,0 0 0,-5-5 0,3 2 0,0-1 0,0 0 0,0-1 0,1 0 0,0 1 0,1-1 0,-1-1 0,2 1 0,-1-1 0,-4-16 0,7 18 0,0 1 0,0-1 0,1 1 0,0-1 0,0 1 0,0-1 0,1 1 0,0-1 0,0 1 0,1-1 0,0 1 0,0 0 0,0 0 0,1 0 0,0 0 0,0 0 0,0 0 0,1 1 0,0-1 0,0 1 0,0 0 0,0 1 0,1-1 0,9-6 0,-5 4 0,1 1 0,-1 0 0,1 1 0,0 0 0,0 0 0,1 1 0,-1 1 0,1 0 0,0 0 0,0 1 0,0 0 0,0 1 0,20 0 0,-22 2 0,0 0 0,-1 0 0,1 1 0,-1 0 0,0 0 0,0 1 0,0 0 0,0 0 0,0 1 0,0 0 0,-1 1 0,0-1 0,0 1 0,0 1 0,-1-1 0,1 1 0,-1 1 0,-1-1 0,1 1 0,-1 0 0,4 8 0,4 6 0,-2 1 0,-1 0 0,0 1 0,-2 0 0,-1 0 0,-1 1 0,4 25 0,9 176 0,-17-159 0,21 123 0,10-64 131,-8-37-1627,-17-54-5330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 24575,'0'0'0,"0"0"0,0 0 0,0 0 0,-2-2 0,-2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24575,'0'0'0,"0"0"0,0 0 0,8-2 0,17-2 0,23-3 0,22-2 0,28-3 0,25-3 0,4 0-976,-18 4-6239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24575,'1'6'0,"13"69"0,126 522-1975,41-9 305,-83-275 1221,-85-275 496,-1 1 319,-1 1 0,8 50 0,-19-76 218,0-9 203,-1-6 346,1-13-1050,0 1 0,1-1 0,1 1 0,3-16 0,-2 13-53,3-15-30,1 0 0,1 0 0,1 1 0,2 0 0,25-48 0,-28 65 0,0 0 0,1 0 0,1 1 0,0 0 0,20-19 0,-21 24 0,0 0 0,1 0 0,0 1 0,0 0 0,0 1 0,0 0 0,1 1 0,18-5 0,-23 7 0,1 0 0,-1 1 0,1 0 0,-1 0 0,1 1 0,-1 0 0,1 0 0,0 1 0,-1-1 0,1 1 0,-1 1 0,1-1 0,-1 1 0,0 1 0,0-1 0,0 1 0,0 0 0,0 0 0,0 0 0,-1 1 0,0 0 0,1 0 0,-1 1 0,-1-1 0,1 1 0,6 9 0,-4-4 0,-1 0 0,-1 0 0,0 0 0,0 0 0,-1 1 0,0 0 0,-1 0 0,0 0 0,-1 0 0,0 1 0,-1-1 0,0 0 0,-1 1 0,0-1 0,-1 1 0,0-1 0,-1 0 0,0 1 0,-1-1 0,0 0 0,-1-1 0,0 1 0,-9 16 0,3-11 17,-1-1 0,0 0 1,-1-1-1,-1 0 0,0 0 0,-30 21 0,11-12-512,-2-1 0,-44 21 0,58-33-6331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24575,'0'0'0,"-2"0"0,-3 6 0,-2 15 0,0 21 0,0 19 0,0 19 0,3 23 0,13 63 0,4 2-8191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24575,'9'-6'0,"2"0"0,0 0 0,0 1 0,1 1 0,0 0 0,20-5 0,-6 5 0,43-4 0,-62 8 0,0 0 0,0 0 0,0 1 0,-1-1 0,12 4 0,-16-4 0,0 1 0,1 0 0,-1 0 0,0 0 0,1 0 0,-1 1 0,0-1 0,0 0 0,0 1 0,0 0 0,0-1 0,0 1 0,-1 0 0,1 0 0,-1 0 0,1 0 0,-1 0 0,2 3 0,-2-1 0,1 0 0,-1 0 0,0 1 0,0-1 0,0 0 0,0 1 0,-1-1 0,0 7 0,0 0 0,-1 0 0,-4 15 0,-3 6 0,-2-1 0,0 0 0,-24 47 0,-56 84 0,77-139 0,-9 14 0,1-2 0,1 0 0,-20 53 0,38-84 0,0 1 0,1 0 0,0 0 0,0 0 0,0 0 0,0 8 0,1-12 0,0 1 0,0-1 0,0 1 0,1-1 0,-1 0 0,1 1 0,-1-1 0,1 0 0,-1 0 0,1 1 0,0-1 0,-1 0 0,1 0 0,0 0 0,0 0 0,0 0 0,0 0 0,0 0 0,0 0 0,0 0 0,0 0 0,0 0 0,1-1 0,-1 1 0,0-1 0,0 1 0,1-1 0,0 1 0,7 2 0,0-1 0,0-1 0,0 1 0,-1-1 0,1-1 0,13 0 0,56-9 0,73-26-1365,-87 16-5461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24575,'0'0'0,"2"4"0,4 10 0,5 17 0,7 16 0,1 11 0,0 8 0,-1 1 0,-4 0 0,-4-7 0,-3-11 0,1-12 0,-2-13-8191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5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24575,'-1'1'0,"0"0"0,0 0 0,0 1 0,0-1 0,0 0 0,0 0 0,-3 2 0,1-1 0,-6 8 0,1 0 0,1 0 0,0 0 0,0 1 0,1 0 0,0 0 0,-5 16 0,-1 5 0,-9 48 0,11-33 0,1 0 0,3 0 0,2 1 0,4 92 0,-6-184 0,6 32 0,0 0 0,1 1 0,0-1 0,1 0 0,4-13 0,-5 20 0,0 1 0,1 0 0,0-1 0,0 1 0,0 0 0,0 0 0,1 0 0,-1 0 0,1 1 0,0-1 0,0 1 0,1-1 0,-1 1 0,1 0 0,-1 1 0,8-5 0,-2 3 0,1 0 0,0 0 0,0 1 0,1 0 0,-1 1 0,22-2 0,67 3 0,-43 2 0,-8-2-1365,-9-2-5461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0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0,4 0 0,9 2 0,13 1 0,16-3 0,7 0 0,-6-1-8191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24575,'5'8'0,"14"37"0,-2 0 0,13 56 0,-22-73 0,45 180-631,-9 2 0,20 256-1,-59-410-5665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1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24575,'0'-2'0,"0"1"0,1 0 0,-1-1 0,0 1 0,1-1 0,-1 1 0,1 0 0,-1-1 0,2-1 0,2-2 0,0 0 0,0 0 0,1 0 0,0 1 0,0 0 0,0 0 0,6-4 0,3-1 0,25-11 0,-26 15 0,1-1 0,0 2 0,0 0 0,1 0 0,-1 2 0,1 0 0,-1 0 0,1 1 0,0 1 0,0 1 0,18 2 0,-24-2 0,0 1 0,0 0 0,0 1 0,0 0 0,-1 0 0,1 1 0,-1 0 0,0 0 0,0 1 0,0 0 0,-1 1 0,0 0 0,0 0 0,0 0 0,-1 1 0,0-1 0,0 2 0,-1-1 0,5 9 0,-6-9 0,-1 0 0,1 1 0,-2-1 0,1 1 0,-1-1 0,0 1 0,-1 0 0,0 0 0,0 0 0,-1 0 0,0 0 0,0 0 0,-1 0 0,-2 9 0,1-5 0,-2-1 0,1 1 0,-2-1 0,0 0 0,0 0 0,0-1 0,-2 1 0,-13 17 0,0-5 0,-1-1 0,0-1 0,-2-1 0,-45 31 0,-109 55 0,171-102 0,-32 17-1365,13-8-5461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24575,'0'0'0,"0"0"0,0 0 0,0 0 0,3-1 0,8-4 0,9-5 0,15-12 0,16-12 0,19-11 0,16-7 0,9-2 0,-6 7 0,-18 10-8191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1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24575,'0'10'0,"-6"110"0,3-101 0,0-1 0,-1 1 0,0-1 0,-11 25 0,12-36 0,0-1 0,-1 0 0,1 0 0,-1 0 0,0 0 0,-1-1 0,-6 8 0,9-11 0,0 0 0,-1-1 0,1 1 0,0 0 0,-1-1 0,1 1 0,-1-1 0,0 0 0,1 0 0,-1 0 0,0 0 0,0 0 0,1 0 0,-1-1 0,0 1 0,0-1 0,0 0 0,0 0 0,0 0 0,-3-1 0,5 1 0,-1-1 0,1 1 0,-1-1 0,0 1 0,1-1 0,-1 0 0,1 1 0,0-1 0,-1 0 0,1 0 0,0 0 0,-1 0 0,1 0 0,0-1 0,0 1 0,0 0 0,0 0 0,0-1 0,0 1 0,0-1 0,1 1 0,-1-1 0,0 1 0,1-1 0,-1 1 0,1-1 0,0 0 0,-1 1 0,1-1 0,0 1 0,0-1 0,0 0 0,0 1 0,0-3 0,1-2 0,0-1 0,0 1 0,1-1 0,-1 1 0,2-1 0,-1 1 0,4-7 0,-2 6 0,0-1 0,1 1 0,0-1 0,0 2 0,1-1 0,0 1 0,0-1 0,1 2 0,-1-1 0,10-5 0,-7 5 0,1 1 0,0 0 0,0 0 0,0 1 0,1 1 0,-1 0 0,18-3 0,-15 4 0,1 1 0,0 0 0,-1 1 0,1 1 0,-1 0 0,1 1 0,-1 0 0,0 1 0,0 0 0,0 1 0,0 1 0,0 0 0,19 11 0,-22-9 0,0 0 0,0 0 0,0 1 0,-1 1 0,0 0 0,-1 0 0,0 0 0,0 1 0,-1 0 0,0 1 0,-1-1 0,0 1 0,-1 1 0,0-1 0,-1 1 0,0 0 0,-1 0 0,0 0 0,-1 0 0,-1 0 0,1 24 0,-3-4 1,-2 0 0,-1-1 0,-1 1 0,-17 54 0,-1-19-229,-34 69-1,2-20 54,-45 105 372,87-187-474,2 1-1,2 1 1,1 0-1,-6 58 1,12-60-6097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1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24575,'0'0'0,"0"0"0,0 0 0,0 0 0,2 0 0,4-2 0,5-3 0,3 0 0,-1 1-8191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1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24575,'0'0'0,"2"0"0,6 0 0,11 0 0,13-2 0,13-3 0,22-9 0,15-10 0,-6-2-8191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1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24575,'0'0'0,"-1"-1"0,-2-2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3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22882 11987 24575,'2'0'0,"1"0"0,0 1 0,-1 0 0,1 0 0,-1 0 0,1 0 0,-1 0 0,1 0 0,2 2 0,4 2 0,43 21 0,10 6 0,111 39 0,-62-40-33,0-5-1,2-4 1,126 6-1,346-22-590,603-25 624,-670 37 0,-145-21 0,-1-25 0,19-26 0,-290 32 0,178-63 0,-140 29-137,-3-7 0,191-118-1,-155 67-347,201-171 0,128-175 485,-29-30 0,-129 86 0,-29-20 0,-212 273-174,-6-3 0,-7-5 0,119-298 0,-191 410 146,20-94 1,-31 110 16,-2-1 0,-1 0 0,-1 0 0,-4-36 0,-4 14-6,-2 1 0,-3 1-1,-2 0 1,-2 0 0,-2 2 0,-34-69-1,8 37-56,-3 1-1,-104-137 0,124 184 48,-131-175-20,15-10 52,75 97 23,-90-238-1,4-149-137,49-14-47,24-4 72,58 375 90,-27-211-5,9 64 0,22 178 0,-6 1 0,-5 1 0,-62-165 0,39 158 0,-6 3 0,-4 2 0,-6 3 0,-135-178 0,107 178-347,-5 4 0,-5 4-1,-156-124 1,80 97-293,-5 8 0,-209-107 0,-46 30 161,-16 39 574,211 84-95,-459-148 0,51 64-929,-13 51-1,-300-13 930,491 67 0,-12-4 0,-495-63 0,-3 28 0,-270 24 0,-2 28 0,-1463 60 0,1983 22 0,-278 10 0,-613-2 0,-993-52 0,2552 10-2,-1231-30-539,1-18 40,751 19 507,-126-5 11,2 14-8,396 21-9,0 13 0,-281 49 0,417-35 0,2 6 0,2 5 0,-190 81 0,-141 98 0,23 44 0,300-160 0,5 6 0,-199 194 0,221-178 0,6 6 0,5 5 0,-174 286 0,144-167 0,-165 419 0,245-512 57,7 3-1,8 2 0,6 2 0,-26 306 0,51-270 645,29 396 1,-2-485-702,5 0 0,4-1 0,6-1 0,57 141 0,-6-58 0,131 228 0,-155-326-72,134 168-1,-138-203 522,3-2 0,2-2-1,90 67 1,142 73-114,-266-182-340,93 58 5,182 84 0,-214-121 0,1-4 0,1-4 0,108 22 0,-26-22 298,281 12 1,176-36 478,-478-6-732,561-15-45,-4-64 0,-116-55 0,-128 26 0,806-80 0,-366 170 1693,-508 55-1693,-319-23 0,0 3 0,-2 4 0,87 35 0,143 89-45,-24-11 273,-96-60 1077,65 28 338,-199-78-1565,-2 1-1,0 3 0,43 35 0,50 61-77,11 7 0,-19-40 0,-76-55 0,96 82 0,-19 15 0,-72-69 0,100 81 0,55 7 0,-155-110 0,195 118 0,-14-9 0,-184-113 0,2-1 0,71 30 0,-34-25 0,111 51 0,-164-72 0,1-1 0,1-2 0,0-2 0,57 11 0,-28-15 0,113 4 0,76-15 0,-159-1 0,163 2 0,0 19 0,155 60 0,64 22 0,-14-4 0,-95-17 0,255 61 0,-612-137 0,703 172-460,8-45 18,65-43 442,109 45 0,-760-101 0,277 104 0,-219-54-45,39 15-63,5-11 47,-202-74 61,209 68 0,-4 17 0,89 77 0,-257-130 0,-3-4 0,1-4 0,169 51 0,-72-33 473,-6 13 170,3 28-643,-9 13 0,-6-11-1365,-129-83-5461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4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24575,'-1'0'0,"0"0"0,0 1 0,0 0 0,0-1 0,0 1 0,0-1 0,0 1 0,1 0 0,-1 0 0,0-1 0,0 1 0,1 0 0,-1 0 0,0 0 0,1 0 0,-1 1 0,-1 1 0,-10 15 0,0 1 0,-13 32 0,-13 48 0,-37 171-320,23 8-1,17-4 322,29-184-1,5 95 0,1-180 45,0 0 1,1 0 0,0 0 0,0 0-1,0 0 1,3 8 0,-3-11-36,-1-1 0,1 0 0,0 0 0,-1 0 0,1 0 0,0 0 0,0 0 0,0 0 0,-1 0 0,1 0 0,0-1 0,0 1 0,0 0 0,0-1 0,1 1 0,-1 0 0,0-1 0,0 1 0,0-1 0,0 0 0,1 1 0,-1-1 0,0 0 0,0 0 0,1 0 0,-1 0 0,0 0 0,0 0 0,1 0 0,-1 0 0,2-1 0,4-1-10,0 0 0,-1-1 0,1 0 0,-1 0 0,1-1 0,-1 1 0,0-1 0,8-8 0,-12 11 0,260-216-542,-12-17-102,-216 202 630,206-189 14,16 22 0,-230 182-388,1 1-1,32-14 1,-24 16-5438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5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24575,'-3'3'0,"0"0"0,1 1 0,-1-1 0,1 1 0,0-1 0,0 1 0,0-1 0,-1 5 0,-7 33 0,8-32 0,-2 7 0,2 1 0,0-1 0,0 1 0,2 0 0,0 0 0,1-1 0,0 1 0,2 0 0,0-1 0,0 1 0,2-1 0,0 0 0,1-1 0,1 1 0,0-1 0,1 0 0,0-1 0,1 0 0,1 0 0,0-1 0,24 24 0,-16-22 0,1-1 0,-1-1 0,2-1 0,22 11 0,-35-19 0,-4-3 0,0 1 0,0-1 0,0 1 0,-1 0 0,1 0 0,0 0 0,-1 0 0,1 0 0,-1 1 0,0-1 0,0 1 0,0 0 0,0-1 0,0 1 0,-1 0 0,1 0 0,-1 0 0,0 0 0,0 1 0,0-1 0,1 5 0,0 5 0,-1 1 0,-1 0 0,0 0 0,0 0 0,-2 0 0,-3 18 0,-3 1 0,-17 47 0,0-19-682,-49 88-1,60-124-6143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4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24575,'0'0'0,"3"1"0,6 5 0,0 0 0,-1 1 0,14 12 0,0 1 0,311 228-1006,-177-138 699,-104-72 307,224 157 0,13-24 0,-262-157-165,1-1 1,0-1 0,1-2 0,1-1-1,-1-1 1,1-2 0,55 5-1,-10-10-5398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4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1268 356 24575,'-1'0'0,"0"0"0,0 0 0,0 0 0,0 0 0,0 0 0,-1 0 0,1-1 0,0 1 0,0 0 0,-1-1 0,-18-8 0,0 0 0,1-1 0,1-2 0,-27-19 0,18 12 0,-50-33 0,-96-49 0,134 82 0,-1 1 0,-1 2 0,0 2 0,-76-15 0,82 23 0,-1 1 0,1 2 0,-37 2 0,55 2 0,1 0 0,0 2 0,0-1 0,0 2 0,0 0 0,1 1 0,-1 1 0,-28 14 0,30-11 0,1 0 0,0 1 0,0 0 0,1 1 0,1 0 0,-20 24 0,18-17 0,1 0 0,0 1 0,2 0 0,-13 33 0,11-19 0,2 0 0,2 1 0,1 0 0,1 0 0,2 0 0,1 48 0,3-60 0,1 0 0,0 0 0,2 0 0,1 0 0,1-1 0,11 32 0,-12-43 0,0 0 0,1-1 0,1 0 0,-1 0 0,1 0 0,12 12 0,-12-15 0,0 0 0,0-1 0,0 0 0,1 0 0,0-1 0,0 1 0,0-2 0,0 1 0,13 3 0,-11-4 0,1-1 0,0 0 0,-1-1 0,1 0 0,0 0 0,0-1 0,0-1 0,0 1 0,0-2 0,0 1 0,-1-1 0,19-7 0,-6 1 0,-1-2 0,0 0 0,0-1 0,26-20 0,-14 7 0,-1-3 0,-1-1 0,-1-1 0,-1-1 0,-2-2 0,-2 0 0,0-2 0,21-40 0,-20 26 0,-2-1 0,-3-1 0,-1-1 0,-3 0 0,19-95 0,-36 142 0,1 1 0,0-1 0,0 1 0,0-1 0,0 1 0,1-1 0,1-3 0,-2 6 0,-1 1 0,1-1 0,0 0 0,-1 0 0,1 1 0,0-1 0,0 0 0,0 1 0,-1-1 0,1 1 0,0-1 0,0 1 0,0 0 0,0-1 0,0 1 0,0 0 0,0-1 0,0 1 0,0 0 0,0 0 0,0 0 0,0 0 0,0 0 0,0 0 0,0 0 0,0 0 0,0 1 0,0-1 0,0 0 0,0 1 0,1-1 0,5 4 0,0 0 0,1 0 0,-1 0 0,-1 1 0,1 0 0,-1 1 0,9 8 0,-11-11 0,133 135 2,-69-67-133,302 319-514,-347-365 645,-9-8 0,0-2 0,1 0 0,21 16 0,-19-21-1237,-5-6-4943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5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0,7 1 0,19 6 0,23 10 0,26 16 0,25 22 0,25 22 0,13 13-1598,-2 2 1598,-8-3 0,-13-7 0,-20-14 0,-26-18-6593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5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24575,'15'-6'0,"-4"3"0,0 0 0,0 1 0,1 1 0,0 0 0,-1 0 0,1 1 0,-1 1 0,1 0 0,-1 1 0,1 0 0,15 5 0,2 2 0,0 2 0,-1 1 0,31 17 0,61 42-373,210 162 0,-269-184-248,80 85 1,-129-121-5584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82 826 24575,'-16'3'0,"15"-2"0,0 0 0,-1-1 0,1 0 0,0 1 0,0-1 0,-1 0 0,1 0 0,0 1 0,0-1 0,-1 0 0,1 0 0,0 0 0,0-1 0,-1 1 0,1 0 0,0 0 0,0-1 0,-1 1 0,1-1 0,-1 0 0,0 0 0,0-1 0,0 1 0,0-1 0,0 1 0,1-1 0,-1 0 0,1 0 0,-1 1 0,1-1 0,0 0 0,0 0 0,0-1 0,-1-1 0,-2-5 0,2 0 0,-3-9 0,5 17 0,-2-11 0,0-1 0,1 0 0,0 0 0,1 0 0,1 0 0,0 0 0,0 0 0,6-19 0,2 0 0,2 0 0,17-36 0,8-6-134,3 2 0,3 1 0,4 2 0,63-73-1,-73 100-1118,-9 15-5014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5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24575,'0'0'0,"0"0"0,0-2 0,0-6 0,4-11 0,5-15 0,5-8 0,1-4 0,1-3 0,1 3 0,2 7 0,-1 6 0,-1 11 0,-4 7-8191</inkml:trace>
  <inkml:trace contextRef="#ctx0" brushRef="#br0" timeOffset="1">325 501 24575,'0'0'0,"0"2"0,0 2 0,0 3 0,0 1 0,0 1 0,0-3 0,0-1 0,0-3 0,0-2 0,4-5 0,9-14 0,7-22 0,5-16 0,-2 2-8191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5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24575,'6'1'0,"0"-1"0,0 1 0,0 1 0,0-1 0,0 1 0,0 0 0,6 3 0,-1 0 0,36 15 4,50 29 0,44 36-73,-109-65 5,-21-14-38,480 278-1664,-458-267-4432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5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27 475 24575,'0'0'0,"-2"0"0,-2-2 0,-3-2 0,0-4 0,1-9 0,6-13 0,6-14 0,8-11 0,9-8 0,7 1 0,5 4 0,5 4 0,-1 9 0,-6 12-8191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5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24575,'0'0'0,"0"0"0,0 0 0,0 0 0,0-2 0,0-3 0,2-1 0,2-3 0,3 0 0,0 3 0,-2 1 0</inkml:trace>
  <inkml:trace contextRef="#ctx0" brushRef="#br0" timeOffset="1">493 344 24575,'0'0'0,"2"2"0,0 1 0,0-1 0,0-2 0,1-3 0,4-7 0,5-9 0,4-11 0,1-10 0,0-2 0,-3 7-8191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5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2102 7434 24575,'0'0'0,"0"-2"0,1 0 0,0 0 0,0 1 0,0-1 0,0 1 0,0-1 0,1 1 0,-1 0 0,2-2 0,6-6 0,80-102 12,-6-12-96,-44 65-152,57-85-998,22-25 507,14-22-945,16-23 726,476-685-4358,301-431 3200,-367 561 2110,10 10-62,-483 646 28,79-105-285,-13 25 329,-16 27 362,-18 27 6,-77 92-28,86-104 1402,-93 107-245,42-72-1,-32 29 1467,-39 75-2455,0 0 1,0-1-1,-1 1 1,-1-1-1,3-21 1,-5 29-493,-1 1 1,1 0 0,0-1-1,-1 1 1,0 0-1,0 0 1,0 0 0,0-1-1,0 1 1,-1 0-1,1 0 1,-1 1 0,0-1-1,0 0 1,0 0-1,0 1 1,0-1 0,-1 1-1,1 0 1,-4-3-1,-6-3-51,0 0-1,-1 1 1,-18-9 0,19 11 55,-277-112-311,174 75-398,-441-190-1164,124 49 1518,251 111 319,-267-111 0,-24-31-912,401 179 1040,-109-36 1,150 61 268,-2 2 0,1 1 0,-1 2 0,0 1-1,0 1 1,-44 2 0,58 3-284,1 1-1,-1 0 1,1 1-1,0 0 1,0 2-1,1 0 1,-1 1-1,-27 16 1,0 6-129,-67 55 0,45-29-238,3 3 0,-64 75 0,-76 125 60,12 10-1553,189-266 1719,-517 751-2767,-601 887-537,821-1169 2917,36 19-155,164-251 840,75-167 673,-21 101 0,40-145-214,0-1 0,1 39 0,4-50-152,1 0-1,0 0 1,1 0-1,1 0 0,7 22 1,4-1-280,1-1 1,1-1 0,2 0 0,2-1-1,1-2 1,26 32 0,164 169-1191,-190-213 818,510 490-2063,-390-378 1906,179 156-230,20-24-43,-282-223 666,86 56 2386,-137-92-2435,1-1 0,0 0 0,0-1-1,0 0 1,1 0 0,-1 0 0,1-1 0,-1 0 0,1-1 0,0 0 0,12 0 0,-14-2-98,1 0 0,-1 0 0,1-1 0,-1 0 0,0 0 0,0 0 0,0-1 1,0 0-1,0-1 0,-1 1 0,0-1 0,1-1 0,-1 1 0,9-10 0,8-11-696,32-42-1,26-49-6143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5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24575,'-1'0'0,"0"0"0,0 0 0,0 1 0,0-1 0,0 0 0,0 1 0,0-1 0,1 1 0,-1-1 0,0 1 0,0-1 0,1 1 0,-1-1 0,0 1 0,0 0 0,1-1 0,-1 1 0,1 0 0,-1 0 0,1 0 0,-1-1 0,1 1 0,-1 2 0,-1 0 0,1 1 0,-1 0 0,1 0 0,-1 5 0,2-3 0,-1-1 0,1 1 0,0-1 0,0 1 0,1 0 0,-1-1 0,1 1 0,1-1 0,-1 1 0,1-1 0,0 0 0,0 0 0,0 1 0,1-1 0,0-1 0,0 1 0,6 7 0,2 1 0,1 0 0,1-1 0,0 0 0,20 13 0,42 25 0,-41-28 0,-1 1 0,48 42 0,-73-57 0,0 0 0,0 1 0,-1-1 0,0 1 0,-1 1 0,0-1 0,0 1 0,-1 1 0,-1-1 0,1 0 0,-2 1 0,1 0 0,2 20 0,-5-18 1,-1 1 0,0-1-1,-1 0 1,-1 0-1,0-1 1,0 1 0,-1 0-1,-1-1 1,0 1 0,-1-1-1,-8 14 1,-10 16-36,-48 66 1,52-81-18,-46 64-1653,7-10-4668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5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20 24575,'-1'-1'0,"1"1"0,0-1 0,0 1 0,0-1 0,0 1 0,-1-1 0,1 1 0,0-1 0,0 1 0,-1 0 0,1-1 0,0 1 0,-1 0 0,1-1 0,0 1 0,-1 0 0,1-1 0,-1 1 0,1 0 0,0 0 0,-1-1 0,1 1 0,-2 0 0,-11-6 0,12 6 0,-1-1 0,0 0 0,-1 1 0,1-1 0,0 0 0,-1 1 0,1 0 0,-1 0 0,1 0 0,-1 0 0,1 0 0,0 0 0,-1 0 0,1 1 0,-1-1 0,1 1 0,0 0 0,0 0 0,-1 0 0,1 0 0,0 0 0,0 0 0,0 0 0,0 1 0,0-1 0,0 1 0,0 0 0,-2 2 0,-5 6 0,1 1 0,0-1 0,0 1 0,1 0 0,1 1 0,0 0 0,0 0 0,1 0 0,-4 16 0,0 6 0,2 0 0,-4 45 0,7-30 0,2 0 0,3 0 0,1 0 0,3 0 0,16 73 0,-3-53 0,3 0 0,2-2 0,38 76 0,-51-123 0,1 1 0,0-2 0,1 1 0,1-2 0,27 30 0,-35-42 0,1 0 0,0-1 0,1 0 0,-1 0 0,1-1 0,0 1 0,0-2 0,0 1 0,1-1 0,-1 0 0,1 0 0,0-1 0,0 0 0,0-1 0,0 0 0,0 0 0,0 0 0,0-1 0,11-1 0,-5-1 0,-1-1 0,0-1 0,0 0 0,-1 0 0,1-1 0,-1-1 0,0 0 0,-1-1 0,1 0 0,20-17 0,-15 9 0,1-2 0,-2 0 0,0-1 0,-1 0 0,18-30 0,-14 14 24,-1 0 0,-2-1 0,-2-1 0,17-61 0,-14 29-767,11-116 1,-24 135-6084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5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786 216 24575,'0'-1'0,"0"1"0,1-1 0,-1 0 0,0 0 0,0 0 0,0 0 0,0 1 0,0-1 0,-1 0 0,1 0 0,0 0 0,0 1 0,0-1 0,-1 0 0,1 0 0,0 1 0,-2-3 0,-7-11 0,8 12 0,-7-7 0,0 0 0,0 1 0,-1-1 0,0 1 0,0 1 0,-1 0 0,-16-9 0,-79-34 0,105 50 0,-34-14 0,0 1 0,-54-12 0,75 22 0,-1 1 0,0 0 0,-1 1 0,1 0 0,0 1 0,0 1 0,0 1 0,0 0 0,-22 6 0,21-3 0,0 1 0,1 0 0,0 1 0,0 1 0,1 0 0,-23 18 0,20-12 0,1 1 0,0 0 0,1 1 0,-19 27 0,27-33 0,0 0 0,0 1 0,1 0 0,0-1 0,1 2 0,1-1 0,-4 15 0,5-10 0,0 0 0,0 0 0,2 0 0,2 27 0,4 2 0,3 1 0,25 75 0,-29-105 0,3 11 0,21 60 0,-25-78 0,1 1 0,-1-1 0,2 0 0,-1 0 0,1-1 0,11 13 0,-14-18 0,-1-1 0,1 1 0,0-1 0,0 0 0,0 0 0,0 0 0,0 0 0,0 0 0,1-1 0,-1 1 0,0-1 0,1 0 0,-1 0 0,1 0 0,-1-1 0,1 1 0,0-1 0,-1 0 0,1 0 0,0 0 0,-1-1 0,1 1 0,-1-1 0,1 0 0,-1 0 0,1 0 0,-1 0 0,5-3 0,1-1 0,-1 0 0,0-1 0,0 0 0,0 0 0,-1-1 0,0 0 0,0 0 0,9-13 0,-3 0 0,0 0 0,14-32 0,-18 33 0,-2 0 0,0 0 0,-1-1 0,-1 0 0,-1 0 0,-1-1 0,-1 1 0,0-1 0,-2 1 0,0-1 0,-1 0 0,-1 1 0,-1 0 0,-1-1 0,-1 1 0,-1 0 0,0 1 0,-2 0 0,0 0 0,-11-19 0,4 13 0,-31-40 0,75 87 0,2-2 0,34 18 0,-37-22 0,221 133-253,-8 14-617,-94-46 872,53 38-29,-164-130-292,0-3 0,2-1-1,69 28 1,-54-30-5447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5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0 613 24575,'0'-2'0,"0"0"0,0 1 0,0-1 0,0 0 0,1 0 0,-1 1 0,0-1 0,1 0 0,-1 1 0,1-1 0,0 1 0,-1-1 0,2-1 0,1-4 0,2-4 0,85-235 0,-76 188 0,16-50 0,-25 93 0,1 0 0,1 0 0,0 0 0,16-22 0,-20 32 0,0 0 0,1 1 0,0-1 0,0 1 0,0 0 0,1 0 0,-1 1 0,1-1 0,0 1 0,0 0 0,0 1 0,0-1 0,0 1 0,1 0 0,-1 0 0,1 0 0,-1 1 0,1 0 0,0 0 0,0 1 0,-1-1 0,1 1 0,0 0 0,0 1 0,0 0 0,-1-1 0,1 2 0,0-1 0,6 3 0,5 3 0,0 0 0,-1 1 0,0 1 0,-1 0 0,0 1 0,24 21 0,-8-3 0,50 61 0,-32-27-190,-2 3 0,-4 2 0,61 125 0,-89-159 190,-1 1 0,17 65 0,-27-79 0,0 1 0,-1 0 0,-1 0 0,-1 0 0,-1 0 0,-4 27 0,-10 26-1239,-4-12-4953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4:5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1 24575,'-1'-1'0,"-1"1"0,1 1 0,0-1 0,0 0 0,0 0 0,0 0 0,0 0 0,0 1 0,0-1 0,-2 1 0,-2 3 0,1-1 0,-1 1 0,0 1 0,1-1 0,0 0 0,0 1 0,-4 7 0,-8 8 0,-13 12 0,-2-1 0,-63 47 0,-80 40 0,151-104 0,-1-1 0,-40 17 0,53-27 0,1 1 0,0-2 0,-1 1 0,1-1 0,-1-1 0,0 0 0,0 0 0,1-1 0,-18-2 0,-20-9-1365,4-3-5461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5:5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11 327 24575,'-1'-3'0,"0"1"0,0 0 0,0-1 0,0 1 0,0-1 0,0 1 0,1-1 0,-1-3 0,0 1 0,1 4 0,-1-1 0,1 1 0,0-1 0,0 1 0,0-1 0,0 1 0,0-1 0,0 1 0,0-1 0,0 1 0,1-1 0,-1 1 0,1 0 0,-1-1 0,1 1 0,-1-1 0,1 1 0,0 0 0,0-2 0,2 1 0,-1 0 0,0 0 0,1 0 0,-1 0 0,1 0 0,-1 1 0,1-1 0,0 1 0,2-1 0,18-6 0,-1 0 0,1 2 0,0 1 0,39-5 0,97 2 0,-125 7 0,195-5-358,554-20-2037,-108-21 2249,-3-13-171,-255 22 113,116 14 1199,-526 24-538,-5 0-412,0-1 0,0 1 0,-1 0-1,1 0 1,0 0 0,-1 1 0,1-1 0,0 0 0,2 2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5:5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24575,'67'3'0,"132"21"0,-154-16-88,-1 2 0,1 2 0,-2 2 0,0 2 0,0 2-1,-2 1 1,0 2 0,54 38 0,-64-35 88,0 1 0,-1 2 0,-2 0 0,-1 2 0,-1 1 0,-2 1 0,0 1 0,25 50 0,-34-55 0,-2 1 0,-2 1 0,0 0 0,-2 1 0,-1 0 0,-1 1 0,-2-1 0,-1 1 0,-2 0 0,0 0 0,-5 39 0,-1-31 18,-3-1 0,-1 1 0,-2-1 0,-1-1 0,-21 47 0,3-21-465,-3-2 0,-43 62 0,11-29-5718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5:5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24575,'3'4'0,"1"0"0,-1 1 0,0-1 0,0 1 0,4 9 0,2 5 0,111 173 3,13-6-539,-38-56 162,151 240 374,-239-358 0,-4-7 0,1 1 0,0 0 0,0-1 0,9 9 0,-13-13 0,0-1 0,1 0 0,0 1 0,-1-1-1,1 1 1,-1-1 0,1 0 0,-1 1 0,1-1 0,0 0 0,-1 0 0,1 0 0,0 1 0,-1-1 0,1 0 0,0 0 0,-1 0-1,1 0 1,-1 0 0,1 0 0,0 0 0,-1-1 0,1 1 0,1 0 0,-1-1 19,1 0 0,0 0 0,0 0 0,-1 0 1,1-1-1,-1 1 0,3-3 0,6-8 132,0-1 1,0-1-1,-1 0 0,8-18 0,82-191-180,-18-10-1113,29-148 901,-41-8 84,-61 312-974,-3 20-4360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5:5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24575,'0'0'0,"2"0"0,6 4 0,13 7 0,15 7 0,9 6 0,4 7 0,-1 6 0,-6 0 0,-11-6-8191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5:5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0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24575,'-2'8'0,"-2"6"0,1 0 0,-2 17 0,-4 73-364,5 0-1,11 149 1,49 209-2595,7-66 1828,61 464-926,-56 18 1197,-22-242 408,-15-372 2146,-24-224-3027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5768 5631 24575,'0'5'0,"0"-2"0,4-6 0,40-51 0,123-148 0,388-485-3571,27 14 1782,-424 500 350,446-499 542,-31-23-585,-459 543 1239,-21 23 456,-78 108-213,73-107 239,-13-1 2144,-71 122-1727,-1 0 0,0-1 0,2-7-1,-4 12-345,-1 0-1,1 0 1,-1 1-1,0-1 1,0 0-1,0 0 1,0 0-1,-1 0 1,1 1-1,-1-1 1,-1-3-1,1 1-279,0 1 1,0-1-1,1 0 0,-1 0 1,1 0-1,0 1 0,0-1 0,1-6 1,10-39-76,-6 28 66,20-78-21,33-182 0,-54 248 0,-1-1 0,-2 0 0,-1 1 0,-1-1 0,-2 1 0,-10-44 0,8 59 0,-1 0 0,-1 0 0,-1 0 0,0 1 0,-1 0 0,-1 1 0,-1 0 0,-1 1 0,-13-16 0,-1 4 0,-1 1 0,-1 1 0,-59-40 0,-187-110-966,218 141 998,-278-155-780,-18 36 15,237 116 733,-2 5 0,-1 4 0,-1 6 0,-171-11 0,107 28-115,-306 29 0,-179 65-215,422-51 290,134-19 40,1 6 0,0 4 0,-202 82 0,231-76 0,-391 154 0,347-144 0,-257 97 0,144-32-1344,-340 210 0,346-165 906,-349 300 1,-144 259-115,177-85-426,387-424 1765,-238 391 0,380-560-136,1 1 0,1 1 1,2 1-1,2 1 1,2 0-1,-10 48 0,19-64-376,0 0 0,2 0-1,0 0 1,2 0 0,3 26-1,-1-31-233,1 0 0,0 0 0,2 0 0,0 0 0,1-1 0,1 0-1,9 16 1,84 115-41,-49-76 0,-15-19 0,3-1 0,2-2 0,85 79 0,-75-87-22,2-1 1,2-3-1,81 41 0,-53-38-78,162 55 1,103-3-116,5-23 79,-236-48 125,82 17 11,297 54 0,4-29 0,130-47 0,-474-19 0,519 4 0,-591 1 0,359 8 0,-399-13-251,-1-1-1,1-1 1,-1-3-1,81-24 1,-81 15-6035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0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0 640 24575,'0'0'0,"0"0"0,6 0 0,266 9 17,-119-2-270,967 14-4080,-426-10 1263,-342-5 844,-132-2 2077,1190 25-2985,926 18 399,-87-53 2235,-1200-36 775,-9-67 596,-142-42 1907,-575 71-1484,-259 60-548,-1-3 0,114-60-1,-150 68 223,-1-2 1,-1-1-1,25-22 0,-35 26-275,-1 0 1,0-1-1,-1-1 1,-1 0-1,17-30 1,-4-3 200,-25 54-894,0 0 0,0-1 0,1 1 0,-1-1 0,3 7 0,-1 6 0,90 1049-3766,-90-1037 3514,39 663-1824,28-1 2239,-12-292-203,29 240-1155,-73-493 1433,-12-102 214,-4 59 0,0-79-63,0 0 0,-2-1 0,-1 1 0,-8 22 0,8-30 90,-1-1 1,-1 1 0,0-1 0,-1-1 0,-1 0 0,-17 20 0,16-22-401,-1-1 0,0 0 0,-1-1 1,0-1-1,-1 0 0,0-1 0,0 0 1,-19 7-1,-12 1-185,-74 18 1,-26-4-769,-30-3 265,-31-3-952,-28-2 668,-601 37-2737,132-11 1380,-625 74-472,211-18 1225,-69-31 393,-4-31 442,143-6 390,574-15 199,-1159 81 313,1002-59 536,376-27-387,38-5 623,38-6-286,42-3 1610,38-1 359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0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10 300 24575,'-1'0'0,"-7"0"0,15-2 0,73-5 0,12 0 0,42-1-333,44-2-999,40-2 469,-176 10 736,1008-72-2393,114-80 1034,-1033 131-44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0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24575,'3'3'0,"66"58"0,-42-38 0,51 42-136,91 101-1,-140-133-50,45 70 1,-58-77 169,-2 0 0,-1 1 0,16 47 0,-25-60 17,0 0 0,-1 0 0,0 0 0,-2 1 0,1-1 0,-2 1 0,0-1 0,-1 1 0,0-1 0,-4 19 0,0-16 0,0-1 0,0 0 0,-2 0 0,0 0 0,-1-1 0,0 0 0,-2 0 0,-16 20 0,5-10-96,-1-2 1,-1 0-1,-33 24 1,10-13-669,-82 45 0,-97 28-164,-49-4-1574,0-11 365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0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683 135 24575,'0'-2'0,"-1"0"0,0 1 0,0-1 0,0 1 0,0-1 0,0 1 0,-1 0 0,1-1 0,0 1 0,0 0 0,-1 0 0,-2-2 0,-1-1 0,-20-21 0,11 11 0,-20-16 0,28 26 0,0 0 0,0 1 0,0-1 0,-1 1 0,1 0 0,-1 0 0,-9-2 0,-7 1 0,0 0 0,0 1 0,-38 1 0,21 4 0,-51 8 0,75-7 0,0 0 0,0 1 0,0 1 0,1 0 0,-21 10 0,28-11 0,0 1 0,0 0 0,0 1 0,1 0 0,0 0 0,0 0 0,0 1 0,1 0 0,0 0 0,-9 15 0,5-4 0,1 1 0,0 0 0,2 0 0,0 1 0,1 0 0,1 0 0,1 0 0,1 1 0,0-1 0,2 1 0,2 37 0,0-46 0,1-1 0,1 1 0,0-1 0,1 0 0,0 0 0,0 0 0,1 0 0,1-1 0,0 0 0,0 0 0,1 0 0,0-1 0,1 0 0,0 0 0,9 7 0,-7-8 0,0 0 0,0 0 0,0-1 0,1-1 0,0 0 0,0 0 0,1-1 0,0 0 0,0-1 0,0-1 0,0 0 0,1 0 0,22 1 0,-28-4 0,1 0 0,-1-1 0,0 0 0,0 0 0,-1 0 0,1-1 0,0 0 0,0-1 0,-1 1 0,1-1 0,-1 0 0,0-1 0,0 0 0,0 0 0,0 0 0,-1 0 0,0-1 0,0 0 0,0 0 0,7-10 0,2-5 0,0-1 0,-2 0 0,0-1 0,-2 0 0,9-25 0,30-120 0,-32 58 0,-11 67 0,-5 37 0,-1 3 0,0 1 0,0-1 0,0 0 0,0 1 0,0-1 0,1 1 0,-1-1 0,1 1 0,-1-1 0,1 1 0,1-3 0,-1 21 0,-2 33 0,3 1 0,13 84 0,-12-118 0,1-1 0,1 0 0,0 0 0,1 0 0,1-1 0,0 0 0,1 0 0,1-1 0,0 0 0,1-1 0,0 1 0,15 13 0,-10-14 17,1 0 0,0-1 1,1 0-1,0-1 0,1-2 0,28 13 0,-20-13-314,0 0 0,0-1 0,1-2 0,33 4 0,-27-7-6529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0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222 209 24575,'-13'1'0,"10"-1"0,0 1 0,0 0 0,0 0 0,0 0 0,0 0 0,0 1 0,1-1 0,-1 1 0,0-1 0,1 1 0,0 0 0,-1 0 0,-3 4 0,5-4 0,0-1 0,0 0 0,0 1 0,0-1 0,0 0 0,0 1 0,0-1 0,1 1 0,-1 0 0,0-1 0,1 1 0,0-1 0,-1 1 0,1 0 0,0-1 0,0 1 0,0 0 0,0-1 0,0 1 0,0 0 0,0-1 0,0 1 0,1 0 0,-1-1 0,1 1 0,0 2 0,1-1 0,0 0 0,0 0 0,0 0 0,1 0 0,-1 0 0,1 0 0,0-1 0,0 0 0,-1 1 0,2-1 0,-1 0 0,0 0 0,0 0 0,0-1 0,1 1 0,-1-1 0,8 2 0,-9-3 0,1 1 0,-1-1 0,0 0 0,1 0 0,-1 0 0,1 0 0,-1 0 0,0-1 0,1 1 0,-1-1 0,0 1 0,1-1 0,-1 0 0,0 0 0,0 0 0,0 0 0,1-1 0,-1 1 0,-1 0 0,1-1 0,0 1 0,0-1 0,0 0 0,-1 0 0,1 1 0,-1-1 0,0 0 0,2-4 0,0 0 0,0 0 0,-1-1 0,0 0 0,0 1 0,-1-1 0,1 0 0,-2 0 0,1 1 0,-1-1 0,0 0 0,-1-12 0,-1 6 0,-1-1 0,0 0 0,-1 1 0,-9-25 0,9 31 0,0-1 0,0 1 0,0 0 0,-1 0 0,0 1 0,0-1 0,-1 1 0,1 0 0,-2 0 0,1 1 0,0 0 0,-12-7 0,13 10 0,0-1 0,0 1 0,0 0 0,0 0 0,-1 0 0,1 1 0,0 0 0,-1 0 0,1 0 0,-1 1 0,1 0 0,-1 0 0,1 0 0,-1 1 0,1 0 0,-1 0 0,1 0 0,0 0 0,-10 5 0,9-3 12,0 0 0,1 0 0,-1 0 0,1 1 0,-1 0 0,1 0 0,0 0 0,1 1 0,-6 5 0,9-8-74,-1 1 0,0-1 0,1 0 0,0 1 1,-1-1-1,1 1 0,0-1 0,0 1 0,0-1 0,1 1 0,-1 0 0,1-1 1,-1 1-1,1 0 0,0 0 0,0-1 0,0 1 0,1 0 0,-1 0 0,1-1 1,-1 1-1,1 0 0,2 4 0,6 11-6764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0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24575,'-2'1'0,"-1"-1"0,1 1 0,0 0 0,0 0 0,0 0 0,0 1 0,0-1 0,0 0 0,0 1 0,0-1 0,1 1 0,-3 2 0,0 0 0,-5 4 0,1 1 0,0 0 0,1 0 0,0 1 0,1 0 0,0 0 0,0 0 0,1 1 0,0 0 0,1 0 0,1 0 0,-1 1 0,-1 16 0,-1 13 0,3 1 0,1 59 0,2-76 0,2 136-1365,-2-144-5461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0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0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24575,'-4'0'0,"0"1"0,0 0 0,0 0 0,0 0 0,0 0 0,0 0 0,0 1 0,1 0 0,-1-1 0,1 2 0,-1-1 0,1 0 0,0 1 0,0-1 0,0 1 0,-5 5 0,-1 3 0,0 0 0,1 0 0,-10 19 0,8-12 0,1 1 0,1 1 0,1 0 0,1 0 0,-7 38 0,5-5 0,0 57 0,6-62 0,6 53 0,-2-81 0,1 0 0,1 0 0,0 0 0,2 0 0,10 24 0,-13-36 0,1-1 0,0 1 0,1-1 0,-1 0 0,1-1 0,1 1 0,-1-1 0,1 0 0,1 0 0,-1-1 0,1 0 0,0 0 0,0 0 0,0-1 0,0 0 0,1 0 0,0-1 0,0 0 0,0-1 0,0 1 0,0-2 0,0 1 0,1-1 0,-1 0 0,0-1 0,1 0 0,-1 0 0,1-1 0,-1 0 0,0 0 0,1-1 0,9-3 0,-8 1 0,0-1 0,0 0 0,-1 0 0,1-1 0,-1 0 0,-1 0 0,1-1 0,-1-1 0,0 1 0,-1-1 0,0 0 0,10-15 0,-3 2 0,-1-1 0,-1-1 0,-1 0 0,10-30 0,-13 31 0,-2 0 0,0 0 0,-1-1 0,-1 1 0,0-27 0,-3 36 0,-1 0 0,-1 0 0,-1 0 0,0 0 0,0 0 0,-1 1 0,-1-1 0,0 1 0,-1 0 0,-9-19 0,4 16 0,0 1 0,-1 0 0,0 0 0,-1 1 0,0 1 0,-1 0 0,-1 0 0,0 2 0,0-1 0,-1 2 0,-1 0 0,1 1 0,-1 1 0,0 0 0,-27-7 0,35 12-54,0 0-1,0 0 0,0 1 1,-1 0-1,1 1 1,0 0-1,-1 0 0,1 1 1,-1 0-1,1 0 1,0 1-1,0 0 0,0 0 1,0 1-1,0 0 0,0 1 1,1 0-1,0 0 1,0 0-1,0 1 0,0 0 1,0 0-1,1 1 1,-6 7-1,-1 3-6771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0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24575,'0'0'0,"1"5"0,1 0 0,0 0 0,0 0 0,0-1 0,0 1 0,1-1 0,5 8 0,24 25 0,-25-30 0,32 33-227,1-3-1,2-1 1,2-3-1,1-1 1,93 50-1,-78-53-6598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0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24575,'115'9'0,"-42"-2"0,456 1-211,-392-9-943,-121 1-5672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4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1000 24575,'0'0'0,"0"0"0,3 0 0,38 1 0,0-3 0,64-10 0,472-105 0,-388 81 0,352-20 0,91 60 69,-177 2-846,355-22 631,-281 2 151,-286 9-5,413-5 0,-356 6 0,549-3 0,-312 8-26,643-2-1141,-376-21-161,-3-22 336,-790 44 992,971-93 0,-433 28 0,72-11 0,241-27 0,4 47 0,-110 59-662,-4 63-1,-400-2 673,-5 14-26,-185-40-18,157 27-66,344 26-1,161-43-24,0-42-1,510-63 103,-91-107-138,-1008 118-434,305-56 374,2 16 253,941-54-32,-1037 111-116,820-48-453,-1175 73 572,593-23 129,0 34-20,-197 28 480,658 131 0,-1008-136-592,-2 6 0,157 64 0,-228-74 0,233 90 0,9-21 0,-130-57 0,1-8 0,224 11 0,363-26 0,-642-15 0,408 4 0,39 0 0,-363-3 33,254-2 2601,-357-3-2031,-70 2-5663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0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24575,'12'204'0,"-4"-104"0,1 111 0,21 199 0,-16-335-1365,0-17-5461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1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969 336 24575,'0'0'0,"0"0"0,-7-2 0,-4-6 0,0 0 0,0-1 0,1 0 0,0-1 0,-10-14 0,13 17 0,-27-32 0,-34-36 0,55 63 0,1 1 0,-2 0 0,1 1 0,-17-9 0,4 6 0,-1 0 0,-1 2 0,0 1 0,0 1 0,-1 2 0,0 1 0,-1 1 0,-32-2 0,49 7 0,1-1 0,0 2 0,-1 0 0,1 0 0,0 1 0,0 1 0,0 0 0,0 0 0,0 2 0,1-1 0,0 1 0,0 1 0,0 0 0,0 0 0,1 1 0,-15 13 0,7-3 0,1 1 0,1 1 0,1 0 0,0 1 0,1 1 0,1 0 0,-12 29 0,12-22 0,2 1 0,1-1 0,2 2 0,1-1 0,-6 50 0,11-53 0,1 0 0,1 0 0,1 0 0,2 0 0,0 0 0,2-1 0,1 1 0,0-1 0,2 0 0,15 31 0,-18-46 0,0-1 0,0 0 0,1 0 0,0-1 0,1 1 0,0-1 0,9 8 0,-10-10 0,1-2 0,-1 1 0,1-1 0,0 0 0,0 0 0,0 0 0,1-1 0,-1 0 0,1-1 0,8 2 0,-3-2 0,1 0 0,-1-1 0,0 0 0,1-1 0,-1 0 0,0-2 0,19-3 0,-15 1 0,0-1 0,0 0 0,-1-1 0,1-1 0,17-11 0,-13 5 0,-1-1 0,0 0 0,0-2 0,-2 0 0,0-2 0,-1 0 0,-1 0 0,19-28 0,-12 10 0,-1-1 0,-2-1 0,28-77 0,-37 85 0,-3-1 0,0 0 0,-2 0 0,-1-1 0,0-61 0,-5 84 0,1 2 0,-1 0 0,-1 0 0,0 0 0,-3-13 0,35 141 0,4 11 0,-30-117 0,1 0 0,1 0 0,0-1 0,1 1 0,1-1 0,13 16 0,-9-15 15,0-1 0,1-1 0,1-1 0,0 0 0,0 0 0,1-2 0,29 15 0,-19-13-312,1-1 0,1-2 0,0 0 0,36 6 0,12-3-6529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24575,'0'9'0,"-13"292"0,5-155 0,3-67 0,-1 84 0,7-144-1365,1-7-5461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1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24575,'-5'0'0,"0"1"0,0-1 0,0 1 0,0-1 0,0 1 0,1 1 0,-1-1 0,0 1 0,1 0 0,-1 0 0,1 0 0,0 0 0,0 1 0,0 0 0,0 0 0,0 0 0,0 0 0,-4 6 0,-2 2 0,2 1 0,-1-1 0,1 1 0,1 1 0,-6 13 0,-6 16 0,3 0 0,1 1 0,-13 68 0,17-49 0,-6 126 0,16-172 0,0-8 0,1 0 0,0 0 0,0 1 0,1-1 0,-1 0 0,2 0 0,-1 0 0,1 0 0,3 8 0,-4-14 0,0-1 0,0 1 0,1 0 0,-1 0 0,0-1 0,1 1 0,-1-1 0,1 1 0,-1-1 0,1 0 0,0 1 0,-1-1 0,1 0 0,0 0 0,0 0 0,0-1 0,0 1 0,0 0 0,0-1 0,0 1 0,0-1 0,0 1 0,4-1 0,0 0 0,0 0 0,0-1 0,1 0 0,-1 0 0,0 0 0,0-1 0,6-2 0,2-2 0,-1 0 0,-1-1 0,1 0 0,-1-1 0,0-1 0,-1 0 0,0 0 0,-1-1 0,19-21 0,-13 10 0,-1-1 0,0 0 0,-2 0 0,17-40 0,-23 46 0,-1 0 0,-1 0 0,-1-1 0,0 0 0,-1 0 0,0 0 0,-1-24 0,-2 30 0,-1 0 0,0 1 0,0-1 0,-2 0 0,1 1 0,-1-1 0,-1 1 0,1 0 0,-2 0 0,1 0 0,-2 1 0,-11-17 0,10 16 0,-2 1 0,1 0 0,-1 0 0,0 1 0,-1 0 0,0 1 0,-13-7 0,14 9 0,0 0 0,0 1 0,0 0 0,-1 1 0,0 0 0,0 0 0,0 1 0,0 1 0,-12-1 0,18 2 7,0 0 0,0 0 0,-1 0 0,1 1 0,0 0 1,0 0-1,0 0 0,0 0 0,0 1 0,0-1 0,1 1 0,-1 0 0,0 1 0,1-1 0,-1 0 0,-5 6 0,4-3-156,1 1 1,0-1-1,0 1 1,0 0-1,1 0 1,-1 0-1,1 0 1,1 0-1,-3 9 1,-4 19-6678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1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24575,'0'0'0,"4"2"0,5 5 0,5 6 0,3 9 0,3 12 0,4 15 0,4 14 0,2 6 0,2 3 0,-2-5 0,-7-13-8191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1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24575,'0'12'0,"-14"216"0,-17 100-1365,30-309-5461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1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0 0,0 0 0,2 0 0,3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1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184 205 24575,'5'-11'0,"54"-87"0,-7 14 0,-50 76 0,-5 5 0,1 3 0,0 0 0,1 0 0,-1 0 0,1 0 0,-1 0 0,1 1 0,-1-1 0,-2 1 0,-6 4 0,-1 0 0,1 0 0,0 0 0,1 2 0,0-1 0,-1 1 0,-9 10 0,-6 8 0,-24 30 0,29-30 0,0 1 0,-17 33 0,30-47 0,1 0 0,0 0 0,1 0 0,1 1 0,0 0 0,1 0 0,-4 27 0,7-33 0,0-1 0,0 1 0,0 0 0,1 0 0,0 0 0,1 0 0,0-1 0,0 1 0,0 0 0,6 10 0,-3-8 0,1 0 0,0 0 0,0-1 0,1 0 0,0 0 0,12 9 0,1-1 0,0-1 0,2-1 0,0-1 0,0-1 0,25 9 0,-33-15 0,19 4 0,3 1 0,-35-11 0,-1 0 0,0 0 0,1 0 0,-1 1 0,1-1 0,-1 0 0,1 0 0,-1 1 0,0-1 0,1 0 0,-1 1 0,1-1 0,-1 0 0,0 1 0,0-1 0,1 1 0,-1-1 0,0 1 0,0-1 0,1 0 0,-1 1 0,0-1 0,0 1 0,0-1 0,0 1 0,0-1 0,0 1 0,0-1 0,0 1 0,0-1 0,0 1 0,0-1 0,0 1 0,0-1 0,0 1 0,0-1 0,0 1 0,0-1 0,-1 1 0,1-1 0,0 1 0,0-1 0,-1 0 0,1 1 0,0-1 0,-1 1 0,1-1 0,-1 1 0,-2 3 0,0-1 0,-1 1 0,-6 5 0,-15 11 59,-54 30-1,14-9-1540,38-22-5344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1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1 887 24575,'0'0'0,"1"0"0,56 3 0,-25 0 0,578 14-1818,8-38-1793,-570 19 3518,249-11-1978,2373-107-4667,931-154 4754,-3211 229 2130,-28 3-12,-30 4 256,-34 1-94,-33 0 495,-34 0-594,-37-2-197,76-34 2276,-211 53-1224,-2-3-1,80-44 0,-101 45-311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 24575,'-7'-6'0,"3"3"0,1 1 0,-1 0 0,1 0 0,-1 1 0,0-1 0,1 1 0,-7-2 0,10 3 0,-1 0 0,1 0 0,0 0 0,0 0 0,0 0 0,0 0 0,-1 0 0,1 0 0,0 0 0,0 0 0,0 0 0,-1 0 0,1 0 0,0 1 0,0-1 0,0 0 0,0 0 0,-1 0 0,1 0 0,0 0 0,0 0 0,0 0 0,0 1 0,0-1 0,0 0 0,-1 0 0,1 0 0,0 0 0,0 1 0,0-1 0,0 0 0,0 0 0,0 0 0,0 1 0,0-1 0,0 0 0,0 0 0,0 0 0,0 0 0,0 1 0,0-1 0,0 11 0,0-10 0,4 24 0,1-1 0,14 44 0,-2-11 0,42 188 0,4 19 0,-55-238-682,11 29-1,-9-33-6143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0 422 24575,'0'0'0,"7"0"0,9 0 0,-1 2 0,18 4 0,23 2 0,185-8 0,-180-2 0,255-12-1039,314-56 0,-389 32 142,615-89-645,3 37 1312,-456 68-650,-160 10 995,-230 11-42,142-9 664,-3-13 2862,-136 18-3686,-1 0-1,23-10 1,-29 11-6739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24575,'164'-29'0,"2"15"0,78-12 0,-143 8-1365,-87 15-5461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24575,'0'0'0,"-2"0"0,-2 0 0,-3 0 0,0 0 0,-1 0 0,0 4 0,0 8 0,2 15 0,2 15 0,2 20 0,5 22 0,3 15 0,3 3 0,3-7 0,3-13 0,3-18 0,-3-19-8191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24575,'0'9'0,"3"5"0,-1-1 0,2 0 0,-1 0 0,8 17 0,-1-5 0,4 16 0,158 422 0,-65-175 0,-108-295 0,0 1 0,1 0 0,0-1 0,1-11 0,7-38 0,0 25 0,1-1 0,16-38 0,-17 51 0,1 1 0,1 0 0,0 0 0,23-29 0,-30 44 0,0 0 0,0-1 0,0 1 0,0 0 0,0 0 0,1 1 0,-1-1 0,1 1 0,0 0 0,0 0 0,0 0 0,0 0 0,0 1 0,0-1 0,0 1 0,1 0 0,-1 0 0,0 1 0,1-1 0,-1 1 0,0 0 0,1 0 0,-1 1 0,0-1 0,1 1 0,-1 0 0,5 1 0,9 5 0,0 0 0,-1 0 0,0 2 0,0 0 0,-1 1 0,0 1 0,-1 0 0,0 1 0,0 1 0,21 25 0,-32-34 0,0 1 0,0 1 0,-1-1 0,1 0 0,-1 1 0,0 0 0,-1-1 0,0 1 0,0 0 0,0 0 0,0 1 0,-1-1 0,0 0 0,0 1 0,-1-1 0,0 0 0,0 1 0,0-1 0,-1 0 0,0 1 0,0-1 0,-1 0 0,0 0 0,-2 7 0,-6 8 0,0-1 0,-1 0 0,-1-1 0,0 0 0,-2-1 0,0-1 0,-1 0 0,-1-1 0,0 0 0,-1-1 0,-28 18 0,39-29 0,0 0 0,-1 0 0,1-1 0,-1 1 0,0-1 0,-9 2 0,16-5 2,-1 1 0,1-1 0,-1 0 0,1 0 0,-1 0 0,1 0 0,-1 0 0,1 0 0,-1 0 0,1 0 0,-1 0 0,1 0-1,-1 0 1,1 0 0,-1 0 0,1 0 0,-1-1 0,1 1 0,-1 0 0,1 0 0,-1-1 0,1 1 0,-1 0 0,1 0 0,-1-1 0,1 1 0,0-1 0,-1 1-1,1 0 1,0-1 0,-1 1 0,1-1 0,0 1 0,-1-1 0,1 1 0,0-1 0,0 1 0,0-1 0,0 1 0,-1-1 0,1 1 0,0-1 0,0 1 0,0-2 0,0-1-210,0 0 1,1 0-1,-1 0 0,1 0 1,0 0-1,1-4 1,5-13-6619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24575,'0'0'0,"0"5"0,5 282 0,1-32 0,-6-220-682,9 65-1,-8-92-6143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2 0,0 6 0,2 10 0,2 10 0,5 11 0,4 8 0,8 6 0,8-1 0,4-6 0,-2-10-8191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24575,'0'0'0,"2"0"0,2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24575,'0'9'0,"0"15"0,4 154 0,-1-142 0,1 0 0,18 66 0,-20-93 0,1 0 0,0 0 0,1-1 0,5 11 0,-7-16 0,1 0 0,-1 0 0,0 0 0,1 0 0,-1 0 0,1-1 0,0 1 0,0-1 0,0 1 0,0-1 0,1 0 0,-1-1 0,4 3 0,1-2 0,0 0 0,0 0 0,0 0 0,0-1 0,1 0 0,-1-1 0,0 0 0,1 0 0,-1-1 0,0 0 0,0 0 0,0-1 0,0 0 0,9-4 0,-2 1 0,0-2 0,-1 0 0,0 0 0,0-1 0,0-1 0,15-14 0,-12 8 0,-2 0 0,0-1 0,-1 0 0,0-1 0,-1-1 0,-1 0 0,18-38 0,-24 44 0,-1-1 0,0 0 0,-1-1 0,0 1 0,-1-1 0,-1 0 0,0 0 0,-1 0 0,0 0 0,-1 0 0,0 0 0,-2 0 0,-3-18 0,3 24 0,-1 0 0,0 0 0,0 0 0,-1 0 0,0 1 0,0-1 0,-1 1 0,0 0 0,-1 0 0,1 1 0,-1 0 0,0 0 0,-1 0 0,1 1 0,-1-1 0,0 2 0,-1-1 0,1 1 0,-10-4 0,8 4 0,1 1 0,0 1 0,-1-1 0,0 1 0,0 1 0,0-1 0,0 2 0,0-1 0,0 1 0,1 0 0,-1 1 0,0 0 0,0 1 0,0 0 0,0 0 0,1 1 0,-1 0 0,-10 5 0,9-2 0,0 1 0,0 0 0,1 0 0,0 1 0,0 0 0,1 1 0,0 0 0,0 0 0,1 1 0,0 0 0,1 0 0,0 0 0,-6 16 0,3-5 0,2 1 0,0 0 0,1 0 0,2 0 0,0 0 0,-1 26 0,4-23-455,2-1 0,4 39 0,3-22-6371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24575,'0'0'0,"-2"0"0,-1 0 0,0 3 0,1 6 0,1 5 0,2 7 0,7 10 0,13 14 0,15 14 0,14 8 0,11 5 0,2 1 0,-10-13-8191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24575,'-1'0'0,"0"0"0,0 1 0,0-1 0,0 0 0,0 0 0,0 1 0,0-1 0,0 1 0,0-1 0,0 1 0,1-1 0,-1 1 0,-1 1 0,-2 0 0,-13 9 0,1 1 0,0 1 0,1 0 0,0 1 0,1 0 0,1 1 0,0 1 0,1 0 0,1 1 0,-11 20 0,17-25 0,0-1 0,1 1 0,0-1 0,0 1 0,1 0 0,1 0 0,-2 22 0,4-25 0,0 0 0,1 1 0,0-1 0,1 0 0,0 0 0,0 0 0,0 0 0,1 0 0,1 0 0,0-1 0,5 10 0,-3-9 0,0-1 0,0 0 0,1 0 0,0 0 0,0 0 0,1-1 0,0-1 0,1 1 0,-1-1 0,1-1 0,0 1 0,11 3 0,13 5 0,0-2 0,45 9 0,3 2 0,-78-22 0,2 1 0,0-1 0,0 1 0,0 0 0,4 4 0,-8-6 0,0 1 0,0-1 0,0 1 0,0 0 0,-1-1 0,1 1 0,0 0 0,0-1 0,-1 1 0,1 0 0,-1 0 0,1 0 0,-1 0 0,1 0 0,-1 0 0,1 0 0,-1 0 0,0 0 0,0 0 0,1 0 0,-1 0 0,0 0 0,0 0 0,0 0 0,0 0 0,0 2 0,-2 2 0,0-1 0,0 1 0,0 0 0,0-1 0,-1 0 0,0 1 0,0-1 0,-6 7 0,3-4 0,-50 61 0,-4-2 0,-2-4 0,-100 79 0,149-133-1365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24575,'0'0'0,"0"0"0,1 1 0,14 3 0,1 1 0,-1-2 0,21 2 0,49 1 0,-53-6 20,1-2 0,-1 0 0,0-2 0,0-2 0,54-16 0,-62 14-206,-1-1 1,1-1-1,-2-1 0,0-1 1,0-1-1,-1-1 1,37-32-1,-36 25-6640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0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24575,'1'-13'0,"-1"12"0,1-1 0,-1 1 0,1 0 0,-1 0 0,1-1 0,0 1 0,0 0 0,0 0 0,0 0 0,0 0 0,0 0 0,0 0 0,0 0 0,0 0 0,2-1 0,21-10 0,-22 11 0,20-7 0,1 0 0,1 1 0,34-5 0,76-1 0,-97 11 0,-1 3 0,1 0 0,-1 3 0,1 1 0,-1 1 0,38 13 0,-49-11 0,0 2 0,0 0 0,-1 2 0,0 0 0,-1 2 0,0 0 0,-1 2 0,38 35 0,-49-40 0,-1 0 0,-1 0 0,1 1 0,-2 0 0,0 0 0,0 1 0,-2 0 0,1 0 0,-2 1 0,1 0 0,-2 0 0,0 0 0,-1 1 0,0-1 0,-1 1 0,-1 0 0,0 27 0,-4-7-158,-1 0 0,-1 0-1,-19 64 1,-52 100-354,26-91-74,-5-3 0,-89 126 0,-170 168 317,195-274-825,86-95-2831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2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24575,'0'0'0,"1"-1"0,-1 1 0,0-1 0,1 1 0,-1-1 0,1 1 0,-1-1 0,1 1 0,0 0 0,-1-1 0,1 1 0,1-1 0,-1 0 0,281-194-986,-266 183 607,114-85-6447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6 0,0 16 0,4 29 0,5 25 0,4 21 0,7 15 0,3 6-636,1-3 636,-1-7 0,-2-15 0,-4-18 0,-4-23-7555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11 0,1-1 0,4 19 0,-2-17 0,13 74-22,58 350-934,-63-357 870,23 176-122,-18 1 67,-17-202 1107,6-133-519,0 27-447,3 0 0,26-87 0,-31 131 0,-1 0 0,0 0 0,1 1 0,0-1 0,6-7 0,-9 12 0,1 0 0,0 0 0,0 0 0,0-1 0,1 1 0,-1 0 0,0 0 0,0 1 0,1-1 0,-1 0 0,0 0 0,1 1 0,-1-1 0,0 0 0,1 1 0,-1 0 0,1-1 0,-1 1 0,1 0 0,0 0 0,-1-1 0,1 1 0,-1 0 0,1 1 0,-1-1 0,3 1 0,0 0 0,0 1 0,0 0 0,0 0 0,-1 0 0,1 1 0,-1-1 0,1 1 0,-1 0 0,0 0 0,0 0 0,-1 0 0,5 6 0,2 5 0,14 27 0,-16-28 0,-1 1 0,0 1 0,-1-1 0,-1 1 0,3 15 0,-5-22 0,-2 0 0,1-1 0,-1 1 0,0 0 0,0-1 0,-1 1 0,0-1 0,-1 1 0,0-1 0,0 1 0,0-1 0,-4 7 0,-1-2-151,0 0-1,0 0 0,-2-1 0,1-1 1,-1 1-1,-1-1 0,0-1 1,-14 12-1,14-14-6674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43 24575,'0'-16'0,"0"15"0,0 0 0,1-1 0,-1 1 0,0 0 0,0 0 0,1 0 0,-1 0 0,1-1 0,-1 1 0,1 0 0,-1 0 0,1 0 0,0 0 0,-1 0 0,1 0 0,0 0 0,0 1 0,0-1 0,0 0 0,0 0 0,0 1 0,0-1 0,0 0 0,0 1 0,0-1 0,0 1 0,0-1 0,0 1 0,1 0 0,-1 0 0,0-1 0,0 1 0,0 0 0,2 0 0,-1 0 0,0 0 0,-1 1 0,1-1 0,0 0 0,-1 1 0,1 0 0,-1-1 0,1 1 0,0 0 0,-1 0 0,0-1 0,1 1 0,-1 1 0,1-1 0,-1 0 0,0 0 0,0 0 0,0 1 0,0-1 0,0 0 0,0 1 0,0-1 0,0 1 0,1 1 0,-1 3 0,1 0 0,-1 0 0,0 0 0,0 0 0,0 0 0,-1 0 0,0 0 0,0 0 0,-1 0 0,0 0 0,0 0 0,0 0 0,-1 0 0,0-1 0,-2 7 0,-5 9 0,-2 0 0,-18 29 0,28-49 0,-14 23 0,9-15 0,-1 0 0,1 1 0,1 0 0,0 0 0,-4 12 0,9-20 0,0-1 0,-1 1 0,1 0 0,0-1 0,0 1 0,0 0 0,1-1 0,-1 1 0,0 0 0,1-1 0,-1 1 0,1 0 0,-1-1 0,1 1 0,0-1 0,-1 1 0,1-1 0,0 1 0,0-1 0,0 0 0,0 0 0,1 1 0,-1-1 0,0 0 0,0 0 0,1 0 0,-1 0 0,2 1 0,5 3 0,1-1 0,-1 1 0,16 4 0,-21-8 0,19 6-341,0-1 0,0-1-1,35 4 1,-17-5-6485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24575,'0'0'0,"0"0"0,0 0 0,0 0 0,-2 2 0,-2 4 0,-3 5 0,-2 11 0,-1 14 0,-2 18 0,3 15 0,2 6 0,2-1 0,2-5 0,0-9 0,0-12 0,1-15-8191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2 0,4 2 0,5 3 0,2 0 0,1-1-8191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2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613 227 24575,'-11'0'0,"1"-2"0,-1 1 0,1-2 0,-1 1 0,-18-8 0,16 5 0,0 1 0,-26-5 0,24 7 0,-1 2 0,0-1 0,0 2 0,0 0 0,1 1 0,-19 5 0,13-2 0,1 2 0,-1 0 0,1 1 0,-19 11 0,23-10 0,0 1 0,1 1 0,1 1 0,0 0 0,0 0 0,1 2 0,0 0 0,2 0 0,-1 1 0,2 0 0,0 1 0,1 0 0,1 1 0,0 0 0,1 0 0,1 1 0,0 0 0,2 0 0,0 0 0,-2 31 0,5-40 0,1 0 0,1 0 0,-1-1 0,1 1 0,1 0 0,0-1 0,0 1 0,1-1 0,5 13 0,-5-15 0,1 0 0,-1 0 0,1-1 0,0 1 0,0-1 0,1 0 0,0 0 0,0-1 0,0 0 0,0 1 0,0-2 0,1 1 0,6 3 0,-5-4 0,1 0 0,-1 0 0,1 0 0,-1-1 0,1 0 0,0-1 0,0 0 0,0 0 0,0 0 0,0-1 0,14-2 0,-12 1 0,0-2 0,0 1 0,0-1 0,-1 0 0,0-1 0,1 0 0,-1-1 0,-1 0 0,10-6 0,2-5 0,0 0 0,-1-1 0,-1-1 0,-1-1 0,0 0 0,-2-1 0,0-1 0,23-45 0,-25 41 0,-2 0 0,-1-1 0,-1-1 0,-1 1 0,-1-2 0,-2 1 0,-1-1 0,1-28 0,-4 35 0,-2-1 0,-1 1 0,-4-25 0,3 32 0,-1 0 0,0 1 0,0-1 0,-1 1 0,-12-21 0,15 31 0,0 0 0,0 0 0,0 0 0,-1 0 0,1 0 0,-1 1 0,1-1 0,-1 1 0,0 0 0,0-1 0,0 1 0,0 1 0,-5-3 0,6 3 0,-1 0 0,0 0 0,0 1 0,0-1 0,0 1 0,-1 0 0,1 0 0,0 0 0,0 0 0,0 0 0,0 1 0,0-1 0,0 1 0,0 0 0,-5 2 0,2 0 15,-1 0 0,1 1 0,-1 0 0,1 0 0,0 0 0,1 1 0,-7 6 0,3-1-386,0 0-1,1 0 1,-7 12 0,0 4-6455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3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4 0,4 9 0,7 15 0,13 20 0,13 17 0,11 10 0,5-4 0,-2-7 0,-3-11 0,-4-13 0,-8-11 0,-10-10-8191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3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24575,'0'0'0,"0"0"0,-7 1 0,5 0 0,0-1 0,0 1 0,0 0 0,0 0 0,0 0 0,0 1 0,1-1 0,-1 0 0,0 1 0,0-1 0,1 1 0,-1 0 0,1-1 0,0 1 0,-1 0 0,1 0 0,0 0 0,0 0 0,0 0 0,0 0 0,0 3 0,-2 4 0,0 0 0,1 0 0,-1 17 0,2-17 0,0 1 0,2 0 0,-1 0 0,1-1 0,0 1 0,1-1 0,0 1 0,1-1 0,0 0 0,0 0 0,1 0 0,0 0 0,1 0 0,0-1 0,0 0 0,1 0 0,0 0 0,0-1 0,1 0 0,0 0 0,0-1 0,13 10 0,7 2 0,54 26 0,-41-24 0,-40-19 0,6 2 0,1 0 0,-1 1 0,10 8 0,-14-10 0,-1-1 0,1 1 0,-1-1 0,0 1 0,1 0 0,-1 0 0,0-1 0,0 1 0,0 0 0,-1 0 0,1 0 0,0 0 0,-1 0 0,1 0 0,-1 0 0,0 0 0,1 4 0,-2 1 0,1 0 0,-1 0 0,0-1 0,-1 1 0,0 0 0,0 0 0,-4 6 0,-23 45 0,25-52 0,-15 28 60,-38 48 0,41-63-431,0 0-1,-2-2 1,-30 26 0,38-36-6455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3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12 24575,'7'-7'0,"-5"6"0,0 0 0,0 1 0,0-1 0,1 1 0,-1-1 0,0 1 0,0 0 0,0 0 0,4 0 0,-5 0 0,0 0 0,0 0 0,0 1 0,0-1 0,0 0 0,0 1 0,0-1 0,0 1 0,0-1 0,0 1 0,0 0 0,0-1 0,-1 1 0,1 0 0,0 0 0,0-1 0,-1 1 0,1 0 0,-1 0 0,1 0 0,-1 0 0,2 1 0,1 8 0,1 0 0,-1 0 0,-1 1 0,0-1 0,2 21 0,-3-9 0,-5 43 0,2-46 0,-2 1 0,0-1 0,-1-1 0,-1 1 0,-1-1 0,-1 0 0,-12 23 0,7-20 0,-1 0 0,-1-1 0,0 0 0,-2-1 0,-23 20 0,18-20 0,14-13 0,1 1 0,-1 0 0,-8 11 0,16-18 0,-1 0 0,1 0 0,0 0 0,0 1 0,0-1 0,-1 0 0,1 0 0,0 1 0,0-1 0,0 0 0,0 0 0,0 1 0,0-1 0,-1 0 0,1 1 0,0-1 0,0 0 0,0 0 0,0 1 0,0-1 0,0 0 0,0 1 0,0-1 0,0 0 0,0 0 0,0 1 0,1-1 0,-1 0 0,0 1 0,0-1 0,0 0 0,0 0 0,0 1 0,1-1 0,-1 1 0,1-1 0,0 1 0,0-1 0,0 1 0,0-1 0,0 0 0,0 1 0,0-1 0,0 0 0,0 0 0,1 0 0,10 1 0,1-1 0,0 0 0,-1-1 0,17-3 0,-24 4 0,166-28-1365,-82 12-5461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711 313 24575,'-8'-10'0,"-1"-1"0,0 0 0,-1 0 0,-1 1 0,0 0 0,-19-13 0,22 18 0,0 0 0,-1 0 0,0 1 0,0 0 0,0 1 0,0 0 0,-1 0 0,1 1 0,-14-2 0,10 3 0,0 1 0,0 0 0,0 1 0,0 1 0,0-1 0,1 2 0,-19 5 0,15-2 0,1 1 0,-1 0 0,1 1 0,0 0 0,-15 13 0,9-5 0,2 1 0,0 1 0,1 0 0,0 2 0,2 0 0,1 0 0,-21 36 0,15-15-118,1 0-1,2 1 1,2 1 0,-12 47-1,20-53 97,1-1 0,1 1-1,2 0 1,2 0 0,4 56-1,0-69 23,2 0 0,1-1 0,1 0 0,0 0 0,2 0 0,1-1 0,1 0 0,0-1 0,2 0 0,0-1 0,2 0 0,0-1 0,1 0 0,1-1 0,0-1 0,1-1 0,1 0 0,1-1 0,0-1 0,1-1 0,1-1 0,0 0 0,43 16 0,-38-20-2,0 0-1,0-2 1,0-1-1,1-1 1,40 0-1,-33-4 13,0-2-1,0-1 1,65-16-1,-51 5-49,-1-2 0,0-1 0,-1-3 0,-1-2 0,-1-2 0,48-35 0,-47 27-282,-2-3 0,-1-1 0,53-59 0,-65 59 295,0-1-1,-3-1 1,-1-2 0,28-58-1,-42 73-44,-2 0-1,-1 0 1,-1 0-1,-1-1 1,-1 0-1,-2-1 1,0 1 0,-2-1-1,-1-28 1,-3 32 74,0 0 1,-1-1 0,-1 1 0,-2 0 0,0 0 0,-1 1 0,-2 0 0,0 0-1,-1 1 1,-19-29 0,15 30-3,0 1 0,-2 1 0,0 0 0,-1 1 0,0 1 0,-2 1 0,0 0 0,0 1 0,-1 2 0,-25-13 0,13 10 0,-1 2 0,0 0 0,-1 3 0,-1 0 0,1 3 0,-43-5 0,52 10 0,-1 1 0,1 0 0,-1 2 0,1 1 0,-1 1 0,1 2 0,0 0 0,0 1 0,1 2 0,0 0 0,0 2 0,1 1 0,0 0 0,1 2 0,0 0 0,-20 18 0,18-11-94,1 1 0,1 2-1,1 0 1,1 1 0,0 1 0,2 1-1,2 0 1,-17 34 0,0 15-4148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1:5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321 573 24575,'-1'-5'0,"1"-1"0,-1 1 0,0 0 0,0-1 0,-3-6 0,-2-6 0,-65-220 0,49 179 0,-58-109 0,77 163 0,1 1 0,0-1 0,-1 1 0,0 0 0,1 0 0,-1 0 0,-1 0 0,1 0 0,-1 1 0,-3-4 0,6 7 0,0-1 0,1 1 0,-1 0 0,1 0 0,-1-1 0,0 1 0,1 0 0,-1 0 0,0 0 0,1 0 0,-1 0 0,0 0 0,1 0 0,-1 0 0,0 0 0,1 0 0,-1 0 0,1 0 0,-1 0 0,0 0 0,1 1 0,-1-1 0,0 0 0,1 0 0,-1 1 0,1-1 0,-1 0 0,1 1 0,-2 0 0,0 1 0,0 0 0,1 0 0,-1 1 0,1-1 0,-1 0 0,-2 6 0,-1 5 0,0 0 0,1 0 0,-3 16 0,-7 49 0,-1 58-724,5 1 0,7 1 0,25 248 0,-10-293 557,43 159 0,-33-180 56,3-1-1,56 110 1,-62-145-275,27 37 1,-23-43-3471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3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24575,'0'9'0,"27"303"0,-13-202 0,32 357 0,-43-444 0,-2-7 0,0-1 0,2 0 0,0 0 0,0 0 0,2 0 0,6 15 0,-10-27 0,1 0 0,0 0 0,0 0 0,1 0 0,-1 0 0,1 0 0,-1-1 0,1 1 0,0-1 0,0 1 0,0-1 0,0 0 0,0-1 0,0 1 0,1 0 0,-1-1 0,1 0 0,-1 0 0,6 1 0,2 0 0,0-1 0,0 0 0,0 0 0,0-2 0,15-1 0,7-4-341,1-1 0,-1-1-1,57-24 1,-38 11-6485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3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24575,'-3'9'0,"-1"4"0,1 1 0,0 0 0,1 0 0,0 0 0,1 0 0,1 17 0,-1-1 0,-4 180 0,12 2 0,-6-208 0,1 22 0,1 0 0,10 43 0,-11-63 0,0 1 0,0-1 0,1 1 0,0-1 0,0 0 0,0 0 0,1 0 0,0 0 0,0-1 0,0 0 0,1 0 0,0 0 0,0 0 0,0-1 0,9 7 0,-5-7 0,0 1 0,0-1 0,1-1 0,-1 0 0,1 0 0,0-1 0,-1 0 0,1-1 0,19 1 0,4-4 0,55-8 0,11 0 0,12 10-1365,-100 0-5461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3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24575,'0'0'0,"0"2"0,0 4 0,0 11 0,0 16 0,0 21 0,-2 18 0,-1 9 0,1-4 0,0-9 0,-2-13 0,-1-10 0,0-10 0,0-12-8191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3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0 0,3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3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24575,'0'0'0,"0"0"0,0 0 0,-2 5 0,-3 18 0,1 0 0,1 0 0,1-1 0,1 26 0,0-15 0,-4 576 0,6-400 0,1-81-1365,1-75-5461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3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24575,'9'1'0,"-1"0"0,1 0 0,-1 1 0,0 0 0,17 7 0,-15-6 0,30 13 0,0 2 0,-1 2 0,0 1 0,-2 2 0,-1 2 0,-1 1 0,-1 2 0,-1 1 0,43 50 0,-55-54 0,-1 2 0,-1 1 0,-1 0 0,-2 1 0,15 34 0,-22-39 0,0 0 0,-2 0 0,0 1 0,-2 0 0,-1 0 0,0 0 0,-1 33 0,-4-46 0,1 0 0,-2 0 0,1 0 0,-2 0 0,0-1 0,0 1 0,-1 0 0,-7 14 0,5-14 0,-1 0 0,-1 0 0,0-1 0,-1 0 0,0 0 0,-20 18 0,3-8 0,-1-1 0,-1-1 0,0-1 0,-1-2 0,-54 22 0,-161 43 0,177-63-1365,19-7-5461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6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1121 24575,'0'0'0,"0"-1"0,-1 1 0,1 0 0,0-1 0,0 1 0,1 0 0,-1 0 0,0-1 0,0 1 0,0 0 0,0-1 0,0 1 0,0 0 0,0 0 0,0-1 0,0 1 0,1 0 0,-1 0 0,0-1 0,0 1 0,0 0 0,1 0 0,-1-1 0,0 1 0,0 0 0,0 0 0,1 0 0,-1 0 0,0-1 0,0 1 0,1 0 0,-1 0 0,13-4 0,-6 3 0,20-12 0,-16 8 0,19-8 0,43-6 0,78-12 0,-79 17 0,426-88-206,356-64-257,-188 81-199,2 24 1,450 12 661,-153 16-998,-169 2 250,591 23-275,-160 0-19,-1127 4 1042,719-22 0,1174-29-1996,-202-3 1996,459-18-2302,-1010 29 1366,2373-27 936,-291 83 0,-321-7 0,-1876-12 20,-130 2-542,-1-14 186,-434 3 426,610-18 1401,-1013 32-1074,550-13 790,-238 12 3269,-440 6-4121,-6 0 513,0 0 0,0-2 0,35-6 1,-44 2-1868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4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24575,'0'0'0,"1"5"0,34 225 0,-24-163 0,104 501-592,-71-396 297,85 210-1,-14-123 296,12-6 0,-122-244 48,22 49-1264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4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24575,'0'-8'0,"1"0"0,0 1 0,1-1 0,-1 0 0,2 0 0,-1 1 0,1-1 0,0 1 0,0 0 0,1 0 0,0 0 0,0 0 0,1 1 0,0 0 0,0 0 0,0 0 0,1 0 0,0 1 0,0 0 0,0 0 0,1 1 0,9-6 0,-8 6 0,0 0 0,0 0 0,1 1 0,-1 0 0,1 0 0,-1 1 0,1 0 0,0 0 0,0 1 0,0 1 0,-1-1 0,1 1 0,0 1 0,0 0 0,0 0 0,0 1 0,0 0 0,-1 0 0,16 7 0,-10-1 1,1 0 0,-2 2 0,0-1-1,0 2 1,0-1 0,-2 2 0,1 0 0,-1 0-1,-1 1 1,0 0 0,-1 1 0,9 18-1,-6-7-18,0 0 0,-2 1 0,-1 1 0,-1-1 0,-1 1 0,5 41 0,-8-31-34,-2 0-1,-1 0 0,-2 0 1,-1 0-1,-2-1 0,-2 1 1,-1-1-1,-2 0 0,-1-1 1,-30 66-1,14-51 53,-2-2 0,-2-1 0,-43 52 0,-121 115 0,144-165-1249,13-15-4998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4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24575,'-2'1'0,"0"-1"0,0 1 0,0 0 0,1 0 0,-1 0 0,0 0 0,0 0 0,1 0 0,-1 0 0,1 1 0,-1-1 0,1 0 0,0 1 0,-2 1 0,0 0 0,-5 6 0,0 1 0,1-1 0,0 1 0,1 1 0,0-1 0,-4 13 0,-1 4 0,-11 40 0,11-19 0,2 0 0,2 0 0,2 1 0,2 67 0,7-36 0,25 148 0,-25-204 0,9 39 0,-11-56 0,0-1 0,0 1 0,1-1 0,0 1 0,0-1 0,7 10 0,-8-15 0,-1 1 0,1 0 0,-1 0 0,1-1 0,0 1 0,0-1 0,0 0 0,0 1 0,0-1 0,0 0 0,0 0 0,0 0 0,0 0 0,0-1 0,0 1 0,1-1 0,-1 1 0,0-1 0,0 0 0,1 0 0,3 0 0,3-1 0,0 0 0,0-1 0,0-1 0,11-4 0,-16 6 0,402-170-1365,-340 140-5461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0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24575,'0'6'0,"1"2"0,0 0 0,1 0 0,5 15 0,-4-12 0,14 36-21,2 0 1,43 74-1,70 84-1203,-76-128 887,4-3 1,4-2-1,2-3 0,3-3 1,3-3-1,152 101 1,-96-93-20,-106-61 343,0-1 0,1-1 0,44 10 0,-60-17 16,1 0-1,-1 0 1,0 0-1,0-1 1,1 0 0,-1-1-1,11-1 1,-15 1 44,-1 0 1,1 1 0,-1-1-1,1 0 1,-1-1 0,1 1-1,-1 0 1,1-1-1,-1 0 1,0 1 0,0-1-1,0 0 1,0 0 0,0 0-1,0 0 1,-1 0 0,1-1-1,-1 1 1,0 0-1,1-1 1,-1 1 0,1-4-1,0 0 60,-1 0-1,1 0 0,-1 0 0,-1-1 1,1 1-1,-1-12 0,-2 1 517,-4-25-1,-6-12-429,-22-58 1,-26-52-258,34 96 94,14 38-30,-15-40 0,-30-122 0,53 172 73,1 1 0,1-1 0,1-40 0,2 46-30,1-1 0,0 1 0,1 0 0,1 0-1,0 0 1,8-16 0,-1 8-270,1 1-1,1 0 1,1 1-1,0 1 1,23-23-1,22-17-6598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996 0 24575,'0'0'0,"-7"1"0,-53 14 0,-35 7 0,-228 13 0,-2-27 0,259-10 0,-32 2 0,97 0 0,0 0 0,0 1 0,0-1 0,1 0 0,-1 0 0,0 1 0,0-1 0,1 0 0,-1 1 0,0-1 0,1 1 0,-1-1 0,0 1 0,1-1 0,-1 1 0,1-1 0,-1 1 0,1-1 0,-1 1 0,1 0 0,-1-1 0,1 1 0,0 0 0,-1 0 0,1-1 0,0 1 0,0 0 0,0 0 0,-1-1 0,1 2 0,-1 4 0,1 0 0,-1-1 0,2 9 0,-1-1 0,-4 305 0,5-236 0,-1-81 0,0-1 0,0 0 0,0 1 0,0-1 0,0 0 0,0 0 0,0 1 0,1-1 0,-1 0 0,0 1 0,0-1 0,0 0 0,1 0 0,-1 1 0,0-1 0,0 0 0,0 0 0,1 0 0,-1 1 0,0-1 0,1 0 0,-1 0 0,0 0 0,0 0 0,1 0 0,-1 0 0,0 1 0,1-1 0,-1 0 0,0 0 0,1 0 0,-1 0 0,0 0 0,1 0 0,-1 0 0,0 0 0,0 0 0,1-1 0,-1 1 0,0 0 0,1 0 0,-1 0 0,0 0 0,1 0 0,18-7 0,-13 5 0,36-14 0,-5 2 0,0 2 0,46-10 0,-71 20 0,0 0 0,0 1 0,0 1 0,0 0 0,1 0 0,-1 1 0,0 0 0,0 1 0,0 1 0,0 0 0,15 6 0,-15-4 0,0 1 0,-1 0 0,0 1 0,0 0 0,0 1 0,-1 0 0,0 0 0,-1 1 0,0 1 0,10 12 0,-12-12 0,-1-1 0,0 1 0,0 0 0,-1 1 0,-1-1 0,0 1 0,0 0 0,-1 0 0,-1 0 0,1 1 0,0 21 0,-3-14 11,-1-1 0,0 1 0,-2 0 0,0 0 0,-1-1 0,-1 0-1,0 0 1,-1 0 0,-2 0 0,-12 23 0,12-27-125,0-1 0,-1 0-1,0 0 1,-1-1 0,-1-1 0,0 0-1,0 0 1,-1-1 0,0 0 0,-1-1-1,0 0 1,-28 13 0,20-14-6712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24575,'0'0'0,"0"14"0,2-1 0,0 0 0,1 0 0,7 18 0,-4-11 0,110 327 0,-7-24 0,-102-298 0,0-2 0,0-1 0,16 31 0,-23-53 0,0 0 0,0 0 0,1 0 0,-1 0 0,0 0 0,0 0 0,1-1 0,-1 1 0,0 0 0,0 0 0,0 0 0,1-1 0,-1 1 0,0 0 0,0 0 0,0 0 0,0-1 0,0 1 0,1 0 0,-1 0 0,0-1 0,0 1 0,0 0 0,0 0 0,0-1 0,0 1 0,0 0 0,0-1 0,4-12 0,23-157 0,-19 105 0,40-198 120,-38 224-417,2 2 0,2-1 0,1 1 0,33-56 0,-20 49-6529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32 163 24575,'-14'0'0,"10"0"0,-9 0 0,12-2 0,7-2 0,11-3 0,0 0 0,0 2 0,1 0 0,33-5 0,-34 7 0,147-24-50,39-8 196,-3-15-1607,-176 42-5365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24575,'0'0'0,"1"4"0,12 43 0,60 234 0,-20 0-383,-3-17-1082,-42-225-4878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24575,'0'0'0,"-1"0"0,0 1 0,1-1 0,-1 0 0,0 0 0,0 0 0,1 1 0,-1-1 0,0 0 0,1 1 0,-1-1 0,0 1 0,1-1 0,-1 1 0,0-1 0,1 1 0,-1-1 0,1 1 0,-1 0 0,-8 14 0,9-14 0,-6 11 0,1 0 0,1 0 0,0 1 0,-4 23 0,-2 55 0,9-79 0,-5 143 0,7-129 0,1 0 0,2-1 0,0 1 0,8 24 0,-10-43 0,1 0 0,-1 0 0,2 0 0,-1 0 0,0 0 0,8 9 0,-9-13 0,1-1 0,-1 1 0,0-1 0,1 0 0,0 0 0,-1 0 0,1 0 0,0 0 0,0 0 0,0-1 0,0 1 0,0-1 0,1 0 0,-1 0 0,0 0 0,7 0 0,-2-1 0,1 0 0,0 0 0,-1-1 0,1-1 0,-1 1 0,0-1 0,1-1 0,-1 1 0,0-1 0,0-1 0,0 0 0,11-7 0,0-1 0,-1-1 0,-1-1 0,28-28 0,-26 23 0,-2-1 0,0-1 0,17-29 0,-27 39 0,-1-1 0,0 1 0,-1-1 0,0-1 0,-1 1 0,0-1 0,-1 0 0,3-21 0,-6 29 0,0-1 0,0 0 0,0 0 0,-1 0 0,0 1 0,0-1 0,0 0 0,-1 1 0,0-1 0,0 1 0,0-1 0,-1 1 0,1 0 0,-1 0 0,-1 0 0,1 1 0,-1-1 0,1 1 0,-1 0 0,-1 0 0,1 0 0,0 0 0,-1 1 0,0-1 0,-5-2 0,-4-1 0,-1 1 0,1 0 0,-1 0 0,0 2 0,-1 0 0,1 0 0,-1 2 0,-16-1 0,1 1-124,0 1 0,1 2 0,-1 1 0,1 1 0,-1 2 0,1 1-1,1 1 1,-1 1 0,1 2 0,-32 16 0,21-4-6702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2 0,0 1 0,0-1 0,0 2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24575,'16'0'0,"-5"0"0,1 1 0,-1 0 0,0 0 0,0 1 0,0 1 0,0-1 0,0 2 0,-1 0 0,1 0 0,-1 1 0,0 0 0,0 1 0,10 7 0,-8-4 0,0 1 0,-1 0 0,0 1 0,-1 0 0,0 1 0,-1 0 0,0 1 0,9 16 0,-16-25 0,0 0 0,0 0 0,-1 1 0,1-1 0,-1 0 0,0 0 0,-1 1 0,1-1 0,-1 0 0,1 1 0,-1-1 0,-1 1 0,0 6 0,-1-4 0,0-1 0,0 1 0,0-1 0,-1 1 0,0-1 0,0 0 0,-1 0 0,-4 6 0,-28 33 0,-57 56 0,16-19 0,63-67 0,-32 39 0,39-44 0,0-1 0,1 1 0,1 0 0,-6 11 0,11-20 0,-1 1 0,1-1 0,-1 1 0,1-1 0,-1 1 0,1 0 0,0-1 0,0 1 0,-1 0 0,1-1 0,1 1 0,-1-1 0,0 1 0,0 0 0,1-1 0,-1 1 0,0 0 0,1-1 0,0 1 0,-1-1 0,1 1 0,0-1 0,0 0 0,0 1 0,0-1 0,0 0 0,0 1 0,2 1 0,2 0 0,-1 0 0,1 0 0,-1 0 0,1-1 0,0 0 0,0 0 0,10 3 0,4-1 20,0 0 0,1-1 0,-1-2 0,1 0 0,23-1 0,96-16-1505,-95 9-5341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77 24575,'1'-2'0,"-1"0"0,0 0 0,0-1 0,-1 1 0,1 0 0,0 0 0,-1-1 0,1 1 0,-1 0 0,0 0 0,0 0 0,0 0 0,0 0 0,0 0 0,0 0 0,0 0 0,-1 0 0,1 1 0,-1-1 0,1 1 0,-1-1 0,0 1 0,0-1 0,1 1 0,-1 0 0,0 0 0,0 0 0,0 0 0,0 0 0,-3-1 0,-8-3 0,1 1 0,-1 1 0,1 0 0,-1 0 0,0 2 0,0-1 0,-21 1 0,24 2 0,-1 0 0,0 0 0,0 1 0,1 0 0,-1 1 0,1 0 0,0 0 0,0 2 0,-15 7 0,15-6 0,1 1 0,1 0 0,-1 1 0,1 0 0,0 0 0,1 1 0,0 0 0,1 0 0,-1 0 0,2 1 0,-1 0 0,2 0 0,-5 12 0,-3 12 0,2 1 0,-10 61 0,14-62 0,2 0 0,1 0 0,3 57 0,0-91 0,0 0 0,0 0 0,1 1 0,-1-1 0,0 0 0,0 0 0,1 0 0,-1 0 0,0 0 0,0 0 0,1 0 0,-1 1 0,0-1 0,0 0 0,1 0 0,-1 0 0,0 0 0,1 0 0,-1 0 0,0 0 0,0 0 0,1-1 0,-1 1 0,0 0 0,0 0 0,1 0 0,-1 0 0,0 0 0,0 0 0,1 0 0,-1-1 0,1 1 0,15-7 0,-8 3 0,12-2 0,1 0 0,0 1 0,32-4 0,-18 6 0,48 2 0,-70 2 0,1-1 0,0 2 0,-1 0 0,1 1 0,-1 0 0,26 10 0,-34-10 0,1 0 0,-1 0 0,1 0 0,-1 1 0,0 0 0,0 0 0,-1 0 0,1 0 0,-1 1 0,0 0 0,0 0 0,0 0 0,-1 0 0,0 1 0,0-1 0,0 1 0,2 8 0,-2-6 0,-1 0 0,0 1 0,0 0 0,-1-1 0,0 1 0,-1 0 0,0 0 0,0-1 0,-1 1 0,-3 15 0,1-12 0,-1 0 0,0 0 0,-1-1 0,0 1 0,-1-1 0,-12 19 0,0-8 0,0 0 0,-2 0 0,0-2 0,-1-1 0,-44 31 0,39-31 0,-30 15 0,47-30 0,1 1 0,-1-2 0,0 1 0,0-1 0,0-1 0,-1 1 0,1-2 0,-11 2 0,18-3-136,0 0-1,0 0 1,-1 0-1,1 0 1,0 0-1,0-1 1,0 1-1,0-1 0,-2-1 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24575,'3'4'0,"30"55"0,31 77 0,12 68 0,65 264 0,-134-518 0,41-234 0,-25 165 0,-12 57-118,18-91 367,13 4-1745,-37 136-5330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0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637 549 24575,'-9'14'0,"-5"20"0,14-34 0,0 0 0,0 1 0,0-1 0,0 0 0,-1 0 0,1 0 0,0 0 0,0 0 0,0 1 0,0-1 0,0 0 0,0 0 0,-1 0 0,1 0 0,0 0 0,0 0 0,0 1 0,0-1 0,-1 0 0,1 0 0,0 0 0,0 0 0,0 0 0,0 0 0,-1 0 0,1 0 0,0 0 0,0 0 0,0 0 0,-1 0 0,1 0 0,0 0 0,0 0 0,-1 0 0,-6-5 0,-4-9 0,-53-94 0,-10-14 0,43 78 0,-1 1 0,-3 1 0,-1 2 0,-2 2 0,-77-60 0,106 91 0,-1 0 0,1 1 0,-1 0 0,0 1 0,-20-7 0,28 11 0,0 1 0,0-1 0,0 1 0,0 0 0,0 0 0,-1 0 0,1 0 0,0 0 0,0 0 0,0 0 0,0 1 0,-1-1 0,1 1 0,0 0 0,0-1 0,0 1 0,0 0 0,0 0 0,1 0 0,-1 1 0,0-1 0,0 0 0,1 1 0,-1-1 0,1 1 0,-1-1 0,1 1 0,0 0 0,-1 0 0,1-1 0,0 1 0,-1 2 0,-2 6 0,0-1 0,1 0 0,0 1 0,1-1 0,-3 19 0,2-9 0,2 0 0,0-1 0,2 1 0,0 0 0,0 0 0,2 0 0,1-1 0,0 1 0,1-1 0,1 0 0,0 0 0,2-1 0,11 20 0,-8-18 0,1-1 0,0-1 0,2 0 0,0-1 0,0-1 0,2 0 0,0 0 0,0-2 0,2 0 0,-1-1 0,29 14 0,-25-16 0,0-2 0,1 0 0,-1-1 0,1-1 0,1-1 0,-1-1 0,28 1 0,-23-4 0,1-1 0,-1-1 0,1-2 0,-1-1 0,42-10 0,-57 11 0,0-1 0,0 0 0,-1-1 0,1 0 0,-1-1 0,12-8 0,-20 12 0,0-1 0,0 1 0,-1-1 0,1 1 0,-1-1 0,1 0 0,-1 0 0,0 0 0,0 0 0,-1 0 0,3-4 0,-4 4 0,1 1 0,0-1 0,-1 0 0,1 0 0,-1 0 0,0 0 0,0 0 0,0 0 0,0 0 0,-1 1 0,1-1 0,-1 0 0,0 0 0,0 0 0,-1-4 0,-4-4 0,-1 0 0,0 0 0,0 0 0,-1 1 0,-1 0 0,-9-9 0,4 4 0,-17-23 0,26 31 0,1-1 0,-1 0 0,1 1 0,1-1 0,-1-1 0,1 1 0,-2-14 0,4 18 0,0 1 0,1-1 0,0 0 0,0 0 0,0 0 0,0 0 0,1 0 0,-1 0 0,1 0 0,0 0 0,0 0 0,0 0 0,1 1 0,-1-1 0,1 0 0,0 1 0,0-1 0,1 1 0,2-3 0,1-1 0,1 1 0,0 0 0,0 0 0,0 1 0,1 0 0,0 0 0,0 0 0,0 1 0,14-4 0,-3 2 0,1 0 0,-1 2 0,29-4 0,-12 5 0,0 2 0,0 2 0,0 1 0,58 11 0,-21 2 0,85 31 0,67 39 127,-18-6-1619,-176-69-5334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 24575,'7'-7'0,"-5"6"0,0 1 0,0-1 0,0 0 0,1 1 0,-1-1 0,0 1 0,0 0 0,0 0 0,0 0 0,0 0 0,0 0 0,1 0 0,-1 1 0,0-1 0,0 1 0,0-1 0,3 3 0,-2-2 0,0 1 0,0 0 0,-1 0 0,1 0 0,-1 0 0,0 0 0,1 1 0,-1-1 0,0 1 0,2 4 0,1 1 0,-1 0 0,-1 0 0,0 0 0,0 0 0,0 0 0,-1 1 0,2 16 0,-4-7 0,0 0 0,-1 0 0,0 0 0,-2-1 0,0 1 0,-1 0 0,-8 21 0,-6 10 0,-30 55 0,30-73 0,14-24 0,-1 0 0,1 0 0,1 0 0,-1 1 0,1-1 0,-4 16 0,7-22 0,0-1 0,0 1 0,0 0 0,0-1 0,0 1 0,0 0 0,0 0 0,0-1 0,0 1 0,0 0 0,1-1 0,-1 1 0,0-1 0,0 1 0,1 0 0,-1-1 0,0 1 0,1-1 0,-1 1 0,1-1 0,-1 1 0,1-1 0,-1 1 0,2 0 0,-1 0 0,1 0 0,1 0 0,-1 0 0,0 0 0,0 0 0,4 0 0,10 2 0,0 0 0,0-2 0,1 0 0,25-2 0,67-13 0,21-14-1365,-80 14-5461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833 0 24575,'1'0'0,"-1"0"0,1 0 0,0 0 0,-1 0 0,1 0 0,0 1 0,0-1 0,-1 0 0,1 0 0,0 0 0,-1 1 0,1-1 0,-1 0 0,1 1 0,0-1 0,-1 1 0,1-1 0,0 2 0,2 0 0,7 6 0,0 1 0,0 0 0,-1 1 0,0 0 0,9 13 0,34 61 0,-31-47-8,-2 1 0,-2 0 0,-2 2 0,-1-1 0,-3 2 0,-1 0 0,6 46-1,-13-56-80,-1 0 0,-1 0 0,-2 0 0,-1 0 0,-1-1 0,-2 1 0,-1 0 0,-1-1 0,-2-1 0,-19 44 0,11-36-352,-3-1-1,-36 52 1,18-39 3,-75 77-1,-107 70-1800,-63 19 1160,-5-10-549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4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24575,'0'0'0,"0"3"0,2 24 0,0 0 0,2 1 0,12 41 0,-10-45 0,105 379 0,-84-319 0,-19-64 0,-5-18 0,-1-6 0,2-20-1365,-1-9-5461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4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24575,'0'0'0,"0"0"0,0 0 0,0 0 0,2-2 0,6 2 0,6 2 0,0 1-8191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4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24575,'0'0'0,"0"0"0,0 0 0,0 0 0,2 0 0,11-2 0,22 0 0,22-3 0,19-1 0,26-2 0,22-2 0,12 0-991,-3-2 991,-15 1 0,-22 1 0,-29 3-7200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5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24575,'0'0'0,"4"0"0,10-2 0,23-7 0,36-12 0,41-15 0,39-14 0,33-12-2341,1 1 2341,-32 10-5850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5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24575,'0'0'0,"0"0"0,0 0 0,2-1 0,7-4 0,12-2 0,19-1 0,32-3 0,37 2 0,30 2 0,29 2-1831,21 4 1831,-1 3 0,-25 0 0,-40 0-6360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5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0 24575,'-5'1'0,"1"0"0,-1 0 0,1 0 0,-1 0 0,1 1 0,0-1 0,0 1 0,-6 3 0,-4 2 0,-12 5 0,-45 26 0,62-32 0,1 1 0,-1-1 0,1 2 0,0-1 0,1 1 0,0 0 0,0 0 0,-6 11 0,-1 6 0,1 1 0,2 0 0,0 1 0,2 0 0,-10 52 0,8-15 0,-4 97 0,14-98 0,11 118 0,-4-139 0,1-1 0,3 0 0,25 70 0,-30-96 0,2-1 0,0 1 0,0-1 0,1-1 0,12 15 0,-18-24 0,1 0 0,0-1 0,1 0 0,-1 0 0,1 0 0,-1 0 0,1 0 0,0-1 0,0 0 0,0 1 0,0-2 0,0 1 0,1 0 0,-1-1 0,1 0 0,-1 0 0,1 0 0,-1 0 0,1-1 0,-1 0 0,1 0 0,6 0 0,0-3 0,1 1 0,-2-1 0,1-1 0,0 0 0,-1 0 0,1-1 0,12-8 0,7-7 0,27-24 0,-27 20 0,-1-2 0,-2-1 0,-1 0 0,-1-3 0,-1 0 0,22-38 0,-34 49 0,-2 0 0,0-1 0,-2 0 0,0 0 0,-1-1 0,-1 0 0,-1-1 0,-1 1 0,-1-1 0,-1 0 0,0 1 0,-3-28 0,0 36 0,-2-1 0,1 1 0,-1 0 0,-1 0 0,0 0 0,-1 1 0,-1-1 0,0 1 0,0 0 0,-1 1 0,0 0 0,-1 0 0,-1 0 0,0 1 0,0 0 0,-13-10 0,10 11 0,0 0 0,0 1 0,0 0 0,-1 1 0,0 1 0,0 0 0,-1 1 0,0 0 0,0 1 0,0 0 0,0 2 0,-1-1 0,1 2 0,-29 0 0,23 3 12,0 0 0,-1 2 0,1 1 0,0 0 0,1 2 0,0 0 0,0 1 0,0 1 0,-27 17 0,9-1-383,1 1-1,1 2 1,-41 41 0,38-29-6455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5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5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495 137 24575,'0'0'0,"0"0"0,0 0 0,0 0 0,-7 0 0,-6-1 0,1 0 0,-1-2 0,1 1 0,0-2 0,-14-5 0,12 5 0,-108-44 0,-28-8 0,143 54 0,0 0 0,0 1 0,0 0 0,0 0 0,0 0 0,-8 1 0,13 0 0,-1 0 0,1 0 0,0 1 0,0-1 0,0 1 0,0 0 0,0-1 0,0 1 0,0 0 0,0 0 0,1 0 0,-1 1 0,0-1 0,0 0 0,1 1 0,-1-1 0,1 1 0,-1-1 0,1 1 0,0-1 0,0 1 0,-1 0 0,1 0 0,-1 3 0,0 1 0,0 1 0,0 0 0,0-1 0,1 1 0,-1 9 0,0 37 0,2-36 0,2 423 0,-2-442 0,1 0 0,0 1 0,-1-1 0,1 1 0,0 0 0,0-1 0,0 1 0,0 0 0,0-1 0,0 1 0,0 0 0,1 0 0,1-1 0,-2 0 0,10-6 0,-1 0 0,1 1 0,1 0 0,21-10 0,53-16 0,-55 23 0,1 1 0,0 2 0,36-4 0,-55 10 0,1 0 0,0 1 0,-1 0 0,1 1 0,-1 1 0,1 0 0,-1 0 0,0 2 0,0-1 0,16 8 0,-22-8 0,-1 1 0,1 0 0,-1 0 0,0 0 0,0 1 0,0-1 0,-1 2 0,0-1 0,0 0 0,0 1 0,-1 0 0,1 0 0,4 11 0,-5-9 0,-1 0 0,0 0 0,-1 1 0,0-1 0,0 1 0,-1-1 0,0 1 0,0-1 0,-1 1 0,0 0 0,-2 13 0,-2-1 0,-1-1 0,0 0 0,-2 0 0,0 0 0,-1-1 0,-11 19 0,-2-1 0,-1-2 0,-29 34 0,11-21 0,-2-2 0,-2-2 0,-2-1 0,-72 50 0,117-92-35,-12 8-408,1-1-1,-26 13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0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24575,'-3'3'0,"-2"8"0,0 0 0,0 0 0,-3 15 0,3-10 0,-107 400-637,83-297 427,22-88 210,-44 184 0,14 0 0,33-191 0,2 1 0,1 0 0,4 45 0,-2-65 9,0 1 0,0-1 0,0 0 1,1 0-1,0 1 0,0-1 0,0 0 0,1-1 1,0 1-1,6 8 0,-5-8-175,1 0 1,0 0-1,1-1 0,-1 0 1,1 1-1,0-2 0,9 6 1,22 7-5955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5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0 24575,'-6'3'0,"-4"1"0,1 1 0,0 1 0,-1-1 0,2 2 0,-1-1 0,-8 9 0,-5 8 4,1 0-1,1 2 1,-29 47-1,-38 94-181,54-90 13,4 1 1,4 2-1,3 1 0,-21 139 1,37-172 166,3 0 0,1 0 0,2 0 0,3 0 0,1 0 0,19 78 0,-16-95-17,2 0 1,2-1-1,0 0 0,2-1 0,1 0 1,1-1-1,1-1 0,2-1 0,1 0 1,0-1-1,26 23 0,14 3-1186,-9-15-4639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5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24575,'0'6'0,"2"42"0,2 0 0,2 0 0,2-1 0,20 68 0,-19-86 0,1 0 0,2-1 0,0 0 0,18 27 0,-22-42 0,1 0 0,1 0 0,0-1 0,0 0 0,1-1 0,1 0 0,0-1 0,0 0 0,22 13 0,-28-20 0,0 0 0,-1-1 0,1 1 0,0-1 0,1 0 0,-1-1 0,0 1 0,0-1 0,1-1 0,6 1 0,-8-1 0,0 0 0,0-1 0,-1 0 0,1 0 0,0 0 0,-1-1 0,1 1 0,-1-1 0,0 0 0,1 0 0,-1-1 0,0 1 0,0-1 0,4-4 0,3-4 0,0 0 0,-1-1 0,-1 0 0,0 0 0,0-1 0,-2 0 0,9-17 0,-2-4 0,20-65 0,-25 70 0,7-61 0,-14 77 0,-2 0 0,1 0 0,-2 0 0,1 0 0,-2 0 0,0 0 0,-5-17 0,6 26 0,-1 0 0,0-1 0,0 1 0,0 0 0,-1 0 0,1 0 0,-1 1 0,0-1 0,0 1 0,0-1 0,-1 1 0,1 0 0,-1 0 0,0 0 0,0 1 0,0 0 0,0-1 0,0 1 0,-8-2 0,1 1 0,0 0 0,-1 0 0,1 1 0,-1 1 0,1 0 0,-22 1 0,16 1 9,0 1 1,0 1-1,1 0 0,-1 2 0,1 0 1,0 0-1,0 2 0,0 0 0,1 0 0,0 2 1,0 0-1,-20 16 0,15-8-195,1 1 1,0 1-1,1 1 0,1 0 1,1 2-1,1-1 1,-18 34-1,16-19-6640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5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0 0,0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5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24575,'0'0'0,"0"-1"0,0 0 0,0 0 0,0 0 0,0 1 0,0-1 0,0 0 0,1 0 0,-1 1 0,0-1 0,1 0 0,-1 0 0,0 1 0,1-1 0,-1 0 0,2 0 0,5-8 0,1 1 0,1 0 0,-1 0 0,1 1 0,1 0 0,12-7 0,-18 12 0,10-7 0,-1 1 0,1 1 0,1 0 0,-1 1 0,1 1 0,0 0 0,1 1 0,29-4 0,-42 8 0,-1 0 0,1 0 0,-1 0 0,1 0 0,-1 0 0,1 0 0,-1 1 0,1-1 0,-1 1 0,1 0 0,-1 0 0,0 0 0,1 0 0,2 2 0,-2-1 0,-1 1 0,1-1 0,-1 0 0,0 1 0,0-1 0,0 1 0,0 0 0,-1 0 0,1 0 0,1 5 0,2 5 0,-1 0 0,-1 1 0,0-1 0,-1 1 0,0-1 0,-1 1 0,-1 0 0,-1 23 0,-3-5 0,-1-1 0,-16 53 0,4-31 0,-30 61 0,-32 46 0,74-152 0,0 1 0,0 1 0,1 0 0,0 0 0,0 0 0,-2 14 0,5-22 0,1-1 0,0 0 0,1 0 0,-1 0 0,0 0 0,0 0 0,0 0 0,1 0 0,-1 0 0,0 0 0,1 0 0,-1 0 0,1 0 0,0 0 0,-1 0 0,1 0 0,0 0 0,-1 0 0,1 0 0,0-1 0,0 1 0,0 0 0,0-1 0,-1 1 0,1 0 0,0-1 0,0 1 0,0-1 0,0 1 0,1-1 0,-1 0 0,1 1 0,5 1 0,0-1 0,1 1 0,10 0 0,-17-2 0,25 1 0,1-1 0,0-1 0,32-5 0,78-21 0,9-9-1365,-85 20-5461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 44 24575,'-15'-6'0,"0"1"0,0 0 0,0 2 0,-1-1 0,-27-1 0,35 4 0,-67-7 0,-99 2 0,123 8 0,0 2 0,-96 20 0,132-20 0,0 0 0,0 1 0,0 1 0,-18 10 0,28-14 0,0 1 0,0 1 0,0-1 0,1 1 0,-1 0 0,1 0 0,0 0 0,0 0 0,1 1 0,-1 0 0,1 0 0,0 0 0,0 0 0,-4 10 0,4-4 0,0 0 0,1 1 0,0 0 0,1-1 0,1 1 0,-1 0 0,2 0 0,2 18 0,3 3 0,17 57 0,-13-60 0,13 31 0,-19-53 0,0 0 0,0 0 0,1 0 0,0-1 0,0 0 0,1 0 0,0 0 0,11 9 0,-16-14 0,1-2 0,-1 1 0,1 0 0,0 0 0,0 0 0,-1-1 0,1 1 0,0-1 0,0 1 0,-1-1 0,1 0 0,0 0 0,0 0 0,0 0 0,0 0 0,-1 0 0,5-1 0,2-1 0,1 0 0,12-7 0,-1 2 0,5-1 0,0 2 0,1 1 0,0 1 0,42-2 0,-52 6 0,0 1 0,-1 0 0,1 1 0,-1 1 0,1 0 0,-1 1 0,0 0 0,0 2 0,14 6 0,-23-9 0,0 1 0,0 0 0,0 0 0,-1 0 0,0 0 0,1 1 0,-2 0 0,1 0 0,0 0 0,-1 1 0,0-1 0,4 9 0,-4-5 0,0-1 0,-1 1 0,0-1 0,-1 1 0,0 0 0,0 0 0,-1 1 0,1 12 0,-3-3 0,0 0 0,-1 0 0,-1 0 0,0-1 0,-2 1 0,0-1 0,-1 0 0,-12 24 0,6-18 0,-1-1 0,-1 0 0,-1-1 0,-1-1 0,-1-1 0,-33 32 0,34-38 0,-1 0 0,0-1 0,-1 0 0,0-2 0,-1 0 0,0-1 0,-1-1 0,-34 11 0,43-18-1365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24575,'0'0'0,"5"0"0,26 2 0,45 7 0,-7 0 0,-10-5 0,102-7 0,58-26 0,-98 2-1365,-76 14-5461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0,4 0 0,5 4 0,4 6 0,9 14 0,5 16 0,4 14 0,3 11 0,1 5 0,-2 1 0,-4 2 0,-8-4 0,-6-14-8191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0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51 24575,'-13'1'0,"10"0"0,1 0 0,0-1 0,0 1 0,0 1 0,0-1 0,1 0 0,-1 0 0,0 1 0,0-1 0,1 1 0,-1 0 0,1-1 0,-1 1 0,1 0 0,0 0 0,0 0 0,-2 2 0,0 3 0,0-1 0,1 1 0,0 0 0,-2 8 0,1 4 0,0 0 0,2-1 0,0 1 0,1 0 0,1 0 0,1-1 0,7 35 0,-3-31 0,0 0 0,2 0 0,0-1 0,2 0 0,0-1 0,14 21 0,-16-29 0,0 0 0,1-1 0,1 0 0,0 0 0,0-1 0,23 16 0,-28-22 0,1-1 0,-1 1 0,1-2 0,0 1 0,0 0 0,0-1 0,0 0 0,0-1 0,0 1 0,1-1 0,-1 0 0,0-1 0,1 0 0,-1 0 0,1 0 0,-1 0 0,13-4 0,-7 0 0,0 0 0,0-1 0,0-1 0,-1 0 0,0 0 0,0-1 0,0 0 0,-1-1 0,0-1 0,-1 1 0,0-2 0,12-13 0,-10 8 0,-1 0 0,0 0 0,-1-1 0,0 0 0,-1-1 0,-1 0 0,-1 0 0,5-21 0,-7 20 0,-1 0 0,0 0 0,-2 0 0,0 0 0,-2-24 0,0 34 0,0-1 0,0 1 0,-1-1 0,0 1 0,-1-1 0,0 1 0,0 0 0,-1 0 0,0 0 0,0 1 0,-1-1 0,0 1 0,-6-8 0,4 9 0,0 0 0,0 0 0,0 0 0,0 1 0,-1 0 0,0 0 0,0 1 0,-16-7 0,11 7 0,0 1 0,0 0 0,0 0 0,0 1 0,-22 0 0,12 3 0,0 0 0,0 2 0,0 1 0,0 0 0,0 2 0,-38 15 0,32-9 24,0 1 0,1 2 0,1 1 0,-28 21 0,39-24-210,0 0 1,1 1-1,1 0 0,0 1 1,0 1-1,2 0 1,-14 24-1,10-8-6640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1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24575,'0'0'0,"5"1"0,21 6 0,50 22 0,-46-17 0,194 82-105,210 78-672,-135-78 848,84 29-1371,-344-107-4780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1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24575,'0'0'0,"0"0"0,0 0 0,0 0 0,0 6 0,0 24 0,0 40 0,0 53 0,0 55 0,0 42-2818,-2 22 2818,0-3 0,-1-33 0,2-51-5373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0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24575,'0'3'0,"5"93"0,18 109 0,-23-203 0,73 370-1297,24-4 1020,-89-338 328,-8-30-51,61 250 14,-54-211-82,-2 1 0,-1 0-1,-3 0 1,-3 54 0,-13 0-1044,-3-17-4117</inkml:trace>
  <inkml:trace contextRef="#ctx0" brushRef="#br0" timeOffset="1">1 1217 24575,'0'-2'0,"0"-4"0,4-9 0,8-11 0,22-13 0,32-13 0,29-11 0,10 0 0,-13 10-8191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1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24575,'0'0'0,"0"3"0,2 28 0,1-1 0,1 1 0,13 43 0,-7-31 0,5 25-8,104 496-453,-42 8 66,-70-381-826,-8-123-4885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24575,'2'-9'0,"0"4"0,0 1 0,0-1 0,1 1 0,0 0 0,0-1 0,0 1 0,0 1 0,1-1 0,-1 0 0,1 1 0,0 0 0,0 0 0,0 0 0,8-4 0,3 0 0,0 0 0,1 1 0,19-6 0,-17 7 0,0 1 0,1 0 0,0 2 0,-1 0 0,1 1 0,0 0 0,0 2 0,0 0 0,0 1 0,30 8 0,-36-6 0,0 0 0,-1 1 0,1 0 0,-1 1 0,0 1 0,-1 0 0,1 0 0,-2 1 0,1 1 0,-1-1 0,0 2 0,-1 0 0,0 0 0,0 0 0,13 22 0,-13-15 15,0 0 0,-1 1 0,-1 0 0,-1 0 0,7 32 0,-8-25-86,-2 1 0,-1 0 0,-1 47-1,-5-37-26,0 1-1,-2-1 0,-2 0 0,-2 0 0,-1-1 1,-18 40-1,-3-8 99,-3-1 0,-50 70 0,-105 107 0,162-211-609,-52 44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1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24575,'0'0'0,"-1"0"0,0 1 0,0-1 0,0 1 0,1-1 0,-1 1 0,0 0 0,0-1 0,1 1 0,-1 0 0,0 0 0,1-1 0,-1 1 0,1 0 0,-1 0 0,1 0 0,0 0 0,-1 0 0,1-1 0,-1 3 0,0 0 0,-11 28 0,-13 50 0,-2 36 0,18-74 0,-8 37 0,3 1 0,-4 102 0,18-170 0,0 0 0,0 1 0,2-1 0,4 22 0,-5-31 0,0 0 0,1 0 0,0 0 0,-1 0 0,2 0 0,-1 0 0,0-1 0,3 4 0,-3-5 0,0 0 0,0 0 0,0 0 0,1 0 0,-1-1 0,0 1 0,1-1 0,-1 1 0,1-1 0,-1 0 0,1 0 0,0 0 0,4 1 0,-2-2 0,0 1 0,1-1 0,-1 0 0,1 0 0,-1 0 0,9-2 0,36-11 0,159-61-216,-154 54-933,28-11-5677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1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24575,'0'0'0,"0"4"0,0 7 0,4 11 0,5 19 0,4 23 0,3 18 0,-2 8 0,0 1 0,3-10 0,-3-19-8191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1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0,1 0 0,2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1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2 0,1 6 0,6 12 0,4 13 0,2 11 0,4 9 0,1 13 0,3 14 0,-1 12 0,-2 6 0,-2 2 0,-2-6 0,-3-10 0,-4-16 0,-3-20-8191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1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228 102 24575,'0'-3'0,"0"0"0,1 0 0,-1 0 0,1 0 0,-1 1 0,1-1 0,0 0 0,0 1 0,1-1 0,-1 0 0,0 1 0,1-1 0,0 1 0,-1 0 0,1 0 0,0 0 0,0 0 0,0 0 0,1 0 0,-1 0 0,3-1 0,4-3 0,1 1 0,-1 0 0,1 1 0,16-5 0,-12 5 0,0 0 0,0 1 0,0 1 0,0 0 0,1 0 0,-1 2 0,1 0 0,-1 1 0,1 0 0,-1 1 0,1 0 0,-1 1 0,0 1 0,0 1 0,-1 0 0,1 0 0,-1 1 0,0 1 0,-1 0 0,0 1 0,20 16 0,-21-14 0,-1 0 0,0 1 0,0 0 0,-1 1 0,0 0 0,-1 0 0,-1 1 0,0 0 0,0 0 0,-2 1 0,1 0 0,-2 0 0,0 0 0,-1 1 0,0-1 0,-1 1 0,0 0 0,-2-1 0,1 1 0,-2 0 0,0 0 0,-1-1 0,0 1 0,-8 23 0,3-16-20,-2 0 0,-1-1-1,0 0 1,-2 0 0,-25 35 0,17-32-47,0-1 0,-1-1 0,-49 38 0,28-30 2,-1-2 0,-1-2 0,-2-2 0,-1-2 0,-57 19 1,-9-4-1172,19-12-4941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1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551 328 24575,'-6'-6'0,"0"0"0,-1 1 0,0-1 0,0 2 0,-10-6 0,-2-2 0,-401-237 0,359 220 0,180 82-147,350 140-1053,-282-130 1200,4-9 0,1-8 0,3-9 0,220 14 0,-331-46-670,114-8-1,-145-2-4832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1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0 24575,'0'0'0,"0"0"0,0 0 0,0 8 0,0 15 0,0 20 0,-2 26 0,-2 39 0,-5 32 0,-8 30-1717,-14 25 1717,-16 10-2413,-15-1 2413,-31 29 0,0-26-4061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1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24575,'0'10'0,"1"-2"0,1 1 0,4 14 0,-3-13 0,178 568-2348,-42-148 844,2 79 1305,-36 6-910,-98-461-1922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0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24575,'6'12'0,"27"31"0,-11-17 0,58 77-547,133 222 0,-93-80 547,-10 7 0,-93-210 0,10 23 0,-26-64 0,-2-7 0,-51-494 1094,52 495-1094,-1-16 0,1 0 0,4-34 0,-3 50 0,0-1 0,0 0 0,1 0 0,0 1 0,0-1 0,0 1 0,1 0 0,0-1 0,0 1 0,0 0 0,0 1 0,1-1 0,8-8 0,-6 9 0,-1 0 0,1 0 0,0 0 0,0 1 0,0 0 0,1 0 0,-1 1 0,1 0 0,0 0 0,0 0 0,10-1 0,4 1 0,1 1 0,33 3 0,48 7 0,125 3 0,-195-12 0,-1-2 0,0-1 0,0-2 0,0-1 0,33-12 0,-51 14 0,-1-2 0,1 0 0,-1 0 0,0-1 0,-1-1 0,0 0 0,0-1 0,-1 0 0,0-1 0,0 0 0,-1-1 0,0 0 0,-1 0 0,-1-1 0,13-23 0,-6 6 0,-1 0 0,-2-2 0,-1 1 0,-2-2 0,0 1 0,-3-1 0,0 0 0,1-52 0,-6 34 0,-2 0 0,-3 0 0,-2 0 0,-22-92 0,24 131 0,3 9 0,1 0 0,-1-1 0,0 1 0,1 0 0,-1-1 0,1 1 0,0 0 0,0-1 0,0-3 0,0 6-27,0 0 1,0 0-1,0 0 0,0 0 0,0 0 1,0 0-1,0 0 0,0 0 0,0 0 1,0-1-1,0 1 0,0 0 0,1 0 0,-1 0 1,0 0-1,0 0 0,0 0 0,0 0 1,0 0-1,0 0 0,0 0 0,0 0 1,0 0-1,0 0 0,0 0 0,0 0 0,0 0 1,1 0-1,-1 0 0,0 0 0,0 0 1,0 0-1,0 0 0,0 0 0,0 0 1,0 0-1,0 0 0,0 0 0,0 0 0,1 0 1,-1 0-1,0 0 0,0 0 0,0 0 1,0 0-1,0 0 0,0 0 0,0 0 0,0 0 1,0 0-1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24575,'6'0'0,"16"1"0,0 1 0,0 1 0,-1 1 0,1 1 0,-1 0 0,0 2 0,29 13 0,-26-9-77,0 1 1,-1 2-1,0 0 0,-1 1 0,-1 1 0,0 1 0,35 38 0,-35-30-10,-1 0-1,0 2 0,-2 0 0,-2 1 0,0 1 0,14 37 1,-16-27 87,-1 1 0,-3 0 0,-1 1 0,-1 0 0,-3 0 0,-1 0 0,-2 1 0,-2-1 0,-2 1 0,-2-1 0,-1 0 0,-2 0 0,-2 0 0,-16 45 0,4-29 48,-2 0 1,-3-1 0,-2-2-1,-57 83 1,61-103-236,-3 0 0,-1-2 0,-1-1 0,-1-2 0,-2 0 0,-1-3-1,-53 34 1,20-24-5521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24575,'-1'1'0,"1"0"0,0 0 0,0 0 0,-1 0 0,1 0 0,0-1 0,0 1 0,0 0 0,0 0 0,0 0 0,0 0 0,1 1 0,0 6 0,-1 593 0,-1-582 0,1-6 0,0 1 0,2 15 0,-2-26 0,1 0 0,-1 0 0,1 0 0,0 0 0,0 0 0,0-1 0,0 1 0,0 0 0,1-1 0,-1 1 0,1-1 0,0 1 0,0-1 0,0 0 0,3 3 0,-1-2 0,1 0 0,0 0 0,-1-1 0,1 1 0,0-1 0,0 0 0,1-1 0,-1 1 0,9 0 0,7 0 0,24 0 0,-37-2 0,55-2-682,68-11-1,-82 7-6143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3 0,0 10 0,2 14 0,4 13 0,5 13 0,5 15 0,3 13 0,2 2 0,-2-13-8191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24575,'0'0'0,"0"-2"0,0-1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24575,'0'0'0,"0"1"0,2 58-1,3 1 0,12 60 0,33 113-815,-42-203 568,66 263 18,-7-31 246,-30-77-1167,-30-122-4608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24575,'0'0'0,"1"0"0,26 0 0,0 1 0,-1 2 0,1 0 0,-1 2 0,0 1 0,0 1 0,0 1 0,31 15 0,-34-11 0,0 0 0,-1 1 0,0 1 0,-1 1 0,-1 2 0,-1-1 0,23 26 0,-27-24 0,-1-1 0,-1 2 0,0 0 0,-2 0 0,0 1 0,-1 0 0,-2 1 0,12 36 0,-15-36 0,0 0 0,-2 1 0,0-1 0,-1 1 0,-1-1 0,-1 1 0,-1-1 0,-1 1 0,-1-1 0,-1 1 0,-1-1 0,-13 37 0,5-28-101,-1-2-1,-2 1 0,-32 43 1,-70 70-279,-36 7 477,-10-10-1105,147-126 685,-10 10-5848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24575,'0'0'0,"4"0"0,11 2 0,19 3 0,26 2 0,21 2 0,11 1 0,4 1 0,1 2 0,4 1 0,1 0 0,-11-2 0,-20-4-8191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24575,'0'0'0,"0"0"0,2 0 0,18-2 0,32-3 0,39-4 0,43-4 0,31-6-1687,6-3 1687,-18 1 0,-36 5-6504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321 150 24575,'-2'-14'0,"-2"5"0,0 0 0,-1 0 0,0 0 0,0 1 0,-1 0 0,0 0 0,0 0 0,-1 1 0,0 0 0,0 0 0,-1 1 0,0-1 0,0 2 0,0-1 0,-1 1 0,0 1 0,-15-6 0,21 9 0,1 0 0,-1 1 0,0-1 0,0 1 0,0 0 0,1 0 0,-1 0 0,0 0 0,0 0 0,0 1 0,0-1 0,1 1 0,-6 2 0,3-1 0,1 0 0,1 0 0,-1 1 0,0-1 0,1 1 0,-1 0 0,1 0 0,-4 4 0,-1 4 0,-1 0 0,1 1 0,1 0 0,-9 22 0,5-10 0,2 0 0,2 1 0,0 0 0,1 0 0,-4 45 0,7-32 0,3 0 0,0 0 0,8 48 0,-4-62 0,0-1 0,2 0 0,1 0 0,0-1 0,2 1 0,0-2 0,2 1 0,23 34 0,-25-43 0,1 0 0,0-1 0,1 0 0,1-1 0,0 0 0,0-1 0,1 0 0,0-1 0,1 0 0,-1-2 0,2 1 0,-1-2 0,31 10 0,-34-13 0,0-1 0,1 0 0,-1 0 0,1-2 0,0 1 0,-1-2 0,1 1 0,19-5 0,-16 2 0,1-1 0,-1-1 0,0-1 0,0 0 0,24-15 0,-15 6 0,-1-1 0,-1-1 0,-1-2 0,0 0 0,-1-1 0,32-43 0,-40 46 0,0-1 0,-1 0 0,-1-1 0,-1 0 0,-1 0 0,0-1 0,-2 0 0,0 0 0,-1-1 0,-1 0 0,1-22 0,-4 24 0,-1 1 0,0-1 0,-2 1 0,0-1 0,-1 1 0,-1 0 0,-1 0 0,0 0 0,-2 0 0,1 1 0,-2 0 0,-18-28 0,20 35 0,-1 1 0,0 0 0,-1 0 0,0 1 0,-1 0 0,1 0 0,-1 1 0,-1 0 0,-19-11 0,17 12 0,-1 0 0,0 2 0,-1-1 0,1 1 0,-1 1 0,0 1 0,-25-2 0,14 3 17,1 2 0,0 0 1,-1 2-1,1 1 0,0 1 0,-29 10 0,25-6-314,1 2 0,0 1 0,1 1 0,-46 31 0,34-15-6529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0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433 599 24575,'0'0'0,"0"-8"0,-1-12 0,-1 0 0,0 0 0,-2 1 0,0-1 0,-11-29 0,3 16 0,-2 1 0,-22-38 0,17 38 0,-2 1 0,0 1 0,-2 1 0,-1 1 0,-2 1 0,0 1 0,-2 1 0,-32-22 0,53 42 0,1 1 0,-1 0 0,0 0 0,0 0 0,-1 1 0,-11-4 0,18 7 0,0-1 0,0 1 0,0 0 0,0 0 0,0 0 0,0 0 0,0 0 0,0 0 0,0 0 0,0 0 0,0 0 0,0 1 0,0-1 0,0 0 0,0 1 0,0-1 0,0 0 0,0 1 0,0 0 0,0-1 0,1 1 0,-1-1 0,0 1 0,0 0 0,1-1 0,-1 1 0,0 0 0,1 0 0,-1 0 0,1 0 0,-1-1 0,1 1 0,-1 0 0,1 0 0,-1 0 0,1 2 0,-1 1 0,0 1 0,1-1 0,-1 1 0,1-1 0,0 0 0,0 1 0,2 7 0,1 3 0,1 0 0,1 0 0,0 0 0,1 0 0,1-1 0,0 0 0,1-1 0,14 19 0,-4-8 0,2-1 0,0-1 0,36 31 0,-24-28-455,2-1 0,47 26 0,-22-20-6371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962 180 24575,'0'-2'0,"-1"1"0,1 0 0,-1-1 0,1 1 0,-1 0 0,0 0 0,0 0 0,1 0 0,-1-1 0,0 1 0,0 0 0,0 0 0,0 1 0,0-1 0,0 0 0,-1 0 0,1 0 0,0 1 0,0-1 0,-3 0 0,-14-8 0,0 1 0,-26-8 0,-43-7 0,63 17 0,-127-28 0,-223-21 0,355 53 0,-8-1 0,-30 1 0,50 2 0,0 1 0,0-1 0,0 1 0,0 1 0,0-1 0,1 1 0,-1 0 0,1 1 0,-10 4 0,13-5 0,0 1 0,0-1 0,0 0 0,0 1 0,1-1 0,-1 1 0,1 0 0,-1 0 0,1 0 0,0 0 0,-3 6 0,3-4 0,0 0 0,1 1 0,-1-1 0,1 1 0,0 0 0,-1 10 0,3 0 0,0-1 0,0 0 0,1-1 0,9 29 0,6 11 0,41 90 0,40 46 0,-92-178 0,0 1 0,2 1 0,0-1 0,0 0 0,15 16 0,-22-28 0,0-1 0,0 1 0,0 0 0,0-1 0,0 1 0,0-1 0,0 1 0,0-1 0,0 1 0,0-1 0,0 0 0,0 0 0,0 1 0,0-1 0,0 0 0,0 0 0,0 0 0,0 0 0,0 0 0,0 0 0,0 0 0,0-1 0,0 1 0,0 0 0,0-1 0,0 1 0,2-1 0,2-2 0,0 0 0,1 0 0,7-7 0,-3 3 0,7-5 0,0 1 0,2 1 0,-1 0 0,1 1 0,22-6 0,-26 11 0,0 0 0,0 1 0,0 0 0,1 2 0,-1 0 0,1 0 0,23 3 0,-21 1 0,0 0 0,-1 1 0,1 1 0,-1 0 0,17 8 0,-21-7 0,0 1 0,-1 0 0,0 0 0,0 1 0,-1 1 0,20 19 0,-27-24 0,0 0 0,0 0 0,-1 1 0,0 0 0,0 0 0,0 0 0,0 0 0,-1 0 0,0 0 0,0 1 0,0-1 0,-1 1 0,0-1 0,0 1 0,0 0 0,-1-1 0,0 1 0,0 0 0,0 0 0,-1-1 0,1 1 0,-1 0 0,-1-1 0,-1 6 0,-3 3 0,0 0 0,0 0 0,-1-1 0,-1 0 0,0-1 0,-1 1 0,-16 15 0,1-3 0,-1-1 0,-32 24 0,26-26-682,-50 27-1,38-26-6143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27 995 24575,'-2'0'0,"-1"1"0,1-1 0,0 0 0,-1 1 0,1-1 0,0 1 0,-1 0 0,-3 2 0,6-3 0,0 0 0,0 0 0,0 0 0,0 0 0,0 0 0,-1 0 0,1 0 0,0 0 0,0 0 0,0 0 0,0 0 0,0 0 0,0 0 0,0 0 0,0 0 0,0 0 0,0 0 0,0 0 0,0 0 0,0 0 0,0 0 0,0 0 0,0 0 0,-1 0 0,1 0 0,0 0 0,0 0 0,0 1 0,0-1 0,0 0 0,0 0 0,0 0 0,0 0 0,0 0 0,0 0 0,0 0 0,0 0 0,0 0 0,0 0 0,0 0 0,0 0 0,0 0 0,0 1 0,0-1 0,0 0 0,0 0 0,0 0 0,0 0 0,0 0 0,0 0 0,0 0 0,1 0 0,-1 0 0,0 0 0,0 0 0,0 0 0,0 0 0,0 0 0,0 0 0,0 0 0,0 0 0,7 3 0,4-2 0,1-1 0,-1 0 0,0 0 0,20-4 0,-6 1 0,95-12 0,55-10-525,57-9-1577,45-8 1030,41-8-1227,319-67-937,2-16 1514,9-2-686,464-78 1263,-281 55 1454,-644 122 778,-44 11-815,-43 11-272,-86 12 182,0 1 0,16 0 0,-29 1-69,1 0-1,-1 0 1,0 0 0,0 0 0,1 1 0,-1-1 0,0 0 0,0 1 0,0-1 0,1 1 0,-1-1-1,0 1 1,0-1 0,0 1 0,0 0 0,0 0 0,1 1 0,-1-2-69,-1 1 0,0 0 1,0-1-1,1 1 0,-1 0 1,0 0-1,0-1 0,0 1 0,0 0 1,0 0-1,0 0 0,0-1 1,0 1-1,0 0 0,0 0 0,-1-1 1,1 1-1,0 0 0,0 0 1,-1-1-1,1 1 0,0 0 0,-2 0 1,-12 19 964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932 1 24575,'-12'0'0,"0"2"0,-22 3 0,4 1 0,-207 26 0,-179 35 0,396-62 0,1 0 0,0 2 0,-19 8 0,32-12 0,0 0 0,0 0 0,1 1 0,-1 0 0,1 0 0,0 0 0,0 1 0,0-1 0,1 1 0,0 0 0,0 1 0,0-1 0,-4 8 0,4-3 0,0 1 0,1 0 0,0 0 0,1 0 0,0 0 0,0 0 0,1 1 0,1-1 0,1 16 0,3 15 0,10 47 0,-13-85 0,19 98 0,54 360 0,-73-451 0,0-8 0,-1 0 0,1 0 0,-1 0 0,0 0 0,0 0 0,-1 6 0,5-18 0,0 1 0,0 0 0,1-1 0,0 2 0,0-1 0,12-12 0,-2 4 0,33-26 0,-21 21 0,1 2 0,0 1 0,2 1 0,0 1 0,63-22 0,-75 31 0,2 2 0,-1 1 0,0 0 0,1 1 0,0 1 0,0 1 0,-1 1 0,1 1 0,0 0 0,0 2 0,32 7 0,-29-3 0,0 1 0,0 1 0,-1 2 0,0 0 0,0 1 0,-2 0 0,1 2 0,-2 1 0,0 0 0,0 2 0,22 25 0,-35-34 0,0 0 0,0 0 0,-1 1 0,0 0 0,0 0 0,-1 0 0,0 0 0,0 1 0,-1-1 0,-1 1 0,0 0 0,0 0 0,-1 0 0,0 0 0,0 0 0,-1 0 0,-1 0 0,-2 17 0,-2-5-18,-1 0 0,-1 0 0,0-1 0,-2 0 0,-1 0 0,0-1 0,-2-1 0,0 0 0,-1 0 0,-16 17 0,1-4-107,-3-1 0,0-2 0,-2-1 0,-48 33-1,26-26 126,0-2 0,-2-3 0,-2-2 0,0-3 0,-2-3 0,-100 24 0,147-42-614,-21 1 0,26-5-5525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3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24575,'1'2'0,"-1"0"0,0-1 0,1 1 0,-1 0 0,1-1 0,0 1 0,0-1 0,-1 1 0,1-1 0,0 0 0,2 2 0,4 9 0,47 85-5,75 128-262,178 216-1050,-254-367 1271,-16-22 46,157 207 0,-191-255 23,-1-1-33,1 1 0,-1-1 0,1 0 0,3 2 0,-5-4 16,-1-1 1,0 0-1,1 1 1,-1-1-1,1 0 1,-1 0 0,0 1-1,1-1 1,-1 0-1,0 0 1,1 0-1,-1 0 1,1 1-1,-1-1 1,1 0-1,-1 0 1,1 0-1,-1 0 1,0 0-1,1 0 1,-1 0-1,1 0 1,-1 0-1,1 0 1,-1-1-1,0 1 1,1 0-1,-1 0 1,1 0-1,-1 0 1,1-1-1,-1 1 1,0 0-1,1 0 1,-1-1-1,0 1 1,1 0-1,-1-1 1,0 1-1,0 0 1,1-1-1,-1 1 1,0-1-1,0 1 1,1-1-1,2-6 223,0-1 0,-1 0-1,0 0 1,0 0 0,1-16-1,-1 10-237,24-245-355,-14-1-265,-4 63 406,-5 142 215,14-200-156,-9 176 100,22-91 0,-13 110-1049,-1 16-4449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3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24575,'2'9'0,"80"223"0,8 35-1365,-85-251-5461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3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0 24575,'-13'0'0,"4"1"0,-1-1 0,2 2 0,-1-1 0,0 1 0,0 1 0,0 0 0,1 0 0,0 0 0,-1 1 0,-8 6 0,-8 7 0,-39 33 0,-32 35 0,74-63 0,1 2 0,-20 27 0,35-43 0,1 1 0,0-1 0,0 1 0,1 0 0,0 0 0,-4 12 0,8-18 0,-1 0 0,0 0 0,1 1 0,-1-1 0,1 0 0,0 1 0,0-1 0,0 0 0,1 1 0,-1-1 0,1 0 0,0 1 0,0-1 0,0 0 0,0 0 0,1 0 0,-1 0 0,1 0 0,-1 0 0,1 0 0,4 4 0,-1-2 0,0-1 0,0 0 0,0 0 0,0-1 0,0 0 0,1 1 0,0-2 0,11 5 0,5 0 0,25 5 0,-39-10 0,42 8 0,-8-2 0,60 20 0,-97-26 0,1 0 0,-1 1 0,0-1 0,0 1 0,0 0 0,0 0 0,0 1 0,-1 0 0,1-1 0,5 8 0,-8-8 0,1 1 0,-1-1 0,0 1 0,0 0 0,-1 0 0,1-1 0,-1 1 0,1 0 0,-1 0 0,-1 1 0,1-1 0,-1 0 0,1 0 0,-1 0 0,-1 6 0,0 5 0,-2-1 0,0 0 0,0 1 0,-1-1 0,-1-1 0,-9 19 0,2-8 0,-2 0 0,-23 33 0,22-37 0,-1-1 0,-1-1 0,0-1 0,-2 0 0,0-1 0,0-1 0,-2-1 0,0 0 0,0-2 0,-38 16 0,52-25 0,-1 0 0,1-1 0,-1 1 0,0-2 0,0 1 0,-14 0 0,21-2-41,0 0 0,0 0-1,0 0 1,0 0-1,0 0 1,0 0 0,1 0-1,-1 0 1,0 0 0,0 0-1,0-1 1,0 1-1,1 0 1,-1-1 0,0 1-1,0-1 1,1 1 0,-1 0-1,0-1 1,0 0-1,1 1 1,-1-1 0,1 1-1,-1-1 1,1 0 0,-1 0-1,1 1 1,-1-1-1,1 0 1,-1 0 0,1 1-1,-1-2 1,3-10-6785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24575,'0'13'0,"1"0"0,0 0 0,7 23 0,14 34 0,-14-49 0,189 466-793,-183-454 746,4 11 47,22 51 0,55 92 0,-95-186 0,8 12 0,0 0 0,14 16 0,-20-27 0,0 1 0,0-1 0,1 1 0,-1-1 0,1 0 0,0 0 0,-1 0 0,1 0 0,0-1 0,0 1 0,0-1 0,0 0 0,0 0 0,1 0 0,-1 0 0,6 1 0,-7-2 24,-1 0 0,1-1 0,-1 1 0,0 0 0,1 0 0,-1-1 0,1 1 0,-1-1 0,0 1 0,0-1 0,1 0-1,-1 0 1,0 1 0,0-1 0,0 0 0,1 0 0,-1 0 0,0 0 0,-1 0 0,1 0 0,0-1 0,1-1 0,1-2 57,0-1 0,0 0 1,3-11-1,-6 15-117,16-54 36,11-88 0,-19 93 0,-7 49 0,-1 1 0,0-1 0,1 1 0,0 0 0,-1-1 0,1 1 0,0-1 0,-1 1 0,1 0 0,0-1 0,0 1 0,0 0 0,0 0 0,1 0 0,-1 0 0,0 0 0,0 0 0,1 0 0,-1 0 0,0 0 0,1 1 0,1-1 0,4-2 0,0 1 0,0 0 0,12-1 0,-3 0 0,249-44-312,-14 3-223,-4-14 251,-3-19-893,-152 45-4706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2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6 0,6 12 0,9 22 0,14 24 0,13 25 0,13 27 0,6 18-1319,-1 2 1319,-6-9 0,-8-13 0,-8-19 0,-9-25-6872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3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24575,'0'0'0,"0"5"0,1 31 0,11 63 0,-5-52 0,162 1116-1635,-164-1123 1590,3 22-38,17 62 1,-15-97 82,-10-27-49,0 1 1,0-1 0,0 1 0,1-1 0,-1 1 0,0-1 0,0 0 0,1 1 0,-1-1 0,0 0 0,1 1 0,-1-1 0,0 0-1,1 1 1,-1-1 0,1 0 0,-1 0 0,1 1 0,-1-1 0,0 0 0,1 0 0,6-3-5240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0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171 390 24575,'0'0'0,"2"-17"0,4-3 0,-1 1 0,-1-1 0,-1-1 0,-1 1 0,-1-26 0,-2 27 0,-1-1 0,-1 0 0,0 1 0,-2-1 0,0 1 0,-1 0 0,-13-26 0,18 41 0,-1 1 0,0 0 0,0 0 0,0 0 0,-1 1 0,1-1 0,0 0 0,-1 1 0,0 0 0,0-1 0,0 1 0,0 0 0,0 1 0,0-1 0,0 0 0,-1 1 0,1 0 0,-7-2 0,8 3 0,-1-1 0,0 1 0,0 0 0,1 0 0,-1 1 0,0-1 0,1 0 0,-1 1 0,1 0 0,-1 0 0,0-1 0,1 1 0,0 1 0,-1-1 0,1 0 0,0 1 0,-1-1 0,1 1 0,0 0 0,0-1 0,0 1 0,0 0 0,1 0 0,-1 0 0,-2 5 0,-1 1 0,1 0 0,1 0 0,-1 0 0,1 0 0,1 1 0,0-1 0,0 1 0,0 0 0,0 14 0,2-6 0,0 0 0,1-1 0,0 1 0,6 19 0,-6-27 0,2 0 0,-1-1 0,1 1 0,0-1 0,1 0 0,0 0 0,0 0 0,1-1 0,0 1 0,1-1 0,-1 0 0,1-1 0,0 1 0,1-1 0,0 0 0,0-1 0,0 0 0,9 5 0,2 0 0,1-1 0,0-1 0,0-1 0,1-1 0,0 0 0,0-2 0,0 0 0,1-1 0,-1-1 0,1-1 0,33-3 0,-24-1 0,0-1 0,0-1 0,-1-2 0,0-1 0,0-2 0,-1 0 0,39-21 0,-17 2-466,-1-2 0,-2-2 0,70-64 0,-62 45-5861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3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92 24575,'0'0'0,"0"0"0,-7-6 0,1 0 0,1-1 0,-1 1 0,1-1 0,1 0 0,-1 0 0,1-1 0,1 1 0,-1-1 0,-3-14 0,7 22 0,0 0 0,0 0 0,0 0 0,0 0 0,0 0 0,0 0 0,0 0 0,0 0 0,0 0 0,0 0 0,0 0 0,0 0 0,0 0 0,0 0 0,0 0 0,0 0 0,0 0 0,0-1 0,0 1 0,0 0 0,0 0 0,0 0 0,4 6 0,4 12 0,48 150 17,-12 8-236,-42-168 194,90 454-715,-28 7 341,-61-447 399,2 17 0,0 50 0,-9-100 683,-1-17 0,-144-892-2259,75 520 1533,59 339-1053,11 51-4380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3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24575,'0'0'0,"0"-1"0,0 1 0,0 0 0,1-1 0,-1 1 0,0-1 0,0 1 0,0 0 0,0-1 0,1 1 0,-1 0 0,0-1 0,0 1 0,1 0 0,-1 0 0,0-1 0,1 1 0,-1 0 0,1-1 0,-1 1 0,15-11 0,0 1 0,1 0 0,0 1 0,0 1 0,19-7 0,-28 13 0,52-22 0,108-26 0,70 2 0,157 10-434,1 33-129,-304 5 532,-9-1-119,0-3 0,116-22 0,-172 20-6563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3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24575,'0'0'0,"0"1"0,-2 6 0,1 1 0,0-1 0,0 1 0,1 9 0,-1-4 0,1 52-83,2 0 0,3 0 0,18 83 0,58 189-948,2-44 1031,34 128 0,-72-190-1138,-38-187-4552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2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0 674 24575,'35'-13'0,"84"-15"0,-8 8 0,34-2-335,775-65-3429,11 58 2603,472 25-2472,360-7 412,-394-32 2945,-4-67-136,-327-64 2042,-843 130 180,159-28 3294,-292 63-4264,-10 1-5613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1:5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24575,'173'-9'0,"269"6"0,-433 4 0,-7 2 0,-2-1 0,-1-1 0,1 0 0,-1 0 0,0 0 0,0 0 0,1 0 0,-1 0 0,-2 2 0,1-1 0,-58 66 0,-79 116 0,137-181 0,-8 11 0,0 1 0,1 1 0,1 0 0,-10 24 0,17-38 0,1 1 0,-1-1 0,1 1 0,0 0 0,-1-1 0,1 1 0,1-1 0,-1 1 0,0-1 0,1 1 0,-1-1 0,1 1 0,0-1 0,-1 1 0,1-1 0,0 0 0,1 1 0,-1-1 0,0 0 0,1 0 0,-1 0 0,1 0 0,0 0 0,-1 0 0,1 0 0,0-1 0,0 1 0,0-1 0,1 1 0,-1-1 0,0 0 0,0 0 0,1 0 0,-1 0 0,1 0 0,-1-1 0,1 1 0,-1-1 0,1 1 0,-1-1 0,1 0 0,-1 0 0,1 0 0,-1 0 0,1-1 0,4 0 0,11-5-93,34-14-1,-30 10-1084,22-9-5648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2:1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24575,'3'4'0,"2"-1"0,-5-3 0,0 1 0,0-1 0,0 0 0,0 0 0,0 0 0,0 0 0,0 0 0,0 0 0,-1 1 0,1-1 0,0 0 0,0 0 0,0 0 0,0 0 0,0 0 0,0 0 0,0 0 0,0 0 0,0 1 0,0-1 0,0 0 0,0 0 0,-1 0 0,1 0 0,0 0 0,0 0 0,0 0 0,0 0 0,0 0 0,0 0 0,0 0 0,-1 0 0,1 0 0,0 0 0,0 0 0,0 0 0,0 0 0,0 0 0,0 0 0,0 0 0,-1 0 0,1 0 0,0 0 0,0 0 0,0 0 0,0 0 0,-5 1 0,1-1 0,-1 0 0,1 0 0,0 0 0,-1 0 0,1-1 0,-1 0 0,1 0 0,0 0 0,0 0 0,-1-1 0,-5-2 0,15 6 0,0 0 0,-1 0 0,1 0 0,10 2 0,-1-1 0,50 13 47,67 8 0,67-1-873,-159-19 193,41 4-6193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0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24575,'0'0'0,"0"0"0,0 0 0,2-41 0,12-79 0,21-37 0,-27 128 0,2 0 0,1 1 0,19-35 0,-26 56 0,-2 4 0,-1 0 0,1 0 0,-1 0 0,1 0 0,-1 0 0,0 0 0,0-1 0,0-3 0,13 14 0,-9-1 0,1 0 0,-1 0 0,-1 1 0,1 0 0,-1 0 0,0 0 0,0 0 0,3 12 0,-2-9 0,15 37 0,15 33 0,48 81 0,2-28 0,25 42 0,-89-137 0,-1 1 0,24 70 0,-42-104 0,-1 1 0,1 0 0,-1 0 0,0-1 0,0 1 0,-1 9 0,0-13 0,0 1 0,-1-1 0,1 1 0,-1-1 0,1 0 0,-1 1 0,0-1 0,0 0 0,0 0 0,0 1 0,-1-1 0,1 0 0,0 0 0,-1 0 0,0-1 0,1 1 0,-1 0 0,-2 2 0,-5 1 0,0 1 0,0-1 0,0 0 0,0-1 0,-18 6 0,-51 10 0,47-14 0,-1-2 0,-33 0 0,-65-5 0,21 0 0,152-1 0,-1-2 0,1-1 0,-1-3 0,0-1 0,0-2 0,53-22 0,-37 8 0,-1-3 0,-1-2 0,86-62 0,-122 77 0,71-47 0,-73 51 0,0 2 0,0 0 0,28-9 0,37-3-1365,-46 15-5461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5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24575,'16'0'0,"7"3"0,26 8 0,-9-3 0,144 23 0,74 15 0,-166-22 0,-88-23 0,-5-1 0,-13-1 0,-19-3 0,19 1-1365,3 1-5461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944 37 24575,'5'-7'0,"1"4"0,-1 0 0,1 0 0,0 0 0,0 1 0,0 0 0,0 0 0,0 1 0,1 0 0,7-1 0,-8 1 0,12-2 0,0 1 0,0 1 0,0 1 0,0 0 0,0 1 0,19 4 0,-26-3 0,0 1 0,0 0 0,0 1 0,0 0 0,-1 1 0,1 0 0,-1 0 0,-1 1 0,1 1 0,15 13 0,-17-12 0,0 0 0,0 1 0,-1 0 0,0 0 0,-1 0 0,0 1 0,-1 0 0,0 0 0,7 20 0,-7-13 0,-1 0 0,-1 0 0,0 0 0,-1 0 0,-1 33 0,-23 167 0,1-48 0,19-134 0,2 1 0,6 61 0,-4-80 0,1-1 0,1 0 0,0 0 0,1 0 0,1 0 0,1-1 0,10 19 0,-9-22 0,0-1 0,0 1 0,1-1 0,1-1 0,0 0 0,0 0 0,1-1 0,21 15 0,-12-12 0,2-1 0,-1 0 0,1-2 0,1 0 0,0-2 0,0 0 0,31 4 0,-34-8 0,1-1 0,0-1 0,0 0 0,0-2 0,0 0 0,0-1 0,-1-2 0,34-8 0,-39 7 0,-1-1 0,14-7 0,-23 11 0,0-1 0,0 0 0,0-1 0,-1 1 0,0-1 0,1 1 0,-1-1 0,4-7 0,-7 11 0,-1 0 0,0 0 0,0 0 0,0 0 0,1 0 0,-1-1 0,0 1 0,0 0 0,0 0 0,0 0 0,1-1 0,-1 1 0,0 0 0,0 0 0,0-1 0,0 1 0,0 0 0,0 0 0,0-1 0,0 1 0,0 0 0,0 0 0,0-1 0,0 1 0,0 0 0,0 0 0,0-1 0,0 1 0,0 0 0,0 0 0,0-1 0,0 1 0,0 0 0,0 0 0,0 0 0,0-1 0,-1 1 0,1 0 0,0 0 0,0 0 0,0-1 0,0 1 0,-1 0 0,1 0 0,0 0 0,0 0 0,0-1 0,-1 1 0,1 0 0,0 0 0,0 0 0,-1 0 0,1 0 0,0 0 0,0 0 0,-1 0 0,1 0 0,0 0 0,0 0 0,-1 0 0,1 0 0,-3 0 0,1 0 0,-1 0 0,0 0 0,1 1 0,-5 0 0,-5 3 0,0 1 0,0 0 0,1 0 0,-21 14 0,-40 36 0,41-29-15,2 1-1,1 1 1,1 2-1,1 1 1,2 0-1,1 2 1,2 1-1,-23 49 1,20-26-122,3 0 0,2 1 0,3 2 1,-14 97-1,-6 251-698,34-367 502,-4 79 100,-19 228 235,17-293-2,-2-1 0,-3 0 0,-1 0 0,-4-2 0,-25 57 0,21-65 0,-1-1 0,-2 0 0,-2-2 0,-2-1 0,-67 71 0,53-70 0,-2-2 0,-1-2 0,-2-2 0,-1-2 0,-2-2 0,-55 24 0,54-32 0,-1-2 0,-1-2 0,-1-3 0,0-2 0,-1-2 0,-73 5 0,98-15-199,0-2 0,0 0 0,0-2 0,-39-8 0,8-6-4775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6:1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444 100 24575,'0'-4'0,"-1"0"0,0-1 0,-1 1 0,1 0 0,-1 0 0,1 0 0,-1 0 0,-1 0 0,1 0 0,0 0 0,-1 1 0,0-1 0,0 1 0,0 0 0,0 0 0,0 0 0,-6-4 0,5 6 0,0-1 0,0 0 0,1 1 0,-1 0 0,0 0 0,0 0 0,0 1 0,-7-1 0,-35 2 0,21 1 0,-43-2 0,109 0 0,76-11 0,-63 5 0,1 1 0,73 5 0,-401 7 0,120 10 0,50-5 0,90-10-455,0-2 0,-27 0 0,21-3-6371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0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24575,'5'7'0,"1"2"0,-1 1 0,0 0 0,4 11 0,-2-5 0,85 221-642,92 366-1,-134-372 486,-25-107 93,-24-118 64,1 4 0,0-1 0,1 1 0,0-1 0,7 15 0,-3-15 702,-7-9-737,0 0 1,1 0-1,-1 0 0,0 0 1,1 0-1,-1 1 1,0-1-1,0 0 0,1 0 1,-1 0-1,0 0 0,1 0 1,-1 0-1,0 0 1,1-1-1,-1 1 0,0 0 1,0 0-1,1 0 1,-1 0-1,0 0 0,1 0 1,-1 0-1,0-1 0,0 1 1,0 0-1,1 0 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5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11 24575,'-2'-1'0,"1"0"0,0 0 0,-1 0 0,1 1 0,-1-1 0,1 0 0,-1 1 0,0-1 0,1 1 0,-1-1 0,0 1 0,-1-1 0,-23 0 0,19 1 0,5 0 0,0 0 0,0 0 0,-1 1 0,1-1 0,0 1 0,0-1 0,0 1 0,0 0 0,0 0 0,-1 0 0,2 0 0,-1 0 0,0 0 0,0 0 0,0 1 0,0-1 0,1 1 0,-1-1 0,1 1 0,-1 0 0,1 0 0,-2 3 0,-2 4 0,0 0 0,1 0 0,-5 18 0,8-23 0,-15 52 0,-13 89 0,5 60 0,-5 259-981,27 2-879,34 440 387,-8-354 565,-14-1 511,-41 286-761,26-772 1144,-12 154 1214,14-1 3268,4-210-4498,-1 0 0,1 1-1,1-1 1,-1 0 0,1 0-1,1 0 1,5 14 0,-2-11-6796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24575,'13'2'0,"46"9"6,95 4-1,64-9-103,-177-6 26,1221 1-3970,-609-3 1239,228-2 1458,473 1-12,618 32-1064,1 33 802,-587-7 1425,3-22-393,-1-39 19,-4-57 431,-432-12 2064,-184 14 1672,-264 7 1949,-459 47-9581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5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24575,'0'0'0,"0"0"0,0 0 0,0 0 0,0 0 0,5 0 0,474 49 0,123-41-853,-277-7-573,-286 0 1364,496 3-1226,1-13 447,-53-11 901,703-21-507,-696 31-1531,679-17 1363,-607-3 712,-6-42 5459,-514 63-5482,0-1 1,53-22-1,-49 13-6691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5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24575,'0'-16'0,"0"-334"0,0 350 0,0 0 0,0 0 0,-1 0 0,1-1 0,0 1 0,0 0 0,0 0 0,0 0 0,0 0 0,1-1 0,-1 1 0,0 0 0,0 0 0,0 0 0,0 0 0,0-1 0,0 1 0,0 0 0,0 0 0,0 0 0,0 0 0,0 0 0,1-1 0,-1 1 0,0 0 0,0 0 0,0 0 0,0 0 0,0 0 0,0 0 0,1 0 0,-1-1 0,0 1 0,0 0 0,0 0 0,0 0 0,1 0 0,-1 0 0,0 0 0,0 0 0,0 0 0,0 0 0,1 0 0,-1 0 0,0 0 0,10 5 0,2 5 0,1 1 0,-2 1 0,18 22 0,-10-13 0,5 6 0,165 203 0,-159-189 0,-2 1 0,-2 2 0,39 86 0,-31-35 0,-29-78 0,-1 0 0,0 0 0,2 30 0,-6-42 0,0-1 0,-1 1 0,1 0 0,-1 0 0,0-1 0,0 1 0,0 0 0,0-1 0,-1 1 0,0-1 0,0 0 0,-4 7 0,2-6 0,0 1 0,0-1 0,-1-1 0,0 1 0,0-1 0,0 1 0,0-1 0,-7 3 0,-9 4 0,0-2 0,0 0 0,-1-1 0,-25 5 0,31-8 0,-1 0 0,-7 2 0,0 0 0,-1-2 0,-37 4 0,62-10 0,0 1 0,0 0 0,0 0 0,0 0 0,0 0 0,0 0 0,0 0 0,0 0 0,0 0 0,0 0 0,0 0 0,0 0 0,0 0 0,0 0 0,0 0 0,0 0 0,0 0 0,0 0 0,0 0 0,0 0 0,0 0 0,0 0 0,0 0 0,0 0 0,0 0 0,0 0 0,0 0 0,8-3 0,12-1 0,24-6 0,-1-2 0,-1-1 0,0-2 0,-1-3 0,53-29 0,15-17 19,82-43-1403,-151 87-5442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8:5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24575,'-6'9'0,"0"1"0,1 0 0,1 0 0,0 1 0,0-1 0,1 1 0,0 0 0,1 0 0,-1 22 0,2-4 0,1 0 0,5 39 0,60 261 0,-14-95 0,-10 56 0,-38-243 0,-1 1 0,-3-1 0,-2 0 0,-10 56 0,3-63 0,-1-1 0,-2 0 0,-2 0 0,-1-2 0,-37 62 0,40-74 0,12-23 0,1 0 0,-1-1 0,1 1 0,-1 0 0,1 0 0,0-1 0,0 1 0,0 0 0,0 0 0,0 0 0,0 0 0,1 3 0,20-6 0,197-19 0,609-11-3866,4 38-799,-315 7 4253,371 8 291,-2-20 216,-255-27 362,-8-49 473,-603 71-877,90-18 2120,-83 15-1324,-1-2 0,28-11 0,-44 14-6231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0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2 24575,'-1'0'0,"-1"-1"0,1 1 0,-1 0 0,0 0 0,1 0 0,-1 0 0,0 0 0,-1 1 0,-3-1 0,2 0 0,1 0 0,0 0 0,-1 0 0,1 1 0,0-1 0,0 1 0,-1 0 0,1 0 0,-4 2 0,5-2 0,1 0 0,-1 0 0,1 0 0,0 0 0,0 0 0,-1 1 0,1-1 0,0 1 0,0-1 0,0 0 0,0 1 0,1 0 0,-1-1 0,0 1 0,1 0 0,-1-1 0,1 1 0,-1 0 0,1-1 0,0 3 0,-3 29 0,2 0 0,2 37 0,0-43 0,-1-18 0,5 59 0,-4-62 0,0 1 0,1 0 0,-1-1 0,1 0 0,1 1 0,-1-1 0,7 11 0,-8-16 0,0 1 0,0-1 0,0 1 0,0-1 0,1 0 0,-1 1 0,0-1 0,1 0 0,-1 0 0,1 0 0,0 0 0,-1 0 0,1 0 0,0-1 0,0 1 0,-1-1 0,1 1 0,0-1 0,0 1 0,0-1 0,0 0 0,-1 0 0,1 0 0,0 0 0,0 0 0,0 0 0,0-1 0,0 1 0,-1-1 0,1 1 0,3-2 0,3-2 0,0 1 0,-1-2 0,0 1 0,0-1 0,11-9 0,-9 7 0,-1-1 0,1-1 0,-1 1 0,0-1 0,-1-1 0,0 1 0,7-16 0,-11 20 0,-1 0 0,0 0 0,0 0 0,0 0 0,-1 0 0,0-1 0,0 1 0,0-1 0,-1 1 0,0 0 0,0-1 0,0 1 0,-1-1 0,0 1 0,0 0 0,0-1 0,0 1 0,-4-7 0,3 6 0,-2 0 0,1-1 0,-1 1 0,0 1 0,0-1 0,0 1 0,-1-1 0,0 1 0,0 1 0,0-1 0,-1 1 0,1 0 0,-1 0 0,-7-3 0,4 2 0,-1 1 0,1 1 0,-1 0 0,0 0 0,0 1 0,0 0 0,0 1 0,-1 0 0,-9 0 0,-5 2 0,1 1 0,-1 1 0,1 2 0,0 0 0,0 1 0,0 2 0,1 0 0,0 1 0,1 2 0,-26 15 0,17-4-1365,11-4-5461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0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24575,'0'0'0,"2"-2"0,2-3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0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71 24575,'-2'0'0,"1"0"0,0-1 0,-1 1 0,1 0 0,0-1 0,-1 1 0,1-1 0,0 0 0,-1 1 0,1-1 0,0 0 0,0 0 0,-2-1 0,-2-2 0,-8-4 0,-1 0 0,0 1 0,0 1 0,-1 0 0,1 1 0,-1 1 0,0 0 0,-1 1 0,1 0 0,0 1 0,-1 1 0,0 1 0,1 0 0,-1 1 0,-17 3 0,17-1 0,0 1 0,0 0 0,0 2 0,0 0 0,1 0 0,0 1 0,0 1 0,1 1 0,-26 19 0,30-19 0,0 0 0,1 1 0,0 0 0,0 0 0,1 1 0,1 0 0,0 0 0,0 1 0,1 0 0,0 0 0,1 0 0,-6 24 0,9-27 0,1 0 0,0-1 0,0 1 0,1 0 0,0 0 0,0 0 0,1 0 0,1-1 0,-1 1 0,1 0 0,1-1 0,-1 1 0,1-1 0,7 13 0,-7-16 0,0-1 0,-1 1 0,1-1 0,1 0 0,-1 0 0,1 0 0,0 0 0,-1-1 0,2 0 0,-1 0 0,0 0 0,1 0 0,-1 0 0,1-1 0,0 0 0,0 0 0,0 0 0,0-1 0,0 1 0,0-1 0,0 0 0,0-1 0,1 1 0,-1-1 0,8-1 0,-7 0 0,0 0 0,0 0 0,0-1 0,0 1 0,-1-1 0,1-1 0,-1 1 0,1-1 0,-1 0 0,0 0 0,0-1 0,5-4 0,5-6 0,0 0 0,15-21 0,-19 21 0,0 1 0,1 0 0,19-15 0,-28 26 0,0 0 0,0 1 0,0-1 0,0 0 0,0 1 0,1 0 0,-1 0 0,0 0 0,1 0 0,-1 0 0,0 1 0,1 0 0,-1-1 0,1 1 0,-1 0 0,1 1 0,-1-1 0,1 1 0,-1-1 0,0 1 0,1 0 0,-1 0 0,0 1 0,3 1 0,7 4 0,-1 0 0,0 1 0,0 1 0,14 13 0,-23-19 0,34 31 0,-2 1 0,-2 2 0,-1 1 0,41 65 0,-43-54 0,-2 2 0,-2 0 0,30 90 0,-42-96-1365,-5-11-5461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0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18 24575,'-27'-11'0,"18"9"0,0 0 0,0 1 0,0 0 0,0 1 0,0 0 0,-1 0 0,1 1 0,0 0 0,0 1 0,0 0 0,1 0 0,-1 1 0,0 0 0,1 0 0,0 1 0,-1 0 0,1 1 0,1-1 0,-11 9 0,6-2 0,0-1 0,1 2 0,0-1 0,0 1 0,1 1 0,1 0 0,0 1 0,1 0 0,1 0 0,0 0 0,1 1 0,-6 18 0,7-13 0,1 0 0,0 0 0,2 1 0,0-1 0,1 1 0,1-1 0,1 1 0,1-1 0,5 23 0,-3-24 0,1-1 0,1 0 0,0 0 0,2-1 0,0 0 0,12 19 0,-7-15 0,2-1 0,0 0 0,1-2 0,23 21 0,20 11 0,-33-30 0,34 37 0,-58-55 0,0 0 0,0 0 0,-1 0 0,1 0 0,-1 0 0,0 0 0,1 0 0,-1 1 0,0-1 0,1 5 0,-3-11 0,1 0 0,0 0 0,0 0 0,0-6 0,5-17 0,1-1 0,1 1 0,1 1 0,20-43 0,59-94 0,-39 87-1365,-5 14-5461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0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83 24575,'0'0'0,"-1"0"0,0 0 0,0 0 0,0 0 0,1 0 0,-1 1 0,0-1 0,0 0 0,0 0 0,1 1 0,-1-1 0,0 0 0,0 1 0,1-1 0,-1 0 0,0 1 0,1-1 0,-1 1 0,0-1 0,1 1 0,-1 0 0,1-1 0,-1 2 0,0-1 0,0 1 0,0 0 0,1-1 0,-1 1 0,1 0 0,-1-1 0,1 1 0,0 0 0,0 0 0,0 1 0,0 4 0,0-1 0,1 0 0,0 1 0,4 11 0,-2-7 0,1-1 0,1 1 0,0-1 0,0 0 0,1-1 0,1 1 0,-1-1 0,1 0 0,1-1 0,0 0 0,11 10 0,-18-17 0,1 0 0,0 0 0,0 1 0,-1-1 0,1-1 0,0 1 0,0 0 0,0 0 0,0-1 0,0 1 0,0-1 0,0 1 0,0-1 0,0 0 0,0 0 0,0 0 0,0 0 0,0 0 0,3-1 0,-3 0 0,1 0 0,-1 0 0,1 0 0,-1-1 0,1 1 0,-1-1 0,0 1 0,0-1 0,0 0 0,0 0 0,0 0 0,3-3 0,1-5 0,1 0 0,-1 0 0,-1-1 0,0 0 0,5-15 0,-7 17 0,0 0 0,-1 0 0,0 0 0,2-13 0,-4 19 0,0-1 0,0 1 0,0 0 0,0-1 0,-1 1 0,1 0 0,-1 0 0,0 0 0,0-1 0,0 1 0,0 0 0,-1 0 0,1 0 0,-1 0 0,0 1 0,-3-5 0,0 2 0,0 1 0,0-1 0,0 1 0,-1 0 0,0 0 0,0 1 0,0-1 0,0 2 0,-9-4 0,-6-1 0,-35-6 0,31 9-195,0 0 0,0 2 0,0 1 0,1 1 0,-1 1 0,-38 6 0,37-1-6631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0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1704 24575,'0'0'0,"0"0"0,-7-3 0,1-4 0,0 0 0,1 0 0,-1-1 0,2 0 0,-1 0 0,1 0 0,1-1 0,-4-8 0,0-1 0,-178-475-662,159 408 600,4-2 0,-15-111 0,33 157 63,1 1 1,2-1-1,2 0 1,1 1-1,2-1 1,2 1-1,16-54 1,-11 57-2,2 1 0,1 0 0,2 0 0,2 2 0,40-59 0,-51 83 58,0 1 1,1 0-1,0 0 1,1 1-1,0 0 0,11-7 1,-16 12-31,1 0 0,0 0 0,0 1 0,1 0 0,-1 0 0,0 0 0,1 0 0,0 1 0,-1 0 0,1 0 0,0 1 0,-1-1 0,1 1 0,9 1 0,-5 1-27,0 0 0,-1 0 0,0 1-1,1 0 1,-1 1 0,0 0 0,12 7 0,-9-3-1,-1 0 0,1 1 0,-1 0 1,14 17-1,-6-4 0,-2 1 0,0 0 0,-2 1-1,19 41 1,-1 11-175,-3 1 1,-3 2-1,30 153 0,11 254 212,-67-470-45,16 143-1246,-14-131-5013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0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24575,'-139'164'0,"107"-125"0,-63 83 0,-76 92 0,166-208 0,0 0 0,0 0 0,0 1 0,-5 11 0,9-16 0,0 1 0,0-1 0,0 0 0,1 1 0,-1-1 0,1 1 0,-1-1 0,1 1 0,0-1 0,0 1 0,0-1 0,1 1 0,-1-1 0,0 1 0,1-1 0,0 0 0,-1 1 0,3 3 0,1 2 0,1 0 0,0 0 0,0-1 0,0 0 0,1 0 0,1 0 0,8 8 0,4 0 0,33 21 0,85 40 120,6-12-1605,-85-40-5341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0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24575,'-2'0'0,"-2"0"0,-5 0 0,-4 0 0,-2 0 0,-1 4 0,-1 13 0,-1 18 0,-2 23 0,1 20 0,4 6 0,4-11-8191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4 0,1 18 0,0 0 0,2 0 0,1 0 0,0-1 0,15 42 0,125 298 0,-38-103 0,-20 5 0,-81-242 40,0-1 0,2 35 0,-6-47-189,-1 0 1,-1 0-1,1 0 1,-1 0-1,-1 1 1,1-1-1,-1-1 1,-1 1-1,-4 11 1,-7 6-6678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24575,'0'-14'0,"0"8"0,0 1 0,1-1 0,0 0 0,0 0 0,0 1 0,1-1 0,-1 0 0,1 1 0,1 0 0,3-8 0,-2 7 0,1-1 0,0 1 0,0-1 0,1 2 0,-1-1 0,1 1 0,7-6 0,1 1 0,1 1 0,0 0 0,1 1 0,0 0 0,0 2 0,22-7 0,-25 9 0,0 1 0,0 0 0,0 1 0,1 1 0,-1 0 0,1 1 0,-1 0 0,24 4 0,-30-2 0,-1-1 0,0 1 0,0 0 0,0 1 0,0-1 0,-1 1 0,1 0 0,7 6 0,-10-7 0,0 1 0,0 0 0,0 0 0,0 0 0,0 0 0,-1 0 0,0 1 0,1-1 0,-1 1 0,-1 0 0,1 0 0,0-1 0,-1 1 0,1 4 0,0 3 0,0 0 0,-2 0 0,1-1 0,-1 1 0,-1 0 0,0 0 0,0 0 0,-1-1 0,-5 16 0,-1 0 0,-2 0 0,-20 38 0,9-25 0,-3 0 0,-41 53 0,-73 58 0,125-136-1365,4-5-5461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24575,'-2'0'0,"0"-1"0,1 1 0,-1 1 0,0-1 0,1 0 0,-1 0 0,1 1 0,-1-1 0,0 1 0,1-1 0,-1 1 0,1-1 0,0 1 0,-1 0 0,1 0 0,-1 0 0,1 0 0,0 0 0,0 0 0,-1 0 0,1 1 0,0-1 0,0 0 0,0 0 0,1 1 0,-1-1 0,0 1 0,-1 2 0,-3 10 0,1 0 0,0 0 0,0 0 0,2 0 0,-3 26 0,4-25 0,-10 122 0,8 162 0,3-291 0,0 0 0,1 0 0,0 0 0,0 0 0,1 0 0,4 12 0,-4-17 0,0 0 0,-1 0 0,1 0 0,0 0 0,0 0 0,0-1 0,1 1 0,-1-1 0,1 1 0,-1-1 0,1 0 0,0 0 0,0 0 0,0-1 0,0 1 0,0 0 0,0-1 0,4 1 0,5 2 0,1-1 0,-1-1 0,1 0 0,0-1 0,-1 0 0,1-1 0,15-2 0,91-16 0,-95 13 0,43-7-1365,-44 8-5461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24575,'0'0'0,"2"2"0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54 24575,'0'-1'0,"-1"-1"0,1 1 0,0 0 0,-1 0 0,1-1 0,-1 1 0,1 0 0,-1 0 0,0 0 0,1 0 0,-1-1 0,0 1 0,0 0 0,-2-1 0,1-1 0,-18-28 0,19 31 0,1 5 0,3 8 0,22 77 60,20 134 0,-36-149-555,-3 1 0,-5 93 0,-3-124-6331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24575,'1'-1'0,"-1"0"0,1 1 0,-1-1 0,1 0 0,-1 0 0,1 1 0,-1-1 0,1 0 0,-1 1 0,1-1 0,0 1 0,0-1 0,-1 1 0,1-1 0,0 1 0,0-1 0,1 0 0,1-1 0,11-5 0,0 0 0,0 1 0,0 0 0,1 1 0,0 0 0,0 2 0,28-4 0,-24 5 0,1 1 0,-1 1 0,1 0 0,-1 2 0,36 7 0,-43-6 0,-1 0 0,0 1 0,0 0 0,0 1 0,-1 0 0,0 1 0,0 0 0,0 0 0,12 12 0,-17-14 0,-1 0 0,0 1 0,0-1 0,0 1 0,-1 0 0,0 0 0,0 0 0,0 0 0,0 1 0,-1-1 0,0 1 0,0 0 0,0 0 0,-1-1 0,0 1 0,0 0 0,0 0 0,-1 0 0,-1 12 0,0-6 0,-2 0 0,0 0 0,0 0 0,-1-1 0,-1 1 0,0-1 0,0 0 0,-12 16 0,-3 3 0,-41 44 0,-24 17 0,39-44 0,-62 82 0,107-127-34,-7 8 113,-8 18 0,14-25-214,1 0 0,-1 1-1,1-1 1,0 0-1,0 1 1,1-1 0,-1 1-1,1-1 1,-1 1-1,1 3 1,3 9-6691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24575,'0'0'0,"0"-1"0,0 1 0,0-1 0,0 0 0,1 1 0,-1-1 0,0 0 0,0 1 0,1-1 0,-1 0 0,0 1 0,1-1 0,-1 1 0,1-1 0,-1 0 0,1 1 0,-1-1 0,1 1 0,-1 0 0,1-1 0,0 0 0,15-7 0,-11 6 0,38-17 0,1 3 0,58-15 0,94-11 0,-162 35 0,-10 2 0,1 0 0,0 2 0,44-1 0,-44 7-455,0 0 0,43 12 0,-18 0-6371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24575,'0'0'0,"0"0"0,0 0 0,6-2 0,15-4 0,19-7 0,20-9 0,17-11 0,3-7 0,-12 3-8191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0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24575,'0'0'0,"0"0"0,0 2 0,-2 5 0,-2 6 0,-7 13 0,-5 9 0,1-1-8191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0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24575,'0'0'0,"0"0"0,0 0 0,0 0 0,0 6 0,0 13 0,2 15 0,3 12 0,0 7 0,-1-6-8191</inkml:trace>
  <inkml:trace contextRef="#ctx0" brushRef="#br0" timeOffset="1">0 1127 24575,'0'0'0,"0"0"0,0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0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24575,'6'-2'0,"12"-1"0,1 0 0,0 2 0,34 0 0,-17 1 0,167-2 123,340-13-1639,515-100 1104,-955 101-653,-76 11-4256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0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24575,'0'0'0,"0"0"0,-2 1 0,-3 6 0,-1 10 0,-1 10 0,1 0-8191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0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2 0,5 2 0,7 3 0,12 2 0,18 1 0,21 1 0,17-1 0,9-5 0,-1-4 0,-4-6 0,-10 0 0,-16 0 0,-19 0-8191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1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4004 24575,'-2'-13'0,"-13"-15"0,11 21 0,0 1 0,1-1 0,-1 0 0,-1-8 0,-8-38 0,-9-102 0,16 105 0,-64-642-948,33 294-529,-19-265 1174,39-3 327,84-216-702,-65 859 723,14-130 1274,-15 122-1413,-1 0 1,-7-58-1,1 54-5798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1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33 240 24575,'-13'0'0,"9"0"0,-8 0 0,9-1 0,6-1 0,19-5 0,1 1 0,40-6 0,-35 7 0,471-50-605,5 40-1555,-442 14 1687,786-9-1114,528-13-583,-859 6 1201,259-8-490,-754 25 1619,252-18 4199,-269 18-3926,0-1 0,0 0-1,0 0 1,-1-1 0,7-2 0,-9 3-399,-1 0 0,1 0 0,0 0 0,0-1 0,-1 1 0,1 0 0,-1-1 0,1 1 0,-1-1 0,0 0 0,1 0 0,-1 1 0,1-4 0,3-6-6394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1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24575,'2'15'0,"46"307"0,-40-255 0,-4-38-341,1-2 0,1 1-1,15 37 1,-13-43-6485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1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1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24575,'0'0'0,"3"7"0,1-2 0,-1 0 0,1-1 0,0 0 0,0 0 0,1 0 0,-1 0 0,1-1 0,0 0 0,0 0 0,0 0 0,7 3 0,4 0 0,-1-1 0,30 7 0,-28-9 0,0 0 0,0-1 0,0-1 0,0-1 0,0 0 0,0-2 0,0 1 0,0-2 0,0 0 0,21-8 0,-26 7 0,0-1 0,-1 0 0,0-1 0,0 0 0,-1 0 0,1-1 0,-2-1 0,1 0 0,-1 0 0,0-1 0,0 0 0,-1 0 0,-1-1 0,1 0 0,5-11 0,-10 15 0,0 0 0,0-1 0,0 1 0,-1 0 0,0-1 0,0 0 0,-1 1 0,0-1 0,0 0 0,-1 0 0,1 1 0,-1-1 0,-1 0 0,0 0 0,0 0 0,0 1 0,0-1 0,-1 1 0,0-1 0,-1 1 0,1-1 0,-1 1 0,-1 0 0,1 0 0,-1 1 0,-6-8 0,1 2 0,0 1 0,-1 1 0,0 0 0,0 0 0,-1 1 0,0 1 0,-23-12 0,25 14 0,-1 1 0,0 0 0,1 1 0,-1 0 0,0 0 0,0 1 0,-1 1 0,1 0 0,0 0 0,-21 2 0,25-1 0,0 1 0,1 1 0,-1-1 0,0 1 0,1 0 0,0 0 0,-1 1 0,1-1 0,0 1 0,0 0 0,1 1 0,-6 3 0,4-1 0,0 1 0,0-1 0,1 1 0,0 0 0,0 0 0,1 0 0,-6 12 0,1 4 0,1 1 0,1-1 0,2 2 0,-6 39 0,4-2-1365,4-9-5461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1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24575,'0'-1'0,"1"0"0,-1 0 0,0 1 0,1-1 0,-1 0 0,1 0 0,0 1 0,-1-1 0,1 0 0,0 0 0,-1 1 0,1-1 0,0 1 0,0-1 0,0 1 0,1-1 0,0-1 0,15-8 0,0 1 0,1 1 0,0 0 0,0 2 0,0 0 0,1 1 0,0 0 0,1 2 0,-1 0 0,32 0 0,-48 3 0,-1 0 0,1 0 0,-1 1 0,1-1 0,-1 0 0,1 1 0,-1 0 0,1-1 0,-1 1 0,1 0 0,-1 0 0,0 1 0,0-1 0,0 0 0,0 1 0,0-1 0,0 1 0,0 0 0,0 0 0,0 0 0,-1 0 0,1 0 0,-1 0 0,1 0 0,-1 0 0,0 0 0,0 1 0,0-1 0,1 4 0,0 1 0,-1 1 0,0-1 0,0 1 0,0-1 0,-1 1 0,0 0 0,-1-1 0,-1 14 0,-6 12 0,-2 1 0,0-1 0,-22 44 0,14-36 0,-15 53 0,31-84 0,-1 0 0,1 0 0,1 1 0,-1 19 0,2-27 0,1 0 0,-1 0 0,0 0 0,1-1 0,0 1 0,0 0 0,0 0 0,0-1 0,3 6 0,-3-6 0,0-1 0,0 1 0,1-1 0,-1 0 0,0 1 0,1-1 0,-1 0 0,1 0 0,0 0 0,-1 0 0,1 0 0,0 0 0,-1-1 0,1 1 0,0 0 0,3 0 0,5 0 0,1-1 0,-1 0 0,1 0 0,-1-1 0,1 0 0,-1-1 0,20-5 0,-9 2 0,92-21-682,196-74-1,-267 82-6143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1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24575,'252'0'11,"-122"0"-267,811-13-3097,147-9 2219,-3 44-304,-502 10 1066,-538-30-1277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24575,'0'0'0,"0"1"0,1 3 0,-1 1 0,1-1 0,0 1 0,1-1 0,-1 1 0,1-1 0,0 0 0,3 6 0,-2-4 0,-2-5-1,118 248 29,-85-169-392,28 101-1,-2 96 196,-22 6 182,-17-114 3,-19-160-4,20 115-1249,-18-112-4887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1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24575,'0'0'0,"0"3"0,1 3 0,-1 0 0,1 0 0,1 0 0,-1 0 0,1 0 0,4 10 0,2 5 0,7 24 0,173 570 0,-134-330-1365,-51-259-5461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2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100 433 24575,'0'1'0,"0"0"0,0 0 0,1-1 0,-1 1 0,0 0 0,1 0 0,-1-1 0,0 1 0,1 0 0,-1-1 0,1 1 0,0-1 0,-1 1 0,1-1 0,-1 1 0,1-1 0,0 1 0,-1-1 0,2 1 0,16 8 0,-15-8 0,10 5 0,1-1 0,0-1 0,0 0 0,1 0 0,-1-2 0,1 1 0,-1-2 0,25 0 0,-31-2 0,-1 1 0,1-1 0,0-1 0,0 0 0,-1 0 0,0 0 0,1-1 0,-1 0 0,0 0 0,0-1 0,0 0 0,-1 0 0,1 0 0,-1-1 0,0 0 0,0-1 0,9-11 0,-8 7 0,0 0 0,0 0 0,-1-1 0,-1 0 0,0 0 0,-1 0 0,0-1 0,0 0 0,-1 0 0,1-13 0,-3 16 0,0-1 0,0 0 0,-2 1 0,1-1 0,-1 1 0,0-1 0,-1 1 0,0 0 0,-1-1 0,0 1 0,0 0 0,-1 0 0,-7-12 0,3 9 0,0 1 0,-1 1 0,0-1 0,0 2 0,-1-1 0,-1 1 0,0 1 0,0 0 0,0 0 0,-1 1 0,0 1 0,-19-8 0,21 10 0,-1 1 0,1 0 0,0 1 0,-1 0 0,1 1 0,-1 0 0,-14 0 0,18 2 0,-1-1 0,0 2 0,1-1 0,-1 1 0,1 0 0,0 0 0,-1 1 0,1 0 0,0 0 0,-11 8 0,10-5 11,1 0 0,0 0 0,0 1 0,1-1 0,0 2 0,0-1-1,0 1 1,1-1 0,0 1 0,-5 14 0,4-8-259,1 0 1,0 0-1,1 1 1,1 0-1,-3 27 1,5 4-6579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2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24575,'0'0'0,"0"2"0,2 4 0,6 9 0,9 10 0,12 9 0,10 8 0,12 8 0,7 9 0,-5-5 0,-11-11-8191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2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24575,'1'7'0,"-1"0"0,3 11 0,1 5 0,-4-22 0,0-1 0,0 1 0,0 0 0,-1 0 0,1 0 0,0-1 0,0 1 0,-1 0 0,1 0 0,0-1 0,-1 1 0,1 0 0,-1-1 0,1 1 0,-1 0 0,1-1 0,-1 1 0,0-1 0,0 2 0,-18 10 0,4-2 0,7-2 20,1 0 0,0 1 0,0 0 0,1 0 0,-8 16 0,5-5-763,-14 38 1,18-40-6084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3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24575,'0'0'0,"0"0"0,0 0 0,-1 0 0,1 0 0,0 0 0,0 0 0,0 0 0,0 0 0,0 0 0,0 1 0,-1-1 0,1 0 0,0 0 0,0 0 0,0 0 0,0 0 0,-1 0 0,1 0 0,0 0 0,0 0 0,0 0 0,0 0 0,0 0 0,-1 0 0,1 0 0,0 0 0,0 0 0,0 0 0,0-1 0,-1 1 0,1 0 0,0 0 0,0 0 0,0 0 0,0 0 0,-1 0 0,1 0 0,0 0 0,0-1 0,0 1 0,0 0 0,0 0 0,-1 0 0,1 0 0,0 0 0,0 0 0,0 0 0,0 0 0,-1 0 0,1 0 0,0 0 0,0 0 0,0 0 0,0 0 0,0 0 0,-1 0 0,1 0 0,0 0 0,0 0 0,0 0 0,0 1 0,-1-1 0,1 0 0,0 0 0,0 0 0,0 0 0,0 0 0,0 0 0,0 0 0,0 0 0,-1 1 0,1-1 0,0 0 0,0 0 0,0 0 0,0 0 0,0 0 0,0 1 0,0-1 0,0 0 0,0 0 0,0 0 0,0 0 0,0 1 0,0-1 0,0 0 0,0 0 0,0 0 0,0 0 0,0 1 0,0-1 0,0 0 0,0 0 0,0 0 0,2 37 0,2-1 0,8 36 0,-8-49 0,92 390 0,1 6 0,-62-214-1365,-30-178-5461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3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24575,'10'-7'0,"-2"3"0,1 1 0,1-1 0,-1 2 0,0-1 0,1 1 0,-1 1 0,1 0 0,0 0 0,14 1 0,0 1 0,0 1 0,40 10 0,-36-5 0,0 1 0,-1 1 0,0 2 0,-1 0 0,0 2 0,30 20 0,-39-21 0,1 1 0,-1 0 0,-1 2 0,-1 0 0,0 1 0,-1 0 0,0 1 0,21 36 0,-30-42 0,1 0 0,-1 0 0,-1 0 0,0 1 0,-1-1 0,3 17 0,-4-19 0,-2 0 0,1-1 0,-1 1 0,-1 0 0,0 0 0,0 0 0,0-1 0,-1 1 0,-4 11 0,0-5 0,-1-1 0,-1 1 0,0-1 0,0-1 0,-1 1 0,-1-2 0,-19 21 0,-2-4 0,-58 44 0,-197 116-815,262-174 265,-35 21-6276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3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24575,'0'0'0,"0"5"0,-9 381 0,6-279 0,3-106 0,0 0 0,0 0 0,0 0 0,0 0 0,0 0 0,0 0 0,0 1 0,0-1 0,1 0 0,-1 0 0,0 0 0,1 0 0,-1-1 0,1 1 0,-1 0 0,1 0 0,-1 0 0,1 0 0,0 0 0,-1-1 0,1 1 0,1 1 0,0-1 0,0 0 0,0-1 0,0 1 0,0-1 0,0 1 0,0-1 0,0 0 0,0 0 0,0 0 0,0 0 0,3 0 0,15-2 15,0-1 0,30-8 1,39-17-259,-44 13-925,-13 5-5658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34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24575,'0'2'0,"1"-1"0,-1 0 0,0 1 0,1-1 0,0 0 0,-1 1 0,1-1 0,0 0 0,0 0 0,0 0 0,1 2 0,3 3 0,18 31 0,-2 1 0,-1 1 0,-2 1 0,22 72 0,-36-98-195,-1 0 0,-1 0 0,0 0 0,0 0 0,-1 1 0,-2 17 0,-2-7-6631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3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0,0 0 0,0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3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53 24575,'-1'-2'0,"1"1"0,-1 0 0,0 0 0,-1 0 0,1 0 0,0 0 0,0 0 0,0 0 0,-1 1 0,1-1 0,0 0 0,-3 0 0,3 0 0,-14-6 0,-1 0 0,0 2 0,-1 0 0,1 0 0,-1 2 0,0 0 0,-20-1 0,31 4 0,-1 0 0,1 0 0,-1 1 0,1 0 0,-1 0 0,1 0 0,-1 1 0,1 0 0,0 1 0,0-1 0,0 1 0,-6 3 0,5-1 0,0 0 0,0 0 0,1 1 0,0 0 0,0 0 0,0 0 0,1 1 0,-8 11 0,7-8 0,1 1 0,0-1 0,0 1 0,1-1 0,1 1 0,-1 0 0,2 1 0,0-1 0,0 0 0,1 1 0,0-1 0,1 1 0,1-1 0,1 14 0,0-18 0,-1 0 0,2 1 0,-1-1 0,1 0 0,0 0 0,0 0 0,1 0 0,7 10 0,-4-8 0,1 0 0,0-1 0,0 0 0,0-1 0,12 9 0,5-1 0,0 0 0,1-2 0,45 17 0,-45-22 0,-20-6 0,1 0 0,0 0 0,11 7 0,-17-9 0,-1 1 0,1-1 0,0 1 0,-1-1 0,1 1 0,-1-1 0,1 1 0,-1 0 0,1-1 0,-1 1 0,0-1 0,1 1 0,-1 0 0,0 0 0,0-1 0,1 1 0,-1 0 0,0 0 0,0-1 0,0 1 0,0 0 0,0 0 0,0-1 0,0 1 0,0 0 0,0 0 0,0-1 0,-1 1 0,1 0 0,0 0 0,0-1 0,-1 1 0,0 1 0,-1 3 0,-1-1 0,1 1 0,-7 6 0,9-10 0,-31 37 0,-57 52 0,50-53 0,-77 72-1365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24575,'3'1'0,"0"-1"0,0 1 0,0-1 0,0 1 0,0 0 0,1 0 0,-1 0 0,-1 0 0,1 1 0,0 0 0,3 1 0,8 5 0,86 44-337,-2 4 0,-3 4 0,112 94 0,-16 19 337,-9 10 0,-25-25 0,-154-154-69,3 1 343,-9-14 645,-44-87-807,-57-168 0,90 220-339,3-1-1,2 0 1,2-1-1,1 1 1,2-60-1,6 43-6598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3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24575,'0'0'0,"1"0"0,6-2 0,4-2 0,5-3 0,6-2 0,8-1 0,10-1 0,8 1 0,5 3 0,0 2 0,-3 0 0,-3 0 0,-6-1 0,-10 2-8191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3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24575,'0'0'0,"0"0"0,0 0 0,0 0 0,0 0 0,0 0 0,0 0 0,4 0 0,11-2 0,16-2 0,16-5 0,11-6 0,4-4 0,1-11 0,-5-11 0,-12 1-8191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24575,'-14'0'0,"12"0"0,-1 0 0,0 1 0,0-1 0,0 1 0,0-1 0,0 1 0,0 0 0,1 0 0,-1 0 0,-4 2 0,3 0 0,0 0 0,0 0 0,1 0 0,0 0 0,-1 1 0,-3 5 0,-5 8 0,0 1 0,1 1 0,0 0 0,-12 33 0,13-22 0,0 0 0,-7 50 0,14-63 0,1-1 0,1 1 0,0 0 0,1 0 0,5 31 0,-4-40 0,1 0 0,0-1 0,0 1 0,1-1 0,0 0 0,0 1 0,1-2 0,0 1 0,0 0 0,1-1 0,-1 1 0,1-1 0,1-1 0,10 10 0,-7-8 0,0-1 0,1-1 0,0 0 0,0 0 0,0-1 0,1 0 0,-1-1 0,1 0 0,0-1 0,0 0 0,0 0 0,19-1 0,-17-1 0,1 0 0,0-1 0,-1-1 0,1-1 0,-1 0 0,0 0 0,0-1 0,0-1 0,0 0 0,12-7 0,-16 6 0,0 0 0,-1-1 0,1 1 0,-1-2 0,-1 1 0,1-1 0,-1 0 0,-1-1 0,1 0 0,-2 0 0,1 0 0,-1-1 0,0 1 0,3-12 0,-3 5 0,0 0 0,-1 0 0,-1 0 0,-1 0 0,0-1 0,-1 1 0,-1-1 0,-2-25 0,0 30 0,-1 0 0,0 0 0,0 1 0,-1-1 0,0 1 0,-1 0 0,-1 0 0,0 0 0,0 1 0,-1-1 0,0 2 0,-1-1 0,0 1 0,0 0 0,-1 1 0,0 0 0,-1 0 0,-16-10 0,15 12 0,1 0 0,-1 0 0,-1 1 0,1 0 0,-1 1 0,1 1 0,-1 0 0,0 0 0,-1 1 0,1 1 0,0 0 0,0 0 0,-1 2 0,1-1 0,0 1 0,-1 1 0,1 0 0,-18 7 0,11-2 22,1 2 0,-1 0-1,2 1 1,-33 24 0,-57 57-1165,98-83 812,-42 39-6495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24575,'0'0'0,"0"0"0,2-2 0,5-3 0,2-1 0,1-1-8191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4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24575,'0'-5'0,"1"1"0,0 0 0,0 0 0,0-1 0,0 1 0,0 0 0,1 0 0,0 0 0,0 0 0,0 0 0,0 1 0,1-1 0,-1 1 0,1-1 0,0 1 0,6-5 0,-2 1 0,1 1 0,1 0 0,-1 0 0,1 1 0,0 0 0,10-4 0,-7 4 0,0 1 0,0 0 0,1 1 0,0 1 0,-1 0 0,1 0 0,0 1 0,0 1 0,0 0 0,0 1 0,0 1 0,-1-1 0,1 2 0,0 0 0,18 7 0,-28-9 0,1 1 0,-1-1 0,0 1 0,0-1 0,-1 1 0,1 0 0,0 0 0,-1 0 0,1 1 0,-1-1 0,1 0 0,-1 1 0,0 0 0,0-1 0,0 1 0,-1 0 0,1 0 0,-1 0 0,1 0 0,-1 0 0,0 1 0,0-1 0,0 0 0,-1 0 0,1 1 0,-1-1 0,0 1 0,0-1 0,0 0 0,-1 5 0,-1 7 0,-1 0 0,0 0 0,-1 0 0,0-1 0,-10 22 0,-40 66 0,9-28 0,-3-2 0,-97 112 0,134-173 0,7-8 0,1 1 0,0-1 0,0 1 0,0 0 0,0 0 0,0 0 0,1 0 0,-3 6 0,5-10 0,0 0 0,1 1 0,-1-1 0,0 0 0,0 0 0,0 0 0,1 0 0,-1 1 0,0-1 0,0 0 0,1 0 0,-1 0 0,0 0 0,0 0 0,1 0 0,-1 0 0,0 0 0,0 0 0,1 0 0,-1 0 0,0 0 0,1 0 0,-1 0 0,0 0 0,0 0 0,1 0 0,-1 0 0,15-1 0,-12 1 0,424-63-1365,-374 54-5461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4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12 120 24575,'0'-18'0,"1"1"-109,-1 8-71,0 0 1,0 0 0,-1 0-1,0 0 1,0 1-1,-3-11 1,-1 6-6647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3 0,1 39 0,2 0 0,2-1 0,12 50 0,42 118 0,-45-172 0,1-2 0,2 0 0,35 55 0,30 16-1365,-46-66-5461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 24575,'-14'0'0,"-25"0"0,-147 3 0,149 0 0,-1 2 0,-68 17 0,94-19 0,0 1 0,1 0 0,0 1 0,0 1 0,0-1 0,-19 15 0,26-17 0,1 0 0,-1 0 0,1 0 0,0 1 0,0 0 0,0-1 0,0 1 0,0 0 0,1 0 0,0 1 0,0-1 0,0 0 0,0 1 0,1-1 0,0 1 0,-1 0 0,2-1 0,-1 1 0,1 0 0,-1 7 0,5 14 0,0-1 0,1-1 0,10 28 0,-3-8 0,2 7 0,14 60 0,-23-89 0,-2 1 0,2 44 0,-5-67 0,0 0 0,-1 1 0,1-1 0,0 0 0,0 0 0,0 1 0,0-1 0,0 0 0,0 0 0,0 1 0,0-1 0,0 0 0,0 0 0,0 0 0,0 1 0,0-1 0,1 0 0,-1 0 0,0 1 0,0-1 0,0 0 0,0 0 0,0 0 0,0 1 0,0-1 0,1 0 0,-1 0 0,0 0 0,1 1 0,4-6 0,2-1 0,14-10 0,0 2 0,0 0 0,34-14 0,72-23 0,-126 50 0,151-48 0,-136 45 0,-1 1 0,1 0 0,0 2 0,0-1 0,0 2 0,0 0 0,31 5 0,-40-3 0,0 0 0,0 0 0,0 1 0,0-1 0,-1 2 0,1-1 0,-1 1 0,0 0 0,0 0 0,0 0 0,0 1 0,-1 0 0,0 0 0,0 0 0,0 1 0,-1 0 0,0 0 0,0 0 0,0 0 0,-1 1 0,3 7 0,-2-5 0,-1 1 0,0 0 0,-1 0 0,0 1 0,-1-1 0,0 0 0,-1 1 0,0-1 0,0 0 0,-1 1 0,0-1 0,-1 0 0,0 0 0,-6 15 0,2-10 0,-1 1 0,-1-1 0,0-1 0,-1 1 0,-1-1 0,0-1 0,-17 18 0,-1-4 0,0-2 0,-37 26 0,-38 18 0,89-61 0,0-1 0,-1 0 0,0-1 0,0-1 0,-25 6 0,14-8-1365,9-5-5461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24575,'0'0'0,"14"-1"0,27-4 0,-15 1 0,365-39 0,-298 33 0,175-33-1365,-246 39-5461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24575,'0'0'0,"0"5"0,11 47 0,-3 0 0,2 90 0,-26 148 0,-22-1 0,28-226-1365,3-16-5461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332 592 24575,'0'-3'0,"1"-1"0,-1 0 0,1 0 0,0 1 0,0-1 0,3-6 0,2-6 0,8-35 0,-3-1 0,-2 0 0,-2 0 0,1-63 0,-8 102 0,0 0 0,-1 0 0,-1 1 0,0-1 0,0 0 0,-1 1 0,-6-15 0,6 21 0,1-1 0,-2 1 0,1 1 0,-1-1 0,0 0 0,0 1 0,0 0 0,-1 0 0,0 0 0,0 0 0,0 1 0,-1 0 0,1 0 0,-1 0 0,-7-2 0,5 2 0,-1 0 0,1 1 0,-1 0 0,0 1 0,0 0 0,0 0 0,0 1 0,-12 0 0,14 1 0,1 0 0,-1 1 0,1 0 0,-1 0 0,1 1 0,0-1 0,-1 1 0,1 1 0,0-1 0,0 1 0,1 0 0,-10 6 0,5 0 0,0 1 0,0-1 0,1 1 0,0 1 0,1 0 0,0 0 0,0 1 0,2 0 0,-1 0 0,1 0 0,1 1 0,1 0 0,0 0 0,0 0 0,1 1 0,1-1 0,-1 15 0,3-19 9,0 1 1,1-1-1,0 1 0,1-1 0,-1 0 1,2 0-1,0 0 0,0 0 0,0 0 0,1-1 1,1 1-1,8 12 0,-3-7-221,0-1 0,1 0 0,1-1-1,0 0 1,1-1 0,15 10 0,23 13-6614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 24575,'-2'0'0,"-4"0"0,0 0 0,0 1 0,-11 1 0,15-1 0,0-1 0,0 1 0,0 0 0,0 0 0,1 0 0,-1 0 0,0 0 0,1 0 0,-1 0 0,0 1 0,1-1 0,-1 0 0,1 1 0,0-1 0,-2 3 0,0 2 0,0 0 0,0 0 0,1 0 0,0 0 0,0 0 0,0 0 0,1 1 0,0-1 0,0 1 0,1-1 0,-1 1 0,2 10 0,1 0 0,0 0 0,1-1 0,10 29 0,-6-25 0,0 0 0,2 0 0,0-1 0,1 0 0,1-1 0,1 0 0,0-1 0,19 19 0,-25-30 0,1 0 0,0-1 0,1 0 0,-1 0 0,1-1 0,0 0 0,0 0 0,0-1 0,0 0 0,1-1 0,-1 0 0,1 0 0,0 0 0,-1-1 0,1-1 0,0 1 0,10-2 0,-8 0 0,1 0 0,-1-1 0,0 0 0,0-1 0,0 0 0,0 0 0,0-2 0,-1 1 0,1-1 0,-1-1 0,-1 0 0,17-12 0,-17 9 0,0 1 0,0-2 0,-1 1 0,0-1 0,0-1 0,-1 0 0,-1 0 0,0 0 0,0 0 0,-1-1 0,-1 0 0,5-17 0,-7 20 0,0-1 0,-1 0 0,0 0 0,0 0 0,-1 0 0,0 0 0,-1 0 0,-1 0 0,1 0 0,-1 0 0,-1 1 0,0-1 0,0 1 0,-1-1 0,0 1 0,-7-11 0,4 10 0,0 0 0,-1 0 0,0 0 0,-1 1 0,0 1 0,0-1 0,-1 1 0,0 1 0,0 0 0,-1 0 0,0 1 0,0 0 0,-1 1 0,1 1 0,-19-5 0,15 5 0,0 1 0,0 1 0,-1 0 0,1 2 0,-1-1 0,1 2 0,0 0 0,-1 1 0,1 0 0,0 2 0,0-1 0,-17 8 0,19-6-91,-1 1 0,1 1 0,0 0 0,0 1 0,1 0 0,0 0 0,1 2 0,-1-1 0,2 2 0,0-1 0,0 2 0,1-1 0,0 1 0,-11 21 0,0 8-6735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24575,'0'0'0,"2"0"0,2 0 0,3 0 0,0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24575,'1'-5'0,"-1"0"0,1 0 0,0 0 0,0 0 0,1 0 0,0 0 0,0 0 0,0 0 0,0 1 0,0-1 0,6-6 0,-2 3 0,0 0 0,1 1 0,0-1 0,14-11 0,-16 16 0,0-1 0,0 0 0,0 1 0,0 0 0,1 0 0,0 1 0,-1 0 0,1 0 0,0 0 0,0 0 0,0 1 0,0 0 0,0 0 0,0 1 0,0 0 0,1 0 0,-1 0 0,0 1 0,0 0 0,0 0 0,0 0 0,0 1 0,0 0 0,-1 0 0,1 0 0,0 1 0,-1 0 0,0 0 0,0 0 0,0 1 0,0 0 0,7 6 0,-7-4 0,0-1 0,0 1 0,-1-1 0,0 1 0,0 0 0,0 1 0,-1-1 0,0 1 0,0 0 0,0-1 0,-1 1 0,0 0 0,1 13 0,-2-8 0,0 1 0,-1-1 0,-1 1 0,0-1 0,-1 0 0,0 1 0,-5 14 0,-15 38 0,-44 90 0,7-17 0,55-130 0,1 1 0,1 0 0,-1 0 0,1 0 0,0 10 0,1-16 0,1 0 0,0 0 0,0 0 0,1 0 0,-1 0 0,1 0 0,-1 0 0,1-1 0,0 1 0,0 0 0,0 0 0,1-1 0,-1 1 0,1-1 0,-1 1 0,1-1 0,0 1 0,0-1 0,0 0 0,2 2 0,3 1 0,1 0 0,-1 0 0,1-1 0,0 0 0,0 0 0,0-1 0,0 0 0,16 4 0,-5-4 0,0 0 0,39 1 0,-27-5-341,0-2 0,0-1-1,45-11 1,-29 3-6485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5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24575,'0'0'0,"0"1"0,1 5 0,-1-1 0,1 1 0,1 0 0,-1-1 0,1 1 0,2 5 0,1 1 0,91 212 0,18-7 0,-98-188 0,-5-8 0,-6-11 0,0 0 0,1 0 0,0-1 0,0 0 0,8 9 0,-13-17 0,0-1 0,-1 1 0,1 0 0,0-1 0,-1 1 0,1-1 0,0 1 0,0-1 0,0 1 0,-1-1 0,1 1 0,0-1 0,0 0 0,0 1 0,0-1 0,0 0 0,0 0 0,0 0 0,0 0 0,0 0 0,0 0 0,-1 0 0,1 0 0,0 0 0,0 0 0,0 0 0,2-1 0,-1 0 0,0-1 0,0 1 0,0-1 0,0 0 0,0 1 0,0-1 0,0 0 0,-1 0 0,1 0 0,1-3 0,6-9 0,0-1 0,-1-1 0,6-16 0,16-51 0,-19 49 0,149-525 0,-146 501-1365,-4 14-5461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59 24575,'0'-3'0,"0"1"0,0-1 0,0 1 0,-1-1 0,1 1 0,-1 0 0,1-1 0,-1 1 0,0 0 0,-2-5 0,2 5 0,0 1 0,-1 0 0,1-1 0,0 1 0,-1 0 0,1 0 0,0 0 0,-1 0 0,0 0 0,1 0 0,-1 0 0,1 0 0,-1 0 0,0 1 0,0-1 0,-1 1 0,-14-4 0,0 1 0,-27 0 0,-38 3 0,53 0 0,-298 16 0,211-9 0,113-7 0,-4 1 0,0-1 0,0 1 0,0 0 0,0 0 0,-9 4 0,15-5 0,-1 1 0,1-1 0,0 1 0,-1 0 0,1 0 0,-1 0 0,1 0 0,0 0 0,0 0 0,0 0 0,0 0 0,0 1 0,0-1 0,0 0 0,0 1 0,0-1 0,0 1 0,1-1 0,-1 1 0,0-1 0,1 1 0,0-1 0,-1 1 0,1-1 0,0 1 0,0 0 0,0 2 0,0 3 0,1 0 0,0 0 0,0 0 0,1 0 0,-1 0 0,6 11 0,21 40 0,-17-38 0,12 24 0,-1 1 0,27 88 0,-48-133 0,0 6 0,1-1 0,-1 0 0,0 1 0,0-1 0,-1 0 0,1 1 0,-2 10 0,34-17 0,-31 1 0,19-1 0,1 1 0,-1 1 0,27 5 0,-41-5 0,-1 1 0,0-1 0,1 2 0,-1-1 0,0 1 0,0 0 0,0 0 0,-1 0 0,1 1 0,-1 0 0,1 0 0,-2 0 0,1 1 0,0 0 0,3 5 0,-3-2 0,0-1 0,-1 1 0,0 0 0,0 1 0,-1-1 0,0 1 0,0 0 0,-1-1 0,0 1 0,-1 0 0,0 0 0,-1 0 0,1 0 0,-2 1 0,1-1 0,-1 0 0,-1 0 0,-4 14 0,4-13 0,-1 0 0,-1 0 0,0 0 0,0-1 0,-1 0 0,0 0 0,-1 0 0,0-1 0,0 1 0,-1-1 0,0-1 0,0 1 0,-1-2 0,0 1 0,0-1 0,-12 8 0,16-12 17,0-1 0,1 1 1,-1-1-1,0 1 0,0-1 0,-6 1 0,8-2-116,0 0 0,0 0 0,0 0 0,0 0 0,0 0 0,0 0 0,0 0 0,0-1 0,0 1 0,0-1 0,0 0 0,0 1 0,0-1 0,-2-2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24575,'9'2'0,"31"11"0,0-3 0,0-1 0,53 5 0,157 5 131,-31-3-1627,-187-13-5330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24575,'0'0'0,"0"0"0,0 0 0,0 4 0,-2 12 0,-1 26 0,-1 28 0,-1 25 0,2 20 0,2 23-1101,1 13 1101,3-11 0,1-27-7090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290 242 24575,'1'9'0,"0"2"0,1 0 0,1-1 0,-1 1 0,2-1 0,7 17 0,1-4 0,18 28 0,-23-40 0,1-1 0,0 0 0,0 0 0,1-1 0,1 0 0,-1-1 0,1 0 0,1 0 0,19 10 0,-24-15 0,-1-1 0,0 0 0,1 0 0,-1 0 0,1-1 0,0 0 0,-1 0 0,1 0 0,0-1 0,8 0 0,-9-1 0,-1 0 0,1 0 0,0 0 0,-1 0 0,0-1 0,1 0 0,-1 0 0,0 0 0,0 0 0,1-1 0,-2 0 0,1 0 0,0 0 0,3-4 0,0 0 0,-1-1 0,0 0 0,-1 0 0,0 0 0,0-1 0,0 0 0,-2 0 0,1 0 0,-1 0 0,0 0 0,-1-1 0,0 1 0,1-18 0,-2 13 0,0 0 0,-1 0 0,-1 0 0,-1-1 0,0 1 0,0 1 0,-2-1 0,0 0 0,-5-13 0,3 15 0,-1-1 0,0 1 0,0 0 0,-1 1 0,-1 0 0,0 0 0,-1 0 0,0 2 0,0-1 0,-1 1 0,0 0 0,-1 1 0,1 1 0,-2 0 0,1 0 0,-1 1 0,0 1 0,0 0 0,-1 1 0,-25-5 0,24 7 0,0 0 0,0 0 0,0 2 0,0 0 0,-1 1 0,1 0 0,0 1 0,0 1 0,1 0 0,-1 1 0,1 0 0,-1 2 0,1-1 0,1 2 0,-1 0 0,1 0 0,0 2 0,1-1 0,-14 14 0,15-12-195,1 1 0,0 1 0,1 0 0,0 0 0,1 1 0,-12 26 0,2 9-6631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24575,'1'0'0,"-2"0"0,2 0 0,-2 0 0,1-2 0,1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23 24575,'-13'-11'0,"10"9"0,0 1 0,0-1 0,0 1 0,0-1 0,-1 1 0,1 0 0,0 0 0,-4 0 0,9 6 0,153 320 0,-102-204 0,64 126-1365,-92-201-5461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24575,'-35'1'0,"25"-2"0,-1 2 0,1-1 0,0 1 0,-1 1 0,1 0 0,0 0 0,-15 6 0,11-1 0,1 0 0,0 1 0,0 1 0,1 0 0,0 0 0,0 1 0,1 1 0,-12 15 0,6-4 0,0 0 0,2 2 0,-21 39 0,28-47 0,1 0 0,0 1 0,2 0 0,0 0 0,0 1 0,-2 24 0,6-33 0,1 0 0,0 0 0,0 1 0,1-1 0,0 0 0,0 0 0,1 0 0,1 0 0,-1 0 0,1-1 0,1 1 0,0-1 0,0 0 0,7 11 0,-4-10-11,0 0-1,0-1 1,1 0-1,0 0 1,1-1-1,17 12 1,-11-10 51,-1-1 0,1-1 0,1 0 0,17 5 0,-5-4-288,0-2 1,0-1-1,0-1 1,0-1-1,32-2 1,8-4-6579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46 24575,'0'0'0,"9"-4"0,-4 1 0,14-4 0,1 0 0,0 2 0,32-6 0,-18 7 0,47 0 0,-78 4 0,0 0 0,0 0 0,0 0 0,0 0 0,0 1 0,5 1 0,-8-2 0,1 0 0,0 1 0,-1-1 0,1 1 0,0-1 0,-1 1 0,1-1 0,-1 1 0,1-1 0,-1 1 0,1-1 0,-1 1 0,0 0 0,1-1 0,-1 1 0,0-1 0,1 1 0,-1 0 0,0 0 0,0-1 0,0 1 0,0 0 0,1-1 0,-1 1 0,0 0 0,0 0 0,0-1 0,0 1 0,-1 0 0,1 0 0,0-1 0,0 1 0,-1 0 0,-2 9 0,0 0 0,-1-1 0,0 1 0,0-1 0,-7 9 0,7-11 0,-48 76 0,-3-2 0,-115 129 0,158-197 0,6-6 0,0-1 0,0 2 0,0-1 0,1 1 0,-8 13 0,13-20 0,-1 0 0,1 0 0,0 0 0,-1 0 0,1 0 0,0 0 0,0 0 0,0 0 0,0 0 0,0-1 0,0 1 0,0 0 0,0 0 0,0 0 0,0 0 0,0 0 0,1 0 0,-1 0 0,0 0 0,1 0 0,-1 0 0,0 0 0,1 0 0,-1-1 0,1 1 0,0 0 0,-1 0 0,1 0 0,0-1 0,-1 1 0,1 0 0,0-1 0,1 2 0,3 0 0,0 1 0,-1-1 0,1 0 0,0-1 0,7 3 0,19 3 0,1-2 0,54 4 0,66-7 0,-127-3 0,42 0-1365,-12 0-5461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 24575,'0'0'0,"-7"0"0,-29 1 0,-48 9 0,20-1 0,6-4 0,6-1 0,0 3 0,-57 14 0,104-20 0,0 1 0,0-1 0,0 1 0,1 0 0,-1 0 0,1 1 0,-1-1 0,-6 7 0,9-8 0,0 2 0,1-1 0,-1 0 0,0 0 0,1 0 0,0 1 0,-1-1 0,1 1 0,0-1 0,0 1 0,0 0 0,1-1 0,-1 1 0,1 0 0,-1-1 0,1 1 0,0 0 0,0 2 0,2 20 0,1 0 0,1-1 0,11 38 0,-8-35 0,0 1 0,8 35 0,37 95 0,-52-158 0,2 7 0,1-1 0,-1 0 0,2 0 0,-1 0 0,1 0 0,-1-1 0,8 9 0,-10-14 0,0 1 0,0-1 0,-1 1 0,1-1 0,0 1 0,0-1 0,0 0 0,0 1 0,-1-1 0,1 0 0,0 0 0,0 0 0,0 1 0,0-1 0,0 0 0,0 0 0,0 0 0,0 0 0,0-1 0,-1 1 0,1 0 0,0 0 0,0 0 0,0-1 0,0 1 0,0-1 0,0 1 0,4-3 0,-1 1 0,0-1 0,7-6 0,-10 8 0,33-27 0,37-25 0,-54 43 0,-1 1 0,1 0 0,1 1 0,35-10 0,-35 13 0,0 1 0,1 1 0,-1 1 0,1 0 0,0 2 0,-1 0 0,32 4 0,-40-2 0,0 0 0,0 0 0,0 1 0,0 0 0,0 1 0,0 0 0,-1 1 0,0 0 0,0 0 0,0 1 0,0 0 0,-1 0 0,0 1 0,-1 0 0,9 10 0,-14-14 0,1 1 0,-1-1 0,0 1 0,0-1 0,0 1 0,0 0 0,-1-1 0,0 1 0,1 0 0,-2 0 0,1 0 0,0 0 0,-1 0 0,1 7 0,-2-6 0,0 0 0,1 0 0,-2 0 0,1 0 0,-1 0 0,1 0 0,-1 0 0,-1-1 0,1 1 0,-1-1 0,-4 7 0,-6 4 0,0 1 0,-1-2 0,0 0 0,-1-1 0,-20 13 0,5-5 0,-65 31 0,94-52 0,-17 9 0,-20 6 0,33-13 0,1-1 0,-1 0 0,1 0 0,0 0 0,-1-1 0,0 1 0,1-1 0,-1 0 0,1-1 0,-9 0 0,4-3-1365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5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24575,'0'0'0,"0"4"0,0 5 0,1-1 0,0 0 0,1 0 0,4 12 0,-3-7 0,139 406 0,-134-397 0,14 33 0,-19-48 0,0-1 0,1 0 0,-1 0 0,1 0 0,9 9 0,-13-15 0,1 1 0,-1-1 0,0 0 0,0 1 0,0-1 0,1 0 0,-1 1 0,0-1 0,1 0 0,-1 0 0,0 0 0,0 1 0,1-1 0,-1 0 0,0 0 0,1 0 0,-1 1 0,0-1 0,1 0 0,-1 0 0,0 0 0,1 0 0,-1 0 0,1 0 0,-1 0 0,0 0 0,1 0 0,-1 0 0,0 0 0,1 0 0,-1 0 0,0 0 0,1 0 0,-1-1 0,1 1 0,-1 0 0,0 0 0,0 0 0,1 0 0,-1-1 0,0 1 0,1 0 0,-1 0 0,0-1 0,1 1 0,0-2 0,0 0 0,0-1 0,0 1 0,-1 0 0,1 0 0,0-3 0,27-155 0,-13 61 0,4-6-682,47-146-1,-51 208-6143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2:1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0,2 4 0,4 5 0,4 6 0,1 5 0,0-1-8191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2:1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24575,'0'0'0,"0"4"0,2 7 0,2 7 0,3 5 0,0-3-8191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24575,'-13'0'0,"10"0"0,1 0 0,0 1 0,0-1 0,0 1 0,0 0 0,-1-1 0,1 1 0,0 0 0,0 0 0,1 0 0,-1 1 0,0-1 0,0 0 0,0 1 0,1-1 0,-1 1 0,1 0 0,-1-1 0,1 1 0,-2 3 0,-2 3 0,0 0 0,1 1 0,-5 13 0,1 2 0,1 0 0,2 0 0,0 1 0,-2 44 0,5-13 0,7 58 0,1-45 0,2-1 0,24 95 0,-29-153 0,0 0 0,1 0 0,0 0 0,8 13 0,-11-21 0,0 0 0,0 0 0,0-1 0,0 1 0,1 0 0,-1-1 0,1 1 0,-1-1 0,1 1 0,0-1 0,-1 0 0,1 0 0,0 1 0,0-1 0,0-1 0,0 1 0,0 0 0,0 0 0,0-1 0,0 1 0,0-1 0,0 0 0,0 1 0,1-1 0,-1 0 0,0 0 0,4-1 0,-1 0 0,-1-1 0,1 0 0,0 0 0,-1 0 0,1 0 0,-1-1 0,1 0 0,-1 1 0,5-6 0,4-4 0,15-19 0,-15 17 0,-2-1 0,0-1 0,0 0 0,-2 0 0,0-1 0,-1 0 0,0-1 0,5-21 0,-10 31 0,-1-1 0,-1 0 0,1 0 0,-1 1 0,-1-1 0,0 0 0,0 0 0,-1 0 0,0 0 0,0 0 0,-1 1 0,0-1 0,-1 0 0,0 1 0,0 0 0,-1-1 0,0 1 0,0 1 0,-8-11 0,9 13 0,-1 1 0,1 0 0,-1 0 0,-1 0 0,1 1 0,0-1 0,-1 1 0,1 0 0,-1 1 0,0-1 0,-8-2 0,5 2 0,1 1 0,-1 1 0,0-1 0,1 1 0,-1 1 0,0-1 0,-10 2 0,-5 2 0,1 1 0,0 0 0,0 2 0,-34 14 0,-63 32-1365,73-29-5461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24575,'0'0'0,"2"0"0,3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81 24575,'0'-1'0,"1"1"0,-1-1 0,0 1 0,0-1 0,0 1 0,0-1 0,0 1 0,0-1 0,0 1 0,0-1 0,0 1 0,0-1 0,0 1 0,0-1 0,0 1 0,-1-1 0,1 1 0,0-1 0,0 1 0,-1-1 0,-5-10 0,4 7 0,-1 0 0,0 1 0,1 0 0,-2-1 0,1 1 0,0 0 0,-1 0 0,1 1 0,-1-1 0,0 1 0,0 0 0,0 0 0,0 0 0,0 0 0,0 1 0,-7-2 0,-5 0 0,-1 1 0,-34-2 0,40 4 0,-14-1 0,4-1 0,-1 2 0,1 0 0,-1 1 0,-31 6 0,51-6 0,0 0 0,-1-1 0,1 1 0,0 0 0,-1 0 0,1 0 0,0 1 0,0-1 0,0 0 0,0 1 0,0-1 0,0 1 0,1 0 0,-1 0 0,0 0 0,1 0 0,-1 0 0,1 0 0,0 0 0,0 0 0,0 0 0,0 1 0,0-1 0,0 0 0,0 1 0,1-1 0,0 1 0,-1-1 0,1 3 0,0 6 0,0-1 0,1 0 0,0 1 0,1-1 0,5 16 0,8 20 0,2-1 0,34 64 0,-42-92 0,-4-5 0,1 0 0,1 0 0,0 0 0,0-1 0,2 0 0,12 13 0,-20-22 0,1-1 0,-1 0 0,1 0 0,0 0 0,0 0 0,-1-1 0,1 1 0,0 0 0,0-1 0,0 1 0,0-1 0,0 1 0,2-1 0,27-2 0,-24 2 0,171-33 0,-118 20 0,103-10 0,-156 23 0,0 0 0,0 0 0,-1 0 0,1 1 0,0 0 0,-1 0 0,1 1 0,7 2 0,-11-3 0,-1 1 0,1-1 0,-1 1 0,1-1 0,-1 1 0,0-1 0,0 1 0,0 0 0,0 0 0,0 0 0,0 1 0,0-1 0,-1 0 0,1 1 0,-1-1 0,1 1 0,-1-1 0,0 1 0,0 0 0,-1-1 0,1 1 0,0 3 0,0 1 0,-1-1 0,0 0 0,0 1 0,0-1 0,-1 1 0,0-1 0,0 0 0,-1 0 0,0 1 0,0-1 0,0 0 0,-1 0 0,0-1 0,-4 7 0,-3 5 0,-2-1 0,0-1 0,-20 21 0,2-8 0,0-1 0,-2-1 0,-1-2 0,-1-1 0,-1-2 0,-1-1 0,-1-2 0,0-1 0,-44 12 0,0-4-1365,11-5-5461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1036 24575,'0'0'0,"0"-1"0,0 1 0,1 0 0,-1-1 0,0 1 0,0 0 0,0 0 0,0-1 0,0 1 0,0 0 0,1-1 0,-1 1 0,0 0 0,0 0 0,1-1 0,-1 1 0,0 0 0,0 0 0,1 0 0,-1-1 0,0 1 0,1 0 0,0-1 0,4-3 0,1 0 0,0 1 0,0-1 0,11-3 0,-6 3 0,212-83-107,12 10-1384,176-40 527,7 15-259,95-25 429,428-151-376,-480 136 718,-389 120 296,104-26 1019,-161 45-3560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24575,'0'0'0,"3"6"0,115 324 0,-66-103 87,-14 3-802,-29-174-22,-2-10-6089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24575,'4'4'0,"0"2"0,0 1 0,0-1 0,4 10 0,1 3 0,122 283-453,-23 12-791,-18 13 918,-71-233 163,10 146 0,-21-111-811,-5-107-3894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24575,'0'0'0,"4"0"0,5 0 0,8 0 0,11-2 0,15-3 0,14-6 0,13-4 0,10-7 0,3-4 0,-7-2 0,-13 2 0,-17 6-8191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24575,'0'0'0,"0"4"0,2 6 0,4 16 0,6 20 0,3 19 0,5 12 0,1 6 0,3 2 0,6-5 0,2-13 0,-3-18-8191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0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24575,'-16'9'0,"-3"-5"0,13-3 0,0 0 0,0 1 0,0 0 0,0 0 0,-8 5 0,4-1 0,1 0 0,0 1 0,0 1 0,1-1 0,0 1 0,0 1 0,1-1 0,0 2 0,-7 11 0,4-4 0,1 0 0,0 1 0,2 0 0,-10 30 0,14-37 0,1 1 0,0-1 0,1 1 0,0 0 0,0 0 0,2-1 0,-1 1 0,1 0 0,1-1 0,0 1 0,1-1 0,0 1 0,1-1 0,0 0 0,1 0 0,0-1 0,0 1 0,1-1 0,1 0 0,0-1 0,0 0 0,1 0 0,0 0 0,16 13 0,-9-11 0,1-1 0,0 0 0,0-1 0,1-1 0,18 6 0,4 3 0,-34-15 0,-1 0 0,0 0 0,-1 0 0,1 1 0,0-1 0,-1 1 0,1 0 0,-1 0 0,0 0 0,0 1 0,0-1 0,3 6 0,-4-6 0,-1 1 0,1-1 0,-1 1 0,0-1 0,0 1 0,0-1 0,0 1 0,-1 0 0,0-1 0,0 1 0,0 0 0,0 0 0,0-1 0,-1 1 0,0 4 0,-3 3 0,1 0 0,-1 0 0,-1-1 0,0 1 0,-1-1 0,0-1 0,0 1 0,-1-1 0,0 0 0,-15 14 0,-8 5 0,-54 38 0,-28 9 0,74-51 0,27-15 93,12-8-325,7-3-994,6-3-5600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1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54 24575,'-7'-5'0,"1"-1"0,-1 1 0,0 1 0,0-1 0,0 1 0,-1 0 0,0 1 0,1 0 0,-1 0 0,0 1 0,-1 0 0,-13-2 0,-1 2 0,0 1 0,1 0 0,-35 5 0,37-2 0,1 1 0,-1 0 0,0 2 0,1 0 0,0 2 0,-21 9 0,31-12 0,1 1 0,-1 0 0,1 0 0,0 1 0,0 0 0,0 1 0,1 0 0,0 0 0,1 0 0,-1 1 0,1 0 0,1 0 0,0 1 0,-7 13 0,4 0 0,1 0 0,0 0 0,2 0 0,-4 38 0,1 93 0,8-149 0,0 152 0,0-156 0,0 1 0,0 0 0,0 0 0,0 0 0,1-1 0,-1 1 0,0 0 0,0 0 0,1-1 0,-1 1 0,0 0 0,1 1 0,-1-2 0,1 0 0,-1 0 0,0 0 0,0 1 0,0-1 0,1 0 0,-1 0 0,0 0 0,0 0 0,1 0 0,-1 0 0,0 1 0,0-1 0,1 0 0,-1 0 0,0 0 0,1 0 0,-1 0 0,0 0 0,0 0 0,1 0 0,-1 0 0,0 0 0,1-1 0,1 0 0,1 0 0,-1 0 0,1 0 0,-1-1 0,1 0 0,1-1 0,1-1 0,54-40 0,173-115 0,-215 150 0,0 1 0,0 0 0,0 1 0,1 1 0,0 1 0,0 0 0,1 2 0,-1 0 0,1 1 0,20 0 0,-27 2 0,-1 1 0,0 1 0,1 0 0,-1 0 0,0 1 0,-1 0 0,18 8 0,-19-6 0,-1-1 0,0 1 0,0 1 0,0 0 0,-1 0 0,0 0 0,0 1 0,-1-1 0,0 2 0,6 7 0,-7-8 0,-1 1 0,0-1 0,0 1 0,-1 0 0,1 0 0,-2 1 0,1-1 0,-1 1 0,1 13 0,-2-10 0,-1 0 0,0 0 0,0 0 0,-2 0 0,0-1 0,-3 16 0,-4-1 0,0-1 0,-2 0 0,0-1 0,-2 0 0,-23 34 0,14-26 0,-2-1 0,-30 32 0,41-51 0,1 0 0,-2 0 0,1-1 0,-2-1 0,1-1 0,-1 0 0,-18 8 0,30-15 0,0-1 0,-1 0 0,1 0 0,0 0 0,-1-1 0,1 1 0,0-1 0,-1 1 0,-3-1 0,6 0 0,0-1 0,1 1 0,-1 0 0,0 0 0,0-1 0,0 1 0,0 0 0,0-1 0,0 1 0,0-1 0,1 0 0,-1 1 0,0-1 0,0 1 0,1-1 0,-1 0 0,0 0 0,1 1 0,-1-1 0,1 0 0,-1 0 0,1 0 0,-1 0 0,1 1 0,-1-1 0,1 0 0,0 0 0,0 0 0,-1 0 0,1 0 0,0 0 0,0 0 0,0-1 0,0-3-273,0 0 0,1 1 0,-1-1 0,2-5 0,6-19-6553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0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1 471 24575,'4'0'0,"0"1"0,1-1 0,-1 1 0,0 0 0,0 1 0,0-1 0,6 4 0,1 0 0,22 9 0,-1 2 0,-1 1 0,0 1 0,-2 2 0,0 1 0,-1 1 0,-1 1 0,-2 2 0,0 0 0,-2 2 0,23 33 0,55 103 0,-13 8 0,-53-102 0,-24-47 0,-5-16 0,-3-8 0,1-13 0,-4 15 0,9-88 0,-6 54 0,40-366-936,-22 268 731,40-134 0,-41 199-429,30-64 0,-18 61-4943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6:0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1357 24575,'1'1'0,"1"0"0,-1 0 0,0 0 0,1 0 0,0 0 0,-1 0 0,1 0 0,-1 0 0,1-1 0,0 1 0,0-1 0,2 1 0,24 0 0,-13-1 0,45-2 7,0-2 0,74-16 0,115-39-262,143-73-1325,-8-28 39,-138 56 1341,240-88 200,-47 20 0,310-125-1118,-605 241 1039,81-38-159,-87 36-388,-91 39-1949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6:0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1746 24575,'86'-47'0,"254"-98"-474,-201 90-618,516-232-1090,-317 136 1579,476-226 603,-58 25 0,-133 73-1956,-514 227 72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6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1558 24575,'0'-2'0,"1"0"0,-1-1 0,1 1 0,-1 0 0,1 0 0,0 0 0,0 0 0,0 0 0,0 0 0,0 0 0,0 1 0,1-1 0,-1 0 0,1 1 0,-1-1 0,1 1 0,3-3 0,4-4 0,1 2 0,12-7 0,-13 8 0,49-27 0,68-25 0,69-16 0,151-31-422,8 18-601,-272 66 936,966-248-4298,-753 180 4385,595-162 0,190 14-2377,-934 205 2280,667-117 97,9 64 0,-379 71-359,0 19 0,501 73 0,58 74 359,-708-106 0,-206-33 5,478 86-17,-412-65 53,243 88 1,-249-62-34,195 110-1,-274-130 247,-2 3 0,-2 3-1,98 92 1,122 165-284,-214-215 216,97 160-1,-138-197 99,-3 0 0,-2 2 0,-2 1 0,-3 0 0,17 77 0,-25-71-284,-2 1 0,-3 0 0,-3 125 0,-7-138 0,-3-1 0,-1 0 0,-2 0 0,-3 0 0,-30 78 0,11-57 140,-2-2 0,-4-1 0,-63 87 0,24-52 146,-112 113 0,65-92-535,-5-5 0,-5-6 1,-5-6-1,-5-6 0,-300 156 1,174-131-354,-5-12 0,-418 112 0,-180-49-667,-15-77 542,-392-31 60,-1-104 0,794-17 667,6-40 0,187 14-191,4-13 0,-277-130 0,249 74-137,-434-278 1,454 230 447,10-13 1,-426-404 0,443 322 1708,218 226-749,3-1 1,-68-126 0,81 118-1664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6:5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24575,'0'0'0,"0"0"0,0 0 0,0 0 0,0 0 0,0 0 0,0 0 0,17 9 0,0-3 0,1 0 0,0-2 0,0 0 0,36 4 0,-13-6 0,49-4 0,190-26 0,-142 12 0,251-34 0,-261 26 0,-4-1 0,-99 22 0,0 1 0,50 1 0,-17 1 0,-42-2 0,-1 2 0,0 0 0,25 4 0,-37-3 0,1 1 0,-1-1 0,1 1 0,-1-1 0,0 1 0,0 0 0,0 0 0,0 1 0,0-1 0,0 1 0,3 3 0,13 11 0,158 106 0,80 58 0,-208-141 0,1-3 0,2-2 0,2-3 0,99 45 0,-67-43 0,97 46 0,99 93 0,-166-97 0,61 31 0,-123-78 0,78 30 0,109 13 0,7-23 0,-72-21 0,130 25 0,-259-44 0,93 4 0,48-14 0,-75 0 0,-109 1-227,-1-1-1,0 1 1,0-1-1,1 1 1,4-2-1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6:5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24575,'0'0'0,"7"0"0,63 0 0,103-13 0,167-61 0,-287 61 0,266-48 0,-93 21 0,-177 31-341,1 2 0,0 2-1,82 3 1,-122 2-6485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17 24575,'0'0'0,"0"0"0,0-1 0,-1 1 0,1-1 0,-1 1 0,1-1 0,-1 1 0,1-1 0,-1 1 0,0 0 0,1-1 0,-1 1 0,0 0 0,1-1 0,-1 1 0,-1 0 0,1-1 0,-7-1 0,1 0 0,-1 0 0,0 1 0,1-1 0,-1 2 0,0-1 0,0 1 0,-13 2 0,9-1 0,1 2 0,-1 0 0,1 0 0,-1 1 0,-12 6 0,4 0 0,1 2 0,-1 0 0,2 1 0,0 1 0,-25 24 0,29-24 0,0 1 0,1 1 0,-21 32 0,29-41 0,1 1 0,0 0 0,1 0 0,-1 0 0,1 1 0,1-1 0,0 1 0,0 0 0,1-1 0,0 1 0,0 12 0,1-21 0,0 0 0,0 0 0,0 0 0,0 1 0,-1-1 0,1 0 0,0 0 0,0 0 0,0 1 0,0-1 0,0 0 0,0 0 0,0 1 0,0-1 0,1 0 0,-1 0 0,0 0 0,0 1 0,0-1 0,0 0 0,0 0 0,0 0 0,0 1 0,0-1 0,1 0 0,-1 0 0,0 0 0,0 0 0,0 1 0,0-1 0,1 0 0,-1 0 0,0 0 0,0 0 0,0 0 0,0 0 0,1 1 0,-1-1 0,0 0 0,0 0 0,1 0 0,-1 0 0,0 0 0,0 0 0,0 0 0,1 0 0,-1 0 0,0 0 0,0 0 0,1 0 0,-1 0 0,0 0 0,0 0 0,0-1 0,1 1 0,10-9 0,17-19 0,-12 11 0,1 1 0,0 0 0,32-21 0,-44 33 0,1 1 0,-1 0 0,1 1 0,0-1 0,0 1 0,0 0 0,0 0 0,0 1 0,0 0 0,0 0 0,1 0 0,-1 1 0,0 0 0,0 0 0,1 1 0,-1-1 0,0 1 0,9 3 0,-4 0 0,0 1 0,-1-1 0,1 2 0,-1 0 0,0 0 0,9 9 0,52 49 0,-59-53 0,73 73-1365,-51-49-5461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6:5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24575,'0'0'0,"0"0"0,0 0 0,0 0 0,0 0 0,0 0 0,0 0 0,1 5 0,0 0 0,-1 1 0,2-1 0,2 9 0,1 5 0,0 8 0,2 53 0,-8 28 0,0-46 0,1 49 0,-7-375 0,2-62 0,-1 375 0,5 312-1365,3-310-5461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1:5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24575,'-1'1'0,"0"-1"0,0 1 0,0-1 0,0 1 0,1 0 0,-1-1 0,0 1 0,0 0 0,1 0 0,-1-1 0,1 1 0,-1 0 0,0 0 0,1 0 0,0 0 0,-1 0 0,1 0 0,0 0 0,-1 1 0,0 0 0,-5 15 0,1 1 0,0 0 0,-2 20 0,-4 59 0,3 190-40,21 0-560,-2-66 252,-17 495-1318,-55-4 341,21-391 1339,-27 250-951,62-510-2352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1:5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24575,'16'0'0,"95"15"0,183-8 0,2-20 0,-210 9 0,119-7 34,483-16-706,-130 16 174,253-1-379,126 14 877,0 29 0,233 13-2082,154-32 153,-226 31 1565,-557-17 3,1123 3-2973,1238-30 1015,-1037-4 2373,-875-3-948,1363-30 760,-720 7-328,1922-25 2745,-3074 40-1422,-1-27 3657,-421 34-2608,88-24 0,-112 22-1321,-2-1 0,1-1 0,56-34 0,-66 31-681,-16 11 162,0 0 0,16-9 0,-22 13-184,1 0 0,1 0 0,-1 0 0,0 0 0,0 1 0,0-1-1,0 1 1,0 0 0,1 0 0,-1 0 0,0 0 0,5 2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0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76 311 24575,'-3'0'0,"0"0"0,0 1 0,1-1 0,-1 1 0,0 0 0,0 0 0,1 0 0,-1 0 0,0 0 0,1 0 0,-1 1 0,1 0 0,-1-1 0,1 1 0,0 0 0,0 0 0,0 0 0,0 0 0,0 1 0,0-1 0,1 0 0,-1 1 0,1-1 0,-2 6 0,0-2 0,0 1 0,1 1 0,-1-1 0,2 0 0,-1 0 0,1 1 0,0-1 0,1 12 0,0-13 0,1 0 0,-1 0 0,2 0 0,-1 0 0,1-1 0,-1 1 0,2 0 0,-1-1 0,1 1 0,-1-1 0,6 8 0,-6-11 0,-1 0 0,1 0 0,-1-1 0,1 1 0,0 0 0,-1-1 0,1 1 0,0-1 0,0 0 0,0 0 0,0 1 0,0-1 0,0 0 0,1-1 0,-1 1 0,0 0 0,1-1 0,-1 1 0,0-1 0,1 0 0,-1 0 0,0 0 0,1 0 0,-1 0 0,0 0 0,1-1 0,-1 1 0,0-1 0,1 1 0,-1-1 0,4-2 0,2-1 0,1-1 0,-1-1 0,0 1 0,0-1 0,-1 0 0,0-1 0,7-8 0,2-4 0,22-34 0,-25 32 0,-1 0 0,-1-1 0,-1 0 0,-1 0 0,6-25 0,-10 30 0,-1-1 0,-1 1 0,-1-1 0,0 0 0,-2 1 0,0-1 0,-3-28 0,2 40 0,0 0 0,0 1 0,-1-1 0,0 0 0,-4-9 0,5 13 0,0 0 0,-1 0 0,1 0 0,0 0 0,-1 1 0,1-1 0,-1 0 0,0 1 0,1-1 0,-1 1 0,0-1 0,0 1 0,0 0 0,0 0 0,0 0 0,0 0 0,-4-1 0,1 1 0,0 1 0,0-1 0,1 1 0,-1 0 0,0 0 0,0 1 0,0-1 0,0 1 0,1 0 0,-1 1 0,0-1 0,1 1 0,-1 0 0,1 0 0,-5 2 0,3 0 0,0 0 0,0 0 0,0 0 0,0 1 0,1 0 0,0 0 0,0 0 0,0 1 0,-5 8 0,8-12 6,1 0 0,0 0 0,0 0 0,1 0 0,-1 0 0,0 0 0,1 0 0,-1 0 0,1 0 0,0 0 0,-1 0 0,1 0 0,0 1 0,0-1 0,1 0 0,-1 0 0,0 0 0,1 0 0,0 2 0,0 0-141,1-1 0,0 0 0,-1 0 0,1 0 0,0 0 0,1 0 0,-1 0 0,0 0 0,1-1 0,3 3 0,11 9-6691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9:0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2 0,2 3 0,2 2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2:1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24575,'14'0'0,"158"1"0,190-2 0,-125-13 0,-128 7 0,181-6 0,777 13 0,-471 1 0,-397 5 0,-4 0 0,14 5 0,-6 0 0,-110-12 0,52 2 0,-117 1 0,43 10 0,-5-1 0,91-3 0,-100-7 0,66 10 0,120 12 0,55-1 0,-280-19 0,212 16 0,330-19 0,-268-1 0,346 1 0,-561 2 0,110 18 0,71 29 0,-228-42 0,1-2 0,-1-1 0,61 0 0,-88-4-85,1 0 0,0-1-1,0 0 1,-1 0 0,1 0-1,0 0 1,-1 0 0,1-1-1,-1 1 1,1-1 0,-1 0-1,0 0 1,0 0 0,0-1-1,5-4 1,2-4-6741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2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24575,'-2'0'0,"-3"3"0,-1 6 0,-3 5 0,1 4 0,1 6 0,4 11 0,5 4 0,1-3-8191</inkml:trace>
  <inkml:trace contextRef="#ctx0" brushRef="#br0" timeOffset="1">1 1407 24575,'0'0'0,"0"4"0,0 9 0,2 6 0,1-1-8191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2:2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 24575,'0'0'0,"0"0"0,0 1 0,0 6 0,-2 4 0,-3 6 0,-2 4 0,-5 3 0,-4-2 0,2-4-8191</inkml:trace>
  <inkml:trace contextRef="#ctx0" brushRef="#br0" timeOffset="1">0 1061 24575,'0'0'0,"0"4"0,0 5 0,0 4 0,0 7 0,0 4 0,0 3 0,0-1 0,0-6 0,0-6 0,0-6 0</inkml:trace>
  <inkml:trace contextRef="#ctx0" brushRef="#br0" timeOffset="2">68 1551 24575,'0'0'0,"0"0"0,0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1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24575,'14'0'0,"8"1"0,0 1 0,0 1 0,32 8 0,180 34-54,-152-31-1257,-25-3-5515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1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 24575,'-7'18'0,"-1"0"0,2 0 0,1 1 0,-6 34 0,5-22 0,-16 65 0,-69 182 0,61-203 0,-48 113 0,4-20 80,37-82-1525,33-77-5381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24575,'-7'0'0,"1"1"0,0-1 0,-1 2 0,1-1 0,0 0 0,0 1 0,0 0 0,0 1 0,0-1 0,1 1 0,-1 0 0,1 1 0,-7 4 0,-2 4 0,0 0 0,1 1 0,-15 18 0,9-9 0,1 2 0,2 0 0,0 1 0,-12 28 0,20-37 0,2 0 0,-1 1 0,2 0 0,1 0 0,0 1 0,1-1 0,0 1 0,1 18 0,2-30 0,1 1 0,0 0 0,0 0 0,1-1 0,0 1 0,0-1 0,0 1 0,1-1 0,0 0 0,0 0 0,5 6 0,-5-7 0,-2-3 0,0 0 0,0 0 0,0 0 0,0 1 0,0-1 0,-1 0 0,1 0 0,-1 1 0,1-1 0,-1 0 0,0 1 0,0-1 0,0 4 0,-1-2 0,0-1 0,0 1 0,-1-1 0,1 1 0,-1-1 0,1 1 0,-1-1 0,-3 3 0,-10 14 9,0 0 0,-23 19 0,-20 26 9,52-57-220,0 0 1,1 1-1,0 0 1,0 0 0,1 0-1,-5 17 1,4-2-6625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1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90 24575,'-9'14'0,"6"-7"0,-1 0 0,1 1 0,0-1 0,1 1 0,-1-1 0,2 1 0,-3 14 0,1 59 0,3-58 0,0 12 0,9 63 0,-6-80 0,1 0 0,1 0 0,0 0 0,2-1 0,9 20 0,-13-31 0,0 0 0,0 0 0,1 0 0,0-1 0,1 0 0,-1 1 0,1-2 0,0 1 0,0 0 0,0-1 0,1 0 0,-1 0 0,1-1 0,0 0 0,0 0 0,1 0 0,-1-1 0,0 1 0,1-1 0,-1-1 0,1 0 0,0 0 0,0 0 0,-1 0 0,1-1 0,10-1 0,-3-1 0,-1-1 0,0 0 0,0 0 0,0-1 0,0-1 0,-1 0 0,1-1 0,-1 0 0,-1-1 0,1-1 0,-1 1 0,-1-2 0,1 1 0,17-21 0,-13 12 0,-1 0 0,-2-1 0,1-1 0,-2 0 0,-1 0 0,0-1 0,-1 0 0,9-32 0,-14 39 0,-1-1 0,-1 1 0,0-1 0,0 0 0,-1 0 0,-2-26 0,0 32 0,0 1 0,-1-1 0,0 0 0,0 1 0,-1-1 0,0 1 0,0 0 0,0 0 0,-1 0 0,0 0 0,-1 0 0,0 1 0,-8-9 0,3 5 0,-1 1 0,0 1 0,-1-1 0,0 2 0,0 0 0,-1 0 0,1 1 0,-1 1 0,-1 0 0,1 1 0,-26-5 0,24 7 0,0 0 0,0 0 0,0 2 0,0 0 0,0 1 0,0 0 0,0 1 0,0 1 0,0 0 0,-27 11 0,34-11-91,0 1 0,0 0 0,0 0 0,1 1 0,0 0 0,0 0 0,0 1 0,1 0 0,-1 0 0,2 1 0,-1-1 0,1 1 0,0 0 0,-6 11 0,-3 16-6735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2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24575,'2'-1'0,"0"-1"0,1 1 0,-1 0 0,0-1 0,0 1 0,1 1 0,3-2 0,2-1 0,31-14 0,1 3 0,0 1 0,1 2 0,66-9 0,294-4 0,-235 24 0,-166 2 0,0 0 0,0 0 0,0 0 0,0 0 0,0 0 0,2 3 0,8 54 0,-1 0 0,-1 64 0,-8 120 0,0-235 0,-4 168-1365,3-110-5461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2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366 182 24575,'-2'-2'0,"0"0"0,0 0 0,-1 0 0,1 0 0,0 0 0,-1 1 0,1-1 0,-1 1 0,0 0 0,1-1 0,-1 1 0,0 0 0,0 1 0,-3-2 0,5 2 0,1 0 0,0 0 0,0 0 0,-1 0 0,1 0 0,0 0 0,0 0 0,0-1 0,-1 1 0,1 0 0,0 0 0,0 0 0,0 0 0,-1-1 0,1 1 0,0 0 0,0 0 0,0-1 0,0 1 0,0 0 0,0 0 0,-1 0 0,1-1 0,0 1 0,0 0 0,0 0 0,0-1 0,0 1 0,0 0 0,0-1 0,0 1 0,0 0 0,0 0 0,0-1 0,0 1 0,0 0 0,0 0 0,0-1 0,1 1 0,-1 0 0,0 0 0,0-1 0,0 1 0,0 0 0,7-12 0,5-2 0,1 0 0,0 1 0,30-21 0,-43 34 0,11-9 0,1 2 0,-1-1 0,2 1 0,-1 1 0,15-5 0,-18 8 0,0 0 0,1 0 0,-1 1 0,1 1 0,-1 0 0,1 0 0,-1 0 0,13 2 0,-21-1 0,0 0 0,0 0 0,0 0 0,-1 0 0,1 1 0,0-1 0,0 0 0,0 0 0,0 1 0,-1-1 0,1 0 0,0 1 0,0-1 0,-1 1 0,1-1 0,0 1 0,0-1 0,-1 1 0,1-1 0,-1 1 0,2 1 0,-2-1 0,0 0 0,1 0 0,-1 0 0,0-1 0,0 1 0,0 0 0,0 0 0,0 0 0,0 0 0,0 0 0,0-1 0,-1 1 0,1 0 0,0 0 0,0 0 0,-1-1 0,1 1 0,-1 1 0,-1 2 0,-1 0 0,0-1 0,1 1 0,-1-1 0,-1 1 0,1-1 0,-5 3 0,1-1 0,0 0 0,0-1 0,-1 0 0,1-1 0,-1 0 0,-9 3 0,-53 9 0,59-13 0,-386 54 0,388-55 0,-22-1 0,34-4 0,6 0 0,17-7 0,1 1 0,0 1 0,51-9 0,-35 12 0,81-2 0,-100 9 0,1 0 0,44 9 0,-54-7 0,0 1 0,-1 1 0,0 0 0,0 1 0,24 13 0,-38-18 0,1-1 0,-1 0 0,0 0 0,0 0 0,0 0 0,0 1 0,0-1 0,1 0 0,-1 0 0,0 0 0,0 1 0,0-1 0,0 0 0,0 0 0,0 0 0,0 1 0,0-1 0,0 0 0,0 0 0,0 1 0,0-1 0,0 0 0,0 0 0,0 1 0,0-1 0,0 0 0,0 0 0,0 0 0,0 1 0,0-1 0,0 0 0,0 0 0,-1 1 0,1-1 0,0 0 0,0 0 0,0 0 0,0 0 0,0 1 0,-1-1 0,1 0 0,0 0 0,0 0 0,0 0 0,-1 0 0,1 1 0,0-1 0,0 0 0,0 0 0,-1 0 0,1 0 0,-15 8 0,14-7 0,-21 7 0,0-1 0,-1 0 0,0-2 0,-28 3 0,29-4 0,-87 12 0,-132 4 0,236-20 0,2 1 0,0-1 0,0 0 0,1 0 0,-1 0 0,-4-1 0,6 1 0,1-1 0,0 1 0,0 0 0,0 0 0,-1 0 0,1 0 0,0 0 0,0 0 0,-1 0 0,1-1 0,0 1 0,0 0 0,0 0 0,-1 0 0,1-1 0,0 1 0,0 0 0,0 0 0,0 0 0,0-1 0,-1 1 0,1 0 0,0 0 0,0-1 0,0 1 0,0-1 0,0 0 0,0 1 0,0-1 0,1 0 0,-1 1 0,0-1 0,0 0 0,1 1 0,-1-1 0,0 0 0,1 1 0,-1-1 0,0 1 0,1-2 0,15-16-324,29-27-1,-35 35-391,40-36-6110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2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24575,'-13'2'0,"9"0"0,1-1 0,0 1 0,0 1 0,0-1 0,1 0 0,-1 0 0,1 1 0,-1 0 0,1-1 0,0 1 0,0 0 0,0 0 0,0 0 0,0 1 0,-1 3 0,-1 2 0,1 0 0,0 1 0,1-1 0,-3 14 0,4-10 0,0 1 0,0 0 0,1 0 0,1 0 0,0 0 0,1 0 0,0 0 0,2-1 0,-1 1 0,2-1 0,-1 0 0,12 21 0,-14-31 0,0 0 0,0 0 0,0-1 0,0 1 0,0 0 0,1-1 0,-1 1 0,1-1 0,0 0 0,0 0 0,0 0 0,0 0 0,0-1 0,0 1 0,0-1 0,0 0 0,1 0 0,-1 0 0,1 0 0,-1 0 0,1-1 0,-1 0 0,1 1 0,-1-1 0,1-1 0,-1 1 0,1 0 0,5-2 0,3-2 0,0 0 0,0-1 0,0 0 0,-1 0 0,0-1 0,18-13 0,-2-2 0,30-30 0,-5-2 0,-46 45 0,0 0 0,0-1 0,0 1 0,8-20 0,-13 26 0,0-1 0,0 1 0,0-1 0,0 0 0,-1 1 0,1-1 0,-1 0 0,0 1 0,0-1 0,0 0 0,0 0 0,0 1 0,0-1 0,-1 0 0,0 1 0,1-1 0,-1 0 0,0 1 0,-2-5 0,1 4 0,0 1 0,0-1 0,0 1 0,-1-1 0,1 1 0,-1 0 0,1 0 0,-1 0 0,1 0 0,-1 0 0,0 1 0,0-1 0,0 1 0,0 0 0,-6-2 0,1 2 0,0-1 0,1 1 0,-1 1 0,0 0 0,0 0 0,0 0 0,0 1 0,0 0 0,1 0 0,-1 1 0,0 0 0,1 1 0,-13 5 0,6-1 0,0 1 0,0 0 0,1 1 0,0 1 0,-20 18 0,20-17-136,2 2-1,-1-1 1,2 1-1,-1 1 1,2 0-1,0 1 1,1-1-1,0 2 0,-5 16 1,6-8-6690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2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24575,'0'0'0,"-2"0"0,-2 0 0,-3 0 0,-2 0 0,0 0 0,1 0 0,1 0 0,0 0 0,-1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2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27 24575,'-14'-2'0,"3"-3"0,0 1 0,0 0 0,-1 1 0,0 0 0,0 1 0,-23-2 0,15 4 0,1 2 0,-1 0 0,0 0 0,-24 8 0,31-6 0,0 0 0,0 1 0,0 1 0,1 0 0,-1 0 0,-20 16 0,29-19 0,0 0 0,0 1 0,1-1 0,-1 1 0,1 0 0,0-1 0,0 2 0,1-1 0,-1 0 0,-2 6 0,4-8 0,1 1 0,-1-1 0,1 0 0,-1 0 0,1 0 0,0 0 0,0 0 0,0 1 0,0-1 0,0 0 0,0 0 0,0 0 0,1 0 0,-1 1 0,1-1 0,0 0 0,0 0 0,0 0 0,0 0 0,0 0 0,0-1 0,0 1 0,0 0 0,1 0 0,2 1 0,2 3 0,0-1 0,1 0 0,-1 0 0,1-1 0,0 0 0,1 0 0,-1 0 0,12 3 0,0-1 0,1-1 0,25 4 0,-40-9 0,15 4 0,0-2 0,24 0 0,-39-2 0,0 0 0,0-1 0,0 1 0,-1-1 0,1 0 0,0 0 0,0-1 0,-1 1 0,1-1 0,-1 0 0,1 0 0,-1-1 0,0 1 0,7-7 0,-8 9 0,-1 0 0,1 0 0,-1 1 0,1-1 0,0 0 0,4 2 0,5 1 0,0 1 0,0 1 0,0 0 0,-1 0 0,0 1 0,0 1 0,14 10 0,3 5 0,33 35 0,-12-7 0,-3 3 0,-1 2 0,39 66 0,-53-74-1365,-20-33-5461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2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 24575,'-1'0'0,"0"0"0,-1 0 0,1 0 0,0 0 0,0 0 0,0 0 0,0 0 0,0 0 0,-1 1 0,1-1 0,-1 1 0,-1 0 0,-18 4 0,0 2 0,1 0 0,0 2 0,0 0 0,1 1 0,0 1 0,1 0 0,0 2 0,-22 20 0,9-4 0,1 2 0,2 1 0,-44 64 0,56-73 0,-16 33 0,28-49 0,1 0 0,0 1 0,0-1 0,1 1 0,-1 0 0,2 0 0,-1 0 0,1 0 0,0 11 0,1-19 0,0 1 0,0-1 0,0 0 0,0 1 0,0-1 0,0 0 0,0 1 0,0-1 0,0 0 0,0 0 0,0 1 0,1-1 0,-1 0 0,0 1 0,0-1 0,0 0 0,0 0 0,0 1 0,1-1 0,-1 0 0,0 0 0,0 1 0,0-1 0,1 0 0,-1 0 0,0 0 0,0 1 0,1-1 0,-1 0 0,0 0 0,0 0 0,1 0 0,0 0 0,0 0 0,-1 0 0,1 0 0,0 0 0,0 0 0,-1-1 0,1 1 0,0 0 0,-1-1 0,1 1 0,0-1 0,-1 1 0,2-1 0,21-22 0,-19 19 0,14-16 0,0 2 0,1 1 0,2 0 0,33-21 0,-47 34 0,1-1 0,0 1 0,0 1 0,1 0 0,-1 0 0,0 0 0,1 1 0,0 0 0,-1 1 0,1 0 0,0 0 0,0 1 0,0 0 0,0 1 0,0 0 0,-1 0 0,11 4 0,-4 0 0,0 1 0,-1 1 0,0 0 0,0 1 0,-1 0 0,0 1 0,0 1 0,11 12 0,87 96 0,-104-110 0,145 173-1365,-130-155-5461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2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24575,'5'-8'0,"-1"4"0,-4 4 0,0 0 0,0 0 0,1 0 0,-1 0 0,0 0 0,0 0 0,0 0 0,0 0 0,0 0 0,0 0 0,0 0 0,0 0 0,0 0 0,0 0 0,0 0 0,0 0 0,0 0 0,1 1 0,-1-1 0,0 0 0,0 0 0,0 0 0,0 0 0,0 0 0,0 0 0,0 0 0,0 0 0,0 0 0,0 0 0,0 0 0,0 0 0,0 0 0,0 0 0,0 0 0,0 0 0,0 0 0,0 1 0,0-1 0,0 0 0,0 0 0,0 0 0,0 0 0,0 0 0,0 0 0,0 0 0,0 0 0,0 0 0,0 0 0,0 0 0,0 0 0,0 1 0,0 0 0,1 1 0,-1-1 0,0 1 0,1-1 0,-1 0 0,1 1 0,0-1 0,-1 1 0,1-1 0,0 0 0,0 0 0,0 1 0,0-1 0,0 0 0,0 0 0,0 0 0,0 0 0,0 0 0,1 0 0,-1-1 0,2 2 0,5 3 0,0-2 0,13 6 0,-11-6 0,-3 1 0,0 0 0,0 0 0,0 1 0,0-1 0,-1 2 0,0-1 0,8 9 0,-8-8 0,1 1 0,0-1 0,0 0 0,1-1 0,10 6 0,-9-7 0,0 0 0,1-1 0,16 3 0,-13-4 0,18 7 0,26 14 0,37 13 0,-71-30 0,37 4 0,10 3 0,-38-7 0,0-1 0,0-1 0,64-2 0,-11 3 0,-5 0 0,16-4 0,101-3 0,-122-3 0,27 0 0,258 5 0,-333 1 0,-1 0 0,0 2 0,1 0 0,-1 2 0,-1 1 0,38 14 0,-38-11 0,1-2 0,0 0 0,43 4 0,81 0 0,-116-10 0,236 18 0,22 0 0,317-20 0,-455-4 0,-4 0 0,412 5 0,-436-6 0,-2 0 0,39 0 0,2 0 0,93-16 0,-22 0 0,-119 23 0,71-4 0,-74-16 0,-6 1 0,77 11 0,-122 7 0,116-15 0,-167 13 0,50-9 0,100-5 0,228 16 0,-177 1 0,-199-1 0,-11 1 0,1-1 0,0 0 0,0 0 0,0 0 0,6-2 0,-5-3-1365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24575,'-1'0'0,"1"1"0,-1-1 0,0 0 0,0 1 0,1-1 0,-1 0 0,0 1 0,1-1 0,-1 1 0,0-1 0,1 1 0,-1-1 0,0 1 0,1-1 0,-1 1 0,1 0 0,0-1 0,-1 1 0,0 1 0,-8 16 0,8-15 0,-5 13 0,1 1 0,0 0 0,1 0 0,-1 18 0,2-3 0,0 43 0,4-59 0,-1 0 0,2 0 0,0 0 0,1 0 0,7 22 0,-8-33 0,0 0 0,0 0 0,0 0 0,1-1 0,0 1 0,0 0 0,0-1 0,0 0 0,1 0 0,0 0 0,-1 0 0,1-1 0,1 1 0,-1-1 0,0 0 0,1 0 0,0-1 0,0 1 0,9 2 0,-10-3 0,0-1 0,0 0 0,1 0 0,-1-1 0,0 1 0,0-1 0,1 0 0,-1 0 0,9-2 0,-11 2 0,1-1 0,-1 0 0,0 0 0,1 0 0,-1 0 0,0 0 0,0 0 0,0-1 0,0 1 0,0-1 0,0 1 0,0-1 0,0 0 0,0 0 0,-1 0 0,1 0 0,-1 0 0,2-3 0,0-1 0,-1 1 0,0-1 0,-1 0 0,1 0 0,-1 0 0,0 0 0,0 0 0,-1 0 0,0-1 0,0 1 0,0 0 0,-1 0 0,0 0 0,0 0 0,-1 0 0,-2-6 0,-1-3 0,-1 0 0,0 1 0,-1 0 0,-1 0 0,-10-14 0,16 25 0,0 0 0,0 0 0,-1-1 0,1 1 0,-1 0 0,0 1 0,0-1 0,0 1 0,0-1 0,-1 1 0,1 0 0,0 0 0,-1 0 0,0 1 0,1-1 0,-1 1 0,0 0 0,-6-2 0,-2 1-1365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2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0 0,0 0 0,0 0 0,0 0 0,0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24575,'-2'4'0,"-33"48"0,-38 57 0,-27 16 0,95-120 0,1 1 0,0 0 0,1 0 0,0 0 0,-4 8 0,7-13 0,-1 0 0,1 1 0,-1-1 0,1 1 0,0-1 0,0 1 0,0-1 0,0 1 0,0-1 0,0 1 0,0 0 0,0-1 0,0 1 0,1-1 0,-1 0 0,1 1 0,-1-1 0,1 1 0,0-1 0,-1 0 0,1 1 0,0-1 0,0 0 0,0 0 0,0 1 0,0-1 0,0 0 0,2 1 0,4 3 0,0 0 0,0-1 0,0 0 0,0-1 0,15 6 0,41 7 0,-14-4 0,-48-12 0,1 0 0,-1 1 0,0-1 0,0 0 0,0 1 0,0-1 0,0 1 0,-1-1 0,1 1 0,0 0 0,0-1 0,0 1 0,0 0 0,-1 0 0,1-1 0,0 1 0,-1 0 0,1 0 0,0 0 0,-1 0 0,1 0 0,-1 1 0,1 0 0,-1-1 0,0 1 0,0 0 0,0 0 0,0-1 0,0 1 0,0 0 0,0 0 0,-1-1 0,1 1 0,-1 0 0,0 2 0,-3 4 0,0 0 0,0-1 0,-1 1 0,-6 7 0,-9 11-114,7-10 235,-17 27 1,27-37-288,0 0 0,0 0 0,1 0 0,-1 0 0,1 0 0,0 1 0,1-1 0,-2 13 0,4 6-6660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3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310 193 24575,'0'-1'0,"0"-1"0,0 1 0,-1 0 0,1-1 0,0 1 0,0-1 0,0 1 0,1-2 0,-1-4 0,-1 0 0,-1 1 0,0 0 0,-1-1 0,1 1 0,-1 0 0,0 1 0,-6-9 0,2 2 0,1 1 0,-1 1 0,0 1 0,0-1 0,-1 1 0,0 1 0,-1-1 0,-18-13 0,24 20 0,0 0 0,0 1 0,0-1 0,-1 1 0,1 0 0,0-1 0,-1 1 0,1 1 0,-1-1 0,1 0 0,-1 1 0,1 0 0,-8 0 0,6 1 0,0 0 0,0 0 0,0 0 0,0 1 0,0 0 0,0 0 0,0 0 0,-8 5 0,6-2 0,0 0 0,-1 1 0,2 0 0,-1 0 0,1 1 0,0 0 0,0 0 0,1 0 0,-1 1 0,-5 12 0,8-12 0,0 0 0,0 1 0,1-1 0,0 1 0,0-1 0,1 1 0,0 0 0,1-1 0,0 1 0,2 15 0,0-13 0,0-1 0,0 1 0,1-1 0,0 0 0,1 0 0,0-1 0,1 1 0,9 13 0,-14-22 0,1 0 0,-1-1 0,0 1 0,1-1 0,-1 1 0,1-1 0,-1 1 0,1-1 0,-1 0 0,1 1 0,-1-1 0,1 1 0,0-1 0,-1 0 0,1 1 0,-1-1 0,1 0 0,0 0 0,-1 0 0,1 0 0,0 1 0,-1-1 0,1 0 0,1 0 0,-1-1 0,0 1 0,1 0 0,-1-1 0,0 1 0,0-1 0,0 1 0,0-1 0,1 0 0,-1 0 0,0 1 0,0-1 0,1-1 0,1-2 0,1-1 0,0 1 0,-1-1 0,0 1 0,3-7 0,-3 3 0,0 1 0,0-1 0,-1 0 0,0 1 0,-1-1 0,0 0 0,0 0 0,-1 0 0,1-1 0,-3-13 0,2 22 0,0 0 0,0 0 0,0 0 0,0 0 0,0 0 0,0 0 0,0 0 0,0 0 0,0 0 0,0-1 0,0 1 0,0 0 0,0 0 0,0 0 0,0 0 0,0 0 0,0 0 0,0 0 0,0 0 0,0 0 0,0 0 0,0 0 0,0 0 0,0 0 0,0-1 0,1 1 0,-1 0 0,0 0 0,0 0 0,0 0 0,0 0 0,0 0 0,0 0 0,0 0 0,0 0 0,0 0 0,0 0 0,0 0 0,0 0 0,0 0 0,1 0 0,-1 0 0,0 0 0,0 0 0,0 0 0,0 0 0,6 2 0,6 5 0,29 24 0,-1 2 0,44 47 0,-53-49 0,-14-15 0,61 65 0,-68-69 0,0 0 0,-1 1 0,-1 0 0,14 29 0,-18-33 44,-1 0 1,3 18-1,2 6-1542,-4-21-5328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3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528 417 24575,'-1'-14'0,"0"10"0,0-1 0,0 0 0,0 1 0,-1-1 0,0 1 0,0-1 0,0 1 0,-5-7 0,-4-3 0,-11-14 0,-37-35 0,-76-62 0,110 104 0,0 1 0,-32-18 0,45 31 0,-1 0 0,0 1 0,-1 0 0,1 1 0,-1 1 0,0 0 0,-16-2 0,27 5 0,0 1 0,-1 0 0,1-1 0,-1 2 0,1-1 0,0 0 0,-1 1 0,-3 0 0,6 0 0,0-1 0,0 0 0,0 1 0,0-1 0,1 1 0,-1-1 0,0 1 0,0-1 0,0 1 0,0 0 0,1-1 0,-1 1 0,0 0 0,1 0 0,-1 0 0,1-1 0,-1 1 0,1 0 0,-1 0 0,1 0 0,-1 0 0,1 0 0,0 0 0,0 0 0,-1 0 0,1 0 0,0 0 0,0 0 0,0 0 0,0 1 0,1 2 0,-1 0 0,1 0 0,0 0 0,0-1 0,1 1 0,-1-1 0,1 1 0,0-1 0,0 1 0,4 5 0,4 4 0,15 14 0,-18-19 0,56 55 0,-23-24 0,52 66 0,-82-92 0,-1 1 0,0 0 0,0 1 0,-2 0 0,0 0 0,-1 1 0,0-1 0,-1 1 0,4 25 0,-8-32 0,0 0 0,-1 0 0,0 0 0,-1 0 0,1 0 0,-4 14 0,2-17 0,1-1 0,-1 0 0,0 0 0,0 0 0,0 0 0,-1-1 0,1 1 0,-1-1 0,0 1 0,-1-1 0,1 0 0,-5 4 0,7-7 0,0 0 0,0 0 0,-1 0 0,1 0 0,0-1 0,0 1 0,0 0 0,-1-1 0,1 1 0,0-1 0,0 1 0,-1-1 0,1 0 0,-1 0 0,1 1 0,0-1 0,-1 0 0,1 0 0,0 0 0,-3-1 0,2 1 0,0-1 0,0 0 0,0 0 0,0 0 0,0 0 0,1 0 0,-1 0 0,0-1 0,1 1 0,-1-1 0,-2-2 0,-3-4 0,2-1 0,-1 1 0,1-1 0,-6-14 0,-1-5 17,1-1 0,2 0 1,1 0-1,1-1 0,1-1 0,-2-49 0,7 43-265,1 0 1,2 0-1,2 0 1,1 0-1,11-38 1,2 13-6579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3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24575,'0'0'0,"-2"0"0,-2 0 0,-3 0 0,-2 0 0,1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3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24575,'-14'0'0,"-262"0"0,279 1 0,1-1 0,-1 1 0,1 0 0,-1 0 0,1 0 0,4 3 0,7 1 0,32 7 0,79 11 0,48-6 0,393-4 0,-371-12 0,-143 0 0,0 2 0,-1 3 0,80 19 0,-54-8 0,-65-15 0,0-1 0,0 0 0,0 0 0,15-2 0,-46-7 0,-15-2 0,-1 2 0,0 2 0,-53-4 0,84 10 0,-87-7-157,-137 9 0,-90 27-157,52 15 314,4 15 0,241-55 20,-62 14 325,66-15-257,-1-1-1,-32-1 1,42-1-88,7 0 0,0 0 0,0-1 0,0 1 0,0 0 0,0 0 0,0 0 0,0 0 0,0 0 0,0 0 0,0 0 0,0 0 0,0 0 0,0 0 0,0 0 0,0 0 0,0 0 0,0 0 0,0 0 0,0 0 0,0 0 0,0 0 0,0 0 0,0 0 0,0 0 0,0 0 0,0 0 0,0 0 0,0 0 0,0 0 0,0 0 0,0 0 0,0 0 0,0 0 0,0 0 0,14 1 0,124 22 0,201 8 0,-139-32-390,297-41 0,-176-15-845,-290 50-4941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3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24575,'-13'6'0,"8"-2"0,0 1 0,0-1 0,1 1 0,0-1 0,0 1 0,0 1 0,0-1 0,1 0 0,0 1 0,-3 7 0,-3 9 0,-8 33 0,14-44 0,-52 205 0,31-118 0,9-34 0,3-1 0,3 2 0,3-1 0,3 110 0,4-156 0,2-31 0,0-8 0,80-450 0,-17 134 0,-63 325 0,0 2 0,-1 1 0,0-1 0,0 0 0,0-16 0,-10 68 0,-30 161 0,-5 38 0,17 2 0,27-44 0,0-222 0,0 0 0,7-32 0,-4 27 0,76-383 0,-56 299 0,-3 26 0,11-66 0,-31 142 0,-2 23 0,-1 44 0,-12 180 0,-7-94 0,-7 77 0,26-181-1365,3-8-5461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3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80 24575,'-6'3'0,"2"0"0,1 0 0,0 0 0,0 0 0,0 0 0,1 1 0,-1 0 0,1-1 0,-2 5 0,-14 34 0,15-32 0,-50 120 0,-39 116 0,83-218 0,2-7 0,1 0 0,1 0 0,1 0 0,-3 28 0,26-237 0,15-3 0,-30 171 0,-1 9 0,19-96 0,-14 79 0,18-48 0,-29 115 0,-39 135 0,3-10 0,37-155 0,0 3 0,0 1 0,0 19 0,1-31 0,1-1 0,0 0 0,0 0 0,0 0 0,0 0 0,0 1 0,0-1 0,0 0 0,0 0 0,0 0 0,0 0 0,0 1 0,0-1 0,0 0 0,0 0 0,0 0 0,0 1 0,1-1 0,-1 0 0,0 0 0,0 0 0,0 0 0,0 0 0,0 1 0,0-1 0,0 0 0,0 0 0,1 0 0,-1 0 0,0 0 0,0 0 0,0 0 0,0 1 0,1-1 0,-1 0 0,0 0 0,0 0 0,0 0 0,0 0 0,1 0 0,6-5 0,8-15 0,62-119 6,-7-8-55,-53 111-2,30-65-1599,-9 15-4797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4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24575,'14'-1'0,"-8"1"0,0 0 0,0 0 0,0 0 0,0 0 0,0 1 0,0 0 0,-1 0 0,1 1 0,0 0 0,10 4 0,2 5 0,0 0 0,26 21 0,-28-19 0,0-1 0,1-1 0,0-1 0,21 10 0,77 28 0,-10-5 0,-86-35 0,0 0 0,0-2 0,39 9 0,-41-11 0,-1 1 0,-1 1 0,1 0 0,19 11 0,17 8 0,73 33 0,-16-6 0,-83-41 0,0-1 0,38 7 0,-19-10 0,-32-5 0,1 0 0,25 7 0,-11-1 0,0-1 0,52 7 0,-8-9 0,82-5 0,-65-2 0,650 2 0,-626 6 0,-16 0 0,32-6 0,29 0 0,-36 10 0,-2 0 0,-99-9 0,899 23 0,-677-24 0,198-1 0,-253-4 0,111-1 0,1337 7 0,-1559-5 0,99-16 0,-30 1 0,-54 9 0,-27 2 0,74 0 0,-112 9 0,35-1 0,-61 0 3,0 0 0,1 0 1,-1-1-1,1 1 0,-1-1 0,0 1 0,1-1 0,-1 1 0,0-1 0,1 0 0,-1 1 1,0-1-1,0 0 0,0 0 0,0 0 0,0 0 0,0 0 0,0 0 0,0 0 0,0 0 1,0 0-1,0-3 0,2-1-122,-1 0-1,-1 0 1,1-1 0,1-8 0,-1 4-722,4-18-5985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2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24575,'-13'0'0,"7"-1"0,1 1 0,-1 0 0,0 1 0,-7 1 0,11-2 0,0 1 0,0-1 0,0 1 0,1 0 0,-1 0 0,0 0 0,0 0 0,1 0 0,-1 0 0,1 0 0,-1 1 0,1-1 0,-1 1 0,1-1 0,0 1 0,-2 3 0,-1 3 0,0 0 0,0 1 0,1 0 0,1 0 0,0 0 0,-2 13 0,-14 147 0,13 6 0,5-158 0,0-8 0,2 281-414,1-225 281,4 0 1,21 92 0,-22-133 132,1-1 0,2 0 0,0 0 0,1-1 0,1 0 0,1-1 0,29 38 0,-31-46 0,2 0 0,0-1 0,0-1 0,1 1 0,1-2 0,0 0 0,0-1 0,1 0 0,0-1 0,0-1 0,1 0 0,17 5 0,-15-8-58,-1-1 1,1 0-1,0-1 1,0-1 0,-1-1-1,1 0 1,0-2-1,0 0 1,0 0 0,-1-2-1,30-9 1,-6-3-6634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2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24575,'0'0'0,"0"0"0,0-2 0,0-2 0,4-3 0,10-6 0,23-6 0,27-6 0,24-3 0,12-2 0,-2 2 0,-11 7 0,-20 6-8191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2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24575,'0'0'0,"0"-2"0,4-2 0,11-3 0,18-3 0,18-5 0,16-1 0,11-2 0,0 1 0,-8 3 0,-17 3-8191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24575,'0'0'0,"0"0"0,0 0 0,0-2 0,4-2 0,5-3 0,10-5 0,20-9 0,25-10 0,25-9 0,17-11 0,7-9-856,-1-5 856,-11 3 0,-23 11-7335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4 0,4 9 0,10 13 0,8 23 0,6 23 0,3 15 0,0 9 0,-3-6 0,-6-19-8191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2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290 313 24575,'14'-1'0,"-1"0"0,1-1 0,-1 0 0,0-2 0,23-7 0,-30 9 0,0-1 0,-1 0 0,1 0 0,0 0 0,-1 0 0,0-1 0,0 0 0,0 0 0,0-1 0,-1 1 0,0-1 0,5-7 0,-7 9 0,0 0 0,0 0 0,-1-1 0,0 1 0,0-1 0,0 1 0,0-1 0,0 1 0,0-1 0,-1 0 0,0 1 0,0-1 0,0 0 0,0 1 0,-1-1 0,1 0 0,-1 1 0,0-1 0,0 1 0,0-1 0,-1 1 0,1-1 0,-1 1 0,-3-6 0,-2 0 0,1 0 0,-1 1 0,0 0 0,-1 1 0,1 0 0,-2 0 0,-12-9 0,5 6 0,0 1 0,-1 0 0,-1 1 0,0 1 0,0 0 0,-37-7 0,39 10 0,-1 2 0,1 0 0,-1 1 0,0 1 0,1 1 0,-1 0 0,0 1 0,-19 5 0,30-6 0,1 1 0,-1-1 0,1 1 0,0 0 0,0 1 0,0-1 0,0 1 0,-8 6 0,13-9 3,-1 1 1,0 0-1,1-1 0,-1 1 0,1 0 0,-1-1 0,1 1 0,-1 0 0,1-1 1,-1 1-1,1 0 0,0 0 0,-1 0 0,1-1 0,0 1 0,0 0 1,0 0-1,0 0 0,-1 0 0,1 0 0,0-1 0,1 1 0,-1 0 0,0 0 1,0 0-1,0 0 0,0 0 0,1-1 0,-1 2 0,2 0-185,-1 1-1,1-1 1,-1 0 0,1 0-1,0 1 1,0-2-1,3 4 1,12 9-6644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2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24575,'0'0'0,"0"0"0,0 0 0,0 0 0,0 0 0,0 0 0,3 0 0,14 0 0,20 0 0,23 0 0,20-2 0,20-2 0,18-5 0,7-4-870,-1-4 870,-12 1 0,-27 3-7321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2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24575,'20'4'0,"-7"-1"0,25 3 0,0-2 0,0-2 0,58-4 0,115-20 0,-196 20 0,-4 0 0,-6 1 0,0 0 0,0 0 0,0 1 0,-1-1 0,1 1 0,0 0 0,0 1 0,5 0 0,-12-1 0,0 0 0,0 0 0,0 0 0,0 0 0,0 0 0,0 0 0,-3 2 0,-3-1 0,-81 13-72,12-1-575,-103 4 1,168-17-6180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2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24575,'-5'-1'0,"-1"1"0,1 0 0,-1 0 0,-9 1 0,10-1 0,2 1 0,0-1 0,1 1 0,-1 0 0,1 0 0,-1 0 0,1 0 0,-1 0 0,1 1 0,0-1 0,0 1 0,0-1 0,0 1 0,0 0 0,0 0 0,0 0 0,0 0 0,1 0 0,-3 3 0,-2 5 0,0 0 0,-7 20 0,9-20 0,0 1 0,1-1 0,1 0 0,0 1 0,0 0 0,1 0 0,0-1 0,1 1 0,1 0 0,-1 0 0,3 11 0,2-3 0,0 1 0,0-1 0,2-1 0,1 1 0,11 20 0,0-4 0,2-1 0,2-1 0,1 0 0,1-2 0,2-1 0,46 41 0,-65-64 0,1-1 0,-1 1 0,2-1 0,-1-1 0,20 9 0,-24-12 0,1 0 0,0-1 0,-1 1 0,1-1 0,0-1 0,0 1 0,0-1 0,0 0 0,0 0 0,-1-1 0,1 1 0,9-4 0,-2 0 0,0-1 0,-1 0 0,0-1 0,0-1 0,0 1 0,0-2 0,-1 0 0,18-17 0,-12 9 0,-1-1 0,-1-1 0,-1 0 0,19-30 0,-22 28 0,-1 0 0,-1-1 0,-1 0 0,-1-1 0,0 0 0,-2 0 0,-1 0 0,3-40 0,-5 36 0,-2-1 0,-1 0 0,-2 1 0,0-1 0,-2 1 0,0 0 0,-12-30 0,12 41 0,-1 0 0,-1 0 0,0 1 0,-2 0 0,-17-25 0,19 31 0,0 0 0,-1 0 0,0 1 0,0 0 0,0 1 0,-1 0 0,0 0 0,-1 1 0,1 0 0,-11-4 0,0 2 0,0 1 0,0 1 0,0 1 0,-1 1 0,0 0 0,1 2 0,-36 1 0,36 2 0,1 0 0,-1 1 0,1 1 0,0 1 0,0 0 0,1 2 0,-1 0 0,-21 12 0,29-13-105,1 1 0,0 0 0,0 1 0,1-1 0,0 2 0,0-1 0,1 1 0,0 1 0,1 0 0,0 0 0,0 0 0,-8 18 0,0 12-6721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2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2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24575,'0'0'0,"-2"0"0,0 0 0,-1 0 0,1 0 0,1 0 0,0 2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2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24575,'0'0'0,"-2"0"0,-3 0 0,-1 0 0,-3 0 0,0 0 0,2 0 0,3 0 0,1 0 0,1 0 0,2 1 0,0 2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24575,'0'0'0,"0"1"0,0 4 0,0 2 0,0 1 0,0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2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72 24575,'0'0'0,"-2"-2"0,-3-3 0,-1-2 0,-1-2 0,1-1 0,2-2 0,3-2 0,2 1-8191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2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 24575,'0'5'0,"-4"21"0,-2 0 0,-16 43 0,14-45 0,-125 351-438,18-53-207,15 3 312,46-110 333,-30 260 0,80-437-1129,3-16-4517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24575,'1'12'0,"3"26"0,16 59 0,-5-31 0,53 401-433,-28 5-88,-29-330 667,42 464-1377,-51-570-4921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7 24575,'5'-2'0,"0"1"0,1 0 0,-1 0 0,0 0 0,1 1 0,-1-1 0,0 1 0,1 1 0,-1-1 0,0 1 0,1 0 0,8 2 0,-7 0 0,0 0 0,-1 0 0,1 0 0,-1 1 0,0 0 0,0 0 0,10 9 0,-5-2 0,-1 0 0,0 1 0,-1 0 0,0 0 0,-1 1 0,-1 0 0,11 27 0,-6-7-88,-2 0 0,-1 1-1,-2 0 1,-1 0 0,-2 1 0,-1 0-1,-2-1 1,-4 48 0,-4-21-120,-1 0 0,-4-1 0,-36 113 1,18-93-324,-3 0 0,-48 82 1,48-106 381,-1-1 0,-3-2 0,-65 70 0,74-94-216,-47 38 1,41-42-3285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24575,'0'0'0,"0"0"0,-1 0 0,1 0 0,0 0 0,-1 0 0,1 1 0,0-1 0,0 0 0,-1 0 0,1 0 0,0 1 0,0-1 0,-1 0 0,1 0 0,0 1 0,0-1 0,-1 0 0,1 1 0,0-1 0,0 0 0,0 1 0,0-1 0,-1 1 0,0 1 0,-23 46 0,-22 64 0,29-70 0,-69 188-415,-59 253 1,143-475 414,-5 18 0,1-1 0,2 1 0,-3 49 0,7-73 28,0 0 1,0 0 0,1 0 0,-1 0-1,0 0 1,1 0 0,0 0 0,-1 0-1,1 0 1,0 0 0,0 0 0,0-1-1,0 1 1,1 0 0,-1-1 0,0 1-1,1-1 1,-1 1 0,1-1-1,-1 0 1,1 0 0,0 1 0,-1-1-1,1 0 1,0-1 0,0 1 0,0 0-1,0 0 1,2 0 0,7 1-41,-1 0 0,0-1 0,1 0 0,15 0 0,-19-1 39,26-1-5,0-2 0,0 0 0,58-16-1,93-38-742,-141 42-10,19-6-6095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2 0,0 4 0,0 9 0,2 13 0,4 23 0,4 26 0,1 18 0,1 8 0,0 1 0,3-13 0,0-19 0,-3-22 0,-3-20-8191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24575,'-24'1'0,"0"1"0,0 1 0,0 1 0,0 1 0,0 1 0,1 2 0,0 0 0,1 1 0,-37 21 0,29-12 0,2 1 0,0 1 0,1 1 0,1 2 0,1 0 0,-28 35 0,43-46 0,1 1 0,0 0 0,0 0 0,-11 25 0,18-32 0,-1-1 0,1 1 0,1 0 0,-1 0 0,1-1 0,0 1 0,1 0 0,-1 0 0,1 0 0,0 0 0,1 0 0,-1 0 0,1 0 0,0 0 0,4 9 0,-1-6 0,0-1 0,1 0 0,0 0 0,0 0 0,0-1 0,1 1 0,1-1 0,-1-1 0,1 1 0,12 8 0,9 5 0,46 23 0,-66-38 0,74 39 0,69 41 0,-143-81 0,-1 1 0,0 1 0,0 0 0,12 12 0,-18-16 0,1-1 0,-1 1 0,0 0 0,1 0 0,-1 0 0,0 0 0,-1 0 0,1 0 0,0 0 0,0 0 0,-1 0 0,1 1 0,-1-1 0,0 0 0,0 0 0,0 0 0,0 1 0,0-1 0,0 0 0,0 0 0,-1 1 0,1-1 0,-1 0 0,-1 3 0,-1 1 0,0 0 0,0-1 0,0 0 0,-1 1 0,0-2 0,0 1 0,-1 0 0,1-1 0,-9 7 0,-5 1 0,-28 16 0,28-18 0,-25 19 0,38-25-1365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24575,'0'0'0,"0"0"0,6-2 0,9-1 0,17-1 0,29-3 0,30-1 0,18-3 0,3-3 0,-11 3 0,-18 2 0,-24 3-8191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24575,'0'0'0,"0"0"0,0 0 0,2-2 0,12-4 0,21-7 0,19-9 0,16-7 0,16-3 0,13-6 0,9-5 0,-4 2 0,-20 8-8191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24575,'-6'5'0,"4"1"0,0-1 0,1 1 0,-1-1 0,1 1 0,1 0 0,-1-1 0,1 8 0,0-12 0,0 33 0,1 1 0,2-1 0,1 0 0,2 0 0,1 0 0,2-1 0,1 0 0,2 0 0,18 37 0,-21-53 0,1-1 0,21 29 0,-27-40 0,0 0 0,0 0 0,1-1 0,0 1 0,0-1 0,0-1 0,0 1 0,0-1 0,1 1 0,-1-2 0,1 1 0,10 3 0,-13-6 0,0 1 0,0-1 0,0 1 0,0-1 0,0 0 0,0 0 0,0 0 0,0-1 0,1 1 0,-1-1 0,0 0 0,0 1 0,0-1 0,3-2 0,-2 1 0,0-1 0,0 1 0,-1-1 0,1 0 0,-1 0 0,0 0 0,1 0 0,4-8 0,-2 2 0,0-1 0,0-1 0,-1 1 0,-1-1 0,0 0 0,5-20 0,-5 14 0,-1 0 0,-1 0 0,0-1 0,-2 1 0,0 0 0,0-1 0,-2 1 0,-3-19 0,2 25 0,1 0 0,-2 1 0,1-1 0,-2 1 0,1 0 0,-1 0 0,-1 1 0,0-1 0,0 1 0,-1 1 0,0-1 0,0 1 0,-17-14 0,12 13 0,-1 0 0,0 1 0,0 0 0,-1 2 0,0-1 0,0 2 0,0 0 0,-1 0 0,0 2 0,0 0 0,-16-2 0,18 4 0,0 1 0,0 0 0,-1 0 0,1 1 0,0 1 0,0 0 0,0 1 0,1 1 0,-1 0 0,1 0 0,-1 1 0,1 1 0,-12 7 0,9-2-136,1 0-1,0 1 1,1 0-1,0 1 1,1 0-1,0 1 1,1 1-1,1 0 0,-13 24 1,1 6-6690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774 112 24575,'0'0'0,"0"-1"0,0 0 0,-1-1 0,1 1 0,-1 0 0,1-1 0,-1 1 0,1 0 0,-1 0 0,0-1 0,0 1 0,0 0 0,1 0 0,-3-2 0,-15-12 0,9 9 0,0 0 0,-1 0 0,0 1 0,0 0 0,-18-5 0,-57-10 0,36 12 0,1 2 0,-91 1 0,101 6 0,1 2 0,-1 2 0,2 1 0,-48 15 0,71-17 0,-1 1 0,2 0 0,-20 10 0,29-13 0,0 0 0,0 0 0,0 0 0,0 0 0,0 1 0,1-1 0,-1 1 0,1 0 0,0 0 0,-1 0 0,1 0 0,1 0 0,-1 0 0,0 0 0,1 1 0,-1-1 0,1 0 0,-1 7 0,1-2 0,0 1 0,1 0 0,0 0 0,1-1 0,0 1 0,3 11 0,16 52 0,-12-50 0,37 109 0,18 56 0,-58-163 0,-2-6 0,-1-14 0,-1-4 0,8-13 0,1 0 0,0 1 0,1 1 0,0-1 0,1 2 0,21-16 0,-16 14 0,1 1 0,0 1 0,0 1 0,33-12 0,-36 17 0,-1 0 0,1 1 0,-1 0 0,1 1 0,0 1 0,0 0 0,0 1 0,0 1 0,0 0 0,29 7 0,-31-5 0,0 1 0,0 1 0,-1 0 0,1 1 0,-1 0 0,0 1 0,-1 1 0,0 0 0,0 0 0,0 1 0,-1 0 0,11 14 0,-11-10 0,1 1 0,-2 0 0,0 1 0,-1 0 0,0 0 0,-1 1 0,-1 0 0,7 26 0,-8-21 0,-2 1 0,0 0 0,-1 0 0,-1 0 0,-1 0 0,-3 27 0,1-35 0,0 0 0,-1 0 0,-1 0 0,0-1 0,-1 0 0,0 1 0,-1-1 0,-1-1 0,-9 15 0,5-13 0,0 0 0,-1 0 0,0-1 0,-1 0 0,-1-1 0,-26 17 0,8-8-170,-2-2-1,-1-1 0,0-2 1,-1-2-1,0-1 0,-1-1 1,-62 10-1,77-19-6655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24575,'4'-8'0,"8"-5"0,1 0 0,0 0 0,27-18 0,-30 24 0,1 0 0,0 1 0,0 0 0,0 1 0,1 0 0,16-4 0,-23 8 0,-1 0 0,1 0 0,0 0 0,0 1 0,0 0 0,0 0 0,0 0 0,0 1 0,9 2 0,-12-2 0,1-1 0,-1 1 0,0 0 0,1 1 0,-1-1 0,0 0 0,0 1 0,1-1 0,-1 1 0,-1 0 0,1-1 0,0 1 0,0 0 0,0 0 0,-1 0 0,1 1 0,-1-1 0,0 0 0,0 1 0,2 2 0,-1 4 0,0-1 0,0 1 0,-1 0 0,0-1 0,-1 1 0,0 0 0,0 0 0,-2 8 0,-14 71 0,15-84 0,-4 19 0,-1 1 0,-1-1 0,-2-1 0,0 0 0,-16 28 0,23-47 0,1-1 0,4-1 0,-2-1 0,14 3 0,0 2 0,0-1 0,-1 2 0,25 12 0,-14-4 0,38 28 0,-63-42 0,14 10 0,-1 1 0,-1 0 0,15 15 0,-25-23 0,1 0 0,-1 0 0,1 1 0,-1-1 0,0 0 0,0 1 0,-1-1 0,1 1 0,-1 0 0,1-1 0,-1 1 0,0 0 0,-1 0 0,1 0 0,-1 0 0,1 0 0,-1 0 0,0 0 0,-1-1 0,0 6 0,-1-1 0,-1-1 0,0 1 0,-1 0 0,0-1 0,0 0 0,0 0 0,-1 0 0,-11 12 0,3-5 0,0-1 0,-31 22 0,-6-3-425,-95 45 0,129-70-90,-53 26-6311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24575,'0'0'0,"0"0"0,0 2 0,-2 8 0,-4 16 0,-9 22 0,-17 24 0,-18 19 0,-21 22 0,-34 56-2475,-1 0-3241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24575,'-1'1'0,"1"-1"0,0 0 0,-1 0 0,1 0 0,-1 0 0,1 0 0,0 0 0,-1 1 0,1-1 0,-1 0 0,1 0 0,0 1 0,0-1 0,-1 0 0,1 1 0,0-1 0,-1 0 0,1 1 0,0-1 0,0 0 0,0 1 0,-1-1 0,1 1 0,-4 12 0,1 8 0,1 1 0,0 20 0,1-27 0,3 564-1837,2-386 1633,-1 212-1802,0 4 1160,-3-371 866,0 17 84,12 80 1,-4-99 35,0-13-3807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34 24575,'15'-6'0,"22"-3"0,-1 3 0,1 0 0,63 0 0,-81 6 0,0 0 0,1 2 0,-1 0 0,0 1 0,0 1 0,33 11 0,-42-11 0,1 1 0,-1 0 0,0 0 0,0 1 0,-1 1 0,1-1 0,-2 2 0,1-1 0,-1 1 0,0 0 0,0 1 0,10 16 0,-12-16 0,-1 0 0,0 1 0,0 0 0,-1-1 0,0 1 0,-1 0 0,0 1 0,0-1 0,-2 1 0,1-1 0,-1 1 0,0-1 0,-1 1 0,-1 0 0,0-1 0,0 1 0,-3 12 0,-1-7 0,-1 1 0,0-1 0,-15 26 0,-34 45 0,4-21-285,-1-3-1,-4-2 1,-70 59-1,-207 138-1061,256-205-4355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24575,'-2'0'0,"1"0"0,-1 1 0,1-1 0,-1 1 0,1-1 0,0 1 0,-1 0 0,1 0 0,0 0 0,-1 0 0,1 0 0,0 0 0,0 0 0,0 0 0,0 0 0,0 0 0,0 0 0,0 1 0,0-1 0,0 0 0,0 3 0,-3 4 0,0 0 0,-3 13 0,6-16 0,-6 21 0,1-1 0,1 1 0,2 0 0,-1 34 0,9 104 0,4-65 0,23 101 0,-31-193 0,1 1 0,-1-1 0,1 1 0,5 11 0,-6-17 0,0 0 0,0-1 0,0 1 0,0-1 0,0 1 0,0-1 0,0 0 0,0 1 0,0-1 0,1 0 0,-1 0 0,0 0 0,1 0 0,-1 0 0,1 0 0,0 0 0,-1 0 0,1-1 0,0 1 0,-1 0 0,4 0 0,4-1 0,0 0 0,-1-1 0,1 0 0,0 0 0,0-1 0,15-4 0,-17 4 0,237-82-1365,-168 54-5461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6 0,4 15 0,3 19 0,3 16 0,-1 9 0,-2 3 0,0-4 0,0-8 0,0-13 0,-2-13-8191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24575,'0'0'0,"1"0"0,-1 0 0,1 1 0,0-1 0,-1 1 0,1-1 0,-1 1 0,1-1 0,-1 1 0,1-1 0,-1 1 0,0 0 0,1-1 0,0 2 0,1 2 0,25 38 0,-2 2 0,-2 0 0,-1 2 0,22 73 0,35 197 0,-67-252-341,-3 1 0,-2 0-1,-4 108 1,-4-156-6485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24575,'1'-7'0,"0"6"0,1 0 0,-1-1 0,1 1 0,0 0 0,-1 0 0,1 0 0,0 0 0,0 0 0,-1 1 0,1-1 0,0 0 0,0 1 0,0-1 0,0 1 0,3 0 0,0-1 0,15-2 0,0 1 0,0 0 0,0 2 0,-1 1 0,1 0 0,0 1 0,0 1 0,-1 1 0,1 1 0,25 10 0,-17-4 0,-1 1 0,-1 1 0,0 1 0,-1 2 0,-1 0 0,33 29 0,-43-32 0,0 1 0,-1 0 0,0 1 0,-1 0 0,-1 1 0,-1 0 0,10 18 0,-15-21 0,1 0 0,-1 0 0,-1 0 0,0 1 0,-1 0 0,-1 0 0,0-1 0,-1 1 0,0 0 0,-2 20 0,-1-18 0,0 0 0,-1 0 0,-1 0 0,-1 0 0,0-1 0,-8 16 0,2-10 0,0-1 0,-2 0 0,-23 31 0,6-17 0,-2-2 0,-1-1 0,-68 50 0,-125 58-1073,217-134 781,0 1-6534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24575,'0'0'0,"2"-2"0,12-2 0,21-3 0,21-2 0,19-1 0,17-1 0,12 0 0,4-3 0,-1 2 0,-14 2 0,-22 4-8191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24575,'0'0'0,"7"-2"0,19-2 0,22-3 0,24-2 0,25-1 0,21-3 0,10-1-941,-10 0 941,-24 2-7250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24575,'0'0'0,"0"3"0,4 6 0,5 9 0,4 10 0,5 16 0,2 19 0,0 19 0,-1 7 0,-4 1 0,-7-5 0,-7-8 0,-4-10 0,-3-10 0,0-11 0,1-13-8191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24575,'1'3'0,"-1"-1"0,1 1 0,-1 0 0,1 0 0,0-1 0,0 1 0,0-1 0,1 1 0,2 4 0,0 0 0,21 39 0,2-1 0,49 62 0,-62-91 0,-1-1 0,2 0 0,0-1 0,0-1 0,2 0 0,-1-1 0,1-1 0,1-1 0,27 12 0,-37-18 0,0-1 0,1-1 0,0 0 0,-1 0 0,1-1 0,0 0 0,0 0 0,0-1 0,0 0 0,13-2 0,-16 1 0,0 0 0,0-1 0,-1 0 0,1 0 0,0 0 0,-1-1 0,0 0 0,1 0 0,-1 0 0,0-1 0,-1 1 0,1-1 0,-1 0 0,1-1 0,-1 1 0,4-7 0,-4 4 0,0 0 0,0 0 0,-1 0 0,0 0 0,-1 0 0,1-1 0,-1 1 0,-1-1 0,0 0 0,0 1 0,0-1 0,-1 0 0,0 0 0,0 0 0,-3-13 0,-1 2 0,-1 0 0,0 0 0,-1 1 0,-1 0 0,-12-21 0,10 21 0,-2-1 0,0 2 0,-1 0 0,-1 0 0,0 1 0,-2 0 0,-29-25 0,33 33 0,0 0 0,0 1 0,-1 0 0,0 1 0,-1 0 0,1 0 0,-1 2 0,0 0 0,0 0 0,0 1 0,-1 0 0,1 2 0,-16-1 0,13 2-195,0 1 0,0 1 0,0 0 0,0 1 0,1 1 0,-23 8 0,-10 9-6631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3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0 24575,'-2'1'0,"1"-1"0,-1 1 0,1-1 0,0 1 0,-1-1 0,1 1 0,0 0 0,0 0 0,-1 0 0,1-1 0,0 1 0,0 0 0,0 0 0,-1 2 0,-6 5 0,-4 0 0,0-1 0,0 0 0,0-1 0,-24 9 0,-57 12 0,-201 28 0,99-23 0,171-28 0,15-3 0,0 0 0,-17 6 0,25-7 0,1 1 0,0-1 0,-1 0 0,1 0 0,-1 0 0,1 1 0,0-1 0,-1 0 0,1 0 0,0 1 0,-1-1 0,1 0 0,0 1 0,0-1 0,-1 0 0,1 1 0,0-1 0,0 0 0,-1 1 0,1-1 0,0 1 0,0-1 0,0 1 0,0 0 0,1 12 0,-1-13 0,20 86 0,-5-28 0,-4-6 0,7 96 0,-17-115 0,-1 0 0,-1 0 0,-2 1 0,-8 35 0,-1-21 0,-2 0 0,-1 0 0,-3-2 0,-47 86 0,58-120 0,9-15 0,14-20 0,0 5 0,0 0 0,2 1 0,0 1 0,1 1 0,0 0 0,2 2 0,-1 0 0,35-15 0,-25 15 0,1 2 0,0 1 0,1 1 0,0 2 0,58-6 0,-77 12 0,0 1 0,0-1 0,0 2 0,0 0 0,0 1 0,25 6 0,-31-6 0,-1 1 0,1-1 0,0 2 0,-1-1 0,0 1 0,1 0 0,-2 0 0,1 1 0,0-1 0,-1 1 0,0 1 0,0-1 0,7 11 0,-6-7 0,-1 0 0,0 0 0,-1 0 0,0 1 0,0-1 0,-1 1 0,-1 0 0,1 0 0,-2 0 0,1 1 0,-1-1 0,-1 0 0,0 0 0,-2 14 0,0-8 0,-1 0 0,-1 0 0,0-1 0,-1 1 0,-1-1 0,0 0 0,-2 0 0,-11 18 0,-5 3 0,-2-1 0,-1-2 0,-32 31 0,-103 80 0,151-136-455,1 0 0,-16 19 0,14-11-6371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24575,'0'0'0,"-1"0"0,-4 0 0,-2 0 0,0 0 0,2 0 0,0 0 0,5 2 0,10 8 0,20 14 0,14 12 0,-1 0-8191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24575,'0'0'0,"-7"1"0,3 1 0,1 0 0,0 0 0,0 1 0,0-1 0,0 1 0,0 0 0,1-1 0,-1 1 0,1 1 0,0-1 0,-3 5 0,-1 0 0,-27 43 4,-26 54 0,-21 59-104,23-34-50,44-95 75,-15 68 1,24-83 54,1 0 1,1 0 0,1 0 0,0 0 0,3 20-1,0-26 15,1 0 0,0 0 0,0 0 0,1-1 0,1 0 0,0 1 0,1-2-1,8 14 1,0-6-249,0-1-1,1 0 0,1-1 1,26 23-1,8 2-6110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24575,'-19'0'0,"1"2"0,-22 3 0,33-4 0,1 1 0,-1 0 0,1 1 0,0-1 0,-1 1 0,1 0 0,0 1 0,1 0 0,-8 5 0,5-2 0,1 0 0,-1 1 0,2 0 0,-1 0 0,1 0 0,0 1 0,1 0 0,0 0 0,0 1 0,-3 11 0,5-14 0,0 1 0,1 0 0,0 0 0,1 0 0,0 1 0,0-1 0,1 0 0,0 0 0,0 1 0,1-1 0,0 0 0,1 0 0,3 12 0,0-8 0,0-1 0,0 0 0,2 0 0,-1 0 0,1-1 0,1 0 0,-1-1 0,2 1 0,10 8 0,12 9 0,50 32 0,-12-9 0,-65-47 0,1 0 0,-1 1 0,-1 0 0,1 0 0,0 0 0,-1 0 0,0 1 0,3 5 0,-4-7 0,-1 0 0,0 1 0,0-1 0,0 0 0,0 1 0,0-1 0,-1 0 0,0 1 0,1-1 0,-1 1 0,-1-1 0,1 1 0,0-1 0,-2 4 0,-1 5 0,-1-1 0,0 0 0,-1 0 0,0-1 0,-1 1 0,0-1 0,0 0 0,-13 13 0,-4 4 0,-42 37 0,36-38 0,-2-2 0,0 0 0,-2-2 0,-54 28 0,73-44-1365,6-4-5461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24575,'1'6'0,"48"202"0,6 100-542,-28 4 27,-26-276 567,-9 72 1,5-93-215,0 0 0,0 0 1,-2-1-1,0 0 0,0 1 1,-2-2-1,-8 17 0,-7 0-5783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24575,'0'0'0,"0"0"0,4-2 0,7-2 0,14-5 0,20-6 0,14-5 0,11-2 0,-1 2 0,-12 5-8191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141 488 24575,'0'-14'0,"1"-2"0,1-1 0,1 0 0,7-26 0,-4 21 0,3-27 0,-8 40 0,0-1 0,0 0 0,-1 0 0,-1-14 0,1 24 0,0 0 0,0-1 0,0 1 0,0-1 0,0 1 0,0 0 0,0-1 0,0 1 0,0 0 0,-1-1 0,1 1 0,0 0 0,0-1 0,0 1 0,-1 0 0,1-1 0,0 1 0,0 0 0,-1-1 0,1 1 0,0 0 0,-1 0 0,1 0 0,0-1 0,-1 1 0,1 0 0,-1 0 0,0 0 0,0 0 0,0-1 0,0 1 0,0 1 0,0-1 0,0 0 0,0 0 0,0 0 0,0 0 0,0 1 0,-2 0 0,-1 1 0,0 0 0,-1 0 0,1 1 0,-4 3 0,-1 2 0,1 0 0,0 1 0,1 0 0,0 0 0,0 1 0,-7 14 0,0 2 0,-13 39 0,21-49 0,1 0 0,0 1 0,1-1 0,-3 34 0,7-44 0,0 0 0,0-1 0,1 1 0,0 0 0,0-1 0,0 1 0,0 0 0,3 5 0,-2-8 0,0 1 0,0-1 0,0 0 0,0 1 0,0-1 0,1 0 0,-1-1 0,1 1 0,0 0 0,0-1 0,0 1 0,0-1 0,4 3 0,0-2 0,0 0 0,-1 0 0,1-1 0,0 0 0,0 0 0,14 1 0,-7-1 0,0-2 0,26-1 0,-16-2 0,0-1 0,0-2 0,-1 0 0,0-1 0,0-1 0,35-18 0,-11 0-237,84-60 1,-93 57 196,-2 0 1,58-62-1,-80 76 43,-2-1-1,0 0 0,0 0 1,-2-1-1,0-1 1,0 0-1,-2 0 0,-1 0 1,7-23-1,-12 31-2,0 0 0,-1 0 0,0-1 0,0-12 0,-1 18 0,0 0 0,-1 1 0,0-1 0,0 0 0,0 0 0,0 1 0,-1-1 0,0 1 0,0-1 0,-5-7 0,6 10 9,0 1 1,0-1-1,0 1 1,-1-1-1,1 1 1,-1 0-1,1-1 1,-1 1-1,0 0 1,0 0-1,1 0 1,-1 0-1,0 1 1,0-1-1,0 0 1,0 1-1,0-1 0,0 1 1,0 0-1,0-1 1,0 1-1,0 0 1,0 0-1,0 0 1,0 1-1,0-1 1,0 0-1,0 1 1,-2 0-1,-4 2 38,0 1 1,1-1-1,0 1 1,0 0-1,-13 10 0,7-4-47,0 1 0,1 1 0,0 0 0,1 0 0,0 1 0,-17 28 0,24-34 0,0 1 0,0-1 0,1 1 0,-1 0 0,2 0 0,-1 0 0,2 0 0,-1 1 0,1-1 0,0 1 0,0-1 0,1 1 0,0-1 0,1 1 0,2 12 0,-2-18 0,0 0 0,-1 0 0,1 0 0,0 0 0,1 0 0,-1 0 0,0 0 0,1-1 0,0 1 0,-1-1 0,1 1 0,0-1 0,0 0 0,1 1 0,-1-1 0,0 0 0,1 0 0,-1-1 0,1 1 0,0 0 0,-1-1 0,1 0 0,0 0 0,0 0 0,0 0 0,0 0 0,0 0 0,0-1 0,0 1 0,0-1 0,0 0 0,1 0 0,2 0 0,68-7 0,97 14 133,-29-1-1631,-94-5-5328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372 602 24575,'-12'0'0,"0"1"0,0 0 0,0 1 0,0 0 0,0 1 0,0 1 0,1 0 0,0 0 0,-12 7 0,3-1 0,1 1 0,1 1 0,0 1 0,-18 17 0,20-15 0,0 1 0,-26 33 0,35-39 0,0 0 0,1 1 0,1-1 0,-1 1 0,1 0 0,-6 24 0,10-30 0,0 0 0,1-1 0,-1 10 0,1-14 0,0 0 0,0 0 0,0 0 0,0 0 0,0 1 0,0-1 0,0 0 0,0 0 0,0 0 0,0 0 0,0 0 0,0 0 0,0 1 0,0-1 0,0 0 0,0 0 0,0 0 0,0 0 0,0 0 0,0 0 0,0 1 0,0-1 0,0 0 0,0 0 0,0 0 0,1 0 0,-1 0 0,0 0 0,0 0 0,0 0 0,0 0 0,0 1 0,0-1 0,0 0 0,1 0 0,-1 0 0,0 0 0,0 0 0,0 0 0,0 0 0,0 0 0,6-4 0,7-11 0,-3-2 0,-1 1 0,0-1 0,-1 0 0,10-33 0,-9 18 0,10-65 0,-15 54 0,-2 0 0,-2 0 0,-2 0 0,-14-84 0,-5 30 0,-33-96 0,35 136 0,15 49 0,4 11 0,3 17 0,32 95 0,77 177-612,29-10-22,-50-144-569,-59-97-4539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0 24575,'-6'1'0,"1"-1"0,0 1 0,-1 0 0,1 1 0,0-1 0,-8 4 0,4-2 0,-45 17 0,-92 47 0,123-54 0,1 1 0,1 1 0,0 1 0,1 0 0,1 2 0,-25 27 0,26-22 0,1 0 0,2 1 0,0 1 0,2 0 0,-13 31 0,17-32 0,1 0 0,1 0 0,1 0 0,2 1 0,0 0 0,0 28 0,4-42 0,0 0 0,1 0 0,0 0 0,1 0 0,0-1 0,1 1 0,0-1 0,1 1 0,0-1 0,1 0 0,0 0 0,0-1 0,1 1 0,0-1 0,1-1 0,0 1 0,0-1 0,1 0 0,0-1 0,0 0 0,1 0 0,0-1 0,0 0 0,20 10 0,-9-8-227,0 0-1,1-2 1,0 0-1,0-1 1,38 4-1,12-5-6598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24575,'0'3'0,"1"1"0,0 0 0,0-1 0,1 1 0,-1-1 0,1 1 0,-1-1 0,1 1 0,4 3 0,-1 1 0,16 41 0,-27-60 0,-1-1 0,2 1 0,-8-20 0,13 31 0,0 0 0,0 0 0,0 0 0,0 0 0,0 0 0,0 0 0,0 0 0,0 0 0,0 0 0,0 0 0,0 0 0,0 0 0,0 0 0,0 0 0,0 0 0,0 0 0,0 1 0,0-1 0,0 0 0,0 0 0,0 0 0,0 0 0,0 0 0,0 0 0,0 0 0,0 0 0,0 0 0,0 0 0,0 0 0,0 0 0,0 7 0,3 14 0,42 348-443,-37-289-847,1 13-5168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286 262 24575,'0'0'0,"0"0"0,-7 0 0,2 2 0,-1 0 0,1 0 0,0 0 0,-1 1 0,-8 6 0,-24 20 0,34-25 0,-22 18 0,0 1 0,1 1 0,-22 30 0,39-43 0,0 0 0,0 1 0,1 0 0,0 1 0,1 0 0,1 0 0,0 0 0,0 0 0,2 1 0,-4 20 0,6-22 0,0 1-1,1 0 0,0 0 0,1-1 1,1 1-1,0 0 0,5 16 0,-2-13 4,1 0 0,1-1 0,0 0 0,18 29 0,-5-17-21,2-1 0,0-1 0,1-1 1,2-1-1,28 22 0,19 6-231,83 46 0,-64-43 257,-78-46-8,-1 0 0,0 1 0,19 17 0,-29-23 0,1 0 0,0 0 0,-1 0 0,0 0 0,0 0 0,0 0 0,0 1 0,0-1 0,-1 1 0,1-1 0,-1 1 0,0 0 0,0-1 0,0 1 0,-1 0 0,1 0 0,-1 0 0,0-1 0,-1 6 0,0-3 36,0 0 1,-1 0 0,0 0-1,0-1 1,-1 1 0,0-1-1,0 1 1,0-1 0,0 0-1,-1 0 1,0 0 0,0-1-1,-6 6 1,7-7-32,-1 1-1,-1-1 1,1 1 0,0-1 0,-1-1-1,0 1 1,1-1 0,-1 1-1,0-1 1,0-1 0,0 1-1,-1-1 1,1 0 0,0 0 0,-7 0-1,10-1-4,0 0 0,0 0 0,0 0 0,0-1 0,0 1 0,0-1 0,0 1 0,0-1 0,0 0 0,1 1 0,-1-1 0,0 0 0,0 0 0,1-1 0,-1 1 0,-2-2 0,2 0 0,0 0 0,0 1 0,0-1 0,0 0 0,1 0 0,-1-1 0,1 1 0,0 0 0,-2-7 0,0-4 0,1 0 0,0-1 0,1-21 0,9-83 0,8-2-483,5 0 1,6 2-1,68-191 0,-69 242 358,52-92 0,-58 124 74,2 2 1,1 1 0,2 0 0,30-30 0,-40 48 50,31-24 0,-40 35 0,0-1 0,1 1 0,0 1 0,0-1 0,0 1 0,1 0 0,14-3 0,-19 5 44,-1 1-1,1 0 1,-1 0 0,0-1-1,1 2 1,-1-1 0,1 0-1,-1 0 1,1 1-1,-1-1 1,1 1 0,-1 0-1,0 0 1,0 0 0,1 0-1,-1 0 1,0 0 0,0 1-1,0-1 1,3 3 0,-1 1 106,1 0 1,0 1 0,-1 0-1,0-1 1,0 2 0,2 6-1,12 24 18,-2 1 0,19 65-1,8 86-357,18 241-554,-61-425 703,3 86 194,-3-81-319,-1-1 0,0 0 0,-1 0 0,0 0-1,0 0 1,-1 0 0,-4 11 0,-3-4-5916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24575,'0'-2'0,"1"0"0,2-3 0,1-1 0,8-6 0,16-9 0,19-9 0,21-10 0,32-12 0,28-7 0,19-2-1419,-2 4 1419,-19 9 0,-32 14-6772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1228 24575,'0'0'0,"0"0"0,-14-6 0,9 3 0,-1 1 0,0 0 0,0 0 0,0 1 0,0-1 0,-10 0 0,-39 0 0,43 2 0,-16 1 0,1 0 0,-33 7 0,46-5 0,0 0 0,1 1 0,-1 0 0,0 1 0,-24 14 0,37-19 0,1 0 0,0 0 0,-1 1 0,1-1 0,-1 0 0,1 0 0,0 1 0,-1-1 0,1 0 0,0 1 0,-1-1 0,1 0 0,0 1 0,0-1 0,-1 1 0,1-1 0,0 0 0,0 1 0,0-1 0,0 1 0,-1-1 0,1 0 0,0 1 0,0-1 0,0 1 0,0-1 0,0 1 0,0-1 0,0 1 0,0-1 0,1 1 0,-1 1 0,1-1 0,0 0 0,-1 0 0,1 1 0,0-1 0,0 0 0,0 0 0,0 0 0,0 0 0,2 1 0,2 2 0,0 0 0,0-1 0,12 5 0,-11-6 0,0 0 0,0 0 0,0-1 0,0 0 0,0-1 0,0 1 0,0-1 0,0 0 0,0-1 0,0 1 0,8-3 0,9-2 0,35-14 0,-51 16 0,64-24 0,130-70 0,-151 68 0,-3-2 0,0-2 0,54-52 0,-77 62 0,-1-1 0,-1-1 0,-2-1 0,0-1 0,-2-1 0,-1-1 0,-1 0 0,-1-1 0,-2-1 0,-1 0 0,-2 0 0,-1-1 0,-1-1 0,-2 1 0,-1-1 0,-1-1 0,-2 1 0,-4-52 0,0 65 0,-2 1 0,1 1 0,-2-1 0,-1 0 0,0 1 0,-1 0 0,-1 1 0,-1 0 0,0 0 0,-1 0 0,-1 1 0,-1 1 0,0 0 0,-1 1 0,0 0 0,-1 1 0,-1 0 0,0 1 0,-21-12 0,30 21 0,0-1 0,0 1 0,0 1 0,0-1 0,0 1 0,-1 0 0,1 1 0,-12-2 0,16 3 0,0-1 0,0 2 0,0-1 0,0 0 0,0 0 0,0 1 0,0-1 0,1 1 0,-1-1 0,0 1 0,0 0 0,0 0 0,1-1 0,-4 3 0,4-1 0,-1-1 0,1 1 0,0 0 0,0-1 0,-1 1 0,1 0 0,0 0 0,0 0 0,1 0 0,-1 0 0,0 0 0,1 0 0,-1 0 0,1 0 0,-1 0 0,1 3 0,0 9 0,0 0 0,2 1 0,-1-1 0,2 0 0,0 0 0,7 21 0,8 21-11,3-1-1,1 0 0,3-1 1,3-2-1,2-1 0,1-1 1,3-2-1,80 87 0,34 0-502,-117-111 511,2-1 1,0-2-1,38 18 0,-57-33 2,0 0 0,1 0 0,-1-2 0,2 0 0,-1 0 0,0-1-1,22 1 1,-30-4 7,0 0 0,0 0-1,-1-1 1,1 0 0,0 0-1,-1 0 1,1-1 0,0 0 0,-1 0-1,0-1 1,0 1 0,0-1-1,0-1 1,0 1 0,0-1 0,-1 0-1,0 0 1,0-1 0,6-6-1,-8 7 27,-1 1-1,1-1 1,-1-1-1,0 1 1,0 0 0,-1-1-1,1 1 1,-1 0-1,0-1 1,0 0-1,0 1 1,-1-1-1,0 0 1,1 1-1,-2-1 1,1 0-1,-2-7 1,2 9-34,-1-1 0,0 1 0,0-1 1,0 1-1,0-1 0,-1 1 0,0 0 1,1 0-1,-1-1 0,0 1 0,0 0 1,-1 1-1,1-1 0,-1 0 0,1 1 0,-1-1 1,0 1-1,0 0 0,0 0 0,0 0 1,0 0-1,0 1 0,-5-2 0,8 2 2,-1 1 0,0 0 0,0-1 0,0 1 0,0 0 0,0 0 0,0 0 0,0 0 0,0-1 0,0 1 0,0 1 0,0-1 0,0 0 0,0 0 0,0 0 0,0 0 0,0 1 0,0-1 0,0 0 0,1 1 0,-1-1 0,0 1 0,0-1 0,0 1 0,0-1 0,1 1 0,-1 0 0,0-1 0,1 1 0,-1 0 0,0 0 0,1 0 0,-1-1 0,1 1 0,-1 0 0,1 0 0,0 0 0,-1 1 0,0 1 0,0 1 0,1-1 0,-1 0 0,1 0 0,0 0 0,0 1 0,0-1 0,1 0 0,-1 0 0,1 0 0,1 4 0,1 2 0,0-1 0,1-1 0,0 1 0,1-1 0,0 1 0,0-1 0,0-1 0,1 1 0,0-1 0,0 0 0,1 0 0,13 9 0,-10-8 0,1 0 0,0-1 0,0-1 0,0 0 0,1 0 0,0-1 0,0-1 0,19 4 0,-19-6-170,-1-1-1,0 0 0,1 0 1,-1-1-1,0-1 0,0 0 1,19-5-1,13-9-6655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24575,'0'0'0,"2"-2"0,5-2 0,10-7 0,21-9 0,32-10 0,28-6 0,16 0 0,-3 3-629,-21 8-6933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24575,'0'0'0,"0"4"0,4 5 0,6 7 0,16 6 0,18 5 0,19 5 0,16 4 0,9-1 0,11-3 0,4-5 0,-15-6-8191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3:4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24575,'9'3'0,"-5"-1"0,24 14-9,-1 1 0,-1 2 0,0 0 0,-1 1 0,-2 2-1,39 44 1,-25-19-539,-2 2 0,51 96 0,10 56-337,-9 42-1292,-56-130 1702,-4 1-1,-6 0 1,-5 2-1,2 157 1,-19-164 163,-4-1-1,-5 0 1,-4 0 0,-54 196 0,-76 84-418,-37-25 130,84-190 2447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24575,'-1'0'0,"0"0"0,0 0 0,0 0 0,0 1 0,0-1 0,0 0 0,0 1 0,0-1 0,0 1 0,0-1 0,0 1 0,0-1 0,0 1 0,0 0 0,1-1 0,-1 1 0,0 0 0,0 0 0,0 1 0,-12 20 0,11-17 0,-11 23 2,3 1-1,0 0 1,2 1 0,0-1-1,-2 38 1,-7 153-123,15 180-482,36-2 651,-28-357-74,3 0 1,21 64 0,-19-77 19,1 0 1,1-1-1,1-1 0,24 34 1,-23-39-91,2 0 1,0-1 0,1-1 0,1 0 0,1-2 0,0 0 0,1-2-1,1 0 1,0-1 0,2-1 0,-1-1 0,27 9 0,11-3-6089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24575,'0'0'0,"0"0"0,2-2 0,8-2 0,14-3 0,18-2 0,25-1 0,31-3 0,24-3 0,10 1-1017,-4 4 1017,-16 3 0,-27 3-7174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24575,'0'0'0,"0"0"0,4-2 0,5-3 0,4-1 0,7-3 0,1-1 0,-1 1 0,-4 1-8191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24575,'5'6'0,"7"11"0,0 1 0,17 38 0,-24-46 0,24 53-272,42 135 0,-10 78-925,-38-94 327,-2 197-1,-26 29-646,-1-330-1675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24575,'0'0'0,"0"0"0,0-2 0,6-4 0,13-9 0,22-11 0,20-9 0,7-3 0,-8 6-8191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24575,'0'0'0,"0"0"0,0 0 0,0 0 0,0 0 0,2-2 0,8-3 0,16-2 0,20-4 0,22-3 0,24-6 0,23-2 0,14-3-958,2 1 958,-14-1 0,-19 3 0,-24 5 0,-24 5-7233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41 178 24575,'-2'0'0,"-3"0"0,-2 0 0,-2 0 0,1 0 0,1 0 0,4 0 0,14-2 0,21-2 0,23-7 0,33-12 0,32-18 0,11-9-1243,-17 4-5705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24575,'-4'0'0,"1"1"0,0-1 0,-1 1 0,1 0 0,0 0 0,0 0 0,0 0 0,-1 1 0,1-1 0,1 1 0,-1 0 0,-5 4 0,3-2 0,0 0 0,0 1 0,0 0 0,1 0 0,-6 10 0,6-9 0,1 1 0,0 0 0,0 0 0,1 0 0,-1 0 0,2 1 0,-1-1 0,1 1 0,0-1 0,1 14 0,1-3 0,0-1 0,1 1 0,8 27 0,-3-20 0,1-1 0,2 1 0,0-1 0,24 39 0,-22-45 0,0 0 0,0-2 0,2 1 0,0-2 0,1 0 0,22 18 0,-30-28 0,0 0 0,0 0 0,1-1 0,13 6 0,-19-9 0,1 0 0,0 0 0,0 0 0,0-1 0,0 1 0,-1-1 0,1 0 0,0 1 0,0-1 0,0-1 0,0 1 0,0 0 0,0-1 0,0 1 0,0-1 0,-1 0 0,4-1 0,-2-1 0,0 1 0,0-1 0,-1 1 0,1-1 0,-1 0 0,0 0 0,0-1 0,0 1 0,0-1 0,-1 1 0,5-8 0,-2 0 0,0 0 0,0 0 0,3-16 0,-4 15 0,-2 0 0,0 0 0,-1-1 0,0 1 0,0 0 0,-1-1 0,-1 1 0,0 0 0,-1 0 0,-5-19 0,2 16 0,0 0 0,-1 0 0,-1 1 0,0 0 0,-1 0 0,0 1 0,-19-23 0,15 23 0,-1 0 0,0 0 0,-1 1 0,0 1 0,-1 0 0,-27-14 0,29 18 0,-1 0 0,-1 1 0,1 1 0,-1 1 0,0 0 0,0 1 0,-31-3 0,38 5 20,-1 1 0,1 1 0,0-1 0,0 2 0,-12 2 0,17-4-107,0 1-1,0 0 1,0 1 0,0-1-1,0 0 1,1 1 0,-1 0-1,0-1 1,1 1-1,-1 0 1,1 1 0,0-1-1,0 0 1,0 0 0,0 1-1,-3 4 1,0 6-6739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 24575,'0'0'0,"0"-2"0,0-2 0,-2-3 0,-1-2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24575,'5'0'0,"66"-3"0,85-15 0,-105 11 0,328-52-480,-4 0 8,-317 51 70,1 3 0,66 1 0,-81 7-5631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1 402 24575,'2'10'0,"-1"-7"0,55 144 0,6 16 0,-43-102 0,-4 0 0,15 117 0,-26-137 0,-2 1 0,-3-1 0,0 1 0,-3-1 0,-12 57 0,-2-31-1365,2-15-5461</inkml:trace>
  <inkml:trace contextRef="#ctx0" brushRef="#br0" timeOffset="1">1658 1 24575,'0'0'0,"0"0"0,0 0 0,0 0 0,0 4 0,0 8 0,-2 16 0,-2 11 0,-1-2-8191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0,0 4 0,0 6 0,0-1-8191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24575,'0'0'0,"0"0"0,-2 0 0,2 0 0,-1 0 0,1 0 0,0-1 0,-1 1 0,1 0 0,0 0 0,0 0 0,-1 0 0,1 0 0,0 0 0,-1 0 0,1 0 0,0 0 0,-1 1 0,1-1 0,0 0 0,-1 0 0,1 0 0,0 0 0,0 0 0,-1 0 0,1 1 0,0-1 0,0 0 0,-1 0 0,1 0 0,0 1 0,0-1 0,-1 0 0,1 0 0,0 1 0,0-1 0,0 0 0,0 0 0,0 1 0,-1-1 0,1 0 0,0 1 0,0-1 0,0 11 0,0 0 0,1 0 0,1 0 0,4 17 0,-2-8 0,5 28 106,108 463-1256,-58-324 1150,159 341 0,-172-442 0,-45-84-2,1 1 1,-1-1-1,1 0 1,-1 0-1,1 0 1,0-1 0,0 1-1,0 0 1,4 2-1,-6-4 4,1 1-1,-1-1 0,1 0 1,-1 0-1,1 0 1,-1 0-1,1 0 1,0 0-1,-1 0 0,1 0 1,-1 0-1,1 0 1,0 0-1,-1 0 0,1 0 1,-1 0-1,1 0 1,0-1-1,0 1 14,0-1-1,0 0 1,0 0 0,0 0-1,0 1 1,0-1 0,0 0 0,0 0-1,0 0 1,1-3 0,4-7 130,0-1 0,-1 1 0,-1-1 0,0-1 0,4-18 0,2-20-240,-1-1 0,2-77-1,-11-109-270,-1 188 348,-2-85 18,0-113 0,5 173 0,16-94 0,-15 148-134,0 1-1,2 0 1,1 0-1,0 0 1,15-28-1,-11 30-6579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2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226 110 24575,'-1'-2'0,"1"0"0,-1 0 0,0-1 0,0 1 0,0 0 0,0 0 0,0 0 0,0 0 0,-1 0 0,1 0 0,0 1 0,-3-3 0,0-1 0,2 2 0,-30-36 0,28 34 0,-1 0 0,0 1 0,0 0 0,0 0 0,-8-5 0,12 8 0,0 1 0,0-1 0,0 1 0,0 0 0,0-1 0,0 1 0,0 0 0,0 0 0,0-1 0,0 1 0,0 0 0,0 0 0,0 0 0,0 0 0,0 1 0,0-1 0,0 0 0,0 0 0,0 1 0,0-1 0,0 0 0,0 1 0,0-1 0,0 1 0,0-1 0,0 1 0,1 0 0,-1-1 0,0 1 0,0 0 0,1-1 0,-2 2 0,-1 2 0,0 1 0,0 0 0,0 0 0,-4 9 0,-2 7 0,2 0 0,-11 45 0,-1 48 0,19-113 0,-16 141-383,1 155-1,15-297 384,0 39 0,7 48 0,-6-77 0,0 0 0,2 0 0,-1 0 0,1 0 0,0-1 0,1 1 0,1-1 0,-1 0 0,12 17 0,-12-21 20,0-1 1,0 0-1,1 0 0,-1-1 0,1 1 0,0-1 1,0 0-1,0 0 0,0-1 0,1 0 0,-1 0 0,0 0 1,1 0-1,0-1 0,-1 0 0,1 0 0,0 0 1,10-1-1,-5 0 18,0-1 0,-1 0 1,1-1-1,0 0 1,-1-1-1,0 0 0,0 0 1,0-1-1,14-7 0,-10 2-38,-1-1 0,0 0 0,0 0 0,0-1 0,-2-1 0,1 0 0,-1 0 0,14-23 0,-8 8 0,-1-1 0,-1-1 0,16-45 0,-24 57 0,-2 0 0,0-1 0,5-34 0,-9 46 0,-1 0 0,0 0 0,0 0 0,0 0 0,-1 0 0,-3-11 0,3 14 0,0-1 0,-1 1 0,1-1 0,-1 1 0,0 0 0,0-1 0,0 1 0,0 0 0,-1 0 0,1 1 0,-1-1 0,-3-2 0,-1 0 0,0 1 0,0-1 0,0 1 0,0 1 0,-1 0 0,0 0 0,-12-3 0,0 2 0,-39-4 0,45 7-76,-1 0 1,0 1-1,1 1 0,-1 0 0,1 1 0,-1 1 0,1 0 0,0 1 1,0 0-1,0 2 0,0-1 0,1 2 0,0-1 0,1 2 1,-1 0-1,1 0 0,-18 18 0,2 3-6750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663 213 24575,'0'-6'0,"0"0"0,0 1 0,0-1 0,-1 0 0,0 0 0,0 0 0,-1 1 0,1-1 0,-1 1 0,0-1 0,-1 1 0,-2-6 0,-3 1 0,1 0 0,-2 0 0,1 0 0,-1 1 0,-1 0 0,0 1 0,0 0 0,0 1 0,-1 0 0,0 0 0,-1 1 0,1 1 0,-1 0 0,0 1 0,-25-6 0,23 7 0,0 1 0,0 0 0,0 1 0,0 0 0,-1 2 0,1 0 0,0 0 0,0 1 0,0 1 0,0 0 0,0 1 0,1 1 0,-1 0 0,-14 8 0,9-2 0,1 0 0,1 1 0,0 1 0,0 1 0,2 0 0,-1 1 0,2 0 0,0 2 0,1 0 0,1 0 0,0 1 0,1 0 0,-8 21 0,15-30 0,1 1 0,0 0 0,0 0 0,1 0 0,0 0 0,0 17 0,1-21 0,2 1 0,-1 0 0,1-1 0,0 1 0,0-1 0,1 1 0,0-1 0,0 0 0,1 0 0,0 1 0,3 5 0,0-3 0,0-1 0,0 0 0,1-1 0,0 1 0,0-1 0,0-1 0,1 1 0,0-1 0,1-1 0,-1 0 0,1 0 0,0 0 0,13 4 0,-13-6 0,0 0 0,1-1 0,-1 0 0,0 0 0,1-1 0,0 0 0,-1-1 0,1 0 0,0 0 0,-1-1 0,1-1 0,-1 1 0,1-1 0,9-4 0,24-14 0,-30 13 0,24-9 0,-33 14 0,1 1 0,0 0 0,0 0 0,0 0 0,0 1 0,0 0 0,0 0 0,10 1 0,-5 1 0,0 1 0,0 0 0,0 0 0,0 1 0,-1 1 0,0 0 0,0 0 0,15 12 0,63 58 0,-84-71 0,113 112 94,22 22-1553,-109-112-5367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2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24575,'0'0'0,"0"0"0,0 0 0,4-2 0,5 0 0,3-1 0,-1 2-8191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2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685 422 24575,'-2'-1'0,"0"1"0,0-1 0,-1 0 0,1 0 0,0 0 0,0 0 0,0-1 0,1 1 0,-1 0 0,0-1 0,0 0 0,-2-2 0,0 0 0,-10-11 0,0-1 0,1 0 0,1-1 0,1 0 0,-11-21 0,-9-13 0,16 28 0,-2 1 0,0 1 0,-1 1 0,-1 0 0,-25-19 0,32 29 0,-2 0 0,1 1 0,-1 0 0,0 1 0,-1 1 0,0 0 0,0 1 0,0 1 0,-32-7 0,41 11 0,0 1 0,0-1 0,0 1 0,0 0 0,0 0 0,0 1 0,0 0 0,0 0 0,0 1 0,0-1 0,0 1 0,0 0 0,1 1 0,-1-1 0,1 1 0,-1 1 0,1-1 0,0 1 0,1-1 0,-1 1 0,0 1 0,1-1 0,-7 9 0,1 1 0,1 1 0,0 0 0,1 0 0,0 1 0,1 0 0,1 0 0,-4 18 0,2-4 0,2 1 0,1 0 0,0 32 0,4-38 0,1-1 0,1 0 0,1 0 0,2 0 0,0 0 0,13 39 0,-13-51 0,0 0 0,1 0 0,1-1 0,0 0 0,1 0 0,0-1 0,0 0 0,1 0 0,0 0 0,1-1 0,0 0 0,0-1 0,1 0 0,17 10 0,-21-14 0,0-1 0,1 0 0,-1-1 0,0 0 0,1 0 0,0 0 0,-1-1 0,1 0 0,0 0 0,13 0 0,-16-2 0,1 1 0,0-1 0,0 0 0,-1 0 0,1 0 0,-1-1 0,1 1 0,-1-1 0,0 0 0,0 0 0,1-1 0,-1 1 0,-1-1 0,1 0 0,0 0 0,4-5 0,-3 1 0,1-1 0,-1 1 0,0-1 0,0 0 0,3-9 0,16-45 0,-19 46 0,0 0 0,2 1 0,0-1 0,13-20 0,-19 34 0,0 0 0,1 0 0,-1 1 0,1-1 0,-1 0 0,1 1 0,0-1 0,0 1 0,0-1 0,0 1 0,0 0 0,0 0 0,0 0 0,0 0 0,0 0 0,0 1 0,5-2 0,-4 2 0,0 0 0,1 0 0,-1 0 0,0 1 0,0-1 0,0 1 0,0 0 0,0 0 0,0 0 0,0 0 0,5 3 0,2 3 0,1 0 0,-1 0 0,-1 1 0,0 1 0,13 14 0,1 5 0,0 2 0,-3 0 0,0 1 0,-2 1 0,-1 1 0,24 69 0,-18-28 0,-4 0 0,14 100 0,-24-105-682,1 74-1,-10-104-6143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2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544 398 24575,'0'-10'0,"1"-21"0,-3 0 0,0 0 0,-12-53 0,12 74 0,-1 0 0,-1 0 0,1 0 0,-2 0 0,1 0 0,-1 1 0,-1 0 0,0 0 0,0 0 0,0 1 0,-1 0 0,-1 0 0,1 1 0,-16-12 0,7 9 0,0 2 0,0 0 0,-1 0 0,0 2 0,0 0 0,-1 1 0,1 1 0,-1 0 0,0 1 0,0 2 0,-1-1 0,1 2 0,0 1 0,0 0 0,-23 5 0,32-4 0,1 0 0,0 0 0,0 1 0,0 1 0,0-1 0,1 1 0,-1 0 0,1 1 0,0 0 0,-7 6 0,11-7 0,-1-1 0,1 1 0,0 0 0,0 0 0,0 0 0,0 0 0,1 1 0,0-1 0,-1 1 0,2-1 0,-1 1 0,1 0 0,-1 0 0,1-1 0,1 1 0,-1 0 0,1 0 0,0 8 0,0-5 0,1 0 0,1 0 0,-1 0 0,2 0 0,-1-1 0,1 1 0,0-1 0,4 8 0,0-3 0,0-1 0,0 0 0,2 0 0,11 12 0,2-3 0,1 0 0,0-1 0,42 25 0,50 23 0,28 19 0,-114-67 0,-2 1 0,46 44 0,-62-54 0,-2 1 0,1 1 0,-1 0 0,-1 0 0,13 25 0,-17-29 0,-1 1 0,0 0 0,0 1 0,-1-1 0,0 0 0,0 1 0,-1-1 0,0 1 0,-1-1 0,-1 11 0,-1-1 0,-2-1 0,0 1 0,-1-1 0,0 0 0,-2 0 0,-16 32 0,5-18 0,-1-1 0,-37 46 0,18-35 0,33-37 0,0 0 0,0-1 0,0 0 0,-1 0 0,-11 5 0,15-8 0,1 0 0,-1-1 0,0 1 0,0-1 0,1 1 0,-1-1 0,0 1 0,0-1 0,0 0 0,1 0 0,-1 0 0,0 0 0,0 0 0,0-1 0,1 1 0,-1 0 0,-3-2 0,3 1 0,0 0 0,0 0 0,0-1 0,0 1 0,0-1 0,0 0 0,1 0 0,-1 1 0,1-1 0,-1 0 0,1 0 0,-1 0 0,0-4 0,-3-4 0,1 0 0,0-1 0,1 1 0,0-1 0,-2-13 0,-4-62 0,8 38-138,2-1 0,2 0 0,2 1 0,2 0 0,17-57 0,-6 43-216,3 1-1,3 0 1,43-78 0,-4 29-5592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2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0 353 24575,'0'-13'0,"0"-60"0,0 73 0,0 0 0,0 0 0,1 0 0,-1 0 0,0 0 0,0 0 0,0 0 0,0 0 0,0 0 0,0 0 0,0 0 0,0 0 0,0 0 0,0 0 0,0 0 0,0 0 0,0 0 0,0 0 0,0 0 0,1 0 0,-1 0 0,0 0 0,0 0 0,0 0 0,0 0 0,0 0 0,0 0 0,0 0 0,0 0 0,0 0 0,0 0 0,0 0 0,0 0 0,0 0 0,0 0 0,0 0 0,1 0 0,-1 0 0,0 0 0,0 0 0,0 0 0,0 0 0,0 0 0,0 0 0,0 0 0,0 0 0,0 0 0,0 0 0,0 0 0,0-1 0,0 1 0,0 0 0,0 0 0,0 0 0,0 0 0,0 0 0,0 0 0,0 0 0,0 0 0,0 0 0,0 0 0,0 0 0,5 6 0,-3-4 0,258 319 0,-174-226 0,86 90 0,-162-174 0,18 17 0,-26-27 0,1 1 0,-1 0 0,0-1 0,1 1 0,-1-1 0,1 0 0,-1 0 0,1 0 0,-1 0 0,6 1 0,-7-2 0,0 0 0,0 0 0,0 0 0,0 0 0,1 0 0,-1-1 0,0 1 0,0 0 0,0-1 0,0 1 0,-1 0 0,1-1 0,0 1 0,0-1 0,0 0 0,0 1 0,0-1 0,-1 0 0,1 1 0,0-1 0,0 0 0,-1 0 0,1 0 0,-1 1 0,1-1 0,0-2 0,2-2 0,-1-1 0,0 1 0,2-10 0,-4 14 0,7-31 0,-2 0 0,2-43 0,-4-67 0,-3 114 0,-3-122 0,4-107 0,0 239 0,0 1 0,8-33 0,-8 45 0,1 1 0,-1 0 0,1-1 0,-1 1 0,1 0 0,0 0 0,1 0 0,-1 0 0,1 1 0,-1-1 0,1 1 0,0-1 0,1 1 0,-1 0 0,0 0 0,7-3 0,-3 3-136,-1 1-1,1 0 1,0 0-1,-1 0 1,1 1-1,0 0 1,0 1-1,0 0 0,12 1 1,22 3-6690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2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24575,'0'0'0,"0"-7"0,1 5 0,0 0 0,0 0 0,0 0 0,0 0 0,0 0 0,0 1 0,0-1 0,0 0 0,1 1 0,-1-1 0,1 1 0,-1-1 0,1 1 0,2-2 0,28-17 0,-30 19 0,26-12 0,1 2 0,1 0 0,-1 2 0,57-10 0,-64 15-455,1 2 0,27 0 0,-11 4-6371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2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24575,'0'0'0,"0"0"0,0 0 0,3-2 0,12-6 0,19-8 0,22-8 0,14-6 0,9-8 0,3-6 0,-6-6 0,-12 3 0,-16 8-8191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2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4 0,4 16 0,7 28 0,7 30 0,8 36 0,6 31 0,3 11-1609,-1-10 1609,-6-32-6582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3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24575,'0'0'0,"-1"0"0,-6 0 0,-8 10 0,-11 21 0,-17 41 0,-29 77 0,-3 14-8191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24575,'0'0'0,"0"0"0,0 0 0,12-3 0,-3 0 0,51-7 0,65-1 0,-101 9 0,29-2-455,0 2 0,65 7 0,-96-2-6371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1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24575,'0'0'0,"0"0"0,0 0 0,6-2 0,13-5 0,22-6 0,23-9 0,19-10 0,13-9 0,8-7 0,5-5-772,2-1 772,-13 6 0,-23 13-7419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1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0 24575,'-1'1'0,"0"-1"0,0 1 0,0 0 0,0-1 0,0 1 0,0 0 0,0-1 0,0 1 0,0 0 0,1 0 0,-1 0 0,0 0 0,0 0 0,1 0 0,-1 1 0,-3 3 0,-27 36 0,-119 148 0,127-163 0,6-7 0,0 2 0,1 0 0,-16 27 0,30-45 0,1 1 0,-1-1 0,1 1 0,0 0 0,-1-1 0,2 1 0,-1 0 0,0 0 0,1-1 0,0 1 0,-1 0 0,2 0 0,-1 0 0,0 0 0,1-1 0,0 1 0,-1 0 0,2 0 0,-1-1 0,0 1 0,1-1 0,-1 1 0,1-1 0,0 0 0,0 1 0,1-1 0,-1 0 0,5 4 0,1 1 0,1-1 0,-1 0 0,1-1 0,0 0 0,1 0 0,19 8 0,-16-8 0,-1 1 0,0-1 0,19 16 0,-28-20 5,-1 0-1,0 1 0,1-1 1,-1 1-1,0 0 0,-1-1 1,1 1-1,0 0 0,-1 0 0,0 0 1,1 0-1,-1 0 0,-1 0 1,1 1-1,0-1 0,-1 0 1,1 0-1,-1 1 0,0-1 1,0 0-1,0 0 0,-1 1 1,1-1-1,-1 0 0,0 0 1,-1 4-1,-3 6-280,0 1 0,-1-1-1,-1 0 1,-11 17 0,17-29 175,-16 26-6725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4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24575,'3'-16'0,"1"7"0,-1 1 0,2 0 0,-1 0 0,11-14 0,-2 6 0,17-16 0,-26 27 0,0 1 0,1 1 0,0-1 0,0 1 0,0-1 0,0 2 0,0-1 0,0 0 0,1 1 0,0 0 0,-1 0 0,1 1 0,0-1 0,0 1 0,0 1 0,0-1 0,-1 1 0,1 0 0,0 0 0,0 1 0,0 0 0,0 0 0,7 2 0,0 0-1,-1 1 1,-1 1-1,1-1 0,-1 2 0,1 0 0,-1 0 0,18 15 1,-16-10 2,0 1 1,-1 0 0,-1 0 0,0 2-1,12 17 1,-6-2-23,-1 1-1,-1 0 0,-2 2 0,-1-1 1,11 47-1,-11-23-197,8 69-1,-7 54-1166,-9-77-4870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24575,'1'23'0,"8"45"0,-5-40 0,53 322-500,20 136-527,-36 6 1050,-40-329-359,-28 228 0,-1-237-779,14-107-3785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24575,'1'-4'0,"0"0"0,0 0 0,0 1 0,1-1 0,-1 0 0,1 1 0,0-1 0,0 1 0,0 0 0,4-6 0,-1 3 0,8-12 0,1 1 0,1 1 0,0 0 0,1 1 0,1 0 0,0 2 0,21-13 0,-6 7 0,0 1 0,2 2 0,47-17 0,-54 24 0,-1 1 0,1 1 0,0 2 0,0 0 0,1 2 0,53 1 0,-65 3 0,0 0 0,0 2 0,0 0 0,0 0 0,0 2 0,-1 0 0,0 1 0,0 0 0,0 1 0,-1 1 0,0 0 0,-1 1 0,15 12 0,-17-11-19,0 0-1,-1 1 1,0 0-1,-1 1 0,-1 0 1,1 0-1,-2 1 1,9 19-1,-8-14-44,-2 1-1,0 0 1,-1 1-1,-1-1 0,3 33 1,-5-19-65,-2 0 0,-6 58-1,-2-41 42,-14 50 0,4-39 137,-3 0 1,-3-1-1,-2-1 0,-3-1 0,-57 84 0,17-45-540,-4-3 1,-93 91-1,132-150-5396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24575,'-3'5'0,"-4"16"0,1 1 0,1 0 0,-3 26 0,4-23 0,-50 362 0,28 5 0,25-373 0,2 49 0,0-59 0,0 0 0,1 0 0,0 1 0,0-1 0,4 9 0,-4-15 0,-1 0 0,1 0 0,-1-1 0,1 1 0,0 0 0,0-1 0,1 1 0,-1-1 0,0 0 0,1 0 0,-1 0 0,1 0 0,0 0 0,-1 0 0,1-1 0,0 0 0,0 1 0,0-1 0,0 0 0,1 0 0,-1-1 0,0 1 0,5 0 0,6 0 0,1-1 0,-1 0 0,0-1 0,15-3 0,20-5 60,57-17 0,44-23-1545,-90 27-5341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0,4 6 0,5 14 0,7 28 0,2 26 0,1 17 0,-4 5 0,-6-8 0,-4-18 0,-4-20-8191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24575,'0'0'0,"0"0"0,0 0 0,0 0 0,0-1 0,2-4 0,2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4 0,4 14 0,5 27 0,2 31 0,2 26 0,1 24 0,-1 10-1053,-2-5 1053,-3-10 0,-3-21 0,-2-27-7138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14 24575,'3'-2'0,"2"0"0,0 0 0,0 0 0,0 1 0,0-1 0,0 1 0,1 0 0,-1 1 0,0 0 0,1 0 0,5 0 0,6 0 0,-1 2 0,1-1 0,0 2 0,-1 0 0,18 7 0,-22-7 0,-1 2 0,0 0 0,0 0 0,0 1 0,-1 0 0,0 1 0,0 0 0,9 9 0,-9-6 1,-1 0-1,1 1 1,-2 1 0,0-1-1,0 1 1,-1 1 0,0-1-1,-1 1 1,-1 0-1,0 1 1,-1-1 0,0 1-1,-1 0 1,2 26-1,-4-19-11,0 1 0,-2-1-1,-1 0 1,0 1 0,-2-1 0,0 0-1,-1-1 1,-1 1 0,-12 25-1,-1-6-98,-2 0 0,-2-1 0,-1-1-1,-50 58 1,21-37 126,-109 94-1,151-143-15,8-7 0,-1 0 0,1 0 0,-1-1 0,1 1 0,-1-1 0,0 1 0,-6 2 0,10-5-18,0 0-1,0 0 1,-1 0-1,1 0 1,0 0-1,0 0 1,0 0-1,0 0 1,0 0-1,0 0 0,0 0 1,0 0-1,0 0 1,0 0-1,0 0 1,0 0-1,0 0 1,-1 0-1,1 0 0,0 0 1,0 0-1,0 0 1,0 0-1,0 0 1,0 0-1,0 0 1,0 0-1,0 0 1,0 0-1,0 0 0,0 0 1,-1 0-1,1 0 1,0 0-1,0 0 1,0 0-1,0 0 1,0 0-1,0 0 1,0 0-1,0 0 0,0-1 1,0 1-1,0 0 1,0 0-1,0 0 1,0 0-1,0 0 1,0 0-1,0 0 1,0 0-1,0 0 0,0 0 1,0 0-1,0 0 1,0-1-1,0 1 1,0 0-1,0 0 1,0 0-1,0 0 0,0 0 1,0 0-1,0 0 1,0 0-1,0 0 1,0 0-1,4-8-6287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0,6 4 0,11 5 0,16 4 0,18 7 0,14 4 0,6 3 0,2 3 0,-1-1 0,-5-1 0,-10-4 0,-15-5-8191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9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24575,'0'0'0,"0"0"0,2 0 0,14 0 0,25 0 0,30-2 0,36-2 0,36-7 0,27-6-1881,56-11 1881,-11 0-6310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2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24575,'-4'1'0,"-1"-1"0,1 1 0,0-1 0,0 1 0,0 0 0,0 1 0,0-1 0,0 1 0,0 0 0,0 0 0,0 0 0,-3 3 0,-2 2 0,1 0 0,0 1 0,-12 13 0,1 3 0,2 1 0,0 1 0,2 0 0,1 1 0,1 1 0,1 0 0,2 1 0,-11 44 0,19-63 0,0-1 0,1 0 0,0 0 0,1 0 0,1 18 0,0-20 0,0-1 0,1 0 0,-1 0 0,1 0 0,1-1 0,-1 1 0,1 0 0,0-1 0,5 9 0,11 9 0,-11-15 0,10 16 0,-17-21 0,1 0 0,0 0 0,-1 0 0,1 0 0,-1 0 0,0 1 0,0-1 0,-1 0 0,2 7 0,-2-2 0,-1-1 0,1 1 0,-1 0 0,0 0 0,-1 0 0,0 0 0,-4 9 0,-3 5 0,-14 25 0,-51 75-1365,40-70-5461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0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24575,'3'10'0,"0"-4"0,7 24 0,-2 0 0,5 34 0,3 66 0,-15-125 0,21 286-346,1 14-24,5-77 370,12-3 0,-5-95-1246,-33-118-4983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0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24575,'0'-10'0,"2"0"0,1 1 0,0-1 0,0 1 0,1 0 0,0 0 0,10-15 0,38-48 0,-26 40 0,52-49 0,-56 62 0,0 1 0,1 1 0,38-21 0,-45 30 0,0 1 0,0 0 0,0 1 0,1 0 0,-1 2 0,32-5 0,-35 8 0,0 0 0,0 1 0,0 0 0,1 1 0,-1 1 0,0 0 0,0 1 0,-1 0 0,24 10 0,-24-8 0,0 1 0,-1 0 0,1 1 0,-1 0 0,-1 1 0,1 0 0,-1 1 0,11 12 0,-16-15 0,1 0 0,-1 1 0,-1 0 0,0 0 0,0 0 0,0 1 0,-1 0 0,1-1 0,-2 1 0,1 0 0,-1 0 0,-1 0 0,0 1 0,1 11 0,-2-6 0,-1 0 0,-1 0 0,0 0 0,-1-1 0,0 1 0,-1-1 0,-10 22 0,0-4 0,-2-1 0,-22 30 0,9-19-83,-2-1 0,-1-2 0,-3-1 0,-38 32 0,2-9-124,-99 62 0,122-92 311,-49 35 58,82-53-535,0 0-1,0 2 1,-23 26 0,28-26-5762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0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24575,'-13'349'0,"6"-280"0,-19 328 0,26-393 0,0 1 0,0 1 0,0 0 0,1 0 0,-1-1 0,3 9 0,-2-12 0,-1-1 0,1 1 0,0-1 0,0 1 0,0-1 0,-1 1 0,1-1 0,0 0 0,1 1 0,-1-1 0,0 0 0,0 0 0,0 0 0,1 0 0,-1 0 0,1 0 0,-1-1 0,0 1 0,1 0 0,-1-1 0,1 1 0,0-1 0,-1 1 0,2-1 0,13 2 0,-1-1 0,0 0 0,0-2 0,1 0 0,24-4 0,-26 3 0,101-18 97,18-3-1559,-87 19-5364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0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4 0,0 4 0,0 10 0,4 16 0,5 23 0,4 20 0,5 9 0,0-2 0,0-12 0,-2-15 0,-1-17 0,-4-14-8191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0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24575,'0'0'0,"3"-2"0,8-6 0,7-10 0,5-7 0,-2 1-8191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0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638 122 24575,'-1'0'0,"0"-1"0,0 0 0,0 1 0,1-1 0,-1 0 0,0 0 0,0 0 0,0 0 0,1 0 0,-2-2 0,-2-2 0,-6-6 0,-1 0 0,0 1 0,-1 0 0,-19-13 0,22 18 0,-1 0 0,1 0 0,-1 0 0,0 1 0,0 1 0,-1 0 0,-14-3 0,4 4 0,0 0 0,0 2 0,0 0 0,-34 6 0,23-1 0,0 2 0,-40 14 0,56-15 0,0 1 0,0 0 0,1 0 0,0 2 0,0 0 0,-19 16 0,29-20 0,0 0 0,0 0 0,0 0 0,0 1 0,1 0 0,0 0 0,-6 12 0,8-14 0,1 1 0,-1 0 0,1 0 0,0-1 0,0 1 0,0 0 0,1 0 0,-1 1 0,1-1 0,0 0 0,1 0 0,1 6 0,0-1 0,1-1 0,0 0 0,0 1 0,1-1 0,1-1 0,0 1 0,9 13 0,2-1 0,31 31 0,-3-12 0,84 60 0,-78-63 0,-44-32 0,0-1 0,0 1 0,9 11 0,-14-14 0,1 0 0,-1 0 0,0 0 0,1 0 0,-1 1 0,0-1 0,0 1 0,0-1 0,-1 1 0,1-1 0,-1 1 0,1-1 0,-1 1 0,0 4 0,0-1 0,-1 0 0,0 0 0,-1-1 0,1 1 0,-1 0 0,0 0 0,0-1 0,-1 1 0,-6 9 0,-1 1 0,-24 26 0,6-12 0,-61 51 0,-39 16 0,108-82 0,9-7 0,15-9 0,21-12 0,15-11-1365,2-2-5461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0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43 136 24575,'-3'-1'0,"0"1"0,0-1 0,0 1 0,0-1 0,-4-2 0,-7-2 0,13 5 0,1 0 0,0 0 0,0 0 0,-1 0 0,1 0 0,0 0 0,0 0 0,-1 0 0,1 0 0,0 0 0,0 0 0,-1 0 0,1-1 0,0 1 0,0 0 0,0 0 0,-1 0 0,1 0 0,0 0 0,0-1 0,0 1 0,-1 0 0,1 0 0,0-1 0,0 1 0,4-4 0,13-4 0,67-16 0,104-18 0,-123 30 0,80-16-1365,-123 25-5461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0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24575,'0'0'0,"1"0"0,10-1 0,12-4 0,27-2 0,33-3 0,28-7 0,17-7 0,-4-4-913,-23 4-6365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37 24575,'0'17'0,"2"-1"0,0 1 0,0-1 0,1 0 0,2 0 0,-1 0 0,2 0 0,0-1 0,1 0 0,0 0 0,1 0 0,1-1 0,0-1 0,1 1 0,0-1 0,1-1 0,1 0 0,0-1 0,25 19 0,-30-26 0,-1 0 0,1 0 0,-1-1 0,1 0 0,0 0 0,0-1 0,1 0 0,-1 0 0,15 1 0,-13-3 0,0 0 0,1 0 0,-1-1 0,0-1 0,0 1 0,0-1 0,15-6 0,-4 0 0,-1 0 0,-1-1 0,0-1 0,0-1 0,-1-1 0,0 0 0,-1-2 0,-1 1 0,0-2 0,0 0 0,20-30 0,-31 40 0,-1 0 0,0-1 0,0 1 0,-1-1 0,0 0 0,0 0 0,0 0 0,-1 0 0,1 0 0,-1-8 0,-1 11 0,0-1 0,0 1 0,0-1 0,-1 0 0,1 1 0,-1-1 0,0 1 0,0-1 0,-1 1 0,1 0 0,-1 0 0,1-1 0,-1 1 0,0 0 0,0 0 0,0 0 0,-1 1 0,1-1 0,-4-2 0,0 0 0,-1 0 0,0 1 0,0-1 0,0 1 0,0 1 0,-1-1 0,1 1 0,-1 1 0,-13-3 0,-1 1 0,0 0 0,-30 1 0,15 3 0,0 1 0,-67 11 0,76-7 0,0 2 0,0 1 0,1 1 0,-32 15 0,31-8-1365,11-5-5461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24575,'0'0'0,"0"-2"0,0-1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2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142 758 24575,'0'0'0,"0"0"0,0 0 0,3-13 0,9-47 0,-3 0 0,-2-1 0,-2-69 0,-6 88 0,-2 0 0,-1 1 0,-3-1 0,-1 1 0,-20-58 0,21 79 0,-13-26 0,17 40 0,0 0 0,0 1 0,-1 0 0,0 0 0,0 0 0,0 0 0,-1 0 0,-8-7 0,12 12 0,0-1 0,0 0 0,0 1 0,0-1 0,0 0 0,0 1 0,0-1 0,0 1 0,0-1 0,-1 1 0,1 0 0,0 0 0,0-1 0,0 1 0,0 0 0,-1 0 0,1 0 0,0 0 0,0 0 0,0 0 0,0 1 0,-1-1 0,1 0 0,0 1 0,0-1 0,0 1 0,-2 0 0,1 1 0,1-1 0,-1 1 0,1-1 0,-1 1 0,1 0 0,0 0 0,-1 0 0,1 0 0,0 0 0,0 0 0,1 0 0,-1 0 0,0 0 0,0 4 0,-1 5 0,0 0 0,1 0 0,1 1 0,0-1 0,2 20 0,15 57 0,-15-80 0,8 35 0,27 72 0,-28-93 0,2 1 0,0-2 0,1 0 0,26 35 0,-32-49 0,0 0 0,1 0 0,-1 0 0,1-1 0,1 0 0,-1-1 0,10 6 0,-12-9 0,0 1 0,0-1 0,0 0 0,1-1 0,-1 1 0,1-1 0,-1 0 0,1 0 0,0-1 0,-1 1 0,1-1 0,10-2 0,-2-1 0,-1 0 0,0-1 0,0 0 0,-1-1 0,1-1 0,-1 0 0,0 0 0,18-14 0,3-5 0,45-45 0,-26 19 0,-9 8 0,90-70 0,-118 102 0,1 1 0,0 0 0,0 2 0,1 0 0,0 0 0,0 2 0,1 0 0,0 1 0,0 1 0,29-3 0,-37 6 0,0 1 0,0 0 0,0 1 0,0 0 0,0 0 0,0 1 0,12 4 0,-18-5 0,0 1 0,1 0 0,-1 0 0,-1 0 0,1 0 0,0 0 0,0 1 0,-1 0 0,0 0 0,1 0 0,-1 0 0,0 0 0,0 1 0,-1-1 0,1 1 0,-1 0 0,0 0 0,3 7 0,-2-3 0,-1 1 0,-1 0 0,1 0 0,-1 0 0,-1 0 0,0 0 0,0 0 0,-1 0 0,0 0 0,0 0 0,-1 0 0,0-1 0,-4 11 0,-5 10 0,-1-1 0,-24 41 0,-8 4-1365,2-12-5461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24575,'0'0'0,"0"0"0,0 0 0,-1 0 0,-1 0 0,1 0 0,0 1 0,-1-1 0,1 1 0,0-1 0,0 1 0,0-1 0,-1 1 0,1 0 0,0 0 0,0-1 0,0 1 0,0 0 0,0 0 0,0 0 0,0 0 0,1 0 0,-1 1 0,0-1 0,0 0 0,1 0 0,-1 0 0,1 1 0,-1-1 0,0 3 0,-1 5 0,0 0 0,-3 16 0,5-20 0,-4 32 17,2 0 0,1 0 1,2 0-1,2 0 0,1 0 0,16 64 0,-9-62-265,2 0 1,1-1-1,2 0 1,2-1-1,44 67 1,-39-72-6579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55 111 24575,'1'-1'0,"-1"1"0,0-1 0,1 0 0,-1 0 0,1 0 0,-1 1 0,1-1 0,-1 0 0,1 1 0,-1-1 0,1 0 0,0 1 0,0-1 0,-1 1 0,1-1 0,1 0 0,1-1 0,26-19 0,1 1 0,53-26 0,-80 45 0,1-1 0,-1 1 0,1-1 0,-1 1 0,1 1 0,-1-1 0,1 0 0,0 1 0,5 0 0,-8 0 0,1 0 0,-1 0 0,1 1 0,-1-1 0,1 1 0,-1 0 0,1-1 0,-1 1 0,1 0 0,-1 0 0,0 0 0,1 0 0,-1 0 0,0 0 0,0 0 0,0 0 0,0 0 0,0 1 0,0-1 0,0 0 0,0 1 0,0-1 0,0 3 0,1 1 0,-1-1 0,0 1 0,0-1 0,0 1 0,0 0 0,-1-1 0,0 1 0,0 0 0,0 0 0,0-1 0,-1 1 0,0 0 0,0-1 0,0 1 0,-1-1 0,1 1 0,-1-1 0,-4 8 0,-3 3 0,-1 0 0,0 0 0,-19 21 0,-101 93 0,72-75 0,55-51 0,0 0 0,-1 0 0,1 0 0,0 1 0,1-1 0,-1 1 0,-2 4 0,5-8 0,-1 1 0,1 0 0,0-1 0,0 1 0,0 0 0,-1 0 0,1-1 0,0 1 0,0 0 0,0 0 0,0-1 0,0 1 0,0 0 0,0 0 0,1-1 0,-1 3 0,1-2 0,-1-1 0,1 1 0,-1 0 0,1 0 0,0 0 0,0 0 0,-1 0 0,1-1 0,0 1 0,0 0 0,0-1 0,0 1 0,0 0 0,2 0 0,10 5 0,1-1 0,0-1 0,0 0 0,1 0 0,15 1 0,77 4 0,-2-6-1365,-60-3-5461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62 24575,'-10'-9'0,"6"5"0,-2-1 0,-1 0 0,1 1 0,-1 0 0,0 0 0,0 1 0,-1-1 0,1 2 0,-1-1 0,-12-2 0,0 1 0,0 2 0,-32-2 0,38 4 0,0 1 0,1 0 0,-1 0 0,0 2 0,1-1 0,-22 9 0,26-8 0,1 1 0,0 0 0,0 0 0,0 1 0,1 0 0,-1 1 0,1-1 0,0 1 0,1 1 0,-1-1 0,-5 9 0,-1 4 0,0 1 0,2 1 0,0-1 0,1 2 0,-10 32 0,9-18 0,2 0 0,-8 64 0,15-78 0,0 1 0,1-1 0,4 30 0,-3-50 0,0 0 0,1 0 0,-1-1 0,1 1 0,-1-1 0,1 1 0,0-1 0,0 1 0,0-1 0,0 1 0,0-1 0,0 0 0,0 1 0,0-1 0,0 0 0,1 0 0,-1 0 0,1 0 0,-1 0 0,0 0 0,1 0 0,0-1 0,-1 1 0,1 0 0,-1-1 0,3 1 0,5 1 0,0 0 0,0-1 0,18 0 0,-14-1 0,86 1 0,-59-2 0,0 2 0,0 2 0,44 8 0,-77-9 0,0-1 0,0 1 0,-1 1 0,0-1 0,1 1 0,-1 0 0,0 1 0,0-1 0,8 8 0,-10-8 0,-1 1 0,1 0 0,-1 0 0,0 0 0,0 0 0,0 0 0,-1 1 0,1 0 0,-1-1 0,0 1 0,0 0 0,-1 0 0,2 7 0,-1 3 0,0-1 0,-2 1 0,1-1 0,-2 1 0,0 0 0,-1-1 0,0 1 0,-1-1 0,-6 18 0,0-8 0,0 0 0,-1-1 0,-1-1 0,-23 34 0,23-40-455,-1 0 0,-25 24 0,11-17-6371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24575,'1'0'0,"0"0"0,0 0 0,0 0 0,0 0 0,0 0 0,0 0 0,0 0 0,0 0 0,0 0 0,2 1 0,5 0 0,215 6 0,1-21 0,14-18-1365,-211 28-5461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24575,'0'0'0,"0"2"0,1 8 0,4 20 0,2 27 0,-2 28 0,-8 31 0,-10 24 0,-8 9-1421,-5-4 1421,0-17 0,3-30-6770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24575,'-9'0'0,"0"0"0,-17 3 0,22-2 0,1 0 0,-1 0 0,1 1 0,0-1 0,0 1 0,-1-1 0,1 1 0,0 0 0,0 0 0,-3 3 0,-5 6 0,0 0 0,1 1 0,0 0 0,-11 18 0,14-21 0,2 1 0,0 0 0,0 1 0,1-1 0,0 1 0,-4 19 0,7-23 0,0-1 0,0 1 0,1-1 0,0 1 0,1-1 0,0 1 0,0-1 0,0 0 0,0 1 0,1-1 0,0 0 0,0 0 0,1 0 0,0 0 0,0 0 0,4 5 0,-2-4 0,0-1 0,1 0 0,-1-1 0,1 1 0,0-1 0,0 0 0,1 0 0,-1-1 0,1 0 0,0 0 0,0-1 0,14 5 0,-8-4 0,1 0 0,0-2 0,0 0 0,0 0 0,0-1 0,0-1 0,0 0 0,0-1 0,0-1 0,0 0 0,0-1 0,-1 0 0,15-6 0,-20 6 0,0-1 0,0 0 0,0 0 0,0-1 0,-1 0 0,0 0 0,0-1 0,0 0 0,8-9 0,-10 9 0,-1 0 0,0 0 0,0 0 0,0-1 0,-1 1 0,0-1 0,0 0 0,-1 0 0,0 0 0,0 0 0,-1 0 0,1-12 0,-1 14 0,-1 0 0,0 0 0,0 0 0,-1 0 0,1 0 0,-1 1 0,0-1 0,-1 0 0,1 0 0,-1 1 0,0-1 0,0 1 0,0-1 0,-5-5 0,3 5 0,0 0 0,0 0 0,-1 1 0,0 0 0,0 0 0,0 0 0,-1 0 0,1 1 0,-1 0 0,-6-3 0,0 1 0,-1 1 0,0 0 0,0 1 0,0 1 0,0 0 0,0 0 0,-1 1 0,1 1 0,0 1 0,-16 1 0,7 2-136,-1 1-1,1 1 1,1 1-1,-1 1 1,1 1-1,1 1 1,-1 1-1,2 0 0,-25 19 1,27-16-6690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0,2 0 0,2 0 0,5 1 0,4 4 0,1 0-8191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24575,'0'0'0,"0"-2"0,0 1 0,1-1 0,-1 1 0,1-1 0,-1 1 0,1-1 0,0 1 0,0 0 0,-1-1 0,1 1 0,0 0 0,0 0 0,0 0 0,0 0 0,0-1 0,1 1 0,-1 1 0,0-1 0,0 0 0,1 0 0,-1 0 0,3 0 0,4-3 0,0 0 0,14-3 0,-1 2 0,-1 0 0,2 1 0,-1 1 0,0 2 0,1 0 0,22 2 0,-27 0 0,0 1 0,-1 1 0,1 0 0,-1 1 0,0 1 0,0 1 0,0 0 0,19 11 0,-29-14 0,-1 1 0,1 0 0,-1 0 0,0 0 0,0 0 0,-1 1 0,1 0 0,-1 0 0,0 0 0,0 1 0,-1-1 0,6 13 0,-6-11 0,-1 0 0,0 0 0,0 1 0,0-1 0,-1 1 0,-1-1 0,1 1 0,-1 0 0,0-1 0,-3 15 0,1-10 0,-1 0 0,0 0 0,-1-1 0,-1 0 0,0 0 0,0 0 0,-7 10 0,-54 68 0,23-32 0,40-53 0,0 1 0,0-1 0,0 1 0,1 0 0,-4 9 0,6-13 0,-1 1 0,1 0 0,0 0 0,0 0 0,-1 0 0,1 0 0,1 0 0,-1 0 0,0-1 0,0 1 0,1 0 0,-1 0 0,1 0 0,-1 0 0,1-1 0,0 1 0,0 0 0,0 0 0,1 1 0,2 2 0,0-1 0,0 1 0,1-1 0,-1 0 0,1-1 0,0 1 0,0-1 0,0 0 0,1 0 0,-1 0 0,1-1 0,7 2 0,2 1 0,0-1 0,1-1 0,25 2 0,5-3 60,62-5-1,43-14-1543,-77 7-5342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51 24575,'-5'-5'0,"-1"0"0,0 1 0,0 0 0,0 0 0,0 1 0,-1-1 0,1 1 0,-1 1 0,0-1 0,-12-2 0,1 2 0,1 1 0,0 0 0,-23 1 0,27 1 0,-1 1 0,0 0 0,1 1 0,0 1 0,-1 0 0,1 1 0,0 0 0,1 1 0,-1 1 0,1 0 0,-14 9 0,18-10 0,0 1 0,0 1 0,0 0 0,1 0 0,0 0 0,0 1 0,1 0 0,0 0 0,0 1 0,1-1 0,0 1 0,1 0 0,0 1 0,0-1 0,-3 18 0,3-10 0,2 2 0,0-1 0,1 0 0,2 33 0,-1-48 0,0 1 0,1-1 0,0 0 0,0 0 0,-1 0 0,2 0 0,-1 1 0,0-2 0,1 1 0,-1 0 0,1 0 0,0 0 0,0-1 0,0 1 0,0-1 0,1 1 0,-1-1 0,0 0 0,1 0 0,0 0 0,-1 0 0,1-1 0,0 1 0,0-1 0,0 1 0,0-1 0,4 1 0,8 2 0,0-2 0,-1 1 0,1-2 0,25 1 0,-33-2 0,22 0 0,0 1 0,1 2 0,45 10 0,-66-10 0,0-1 0,0 2 0,0-1 0,-1 1 0,1 0 0,-1 1 0,0 0 0,0 0 0,-1 1 0,1 0 0,-1 0 0,0 1 0,-1 0 0,0 0 0,8 12 0,-9-11 0,0 2 0,0-1 0,-1 0 0,0 1 0,0 0 0,-1 0 0,-1 0 0,0 0 0,0 1 0,-1-1 0,0 0 0,0 1 0,-1-1 0,-1 1 0,0-1 0,-1 0 0,1 1 0,-2-1 0,0 0 0,0 0 0,-1 0 0,0-1 0,0 1 0,-9 11 0,0-1 0,-1-2 0,-1 0 0,0-1 0,-2 0 0,-20 16 0,-6 0 0,-49 30 0,18-19-1365,66-39-5461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24575,'-8'9'0,"-108"162"0,88-124 0,-40 89 0,51-92 0,1 1 0,-9 49 0,20-73 0,1 1 0,2-1 0,0 1 0,1-1 0,1 1 0,6 40 0,-4-50 20,1-1 0,0 1 0,1-1 0,0 0 0,7 12 0,-7-16-185,0-1 0,0 1 0,0-1 0,1 0 0,0-1 0,0 1 0,1-1 0,11 9 0,7 0-6661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9:3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2196 24575,'0'14'0,"1"2"0,0-1 0,1 0 0,7 26 0,18 46 0,-17-58 0,7 20 0,43 90 0,-52-124 0,0 0 0,1-1 0,1 0 0,1 0 0,0-1 0,0-1 0,1 0 0,1 0 0,26 18 0,-33-26 0,-1-1 0,1 0 0,0 0 0,0 0 0,0-1 0,0 0 0,0 0 0,1 0 0,-1-1 0,0 0 0,1 0 0,-1-1 0,1 0 0,-1 0 0,1 0 0,-1-1 0,1 0 0,-1 0 0,0-1 0,1 0 0,-1 0 0,8-4 0,8-6 0,-1-2 0,0 0 0,30-27 0,-50 40 0,312-293-904,-19-22-917,-226 241 1070,539-574 345,-214 242 406,113-117 0,-165 183-1867,-258 266-575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1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24575,'2'12'0,"63"243"0,16 74 0,-21-75-1365,-51-219-5461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2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202 313 24575,'1'5'0,"2"3"0,0 0 0,1-1 0,0 1 0,6 7 0,-4-4 0,91 128 0,-71-106 0,2-1 0,32 28 0,-55-56 0,12 10 0,-16-13 0,0 0 0,-1-1 0,1 1 0,0-1 0,0 1 0,0-1 0,1 1 0,-1-1 0,0 1 0,0-1 0,0 0 0,0 0 0,2 0 0,-3 0 0,1 0 0,-1 0 0,0 0 0,0 0 0,0 0 0,1 0 0,-1 0 0,0 0 0,0-1 0,0 1 0,0 0 0,1 0 0,-1 0 0,0 0 0,0 0 0,0-1 0,0 1 0,0 0 0,0 0 0,0 0 0,1-1 0,-1 1 0,0 0 0,0 0 0,0 0 0,0-1 0,0 1 0,0 0 0,0 0 0,0-1 0,0 1 0,0 0 0,0 0 0,0 0 0,0-1 0,0 1 0,-1 0 0,1 0 0,0 0 0,0-1 0,-2-4 0,0 0 0,-1 0 0,1 0 0,-1 1 0,0-1 0,0 1 0,-1-1 0,-4-4 0,5 6 0,-31-35 0,-62-53 0,-47-24 0,6 6 0,131 103 0,2 4 0,1-1 0,-1 1 0,1-1 0,0 0 0,1 0 0,-1-1 0,0 1 0,1 0 0,0-1 0,-4-6 0,6 10 0,0-1 0,0 1 0,0-1 0,0 1 0,0-1 0,0 1 0,0-1 0,0 1 0,0-1 0,0 1 0,0-1 0,0 1 0,0-1 0,0 1 0,0-1 0,0 1 0,1-1 0,-1 1 0,0-1 0,0 1 0,1 0 0,-1-1 0,0 1 0,1-1 0,-1 1 0,0 0 0,1-1 0,-1 1 0,0 0 0,1 0 0,-1-1 0,1 1 0,18-5 0,2 2 0,1 1 0,43 3 0,45 10 0,-33 1 0,77 21 0,-116-22 0,0 2 0,0 1 0,65 36 0,-100-48 0,8 4 0,15 12 0,-23-16 0,-1-1 0,0 1 0,0 0 0,0 0 0,0 0 0,-1 1 0,1-1 0,0 0 0,-1 1 0,0-1 0,1 1 0,0 4 0,-1-3 0,-2-3 0,-2-9 0,3-2 0,-1 1 0,2-1 0,-1 0 0,1 0 0,4-13 0,15-48 0,-11 45 0,0 0 0,24-45 0,-29 63 0,1 0 0,1 0 0,0 0 0,0 0 0,0 1 0,1 0 0,0 1 0,0-1 0,1 1 0,-1 1 0,17-10 0,-13 11 0,1-1 0,0 1 0,0 1 0,0 0 0,0 1 0,1 0 0,-1 1 0,1 1 0,-1 0 0,1 0 0,16 3 0,-11 0 0,1 1 0,-1 1 0,0 0 0,0 1 0,-1 1 0,32 18 0,-41-21-136,-1 1-1,1 0 1,-1 1-1,0 0 1,-1 0-1,0 0 1,0 1-1,0 0 0,7 11 1,-1 4-6690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400 193 24575,'0'10'0,"-1"-4"0,2 0 0,-1-1 0,1 1 0,0 0 0,0 0 0,2 6 0,-1-8 0,-1-1 0,1 0 0,0 0 0,0 1 0,0-1 0,0 0 0,0-1 0,1 1 0,-1 0 0,1-1 0,4 4 0,-4-4 0,0 0 0,0 0 0,0 0 0,0-1 0,0 1 0,0-1 0,1 1 0,-1-1 0,1 0 0,-1-1 0,1 1 0,-1-1 0,1 1 0,-1-1 0,8-1 0,-6 1 0,-1-1 0,1 0 0,-1-1 0,1 1 0,-1-1 0,1 0 0,-1 0 0,0-1 0,0 1 0,0-1 0,4-3 0,-3 2 0,0-1 0,0 1 0,-1-1 0,0 0 0,0 0 0,0-1 0,0 0 0,-1 1 0,0-1 0,0 0 0,-1 0 0,1-1 0,-1 1 0,-1 0 0,1-1 0,-1 1 0,1-11 0,-3 10 0,1 1 0,-1-1 0,0 1 0,-1 0 0,1-1 0,-1 1 0,0 0 0,-1 0 0,0 0 0,0 0 0,0 1 0,0-1 0,-1 1 0,0 0 0,0 0 0,-1 0 0,1 0 0,-1 1 0,-9-7 0,4 5 0,1 0 0,-1 0 0,-1 1 0,1 0 0,-1 1 0,0 0 0,0 1 0,0 0 0,0 1 0,-17-2 0,9 4-62,0 0 0,0 1 0,0 0 0,0 2 0,1 0 0,-1 1 0,1 1 0,0 1 0,0 1 0,1 0 0,0 1 0,0 1-1,1 0 1,0 1 0,0 1 0,1 1 0,1 0 0,0 1 0,1 0 0,0 1 0,-17 25 0,3 4-6764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4 0,2 5 0,2 2 0,3 2 0,2 1 0,7-5 0,6-5 0,0-3-8191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1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461 407 24575,'1'-30'0,"0"21"0,-1 0 0,1 0 0,-3-16 0,-1 9 0,-1 0 0,-1 1 0,0-1 0,-1 1 0,-1 0 0,0 0 0,-1 1 0,0 0 0,-18-21 0,12 18 0,-1 0 0,0 1 0,-2 1 0,0 1 0,0 0 0,-31-17 0,41 26 0,-1 1 0,0 0 0,0 1 0,0 0 0,-1 0 0,1 0 0,-17-1 0,20 3 0,1 1 0,-1 0 0,0 0 0,1 1 0,-1-1 0,1 1 0,-1 0 0,1 1 0,-1-1 0,1 1 0,0-1 0,-1 1 0,1 0 0,0 1 0,0-1 0,-5 6 0,2-2 0,0 1 0,1 0 0,0 1 0,0-1 0,1 1 0,0 0 0,0 1 0,1-1 0,0 1 0,-3 10 0,3-7 0,0 0 0,2 0 0,-1 0 0,2 0 0,-1 0 0,2 1 0,0 17 0,1-25 0,-1 0 0,1 0 0,0 0 0,1 0 0,-1 0 0,1-1 0,0 1 0,0 0 0,1-1 0,-1 1 0,1-1 0,0 0 0,6 7 0,-4-6 0,0-1 0,1 1 0,0-1 0,0 0 0,0 0 0,0-1 0,1 1 0,-1-2 0,8 3 0,0 0 0,0-2 0,0 0 0,0 0 0,0-1 0,0-1 0,0-1 0,0 0 0,0 0 0,21-5 0,-17 2 0,0-2 0,0 0 0,-1-1 0,0-1 0,0 0 0,30-19 0,-38 20 0,-2 1 0,0 1 0,1-1 0,-1 2 0,13-5 0,-18 7 0,0 0 0,0 1 0,1-1 0,-1 1 0,1 0 0,-1 0 0,0 0 0,1 0 0,-1 0 0,1 0 0,-1 1 0,0-1 0,1 1 0,-1 0 0,0 0 0,0-1 0,0 1 0,1 1 0,-1-1 0,3 2 0,-1 1 0,0 0 0,0-1 0,0 1 0,-1 1 0,0-1 0,1 0 0,-2 1 0,1 0 0,0 0 0,1 5 0,3 9 0,7 27 0,-13-39 0,20 92 0,8 101 0,-10-56 0,-17-128-455,1-1 0,7 19 0,-3-16-6371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73 24575,'-1'-1'0,"0"0"0,0 0 0,0 0 0,0 0 0,0 0 0,-1 0 0,1 0 0,0 0 0,0 0 0,-1 1 0,1-1 0,-1 0 0,-1 0 0,1 0 0,-22-9 0,-1 1 0,0 2 0,-28-6 0,9 5 0,-45-2 0,67 9 0,0 1 0,-1 0 0,1 1 0,-1 2 0,1 0 0,-35 11 0,47-11 0,-1 1 0,1 1 0,0 0 0,0 0 0,1 1 0,-13 10 0,15-11 0,1 1 0,0 0 0,0 0 0,1 1 0,0-1 0,0 1 0,1 1 0,-1-1 0,-3 11 0,5-11 0,0 1 0,1-1 0,0 0 0,1 1 0,-1 0 0,2-1 0,-1 1 0,1 0 0,0 0 0,0-1 0,1 1 0,0 0 0,1-1 0,2 10 0,0-6 0,0-1 0,1 1 0,0-1 0,1 0 0,0 0 0,0-1 0,1 0 0,1 0 0,8 8 0,5 3 0,1-1 0,1-1 0,29 17 0,81 40 0,3 1 0,-131-73 0,1 1 0,0 0 0,-1 1 0,0-1 0,0 1 0,0 0 0,0 0 0,-1 0 0,4 7 0,-6-9 0,-1 0 0,0 0 0,1 0 0,-1 0 0,0 0 0,-1 1 0,1-1 0,0 0 0,-1 1 0,0-1 0,0 0 0,0 0 0,0 1 0,-1-1 0,1 0 0,-1 1 0,0-1 0,1 0 0,-2 0 0,-1 5 0,-2 2 0,0-1 0,-1 0 0,0-1 0,-1 1 0,1-1 0,-1 0 0,-1-1 0,-10 9 0,-5 1 0,-46 27 0,64-41 0,-46 24 0,44-24 0,0 0 0,1-1 0,-1 1 0,0-2 0,-12 3 0,18-4 0,-1 0 0,1 0 0,0 0 0,0 0 0,0 0 0,0 0 0,0 0 0,0 0 0,0 0 0,0 0 0,0-1 0,0 1 0,0 0 0,-1-1 0,2 1 0,-1-1 0,0 1 0,0-1 0,0 0 0,0 1 0,0-1 0,0 0 0,0 1 0,1-1 0,-1 0 0,0 0 0,1 0 0,-1 0 0,1 0 0,-1 0 0,0-1 0,0-1 0,1 0 0,-1 0 0,1 0 0,0-1 0,0 1 0,0 0 0,0 0 0,1 0 0,-1 0 0,1 0 0,1-3 0,6-17 0,1 0 0,2 1 0,14-24 0,-17 33 0,216-424-2246,-181 340-3699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24575,'0'0'0,"5"1"0,6 2 0,-1 2 0,1-1 0,-1 1 0,0 1 0,14 10 0,-22-15 0,20 15-15,0 0 0,-1 2 0,-1 0 0,-1 1-1,-1 1 1,0 0 0,-1 2 0,-2 0 0,0 1 0,-1 0-1,18 43 1,-21-37-59,-2 1 0,-1 0 1,-1 0-1,-1 0 0,-2 1 0,-1 0 0,-2 36 0,-3-25 10,-2 0 1,-1 0-1,-3 0 0,-21 70 0,3-40-133,-2-2 0,-4-1 0,-2-1 0,-3-1-1,-80 105 1,83-130-5719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24575,'0'0'0,"0"0"0,0 0 0,4 0 0,7 2 0,13 2 0,19 3 0,24 1 0,17-1 0,6-5 0,-3-4 0,-10-6 0,-11-11 0,-11-13 0,-13-6 0,-13 5-8191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2 0,4 8 0,5 21 0,3 29 0,1 30 0,0 31 0,-3 26-1315,-4 4 1315,-3-24-6876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227 221 24575,'0'0'0,"-1"1"0,-1-1 0,1 0 0,0 1 0,0-1 0,0 1 0,0-1 0,0 1 0,0-1 0,0 1 0,0 0 0,0-1 0,0 1 0,0 0 0,0 0 0,1 0 0,-1 0 0,0 0 0,0 1 0,-13 21 0,14-22 0,-6 12 0,1 0 0,0 1 0,2 0 0,-1-1 0,1 1 0,1 1 0,1-1 0,0 0 0,1 0 0,0 0 0,1 1 0,1-1 0,0 0 0,1 0 0,0 0 0,8 19 0,-9-29 0,-1 0 0,1 0 0,0-1 0,0 1 0,0 0 0,1-1 0,-1 0 0,5 4 0,-6-5 0,1-1 0,0 0 0,0 0 0,-1 1 0,1-1 0,0 0 0,0-1 0,0 1 0,0 0 0,0-1 0,0 1 0,1-1 0,-1 1 0,0-1 0,0 0 0,0 0 0,0 0 0,3 0 0,3-2 0,0 1 0,0-1 0,0-1 0,0 1 0,0-1 0,-1-1 0,1 0 0,12-8 0,0-2 0,32-30 0,-28 20 0,0-1 0,38-54 0,-47 57 0,-2 0 0,0-1 0,-1-1 0,12-36 0,-21 51 0,0-1 0,-1 1 0,0-1 0,-1 1 0,0-1 0,0 0 0,-1 1 0,-1-12 0,0 16 0,0 1 0,0 0 0,0 0 0,0 0 0,0-1 0,-1 1 0,0 0 0,0 1 0,0-1 0,0 0 0,-1 1 0,1-1 0,-1 1 0,0 0 0,0 0 0,0 0 0,0 0 0,-1 0 0,1 1 0,-6-4 0,1 3 0,0 0 0,0 0 0,0 0 0,0 1 0,-1 1 0,1-1 0,-1 1 0,1 1 0,-1-1 0,1 1 0,-1 1 0,1 0 0,0 0 0,-11 3 0,-5 2 0,1 2 0,0 0 0,-39 20 0,26-8-227,1 1-1,0 2 1,2 1-1,1 2 1,-50 51-1,52-43-6598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2 0,2 2 0,1 1 0,1-3 0,2-5 0,3-4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24575,'0'0'0,"-2"5"0,-1 17 0,0 0 0,2 0 0,1 27 0,0-8 0,-1 217-189,-6 213-279,-14-251 533,12-139-1386,4-32-4957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02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24575,'-1'1'0,"1"-1"0,-1 1 0,1-1 0,-1 0 0,1 1 0,-1-1 0,1 1 0,0-1 0,-1 1 0,1-1 0,0 1 0,-1-1 0,1 2 0,-1 0 0,-2 5 0,0 0 0,0 0 0,1 0 0,0 0 0,1 1 0,-1-1 0,1 9 0,0 57 0,47 358-753,-26-286 609,12 158 144,10 70 0,-39-356 0,11 69 0,-11-73 0,1 0 0,0 1 0,1-2 0,7 15 0,-10-23 34,1 1 1,-1-1-1,1 0 1,0-1-1,0 1 1,1 0 0,-1-1-1,1 0 1,-1 0-1,1 0 1,0 0-1,8 4 1,-7-5 9,1 0 1,0 0 0,0 0 0,0-1 0,0 0 0,0 0 0,0 0 0,0-1-1,12 0 1,45-7-45,92-22 0,-64 10 0,130-12-11,3 14 96,-3-1-1524,-144 10-5387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28 24575,'9'-3'0,"-1"-1"0,10-1 0,0 0 0,0 2 0,1 0 0,0 0 0,0 2 0,-1 1 0,1 0 0,0 1 0,0 1 0,36 8 0,-47-7 0,0 0 0,0 0 0,0 0 0,-1 1 0,1 0 0,10 8 0,-16-10 0,1 0 0,0 0 0,-1 1 0,0-1 0,1 1 0,-1 0 0,0-1 0,0 1 0,-1 0 0,1 0 0,-1 0 0,1 0 0,-1 1 0,0-1 0,0 0 0,0 0 0,-1 1 0,1-1 0,-1 5 0,0-3 0,0 1 0,-1-1 0,0 0 0,0 0 0,0 1 0,-1-1 0,-2 6 0,-2 1 0,-13 22 0,-5 2 0,-2-1 0,-34 36 0,-69 61 0,44-47 0,65-65 0,-45 52 0,64-71 0,0 1 0,-1-1 0,1 1 0,0-1 0,0 1 0,0 0 0,0 0 0,1 0 0,-1-1 0,0 1 0,1 0 0,-1 0 0,1 0 0,0 0 0,0 0 0,0 0 0,0 3 0,0-3 0,1 0 0,0 0 0,0 0 0,0 0 0,0 0 0,0 0 0,1 0 0,-1-1 0,1 1 0,-1 0 0,1-1 0,-1 0 0,1 1 0,0-1 0,0 0 0,2 2 0,15 8 0,1-2 0,-1 0 0,2-1 0,-1 0 0,24 4 0,108 16 0,-4-11-1365,-122-15-5461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2 24575,'0'0'0,"-7"0"0,-21-1 0,-8 1 0,1 1 0,-40 6 0,64-5 0,0 0 0,0 1 0,0 1 0,0-1 0,1 2 0,-1-1 0,1 2 0,0-1 0,1 1 0,-17 14 0,14-10 0,1 2 0,1-1 0,0 1 0,1 0 0,0 1 0,-8 17 0,7-12 0,2 2 0,0 0 0,1 0 0,-4 21 0,4-4 0,2 0 0,1 0 0,2 1 0,5 67 0,-3-100 0,0-4 0,0 0 0,0 0 0,0 0 0,0 0 0,0 0 0,1 0 0,-1 0 0,0 0 0,0 0 0,1 0 0,0 1 0,0-1 0,-1-1 0,1 0 0,0 1 0,-1-1 0,1 0 0,0 1 0,0-1 0,-1 0 0,1 0 0,0 1 0,0-1 0,-1 0 0,1 0 0,0 0 0,0 0 0,-1 0 0,1 0 0,1-1 0,30 0 0,0 1 0,-1 1 0,59 10 0,-76-8 0,0 1 0,0 0 0,-1 1 0,0 0 0,1 2 0,-2-1 0,1 1 0,-1 1 0,0 0 0,19 18 0,-21-16 0,0 0 0,-1 0 0,0 1 0,-1 1 0,0-1 0,-1 1 0,0 0 0,5 15 0,-9-19 0,-1-1 0,1 1 0,-2 0 0,1 0 0,-1 0 0,0 0 0,0 0 0,-1 0 0,-1 0 0,1 0 0,-1 0 0,0 0 0,-1-1 0,0 1 0,-4 12 0,-1-5 0,-1 1 0,-1-1 0,0-1 0,-1 0 0,0 0 0,-18 18 0,1-5 0,-56 42 0,45-43-455,0-1 0,-49 23 0,49-29-6371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24575,'-2'0'0,"1"1"0,0-1 0,0 0 0,0 1 0,-1-1 0,1 1 0,0-1 0,0 1 0,0 0 0,0 0 0,0-1 0,0 1 0,0 0 0,0 0 0,-1 1 0,0 0 0,-19 20 0,1 0 0,2 1 0,-19 29 0,19-26 0,-25 36-102,2 1 0,4 3-1,-38 90 1,59-115 8,2 1 0,-13 67 0,21-76 63,2 0-1,2 1 0,2 65 0,2-82 93,0 1 0,1 0 1,1-1-1,11 33 1,-11-41-202,0 0 0,0 0 1,1 0-1,0-1 1,1 0-1,0 0 0,0-1 1,1 1-1,-1-1 0,10 7 1,13 5-6005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239 143 24575,'0'0'0,"-7"0"0,5 0 0,1 0 0,0 1 0,0-1 0,-1 0 0,1 1 0,0-1 0,0 0 0,0 1 0,-1 0 0,1-1 0,0 1 0,0 0 0,0-1 0,0 1 0,0 0 0,0 0 0,0 0 0,1 0 0,-1 0 0,0 0 0,0 0 0,1 0 0,-1 0 0,0 0 0,1 1 0,0-1 0,-1 0 0,1 0 0,-1 2 0,0 4 0,-1-1 0,1 1 0,1 0 0,0 10 0,0-5 0,1 1 0,0 0 0,1-1 0,1 0 0,0 1 0,0-1 0,1 0 0,1-1 0,0 1 0,9 14 0,-10-19 0,1 1 0,1-1 0,-1 0 0,1-1 0,1 0 0,-1 1 0,1-2 0,0 1 0,0-1 0,0 0 0,1-1 0,0 0 0,0 0 0,0 0 0,14 3 0,-13-5 0,-1 0 0,1-1 0,0 0 0,0-1 0,0 0 0,0 0 0,0-1 0,0 0 0,0 0 0,13-5 0,-11 3 0,0-1 0,0-1 0,-1 0 0,1 0 0,-1-1 0,0-1 0,16-13 0,-18 13 0,0-1 0,0 0 0,-1-1 0,0 0 0,0 0 0,-1 0 0,0-1 0,5-12 0,-8 14 0,0 0 0,0 0 0,-1 0 0,0 0 0,0-1 0,-1 1 0,0-1 0,-1 1 0,0-1 0,0 1 0,-2-12 0,0 11 0,0 0 0,-1 0 0,0 0 0,0 1 0,-1-1 0,0 1 0,0-1 0,-1 1 0,0 1 0,-1-1 0,0 1 0,0 0 0,0 0 0,-1 0 0,0 1 0,-13-9 0,8 8 0,1 0 0,-1 1 0,0 1 0,0 0 0,0 0 0,-1 2 0,1-1 0,-1 2 0,0-1 0,0 2 0,-20-1 0,6 3 0,0 1 0,0 1 0,1 1 0,-1 2 0,1 0 0,0 2 0,0 1 0,1 1 0,1 1 0,-26 15 0,42-21 15,0 0 0,0 1 0,0 0 0,1 1 0,-1-1 0,2 1 0,-8 9 0,12-13-80,0-1 1,0 1-1,1 0 1,-1 0-1,1 0 1,-1 1-1,1-1 0,0 0 1,0 0-1,1 1 1,-1-1-1,1 0 1,-1 1-1,1-1 0,0 1 1,1-1-1,-1 0 1,0 1-1,1-1 1,0 1-1,0-1 1,2 6-1,11 17-6761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0,0 3 0,2 2 0,2 0 0,7-2 0,9-2 0,4-3 0,-1-1-8191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447 371 24575,'0'0'0,"0"0"0,-2-7 0,-44-93 0,37 82 0,-2 1 0,0 0 0,-18-21 0,12 18 0,-2 1 0,0 1 0,-1 0 0,-1 2 0,0 0 0,-1 1 0,-40-19 0,54 31 0,0 0 0,1 0 0,-1 0 0,0 1 0,-9-1 0,15 3 0,-1 0 0,1-1 0,-1 1 0,1 0 0,-1 1 0,1-1 0,0 0 0,-1 1 0,1-1 0,-1 1 0,1 0 0,0 0 0,0 0 0,-1 0 0,1 0 0,0 1 0,0-1 0,0 0 0,0 1 0,1 0 0,-3 2 0,0 0 0,1 1 0,0 0 0,0 0 0,1 0 0,0 0 0,0 0 0,0 0 0,0 1 0,-1 10 0,1 1 0,-1 33 0,4-33 0,0-1 0,0 1 0,2 0 0,0-1 0,0 0 0,2 0 0,0 0 0,1 0 0,8 15 0,-9-23 0,-1 0 0,1-1 0,1 1 0,0-1 0,0 0 0,0-1 0,13 11 0,-13-13 0,0 0 0,0 0 0,0-1 0,1 1 0,0-2 0,-1 1 0,1-1 0,0 0 0,0 0 0,13 1 0,-15-3 0,0 0 0,0 0 0,0 0 0,-1 0 0,1-1 0,0 0 0,-1 0 0,9-3 0,-1-1 0,21-14 0,-29 17 0,-2 1 0,1-1 0,-1 1 0,0 0 0,1 0 0,-1 0 0,1 1 0,-1-1 0,1 0 0,-1 1 0,1 0 0,0-1 0,-1 1 0,1 0 0,-1 1 0,1-1 0,0 0 0,2 1 0,-1 1 0,0-1 0,-1 1 0,1 0 0,-1 0 0,0 0 0,1 0 0,-1 0 0,0 1 0,0-1 0,3 5 0,3 4 0,-1 0 0,-1 0 0,0 0 0,-1 1 0,9 21 0,4 20 0,15 64 0,2 59 0,-21-61-1365,-14-97-5461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411 313 24575,'-6'-18'0,"-9"-19"0,-1 1 0,-31-53 0,41 78 0,-1 1 0,0 1 0,-1-1 0,0 1 0,-1 1 0,1-1 0,-2 2 0,1-1 0,-1 1 0,0 1 0,-1-1 0,-20-8 0,23 12 0,-1 0 0,0 0 0,0 1 0,0 0 0,0 0 0,0 1 0,0 1 0,0-1 0,-17 2 0,24 0 0,0-1 0,0 1 0,0-1 0,0 1 0,0 0 0,0 0 0,0 0 0,0 0 0,0 0 0,0 0 0,1 0 0,-1 0 0,1 1 0,-1-1 0,1 1 0,-1-1 0,-1 3 0,2-1 0,-1 0 0,1 0 0,0 0 0,0 0 0,0 0 0,0 0 0,1 0 0,-1 0 0,1 0 0,-1 5 0,2 5 0,0 0 0,1-1 0,0 1 0,7 19 0,15 42 0,36 76 0,13 34 0,-63-154 0,-2 0 0,-1 1 0,-1 0 0,1 39 0,-6-55 0,-1 1 0,-1-1 0,0 1 0,-1 0 0,-8 26 0,7-32 0,-1 0 0,0 0 0,0-1 0,-1 0 0,0 1 0,-1-2 0,0 1 0,0-1 0,-12 12 0,9-11 0,-1-1 0,0 1 0,-18 10 0,22-16 0,0 0 0,1 0 0,-1 0 0,0-1 0,-1 0 0,1 0 0,0-1 0,-13 2 0,17-3 0,0 0 0,0 0 0,0 0 0,0 0 0,0 0 0,0-1 0,0 1 0,0-1 0,0 1 0,1-1 0,-1 0 0,0 0 0,0 0 0,1 0 0,-1 0 0,0 0 0,1 0 0,-1 0 0,1-1 0,0 1 0,-1 0 0,1-1 0,0 1 0,0-1 0,0 0 0,0 1 0,0-1 0,0 0 0,-1-3 0,1-2 0,-1 1 0,1-1 0,0 0 0,0 0 0,1 0 0,0 0 0,1-9 0,2-10 0,1 0 0,1 1 0,10-29 0,33-75 0,-23 70-273,3 1 0,2 1 0,3 2 0,61-79 0,-39 67-6553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24575,'5'9'0,"31"47"0,-2 1 0,-3 2 0,-3 1 0,-2 1 0,-2 1 0,21 96 0,-35-113 0,-2 0 0,-2 0 0,-2 0 0,-2 1 0,-2-1 0,-11 82 0,8-112 0,0 0 0,0 0 0,-2-1 0,0 0 0,0 0 0,-1 0 0,-1 0 0,-1-1 0,0 0 0,0-1 0,-1 0 0,-1 0 0,-18 17 0,-30 19-1365,3-11-5461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2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24575,'0'0'0,"0"0"0,0 0 0,-1 5 0,0 6 0,-1 0 0,-1 0 0,0-1 0,0 1 0,-1-1 0,0 0 0,-1 1 0,0-2 0,-9 14 0,9-17 0,1-1 0,-1 1 0,0-1 0,-1 0 0,1-1 0,-1 1 0,0-1 0,0 0 0,0 0 0,0-1 0,-1 0 0,0 0 0,1-1 0,-1 1 0,-11 1 0,5-2 0,0-1 0,1 0 0,-1-1 0,0-1 0,0 0 0,-20-4 0,12 0 0,0 0 0,1-2 0,-24-11 0,37 13 0,7 5 0,0 0 0,0 0 0,0 0 0,0 0 0,0 0 0,0-1 0,0 1 0,0 0 0,0 0 0,0 0 0,0 0 0,0 0 0,0-1 0,0 1 0,0 0 0,0 0 0,0 0 0,0 0 0,0 0 0,0 0 0,0-1 0,0 1 0,1 0 0,-1 0 0,0 0 0,0 0 0,0 0 0,0 0 0,0 0 0,0-1 0,0 1 0,1 0 0,0 0 0,0-1 0,1 0 0,-1 1 0,1-1 0,-1 1 0,0 0 0,1-1 0,2 1 0,3 0 0,-1 0 0,0 1 0,0 0 0,1 0 0,-1 0 0,0 1 0,0 0 0,0 0 0,0 0 0,0 1 0,-1 0 0,1 0 0,-1 0 0,9 8 0,-1 0 0,0 1 0,0 0 0,-2 1 0,12 16 0,-10-13 0,-2 1 0,0 0 0,0 1 0,-2 1 0,9 22 0,-16-34 0,1 0 0,-1 1 0,-1-1 0,1 1 0,-1 0 0,0 0 0,-1-1 0,0 1 0,0 0 0,-1 0 0,0-1 0,0 1 0,-1 0 0,0-1 0,0 1 0,-7 12 0,3-8 0,-2 0 0,0-1 0,0 0 0,-17 17 0,-43 34 0,65-59 0,0 0 0,-13 11 0,0-1 0,0 0 0,-2-1 0,-27 15 0,48-29 0,17-6 0,38-12 0,-25 13 29,0 2-1,35-1 1,68 5-728,-103 1-53,18 0-6074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3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24575,'232'-18'0,"-178"12"0,357-45 0,-355 41-455,-1-2 0,71-25 0,-76 18-6371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0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270 238 24575,'-13'-7'0,"-11"-13"0,0 0 0,-29-35 0,43 44 0,-27 12 0,32-1 0,2 0 0,-1 0 0,0 0 0,1 1 0,-1-1 0,-4 2 0,6-1 0,0-1 0,1 1 0,-1 0 0,1 0 0,-1 0 0,1 0 0,0 0 0,0 0 0,-1 0 0,1 1 0,0-1 0,0 0 0,0 1 0,-1 1 0,-5 10 0,0 1 0,1-1 0,0 1 0,1 0 0,-5 24 0,4-7 0,-2 52 0,7-76 0,1 2 0,-1 0 0,1 1 0,2 10 0,-2-17 0,1 0 0,-1-1 0,1 0 0,0 1 0,0-1 0,0 1 0,0-1 0,0 0 0,1 0 0,-1 0 0,0 1 0,1-1 0,0-1 0,-1 1 0,1 0 0,4 3 0,-1-2 0,0 0 0,1-1 0,-1 1 0,1-1 0,-1 0 0,1 0 0,0-1 0,12 2 0,-1-2 0,33-1 0,-35-1 0,1 0 0,-1-2 0,0 0 0,0 0 0,0-1 0,0-1 0,-1-1 0,18-9 0,-20 8 0,-1 0 0,0 0 0,0-1 0,-1-1 0,0 1 0,-1-2 0,0 1 0,0-1 0,-1-1 0,7-11 0,-8 11 0,-1-1 0,0 0 0,0 0 0,-2 0 0,1-1 0,2-15 0,-5 21 0,-1 0 0,-1 1 0,1-1 0,-1 0 0,0 0 0,-1 0 0,1 1 0,-1-1 0,-1 0 0,1 1 0,-1-1 0,0 1 0,-6-13 0,3 11 0,-1 0 0,0 0 0,0 0 0,-1 1 0,0 0 0,0 0 0,-1 0 0,1 1 0,-2 0 0,1 1 0,-13-7 0,6 5 0,1 0 0,-2 2 0,1-1 0,-1 2 0,0 0 0,-19-2 0,28 5 0,0 1 0,0-1 0,0 1 0,0 1 0,0 0 0,0 0 0,0 0 0,-7 3 0,12-4 0,-1 1 0,1 0 0,0 0 0,0 0 0,0 0 0,0 1 0,0-1 0,0 0 0,0 1 0,0-1 0,1 1 0,-1 0 0,0 0 0,1-1 0,-1 1 0,1 0 0,0 0 0,0 1 0,0-1 0,0 0 0,0 0 0,0 0 0,1 1 0,-1-1 0,1 0 0,-1 1 0,1 2 0,0 0 4,0 0 0,1 0 0,-1 0 0,1 0-1,1 0 1,-1 0 0,1-1 0,2 6 0,2 3-704,13 21 0,15 15-6126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3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24575,'0'0'0,"0"0"0,2 0 0,4 0 0,9 0 0,17-2 0,28-2 0,30-7 0,23-6 0,11-7-831,-7-1 831,-25 4-7360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1 339 24575,'0'14'0,"0"-7"0,1 1 0,0-1 0,1 0 0,0 0 0,0 0 0,0 0 0,1 0 0,0 0 0,1-1 0,-1 1 0,1-1 0,0 0 0,6 7 0,5 4 0,1 0 0,34 28 0,-36-35 0,1 0 0,-1-1 0,1 0 0,1-2 0,0 1 0,0-2 0,0 0 0,1-1 0,-1-1 0,1 0 0,32 2 0,-24-5 0,-1-1 0,1-1 0,0-1 0,-1-1 0,1-1 0,-1-1 0,39-14 0,-48 13 0,0 0 0,0-1 0,-1-1 0,0 0 0,0-1 0,-1-1 0,0 0 0,-1 0 0,0-1 0,12-16 0,-17 19 0,0-1 0,-1 0 0,0-1 0,-1 1 0,0-1 0,-1 0 0,0 0 0,0 0 0,-1-1 0,0 1 0,-1-1 0,0 0 0,-1 0 0,0 0 0,-1-21 0,-2 21 0,0-1 0,0 1 0,-1 0 0,-1 0 0,0 1 0,0-1 0,-1 1 0,0 0 0,-1 0 0,0 0 0,-1 1 0,0 0 0,0 0 0,-1 1 0,0 0 0,-13-10 0,4 5 0,0 1 0,-1 0 0,-1 2 0,0 0 0,0 1 0,-1 1 0,-40-11 0,34 13 17,0 1 0,0 1 1,0 1-1,0 2 0,-1 1 0,-35 4 0,45-2-152,0 1 0,0 0 0,0 2 0,1 0 0,-1 1 0,1 0 0,1 1 0,-1 1 0,1 1 0,-23 17 0,-5 12-6691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24575,'0'0'0,"0"2"0,-2 0 0,-1 3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24575,'-3'3'0,"-4"5"0,0 0 0,0 1 0,1-1 0,-9 20 0,10-20 0,-200 424 0,196-410 0,-46 115 0,42-101 0,-14 68 0,26-96 0,-1 0 0,2 0 0,-1 15 0,1-20 0,0-1 0,1 0 0,-1 1 0,1-1 0,-1 0 0,1 1 0,0-1 0,0 0 0,0 0 0,0 0 0,0 0 0,1 0 0,-1 0 0,0 0 0,1 0 0,0-1 0,2 4 0,0-2 0,1-1 0,-1 1 0,0-1 0,1 0 0,-1 0 0,9 2 0,33 6 0,-40-9 0,170 20 0,7-11 0,-49-3 0,-11 1-10,119 6-1345,-182-11-5471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24575,'0'0'0,"1"0"0,2 4 0,0 0 0,0 1 0,0-1 0,-1 1 0,0-1 0,4 10 0,0 1 0,15 36-17,-2 0-1,-3 1 0,12 63 1,15 165-346,-4-20 84,-27-201 301,3 0 0,29 76 0,18-1-1279,-35-84-5031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4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799 156 24575,'-3'-9'0,"0"0"0,-1-1 0,-1 1 0,0 0 0,0 0 0,-1 0 0,0 1 0,0-1 0,-12-11 0,11 15 0,1-1 0,-1 1 0,0 0 0,0 1 0,0 0 0,-1 0 0,1 0 0,-1 1 0,0 0 0,0 1 0,-10-3 0,-1 3 0,1 0 0,-1 1 0,1 1 0,0 1 0,-1 0 0,1 2 0,-24 5 0,4 2 0,1 1 0,-52 25 0,59-22 0,1 1 0,0 1 0,1 2 0,-32 26 0,48-34 0,0 1 0,0 0 0,1 1 0,1 0 0,0 1 0,1 0 0,0 1 0,1 0 0,0 0 0,-9 25 0,15-31 0,0-1 0,0 0 0,0 1 0,1-1 0,0 1 0,1 0 0,-1-1 0,2 1 0,-1-1 0,1 1 0,0 0 0,0-1 0,1 1 0,0-1 0,1 0 0,0 0 0,0 0 0,0 0 0,1 0 0,0-1 0,0 1 0,0-1 0,1 0 0,0 0 0,0-1 0,1 1 0,0-1 0,0-1 0,0 1 0,0-1 0,1 0 0,6 3 0,-3-2 0,1-1 0,-1 0 0,1-1 0,-1 0 0,1-1 0,0 0 0,0-1 0,0 0 0,0-1 0,0 0 0,0-1 0,0 0 0,0 0 0,0-1 0,0-1 0,0 0 0,-1 0 0,0-1 0,1 0 0,15-11 0,64-47 0,-39 24 0,-46 35 0,-1 0 0,1 0 0,0 0 0,-1 1 0,1 0 0,7-2 0,-10 3 0,0 1 0,1-1 0,-1 1 0,0 0 0,1 0 0,-1 0 0,0 0 0,0 0 0,1 1 0,-1-1 0,0 1 0,0 0 0,1-1 0,-1 1 0,0 0 0,0 0 0,3 2 0,-1 0 0,0 0 0,1 1 0,-1 0 0,0-1 0,-1 1 0,1 1 0,3 4 0,0 2 0,0 1 0,5 13 0,3 10-1,-2 0 0,-2 2 0,11 55 0,8 115-495,-30-206 492,9 88-101,4 34 88,-7-89 27,13 50 1,-5-46-1276,-1-13-5056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5:5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1 335 24575,'0'-11'0,"1"1"0,0-1 0,0 0 0,1 0 0,1 1 0,0-1 0,0 1 0,1 0 0,9-17 0,-6 15 0,1 1 0,0-1 0,1 1 0,0 1 0,1 0 0,0 0 0,11-8 0,-2 3 0,1 2 0,0 0 0,1 1 0,1 1 0,-1 1 0,2 1 0,-1 1 0,1 1 0,0 1 0,1 1 0,-1 1 0,1 1 0,0 1 0,0 2 0,39 2 0,-24 4-45,0 1 1,0 2-1,-1 1 0,-1 3 0,0 0 0,56 31 1,-27-8-61,-2 3 1,93 77-1,174 190-1260,-230-206 1135,244 229-774,15-14-1,-42-62 1005,112 93 0,-347-275-282,-4 4 0,-3 4 0,121 161 0,55 137 65,67 89-335,-252-378 473,4-4 0,4-3 0,94 79 1,-58-72 122,211 127 0,142 40 143,-242-137-96,-149-77 284,-3 3-1,-1 3 0,79 72 0,32 56-374,-9 11 0,105 107 0,-134-169-11,-104-96 29,2-1 0,42 21 0,-23-20-2,1-2-1,1-3 1,2-3 0,90 18-1,-20-15-8,153 7 0,293-23-790,0-45 1,59-43 393,-497 54 89,-2-6 0,197-75 1,-242 69-594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1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24575,'-1'2'0,"0"0"0,0 0 0,0 0 0,1 1 0,-1-1 0,1 0 0,-1 0 0,1 1 0,0-1 0,0 0 0,0 1 0,0 2 0,0 2 0,0 21 0,1 1 0,9 47 0,18 56 0,-25-117 0,2 3 0,15 61 0,-16-64 0,2 0 0,13 28 0,-17-41 0,-1 1 0,1-1 0,-1 1 0,1-1 0,0 0 0,0 1 0,0-1 0,1 0 0,-1 0 0,0-1 0,1 1 0,-1 0 0,1-1 0,-1 0 0,6 3 0,-6-4 0,0 0 0,0 1 0,0-1 0,0 0 0,1 0 0,-1 0 0,0 0 0,0 0 0,0-1 0,0 1 0,0-1 0,0 1 0,0-1 0,0 0 0,0 0 0,0 0 0,-1 0 0,1 0 0,0 0 0,0 0 0,-1 0 0,1-1 0,1-1 0,1-2 0,0 1 0,-1-1 0,0 0 0,1-1 0,-2 1 0,1 0 0,-1-1 0,1 0 0,-1 1 0,-1-1 0,1 0 0,-1 0 0,0 0 0,-1 0 0,1 0 0,-2-7 0,1-4 0,-2-1 0,0 1 0,0 0 0,-9-24 0,9 32 0,-1 1 0,0 0 0,0 0 0,-1 0 0,0 0 0,0 1 0,-1-1 0,-10-11 0,12 16 0,0 0 0,0 0 0,0 1 0,0 0 0,-1-1 0,1 1 0,-1 0 0,1 1 0,-1-1 0,0 0 0,0 1 0,1 0 0,-1 0 0,0 0 0,0 1 0,0-1 0,0 1 0,0 0 0,0 0 0,0 0 0,-5 2 0,2-1-85,1 1 0,-1 0-1,0 1 1,1-1 0,0 1-1,0 1 1,0-1 0,0 1-1,0 0 1,1 1 0,0-1-1,0 1 1,0 0 0,0 0-1,-4 6 1,-12 20-6741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1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1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600 148 24575,'-14'-2'0,"3"-2"0,-19-9 0,-4-2 0,-231-55 0,176 51 0,66 13 0,4 1 0,0 1 0,0 0 0,0 2 0,-23-1 0,41 3 0,0 0 0,1 0 0,-1 0 0,0 0 0,1 0 0,-1 1 0,0-1 0,1 0 0,-1 1 0,0-1 0,1 0 0,-1 1 0,1-1 0,-1 1 0,1-1 0,-1 0 0,1 1 0,-1 0 0,1-1 0,-1 1 0,1-1 0,-1 1 0,1-1 0,0 1 0,-1 0 0,1-1 0,0 1 0,0 0 0,0-1 0,-1 1 0,1 0 0,0 0 0,0-1 0,0 1 0,0 0 0,0 0 0,1 5 0,-1 0 0,1-1 0,2 11 0,-2-12 0,62 233 0,-36-145 0,-19-61 0,22 67 0,-25-84 0,1-1 0,1 1 0,0-1 0,15 21 0,-21-32 0,1-1 0,0 0 0,-1 0 0,1 0 0,0 0 0,-1 0 0,1-1 0,0 1 0,0 0 0,0-1 0,0 1 0,0-1 0,0 0 0,-1 0 0,1 1 0,3-2 0,10 3 0,134 24 0,142 26 0,-6 15 0,-262-60 0,47 14 0,-61-17 0,0 0 0,-1 0 0,1 0 0,-1 1 0,11 9 0,-18-13 0,1 0 0,-1 0 0,1 1 0,-1-1 0,0 1 0,1-1 0,-1 1 0,0 0 0,0 0 0,0-1 0,0 1 0,-1 0 0,1 0 0,0 0 0,-1 0 0,1 0 0,-1 0 0,0 0 0,1 0 0,-1 0 0,0 0 0,0 0 0,-1 0 0,1 0 0,-1 4 0,-1-1 0,0 1 0,-1 0 0,0 0 0,0-1 0,0 1 0,0-1 0,-7 7 0,-9 10 0,-1-1 0,-1 0 0,-1-2 0,-27 20 0,-105 60 0,-119 42 0,193-103 0,70-33-115,5-3-63,0 1-1,0-1 1,0 1-1,0 0 0,0 1 1,-5 4-1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03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793 1 24575,'-5'0'0,"0"1"0,0 0 0,0 0 0,0 0 0,0 1 0,0-1 0,0 1 0,-5 3 0,1-1 0,-45 21 0,0 3 0,2 1 0,2 4 0,0 1 0,3 2 0,1 2 0,1 3 0,-53 62 0,45-38 0,2 2 0,-63 110 0,110-169 0,0 0 0,-6 17 0,9-25 0,1 0 0,0 1 0,0-1 0,0 0 0,0 0 0,0 1 0,0-1 0,0 0 0,0 0 0,-1 1 0,1-1 0,0 0 0,0 0 0,0 1 0,0-1 0,0 0 0,0 0 0,0 1 0,0-1 0,1 0 0,-1 0 0,0 1 0,0-1 0,0 0 0,0 0 0,0 1 0,0-1 0,0 0 0,1 0 0,-1 0 0,0 1 0,0-1 0,0 0 0,1 0 0,8-2 0,11-13 0,0-5 0,26-34 0,-29 31 0,32-29 0,-42 45 0,1 1 0,0 0 0,-1 0 0,2 1 0,-1 0 0,1 1 0,-1 0 0,15-5 0,-13 7 0,0 0 0,-1 1 0,1 0 0,0 0 0,0 1 0,0 0 0,0 1 0,0 0 0,0 1 0,0-1 0,-1 2 0,19 7 0,-2 0 0,-1 2 0,0 1 0,31 23 0,31 30-1365,-54-38-5461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1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3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4 0,2 8 0,4 13 0,10 24 0,10 32 0,11 32 0,9 27 0,4 22-1768,-1 7 1768,-5-4 0,-6-17 0,-8-28 0,-6-32-31,-8-31 31,-7-26-6392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3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109 562 24575,'0'0'0,"1"0"0,1 0 0,-1 0 0,0 1 0,1-1 0,-1 1 0,0-1 0,1 1 0,-1 0 0,0 0 0,2 1 0,5 3 0,-2-3 0,0 0 0,0 1 0,0-2 0,0 1 0,0-1 0,8 1 0,-10-2 0,0 0 0,-1 0 0,1 0 0,-1 0 0,1-1 0,-1 0 0,1 0 0,-1 0 0,1 0 0,-1 0 0,0-1 0,0 1 0,4-3 0,-1-1 0,1 0 0,-1 0 0,0-1 0,0 0 0,-1 0 0,0 0 0,8-13 0,-2 1 0,14-37 0,-15 30 0,-1-1 0,-1 0 0,-1-1 0,-2 1 0,0-1 0,-2 0 0,-1-1 0,-2-33 0,0 51 0,-1 1 0,-1 0 0,0 0 0,0 0 0,0 0 0,-1 1 0,-1-1 0,1 1 0,-1-1 0,-1 1 0,-5-8 0,6 11 0,0 0 0,0 1 0,0 0 0,-1-1 0,0 2 0,1-1 0,-1 0 0,0 1 0,-1 0 0,1 1 0,-1-1 0,1 1 0,-1 0 0,0 0 0,1 0 0,-1 1 0,-11-1 0,9 1-5,0 1-1,0 0 0,-1 1 0,1 0 1,0 0-1,0 1 0,0 0 0,0 0 1,0 1-1,1 0 0,-1 0 0,1 1 1,-9 5-1,7-3 26,1 1 0,-1 0 0,1 0 0,0 1 0,1 0 0,0 0 0,0 1 0,0 0 0,-7 14 0,9-14-40,1 1 0,0 0 0,0 0 0,1 0-1,0 0 1,1 0 0,0 1 0,0-1 0,1 19 0,1-21-72,1 0 1,-1 0-1,2 0 0,-1-1 0,1 1 1,0-1-1,1 1 0,0-1 1,0 0-1,1 0 0,-1 0 0,2 0 1,7 10-1,17 13-6734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3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4 0,0 3 0</inkml:trace>
  <inkml:trace contextRef="#ctx0" brushRef="#br0" timeOffset="1">23 939 24575,'0'0'0,"0"0"0,0 0 0,0 0 0,0 0 0,0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2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24575,'-13'0'0,"11"0"0,0 0 0,1 0 0,-1 0 0,1 1 0,-1-1 0,0 0 0,1 1 0,-1-1 0,1 1 0,0 0 0,-1 0 0,1-1 0,-1 1 0,1 0 0,0 0 0,0 0 0,-1 0 0,1 1 0,0-1 0,-1 2 0,-2 3 0,1 0 0,0 0 0,-4 11 0,6-16 0,-9 28 0,1 1 0,-8 55 0,-18 240-822,24 6-458,10 48 1280,25-2 0,0-225-210,-17-117 102,3 0-1,18 47 0,-21-64 71,2 0 0,0-1 0,1 0-1,1-1 1,22 28 0,-23-34 46,0 0 0,0-1 0,1 0-1,0-1 1,1 0 0,0 0 0,0-2 0,0 1 0,15 4 0,-14-6 40,0-1 0,1-1 0,-1 0 0,1-1 0,0 0 0,0-1 0,21-2 0,-16 0 198,1-2 0,-1 0 0,0-2 0,32-11 0,-14 1-412,0-3 1,-1-1-1,0-2 0,44-35 1,-14 6-6024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3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0 449 24575,'6'-3'0,"522"-251"-639,-216 101-930,-232 114-4414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3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24575,'0'0'0,"0"0"0,0 0 0,0-2 0,4-2 0,9-3 0,9-4 0,10-4 0,6-4 0,0-2 0,-6 3-8191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3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24575,'0'0'0,"0"-2"0,5-2 0,16-7 0,22-11 0,19-14 0,16-15 0,15-12 0,12-8-809,1 1 809,-19 14-7382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3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24575,'0'0'0,"0"0"0,0 0 0,0 0 0,2 0 0,8-2 0,14-2 0,22-3 0,30-6 0,28-4 0,16-5 0,-3 0-663,-21 2-6865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24575,'0'0'0,"2"5"0,44 59 0,34 54-190,-6 4-1,-5 3 1,-6 2-1,-5 4 0,-6 1 1,-6 3-1,35 172 1,-61-207-460,12 192-1,-31-246-4715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0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522 610 24575,'-3'0'0,"0"1"0,-1-1 0,1 1 0,0 0 0,0 0 0,0 0 0,0 0 0,-5 3 0,1 0 0,-31 15 0,1 2 0,1 1 0,1 2 0,1 2 0,1 1 0,2 1 0,1 2 0,1 1 0,1 1 0,2 2 0,1 0 0,-24 47 0,14-8 0,32-66 0,0 1 0,1 0 0,0 0 0,0 0 0,1 0 0,0 1 0,0 10 0,1-18 0,0 0 0,0 0 0,0 0 0,0 1 0,0-1 0,0 0 0,1 0 0,-1 0 0,0 0 0,1 0 0,-1 0 0,1 0 0,-1 0 0,2 1 0,-2-2 0,0 0 0,0 0 0,1 0 0,-1 0 0,0 1 0,1-1 0,-1 0 0,0 0 0,0 0 0,1 0 0,-1 0 0,0 0 0,1 0 0,-1 0 0,0 0 0,1 0 0,-1 0 0,0 0 0,1 0 0,-1 0 0,0 0 0,1 0 0,-1 0 0,0-1 0,0 1 0,1 0 0,-1 0 0,0 0 0,1-1 0,2-1 0,0-1 0,0 0 0,0 1 0,-1-1 0,1-1 0,2-3 0,9-16 0,-2 0 0,0 0 0,-1-1 0,-2-1 0,0 0 0,-2 0 0,5-29 0,-3-3 0,-2-1 0,-2-65 0,-14-64 0,-15 2 0,17 133 0,-2-14 0,0-94 0,9 155 0,0 0 0,0 0 0,1 0 0,0 1 0,0-1 0,0 0 0,2-5 0,-3 9 0,1 0 0,0 0 0,0-1 0,-1 1 0,1 0 0,0 0 0,0 0 0,0 0 0,0 0 0,0 0 0,0 1 0,0-1 0,1 0 0,-1 0 0,0 1 0,0-1 0,1 1 0,-1-1 0,0 1 0,1-1 0,-1 1 0,0 0 0,1 0 0,-1 0 0,0-1 0,1 1 0,-1 1 0,3-1 0,3 1 0,-1 0 0,1 1 0,-1 0 0,1 0 0,-1 0 0,7 4 0,3 2 0,19 14 0,-6 0 0,-2 0 0,0 2 0,-1 1 0,-2 1 0,33 44 0,-13-6 0,55 103 0,3 44 20,-61-124-1405,-23-48-5441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24575,'17'-16'0,"0"0"0,1 2 0,0 0 0,2 1 0,-1 1 0,2 0 0,-1 2 0,1 0 0,1 2 0,0 0 0,0 1 0,1 2 0,-1 0 0,1 1 0,43-1 0,-36 6 0,1 1 0,-1 1 0,0 1 0,0 2 0,-1 1 0,35 13 0,-45-14 0,-1 2 0,0 1 0,-1 0 0,0 1 0,0 0 0,-1 2 0,-1 0 0,0 1 0,0 0 0,21 26 0,-24-21 0,0 0 0,0 1 0,-2 0 0,-1 1 0,0 0 0,-1 0 0,-1 1 0,-1 0 0,6 42 0,-9-40 0,-2 0 0,0 0 0,-1 1 0,-2-1 0,0 0 0,-1 1 0,-2-2 0,0 1 0,-11 27 0,1-13-154,-2-2-1,-37 60 1,-58 57-294,83-117 274,-3-1 1,-1-2 0,-1-1-1,-1-2 1,-2-1 0,-76 43-1,87-58-5892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 24575,'-13'0'0,"1"0"0,7-1 0,0 1 0,0 0 0,-8 1 0,12 0 0,1-1 0,-1 0 0,0 0 0,1 1 0,-1-1 0,0 1 0,1-1 0,-1 1 0,1-1 0,-1 1 0,1-1 0,-1 1 0,1-1 0,-1 1 0,1 0 0,-1-1 0,1 1 0,0 0 0,-1 0 0,-5 18 0,5-15 0,-9 38 0,-8 81 0,8 45 0,10-161 0,-4 386 0,4-389 0,0-1 0,0 0 0,1 1 0,-1-1 0,1 0 0,-1 0 0,1 1 0,0-1 0,2 4 0,-2-6 0,0 0 0,0 0 0,0 0 0,0 0 0,0 0 0,0 0 0,0 0 0,0 0 0,0-1 0,0 1 0,1 0 0,-1-1 0,0 1 0,1-1 0,-1 0 0,0 1 0,1-1 0,-1 0 0,0 0 0,1 0 0,-1 0 0,0 0 0,1 0 0,-1 0 0,2 0 0,8-2 0,0 1 0,0-1 0,0-1 0,11-4 0,42-19 0,-49 19 0,30-13 0,217-85 0,-76 54-1365,-107 33-5461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2 0,0 6 0,4 13 0,5 19 0,5 17 0,4 12 0,2 8 0,0 0 0,1-7 0,-2-13 0,-2-17 0,-4-15-8191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24575,'0'0'0,"2"0"0,4 2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0 24575,'-8'3'0,"-46"18"0,-71 32 0,96-40 0,1 3 0,-34 23 0,40-23 0,1 2 0,0 0 0,-35 42 0,45-48 0,2 2 0,-1-1 0,2 1 0,0 1 0,0-1 0,2 1 0,-11 32 0,16-40 0,-1 0 0,1 1 0,1-1 0,-1 1 0,1-1 0,0 1 0,1-1 0,0 1 0,0-1 0,4 14 0,-3-15 0,1 0 0,-1-1 0,1 1 0,0-1 0,0 0 0,1 1 0,-1-2 0,1 1 0,0 0 0,0-1 0,1 0 0,0 0 0,9 7 0,-3-5 0,0 0 0,1 0 0,0-1 0,19 5 0,52 9 0,-53-13 0,-2-1 0,-17-3 0,1 0 0,-1 0 0,1 1 0,-1 1 0,0 0 0,16 8 0,-25-10 0,0-1 0,-1 0 0,1 0 0,-1 1 0,1-1 0,-1 1 0,0 0 0,1-1 0,-1 1 0,0 0 0,0-1 0,0 1 0,-1 0 0,1 0 0,0 0 0,-1 0 0,1 0 0,-1 0 0,0 0 0,1 0 0,-1 0 0,0 0 0,0 0 0,0 0 0,-1 0 0,1 2 0,-2 6 0,-1-1 0,0 0 0,0-1 0,-6 13 0,-8 13 0,-1-2 0,-1 0 0,-46 55 0,23-40 0,-71 64 0,60-68 0,-74 47 0,117-83-58,9-3 203,2-3-242,-1-1 0,1 0 1,0 1-1,0-1 0,0 0 0,0 0 0,0 0 1,0 1-1,0-1 0,0 0 0,0 0 0,0 0 1,0-1-1,1 1 0,15-1-6729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24575,'0'8'0,"-7"55"0,-25 114 0,20-135 0,-1 1 0,-3-1 0,-29 57 0,-30 24 0,11-18 0,60-98 0,0-1 0,1 1 0,0 0 0,1 0 0,-1 0 0,-1 10 0,4-15 0,0 0 0,-1 0 0,1 1 0,0-1 0,1 0 0,-1 0 0,0 1 0,1-1 0,-1 0 0,1 0 0,-1 0 0,1 1 0,0-1 0,0 0 0,0 0 0,0 0 0,1-1 0,-1 1 0,0 0 0,1 0 0,-1-1 0,1 1 0,0-1 0,3 3 0,1 0 0,0 0 0,0-1 0,1 0 0,-1 0 0,12 3 0,39 6 0,-55-12 0,92 15-203,160 2-1,97-21-272,-308 3 467,71-2-1207,-23 2-4867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0,4 3 0,6 12 0,12 18 0,14 21 0,9 20 0,7 14 0,5 11 0,1 10-727,-3-3 727,-11-19-7464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56 24575,'-7'-8'0,"3"4"0,0 0 0,1 0 0,-2 0 0,1 1 0,0-1 0,-1 1 0,1 0 0,-1 0 0,0 1 0,0-1 0,0 1 0,0 0 0,0 0 0,-1 1 0,1 0 0,0 0 0,-1 0 0,1 0 0,-1 1 0,-8 0 0,-9 2 0,0 0 0,-45 12 0,-43 21 0,70-21 0,1 3 0,1 1 0,-54 35 0,66-36 0,2 2 0,0 1 0,1 0 0,1 2 0,-29 36 0,46-52 0,1 1 0,0-1 0,1 1 0,0 0 0,0 0 0,0 0 0,1 1 0,-3 7 0,6-5 0,0-10 0,0 0 0,0 1 0,0-1 0,0 0 0,0 0 0,0 0 0,0 0 0,0 0 0,1 1 0,-1-1 0,0 0 0,0 0 0,0 0 0,0 0 0,0 0 0,1 1 0,-1-1 0,0 0 0,0 0 0,0 0 0,0 0 0,1 0 0,-1 0 0,0 0 0,0 0 0,1 0 0,1 0 0,0 0 0,0-1 0,0 1 0,-1-1 0,1 1 0,4-3 0,-6 3 0,48-20 0,-2 1 0,0 1 0,79-19 0,-117 36 0,-1-1 0,1 1 0,0 0 0,0 1 0,0 0 0,0 0 0,0 1 0,0 0 0,0 0 0,0 1 0,0 0 0,0 1 0,-1-1 0,1 1 0,-1 1 0,0 0 0,0 0 0,0 0 0,-1 0 0,1 1 0,-1 1 0,0-1 0,-1 1 0,1 0 0,4 6 0,1 3 3,0 1-1,-1 0 0,-1 1 1,0 0-1,-2 0 1,10 31-1,-5-4-137,10 76 0,-11-8-497,-5 208-1,-35 112-361,28-419 874,-7 68-5439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24575,'0'0'0,"0"0"0,0 0 0,0 4 0,0 9 0,-1 15 0,-7 22 0,-20 31 0,-49 64 0,-13 8-8191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0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24575,'0'0'0,"0"4"0,0 5 0,0 4 0,0 1-8191</inkml:trace>
  <inkml:trace contextRef="#ctx0" brushRef="#br0" timeOffset="1">0 860 24575,'0'0'0,"0"-2"0,0-3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24575,'0'0'0,"0"0"0,0 0 0,2-2 0,7-2 0,9-3 0,10-2 0,15-3 0,17-5 0,17-6 0,11-4 0,3 0 0,-3 3 0,-14 6 0,-19 6-8191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24575,'0'0'0,"0"-2"0,6-5 0,16-8 0,29-11 0,27-9 0,18-4 0,-1 2 0,-18 8-8191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0 24575,'-5'0'0,"0"1"0,1 0 0,-1 0 0,0 0 0,1 0 0,-9 4 0,-27 15 0,28-14 0,-4 3 0,1 0 0,1 1 0,-1 0 0,2 1 0,0 1 0,0 0 0,1 1 0,-16 21 0,22-25 0,0 0 0,1 0 0,0 1 0,0 0 0,1 0 0,-4 15 0,6-17 0,1 0 0,-1 0 0,2 0 0,-1 0 0,1 0 0,0 0 0,1 0 0,0 0 0,3 11 0,-2-12 0,1 0 0,-1 0 0,1 0 0,1 0 0,0-1 0,0 0 0,0 0 0,0 0 0,1 0 0,0-1 0,0 1 0,1-1 0,-1-1 0,1 1 0,0-1 0,1 0 0,-1 0 0,0-1 0,1 1 0,0-2 0,0 1 0,10 2 0,-14-5 0,0 1 0,0-1 0,0 0 0,1 0 0,-1 0 0,0 0 0,0 0 0,1-1 0,-1 1 0,0-1 0,0 0 0,0 0 0,0 0 0,4-2 0,-4 0 0,1 1 0,0-1 0,-1 0 0,1 0 0,-1 0 0,0 0 0,0 0 0,0-1 0,3-5 0,-2 3 0,-1 0 0,0-1 0,0 1 0,-1 0 0,0-1 0,0 0 0,0 1 0,-1-1 0,0 0 0,0 0 0,-1 0 0,0 0 0,-1-10 0,-1 11 0,1-1 0,-1 1 0,-1-1 0,1 1 0,-1 0 0,0 0 0,-1 0 0,0 1 0,1-1 0,-2 1 0,1-1 0,-1 2 0,1-1 0,-1 0 0,-1 1 0,-7-6 0,-2 1 0,0 0 0,0 0 0,-1 2 0,0 0 0,-22-6 0,10 5-97,0 2-1,0 2 1,-1 0-1,1 2 1,-1 1-1,1 1 1,-1 1-1,0 2 1,1 1-1,0 1 1,0 1-1,0 2 0,-43 18 1,11 2-6729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1 24575,'-10'0'0,"0"1"0,0 0 0,0 0 0,0 1 0,0 1 0,1 0 0,-1 0 0,1 0 0,-12 7 0,9-3 0,0 1 0,0 0 0,1 0 0,0 1 0,1 1 0,-10 11 0,1 2 0,1 1 0,2 1 0,0 0 0,1 2 0,-18 45 0,13-19-95,3 0 0,1 1 0,3 1-1,3 1 1,1-1 0,4 1 0,1 1 0,5 59-1,7-51 96,-6-57 0,0 0 0,0 1 0,1-1 0,0 0 0,5 8 0,-7-13 0,0-1 0,1 1 0,0-1 0,-1 0 0,1 1 0,0-1 0,0 0 0,0 0 0,0-1 0,1 1 0,-1 0 0,0-1 0,1 1 0,-1-1 0,1 0 0,-1 0 0,1 0 0,0 0 0,0 0 0,-1-1 0,1 1 0,0-1 0,4 1 0,1-2 0,-1 0 0,1 0 0,-1 0 0,1-1 0,-1 0 0,0 0 0,13-7 0,1-2 31,-1 0 0,0-1-1,-1-1 1,-1-1-1,0 0 1,-1-2 0,0 0-1,-1 0 1,-1-2-1,-1 0 1,-1-1 0,0 0-1,11-23 1,-16 25 6,-1 1-1,-1-1 1,0 0 0,-1 0 0,-1-1 0,-1 0 0,2-27-1,-4 30-22,-2 0-1,0 1 1,0-1-1,-1 1 0,-1-1 1,0 1-1,-1 0 0,-1 0 1,-12-26-1,10 28-13,0 0 0,-1 0 0,0 1 0,0 0 0,-2 0 0,-12-12 0,15 17 0,-1-1 0,0 1 0,-1 0 0,1 1 0,-1 0 0,0 1 0,-1 0 0,1 0 0,-15-4 0,11 6 0,0 0 0,-1 1 0,0 0 0,1 1 0,-1 1 0,1 0 0,-1 0 0,1 1 0,0 1 0,-23 8 0,9-1 0,-1 2 0,2 0 0,-47 31 0,45-23-455,0 0 0,-26 27 0,21-13-6371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24575,'0'3'0,"1"15"0,0 0 0,9 35 0,55 207-74,14 2-1462,-68-224 1111,-7-25 383,150 495-303,-17 4-288,-123-453 476,26 98-644,-37-148-3377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24575,'8'-8'0,"9"-2"0,1 0 0,1 1 0,0 0 0,0 2 0,24-6 0,-12 5 0,0 2 0,56-3 0,-58 7-69,1 2-1,0 2 0,0 0 1,-1 2-1,48 13 0,-58-12 56,-2 2-1,1-1 0,-1 2 1,0 1-1,0 0 0,-1 1 1,0 0-1,-1 1 0,-1 1 1,15 15-1,-17-14 15,-1 0 0,-1 1 0,0 0 0,-1 0 0,-1 1 0,0 0 0,-1 1 0,0 0 0,-2 0 0,0 0 0,0 1 0,-2-1 0,0 1 0,-1 0 0,0 0 0,-2 0 0,0 1 0,-1-1 0,-3 20 0,-2-3-136,-2 0 0,-1-1 0,-2 0 0,-19 41 0,5-23-204,-58 89-1,50-94 276,-2-1 0,-63 63-1,69-81 27,0-1 0,-2-1 0,-1-2-1,-54 30 1,45-35-937,13-8-3907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24575,'1'14'0,"0"44"4,-3 0-1,-12 83 1,-32 109-792,41-224 585,-33 145-2,-32 180 193,69-342 12,-1 1 0,0-1 0,1 1 0,0-1 0,1 1 0,0-1 0,2 13 0,-1-20 7,0 0-1,-1 0 1,1 0 0,0 0-1,0 0 1,0 0 0,0 0 0,0 0-1,1 0 1,-1 0 0,1-1-1,-1 1 1,1 0 0,-1-1 0,1 0-1,0 1 1,0-1 0,0 0-1,0 0 1,0 0 0,0 0-1,2 1 1,4 0 158,0 0 0,0 0 0,0-1 0,14 1 0,9-1-88,0-2 0,46-6 0,62-18-104,-106 18 41,53-10-1379,-11 2-5461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6 0,7 11 0,7 14 0,7 16 0,6 22 0,3 24 0,3 15 0,-4 3-602,-4-7 602,-2-7 0,-5-14 0,-5-20 0,-7-21 0,-4-16-7589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24575,'5'-7'0,"3"0"0,1 1 0,-1 0 0,1 0 0,0 1 0,1 0 0,17-5 0,62-15 0,-87 25 0,35-9 0,1 3 0,0 1 0,56 0 0,-76 5 0,1 1 0,0 1 0,0 1 0,0 0 0,-1 1 0,0 1 0,0 1 0,0 1 0,18 9 0,-28-12 0,1 2 0,-1-1 0,-1 1 0,1 0 0,-1 1 0,0 0 0,-1 0 0,1 0 0,-1 1 0,-1 0 0,0 0 0,0 1 0,0-1 0,-1 1 0,0 0 0,4 17 0,-5-13 0,0 0 0,-2 0 0,1 0 0,-2 1 0,1-1 0,-2 0 0,0 0 0,-1 0 0,0 0 0,0 0 0,-9 24 0,1-15 11,0 0-1,-1 0 0,-2-1 1,0-1-1,-1 0 1,0-1-1,-2 0 0,-28 25 1,-17 9-425,-83 56 1,103-79-219,29-22-6194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4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77 703 24575,'0'0'0,"-2"4"0,-2 7 0,-3 12 0,-2 17 0,-1 18 0,-4 14 0,-2 2 0,2-10-8191</inkml:trace>
  <inkml:trace contextRef="#ctx0" brushRef="#br0" timeOffset="1">110 0 24575,'0'0'0,"-2"2"0,-2 2 0,-1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0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0 447 24575,'18'-3'0,"-2"-1"0,410-54-1299,-133 13 767,528-76-2631,6 34 1097,-159 59 2066,0 24 0,-232 2 0,-4-6-764,-5-22 182,-358 22 1578,108-29 0,-136 25-2773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5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24575,'0'0'0,"0"0"0,0-1 0,0-4 0,2-1 0,4-5 0,11-5 0,20-7 0,22-5 0,19-5 0,9-3 0,-1 4 0,-9 7 0,-16 7 0,-18 7-8191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5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24575,'0'0'0,"2"0"0,10-2 0,24-4 0,29-7 0,26-11 0,26-8 0,8-2-1063,-16 6-6065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5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24575,'-3'0'0,"0"1"0,0-1 0,0 1 0,1 0 0,-1 0 0,0 0 0,1 0 0,-1 0 0,0 0 0,1 1 0,0-1 0,-1 1 0,1 0 0,0 0 0,0 0 0,0 0 0,0 0 0,-2 3 0,0 0 0,0 0 0,1 0 0,0 1 0,0-1 0,0 1 0,1 0 0,-3 9 0,2-1 0,1 1 0,0 0 0,1 0 0,0 0 0,1-1 0,1 1 0,1 0 0,5 26 0,-1-20 0,0 0 0,1 0 0,2-1 0,0 0 0,15 25 0,-10-24 0,0 0 0,2-1 0,0-1 0,37 33 0,-40-40 0,1-2 0,-1 0 0,2-1 0,-1 0 0,1-1 0,1-1 0,-1 0 0,23 6 0,-32-12 0,1 1 0,0-1 0,0 0 0,0 0 0,0-1 0,0 0 0,8-2 0,-10 2 0,-1-1 0,0 0 0,0-1 0,0 1 0,0-1 0,0 1 0,0-1 0,0 0 0,-1-1 0,1 1 0,-1-1 0,6-5 0,-3 2 0,-1-1 0,1 0 0,-2 0 0,1-1 0,-1 1 0,0-1 0,-1 0 0,0 0 0,0 0 0,0 0 0,-1-1 0,-1 1 0,1 0 0,-1-1 0,0-9 0,-1 7 0,-1 1 0,1-1 0,-2 1 0,1-1 0,-1 1 0,-1 0 0,0 0 0,0 0 0,-1 0 0,0 0 0,-1 1 0,-7-12 0,1 7 0,0 1 0,-1 0 0,-1 1 0,0 0 0,-1 1 0,0 0 0,0 1 0,-1 1 0,-20-10 0,12 8 0,-1 1 0,0 2 0,0 0 0,-1 1 0,-44-6 0,57 12-227,-1 0-1,1 0 1,0 1-1,-1 1 1,-17 3-1,4 3-6598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5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0 0,0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5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22 24575,'0'0'0,"0"0"0,-9-2 0,-6-2 0,1 0 0,-1 2 0,-17-3 0,-47 2 0,51 3 0,-7-2 0,0 3 0,-40 5 0,63-4 0,0 0 0,-1 1 0,1 1 0,0 0 0,1 0 0,-1 1 0,1 1 0,0 0 0,-16 11 0,15-8 0,1 1 0,0 1 0,1-1 0,0 2 0,1 0 0,0 0 0,1 0 0,0 1 0,1 0 0,1 1 0,0 0 0,-5 15 0,5-7 0,1 0 0,1 0 0,0 0 0,2 0 0,1 1 0,1-1 0,3 33 0,-3-52 0,0 1 0,1-1 0,-1 0 0,1 0 0,0 1 0,0-1 0,3 6 0,-3-7 0,1-1 0,-1 1 0,1 0 0,-1-1 0,1 1 0,-1-1 0,1 1 0,0-1 0,0 0 0,0 0 0,0 0 0,0 0 0,3 1 0,7 2 0,0 0 0,1-1 0,24 2 0,42 0 0,-46-4 0,3 0 0,1 2 0,-1 1 0,39 11 0,-61-11 0,0 0 0,0 1 0,-1 1 0,0 0 0,0 1 0,0 0 0,-1 1 0,0 0 0,-1 1 0,20 19 0,-22-17 0,1 1 0,-2 0 0,1 0 0,-2 1 0,1 0 0,-2 1 0,0-1 0,-1 1 0,0 0 0,-1 0 0,0 1 0,-1-1 0,1 28 0,-3-28 0,-1 0 0,0 0 0,-2 1 0,1-1 0,-2 0 0,0 0 0,0-1 0,-2 1 0,1-1 0,-2 1 0,0-1 0,0-1 0,-1 1 0,-13 16 0,14-21-91,-1 0 0,0 0 0,0-1 0,0 0 0,-1 0 0,0 0 0,-1-1 0,1-1 0,-1 1 0,0-2 0,-1 1 0,1-1 0,-1 0 0,-12 2 0,6-3-6735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5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24575,'0'0'0,"-1"0"0,1 0 0,0 0 0,-1 0 0,1 0 0,0 1 0,-1-1 0,1 0 0,0 0 0,-1 0 0,1 1 0,0-1 0,-1 0 0,1 0 0,0 1 0,-1-1 0,1 0 0,0 1 0,0-1 0,0 0 0,-1 0 0,1 1 0,-7 11 0,1-1 0,0 1 0,1 0 0,-8 25 0,12-31 0,-13 43 7,-14 92 1,7 55-192,16-103-92,7 127 1,3-169 215,1 0 1,3 0 0,2-1-1,18 52 1,-20-77 109,1-1-1,1 0 1,1-1 0,1-1 0,19 25 0,-20-31-237,1-1 0,1-1 0,0 0 0,1 0 1,0-1-1,1-1 0,22 12 0,-2-5-5791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5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24575,'0'0'0,"0"0"0,-7 0 0,4 1 0,-1 1 0,1-1 0,0 1 0,0 0 0,0 0 0,0 0 0,0 0 0,0 1 0,1-1 0,-4 4 0,-1 3 0,-13 20 0,8-9 0,0 1 0,1 1 0,2 0 0,-13 44 0,18-51 0,0 1 0,1 0 0,1-1 0,1 1 0,0 0 0,1 0 0,1 0 0,4 23 0,-3-30 0,1 1 0,0-1 0,1 0 0,0 0 0,0 0 0,1-1 0,0 1 0,1-1 0,-1 0 0,2-1 0,-1 0 0,1 0 0,0 0 0,12 8 0,-14-11 0,1 0 0,-1 0 0,1-1 0,0 0 0,0 0 0,1 0 0,-1-1 0,1 0 0,-1 0 0,1-1 0,-1 0 0,1 0 0,0 0 0,0-1 0,-1 0 0,1-1 0,0 1 0,0-1 0,-1 0 0,1-1 0,10-3 0,-7 0 0,-1 0 0,0 0 0,0-1 0,-1 0 0,0-1 0,0 0 0,0 0 0,-1 0 0,0-1 0,0-1 0,-1 1 0,0-1 0,5-9 0,-1-1 0,0-1 0,-1 0 0,-1-1 0,-1 0 0,5-27 0,-9 32 0,0 0 0,-1 0 0,-1 0 0,-1 0 0,-2-32 0,1 41 0,0 0 0,-1 1 0,1-1 0,-2 1 0,1-1 0,0 1 0,-1 0 0,0 0 0,-1 0 0,1 0 0,-1 1 0,0-1 0,-1 1 0,1 0 0,-1 0 0,-11-8 0,8 8 9,-1 0 1,1 0-1,-2 1 0,1 0 0,0 0 1,-1 1-1,1 0 0,-1 1 0,0 0 0,0 0 1,0 1-1,-14 1 0,14 0-115,1 1 0,0 0 0,0 0 0,-1 1 0,1 0 0,0 1-1,1 0 1,-1 1 0,0-1 0,1 2 0,0-1 0,0 1 0,-10 8 0,-10 13-6720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5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5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575 108 24575,'-10'-11'0,"6"8"0,-9-12 0,0 2 0,-21-17 0,29 26 0,-2 0 0,1 0 0,0 0 0,-1 1 0,1 0 0,-1 0 0,0 1 0,0 0 0,-11-2 0,4 2 0,-1 2 0,1-1 0,-1 2 0,1 0 0,-1 0 0,1 2 0,0-1 0,-23 9 0,13-3 0,1 2 0,1 0 0,-1 1 0,-25 18 0,32-18 0,0 1 0,1 0 0,-22 25 0,31-32 0,2 1 0,-1-1 0,1 1 0,0 1 0,0-1 0,0 1 0,1-1 0,0 1 0,0 0 0,1 0 0,0 0 0,-2 13 0,4-17 0,0-1 0,0 0 0,0 1 0,0-1 0,0 0 0,1 1 0,-1-1 0,1 0 0,0 1 0,0-1 0,0 0 0,0 0 0,0 0 0,0 0 0,0 0 0,2 2 0,0-1 0,0 0 0,0 0 0,0-1 0,0 1 0,1-1 0,-1 0 0,1 0 0,6 3 0,1-1 0,0-1 0,0 0 0,1 0 0,-1-1 0,21 0 0,-8-2 0,1-2 0,0-1 0,28-6 0,17-3 0,-64 12 0,-1 0 0,0 0 0,0 0 0,1 1 0,-1 0 0,0 0 0,0 0 0,0 0 0,0 1 0,0 0 0,0 0 0,0 0 0,-1 1 0,1 0 0,-1 0 0,0 0 0,1 0 0,-1 0 0,4 6 0,5 5 0,-1 1 0,-1 0 0,19 32 0,-3 1 30,-3 2 0,-1 0 0,18 64 0,31 165-1515,-66-251-5341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5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198 112 24575,'-7'-14'0,"0"3"0,0-1 0,-17-17 0,20 24 0,-1 1 0,0 0 0,1 1 0,-1-1 0,-1 1 0,1 0 0,0 0 0,-10-3 0,8 4 0,1 0 0,-1 0 0,0 1 0,0-1 0,0 2 0,-8-1 0,13 1 0,0 0 0,1 0 0,-1 0 0,0 0 0,1 0 0,-1 1 0,0-1 0,1 0 0,-1 1 0,0 0 0,1-1 0,-1 1 0,1 0 0,-1 0 0,1 0 0,-1 0 0,1 0 0,0 0 0,0 0 0,-1 0 0,1 0 0,0 1 0,0-1 0,0 0 0,0 1 0,0-1 0,1 1 0,-1-1 0,0 1 0,0 3 0,1-1 0,-1 0 0,1 0 0,1 1 0,-1-1 0,1 0 0,-1 1 0,1-1 0,1 0 0,-1 0 0,0 0 0,1 0 0,0 0 0,0 0 0,5 7 0,6 9 0,1-1 0,1 0 0,32 31 0,63 47 0,-67-60 0,-11-10 0,17 14 0,50 55 0,-92-89 0,-1 1 0,-1-1 0,1 1 0,-1 0 0,-1 0 0,5 10 0,-7-14 0,-1 1 0,1-1 0,-1 0 0,-1 1 0,1-1 0,0 1 0,-1-1 0,0 0 0,0 1 0,-1-1 0,1 1 0,-1-1 0,0 1 0,-2 7 0,-1-3 0,-1 0 0,1 0 0,-1 0 0,-1-1 0,1 0 0,-1 0 0,-13 12 0,0-2 0,-38 28 0,-12-2 0,61-39 0,-1-1 0,0 0 0,0-1 0,0 0 0,0 0 0,-13 2 0,20-5 0,-1 0 0,1 1 0,-1-1 0,1 0 0,-1 0 0,1-1 0,-1 1 0,1 0 0,-1-1 0,1 0 0,-1 1 0,1-1 0,0 0 0,-1 0 0,1-1 0,0 1 0,-2-2 0,1 1 0,1 0 0,0 0 0,0 0 0,1-1 0,-1 1 0,0-1 0,1 1 0,0-1 0,-1 0 0,1 0 0,0 0 0,0 1 0,1-1 0,-2-4 0,0-6 0,1 1 0,1-1 0,-1 1 0,2-1 0,0 1 0,3-18 0,23-74 0,-26 101 0,20-60-455,3 0 0,35-65 0,-26 67-6371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1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24575,'0'0'0,"0"2"0,9 127 0,-1-39 0,18 653-820,-22 0-569,-5-689-4593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7:5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24575,'0'0'0,"2"0"0,10 4 0,15 9 0,13 13 0,14 20 0,15 32 0,5 39 0,-8 43-1895,-19 38 1895,-25 27-2714,-32 17 2714,-35-4 0,-32-10 0,-42 24 0,0-30-3582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0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45 191 24575,'-3'-1'0,"0"1"0,0-1 0,0 0 0,-1 0 0,1 0 0,0 0 0,0 0 0,1-1 0,-1 0 0,0 1 0,0-1 0,1 0 0,-5-4 0,7 5 0,0 1 0,0 0 0,0-1 0,0 1 0,0 0 0,1-1 0,-1 1 0,0 0 0,0-1 0,0 1 0,0 0 0,0 0 0,1-1 0,-1 1 0,0 0 0,0-1 0,1 1 0,-1 0 0,0 0 0,0 0 0,1-1 0,-1 1 0,0 0 0,0 0 0,1 0 0,-1 0 0,0-1 0,1 1 0,0 0 0,11-6 0,48-20 0,2 2 0,0 4 0,1 2 0,78-11 0,130-5-1365,-229 31-5461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0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24575,'0'0'0,"0"0"0,0 0 0,0-1 0,6-4 0,14-2 0,21-3 0,15-5 0,16-3 0,19-4 0,16-4 0,7-3 0,-2-1-551,-15 4 551,-23 8-7640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0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45 24575,'1'8'0,"0"0"0,1 0 0,0 0 0,0 0 0,1 0 0,0 0 0,7 11 0,-7-13 0,1 0 0,0 0 0,0-1 0,0 1 0,0-1 0,1 0 0,0-1 0,0 1 0,1-1 0,-1 0 0,1 0 0,0-1 0,0 0 0,7 4 0,-7-5 0,-1 0 0,0-1 0,1 1 0,-1-1 0,1 0 0,0 0 0,-1-1 0,1 0 0,0 0 0,-1 0 0,1-1 0,0 1 0,-1-1 0,1-1 0,-1 1 0,1-1 0,6-3 0,-10 4 0,0 0 0,0 0 0,-1 0 0,1 0 0,0 0 0,0-1 0,0 1 0,-1-1 0,1 0 0,-1 1 0,1-1 0,-1 0 0,0 0 0,0 0 0,0 0 0,0 0 0,0 0 0,0 0 0,0 0 0,-1 0 0,1 0 0,-1 0 0,1-1 0,-1 1 0,0 0 0,0 0 0,0-1 0,-1-3 0,0 2 0,0-1 0,0 1 0,0-1 0,-1 1 0,0 0 0,0 0 0,0 0 0,0 0 0,-1 0 0,0 1 0,0-1 0,0 1 0,-5-6 0,-1 2 0,0 1 0,0 0 0,-1 0 0,0 1 0,0 0 0,0 1 0,-1 0 0,-18-5 0,-3 2 0,-56-4 0,60 8-227,1 2-1,-1 1 1,0 1-1,1 2 1,-49 9-1,53-5-6598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0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24575,'0'0'0,"0"0"0,0 0 0,0 0 0,0-2 0,1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1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3 0,2 6 0,4 7 0,7 12 0,11 20 0,11 23 0,9 18 0,6 13 0,4 10 0,3 7-946,2 5 946,-7-13 0,-11-23-7245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1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24575,'0'0'0,"-3"2"0,-3 4 0,1 1 0,0 0 0,0 0 0,0 0 0,1 0 0,-5 12 0,-16 49 0,-14 104 0,13-49 0,19-94 0,-2-1 0,-15 33 0,14-41 0,-1 0 0,-1-1 0,-1-1 0,-22 25 0,32-38 0,8-9 0,6-3 0,29-14 4,44-17-1,48-11-61,-95 35-14,171-57-1787,-125 45-4350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1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693 253 24575,'0'0'0,"-2"-2"0,-18-18 0,-1-2 0,0 1 0,-1 2 0,-1 0 0,-28-17 0,16 17 0,0 2 0,-1 1 0,-1 2 0,-1 1 0,0 2 0,-68-10 0,95 20 0,0 0 0,-1 0 0,1 1 0,0 1 0,-1 0 0,1 0 0,0 1 0,0 1 0,-12 3 0,18-4 0,0 0 0,0 1 0,0-1 0,0 1 0,1 0 0,-1 0 0,1 1 0,0-1 0,0 1 0,0 0 0,0 0 0,1 0 0,0 0 0,0 1 0,0-1 0,0 1 0,1 0 0,-1 0 0,1 0 0,-2 9 0,3-8 0,0 0 0,0 0 0,0 0 0,1 0 0,0 1 0,1-1 0,-1 0 0,1 0 0,0 0 0,1 0 0,-1 0 0,1 0 0,0-1 0,1 1 0,0-1 0,-1 1 0,2-1 0,5 9 0,-3-6 0,1-1 0,0 0 0,0 0 0,0 0 0,1-1 0,0 0 0,0 0 0,0-1 0,1 0 0,17 7 0,-21-11 0,1 1 0,-1-1 0,0 1 0,1-2 0,0 1 0,-1-1 0,1 1 0,-1-1 0,1-1 0,-1 1 0,1-1 0,-1 0 0,1 0 0,-1-1 0,0 0 0,1 0 0,5-3 0,0-2 0,0 1 0,0-2 0,-1 1 0,0-2 0,0 1 0,10-14 0,-19 22 0,3-5 0,0 1 0,0 0 0,1 0 0,-1 0 0,9-5 0,-12 8 0,1 0 0,-1 1 0,1-1 0,-1 1 0,1-1 0,-1 1 0,1 0 0,-1-1 0,1 1 0,-1 0 0,1 0 0,0 0 0,-1 0 0,1 1 0,-1-1 0,1 0 0,-1 1 0,1-1 0,-1 1 0,1-1 0,-1 1 0,1-1 0,-1 1 0,0 0 0,1 0 0,1 2 0,1 1 0,1 0 0,0 0 0,-1 1 0,0 0 0,0 0 0,-1 0 0,5 8 0,0 4 0,8 22 0,-2 2 0,-2 0 0,12 84 0,-6 87 0,-14-105 90,1 21-1545,-4-114-5371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58:1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0,0 2 0,4 5 0,3 2 0,1 0-8191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1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24575,'0'-2'0,"4"-2"0,4-3 0,6-1 0,5-4 0,4-4 0,3-4 0,4-7 0,-2 0 0,-6 4-8191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94 24575,'0'0'0,"1"0"0,-1-1 0,0 1 0,0-1 0,0 1 0,0 0 0,0-1 0,0 1 0,0 0 0,1-1 0,-1 1 0,0-1 0,0 1 0,0 0 0,1 0 0,-1-1 0,0 1 0,1-1 0,2-1 0,-1 0 0,1 0 0,0 0 0,0 1 0,0-1 0,1 1 0,3-2 0,0 0 0,35-13 0,1 2 0,76-16 0,-99 27 0,1 0 0,-1 1 0,1 2 0,0 0 0,-1 1 0,1 1 0,-1 0 0,27 8 0,-37-7 0,-1 0 0,1 1 0,-1 0 0,0 1 0,0 0 0,-1 0 0,0 1 0,0 0 0,0 0 0,-1 1 0,1 0 0,-2 0 0,1 1 0,-1 0 0,0 0 0,-1 0 0,0 1 0,0-1 0,-1 2 0,0-1 0,0 0 0,-1 1 0,0-1 0,-1 1 0,2 19 0,-3-8-3,0 0 0,-2 0 0,-1 0 0,0-1 0,-2 1 0,0 0 0,-1-1 0,-13 32 0,2-12-203,-3 0-1,-1-1 0,-29 40 0,7-19 180,-3-3 0,-92 93 0,-129 79-1257,246-213-4688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24575,'-6'-13'0,"-8"-13"0,13 40 0,4 9 0,8 24 0,-4-18 0,234 1325-4201,-192-891 2697,-45-414-982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24575,'6'-7'0,"0"5"0,-1 0 0,1 0 0,-1 0 0,1 1 0,0 0 0,-1 0 0,12 0 0,4 0 1,1 1 0,-1 1 0,1 0 0,-1 2 0,1 1 0,-1 1 0,-1 0 0,34 14 0,-22-5-22,0 1 0,-2 2 1,0 1-1,45 35 0,-58-39-4,0 0 1,-1 2-1,-1 0 0,-1 1 0,0 0 0,-1 2 0,-1-1 0,0 1 0,-2 1 0,0 0 0,-1 0 0,-2 1 0,0 0 0,-1 1 0,0-1 0,-2 1 0,-1 0 0,1 40 0,-5-34 51,0-1 0,-2 1-1,-1-1 1,-10 34-1,3-23-155,-2-1 0,-25 51-1,1-19-222,-4-1 1,-67 86-1,-31 17 351,123-151 1,2-4-2,-26 34-5,36-44 8,1-1-1,0 1 0,0 0 1,0 0-1,0 0 1,-2 13-1,4-17 19,1 1-1,-1-1 1,1 1-1,0 0 0,0-1 1,0 1-1,1-1 1,-1 1-1,0-1 1,1 1-1,0-1 1,0 1-1,0-1 1,1 4-1,1-2-181,-1-1 1,0 1-1,1-1 0,0 0 1,0 0-1,0 0 1,6 4-1,27 15-5072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24575,'1'11'0,"0"1"0,0-1 0,1 0 0,7 21 0,-3-8 0,62 257 0,-55-212 0,-3 1 0,1 76 0,-12-97 0,-11 68 0,4-58 0,8-58 0,0-1 0,0 1 0,0-1 0,0 0 0,0 1 0,0-1 0,0 1 0,0-1 0,0 1 0,0-1 0,0 1 0,0-1 0,0 0 0,0 1 0,0-1 0,1 1 0,-1-1 0,0 1 0,0-1 0,1 0 0,-1 1 0,0-1 0,0 0 0,1 1 0,-1-1 0,0 0 0,1 1 0,-1-1 0,0 0 0,1 1 0,-1-1 0,1 0 0,0 0 0,1 1 0,0-1 0,0 0 0,0 0 0,0 0 0,0 0 0,4-1 0,-1 1 0,170-28 30,-97 15-1425,-6 1-5431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1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24575,'0'6'0,"25"86"0,13 138-48,-17 3-1071,-10-12 720,0-11 355,-10-198 132,-1-8-196,0 0 0,0-1 1,0 1-1,1-1 0,0 1 0,-1-1 1,1 1-1,1-1 0,-1 1 0,3 5 1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24575,'0'0'0,"5"0"0,16-2 0,25-5 0,24-4 0,15-4 0,6-4 0,-4-2 0,-16 2 0,-19 4-8191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24575,'0'0'0,"0"0"0,2 0 0,12-2 0,20-6 0,23-10 0,14-9 0,6-11 0,-3-5 0,-16 5-8191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24575,'0'-1'0,"1"1"0,-1-1 0,0 0 0,0 0 0,0 1 0,1-1 0,-1 0 0,0 1 0,1-1 0,-1 1 0,1-1 0,-1 0 0,1 1 0,-1-1 0,1 1 0,-1-1 0,1 1 0,-1-1 0,1 1 0,-1 0 0,1-1 0,0 1 0,-1 0 0,1-1 0,1 1 0,19-6 0,-21 6 0,12-2 0,0 1 0,0 1 0,0 0 0,0 0 0,1 1 0,-1 1 0,0 0 0,-1 1 0,16 4 0,-11-1 0,0 0 0,-1 1 0,0 0 0,-1 2 0,1-1 0,17 15 0,-22-13-1,0-1 1,0 1-1,-1 0 0,0 1 0,-1 0 1,0 1-1,0 0 0,6 15 0,-7-10 4,0 1 0,-1 0 0,0 0 0,-2 0 0,4 29-1,-6-15-20,-1 0 0,-2 1 0,0-1 0,-3 0 0,0 0 0,-18 60 0,-43 84-546,-14-5 540,-8 21 30,68-143-337,3 2-1,1 1 0,-9 66 1,12-39-5836</inkml:trace>
  <inkml:trace contextRef="#ctx0" brushRef="#br0" timeOffset="1">0 2401 24575,'0'0'0,"0"0"0,2-4 0,14-10 0,13-11 0,3-1-8191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73 307 24575,'-7'15'0,"0"1"0,2-1 0,0 1 0,-4 21 0,9-36 0,-14 68-269,3 2-1,-4 112 1,25 143-539,8-157 783,-11-125-2,24 80 0,-24-101 16,2-1 0,1 0 0,0 0 1,27 39-1,-27-48 8,1 1 0,0-1-1,1-1 1,1 0 0,0 0 0,0-1 0,27 16 0,-26-20-8,0 0-1,0 0 1,1-1-1,0-1 1,0-1-1,0 0 1,17 2-1,-12-4-26,0-1-1,0 0 1,0-2 0,0 0-1,20-4 1,-10-1-37,0-2 1,0-1-1,0-1 0,-1-2 0,-1-1 1,0-1-1,27-18 0,-23 10 2,-1-1-1,-1-1 0,-2-1 0,0-2 1,46-58-1,-45 45-49,-1-1 0,-3-2 0,-1 0 1,21-55-1,-20 30 11,-3-2 1,-2-1-1,-4 0 1,-3-1-1,-3-1 1,0-99-1,-9 131 157,-2 0 1,-2 0-1,-15-77 0,14 102-31,0 0 0,-2 0 0,0 0-1,0 0 1,-2 1 0,0 0-1,-1 1 1,0 0 0,-1 0 0,0 1-1,-1 0 1,-14-12 0,14 16-15,0 0 1,-1 1 0,0 0 0,-1 0 0,0 2-1,0 0 1,0 0 0,-1 1 0,1 1 0,-1 0-1,0 1 1,-17-2 0,12 3 0,0 2 0,1 0 0,-1 1 0,0 1 0,0 0 0,1 2 0,0 0 0,-35 13 0,25-5 16,0 1 0,1 1 0,0 1-1,-48 37 1,45-27 2,1 2 1,1 0-1,-35 46 0,30-27-159,1 1 0,2 2 1,3 1-1,2 1 0,-28 80 0,22-32-3183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24575,'36'40'0,"55"68"0,-32-28-270,75 139-1,-104-160 225,-2 1-1,-4 1 1,26 93-1,-34-82 122,-9-37-35,17 51 1,-23-83-30,1 0 1,-1 0-1,1 0 1,0 0-1,0 0 1,0 0 0,0 0-1,0 0 1,1-1-1,-1 0 1,1 1-1,-1-1 1,1 0-1,0 0 1,0 0-1,0-1 1,0 1-1,1-1 1,-1 1-1,0-1 1,0 0-1,8 1 1,2-1 48,2 1 1,-1-2-1,0 0 1,18-3-1,-23 2-56,34-4-459,0-2 0,72-23 0,-61 13-6371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24575,'0'13'0,"0"238"-217,1 281-472,-1-507 689,6 130 0,-4-134 0,1-1 0,1 1 0,1-1 0,1 0 0,11 26 0,-15-41-174,0 0 1,1-1-1,0 1 1,0 0 0,0-1-1,7 8 1,0-4-5898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1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 24575,'-1'-1'0,"1"1"0,-1 0 0,0 0 0,1 0 0,-1 0 0,0 0 0,0 0 0,1 0 0,-1 0 0,0 0 0,1 0 0,-1 0 0,0 0 0,1 1 0,-1-1 0,0 0 0,1 0 0,-1 1 0,0-1 0,1 0 0,-1 1 0,1-1 0,-1 1 0,1-1 0,-1 1 0,1-1 0,-1 1 0,1-1 0,-1 2 0,-2 1 0,1 0 0,0 0 0,0 0 0,-2 6 0,-3 12 0,0 0 0,2 1 0,-6 38 0,7-37 0,-23 169 0,-4 290 0,31-464 0,-1-6 0,1 1 0,1 0 0,0 0 0,3 13 0,-4-23 0,1 0 0,0 0 0,0 0 0,0 0 0,0 0 0,1 0 0,-1 0 0,1 0 0,0-1 0,0 1 0,0-1 0,0 1 0,0-1 0,1 0 0,-1 0 0,1 0 0,-1 0 0,1 0 0,0 0 0,-1-1 0,6 2 0,1 0 0,2 0 0,-1-1 0,0 0 0,0-1 0,1 0 0,-1 0 0,1-1 0,18-3 0,1-2 0,53-14 0,186-73 130,-83 26-1625,-110 42-5331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24575,'0'0'0,"0"0"0,-2 0 0,-1 0 0,-1 0 0,-2 1 0</inkml:trace>
  <inkml:trace contextRef="#ctx0" brushRef="#br0" timeOffset="1">1 446 24575,'0'0'0,"0"0"0,0 0 0,2 0 0,11 4 0,26 5 0,24 3 0,21 1 0,23-3 0,16-10 0,6-9-876,-4-16 876,-15-8 0,-27 0-7315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3 0,0 10 0,4 15 0,3 20 0,2 16 0,2 9 0,-1 4 0,-1-5 0,-1-15-8191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24575,'0'0'0,"4"2"0,11 5 0,16 6 0,11 3 0,-3-1-8191</inkml:trace>
  <inkml:trace contextRef="#ctx0" brushRef="#br0" timeOffset="1">1793 314 24575,'0'0'0,"4"0"0,8-2 0,11-7 0,10-6 0,7-6 0,3-4 0,0-2 0,-6 2 0,-9 5-8191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24575,'0'0'0,"4"0"0,9 0 0,11-2 0,19-6 0,24-12 0,22-12 0,14-9 0,-4-2 0,-17 6-8191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47:2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24575,'22'0'0,"-1"2"0,0 0 0,0 2 0,0 0 0,0 1 0,-1 1 0,0 1 0,0 1 0,-1 1 0,25 14 0,-34-16 0,0 0 0,-1 0 0,0 1 0,0 1 0,-1-1 0,0 2 0,-1-1 0,0 1 0,0 0 0,-1 0 0,0 1 0,-1-1 0,6 16 0,-2 1 0,-1 1 0,-1 0 0,-2 0 0,4 41 0,-7-33-35,-2 1-1,-1-1 1,-6 42 0,-2-26-121,-24 80 0,-106 217-297,129-326 453,-69 159 0,63-137 0,1 1 0,-10 50 0,23-82 50,0 0 1,0 0-1,1 0 1,1 0 0,2 27-1,-1-34-158,1 0-1,0 0 1,0 0-1,0-1 1,1 1 0,0 0-1,0-1 1,0 0-1,1 0 1,0 0 0,1 0-1,-1-1 1,6 6-1,18 13-5961</inkml:trace>
  <inkml:trace contextRef="#ctx0" brushRef="#br0" timeOffset="1">449 2122 24575,'0'0'0,"0"0"0,0 2 0,0 2 0,2 1 0,4-2 0,3-5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1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24575,'0'0'0,"3"-2"0,8-2 0,7-3 0,9-2 0,8-3 0,13-4 0,12-2 0,12-2 0,7 0 0,0 0 0,-9 1 0,-12 5 0,-15 4-8191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0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24575,'-14'7'0,"10"-3"0,0 1 0,0-1 0,0 0 0,1 1 0,0 0 0,0 0 0,0 0 0,1 0 0,-1 0 0,1 1 0,-2 6 0,-1 10 0,-5 34 0,9-52 0,-18 213-38,16 4-900,15 567-732,-1-19 1088,-17-503-577,4-225-2645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0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0 552 24575,'1'0'0,"0"-1"0,0 1 0,0 0 0,-1 0 0,1 0 0,0 0 0,0 0 0,0 0 0,0 0 0,-1 0 0,2 1 0,4-1 0,69 5 0,593-23-1563,-475 0 1563,-1-9 0,-1-8 0,269-86 0,195-126-634,-576 209 578,19-7 1737,-94 43-1494,-2 1-135,0 0 0,0 0 0,0 1 0,0-1 0,0 1-1,2-1 1,-3 1-51,-1 0 0,1 0-1,-1 0 1,0 0-1,1 0 1,-1 0-1,1 0 1,-1 1-1,0-1 1,1 0-1,-1 0 1,0 0 0,1 0-1,-1 1 1,0-1-1,1 0 1,-1 0-1,0 1 1,0-1-1,1 0 1,-1 1-1,0-1 1,0 0 0,1 1-1,-1-1 1,0 0-1,0 1 1,0-1-1,0 1 1,0-1-1,1 0 1,-1 1-1,0-1 1,0 1 0,0-1-1,0 0 1,0 1-1,0-1 1,-1 1-1,-3 60 0,2-39 0,-48 578-1015,-20 198 588,68-777 362,-7 62-60,-24 103 1,32-180-55,-1 0 0,0-1 1,0 1-1,0-1 0,-4 8 0,1-7-5183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0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24575,'19'4'0,"203"40"0,3-19 0,-183-21 0,594 21-1365,-606-26-5461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0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24575,'164'90'0,"-60"-30"0,213 91 120,-237-120-615,2-4 0,93 19 0,-141-39-6331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0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0 24575,'0'0'0,"0"0"0,-1 0 0,-4 4 0,-1 5 0,-7 9 0,-8 14 0,-12 19 0,-13 22 0,-13 17 0,-8 8 0,-3 6-854,-2 1 854,2 0 0,10-6 0,14-20-7337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2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24575,'3'4'0,"11"15"0,23 24 0,-2-3 0,12 24 0,-3 2 0,48 95 0,-83-143 0,-1 0 0,2-1 0,-1-1 0,2 1 0,24 27 0,-34-42 0,0-1 0,1 0 0,-1 0 0,0 0 0,1 0 0,-1 0 0,0 0 0,1 0 0,-1-1 0,1 1 0,0 0 0,-1-1 0,1 1 0,-1-1 0,1 1 0,0-1 0,-1 0 0,3 0 0,-2 0 0,-1 0 0,1-1 0,-1 1 0,1-1 0,-1 0 0,1 1 0,-1-1 0,0 0 0,1 0 0,-1 1 0,0-1 0,1 0 0,-1-1 0,0 1 0,2-2 0,1-3 0,0 0 0,-1 0 0,1 0 0,-1-1 0,-1 0 0,1 1 0,2-11 0,1-14 0,-1 1 0,-1-1 0,-1 0 0,-3-46 0,-18-126 0,7 117 0,10 70 40,0 0 0,2-28 0,0 38-205,0-1 0,0 0 0,1 0 0,0 1 0,0-1 0,0 1 0,1-1 0,5-8 0,5-2-6661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2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24575,'-6'3'0,"6"-3"0,-1 0 0,1 0 0,-1 0 0,1 0 0,-1 1 0,1-1 0,-1 0 0,1 1 0,-1-1 0,1 0 0,-1 1 0,1-1 0,-1 1 0,1-1 0,0 0 0,-1 1 0,1-1 0,0 1 0,-1-1 0,1 1 0,0-1 0,0 1 0,0-1 0,-1 1 0,1 0 0,0-1 0,0 1 0,-2 9 0,0-1 0,0 1 0,1 0 0,1-1 0,0 13 0,6 49 0,-3-49 24,1 0 0,1-1 0,0 0 0,10 22 0,-11-33-173,1 0 1,0 0-1,0 0 1,1-1-1,0 0 1,1 0-1,0 0 1,0-1-1,16 13 1,0-4-6678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2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2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1 24575,'-4'0'0,"1"1"0,-1 0 0,1 0 0,0 0 0,-1 1 0,1-1 0,0 1 0,0 0 0,0-1 0,0 1 0,-5 5 0,-1-1 0,-24 19 0,1 1 0,-40 44 0,-50 67 0,109-122 0,-134 173 0,87-108 0,44-61 0,9-11 0,-12 18 0,17-24 0,1 1 0,-1 0 0,1 0 0,0-1 0,0 1 0,0 0 0,0 0 0,0 0 0,1 0 0,0 0 0,-1 4 0,1-6 0,0 0 0,0 0 0,1-1 0,-1 1 0,0 0 0,0 0 0,0 0 0,1-1 0,-1 1 0,1 0 0,-1 0 0,0-1 0,1 1 0,-1 0 0,1-1 0,0 1 0,0 1 0,14 7 0,-14-8 0,16 7 0,1 0 0,-1-2 0,34 9 0,60 5 0,-50-14 0,120-3 0,60-23 0,-149 9-115,115-10 359,0 17-1738,-163 6-5332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2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 24575,'-13'0'0,"-13"0"0,1 1 0,0 0 0,-43 10 0,18 3 0,0 1 0,2 3 0,-1 2 0,-46 27 0,89-44 0,-3 2 0,0 0 0,1 1 0,-13 9 0,20-13 0,-1-1 0,1 1 0,-1-1 0,1 1 0,-1 0 0,1-1 0,0 1 0,0 0 0,0 0 0,0 0 0,0 0 0,0 0 0,1 0 0,-1 0 0,0 0 0,1 0 0,0 0 0,0 0 0,-1 0 0,1 1 0,0-1 0,1 4 0,0-2 0,1 0 0,-1 0 0,1 0 0,0 0 0,0 0 0,0-1 0,5 7 0,24 24 0,9 4 0,2-2 0,53 36 0,99 52 0,-82-55 0,-93-57 0,40 28 0,-52-34 0,1 0 0,-2 0 0,1 1 0,-1 0 0,8 11 0,-12-15 0,0 0 0,-1 0 0,0 0 0,1 0 0,-1 0 0,0 0 0,-1 0 0,1 0 0,0 0 0,-1 1 0,0-1 0,0 0 0,0 0 0,0 1 0,0-1 0,-1 0 0,1 0 0,-1 0 0,0 1 0,0-1 0,0 0 0,0 0 0,-1 0 0,-3 5 0,0 0 0,-2 1 0,1-1 0,-1 0 0,0 0 0,-1-1 0,-11 9 0,10-9 0,0-1 0,0 1 0,0-2 0,-1 1 0,1-2 0,-1 1 0,-1-1 0,1-1 0,0 0 0,-1 0 0,0-1 0,0 0 0,1-1 0,-1 0 0,0-1 0,-15-1 0,22 0 0,1 1 0,-1-1 0,0 0 0,0 0 0,1 0 0,-1-1 0,-5-3 0,7 5 0,1-1 0,0 0 0,-1 0 0,1-1 0,0 1 0,0 0 0,0 0 0,0-1 0,0 1 0,0 0 0,0-1 0,0 1 0,1-1 0,-1 1 0,0-1 0,1 1 0,0-1 0,-1 0 0,1 1 0,-1-3 0,1 0 12,0-1 0,1 0 0,-1 0-1,1 1 1,0-1 0,0 1 0,0-1 0,3-5-1,2-3-746,9-17-1,0 4-6090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1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24575,'0'0'0,"0"-2"0,4-3 0,9-1 0,15-5 0,16-4 0,15-2 0,8-5 0,6-5 0,4 0 0,0-1 0,-3 2 0,-9 0 0,-7 4 0,-9 3 0,-11 5-8191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2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24575,'0'0'0,"1"18"0,1 0 0,0-1 0,10 31 0,0 5 0,5 63 111,1 8-1587,-16-114-5350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2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24575,'0'0'0,"-1"0"0,-2 0 0,-1-2 0,0-1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4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 24575,'-1'16'0,"0"-2"0,-2 0 0,-5 17 0,-1 4 0,-37 212 0,20-100 0,11-68-14,-156 797-708,122-666 722,-9 49 0,19 2 0,38-250 30,0 3 147,0 0-1,1 1 1,2 20-1,-2-33-176,1 0 0,0 1 0,0-1 0,0 0 0,0 0 0,0 0 0,0 0 0,1 0 0,-1 0 0,1 0 0,-1 0 0,1 0 0,0-1 0,0 1 0,-1 0 0,1-1 0,0 0 0,1 1 0,-1-1 0,2 1 0,6 2 0,0 0 0,0-1 0,13 3 0,8 1 0,0-2 0,0-2 0,47 0 0,99-11 0,-95 2 0,347-13-871,192-13-627,369-78 318,-694 55 3880,-296 55-2666,1 0 0,-1 0-1,0 0 1,1 0 0,-1 0 0,0 0 0,1 0 0,-1 0 0,0 0-1,1-1 1,-1 1 0,0 0 0,1 0 0,-1 0 0,0 0-1,1-1 1,-1 1 0,0 0 0,0 0 0,1-1 0,-1 1 0,0 0-1,0 0 1,1-1 0,-8-5-1396,-1 2-5464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4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24575,'0'0'0,"0"0"0,17 224 0,-5-113 0,4 421-1794,-42 2 0,-34 116 1086,26-312 441,29-290 344,-5 74-230,9-95 513,1 1-1,5 34 1,-4-56-174,0-1 0,0 1 0,0-1 0,4 8-1,-4-12-113,-1 1-1,1-1 1,-1 0 0,1 0-1,0 1 1,0-1-1,0 0 1,0 0-1,0 0 1,0 0 0,0 0-1,0 0 1,0-1-1,0 1 1,1 0-1,-1-1 1,0 1-1,0 0 1,1-1 0,-1 0-1,0 1 1,3 0-1,2-1 40,0-1 0,0 1 0,0-1-1,-1 0 1,1 0 0,0-1 0,-1 1-1,7-4 1,-6 3-123,162-64 12,34-13 0,-85 46-473,1 4 0,1 6 0,166-10-1,367 24-671,159 69-1325,-274 12 4082,-458-60 488,-61-9-1517,-18-3-564,0 0 0,0 0-1,1 0 1,-1 0 0,0 0 0,0 0 0,0 0 0,0 0 0,1 0-1,-1 0 1,0 0 0,0 0 0,0 0 0,0 0 0,0 1 0,1-1-1,-1 0 1,0 0 0,0 0 0,0 0 0,0 0 0,0 0 0,0 0-1,0 1 1,1-1 0,-1 0 0,0 0 0,0 0 0,0 0 0,0 0-1,0 1 1,0-1 0,0 0 0,0 0 0,0 0 0,0 0 0,0 1-1,0-1 1,0 0 0,0 0 0,0 0 0,0 0 0,0 1 0,0-1-1,0 0 1,0 0 0,0 0 0,0 0 0,0 1 0,-1-1 0,-6 7 94,6-6-95,-16 11-1287,-3 1-5533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4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24575,'-2'0'0,"1"0"0,-1 0 0,1 1 0,-1-1 0,1 0 0,-1 1 0,1-1 0,-1 1 0,1 0 0,-1 0 0,1-1 0,0 1 0,-1 0 0,1 0 0,0 0 0,0 0 0,0 1 0,0-1 0,0 0 0,-2 3 0,-1 2 0,0 2 0,-6 14 0,8-16 0,-11 26 0,-15 61 0,2 40 0,1 44-1116,-4 238 0,41 182-1116,56 217 853,-9-465 2399,-53-325-290,1-1-1,16 37 0,-19-53-539,0 1 1,0-1 0,0 0-1,1 0 1,0-1-1,1 1 1,-1-1 0,1 0-1,0-1 1,1 1 0,9 5-1,-3-4-97,1 0 0,0-1-1,23 6 1,47 8-140,-53-13 71,360 71-1188,4-16 0,448 11 0,-95-63 1254,-311-7-1770,-356-2-1429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4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24575,'9'3'0,"42"13"0,79 16 0,54-1 0,-175-30 0,89 12 0,67 11 0,-124-16 0,78 27 0,-104-29 0,0 0 0,-1 1 0,0 1 0,0 0 0,-1 1 0,0 0 0,-1 1 0,16 16 0,-19-17 0,-1 1 0,0 0 0,-1 1 0,0 0 0,0 0 0,-1 0 0,-1 1 0,0 0 0,0 0 0,5 25 0,-8-21 1,0 1 0,0 0 0,-2 1 1,0-1-1,-1 0 0,-4 20 0,-2 2-57,-20 58-1,8-39-11,-3-2 0,-2 0 0,-3-1 0,-41 62 0,46-85 45,0-1 0,-2-1 0,-2-1 0,0-2 0,-2 0 0,-1-2 0,-59 40 0,80-59-103,0-1 0,-1-1 0,1 0 0,-1 0 0,0 0 0,0-1 0,0-1 0,0 1 0,-14 1 0,2-4-6176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4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56 24575,'0'-14'0,"0"6"0,-1 6 0,1 0 0,0-1 0,0 1 0,0 0 0,0-1 0,1 1 0,-1 0 0,1-1 0,-1 1 0,1 0 0,1-4 0,-2 6 0,1 0 0,-1-1 0,0 1 0,0 0 0,0 0 0,0 0 0,0 0 0,0 0 0,1 0 0,-1 0 0,0-1 0,0 1 0,0 0 0,0 0 0,1 0 0,-1 0 0,0 0 0,0 0 0,0 0 0,0 0 0,1 0 0,-1 0 0,0 0 0,0 0 0,0 0 0,0 0 0,1 0 0,-1 0 0,0 0 0,0 0 0,0 0 0,0 0 0,1 0 0,-1 0 0,0 1 0,0-1 0,0 0 0,0 0 0,1 0 0,-1 0 0,0 0 0,0 0 0,0 1 0,0-1 0,0 0 0,0 0 0,0 0 0,0 0 0,1 1 0,5 9 0,-5-8 0,15 33 0,-2 0 0,18 68 0,-19-59 0,70 311 0,-36 7 0,-42-311-341,-3 0 0,-2 1-1,-9 77 1,2-90-6485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4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24575,'-1'-18'0,"1"0"0,3-29 0,-3 42 0,1 1 0,0-1 0,0 0 0,1 1 0,-1-1 0,1 1 0,0 0 0,0-1 0,1 1 0,-1 0 0,4-4 0,-3 5 0,0 1 0,0-1 0,0 1 0,0 0 0,1 0 0,-1 0 0,1 0 0,0 1 0,-1-1 0,1 1 0,0 0 0,0 0 0,0 0 0,0 1 0,0-1 0,8 1 0,3 0 0,1 1 0,-1 1 0,17 3 0,-12 0 0,1 1 0,-1 0 0,-1 2 0,1 0 0,-1 1 0,-1 1 0,0 1 0,27 20 0,-27-16 0,0 0 0,-2 1 0,0 1 0,0 1 0,-2 0 0,0 0 0,18 35 0,-26-42 0,-1 1 0,0 0 0,-1 0 0,0 1 0,-1-1 0,0 1 0,-1 0 0,1 19 0,-3-16 0,-1 0 0,-1 0 0,0 0 0,0 0 0,-2 0 0,-7 22 0,-7 8 0,-2 0 0,-45 75 0,-67 77 0,93-145 0,-25 36 0,64-88 0,-1 0 0,0 0 0,1 0 0,-1 0 0,1 1 0,-1-1 0,1 0 0,-1 0 0,1 0 0,0 0 0,0 1 0,-1 1 0,2-2 0,-1-1 0,0 1 0,1 0 0,-1-1 0,0 1 0,1 0 0,-1-1 0,1 1 0,-1-1 0,1 1 0,-1-1 0,1 1 0,-1-1 0,1 1 0,0-1 0,-1 1 0,1-1 0,0 0 0,-1 1 0,1-1 0,0 0 0,0 1 0,10 2 0,0 0 0,0 0 0,22 1 0,37 0 0,-46-3 0,72 1 0,126 8 0,-151-1-1365,-9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4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161 774 24575,'1'-5'0,"0"0"0,0 0 0,0 0 0,1 0 0,-1 1 0,1-1 0,4-7 0,2-6 0,5-19 0,-1-1 0,-2 0 0,-1-1 0,-3 0 0,3-50 0,-7 41 0,-3-1 0,-2 0 0,-16-90 0,16 124 0,-1 0 0,0 1 0,-1-1 0,-12-25 0,15 36 0,0 1 0,0-1 0,-1 1 0,1 0 0,-1-1 0,0 1 0,0 1 0,0-1 0,-7-4 0,8 5 0,-1 1 0,0 0 0,1 0 0,-1 0 0,0 0 0,0 0 0,0 1 0,0-1 0,0 1 0,0 0 0,0 0 0,0 0 0,0 0 0,0 0 0,-4 1 0,4 0 0,0 0 0,-1 0 0,1 1 0,0-1 0,0 1 0,-1-1 0,1 1 0,0 0 0,1 0 0,-6 5 0,3-3 0,1 1 0,0 0 0,0 0 0,1 0 0,-5 9 0,1-1 0,2 1 0,0 0 0,0 0 0,-3 22 0,4-17 0,2 0 0,0 0 0,2 0 0,0 0 0,1 0 0,1 0 0,0 0 0,7 23 0,-5-29 0,0 0 0,0-1 0,2 1 0,-1-1 0,2 0 0,-1 0 0,2-1 0,-1 0 0,2 0 0,-1-1 0,1 0 0,16 13 0,-13-14 12,1 0 0,0-1 0,1-1 0,0 0 0,0-1 0,0 0 0,1-1 0,-1-1 0,29 5 0,-19-6-260,1-1 1,0-1-1,0-1 1,0-1-1,30-6 1,-2-3-6579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4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0 24575,'-14'0'0,"-6"1"0,0 1 0,1 1 0,-1 0 0,0 2 0,1 0 0,0 1 0,-33 16 0,40-16 0,-1 1 0,1 1 0,1 0 0,-1 1 0,1 0 0,1 0 0,0 1 0,0 0 0,1 1 0,0 0 0,-13 22 0,13-16 0,1-1 0,0 2 0,1-1 0,1 1 0,0 0 0,2 0 0,0 0 0,-2 28 0,5-38 0,1 1 0,0 0 0,1 0 0,0 0 0,0 0 0,1-1 0,0 1 0,0 0 0,4 8 0,-2-10 0,-1 0 0,1-1 0,0 0 0,0 0 0,0 0 0,1 0 0,0 0 0,0-1 0,1 0 0,-1 0 0,8 4 0,-1-1 0,0-1 0,0-1 0,22 8 0,40 10 0,7 2 0,-78-25 0,0 0 0,0 1 0,1-1 0,-1 1 0,0 0 0,-1 0 0,1 0 0,0 0 0,4 5 0,-6-6 0,0 1 0,0 0 0,0 0 0,0 0 0,0-1 0,-1 1 0,1 0 0,0 0 0,-1 0 0,0 0 0,1 0 0,-1 0 0,0 1 0,0-1 0,0 0 0,0 0 0,0 0 0,-1 2 0,-4 16 0,0 0 0,-2 0 0,0-1 0,-10 20 0,6-15 0,-71 148 1,48-104-1367,15-30-5460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24575,'0'0'0,"0"0"0,0 0 0,4-2 0,10-2 0,19-5 0,17-6 0,14-7 0,15-4 0,13-5 0,12-1 0,2-2 0,-5 1 0,-14 4 0,-16 6 0,-16 6 0,-18 7-8191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4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24575,'0'0'0,"0"1"0,4 8 0,5 10 0,5 14 0,2 13 0,2 11 0,1 12 0,0 15 0,-1 12 0,-2-3 0,-4-17-8191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4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529 825 24575,'15'7'0,"-15"-7"0,0 0 0,0 0 0,1 0 0,-1 0 0,0 0 0,0 0 0,0 1 0,0-1 0,0 0 0,0 0 0,0 0 0,0 0 0,0 0 0,0 0 0,1 0 0,-1 0 0,0 0 0,0 0 0,0 0 0,0 0 0,0 1 0,0-1 0,1 0 0,-1 0 0,0 0 0,0 0 0,0 0 0,0 0 0,0 0 0,0 0 0,1 0 0,-1 0 0,0 0 0,0-1 0,0 1 0,0 0 0,0 0 0,0 0 0,1 0 0,-1 0 0,0 0 0,0 0 0,0 0 0,0 0 0,0 0 0,0 0 0,0 0 0,0-1 0,1 1 0,-5-8 0,-8-11 0,0 7 0,1 0 0,-2 0 0,0 1 0,0 0 0,-1 2 0,0-1 0,0 2 0,-1 0 0,-29-11 0,32 14 0,-1 2 0,0-1 0,0 2 0,0 0 0,-21-1 0,24 3 0,1 0 0,-1 1 0,0 0 0,1 1 0,0 0 0,-1 1 0,1-1 0,-11 6 0,14-5 0,1 0 0,-1 0 0,1 0 0,0 1 0,0 0 0,0 0 0,1 0 0,-1 1 0,1-1 0,0 1 0,0 0 0,1 0 0,0 1 0,-4 5 0,3-1 0,1 0 0,-1-1 0,2 2 0,-1-1 0,1 0 0,1 0 0,-1 20 0,2 3 0,2 1 0,9 51 0,24 64 0,-30-131 0,0 0 0,2-1 0,9 21 0,-15-36 0,0-1 0,0 1 0,-1-1 0,1 0 0,0 1 0,0-1 0,0 0 0,0 0 0,0 0 0,1 0 0,-1 0 0,0 0 0,0 0 0,1 0 0,-1 0 0,1-1 0,-1 1 0,1 0 0,1 0 0,-1-1 0,-1-1 0,0 1 0,0 0 0,0 0 0,1-1 0,-1 1 0,0-1 0,0 1 0,0-1 0,0 1 0,1-1 0,-1 0 0,0 1 0,0-1 0,-1 0 0,1 0 0,0 0 0,0 0 0,0 0 0,0 0 0,-1 0 0,1 0 0,0 0 0,-1 0 0,1-2 0,3-5 0,-1 1 0,0-1 0,0 0 0,3-16 0,3-39 0,-3-14-84,-4 1 1,-3 0-1,-3-1 0,-18-99 0,4 84-20,-4 0-1,-5 2 0,-42-101 1,20 87 104,12 28 0,34 67-35,4 7 70,3 6 104,8 12 212,13 25 0,-21-35-355,99 196-56,-13 11-1058,-84-198 976,87 224-163,19 47 423,16-6-1333,-94-218-4254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349 749 24575,'0'-2'0,"0"0"0,-1 0 0,1 0 0,0 0 0,1 1 0,-1-1 0,0 0 0,0 0 0,1 0 0,0-2 0,6-19 0,-2 1 0,-1-1 0,0 0 0,-2 0 0,-1 0 0,0 0 0,-2 0 0,-1 0 0,0 0 0,-2 0 0,-1 1 0,-8-26 0,3 18 0,-1 0 0,-1 1 0,-2 0 0,0 1 0,-23-31 0,23 39 0,-1 2 0,0 0 0,-1 0 0,-1 2 0,-1 0 0,0 1 0,-33-21 0,47 34 0,-2-2 0,-1 0 0,1 1 0,-10-4 0,15 7 0,0-1 0,-1 1 0,1 0 0,0-1 0,0 1 0,-1 0 0,1 0 0,0 0 0,0 0 0,-1 0 0,1 0 0,0 0 0,0 0 0,-1 0 0,1 0 0,0 1 0,0-1 0,0 1 0,-1-1 0,1 1 0,0-1 0,0 1 0,0 0 0,0-1 0,0 1 0,-1 1 0,0 1 0,1-1 0,-1 0 0,1 1 0,0-1 0,0 1 0,0-1 0,0 1 0,0-1 0,1 1 0,-1 4 0,-1 30 0,4-11 0,0 0 0,2 0 0,1 0 0,1 0 0,17 44 0,-10-36 0,2-1 0,2 0 0,34 49 0,-34-58 0,23 24 0,-32-39 0,1 0 0,0-1 0,1 0 0,0 0 0,12 6 0,-19-13 0,0 1 0,0-1 0,-1 0 0,1 0 0,0-1 0,0 1 0,0-1 0,1 1 0,-1-1 0,0 0 0,0 0 0,0 0 0,0 0 0,0-1 0,0 0 0,0 1 0,0-1 0,4-2 0,5-2 0,-1-1 0,0 0 0,14-10 0,-3 1 0,19-9 0,69-30 0,-93 47 0,1 1 0,0 0 0,1 1 0,-1 2 0,1-1 0,36 0 0,-46 4 0,0 1 0,0-1 0,0 2 0,0-1 0,-1 1 0,1 1 0,-1 0 0,1 0 0,-1 0 0,0 1 0,0 0 0,0 1 0,-1 0 0,0 0 0,0 0 0,0 1 0,0 0 0,7 9 0,-5-7 0,-9-8 0,0 0 0,0 0 0,1 0 0,-1 0 0,0 0 0,0 0 0,1 0 0,-1 0 0,0 0 0,0 0 0,1 0 0,-1 0 0,0 0 0,0 0 0,1 0 0,-1 0 0,0 0 0,0 0 0,1 0 0,-1 0 0,0-1 0,0 1 0,0 0 0,1 0 0,-1 0 0,1-2 0,0 0 0,1 0 0,-2 0 0,1 0 0,0 0 0,0 0 0,0 0 0,0-4 0,26-164 0,-16 85 0,-8 66 0,2-14 0,1 0 0,17-54 0,-21 82 0,0 0 0,0 0 0,0 1 0,1-1 0,-1 0 0,1 1 0,1 0 0,-1 0 0,0 0 0,1 0 0,8-6 0,-8 7 0,0 1 0,1-1 0,-1 1 0,1 0 0,0 1 0,-1-1 0,1 1 0,0 0 0,0 0 0,0 0 0,0 1 0,8 0 0,6 1 0,0 1 0,0 0 0,0 2 0,-1 1 0,0 0 0,27 11 0,-3 3 0,61 38 0,-44-18 4,-40-25-346,1-1-1,0 0 1,32 13 0,-31-20-6484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24575,'2'2'0,"-1"-1"0,0 1 0,0 0 0,0 0 0,0-1 0,-1 1 0,2 2 0,1 5 0,43 104-193,38 149-1,8 125-405,-44-141 599,-15 4 0,-31-196-358,-1 0 0,-3 0-1,-13 80 1,1-59-5414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24575,'2'-7'0,"3"-1"0,1 1 0,0 0 0,0 0 0,0 0 0,0 0 0,9-5 0,-9 6 0,55-43 0,110-69 0,-135 95 0,2 2 0,42-17 0,-60 30 0,1 1 0,-1 1 0,1 1 0,0 0 0,0 2 0,23-1 0,-34 3 0,-1 1 0,1 1 0,-1 0 0,1 0 0,-1 1 0,1 0 0,-1 1 0,0 0 0,0 0 0,0 1 0,-1 0 0,1 0 0,-1 1 0,0 0 0,0 1 0,11 9 0,-5 1-273,0-1 0,-1 2 0,0 0 0,14 27 0,2 9-6553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216 868 24575,'-2'1'0,"0"1"0,0 0 0,0 0 0,0 0 0,1 0 0,-1 0 0,1 0 0,0 1 0,0-1 0,-1 0 0,1 1 0,1-1 0,-1 0 0,0 4 0,-3 3 0,-75 174 0,54-127 0,23-52 0,-1 4 0,-1-1 0,1 1 0,1 0 0,-1 0 0,-1 12 0,5-20 0,0 0 0,-1 1 0,1-1 0,0 0 0,-1 0 0,1 1 0,0-1 0,0 0 0,-1 0 0,1 0 0,0 0 0,0 0 0,-1 0 0,1 0 0,1-1 0,20 0 0,-17 1 0,31-4 0,-1-1 0,0-2 0,0-1 0,0-1 0,-1-2 0,-1-2 0,46-23 0,-63 27 0,0-1 0,-1 0 0,0-1 0,0-1 0,-1 0 0,12-14 0,-18 17 0,-1-1 0,0 1 0,0-1 0,-1-1 0,0 1 0,-1-1 0,0 0 0,0 0 0,-2-1 0,5-17 0,-5 9-9,-1 0 0,-1 0 1,-1-1-1,0 1 0,-2 0 0,-5-32 0,-2 13-204,-1 1 0,-23-55 1,11 41 168,-3 2 0,-1 2 0,-49-68 1,47 78 50,-2 2 0,-1 1 0,-2 1 0,-53-42 0,68 62-7,-23-13 0,33 22 0,-1 1 0,0-1 0,-1 2 0,-16-6 0,23 8 0,0 1 0,0-1 0,-1 1 0,1-1 0,0 1 0,0 0 0,0 0 0,0 1 0,0-1 0,0 1 0,0-1 0,-4 2 0,5-1 0,0 0 0,1 0 0,-1 0 0,0 1 0,0-1 0,0 1 0,1-1 0,-1 1 0,1-1 0,-1 1 0,1 0 0,0 0 0,-1 0 0,1 0 0,0 0 0,0 0 0,1 0 0,-2 3 0,0 4 0,0 0 0,0 0 0,1 0 0,0 0 0,1 0 0,1 12 0,15 102 0,18 40-254,172 611-1017,-171-663 495,56 123-1,-62-173-3496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4 0,4 7 0,5 8 0,3 5 0,-1-4-8191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1067 0 24575,'-57'0'0,"-91"13"0,122-9 0,1 1 0,0 2 0,1 0 0,0 2 0,-46 22 0,32-8-187,1 1-1,1 2 1,2 1-1,-49 50 1,32-23 62,-83 116 0,87-102 125,-61 123 0,90-152 0,1 2 0,1 0 0,3 1 0,-15 80 0,24-99-14,2-1 0,1 1 0,1 0 1,1 0-1,1 0 0,0 0 0,2-1 1,8 29-1,-7-39 2,0 1 0,0 0-1,1-1 1,0 0 0,1 0 0,13 15 0,-13-19 8,0 0-1,1 0 1,0-1 0,0 0-1,1 0 1,0-1 0,0 0-1,18 8 1,-9-7 35,0 0 1,0-2-1,0 0 0,1-1 1,0-1-1,0 0 0,0-2 0,29-1 1,-11-2-384,0-2 0,-1-2 0,52-15 0,-10-3-5278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90 414 24575,'49'1'0,"49"-3"0,-98 3 0,1-1 0,-1 0 0,0 0 0,0 0 0,1 0 0,-1 0 0,0 0 0,0 0 0,1-1 0,-1 1 0,0 0 0,0 0 0,1 0 0,-1 0 0,0 0 0,0 0 0,0 0 0,1 0 0,-1-1 0,0 1 0,0 0 0,0 0 0,0 0 0,1 0 0,-1-1 0,0 1 0,0 0 0,0 0 0,0 0 0,0-1 0,1 1 0,-5-7 0,-11-4 0,-2 3 0,-1 0 0,1 1 0,-27-7 0,24 8 0,0 0 0,-24-13 0,41 18 0,0-1 0,0 0 0,0 1 0,1-2 0,-1 1 0,0 0 0,1 0 0,0-1 0,0 1 0,-1-1 0,1 0 0,1 0 0,-1 1 0,-2-7 0,2 4 0,1 1 0,0-1 0,0 0 0,0 1 0,1-1 0,-1 0 0,1 0 0,0 1 0,2-9 0,0 0 0,1 0 0,1 1 0,0-1 0,1 1 0,0-1 0,11-17 0,-10 20 0,0 1 0,1-1 0,0 1 0,1 1 0,-1 0 0,2 0 0,-1 0 0,1 1 0,16-10 0,-18 12 0,0 2 0,1-1 0,0 1 0,-1 0 0,1 1 0,0-1 0,1 2 0,-1-1 0,0 1 0,0 0 0,1 1 0,-1 0 0,16 2 0,-10 1 0,-1 0 0,0 1 0,0 1 0,0 0 0,-1 1 0,1 0 0,-1 1 0,-1 0 0,1 1 0,-1 1 0,11 10 0,1 3 0,-1 2 0,-1 0 0,31 45 0,-31-37 0,26 55 0,-39-71 0,-1 1 0,-1 0 0,-1 0 0,0 1 0,3 27 0,-9-31 0,1-14 0,0 0 0,0 0 0,0 0 0,0 1 0,0-1 0,0 0 0,0 0 0,0 0 0,0 0 0,-1 1 0,1-1 0,0 0 0,0 0 0,0 0 0,0 0 0,-1 0 0,1 1 0,0-1 0,0 0 0,0 0 0,0 0 0,-1 0 0,1 0 0,0 0 0,0 0 0,0 0 0,-1 0 0,1 0 0,0 0 0,0 0 0,0 0 0,-1 0 0,1 0 0,-2-1 0,0 0 0,1 0 0,-1 0 0,0 0 0,1 0 0,-1-1 0,1 1 0,-1 0 0,1-1 0,-2-2 0,-9-11 0,1 0 0,1-1 0,1 0 0,0-1 0,-10-29 0,14 33 0,1 0 0,0-1 0,1 1 0,1-1 0,0 1 0,1-1 0,1 0 0,1-20 0,0 23 0,1 1 0,0 0 0,7-17 0,-8 24 0,0-1 0,0 1 0,1 0 0,0 0 0,-1 0 0,1 1 0,0-1 0,0 0 0,1 1 0,-1-1 0,0 1 0,1 0 0,0 0 0,-1 0 0,4-2 0,-3 3 0,-1 0 0,1 1 0,-1-1 0,0 1 0,1 0 0,-1 0 0,1 0 0,-1 0 0,1 0 0,-1 0 0,1 1 0,-1-1 0,1 1 0,-1 0 0,1-1 0,-1 1 0,0 0 0,4 2 0,4 3 0,0 1 0,14 11 0,-22-17 0,14 12 0,-1 1 0,0 0 0,12 18 0,35 53 0,-57-78 0,-1 0 0,4 11 0,-2-6 0,-6-11 0,0-1 0,0 0 0,0 0 0,0 0 0,0 0 0,0 0 0,0 0 0,0 0 0,0 0 0,0 0 0,0 0 0,0 0 0,0 0 0,0 0 0,0 0 0,0 0 0,0 0 0,1 0 0,-1 0 0,0 0 0,0 0 0,0 0 0,0 0 0,0 0 0,0 0 0,0 0 0,0 0 0,0 0 0,0 0 0,0 0 0,0 0 0,0 0 0,1 0 0,-1 0 0,0 0 0,0 0 0,0 0 0,0 0 0,0 0 0,0 0 0,0 0 0,0 0 0,0 0 0,0 0 0,0 0 0,0 0 0,0 0 0,0 0 0,0 0 0,0 0 0,4-5 0,2-7 0,13-37 0,-11 26 0,1 1 0,22-39 0,-27 55 0,-1 0 0,2 0 0,-1 1 0,1 0 0,-1 0 0,1 0 0,1 0 0,-1 1 0,1 0 0,0 0 0,0 0 0,0 1 0,0 0 0,10-3 0,-13 5 0,1 0 0,0 0 0,-1 0 0,1 1 0,0 0 0,-1 0 0,1 0 0,0 0 0,0 0 0,-1 1 0,1-1 0,5 3 0,-4-1 0,0 0 0,0 0 0,0 1 0,0 0 0,0 0 0,-1 0 0,7 6 0,-1 1 0,-1 0 0,0 0 0,-1 1 0,0 0 0,-1 1 0,6 13 0,-1-1 0,-2 1 0,-1 1 0,11 50 0,3 82 0,-19-78-455,-3 1 0,-15 127 0,11-188-6371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24575,'0'2'0,"1"0"0,-1 0 0,1 0 0,0 0 0,-1 0 0,1 0 0,0 0 0,0 0 0,1 2 0,3 5 0,7 17 0,23 51 0,37 122 0,-69-186 0,0-1 0,-1 1 0,2 23 0,-4-33 0,0 1 0,0-1 0,0 0 0,0 0 0,-1 0 0,1 0 0,-1 0 0,0 1 0,0-1 0,0 0 0,0-1 0,-1 1 0,1 0 0,-1 0 0,1 0 0,-1-1 0,0 1 0,0-1 0,-1 0 0,1 1 0,-3 1 0,4-3 0,1-1 0,-1 1 0,0-1 0,1 1 0,-1-1 0,0 1 0,1-1 0,-1 0 0,0 1 0,0-1 0,1 0 0,-1 0 0,0 0 0,0 0 0,0 1 0,1-1 0,-1 0 0,0 0 0,0 0 0,0-1 0,1 1 0,-1 0 0,0 0 0,0 0 0,1-1 0,-1 1 0,0 0 0,0 0 0,1-1 0,-1 1 0,0-1 0,1 1 0,-1-1 0,0 1 0,1-1 0,-1 1 0,1-1 0,-1 0 0,0-1 0,0 0 0,0-1 0,0 1 0,0 0 0,0 0 0,1 0 0,-1 0 0,1-1 0,0 1 0,-1 0 0,1 0 0,1-5 0,0-3 0,1 0 0,0 0 0,1 0 0,0 0 0,0 0 0,1 0 0,6-9 0,-2 5 0,0 0 0,1 1 0,22-24 0,-25 31 0,0 0 0,0 0 0,1 0 0,0 1 0,1 0 0,-1 1 0,1 0 0,0 0 0,0 1 0,0-1 0,0 2 0,0-1 0,13-1 0,-10 3 0,1 0 0,0 0 0,0 1 0,0 1 0,0 0 0,0 1 0,0 0 0,-1 1 0,14 4 0,-4 1 0,-1 1 0,0 1 0,0 0 0,-1 2 0,33 25 0,-45-33 0,-4-6 0,-2-12 0,-1 10 0,0-21 0,1 0 0,0 1 0,2-1 0,10-39 0,-9 49 0,1 0 0,0 0 0,1 1 0,1 0 0,0 1 0,1-1 0,0 1 0,18-20 0,-22 28 0,0 1 0,1 0 0,-1 0 0,10-6 0,-12 9 0,0 0 0,0 0 0,0 0 0,0 0 0,0 0 0,0 0 0,0 1 0,0-1 0,0 1 0,1 0 0,-1 0 0,0-1 0,0 1 0,0 1 0,0-1 0,4 1 0,0 1 0,-1 1 0,0-1 0,0 1 0,0 0 0,0 1 0,-1-1 0,1 1 0,-1 0 0,0 0 0,7 9 0,85 106 0,34 38 0,-98-126-682,42 31-1,-31-31-6143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1197 24575,'0'0'0,"1"0"0,56-14 0,188-37-271,129-30-1100,105-56 342,-3-21-524,-261 85 1297,-214 73 256,525-179 64,-9-18-384,-68 15-1710,-149 67 6154,-272 105-3756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2 852 24575,'1'-10'0,"0"0"0,0 1 0,1 0 0,1-1 0,4-11 0,0 1 0,2-11 0,-1-1 0,-1 0 0,4-60 0,-11 23 0,-2 0 0,-3 0 0,-3 1 0,-26-100 0,29 150 0,4 15 0,-1 4 0,1 7 0,0 16 0,2-1 0,1-1 0,1 1 0,1 0 0,1-1 0,1 0 0,1 0 0,1 0 0,1-1 0,18 31 0,-19-38 0,0-1 0,1-1 0,1 1 0,0-1 0,1-1 0,0 0 0,1 0 0,0-1 0,0-1 0,1 0 0,0-1 0,1 0 0,0-1 0,29 10 0,-34-14 0,-1-1 0,0-1 0,1 1 0,0-1 0,-1-1 0,1 0 0,0 0 0,-1 0 0,1-1 0,15-4 0,-8 0 0,0-1 0,0 0 0,-1-1 0,23-14 0,-30 17 0,0 0 0,0 0 0,0 1 0,1 1 0,-1-1 0,1 1 0,0 1 0,9-1 0,10 0 0,32 3 0,144 25 0,-88-8 0,-111-18 0,-4 1 0,0-1 0,1 0 0,-1 0 0,0 0 0,0 0 0,1 0 0,-1 0 0,2-1 0,-2 1 0,-1 0 0,0 0 0,1-1 0,-1 1 0,0 0 0,1-1 0,-1 1 0,0 0 0,0-1 0,0 1 0,1 0 0,-1-1 0,0 1 0,0 0 0,0-1 0,0 1 0,0-1 0,1 1 0,-1 0 0,0-1 0,0 1 0,0-1 0,0 1 0,0 0 0,0-1 0,-1 1 0,1-1 0,0 1 0,0 0 0,0-1 0,0 1 0,0-1 0,-1 1 0,-25-85 0,-5-19 0,25 76 30,1 0 0,1 0 0,0-42 0,4 55-195,1 0 0,0 1 0,1-1 0,1 1 0,0-1 0,1 1 0,1 0 0,8-19 0,6-1-6661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0 24575,'-8'5'0,"4"-1"0,-161 138 0,13 11 0,146-147 0,-116 128 0,104-112 0,1 1 0,2 0 0,0 1 0,-16 36 0,27-50 0,0 1 0,1 0 0,0 1 0,0-1 0,1 0 0,1 1 0,0 0 0,0-1 0,2 17 0,0-22 0,-1-1 0,1 0 0,1 1 0,-1-1 0,1 0 0,-1 1 0,2-1 0,-1 0 0,0 0 0,1-1 0,0 1 0,0-1 0,0 1 0,1-1 0,0 0 0,-1 0 0,2 0 0,-1-1 0,0 1 0,1-1 0,7 5 0,-5-6 13,-1 1-1,0-1 0,1 0 0,-1-1 1,1 1-1,0-1 0,-1 0 1,14-1-1,-6-1-381,1 0 0,-1-1 0,15-4 0,13-5-6457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457 882 24575,'-10'0'0,"-13"1"0,1 1 0,-1 0 0,1 2 0,0 1 0,0 0 0,0 2 0,1 0 0,0 2 0,1 0 0,0 1 0,0 1 0,1 1 0,0 1 0,1 1 0,1 0 0,0 1 0,-15 18 0,24-24 0,0 1 0,1 1 0,1-1 0,-1 1 0,2 0 0,-9 24 0,11-26 0,0 0 0,1 1 0,1-1 0,-1 0 0,2 1 0,-1-1 0,1 1 0,0-1 0,4 18 0,-4-24 0,1 0 0,0 0 0,0 0 0,0 0 0,1 0 0,-1-1 0,1 1 0,-1 0 0,1 0 0,0-1 0,0 1 0,0-1 0,0 0 0,0 0 0,1 1 0,-1-1 0,1-1 0,0 1 0,-1 0 0,1-1 0,0 1 0,0-1 0,0 0 0,0 0 0,0 0 0,0 0 0,0-1 0,4 1 0,8 0 0,0 0 0,0-1 0,0-1 0,24-4 0,-36 5 0,26-4 0,323-50 0,-323 50 0,-1-2 0,-1-2 0,1 0 0,29-14 0,-48 18 0,-1 0 0,1-1 0,-1 0 0,0 0 0,0-1 0,0 0 0,-1-1 0,0 0 0,0 0 0,-1 0 0,0-1 0,0 0 0,-1 0 0,0 0 0,0-1 0,3-9 0,-3 5 0,-2 0 0,0 0 0,0 0 0,-1 0 0,0-14 0,-1 2 0,-6-48 0,-3 22-222,-2-1 0,-2 2-1,-28-72 1,-77-137-61,17 82 283,78 144 0,-1 1 0,-1 1 0,-30-29 0,50 56 0,-19-17 0,22 20 0,0 0 0,0 1 0,0-1 0,0 0 0,0 1 0,0-1 0,0 1 0,0-1 0,0 1 0,0-1 0,0 1 0,0 0 0,0 0 0,0 0 0,0-1 0,-1 1 0,1 0 0,0 0 0,-2 1 0,2-1 0,1 1 0,-1-1 0,1 1 0,-1-1 0,1 1 0,-1-1 0,1 1 0,0-1 0,-1 1 0,1 0 0,-1-1 0,1 1 0,0-1 0,0 1 0,0 0 0,-1-1 0,1 1 0,0 0 0,0 0 0,0-1 0,0 1 0,0 0 0,0-1 0,0 2 0,2 11 121,-1-1-1,2 1 1,-1-1 0,2 0-1,0 0 1,5 12 0,-3-8 11,37 90-458,5-1 1,70 115-1,152 181-49,-245-368 276,-1-1-417,38 66 1,-48-69-4999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2 0,3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118 345 24575,'0'0'0,"-2"-6"0,-1 1 0,-1 1 0,0-1 0,0 1 0,0 0 0,-1 0 0,-7-5 0,5 4 0,0-1 0,-7-7 0,9 6 0,-1 0 0,1 0 0,0-1 0,1 0 0,0 0 0,0 0 0,1 0 0,0-1 0,0 1 0,1-1 0,0 0 0,-1-11 0,1-10 0,1-1 0,4-37 0,-1 33 0,10 53 0,5 20 0,-2 1 0,10 44 0,13 84 0,-35-154 0,17 94-1365,-15-69-5461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627 104 24575,'0'0'0,"0"0"0,2 5 0,0 3 0,0 1 0,-1 0 0,0 0 0,-1-1 0,0 1 0,0 0 0,-1 0 0,0 0 0,0-1 0,-1 1 0,0 0 0,-1-1 0,0 0 0,0 1 0,-1-1 0,0 0 0,0-1 0,-7 10 0,2-7 0,-1 0 0,0 0 0,0-1 0,-1-1 0,0 1 0,0-2 0,-1 1 0,0-2 0,-24 10 0,20-10 0,0 0 0,0-2 0,0 0 0,-1-1 0,0 0 0,1-1 0,-32-2 0,33-1 0,0-1 0,-1-1 0,1 0 0,0-1 0,0-1 0,1 0 0,-1-1 0,1-1 0,0 0 0,1-1 0,0 0 0,0-1 0,1 0 0,0-1 0,1-1 0,0 0 0,0 0 0,1-1 0,-10-16 0,16 21 0,0 0 0,1 0 0,-1 0 0,2-1 0,-1 1 0,1-1 0,0 1 0,1-1 0,-1 0 0,1-16 0,1 19 0,1 0 0,-1-1 0,1 1 0,0-1 0,1 1 0,-1 0 0,1 0 0,0 0 0,0 0 0,1 0 0,-1 0 0,1 0 0,0 1 0,1-1 0,-1 1 0,8-7 0,-5 6 0,2-1 0,-1 1 0,1 1 0,-1-1 0,1 1 0,1 1 0,-1-1 0,0 1 0,1 1 0,-1 0 0,19-2 0,-10 2 0,1 1 0,-1 1 0,1 0 0,-1 2 0,23 4 0,-16-1 3,-1 2-1,0 0 1,0 2-1,-1 0 0,22 13 1,100 72-223,-64-34-2,-4 3 0,97 102 0,-127-114 150,-2 2 0,-2 1 1,-3 3-1,44 84 0,-69-112 35,-1 0-1,-1 0 0,-2 1 1,-1 1-1,6 36 1,-12-48 14,-1 1 1,-1 0-1,-1 0 1,0-1-1,-2 1 1,0 0-1,-1-1 0,-1 0 1,-9 27-1,5-24-4,-2 0 0,0-1 0,-1 0 0,-1-1 0,-1 0 0,-24 27 0,15-23-56,0-1 0,-2-2 0,-1 0-1,-33 22 1,9-13-18,-1-3 0,-1-2 0,-1-1 0,-2-4 1,-58 16-1,-27-2 46,110-29 130,-1-1 0,-50 0 0,71-4 63,0-1-1,1 0 1,-1 0-1,1 0 1,-14-5-1,18 5-108,1-1-1,0 1 1,0-1-1,0 1 1,1-1-1,-1 0 1,0 0-1,1 0 1,-1-1-1,1 1 1,-1 0-1,1-1 1,0 0-1,0 1 1,1-1-1,-4-6 1,3 3-296,-1-1 0,1 0 0,-2-11 0,0-22-5445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5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24575,'16'37'0,"-2"1"0,-1 0 0,15 76 0,-22-85 0,3 42 0,-9-62 0,1 0 0,-2 0 0,1 0 0,-1-1 0,0 1 0,-1 0 0,0 0 0,-1 0 0,-3 9 0,5-17 0,1 0 0,-1 0 0,1 0 0,-1 0 0,1 0 0,-1 0 0,1 0 0,-1 0 0,0 0 0,0 0 0,1 0 0,-1 0 0,0 0 0,0-1 0,0 1 0,0 0 0,0-1 0,0 1 0,0-1 0,0 1 0,0-1 0,-2 1 0,2-1 0,1 0 0,-1 0 0,0 0 0,1 0 0,-1-1 0,1 1 0,-1 0 0,0 0 0,1 0 0,-1-1 0,1 1 0,-1 0 0,1-1 0,-1 1 0,1-1 0,-1 0 0,-1 0 0,1-1 0,-1 0 0,1 0 0,0 1 0,0-1 0,-1-3 0,-2-5 0,1 0 0,0 0 0,1 0 0,0-1 0,1 1 0,0-1 0,0-16 0,2 5 0,1 0 0,9-36 0,-8 45 0,1 0 0,0 0 0,0 1 0,2 0 0,0 0 0,0 0 0,10-14 0,-9 18 0,-1 0 0,1 0 0,0 1 0,1 0 0,0 1 0,0-1 0,0 1 0,1 1 0,18-10 0,-13 10 0,-1 0 0,1 0 0,0 1 0,0 1 0,0 0 0,0 1 0,0 1 0,1 0 0,-1 1 0,22 2 0,-24 0 0,1 0 0,-1 1 0,0 0 0,0 1 0,0 1 0,-1 0 0,1 0 0,-1 1 0,0 0 0,-1 1 0,1 1 0,11 10 0,-7-3 20,0 1 0,-1 0 0,-1 1 0,-1 1 0,17 29 0,-11-10-763,27 75 1,-27-54-6084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554 632 24575,'-2'1'0,"1"-1"0,0 1 0,0 0 0,0-1 0,0 1 0,0 0 0,0 0 0,0 0 0,1-1 0,-1 1 0,0 0 0,0 0 0,1 0 0,-1 1 0,0-1 0,1 0 0,-1 2 0,-2 1 0,-19 38 0,-27 68 0,-6 50 0,53-156 0,-5 17 0,-29 97 0,31-97 0,1 0 0,0 0 0,0 37 0,5-49 0,3-21 0,2-31 3,-1-1 1,-2 1-1,-4-58 0,-26-129-159,14 168 37,-3 0 0,-2 0 0,-3 2 0,-3 1 0,-42-76 0,-5 10 119,-35-66 0,103 183 1,3 8 2,0 0 0,0-1 1,0 1-1,0 0 0,0 0 1,0 0-1,0 0 0,0 0 0,0 0 1,0 0-1,0 0 0,1 0 1,-1 0-1,0 0 0,0 0 1,0 0-1,0 0 0,0 0 1,0 0-1,0 0 0,0 0 0,0 0 1,0 0-1,0-1 0,0 1 1,0 0-1,0 0 0,0 0 1,0 0-1,0 0 0,0 0 1,0 0-1,0 0 0,1 0 1,-1 0-1,0 0 0,0 0 0,0 0 1,0 0-1,0 0 0,0 0 1,0 0-1,0 0 0,0 0 1,0 0-1,0 0 0,0 0 1,0 1-1,0-1 0,0 0 0,0 0 1,1 0-1,-1 0 0,0 0 1,0 0-1,0 0 0,13 11 522,7 9-472,-1 1-1,30 43 0,26 55-75,-64-101 32,101 171-148,106 170-533,-143-248 457,98 113 0,-96-143-943,-53-61-4634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0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0 24575,'-3'6'0,"-1"-1"0,1 0 0,-1-1 0,-5 6 0,0 1 0,-43 47 0,-79 101 0,115-137 0,2 0 0,0 1 0,2 1 0,0 1 0,-13 40 0,22-55 0,1-1 0,0 0 0,1 1 0,-1-1 0,2 1 0,0 0 0,1 16 0,0-20 0,0 0 0,0 0 0,1-1 0,0 1 0,0-1 0,0 1 0,1-1 0,0 0 0,0 0 0,0 0 0,0 0 0,1-1 0,7 8 0,-5-7 0,0 1 0,1-1 0,0-1 0,0 1 0,0-1 0,0 0 0,1-1 0,9 4 0,6-1 0,36 6 0,-41-9 0,-16-3 0,0 1 0,0-1 0,-1 0 0,1 1 0,0-1 0,-1 1 0,1 0 0,-1 0 0,1-1 0,-1 1 0,1 0 0,-1 0 0,0 0 0,1 0 0,1 3 0,-2-3 0,0 1 0,-1-1 0,1 0 0,-1 1 0,0-1 0,1 0 0,-1 1 0,0-1 0,0 1 0,0-1 0,0 0 0,0 1 0,0-1 0,0 1 0,0-1 0,-1 0 0,1 1 0,-1-1 0,1 0 0,-1 1 0,0 0 0,-7 17 0,-2 0 0,-16 24 0,-30 36 0,38-54 0,-113 147-1365,98-130-5461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0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24575,'5'6'0,"1"1"0,-2-1 0,1 1 0,-1 0 0,7 14 0,-2-3 0,35 73 0,7 12 0,-38-80 0,1 0 0,22 26 0,-32-44 0,0 0 0,1 0 0,-1-1 0,1 0 0,0 0 0,1 0 0,-1 0 0,1-1 0,-1 0 0,9 3 0,-12-5 0,0-1 0,1 1 0,-1-1 0,0 1 0,0-1 0,0 0 0,0 0 0,0 0 0,1 0 0,-1 0 0,0 0 0,0-1 0,0 1 0,0-1 0,0 1 0,0-1 0,0 0 0,0 0 0,0 0 0,0 0 0,0 0 0,0-1 0,-1 1 0,1 0 0,0-1 0,-1 1 0,1-1 0,-1 0 0,0 1 0,1-1 0,-1 0 0,0 0 0,0 0 0,1-2 0,1-4 0,0 0 0,0 0 0,-1 0 0,0 0 0,0 0 0,-1-1 0,0 1 0,-1-17 0,-1 3 0,-1 1 0,-6-28 0,-2 3 0,-19-49 0,29 95 0,0-1 0,-1 0 0,1-1 0,-1 1 0,1 0 0,-1-1 0,1 1 0,0-1 0,0-2 0,0 4 0,0 0 0,0 0 0,0 0 0,0 0 0,0 0 0,0-1 0,0 1 0,0 0 0,1 0 0,-1 0 0,0 0 0,0 0 0,0 0 0,0 0 0,0-1 0,0 1 0,1 0 0,-1 0 0,0 0 0,0 0 0,0 0 0,0 0 0,0 0 0,1 0 0,-1 0 0,0 0 0,0 0 0,0 0 0,0 0 0,1 0 0,9 3 0,13 8 0,31 20 0,-18-10 0,138 77-1365,-127-72-5461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3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24575,'0'0'0,"0"0"0,3 0 0,8-2 0,9-3 0,9-1 0,7-5 0,9-6 0,12-7 0,11-7 0,6-5 0,6-3 0,4-1 0,-7 5 0,-16 8-8191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02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24575,'0'2'0,"0"-1"0,0 0 0,0 1 0,0-1 0,1 0 0,-1 1 0,1-1 0,-1 0 0,1 0 0,1 3 0,2 5 0,32 85 0,262 897-1400,-252-776 1400,-18 0 0,-26-199-142,-2 0 1,1 1-1,-2-1 1,0 1-1,-1-1 1,-1 0-1,-9 29 1,-1-13-5518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0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0 490 24575,'0'0'0,"3"-7"0,-1 3 0,0 1 0,0 0 0,1 0 0,-1 0 0,1 0 0,0 0 0,0 1 0,0-1 0,0 1 0,0 0 0,0 0 0,1 0 0,5-2 0,4-1 0,0 1 0,21-5 0,-1 3 0,0 1 0,0 1 0,1 2 0,-1 2 0,0 1 0,1 1 0,-1 2 0,58 14 0,-62-10 0,0 1 0,-1 2 0,0 1 0,-1 1 0,0 1 0,-1 1 0,-1 1 0,0 2 0,43 40 0,-43-31 0,-24-25 0,1 0 0,-1 0 0,0 0 0,1 0 0,-1 0 0,0 1 0,0-1 0,-1 0 0,1 1 0,0-1 0,0 4 0,-1-6 0,0 0 0,0 0 0,0 0 0,0 0 0,0 0 0,-1 0 0,1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0,0 0 0,0 0 0,0 1 0,-3-6 0,0-3 0,0 0 0,1 0 0,0 0 0,0-1 0,0 1 0,0-16 0,2 7 0,1 0 0,4-27 0,0 17-2,2 1 1,1 0-1,1 0 0,1 1 0,14-26 0,74-114-512,-94 159 469,54-82-1320,-9 17-4891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0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24575,'0'0'0,"0"0"0,0 0 0,0 0 0,0 0 0,-2 2 0,-2 6 0,-3 13 0,0 17 0,1 14 0,2 9 0,1 3 0,2-4 0,0-12-8191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0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0,0 4 0,2 5 0,1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0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228 118 24575,'0'-1'0,"0"1"0,0-1 0,0 0 0,-1 0 0,1 0 0,0 0 0,-1 0 0,1 0 0,0 1 0,-1-1 0,1 0 0,-1 0 0,-1 0 0,2-1 0,-9-10 0,1 0 0,-2 0 0,1 1 0,-21-17 0,25 24 0,0 1 0,0-1 0,0 1 0,0 0 0,-1 1 0,-7-4 0,10 5 0,0 0 0,-1 1 0,1-1 0,-1 1 0,0-1 0,1 1 0,-1 0 0,1 0 0,-1 1 0,1-1 0,-7 2 0,7-1 0,1 0 0,-1 0 0,0 0 0,1 0 0,-1 1 0,1-1 0,-1 1 0,1 0 0,-1 0 0,1 0 0,0 0 0,-3 4 0,2-2 0,0 1 0,0-1 0,1 0 0,0 1 0,0 0 0,-3 9 0,2 0 0,1 0 0,0 0 0,1 0 0,0 20 0,2-16 0,1 1 0,0-1 0,1 0 0,1-1 0,1 1 0,12 31 0,-17-49 0,0 0 0,0 0 0,0 0 0,0 0 0,0 0 0,0 0 0,0 0 0,0 0 0,0 0 0,0 0 0,1 0 0,-1 0 0,0 0 0,0 1 0,0-1 0,0 0 0,0 0 0,0 0 0,0 0 0,0 0 0,0 0 0,0 0 0,0 0 0,0 0 0,0 0 0,0 0 0,0 0 0,0 0 0,0 0 0,0 0 0,0 0 0,1 0 0,-1 0 0,0 0 0,0 0 0,0 0 0,0 0 0,0 0 0,0 0 0,0 0 0,0 0 0,0 0 0,0 0 0,0 0 0,0 0 0,0 0 0,0 0 0,1 0 0,-1 0 0,0 0 0,0 0 0,0 0 0,0 0 0,0 0 0,0 0 0,0 0 0,3-7 0,4-16 0,-1 1 0,-4 17 0,0 0 0,0 0 0,1 0 0,0 0 0,0 1 0,0-1 0,6-5 0,-7 8 0,0 0 0,0 0 0,1 0 0,-1 1 0,1-1 0,-1 1 0,1-1 0,-1 1 0,1 0 0,0 0 0,0 1 0,0-1 0,-1 0 0,1 1 0,0 0 0,4-1 0,8 2 0,0 1 0,0 0 0,-1 1 0,1 0 0,14 7 0,-9-5 0,59 20-31,96 23-1303,-135-41-5492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0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24575,'-4'60'0,"-9"486"-1042,-14 231 541,10-599 496,11-135-415,-2-1-1,-14 41 0,10-49-4960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1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2 0,2 5 0,3 4 0,2 8 0,3 11 0,5 20 0,1 21 0,0 16 0,-1 6 0,-1-4 0,-1-11 0,-3-18 0,-3-20-8191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1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24575,'0'0'0,"4"0"0,9 2 0,8 0 0,2 3 0,-2-1-8191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1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0 693 24575,'0'0'0,"0"0"0,2-2 0,10-2 0,19-3 0,20-2 0,17-1 0,15-3 0,13-3 0,10-3 0,3-1 0,-5-2 0,-11 0 0,-16 1 0,-22 5-8191</inkml:trace>
  <inkml:trace contextRef="#ctx0" brushRef="#br0" timeOffset="0.99">0 1 24575,'1'9'0,"12"42"0,140 604-883,-153-653 883,60 252 304,-48-213-608,3 0-1,0-1 1,3-1-1,23 39 1,-12-34-5786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1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24575,'1'0'0,"0"1"0,0-1 0,-1 1 0,1 0 0,0-1 0,0 1 0,0 0 0,-1 0 0,1 0 0,0 1 0,4 4 0,30 37-119,-2 1 1,-2 2-1,-2 1 0,-2 1 0,27 71 1,-24-41-212,-5 0 1,31 158 0,-45-166 7,-3 0 0,-2 131 0,-9-147 218,-2 0 0,-3 0 0,-2 0 0,-22 67 0,13-65 7,-3 0 1,-2-1-1,-2-2 1,-3 0 0,-2-2-1,-2-2 1,-46 54-1,60-82 80,-1-1 0,-28 23 1,36-34 58,0-1 0,0 0 0,-1-1 0,0 0 1,-27 10-1,35-16 34,0 1 0,0-1 0,0 0 0,0 0 1,0-1-1,0 1 0,-1-1 0,1 0 0,0-1 0,0 1 1,0-1-1,0 0 0,-8-3 0,8 2 16,1 0 0,0 0 0,1 0 0,-1-1 0,0 1 0,1-1 0,-1 0-1,1 0 1,0 0 0,0-1 0,0 1 0,0-1 0,1 0 0,0 0 0,-4-7 0,2 2-46,1 1 0,0-1 0,1 0 0,0 0 1,0 0-1,-1-16 0,3 7-52,0 0 0,5-30 0,1 12-15,2 1 0,2 1 0,1 0 0,1 0 1,34-60-1,-4 20-156,72-93 1,-6 25-982,16-24-24,-3-1-3278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3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0,5 2 0,35 21 0,44 20 0,6 2 0,-53-23 0,-1 3 0,58 49 0,55 69 0,-34-31 0,8-11 0,-12-31-1365,-70-48-5461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1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313 516 24575,'-2'3'0,"-3"8"0,1 0 0,0 0 0,-4 18 0,2-5 0,-12 47 0,3 1 0,2 1 0,4 0 0,4 0 0,2 1 0,12 129 0,-7-186 0,1 0 0,0 1 0,8 21 0,-9-34 0,-1-1 0,1 1 0,0-1 0,1 0 0,-1 0 0,1 0 0,-1 0 0,1-1 0,0 1 0,1-1 0,-1 1 0,1-1 0,-1 0 0,1-1 0,0 1 0,0 0 0,5 1 0,-3-2 0,-1 0 0,0 0 0,1-1 0,-1 0 0,1 0 0,-1-1 0,1 0 0,-1 0 0,1 0 0,9-2 0,-3 0 0,-1-1 0,0 0 0,0-1 0,16-7 0,-8 1 0,-1-1 0,0 0 0,22-18 0,-6-1-362,-1 0 1,-2-2-1,43-57 0,-31 29-208,50-94 0,-59 89 467,-3-2-1,34-107 0,-50 123-151,-2-1 1,-2 0-1,-3 0 0,2-66 0,-10 84 139,-3-33 0,1 52 91,-1-1 0,0 1 0,-1 0 1,-6-16-1,8 24 77,-1 1 0,0 0 1,-1 0-1,1 0 1,-1 1-1,0-1 0,-1 1 1,1 0-1,-1 0 1,0 0-1,0 1 0,-1-1 1,1 1-1,-1 1 1,0-1-1,0 1 1,0 0-1,0 0 0,-1 1 1,1 0-1,-14-3 1,5 3 75,-1 1 0,1 0 0,-1 0 0,1 2 0,-1 0 0,0 1 0,1 0 0,-24 8 1,9-1-94,0 2 0,1 1 0,-40 22 0,29-10 120,-64 50 0,31-12 70,-103 115 0,78-65-1370,18-14-4579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1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24575,'1'2'0,"-1"0"0,1 0 0,0-1 0,0 1 0,0 0 0,0-1 0,0 1 0,0-1 0,0 1 0,0-1 0,1 1 0,-1-1 0,0 0 0,1 0 0,1 1 0,2 3 0,15 12 0,44 27 0,-18-13 0,0 3-85,-2 1-1,-1 3 1,-2 1-1,-2 2 0,-2 1 1,-1 3-1,-3 0 1,-2 3-1,-1 0 1,-3 2-1,25 62 1,-29-49-214,-2 0 0,-3 2 1,18 131-1,-31-142-5671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1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24575,'5'8'0,"10"24"0,-2 1 0,-1 0 0,12 51 0,-15-45 0,-1 1 0,-1 0 0,-3 1 0,-1-1 0,-2 1 0,-9 75 0,-6-27 0,5-46 0,-3 64 0,12-103 0,0 1 0,0-1 0,1 1 0,-1-1 0,1 1 0,0-1 0,1 1 0,-1-1 0,1 0 0,-1 1 0,1-1 0,5 7 0,-4-6 0,1-1 0,0 0 0,0 0 0,0 0 0,1 0 0,-1 0 0,1-1 0,0 0 0,10 5 0,-1-2 14,1-1-1,0 0 0,0 0 0,1-2 1,-1 0-1,1-1 0,0 0 1,26-1-1,-5-3-508,-1-2 0,58-12 0,-24-1-6331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1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24575,'0'0'0,"0"0"0,2 6 0,4 11 0,6 16 0,1 17 0,2 13 0,-5 5 0,-5 6 0,-9 3 0,-12 4 0,-7-3 0,0-14-8191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3:1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2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24575,'0'5'0,"20"445"-242,-7-347 140,4-2-1,40 135 0,-49-208 96,1-1 1,2-1-1,20 39 1,-26-57 21,0 0 0,0 0 0,1-1 1,0 0-1,1 0 0,8 7 0,-10-10 28,0-1 0,1 0-1,-1 0 1,0 0 0,1 0 0,0-1-1,0 0 1,0 0 0,0 0 0,8 1-1,-3-2-42,0-1 0,-1 0 0,1 0 0,16-3 0,42-12 0,-48 10 0,301-81-1365,-259 68-5461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2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0,4 1 0,7 8 0,9 12 0,11 18 0,9 16 0,8 12 0,3 12 0,1 9 0,-3 1 0,-3-3 0,-4-9 0,-10-17-8191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2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24575,'-9'8'0,"-4"10"0,1 1 0,-14 29 0,11-21 0,-12 23 0,-106 218 0,133-268 0,-5 12 0,0 0 0,0 0 0,2 0 0,-1 1 0,2 0 0,-3 18 0,5-30 0,0-1 0,0 0 0,0 1 0,0-1 0,0 1 0,1-1 0,-1 1 0,0-1 0,0 1 0,0-1 0,0 1 0,1-1 0,-1 0 0,0 1 0,0-1 0,1 1 0,-1-1 0,0 0 0,1 1 0,-1-1 0,0 0 0,1 1 0,-1-1 0,1 0 0,-1 0 0,1 1 0,-1-1 0,0 0 0,1 0 0,-1 0 0,1 0 0,-1 0 0,1 0 0,-1 1 0,1-1 0,-1 0 0,1 0 0,23-3 0,-14 1 0,15 0 0,32 2 0,-48 0 0,1 1 0,0 1 0,-1 0 0,1 0 0,-1 1 0,16 6 0,-6 2 0,0 0 0,-1 2 0,0 0 0,-1 1 0,17 18 0,29 30-165,-4 2 0,-2 4 0,-3 1 0,86 150 0,-80-101 165,-52-99 0,-1 0 0,-1 0 0,0 1 0,3 28 0,-8-42 0,-1 1 0,1-1 0,-1 0 0,-1 0 0,1 1 0,-1-1 0,0 0 0,-1 0 0,1 0 0,-1 0 0,0 0 0,-4 7 0,5-10 0,-1-1 0,0 0 0,1 1 0,-1-1 0,0 0 0,0 0 0,0 0 0,0 0 0,-1 0 0,1-1 0,0 1 0,-1-1 0,1 0 0,-1 1 0,1-1 0,-1 0 0,0 0 0,0-1 0,1 1 0,-1 0 0,0-1 0,0 0 0,0 0 0,1 0 0,-1 0 0,0 0 0,0 0 0,-5-2 0,1 0 29,0 0 0,1 0 0,-1-1 0,0 1-1,1-2 1,-12-6 0,6 1 133,0 0 0,-17-18 0,9 6-150,2-1 1,0-1-1,1-1 0,-15-28 1,6 3-412,-23-64-1,29 57 384,3 0 0,2-1 0,2-1 0,3 0 0,3-1 0,2 1 0,3-1-1,3 0 1,2 0 0,2 0 0,16-64 0,-15 92-6,1 1 0,2 1 0,1-1-1,18-36 1,-22 55 27,0 0 0,1 1 0,0 0 0,1 0 0,15-15 0,-17 19 11,1 1 0,0 0 0,0 0 1,1 0-1,-1 1 0,1 0 0,0 1 0,0-1 0,9-1 1,-11 3 58,0 1 0,0 0 0,-1 0 0,1 1 0,0 0 0,0 0 0,0 0 0,0 1 0,-1 0 0,9 2 0,-6-1-48,0 1 1,0 1 0,0-1 0,0 1-1,-1 1 1,10 6 0,1 4-35,-2 0 1,1 1-1,-2 1 1,19 25-1,3 12 7,42 80 0,6 10 0,-79-135 0,-4-5 0,1 0 0,0 0 0,0 0 0,0 0 0,1 0 0,4 3 0,-8-6 0,1-1 0,-1 0 0,1 0 0,-1 0 0,0 1 0,1-1 0,-1 0 0,1 0 0,-1 0 0,1 0 0,-1 0 0,1 0 0,-1 0 0,1 0 0,-1 0 0,0 0 0,1-1 0,-1 1 0,1 0 0,-1 0 0,1 0 0,-1 0 0,0-1 0,1 1 0,-1 0 0,1 0 0,-1-1 0,0 1 0,1 0 0,-1-1 0,1 0 0,10-13 0,-10 13 0,23-38 0,33-72 0,-31 56 0,-18 40 0,6-13 0,22-35 0,-31 56 0,0 0 0,1 0 0,-1 0 0,1 1 0,1 0 0,-1 0 0,1 0 0,0 1 0,13-7 0,-15 10 0,0 0 0,0 0 0,0 1 0,1 0 0,-1 0 0,0 0 0,1 0 0,-1 1 0,1 0 0,-1 0 0,1 1 0,-1-1 0,1 1 0,-1 0 0,7 3 0,9 3 0,-1 1 0,30 17 0,-34-17 0,262 144 128,-91-48-1621,-121-69-5333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2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24575,'13'2'0,"-11"-2"0,1 0 0,-1 1 0,1-1 0,-1 1 0,5 1 0,5 3 0,-1 1 0,1 1 0,-1 0 0,-1 0 0,0 1 0,0 0 0,12 13 0,1 4 0,33 45 0,-30-30-56,-1 1-1,-2 1 0,-2 1 1,-2 1-1,16 55 1,-4 7-237,17 122 1,-10 46-1031,-32-205-4621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2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24575,'5'-7'0,"6"-4"0,1 1 0,0 1 0,0 0 0,1 0 0,20-9 0,72-26 0,-83 36 0,0 1 0,1 2 0,0 0 0,0 1 0,32-1 0,-44 4 0,1 2 0,-1 0 0,0 0 0,1 1 0,-1 0 0,0 1 0,0 0 0,0 1 0,0 0 0,-1 1 0,0 0 0,0 0 0,10 8 0,-4 0-273,0 1 0,-1 0 0,-1 1 0,19 26 0,-10-10-6553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3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 1 24575,'-5'0'0,"1"0"0,0 0 0,0 1 0,-1 0 0,1 0 0,0 0 0,0 0 0,0 0 0,0 1 0,0 0 0,0 0 0,1 0 0,-7 4 0,-5 6 0,1 1 0,1 0 0,-1 1 0,2 1 0,0 0 0,-11 18 0,1 4 0,-30 66 0,-26 114 0,-14 30 0,70-204 14,-39 56 0,-35 34-124,32-46-1173,27-34-5543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2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24575,'1'0'0,"0"0"0,0 0 0,0 0 0,0 0 0,-1 0 0,1 0 0,0 0 0,0 0 0,0 1 0,-1-1 0,1 0 0,0 1 0,0-1 0,-1 1 0,1-1 0,0 1 0,0 0 0,14 12 0,-13-10 0,18 19 0,-1 1 0,-1 1 0,20 35 0,36 85 0,-45-79 0,20 41 0,-49-106 0,0 0 0,0 0 0,0 0 0,0 0 0,0-1 0,0 1 0,0 0 0,0 0 0,0 0 0,1 0 0,-1 0 0,0 0 0,0 0 0,0 0 0,0 0 0,0 0 0,0 0 0,0 0 0,0 0 0,0 0 0,0 0 0,0 0 0,0 0 0,0 0 0,0 0 0,0 0 0,0 0 0,0 0 0,0 0 0,0 0 0,0 0 0,0 0 0,1 0 0,-1 0 0,0 0 0,0 0 0,0 0 0,0 0 0,0 0 0,0 0 0,0 0 0,0 0 0,0 1 0,0-1 0,0 0 0,0 0 0,0 0 0,0 0 0,0-9 0,-4-13 0,-8-39 0,-7-120 0,19 180 0,0 0 0,0 0 0,-1 0 0,1 0 0,1-1 0,-1 1 0,0 0 0,0 0 0,0 0 0,1 0 0,-1 0 0,0 0 0,1 0 0,-1 0 0,1 0 0,-1 0 0,2-2 0,-1 3 0,0 0 0,0 0 0,0 0 0,0-1 0,0 1 0,0 0 0,0 0 0,0 0 0,0 0 0,0 1 0,0-1 0,0 0 0,0 0 0,0 1 0,0-1 0,-1 0 0,1 1 0,0-1 0,0 1 0,0-1 0,1 2 0,45 24 0,61 29 0,-82-43 0,0-2 0,0 0 0,1-2 0,47 8 0,-61-14 0,-1-2 0,0 0 0,1 0 0,-1-1 0,0 0 0,0-1 0,0-1 0,0 0 0,0 0 0,0-1 0,-1-1 0,0 0 0,0 0 0,17-12 0,149-117-61,-1-20-1064,-107 91 1006,79-94 0,-137 143 119,-28 59 1187,-90 185-929,-15-5-279,128-227 21,0-1 0,12-3 0,-13 5 0,1 0 0,-1 1 0,1-1 0,-1 1 0,1 0 0,-1 0 0,1 1 0,-1 0 0,1 0 0,-1 0 0,1 0 0,-1 1 0,10 4 0,1 2 0,0 1 0,-1 1 0,15 12 0,12 11-62,-1 2 1,-2 2-1,35 43 0,-21-15-275,53 85 0,-3 31 337,-91-155 0,-1 0 0,-1 0 0,-2 1 0,0 0 0,4 37 0,-11-55 0,0-1 0,-1 1 0,0 0 0,0-1 0,-1 1 0,0-1 0,-1 1 0,1-1 0,-7 15 0,7-19 0,-1-1 0,1 0 0,-1 0 0,0 0 0,0 0 0,-1 0 0,1 0 0,0-1 0,-1 1 0,0-1 0,1 0 0,-1 1 0,0-1 0,0-1 0,0 1 0,-1 0 0,1-1 0,0 1 0,-1-1 0,1 0 0,-1 0 0,1 0 0,-1-1 0,1 1 0,-6-1 0,2 0 46,-1-1 0,1 0 0,0 0-1,-1 0 1,1-1 0,0 0 0,0 0-1,0-1 1,0 0 0,0 0 0,1-1-1,-9-6 1,-2-2 36,1-2-1,0 1 1,-17-21-1,8 4-276,1-1 0,1-1 0,2-1 0,1-1 0,2 0 0,-19-50 0,8 3-6631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2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24575,'0'0'0,"0"0"0,0 4 0,-2 7 0,-2 7 0,-1 0-8191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2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24575,'0'0'0,"0"0"0,0 0 0,-2 0 0,-1 0 0,1 0 0,0 6 0,0 15 0,2 24 0,1 28 0,3 28 0,1 26 0,-2 5-1086,-2-19-6019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2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24575,'52'-5'0,"96"2"-558,1 6 0,263 40 0,-249-12 318,160 53 1,154 74-1557,-318-103 1847,-117-41-51,317 110 0,-5 13 0,236 133-1359,-429-186 656,-114-56-1528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2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1251 24575,'-7'-7'0,"4"2"0,-1 1 0,0-1 0,1 0 0,0 0 0,0 0 0,1 0 0,-4-8 0,4 6 0,-49-121 0,-39-156 0,49 126-391,-25-212-1,64 351 392,-2-9 0,0-35 0,4 56 0,1 0 0,-1 0 0,1 0 0,0-1 0,1 1 0,0 1 0,0-1 0,0 0 0,1 0 0,4-6 0,-4 9 41,0 0 0,0 0 0,1 0 1,-1 1-1,1-1 0,0 1 0,0 0 0,0 0 0,1 1 0,-1-1 0,1 1 0,-1 0 0,1 0 0,0 0 1,8-1-1,1 0-16,0 0 0,0 1 0,1 1 0,20 1 0,-22 1-25,1 1 0,0 0 0,-1 0 0,0 2 0,1 0 0,-1 0 0,-1 1 0,1 1 0,-1 0 0,14 9 0,-1 2 0,-1 1 0,0 1 0,32 36 0,-19-14-95,-2 1 0,-1 3 0,-3 0-1,-2 2 1,31 66 0,90 261-714,-126-309 271,-6-17-5735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2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24575,'0'0'0,"0"-2"0,2-2 0,4-5 0,7-6 0,13-7 0,19-4 0,23-5 0,15-4 0,1 2 0,-14 7-8191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24575,'5'13'0,"23"59"0,23 98 0,-50-164 0,170 761-977,-112-376-226,-52-336-4808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24575,'1'-9'0,"0"5"0,0-1 0,0 1 0,1 1 0,-1-1 0,1 0 0,0 0 0,5-6 0,20-22 0,-10 14 0,2 2 0,0 0 0,0 0 0,1 2 0,1 1 0,1 0 0,0 1 0,0 2 0,1 0 0,0 2 0,31-8 0,-43 13 0,0 2 0,0-1 0,0 1 0,1 1 0,-1 0 0,0 0 0,0 1 0,17 4 0,-21-3 0,1 0 0,-1 0 0,0 1 0,0 0 0,0 1 0,0 0 0,0 0 0,-1 0 0,0 1 0,0 0 0,0 0 0,-1 0 0,6 7 0,-6-6 0,-1 0 0,0 0 0,0 1 0,0-1 0,-1 1 0,0 0 0,0 0 0,-1 0 0,4 14 0,-5-11 0,0-1 0,-1 0 0,0 1 0,0-1 0,-1 1 0,-3 18 0,-1-9 0,-1-1 0,-12 29 0,-22 35 0,16-34 0,-32 79-1365,36-75-5461</inkml:trace>
  <inkml:trace contextRef="#ctx0" brushRef="#br0" timeOffset="1">896 0 24575,'5'13'0,"55"150"0,-13-32 0,112 267-814,-59-151 815,-96-238-110,6 20 337,-9-28-318,-1 1 0,0 0 0,1-1 0,-1 1 0,0-1 0,0 1 0,0 0 1,0-1-1,0 1 0,-1-1 0,1 1 0,0 0 0,-1-1 0,0 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24575,'0'0'0,"1"-1"0,-1 0 0,0 0 0,0 0 0,0 0 0,0 1 0,1-1 0,-1 0 0,0 0 0,1 0 0,-1 1 0,1-1 0,-1 0 0,1 1 0,-1-1 0,1 0 0,1 0 0,14-10 0,-13 9 0,21-11 0,2 1 0,39-13 0,56-10 0,-82 24 0,0 2 0,53-4 0,-87 12 0,1 1 0,0 0 0,-1 0 0,1 1 0,6 1 0,-11-2 0,0 0 0,1 1 0,-1-1 0,0 0 0,0 1 0,0-1 0,0 1 0,0 0 0,0-1 0,0 1 0,0 0 0,0-1 0,0 1 0,0 0 0,0 0 0,0 0 0,-1 0 0,1 0 0,0 0 0,-1 0 0,1 0 0,-1 0 0,1 0 0,-1 0 0,1 1 0,-1-1 0,0 0 0,0 0 0,1 2 0,-1 1 0,-1-1 0,1 1 0,-1 0 0,1-1 0,-1 1 0,0-1 0,0 0 0,0 1 0,-1-1 0,-1 3 0,-5 8 0,-10 13 0,17-26 0,-31 41 40,-1-2 0,-62 59 0,-91 59-1525,152-131-5341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24575,'5'6'0,"6"8"0,12 21 0,-15-22 0,238 423-1323,-190-315 917,72 228 0,-119-320 335,-6-15-117,1 0 1,0-1-1,1 1 0,14 24 1,-12-28-4860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3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24575,'0'0'0,"0"13"0,-1-8 0,1-1 0,-1 0 0,0 1 0,-1-1 0,1 0 0,-1 0 0,1 0 0,-1 0 0,0 0 0,-1 0 0,1-1 0,-1 1 0,-3 3 0,1-1 0,0 0 0,-1-1 0,0 1 0,0-1 0,0-1 0,-11 7 0,-3-4 0,19-7 0,1 0 0,12-2 0,73-10-1365,-53 8-5461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 24575,'-10'0'0,"-18"1"0,0 2 0,0 0 0,1 2 0,0 1 0,0 2 0,0 0 0,1 2 0,-42 21 0,20-4 0,0 2 0,2 2 0,-57 49 0,102-79 0,-12 9 0,1 1 0,-21 24 0,33-35 0,0 0 0,0 0 0,0 0 0,-1 0 0,1 1 0,0-1 0,0 0 0,0 0 0,0 0 0,0 0 0,0 1 0,-1-1 0,1 0 0,0 0 0,0 1 0,0-1 0,0 0 0,0 0 0,0 0 0,0 1 0,0-1 0,0 0 0,0 0 0,0 1 0,0-1 0,0 0 0,0 0 0,0 0 0,0 1 0,0-1 0,0 0 0,8 1 0,14-6 0,-19 4 0,44-12 0,57-9 0,-82 19 0,0 2 0,-1 0 0,1 1 0,0 1 0,26 4 0,28 12-682,119 40-1,-149-40-6143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24575,'0'0'0,"0"4"0,0 4 0,0 10 0,0 10 0,3 14 0,8 18 0,9 18 0,7 7 0,1 0 0,-5-16-8191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24575,'-18'3'0,"10"-1"0,0 0 0,0 0 0,1 1 0,-1 1 0,1-1 0,-1 1 0,1 0 0,0 1 0,1 0 0,-8 6 0,6-3 0,0 0 0,1 0 0,0 1 0,0 0 0,1 1 0,-10 19 0,5-5 0,1 1 0,-9 38 0,14-46 0,2 1 0,0 0 0,1 0 0,1 29 0,1-40 0,1 1 0,0-1 0,0 0 0,1 0 0,0 0 0,0-1 0,0 1 0,1 0 0,0-1 0,0 1 0,1-1 0,6 8 0,-4-7 0,-1-1 0,1 0 0,1 0 0,-1-1 0,1 0 0,0 0 0,0 0 0,1-1 0,-1 0 0,10 3 0,1-1-341,0 0 0,1-1-1,31 3 1,-5-3-6485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57 580 24575,'1'0'0,"1"-1"0,-1 1 0,0 0 0,0-1 0,0 1 0,0-1 0,0 1 0,1-1 0,-1 1 0,0-1 0,0 0 0,1-1 0,2-2 0,0 0 0,0 0 0,0 0 0,-1 0 0,0-1 0,0 1 0,0-1 0,-1 0 0,1 0 0,1-6 0,2-6 0,6-33 0,-8 31 0,-2 0 0,0 0 0,-1 0 0,-1-1 0,-1 1 0,-1 0 0,-1 0 0,0 0 0,-1 0 0,-1 0 0,-1 1 0,-1 0 0,0 0 0,-2 1 0,1-1 0,-2 2 0,-1 0 0,0 0 0,-22-24 0,17 25 0,30 29 0,22 16 0,-12-9 0,55 35 0,-70-50 0,0-2 0,1 1 0,-1-1 0,1-1 0,0 1 0,0-2 0,0 1 0,0-1 0,0-1 0,17 0 0,-8-2 0,1 0 0,0-2 0,-1-1 0,0 0 0,0-1 0,29-13 0,105-58 0,-57 25 0,-80 43 0,1 0 0,1 2 0,24-7 0,-34 11 0,1 1 0,-1 0 0,1 0 0,-1 1 0,1 0 0,0 0 0,-1 1 0,1 0 0,11 3 0,-17-3 0,-1-1 0,1 1 0,-1 0 0,0 0 0,0 0 0,1 0 0,-1 1 0,0-1 0,0 1 0,0-1 0,0 1 0,-1-1 0,1 1 0,2 4 0,-3-4 0,1 0 0,-2 0 0,1 0 0,0 0 0,0 0 0,-1 1 0,1-1 0,-1 0 0,0 0 0,0 1 0,0-1 0,0 0 0,0 1 0,0-1 0,-1 5 0,-1-1-170,0 1-1,0-1 0,0 0 1,-1 0-1,0 0 0,0 0 1,-7 9-1,2-3-6655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1 0,0 0 0,0 0 0,1 0 0,-1 0 0,0 0 0,1 0 0,-1 0 0,0-1 0,1 1 0,-1 0 0,1 0 0,0 0 0,4 6 0,88 136 0,13-5 0,-67-88 0,-28-35 0,-8-10 0,1 0 0,0 1 0,0-2 0,0 1 0,1 0 0,0-1 0,0 0 0,9 7 0,-13-11 0,0 0 0,-1 1 0,1-1 0,0 0 0,-1 0 0,1 0 0,0 0 0,-1 0 0,1 0 0,0 0 0,-1 0 0,1 0 0,0 0 0,-1 0 0,1 0 0,0 0 0,-1-1 0,1 1 0,0 0 0,-1 0 0,1-1 0,-1 1 0,1-1 0,0 1 0,-1 0 0,1-1 0,-1 1 0,1-1 0,-1 1 0,0-1 0,1 1 0,-1-1 0,1 1 0,-1-2 0,2-2 0,0 0 0,0 0 0,0 0 0,1-5 0,-2 5 0,22-77 0,22-58 0,-45 138 0,0 1 0,0-1 0,1 0 0,-1 1 0,0-1 0,1 1 0,-1-1 0,1 0 0,-1 1 0,0-1 0,1 1 0,0-1 0,-1 1 0,1-1 0,-1 1 0,2-1 0,-2 1 0,1 0 0,-1 0 0,0 0 0,1 0 0,-1 0 0,1 0 0,-1 0 0,1 0 0,-1 0 0,0 0 0,1 0 0,-1 0 0,0 0 0,1 0 0,-1 1 0,1-1 0,-1 0 0,0 0 0,1 0 0,-1 1 0,1-1 0,1 3 0,1 0 0,-1 0 0,0-1 0,0 2 0,3 3 0,-3-4 0,13 22-1365,-1 0-5461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24575,'0'0'0,"0"-1"0,0 1 0,0 0 0,0-1 0,0 1 0,0 0 0,0 0 0,0-1 0,0 1 0,1 0 0,-1 0 0,0-1 0,0 1 0,0 0 0,0 0 0,0 0 0,1-1 0,-1 1 0,0 0 0,0 0 0,0 0 0,1-1 0,-1 1 0,0 0 0,0 0 0,1 0 0,-1 0 0,0 0 0,0 0 0,1 0 0,-1-1 0,0 1 0,1 0 0,10-4 0,-5 2 0,0 1 0,0 0 0,0 1 0,0 0 0,0 0 0,1 0 0,9 2 0,9 3 0,0 1 0,0 2 0,46 20 0,126 59-675,33 15-142,361 113-2502,-299-114 1588,156 64 1220,-4 18 384,-13 27 191,-22 39-1,-12 55-414,-18 22-394,-209-177 403,172 121-20,-284-231 376,2-3-1,1-2 1,1-3 0,80 28 0,-63-35 402,0-3 1,101 13 0,-108-24-1074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123 946 24575,'0'-5'0,"-1"-1"0,0 0 0,0 1 0,0-1 0,-3-5 0,-1-8 0,-94-565 0,98 574 0,-8-102 0,8 90 0,1-1 0,7-41 0,-6 59 0,0 1 0,0 0 0,0 0 0,0-1 0,1 1 0,0 0 0,0 0 0,4-5 0,-5 7 0,1-1 0,0 1 0,1 0 0,-1 0 0,0 0 0,0 1 0,1-1 0,-1 0 0,1 1 0,-1 0 0,1 0 0,0-1 0,5 0 0,1 0 0,0 1 0,0 0 0,1 1 0,-1 0 0,0 0 0,0 1 0,0 0 0,0 0 0,0 1 0,0 1 0,0-1 0,0 1 0,11 7 0,3 1 0,-1 1 0,-1 1 0,36 29 0,-17-8 0,-2 2 0,65 79 0,-53-50 0,47 83 0,-79-119-341,-2 2 0,-1 0-1,22 65 1,-27-57-6485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24575,'0'0'0,"2"-1"0,10-4 0,17-3 0,16-7 0,20-9 0,25-14 0,24-23 0,14-19-1449,-7-2 1449,-25 13-6742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24575,'0'0'0,"-2"4"0,-5 8 0,-6 16 0,-7 24 0,-8 22 0,-4 14 0,-3 16 0,0 18 0,5 6-942,8-3 942,6-11 0,8-22 0,3-26-7249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0 24575,'-13'0'0,"-103"5"0,-141 22 0,247-25 0,-97 17 0,93-16 0,0 1 0,0 1 0,0 0 0,1 1 0,-17 10 0,26-14 0,0 1 0,0 0 0,0 0 0,0 1 0,1-1 0,0 1 0,0-1 0,0 1 0,0 0 0,0 1 0,-2 3 0,4-5 0,0 0 0,0 0 0,0 0 0,0 0 0,0 1 0,1-1 0,-1 0 0,1 0 0,0 0 0,0 0 0,0 1 0,0-1 0,1 0 0,-1 0 0,1 0 0,0 0 0,2 6 0,-1-4 0,1-1 0,0 1 0,0-1 0,0 0 0,0 0 0,1 0 0,-1 0 0,1-1 0,0 1 0,0-1 0,0 0 0,1 0 0,7 4 0,0-2 0,0 0 0,1-1 0,-1 0 0,19 3 0,-9-3 28,0-2 0,0 0 0,41-3 0,-23-3-767,48-10 1,-14-4-6088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3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24575,'0'0'0,"0"-2"0,5-2 0,12-3 0,19 0 0,17 1 0,14 0 0,4 1 0,3 0 0,-3 0 0,-4 1 0,-1 1 0,-5 1 0,-10 2 0,-15-1-8191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1 24575,'0'0'0,"-2"0"0,-3 3 0,-7 14 0,-16 24 0,-18 32 0,-17 26 0,-8 19 0,-6 12-1412,-3 2 1412,-6-10 0,3-14 0,16-27-6779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24575,'0'0'0,"0"13"0,1 0 0,1 1 0,1-1 0,4 16 0,-4-16 0,83 296-187,6 27-195,-67-227 277,12 123 0,-35-214 105,3 33 0,-5-45 0,0 0 0,-1-1 0,0 1 0,1 0 0,-2 0 0,-1 7 0,3-12 8,-1-1 1,1 1-1,0-1 0,0 1 0,0 0 0,-1-1 0,1 1 0,0-1 0,0 1 0,-1-1 1,1 1-1,-1-1 0,1 1 0,0-1 0,-1 1 0,1-1 0,-1 0 0,1 1 1,-1-1-1,1 0 0,-1 1 0,1-1 0,-1 0 0,0 0 0,1 1 0,-1-1 0,1 0 1,-1 0-1,0 0 0,1 0 0,-1 0 0,1 0 0,-1 0 0,0 0 0,1 0 0,-1 0 1,1 0-1,-1 0 0,0 0 0,1-1 0,-1 1 0,1 0 0,-1 0 0,1-1 0,-1 1 1,1 0-1,-2-1 0,-1-2 57,0 1 0,0-1 0,0 0-1,0 0 1,-5-6 0,1-2-65,0-1 0,0 0 0,1 0 0,1 0 0,0 0 0,0-1 0,2 0 0,-1 0 0,2 0 0,0-1 0,0 1 0,1 0 0,1-21 0,1 20 0,0 0 0,1 0 0,0 0 0,1 0 0,1 0 0,0 1 0,1-1 0,1 1 0,0 1 0,0-1 0,1 1 0,15-20 0,-18 27 0,1-1 0,0 1 0,0 1 0,0-1 0,0 1 0,1 0 0,0 0 0,0 1 0,0-1 0,0 1 0,0 1 0,1-1 0,-1 1 0,1 0 0,-1 1 0,1-1 0,0 1 0,0 0 0,0 1 0,8 0 0,4 2 0,1 1 0,-1 0 0,0 1 0,36 14 0,69 36 0,55 38-1001,-171-88 637,37 20-6462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24575,'0'0'0,"0"0"0,-7 3 0,-8 5 0,2 2 0,0-1 0,-13 13 0,-35 37 0,35-32 0,14-15 0,6-8 0,1 1 0,0 0 0,0 1 0,0-1 0,1 1 0,0 0 0,-5 8 0,37-14 0,11 0-120,185 3-1125,-181-1-5581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3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257 422 24575,'0'0'0,"0"0"0,0 0 0,0 0 0,-1-36 0,-1 0 0,-2 0 0,-2 1 0,-1 0 0,-19-55 0,20 74 0,0 0 0,-1 1 0,-14-23 0,17 32 0,0 0 0,-1 0 0,0 1 0,0-1 0,0 1 0,0 0 0,-1 0 0,0 1 0,0 0 0,-10-6 0,14 9 0,-1 0 0,1 0 0,0 0 0,-1 0 0,0 1 0,1-1 0,-1 1 0,1-1 0,-1 1 0,0 0 0,1 0 0,-1 0 0,1 0 0,-1 1 0,0-1 0,1 1 0,-1-1 0,1 1 0,-1 0 0,1 0 0,-1 0 0,1 1 0,0-1 0,0 0 0,-1 1 0,1-1 0,0 1 0,0 0 0,-1 2 0,-1 0 0,1 0 0,0 0 0,0 0 0,1 1 0,-1 0 0,1-1 0,0 1 0,0 0 0,1 0 0,0 0 0,-1 0 0,2 0 0,-2 10 0,2-5 0,1-1 0,0 1 0,1-1 0,0 0 0,0 0 0,1 1 0,0-2 0,0 1 0,1 0 0,1-1 0,-1 1 0,1-1 0,12 14 0,-6-9 0,1 0 0,1 0 0,0-1 0,0-1 0,1 0 0,26 14 0,-18-13 20,0-1 0,1-2 0,0 0 0,1-1 0,48 8 0,-38-11-391,0-2-1,0-1 1,60-4 0,-38-4-6455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4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24575,'0'0'0,"0"0"0,-3 0 0,-7 1 0,0 0 0,1 0 0,-1 1 0,1 0 0,-12 4 0,-46 22 0,31-10 0,0 2 0,1 2 0,1 1 0,1 2 0,1 1 0,-32 34 0,58-55 0,-20 25 0,25-28 0,-1-1 0,1 1 0,0 0 0,0 0 0,0 0 0,0 0 0,0 0 0,0 0 0,1 0 0,-1 0 0,1 0 0,-1 1 0,1-1 0,0 3 0,0-4 0,0-1 0,0 1 0,1 0 0,-1-1 0,0 1 0,1 0 0,-1-1 0,0 1 0,1 0 0,-1-1 0,1 1 0,-1-1 0,1 1 0,0-1 0,-1 1 0,1-1 0,-1 1 0,1-1 0,0 1 0,-1-1 0,1 0 0,0 0 0,0 1 0,-1-1 0,1 0 0,0 0 0,0 0 0,-1 0 0,1 1 0,1-1 0,3 0 0,1 0 0,12-1 0,-10 1 0,5 0 0,1 0 0,0 2 0,0-1 0,-1 2 0,1 0 0,14 5 0,77 36 0,-31-12 0,13-2 120,-71-26-491,-1 0-1,1-1 1,27 1 0,-17-4-6455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4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24575,'5'7'0,"54"120"0,-25-49 0,105 239-508,-111-240 422,-2 1 1,18 97-1,-39-145 86,-1 0 0,1 45 0,-5-63 0,-1 0 0,0 0 0,-1 0 0,0 0 0,0-1 0,-2 1 0,1-1 0,-2 0 0,-4 11 0,2-10-619,-10 13 0,-6 4-5569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4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24575,'229'-140'0,"-4"1"0,-106 87 0,-100 46 0,-1 1 0,1 0 0,0 1 0,33-2 0,-41 6 8,-1 1 0,1 0 0,-1 0 0,1 1 0,-1 0 0,0 1 0,0 1 0,0-1 0,0 1 0,-1 1 0,1 0 0,-1 0 0,-1 1 0,10 7 0,-2 0-220,-1 1 0,0 1 0,-1 0-1,0 1 1,-2 1 0,13 19 0,-8-6-6614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4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24575,'9'9'0,"17"19"0,-2 1 0,38 58 0,28 73 0,-63-101 0,-21-73 0,-2 6 0,0 0 0,0 0 0,1 0 0,0 1 0,0 0 0,1 0 0,0 0 0,0 1 0,1 0 0,0 0 0,0 0 0,0 1 0,14-8 0,8-1 0,1 0 0,45-13 0,-40 15 0,-18 7 0,103-40 0,-92 33 0,0-2 0,29-18 0,-56 31 0,9-5 0,14-13 0,-22 18 0,-1 0 0,0-1 0,1 1 0,-1 0 0,0-1 0,1 1 0,-1-1 0,0 0 0,0 1 0,0-1 0,-1 0 0,1 0 0,0 1 0,-1-1 0,1 0 0,-1 0 0,1-3 0,-1 4 0,0 0 0,-1 1 0,1-1 0,0 0 0,0 1 0,0-1 0,-1 0 0,1 1 0,-1-1 0,1 1 0,0-1 0,-1 1 0,1-1 0,-1 1 0,1-1 0,-1 1 0,1-1 0,-1 1 0,1-1 0,-1 1 0,0 0 0,1 0 0,-1-1 0,1 1 0,-1 0 0,0 0 0,1-1 0,-1 1 0,0 0 0,-1 0 0,-1 0 0,-1 0 0,1 0 0,-1 0 0,-6 1 0,6 0 0,0-1 0,0 2 0,1-1 0,-1 0 0,0 1 0,0-1 0,1 1 0,-1 0 0,1 0 0,-1 1 0,1-1 0,0 1 0,0-1 0,0 1 0,0 0 0,1 0 0,-1 1 0,1-1 0,-3 5 0,2-3 0,1 1 0,-1 0 0,1 0 0,1 0 0,-1 0 0,1 1 0,0-1 0,1 0 0,-1 0 0,1 1 0,1 11 0,2-1 0,0 1 0,1-1 0,9 25 0,25 48 0,-21-51 0,15 47 0,-16-25 0,12 101 0,-7 66 0,-20-213 0,7 115-1365,-6-82-5461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4:4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4 0,2 5 0,1 1-8191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0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24575,'0'0'0,"4"0"0,5 0 0,12-2 0,22-2 0,28-5 0,23-4 0,9-4 0,0-3 0,-6-4 0,-13-5 0,-18-1 0,-20 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32 298 24575,'-2'3'0,"0"0"0,0 0 0,0 0 0,0 0 0,0 1 0,1-1 0,0 1 0,-2 5 0,-4 32 0,6-31 0,-3 20 0,2 0 0,1-1 0,5 44 0,-1-51 0,0-1 0,2 1 0,0-1 0,1 0 0,13 28 0,-15-40 0,1-1 0,-1 0 0,2 0 0,-1 0 0,1 0 0,0-1 0,1 0 0,0 0 0,0-1 0,0 0 0,10 6 0,-7-6 0,1 0 0,0-1 0,0 0 0,0 0 0,1-2 0,-1 1 0,1-2 0,17 3 0,-11-3-1,1-1 0,-1-1 0,1-1 0,-1 0 0,33-8 0,-27 3 5,0-1 0,-1-1-1,41-21 1,-28 9-22,-1-2 0,-1-1 0,-2-2-1,0-1 1,29-32 0,-30 27-90,-2-2-1,36-53 1,-52 68 83,-2-1 0,0-1 0,-2 0 0,0 0 0,-1-1 0,9-37 0,-15 48 25,0 0 0,-1 0 0,0 0 0,-1 0 0,0 0 0,-1 0 0,0 0 0,-1 0 0,0 0 0,0 0 0,-1 1 0,-6-14 0,6 15 0,-2 0 0,1 1 0,-1-1 0,0 1 0,0 1 0,-1-1 0,0 1 0,0 0 0,-1 0 0,0 0 0,0 1 0,0 0 0,0 1 0,-15-7 0,3 4 43,0 0 0,-1 1 0,0 1 0,0 1-1,-1 1 1,-28-1 0,8 3 57,0 2 0,-51 8 0,69-5-100,-1 0 0,1 2 0,-30 11 0,38-11 0,1 1 0,-1 0 0,1 1 0,1 0 0,-24 21 0,17-11-195,2 1 0,0 1 0,2 1 0,0 1 0,1 0 0,-22 46 0,11-12-6631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3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24575,'0'0'0,"0"0"0,4 0 0,10 0 0,15 0 0,16-2 0,13 0 0,18-2 0,11-3 0,-9 1-8191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0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24575,'0'0'0,"0"5"0,1 12 0,0-1 0,1 0 0,1 1 0,5 18 0,27 67 0,-33-97 0,225 527-750,-65-165-617,-132-294-4707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0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24575,'3'-11'0,"3"-5"0,0 0 0,2 0 0,0 1 0,1 0 0,1 0 0,0 1 0,1 0 0,0 1 0,1 0 0,0 1 0,26-19 0,-9 9 0,0 2 0,1 0 0,1 3 0,1 0 0,1 2 0,59-19 0,-84 32 0,1 0 0,-1 0 0,1 1 0,0 0 0,11 1 0,-17 0 0,-1 0 0,1 0 0,0 1 0,0-1 0,-1 1 0,1 0 0,-1 0 0,1 0 0,-1 0 0,1 0 0,-1 0 0,1 1 0,-1-1 0,0 1 0,0 0 0,0-1 0,0 1 0,0 0 0,0 0 0,2 4 0,-2-2 0,0 0 0,0-1 0,0 1 0,-1 0 0,0 1 0,0-1 0,0 0 0,0 0 0,0 7 0,-1-2 0,0 1 0,-1-1 0,-2 15 0,-1-4 0,-2 0 0,0-1 0,-1 0 0,-1 0 0,-17 30 0,-64 84 0,19-32 0,64-92 0,1 0 0,0 1 0,0-1 0,-6 20 0,11-26 0,-1 0 0,0 0 0,1 0 0,0 0 0,-1 0 0,1 1 0,0-1 0,1 0 0,-1 0 0,1 0 0,-1 0 0,1 0 0,0 0 0,0 0 0,0 0 0,0 0 0,1 0 0,-1-1 0,1 1 0,3 4 0,3 1 0,0 0 0,1 0 0,-1-1 0,1 0 0,1-1 0,-1 0 0,21 9 0,4-1 0,42 11 0,174 38 80,71 24-1525,-259-65-5381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0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505 416 24575,'-6'-14'0,"-16"-23"0,-2 1 0,-40-48 0,24 40 0,-68-60 0,94 93 0,0-1 0,-1 2 0,0 0 0,-1 1 0,0 0 0,-1 2 0,0-1 0,0 2 0,-24-6 0,36 11 0,0 1 0,1-1 0,-1 1 0,0 0 0,1 0 0,-8 1 0,11-1 0,0 0 0,0 0 0,0 1 0,0-1 0,1 0 0,-1 0 0,0 1 0,0-1 0,0 0 0,1 1 0,-1-1 0,0 1 0,1-1 0,-1 1 0,0 0 0,1-1 0,-1 1 0,1 0 0,-1-1 0,1 1 0,-1 0 0,1 0 0,-1-1 0,1 1 0,0 0 0,-1 0 0,1 0 0,0-1 0,0 1 0,0 0 0,-1 0 0,1 0 0,0 0 0,0 0 0,0-1 0,0 1 0,1 0 0,-1 0 0,0 0 0,0 0 0,1 1 0,0 2 0,1-1 0,-1 0 0,1 1 0,-1-1 0,1 0 0,0 0 0,0 0 0,5 5 0,1 0 0,16 13 0,-3-5 14,1-1-1,1-1 1,0-1-1,1-1 1,0-1-1,1-1 1,0-2-1,30 7 1,-6-4-550,1-3 1,0-3 0,66 1-1,2-8-5635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 24575,'-5'0'0,"-1"-1"0,0 1 0,1 0 0,-11 1 0,11 0 0,3-1 0,0 0 0,1 0 0,-1 0 0,0 1 0,1-1 0,-1 1 0,1-1 0,-1 1 0,0 0 0,1 0 0,-1 0 0,0 1 0,1-2 0,0 1 0,1-1 0,-1 1 0,1 0 0,0-1 0,-1 1 0,1 0 0,-1-1 0,1 1 0,0 0 0,0 0 0,-1-1 0,1 1 0,0 0 0,0 0 0,0-1 0,0 1 0,0 0 0,0 0 0,0 0 0,0-1 0,0 1 0,0 0 0,0 0 0,1-1 0,-1 1 0,0 0 0,1 0 0,-1-1 0,1 2 0,3 5 0,1 0 0,0 0 0,1 0 0,0-1 0,0 1 0,0-2 0,9 8 0,-9-8 0,162 127 0,29 23 0,-190-149 0,-1 1 0,1-1 0,-1 1 0,0 1 0,6 9 0,-11-15 0,0 0 0,0 0 0,0 1 0,0-1 0,0 0 0,0 0 0,-1 1 0,1-1 0,-1 1 0,0-1 0,0 0 0,0 1 0,0-1 0,0 1 0,0-1 0,-1 0 0,1 1 0,-1-1 0,0 0 0,1 1 0,-1-1 0,0 0 0,0 0 0,-1 0 0,-1 3 0,-2 2 0,0-1 0,-1 1 0,0-1 0,0-1 0,-1 1 0,-11 7 0,-48 25 0,53-31 0,-36 17-682,-99 37-1,123-53-6143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1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0,4 4 0,7 8 0,9 13 0,13 10 0,13 12 0,16 8 0,3 0 0,-9-11-8191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1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24575,'-2'1'0,"1"-1"0,-1 1 0,1 0 0,-1-1 0,1 1 0,-1 0 0,1 0 0,0 0 0,0 0 0,0 0 0,-1 0 0,1 0 0,0 0 0,0 1 0,0-1 0,0 2 0,-2 0 0,-6 8 0,1 1 0,1-1 0,0 1 0,0 0 0,2 1 0,-1-1 0,2 1 0,-1 0 0,-2 18 0,5-22 0,1-1 0,0 0 0,0 1 0,1-1 0,0 1 0,1-1 0,0 1 0,0-1 0,1 0 0,0 0 0,0 0 0,1 0 0,0 0 0,0 0 0,1 0 0,7 10 0,-4-8 0,1-2 0,1 1 0,-1-1 0,1 0 0,1-1 0,-1 0 0,1 0 0,1-1 0,16 7 0,8 2 0,61 16 0,-32-17 0,-18-5 0,-49-6 0,-4 0 0,-3 1-124,0 0 0,1 1 0,0 0 0,0 0 0,0 1 0,0 0-1,1 0 1,0 1 0,1 0 0,-14 17 0,-5 10-6702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1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0,5 5 0,15 12 0,17 17 0,19 16 0,9 10 0,1 7 0,-3 6 0,-3 8 0,-4 10 0,-9 4 0,-13-9 0,-12-18-8191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1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24575,'0'0'0,"0"-2"0,0-2 0,4-5 0,8-4 0,11-6 0,10-4 0,7-1 0,7 2 0,6 4 0,8 5 0,9 5 0,5 8 0,2 7 0,-3 6 0,-2 10 0,-9 7 0,-13-1-8191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1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1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24575,'0'0'0,"1"5"0,0-2 0,1 1 0,0-1 0,0 0 0,1 0 0,-1 0 0,1 0 0,-1 0 0,1 0 0,0-1 0,0 1 0,0-1 0,5 3 0,-5-3 0,25 17 0,1-1 0,1-1 0,1-1 0,0-2 0,1-1 0,1-2 0,57 13 0,-87-24 0,2 2 0,0-2 0,0 1 0,0-1 0,8 0 0,-12 0 0,0 0 0,0 0 0,0 0 0,0 0 0,0-1 0,0 1 0,0 0 0,0-1 0,0 1 0,0-1 0,0 1 0,0-1 0,-1 1 0,1-1 0,0 0 0,0 1 0,-1-1 0,1 0 0,0 1 0,-1-1 0,1 0 0,0 0 0,-1 0 0,1 0 0,-1 0 0,0 0 0,1 0 0,-1 0 0,1-1 0,-1-4 0,1-1 0,-1 0 0,0 1 0,-1-1 0,1 0 0,-3-6 0,1 2 0,-11-95-1365,9 55-5461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3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32 24575,'-3'0'0,"0"-1"0,1 1 0,-1-1 0,1 0 0,-1 0 0,1 0 0,-1 0 0,-2-2 0,-8-3 0,2 2 0,0 1 0,-1 0 0,1 1 0,-1 0 0,0 0 0,1 1 0,-1 1 0,0 0 0,-16 3 0,12-1 0,1 2 0,-1 0 0,1 0 0,0 2 0,0 0 0,-21 12 0,12-5 0,1 2 0,0 1 0,1 1 0,-31 30 0,40-34 0,2 0 0,0 0 0,0 1 0,2 0 0,0 1 0,0 0 0,1 0 0,-9 27 0,11-22 0,2-1 0,0 1 0,0 0 0,1 35 0,3-25 0,1 0 0,10 46 0,5-3 0,45 120 0,-59-186 0,64 189 0,-51-145 0,14 99 0,-26-130 0,-2 0 0,0 1 0,-1-1 0,-5 38 0,4-51 0,-1 0 0,0 0 0,0 0 0,0 0 0,-1 0 0,1-1 0,-2 1 0,1-1 0,-1 0 0,0 0 0,0 0 0,0-1 0,-1 1 0,0-1 0,0 0 0,-1 0 0,-7 4 0,-22 9-1365,1-4-5461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1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291 408 24575,'0'0'0,"-2"-7"0,-12-27 0,-13-48 0,-1-2 0,21 68 0,1 1 0,-2 0 0,-12-18 0,11 19 0,-1 1 0,-1 0 0,0 0 0,-16-13 0,21 21 0,0 1 0,0-1 0,0 1 0,0 1 0,-1-1 0,1 1 0,-1 0 0,0 0 0,0 1 0,-1 0 0,-12-2 0,19 4 0,0 0 0,0 0 0,0 0 0,0 0 0,0 0 0,0 0 0,0 0 0,0 0 0,0 0 0,0 1 0,1-1 0,-1 0 0,0 0 0,-1 2 0,1-2 0,1 0 0,0 0 0,0 1 0,-1-1 0,1 0 0,0 1 0,-1-1 0,1 0 0,0 1 0,0-1 0,0 1 0,0-1 0,-1 0 0,1 1 0,0-1 0,0 1 0,0-1 0,0 1 0,0-1 0,0 0 0,0 1 0,0 0 0,1 1 0,-1 1 0,1-1 0,0 0 0,0 0 0,0 0 0,0 1 0,1-1 0,-1 0 0,0 0 0,1-1 0,1 3 0,11 10 0,0-1 0,1-1 0,1-1 0,-1 0 0,33 16 0,-6-7 0,57 20 0,-15-14-1365,-10-7-5461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1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5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24575,'-1'0'0,"0"0"0,0 0 0,0 0 0,0 0 0,0 0 0,0 0 0,0 0 0,0 0 0,-1 1 0,1-1 0,-1 1 0,-2 0 0,-16 4 0,1 1 0,-1 1 0,2 0 0,-1 2 0,1 0 0,-27 18 0,38-22 0,1 0 0,0 0 0,0 0 0,0 1 0,1 0 0,-1 0 0,2 1 0,-1-1 0,1 1 0,0 0 0,0 0 0,1 0 0,-4 12 0,5-12 0,0 0 0,1 0 0,0 0 0,0 0 0,1 0 0,0 0 0,0 0 0,1 0 0,0 0 0,0 0 0,0 0 0,1 0 0,0 0 0,0 0 0,6 10 0,-3-9 0,0 1 0,1-1 0,0 0 0,0-1 0,0 1 0,1-1 0,0 0 0,1-1 0,13 10 0,2-2 0,0-1 0,35 14 0,11-1 0,131 29 0,-52-16 0,-140-37 0,9 3 0,29 12 0,-41-14 0,-1-1 0,1 1 0,0 0 0,-1 0 0,1 1 0,-1-1 0,0 1 0,0 0 0,6 9 0,-5-6 0,-1 1 0,0 0 0,0 0 0,-1 1 0,0-1 0,-1 1 0,0-1 0,0 1 0,-1 0 0,1 17 0,-2-7 0,-1 0 0,0 1 0,-2-1 0,-5 20 0,0-9-341,-2 0 0,-1-1-1,-28 53 1,17-44-6485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5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70 24575,'0'0'0,"0"0"0,2 7 0,1-2 0,-1-1 0,1 1 0,-1 0 0,-1 0 0,1 0 0,1 10 0,-2-12 0,-1 0 0,0 1 0,0-1 0,-1 1 0,1-1 0,-1 0 0,1 0 0,-1 1 0,0-1 0,0 0 0,-3 6 0,1-3 0,-12 27 0,14-30 0,0 0 0,0 0 0,0 1 0,1-1 0,-1 0 0,1 0 0,0 1 0,0 4 0,11-5 0,55 13 0,14 2 0,82 31 0,-156-47 0,-2 0 0,0-1 0,0 1 0,0-1 0,0 0 0,1 0 0,5 0 0,-9-1 0,0 0 0,0 0 0,0 0 0,0-1 0,0 1 0,0 0 0,-1-1 0,1 1 0,0 0 0,0-1 0,0 1 0,0-1 0,0 1 0,-1-1 0,1 0 0,0 1 0,-1-1 0,1 0 0,0 1 0,-1-1 0,1 0 0,-1 0 0,1 0 0,-1 1 0,1-1 0,-1 0 0,0 0 0,1 0 0,-1 0 0,0 0 0,0 0 0,0 0 0,0 0 0,0-1 0,5-60 0,-1 6 0,-3 51 0,3-22 0,7-30 0,-9 50 0,0 0 0,0 0 0,1 0 0,0 0 0,0 0 0,1 1 0,0 0 0,0 0 0,7-9 0,-7 11 7,1 1 0,-1 0 0,1 0 0,-1 0 0,1 1 0,0 0 0,0 0-1,0 0 1,0 0 0,1 1 0,-1-1 0,0 2 0,1-1 0,-1 0 0,0 1 0,7 0-1,10 1-474,-1 1 0,32 7-1,-51-8 392,45 9-6749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5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0,2 0 0,4 6 0,11 11 0,16 20 0,21 22 0,18 15 0,11 4 0,3-1 0,-5-7 0,-11-13 0,-18-16-8191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5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24575,'0'0'0,"1"0"0,9 4 0,16 7 0,19 9 0,18 10 0,22 16 0,21 17 0,14 13-1313,-1 3 1313,-11-4 0,-18-10 0,-24-15-6878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5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273 121 24575,'-2'-14'0,"-2"-7"0,0 3 0,0 1 0,-8-18 0,12 34 0,-1 0 0,1 0 0,-1 0 0,1 0 0,-1 0 0,1 1 0,-1-1 0,1 0 0,-1 0 0,0 1 0,1-1 0,-1 0 0,0 1 0,0-1 0,0 0 0,0 1 0,1-1 0,-1 1 0,0 0 0,-2-1 0,2 1 0,-1-1 0,1 1 0,-1 0 0,1 0 0,-1 0 0,1 1 0,-1-1 0,0 0 0,1 0 0,-1 1 0,1-1 0,-2 2 0,-4 1 0,0 1 0,1 0 0,-1 1 0,-7 5 0,14-9 0,-24 20 0,0 2 0,2 0 0,1 1 0,-31 46 0,49-66 0,0 1 0,-1 0 0,1 0 0,1 0 0,-1 1 0,1-1 0,-3 9 0,5-14 0,0 0 0,0 0 0,0 0 0,0 0 0,0 0 0,0 0 0,0 0 0,0 0 0,0 0 0,0 1 0,0-1 0,0 0 0,0 0 0,0 0 0,0 0 0,0 0 0,0 0 0,0 0 0,0 0 0,0 0 0,0 0 0,0 1 0,0-1 0,0 0 0,0 0 0,0 0 0,0 0 0,0 0 0,0 0 0,0 0 0,0 0 0,0 0 0,1 0 0,-1 0 0,0 0 0,0 0 0,0 0 0,0 0 0,0 0 0,0 0 0,0 0 0,0 0 0,0 0 0,0 0 0,0 0 0,1 0 0,-1 0 0,6-1 0,6-6 0,0-1 0,0-1 0,13-13 0,-17 14 0,0 1 0,1 0 0,0 0 0,0 0 0,1 2 0,12-7 0,-9 8-273,-1 0 0,1 1 0,-1 1 0,23-2 0,11 2-6553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5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0,0 0 0,0 1 0,0-1 0,0-1 0,2 3 0,5 8 0,4 10 0,8 17 0,9 19 0,5 10 0,5 6 0,1 0 0,-1-10 0,-8-15-8191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5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24575,'8'0'0,"-1"1"0,0 0 0,0 0 0,0 1 0,0 0 0,0 0 0,0 1 0,0 0 0,-1 0 0,1 1 0,9 7 0,4 3 0,-2 1 0,20 21 0,-33-32 0,-1 1 0,0-1 0,0 0 0,-1 1 0,1 0 0,-1 0 0,5 9 0,-8-11 0,3-4 0,161-1 0,-93 3 0,47-1 0,-118 0 0,0 0 0,1 0 0,-1 0 0,0-1 0,1 1 0,-1 0 0,0 0 0,0 0 0,1-1 0,-1 1 0,0 0 0,0 0 0,1-1 0,-1 1 0,0 0 0,0-1 0,0 1 0,0 0 0,1-1 0,-1 1 0,0 0 0,0-1 0,0 1 0,0 0 0,0-1 0,0 1 0,0 0 0,0-1 0,0 1 0,0 0 0,0-1 0,0 1 0,-1-18 0,0 11 0,1-21 0,1 1 0,1 0 0,1 0 0,1 0 0,2 0 0,12-36 0,-13 49 0,1 1 0,0 0 0,1 0 0,0 1 0,1 0 0,0 0 0,1 1 0,0 0 0,1 0 0,0 1 0,1 1 0,0 0 0,1 0 0,-1 1 0,2 0 0,-1 1 0,1 1 0,0 0 0,0 0 0,1 1 0,0 1 0,0 1 0,0 0 0,0 0 0,0 2 0,0-1 0,1 2 0,22 2 0,-26-1 14,-1 1-1,0 0 0,0 1 0,0 0 1,0 1-1,0 0 0,-1 1 1,10 6-1,-5-3-310,-1 2 0,-1 0 0,0 0 0,17 19 0,-3 2-6529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5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24575,'1'-1'0,"0"0"0,0-1 0,0 1 0,0 0 0,0 0 0,1 0 0,-1 0 0,0 0 0,3-1 0,-2 1 0,44-27 0,-35 23 0,-1-1 0,0 0 0,0 0 0,-1-1 0,0 0 0,15-16 0,-23 22 0,0 0 0,0 0 0,-1 0 0,1 0 0,0 0 0,-1 0 0,1 0 0,-1 0 0,1-1 0,-1 1 0,1 0 0,-1 0 0,0-1 0,0 1 0,1 0 0,-1 0 0,0-1 0,0 1 0,-1 0 0,1-1 0,0 1 0,0 0 0,-1-2 0,1 2 0,-1 0 0,0 0 0,0 0 0,1 0 0,-1 0 0,0 0 0,0 0 0,0 0 0,0 1 0,0-1 0,0 0 0,0 1 0,0-1 0,-1 1 0,1-1 0,0 1 0,0-1 0,0 1 0,-1 0 0,1-1 0,0 1 0,0 0 0,-1 0 0,0 0 0,-2 0 9,0 0 1,0 1-1,0-1 0,0 1 0,0 0 1,0 0-1,0 1 0,1-1 0,-1 1 0,0-1 1,1 1-1,-5 3 0,1 0-306,0 0 0,1 1 0,-1 0 0,-8 11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3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24575,'0'0'0,"0"-1"0,4-4 0,10 0 0,15 1 0,14 1 0,10 2 0,7 3 0,6-2 0,7-3 0,10-2 0,2-1 0,-13 1-8191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5:5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24575,'0'0'0,"0"0"0,0-2 0,4-3 0,7 1 0,7-1 0,8 2 0,8 4 0,8 11 0,12 10 0,9 7 0,7 5 0,6 1 0,-5 0 0,-15-7-8191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0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24575,'0'0'0,"3"1"0,4 3 0,0 0 0,-1 1 0,1 0 0,-1 0 0,7 7 0,2 1 0,206 187 0,-209-190-64,115 104 256,-101-88-689,-1 1-1,33 49 0,-42-53-6328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0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1043 24575,'7'-7'0,"110"-106"0,7 10 0,-100 86 0,0 1 0,0 1 0,2 1 0,0 1 0,0 2 0,1 1 0,1 0 0,-1 2 0,35-5 0,-6 6 0,88-16 0,-117 16 0,1 0 0,-2-1 0,31-14 0,-53 20 0,1-1 0,-1 1 0,1-1 0,-1 0 0,0 0 0,0 0 0,5-5 0,-8 7 0,-1 0 0,1 1 0,0-1 0,-1 0 0,1 0 0,-1 0 0,1 0 0,-1 0 0,0 0 0,1 0 0,-1 0 0,0 0 0,1 0 0,-1 0 0,0 0 0,0 0 0,0 0 0,0-1 0,0 1 0,0 0 0,0 0 0,-1 0 0,1 0 0,0 0 0,-1 0 0,1 0 0,0 0 0,-1 0 0,1 0 0,-1 0 0,0 0 0,1 1 0,-1-1 0,0 0 0,1 0 0,-1 0 0,0 1 0,0-1 0,0 0 0,-1 0 0,-1-1 0,0 0 0,0 0 0,-1 1 0,1-1 0,0 1 0,-1 0 0,1 0 0,-1 0 0,1 0 0,-1 1 0,-6-1 0,-5 0 0,-21 3 0,29-1 0,-36 4 0,-31 1 0,74-6 0,-1 0 0,1 0 0,-1 0 0,1 0 0,0 0 0,-1 0 0,1 0 0,-1 0 0,1 0 0,-1 0 0,1 0 0,-1-1 0,1 1 0,0 0 0,-1 0 0,1 0 0,-1-1 0,1 1 0,0 0 0,-1 0 0,1-1 0,0 1 0,-1 0 0,1-1 0,0 1 0,-1-1 0,1 0 0,0 1 0,0-1 0,0 1 0,0-1 0,0 0 0,0 1 0,0-1 0,0 0 0,0 1 0,1-1 0,-1 1 0,0-1 0,0 0 0,1 1 0,-1-1 0,1 0 0,1-3 0,1 0 0,0 0 0,6-6 0,3 0 0,-1 1 0,1 0 0,0 0 0,1 1 0,0 1 0,1 0 0,25-9 0,-15 8 0,0 1 0,0 2 0,49-6 0,-59 10 0,1 1 0,-1 0 0,1 1 0,19 4 0,-26-4 0,1 1 0,-1 1 0,1 0 0,-1 0 0,0 1 0,0 0 0,0 0 0,9 8 0,-12-8 0,10 6 0,-14-9 0,-1-1 0,0 0 0,1 0 0,-1 0 0,1 0 0,-1 0 0,1 1 0,-1-1 0,0 0 0,1 0 0,-1 0 0,1 0 0,-1 0 0,1 0 0,-1-1 0,0 1 0,1 0 0,-1 0 0,1 0 0,-1 0 0,0 0 0,1-1 0,-1 1 0,1 0 0,-1 0 0,0-1 0,1 1 0,-1 0 0,0 0 0,0-1 0,1 1 0,-1 0 0,0-1 0,0 1 0,1-1 0,-1 0 0,4-7 0,-1 0 0,0-1 0,0 0 0,-1 0 0,1-12 0,0 6 0,17-100-5,24-111-1355,-34 189-5466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0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 24575,'-24'-1'0,"15"0"0,1 1 0,0 0 0,-1 0 0,1 1 0,0 0 0,0 0 0,-1 1 0,-10 4 0,18-6 0,0 0 0,1 0 0,-1 1 0,1-1 0,-1 0 0,0 1 0,1-1 0,-1 0 0,1 1 0,-1-1 0,1 1 0,-1-1 0,1 1 0,-1-1 0,1 1 0,0-1 0,-1 1 0,1 0 0,0-1 0,-1 1 0,1-1 0,0 1 0,0 0 0,0-1 0,-1 1 0,1 0 0,0-1 0,0 1 0,0 0 0,0-1 0,0 1 0,0 0 0,0-1 0,1 1 0,-1 0 0,1 2 0,0 0 0,1-1 0,-1 0 0,1 1 0,-1-1 0,1 0 0,3 4 0,25 23 0,39 30 0,-42-38 0,-1 1 0,43 48 0,-65-65 0,0 0 0,-1 0 0,0 0 0,0 0 0,5 12 0,-8-15 0,1 1 0,0-1 0,-1 1 0,1 0 0,-1-1 0,0 1 0,0 0 0,0-1 0,0 1 0,0 0 0,-1-1 0,1 1 0,-1 0 0,0-1 0,-1 5 0,-2-1 12,1 0 0,-1 0 0,0 0 0,-1 0 0,1 0 0,-1-1 0,0 0 0,-9 7 0,-49 32-1135,57-40 773,-24 14-6476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2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24575,'0'0'0,"1"1"0,0 0 0,0 0 0,0 0 0,-1 0 0,1 0 0,-1 0 0,1 0 0,0 1 0,1 1 0,3 4 0,1 0 0,-1-1 0,1 0 0,1 0 0,9 7 0,38 22 0,-44-28 0,24 13 0,64 29 0,-79-41 0,0-2 0,1 0 0,0-1 0,0-1 0,29 3 0,-1-6 0,49-3 0,50-12 0,-82 7 0,381-23-865,-312 29 432,179 21 0,-168 2 262,258 74 1,123 95-171,-508-183 485,-11-5 105,1 0 0,-1 0 1,0 0-1,16 2 1,-21-5-195,0 0 0,-1 0 0,1 0 1,-1 0-1,1 0 0,-1-1 0,1 1 0,-1-1 1,1 1-1,-1-1 0,1 0 0,-1 1 0,1-1 1,-1 0-1,0 0 0,1 0 0,-1 0 1,1-2-1,4-2-81,-1-2 0,7-8 1,-3 4 75,11-12-50,1 1 0,1 0 0,1 2 0,1 0 0,42-25 0,-26 22 0,2 1 0,0 2 0,48-15 0,-43 20 0,1 3 0,0 2 0,1 2 0,0 2 0,61 1 0,248 22 0,-288-11 0,99 2 0,-143-8 0,1-2 0,-1-1 0,0-1 0,36-9 0,-51 9 0,-1 0 0,1 0 0,-1-1 0,1-1 0,-1 1 0,-1-2 0,1 1 0,-1-1 0,-1-1 0,1 0 0,-1 0 0,0 0 0,-1-1 0,0 0 0,0-1 0,-1 0 0,8-18 0,17-44-1365,-19 40-5461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2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0,0 0 0,1 1 0,6 11 0,0 1 0,0 0 0,7 22 0,-3-6 0,84 250 0,-19 7 0,-33-119 0,-12-56-1365,-29-103-5461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24575,'5'-11'0,"4"0"0,0 0 0,0 1 0,20-17 0,39-24 0,-38 32 0,1 1 0,0 1 0,2 2 0,62-20 0,-54 23 0,2 1 0,-1 3 0,73-5 0,-90 12 0,0 1 0,-1 1 0,1 1 0,44 9 0,-55-7 0,1 0 0,-1 1 0,0 1 0,-1 0 0,1 1 0,-1 0 0,0 1 0,-1 1 0,13 11 0,-13-9 0,-1 1 0,0 0 0,-1 1 0,0 0 0,-1 0 0,-1 1 0,0 0 0,-1 1 0,0 0 0,-1 0 0,-1 1 0,0-1 0,-1 1 0,-1 0 0,-1 0 0,0 0 0,-1 1 0,0-1 0,-2 0 0,0 0 0,0 1 0,-2-1 0,0 0 0,-1 0 0,0-1 0,-2 1 0,-10 21 0,1-10 0,-1-1 0,-29 37 0,29-43 0,14-17 0,0 0 0,0 0 0,1 1 0,-1-1 0,1 0 0,-1 1 0,1-1 0,-1 6 0,2-7 0,-1-1 0,1 1 0,0-1 0,0 1 0,0-1 0,0 1 0,0-1 0,0 1 0,1-1 0,-1 0 0,0 1 0,1-1 0,-1 1 0,1-1 0,0 0 0,-1 1 0,1-1 0,0 0 0,0 0 0,0 0 0,0 1 0,0-1 0,2 1 0,12 9-195,2-2 0,-1 0 0,1-1 0,1-1 0,-1 0 0,20 4 0,2-1-6631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304 560 24575,'3'-14'0,"6"-4"0,-6 12 0,-1 1 0,1-1 0,-1 1 0,0-1 0,-1 0 0,3-8 0,-3-3 0,0-1 0,-1 1 0,-1 0 0,-5-31 0,0 17 0,-18-52 0,16 61 0,-1 1 0,-1 0 0,-1 1 0,-13-20 0,14 26 0,0 1 0,-1 0 0,0 0 0,-1 2 0,-1-1 0,-16-11 0,24 20 0,0-1 0,1 1 0,-1 1 0,0-1 0,-1 1 0,1 0 0,0 0 0,-1 1 0,-5-2 0,9 3 0,0 0 0,-1 0 0,1 0 0,-1 0 0,1 0 0,-1 1 0,1-1 0,0 1 0,-1-1 0,1 1 0,0 0 0,-1 0 0,1 0 0,0 0 0,0 1 0,0-1 0,0 0 0,0 1 0,0 0 0,0-1 0,1 1 0,-3 3 0,0 0 0,0 1 0,1 0 0,0-1 0,0 1 0,0 0 0,1 0 0,0 1 0,0-1 0,1 0 0,0 1 0,-1 10 0,1-1 0,1 0 0,1 1 0,4 25 0,0-15 0,0-1 0,2 1 0,2-2 0,0 1 0,1-1 0,2 0 0,0-1 0,2-1 0,0 0 0,2 0 0,20 21 0,-26-34 0,0 0 0,2 0 0,-1-1 0,1-1 0,0 0 0,1 0 0,0-2 0,0 1 0,0-2 0,1 1 0,0-2 0,0 0 0,0-1 0,0 0 0,1-1 0,27 0 0,-17-2-682,40-5-1,13-10-6143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24575,'0'0'0,"-7"5"0,4-2 0,0 2 0,0-1 0,0 0 0,1 1 0,-1-1 0,1 1 0,0 0 0,1-1 0,-3 10 0,2-6 0,1 0 0,1 0 0,-1 0 0,1 0 0,2 13 0,2 0 0,0 0 0,2 0 0,14 35 0,-5-21 0,2 0 0,1 0 0,31 41 0,-46-72 0,0 1 0,0-1 0,-1 1 0,1 0 0,-1 0 0,0 0 0,1 5 0,-2-7 0,-1 0 0,0 0 0,1 0 0,-1 0 0,-1-1 0,1 1 0,0 0 0,-1 0 0,1 0 0,-1 0 0,0-1 0,0 1 0,0 0 0,0-1 0,-2 3 0,-3 6 0,-1-1 0,0 0 0,-1-1 0,-13 14 0,-40 31 0,36-32 0,24-22-5,-91 86 131,80-73-374,1 0 0,0 1 1,1 0-1,1 0 1,-10 21-1,2 5-6578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24575,'16'-14'0,"69"-66"0,-37 32 0,-43 43 0,1 0 0,-1 1 0,1-1 0,0 1 0,0 1 0,1-1 0,9-3 0,-12 6 0,0-1 0,0 1 0,1 0 0,-1 1 0,1-1 0,-1 1 0,0 0 0,1 0 0,-1 0 0,1 1 0,-1 0 0,0 0 0,6 1 0,13 7-27,-2 1 0,1 0-1,25 17 1,-14-7-1229,3 0-5570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3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24575,'0'0'0,"0"0"0,2-2 0,9-3 0,15-3 0,20-5 0,16-4 0,13-3 0,16-2 0,19-2 0,13-4-777,-1 0 777,-8 2 0,-19 5 0,-25 4-7414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0,3 4 0,6 9 0,7 10 0,8 10 0,7 7 0,7 5 0,2 0 0,0-2 0,-3-2 0,-4-5 0,-2-6 0,-4-7 0,-7-6-8191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24575,'0'8'0,"1"1"0,0 0 0,1 0 0,0-1 0,0 1 0,1-1 0,0 1 0,0-1 0,1 0 0,5 9 0,5 4 0,1 0 0,20 22 0,-5-11 0,63 53 0,42 18 0,-67-52 0,-61-46 0,-3-2 0,1 0 0,-1 0 0,7 8 0,-11-10 0,1-1 0,0 1 0,-1 0 0,1 0 0,-1 0 0,1 0 0,-1-1 0,1 1 0,-1 0 0,0 0 0,1 0 0,-1 0 0,0 0 0,0 0 0,0 0 0,0 0 0,0 0 0,0 0 0,0 0 0,0 0 0,0 0 0,0 0 0,-1 0 0,1 0 0,0 0 0,-1 1 0,-1 1-227,0 1-1,0-1 1,-1 0-1,1 0 1,-5 3-1,-2 2-6598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24575,'0'0'0,"4"3"0,182 116-218,-12 14-149,-52-39 250,-90-69 132,188 150 277,-185-143-681,-1 1 0,-2 1 0,52 75 0,-58-69-5851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1 565 24575,'0'-14'0,"3"-1"0,1-1 0,0 1 0,12-29 0,-4 14 0,22-69 0,-11 28 0,49-100 0,-67 160 0,0 1 0,1 0 0,1 0 0,10-12 0,-15 20 0,0 0 0,1-1 0,-1 1 0,1 0 0,-1 0 0,1 0 0,0 1 0,0-1 0,0 1 0,0-1 0,0 1 0,0 0 0,0 0 0,0 1 0,0-1 0,1 0 0,-1 1 0,0 0 0,0 0 0,5 0 0,-2 1 0,1 1 0,0-1 0,0 1 0,-1 1 0,1-1 0,-1 1 0,0 0 0,10 7 0,3 3 0,21 19 0,-38-30 0,144 136 46,-81-75-1457,-39-38-5415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24575,'7'9'0,"60"71"0,-38-49 0,-22-22 0,-5-6 0,1 1 0,-1-2 0,1 1 0,-1 0 0,1 0 0,0-1 0,0 0 0,0 0 0,0 1 0,4 0 0,-6-2 0,-1-1 0,1 0 0,-1 0 0,1 0 0,-1 0 0,1 0 0,-1 0 0,0 0 0,1 0 0,-1 0 0,1 0 0,-1 0 0,1 0 0,-1-1 0,1 1 0,-1 0 0,0 0 0,1 0 0,-1-1 0,1 1 0,-1 0 0,0 0 0,1-1 0,-1 1 0,0 0 0,1-1 0,-1 1 0,0 0 0,0-1 0,1 1 0,-1-1 0,0 1 0,0 0 0,0-1 0,1 1 0,-1-1 0,0 1 0,0-1 0,0 1 0,0 0 0,0-1 0,0 1 0,0-2 0,0-21 0,0 23 0,-3-32-281,-9-32 1,9 51-524,-4-20-6022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818 647 24575,'0'0'0,"-1"-1"0,0 0 0,0 0 0,0 0 0,0 0 0,0 0 0,-1 0 0,1 0 0,0 0 0,-2 0 0,3 1 0,-3-2 0,0 0 0,0 1 0,0 0 0,0-1 0,0 1 0,0 1 0,0-1 0,0 0 0,-1 1 0,1-1 0,0 1 0,0 0 0,-6 1 0,7-1 0,0 1 0,0-1 0,-1 1 0,1 0 0,0 0 0,0-1 0,0 2 0,0-1 0,0 0 0,0 0 0,0 1 0,1-1 0,-1 1 0,0-1 0,1 1 0,-1 0 0,1 0 0,-1-1 0,-1 5 0,-1 2-227,1 1-1,-1 0 1,1 0-1,1 0 1,-3 17-1,3-5-6598</inkml:trace>
  <inkml:trace contextRef="#ctx0" brushRef="#br0" timeOffset="1">1 0 24575,'0'0'0,"0"0"0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24575,'100'-4'0,"-21"0"0,558 18 0,-629-14 0,616 7 0,-405-8 0,-170 0 0,0-2 0,-1-2 0,0-2 0,84-23 0,-112 23 0,-1 0 0,0-1 0,0-1 0,0-1 0,-1 0 0,-1-2 0,23-18 0,-28 20 0,132-118 0,-137 120-136,0 1-1,0-1 1,-1 0-1,0-1 1,0 1-1,-1-1 1,0 0-1,-1-1 0,5-12 1,-5 3-6690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586 816 24575,'0'0'0,"0"0"0,-7-7 0,-81-89 0,-34-24 0,-91-98 0,192 196 0,-13-14 0,-46-65 0,80 101 0,-3-5 0,0 1 0,0-1 0,0 0 0,1 1 0,-3-10 0,4 13 0,1 0 0,0 0 0,0 0 0,0 0 0,0 0 0,0-1 0,0 1 0,0 0 0,0 0 0,0 0 0,0 0 0,0 0 0,1 0 0,-1 0 0,1 0 0,-1 0 0,1 0 0,-1 0 0,1 0 0,-1 0 0,1 0 0,0 0 0,-1 0 0,1 1 0,0-1 0,0 0 0,0 1 0,0-1 0,-1 0 0,1 1 0,0-1 0,0 1 0,2-1 0,7-2 0,0 0 0,-1 0 0,1 2 0,0-1 0,0 1 0,0 0 0,17 2 0,9 1 0,0 2 0,-1 1 0,0 2 0,0 1 0,66 26 0,-34-5 0,121 70 0,-3 25 0,-185-124 0,0 0 0,0 0 0,0 0 0,0 0 0,0 0 0,0 0 0,0 0 0,0-1 0,0 1 0,0 0 0,0 0 0,0 0 0,0 0 0,0 0 0,0 0 0,0 0 0,0 0 0,0 0 0,0 0 0,0 0 0,0 0 0,0 0 0,1 0 0,-1 0 0,0 0 0,0 0 0,0 0 0,0 0 0,0 0 0,0 0 0,0 0 0,0 0 0,0 0 0,0 0 0,0 0 0,0 0 0,0 0 0,-5-6 0,-10-12 0,-20-20 0,-69-76 0,80 85 0,1-1 0,-19-35 0,37 57 0,1 0 0,0 0 0,0 0 0,1 0 0,-4-17 0,6 23 0,1-1 0,0 1 0,-1 0 0,1-1 0,0 1 0,0 0 0,1-1 0,-1 1 0,0 0 0,1 0 0,-1-1 0,1 1 0,0 0 0,0 0 0,0 0 0,0 0 0,0 0 0,0 0 0,0 0 0,1 0 0,-1 0 0,1 1 0,-1-1 0,1 0 0,0 1 0,0-1 0,3-1 0,2-1 0,-1 1 0,1 0 0,0 1 0,0 0 0,1 0 0,-1 0 0,0 1 0,14-1 0,-2 2 0,0 0 0,26 4 0,-18 1 3,1 1-1,-1 1 0,-1 2 1,0 0-1,0 2 0,0 1 1,25 17-1,10 9-246,86 72 0,50 67-1122,-158-140-4990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324 420 24575,'0'0'0,"0"0"0,5-7 0,6-6 0,-1-1 0,0 0 0,-1-1 0,0 0 0,-1 0 0,-1-1 0,-1 0 0,9-32 0,-13 37 0,1 0 0,-2 0 0,0 0 0,0 0 0,-1 0 0,0 0 0,-1 0 0,0 0 0,-1 0 0,0 0 0,-1 0 0,0 0 0,0 1 0,-10-19 0,10 24 0,0 1 0,0-1 0,0 1 0,-1 0 0,0 0 0,0 0 0,0 0 0,0 1 0,0-1 0,-1 1 0,0 0 0,1 0 0,-1 1 0,0 0 0,0 0 0,-1 0 0,1 0 0,0 1 0,-1 0 0,1 0 0,0 0 0,-1 0 0,-8 1 0,2 1 0,0 0 0,1 1 0,-1 0 0,1 0 0,-1 1 0,1 1 0,0 0 0,0 0 0,0 1 0,-10 7 0,6-2 0,0 0 0,1 0 0,1 2 0,-17 16 0,24-21 0,0-1 0,1 1 0,0 0 0,0 0 0,1 1 0,-1 0 0,2-1 0,-1 1 0,1 1 0,-4 14 0,7-19 8,-1-1 0,1 1 0,0 0 0,0 0-1,0 0 1,1 0 0,-1 0 0,1 0 0,0 0 0,0 0-1,0 0 1,1-1 0,2 7 0,0-4-219,-1-1 1,1 1-1,1-1 0,-1 0 0,1 0 1,10 9-1,16 9-6615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24575,'0'0'0,"3"0"0,1 1 0,-1 0 0,0 0 0,0 0 0,0 0 0,1 1 0,-1-1 0,0 1 0,-1 0 0,1 0 0,4 3 0,2 1 0,36 26 0,53 50 0,37 48 0,-114-109 0,87 91 0,100 137 0,-153-178-1365,-9-11-5461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3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24575,'-14'1'0,"-19"3"0,27-2 0,1-1 0,-1 1 0,1 0 0,-1 1 0,-9 5 0,5-1 0,1 0 0,-1 0 0,2 1 0,-1 1 0,1 0 0,0 0 0,1 0 0,0 1 0,1 0 0,0 0 0,-5 12 0,-5 15 0,-22 73 0,25-61 0,1 0 0,3 1 0,2 1 0,-1 52 0,7-74 0,2 0 0,1 0 0,1 0 0,2-1 0,0 0 0,2 1 0,1-2 0,19 43 0,-19-54 14,1 0-1,1-1 0,0-1 0,1 1 1,0-2-1,1 1 0,1-2 1,22 18-1,-7-9-384,1-2-1,1-1 1,43 20 0,-24-17-6455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1 412 24575,'0'0'0,"0"0"0,226 1 0,243-2 0,-414 0 0,1-2 0,107-21 0,-162 24 0,0 0 0,0 0 0,0 0 0,0 0 0,-1-1 0,1 1 0,0 0 0,0-1 0,0 1 0,-1 0 0,1-1 0,0 1 0,-1-1 0,1 1 0,0-1 0,-1 1 0,1-1 0,0 0 0,-1 1 0,1-2 0,-1 2 0,0 0 0,0 0 0,0-1 0,0 1 0,0 0 0,0 0 0,0-1 0,0 1 0,0 0 0,-1 0 0,1-1 0,0 1 0,0 0 0,0 0 0,0 0 0,0-1 0,-1 1 0,1 0 0,0 0 0,0 0 0,0 0 0,-1-1 0,1 1 0,-11-5 0,-6 0 0,1 2 0,-1 0 0,-31-2 0,-56 4 0,89 1 0,-71 4 0,0 2 0,-97 22 0,170-25 0,19-3 0,24-4 0,396-98 0,-418 99 0,27-8 0,58-10 0,-82 19 0,1 1 0,-1 0 0,0 1 0,0 0 0,0 1 0,1 0 0,-1 1 0,0 0 0,17 6 0,-21-5 0,-5-1 0,0-1 0,0-1 0,0 1 0,0 0 0,1 0 0,-1-1 0,0 1 0,3-1 0,-5 0 0,0 0 0,1-1 0,-1 1 0,0-1 0,0 1 0,0 0 0,1-1 0,-1 1 0,0 0 0,0-1 0,0 1 0,0-1 0,0 1 0,0-1 0,0 1 0,0 0 0,0-1 0,0 1 0,0-1 0,0-2 0,5-38-174,2 1 1,22-70-1,-21 83-670,3-12-5982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3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24575,'0'0'0,"-7"0"0,-8 3 0,0 0 0,1 1 0,-24 9 0,-40 23 0,69-32 0,2 0 0,-3 0 0,0 1 0,1 1 0,-1-1 0,-10 10 0,19-14 0,-1 1 0,0-1 0,1 1 0,-1-1 0,1 1 0,-1 0 0,1-1 0,0 1 0,0 0 0,0 0 0,0 0 0,0 0 0,0 0 0,1 0 0,-1 0 0,1 0 0,-1 0 0,1 1 0,0-1 0,0 0 0,0 0 0,0 0 0,0 1 0,0-1 0,0 0 0,1 0 0,1 4 0,1 1 0,0 0 0,1-1 0,0 1 0,0-1 0,1 0 0,7 8 0,36 33 0,-30-31 0,6 5 0,-12-10 0,1 0 0,11 15 0,-23-25 0,-1 0 0,1 0 0,0 0 0,0 0 0,-1 0 0,1 0 0,0 0 0,-1 0 0,1 1 0,-1-1 0,0 0 0,1 0 0,-1 1 0,0-1 0,0 0 0,0 0 0,0 1 0,0-1 0,0 0 0,0 1 0,0-1 0,0 0 0,-1 0 0,1 1 0,0-1 0,-1 0 0,1 0 0,-1 0 0,1 0 0,-1 1 0,0-1 0,0 0 0,1 0 0,-1 0 0,0 0 0,-2 1 0,-2 2 0,-1 1 0,0-1 0,0-1 0,0 1 0,-10 4 0,-25 8 7,-49 14 0,34-13-1386,23-5-5447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5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3934 2581 24575,'0'0'0,"0"1"0,0 5 0,0-1 0,0 1 0,-1 0 0,-1 9 0,1-13 0,0 0 0,0 0 0,0 1 0,0-1 0,-1 0 0,1 0 0,0 0 0,-1 0 0,0 0 0,1-1 0,-1 1 0,0 0 0,-4 2 0,-11 7 0,-1 0 0,0-1 0,-1-1 0,-31 10 0,-84 20 0,82-26 0,-39 13 0,-90 22 0,38-22 0,-184 10 0,-601-1-755,773-34 752,-234-28 0,338 19 0,0-2 0,1-3 0,1-1 1,0-3-1,1-2 0,1-1 0,0-3 0,2-2 0,-68-50 0,42 20 16,-65-67 0,-54-73-143,-112-150-391,281 317 516,1 0-1,-22-45 0,33 54 111,0 0-1,2 0 0,1-1 0,0 0 0,-4-28 1,7 25-61,1-1 1,1 1 0,2-1 0,0 0 0,1 1-1,1-1 1,2 1 0,0 0 0,1 0 0,2 1 0,0 0-1,1 0 1,1 1 0,1 0 0,1 0 0,1 1-1,21-24 1,15-11-45,2 2 0,3 2 0,92-66 0,-89 76-15,2 2 0,1 3 0,3 3 0,0 3 0,2 2-1,1 3 1,73-17 0,240-26-378,5 38 181,458-39 212,-744 56 106,146-39 0,-176 32 25,-1-3 0,122-62 0,-49 10-12,233-113-117,-326 170-2,0 2 0,1 3 0,97-16 0,-61 20 0,128 2 0,-187 8 0,-1 1 0,0 1 0,0 1 0,0 1 0,0 2 0,0 0 0,-1 1 0,-1 1 0,1 2 0,39 24 0,-23-9 0,-1 2 0,-1 1 0,-2 2 0,-1 2 0,-1 1 0,28 39 0,-49-57 0,-1 1 0,0 1 0,-2 0 0,0 0 0,9 27 0,-6-6 0,11 68 0,-6-7 0,7 181 0,-19-119 0,-3 123 0,-5-252 0,-1-1 0,-2 0 0,-2 0 0,-1-1 0,-24 59 0,2-27 0,-62 99 0,-29 10 0,-12-8 0,116-143 0,-27 30 0,-2-1 0,-2-2 0,-2-3 0,-86 58 0,1-16-1365,84-55-5461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6:5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4444 1524 24575,'1'-1'0,"-1"1"0,0-1 0,0 1 0,0-1 0,0 1 0,0-1 0,0 1 0,0-1 0,0 1 0,-1 0 0,1-1 0,0 1 0,0-1 0,0 1 0,0-1 0,-1 1 0,1 0 0,0-1 0,0 1 0,-1-1 0,0 0 0,-11 1 0,11 0 0,-29 4 0,0 2 0,-36 11 0,38-10 0,-173 54 0,73-21 0,-294 105-353,141-46-474,-324 86 827,-13-49 0,57-72-1718,382-57 1613,-206-19 0,309 5-28,0-3-1,-106-28 0,148 29 107,1-2 0,0-2 0,1-1 0,1-1 0,0-2 0,1-1 0,-44-35 0,50 33 10,2 0 0,0-2 0,2-1 0,0-1 0,1 0 0,2-1 0,1-1 0,1-1 0,1 0 0,1-1 0,1 0 0,2-1 0,1 0 0,1-1 0,-6-46 0,10 39 87,2-1 0,1 1 0,2-1 0,2 1 0,1-1 0,2 1 0,2 0 0,1 1 0,1 0 0,3 1 0,20-44 0,-9 34 632,1 1 0,54-71 0,-56 87-503,1 1 0,1 1 1,2 2-1,47-36 0,-28 30-184,1 1 0,2 3 0,61-24 0,-38 23-17,131-30-1,211-13-93,5 26-386,-31 4 412,-238 17 70,281-83 0,-199 32 0,92-27 0,-232 77 0,145-19 0,-169 36 66,0 3 0,135 10 0,-164-1-2,-1 1 0,0 1 1,0 3-1,-1 1 0,-1 1 1,61 30-1,113 87-64,-157-95 0,87 67 0,-114-80 0,-1 1 0,-2 2 0,25 31 0,-27-28 0,-1 2 0,-2 0 0,-1 2 0,-2 0 0,-1 0 0,-1 1 0,-1 1 0,13 66 0,-21-75-4,-2 0 0,0 0 0,-1 1 0,-2-1 0,-4 32 0,0-26 19,-1 0 0,-2-1 1,-19 50-1,5-30-112,-3 0-1,-2-2 1,-2-1 0,-52 64 0,53-75 74,-1-2 1,-2 0-1,-59 48 1,-51 17-1254,-12-5-5100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3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0,3 0 0,6 0 0,1 0-8191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2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24575,'9'-4'0,"0"0"0,0 1 0,18-5 0,-3 2 0,39-12 0,1 3 0,0 3 0,84-6 0,-127 17 0,22-3 0,0 3 0,57 5 0,-96-3 0,0-1 0,0 1 0,0 0 0,0 0 0,0 1 0,0-1 0,8 5 0,-11-5 0,1 0 0,0 1 0,-1-1 0,1 1 0,0-1 0,-1 1 0,0 0 0,1-1 0,-1 1 0,0 0 0,0 0 0,0 0 0,0 0 0,0 0 0,-1 0 0,1 0 0,0 3 0,0 3 0,0-1 0,-1 1 0,0-1 0,0 1 0,0 0 0,-1-1 0,-1 1 0,-2 11 0,-4 5 0,-14 30 0,2-10 0,-28 43 0,-33 38 0,-46 83 0,125-205 0,-2 5 0,0 0 0,0 1 0,1 0 0,-3 11 0,6-19 0,-1-1 0,1 0 0,0 0 0,0 0 0,0 0 0,0 0 0,0 1 0,0-1 0,0 0 0,0 0 0,0 0 0,0 0 0,0 1 0,0-1 0,0 0 0,0 0 0,0 0 0,0 0 0,0 0 0,1 1 0,-1-1 0,0 0 0,0 0 0,0 0 0,0 0 0,0 0 0,0 1 0,0-1 0,0 0 0,0 0 0,1 0 0,-1 0 0,0 0 0,0 0 0,0 0 0,0 0 0,0 0 0,1 1 0,-1-1 0,0 0 0,0 0 0,0 0 0,0 0 0,0 0 0,1 0 0,-1 0 0,0 0 0,0 0 0,0 0 0,0 0 0,1 0 0,-1 0 0,0 0 0,0 0 0,0-1 0,1 1 0,12-5 0,-8 3 0,409-149-1365,-347 130-5461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2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0 24575,'-14'3'0,"-1"5"0,1 1 0,1 1 0,-16 12 0,23-17 0,-18 17 0,0 0 0,2 1 0,1 1 0,-24 35 0,-61 116 0,74-110 0,-37 105 0,-7 73 0,51-160 0,-15 57-1365,27-93-5461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2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24 24575,'0'0'0,"14"-7"0,-1 4 0,-1-1 0,1 2 0,25-3 0,41 3 0,-52 2 0,-16 0 0,-1-1 0,1 1 0,-1 0 0,16 4 0,-24-4 0,0 0 0,0 1 0,0-1 0,0 1 0,-1 0 0,1-1 0,0 1 0,0 0 0,0 0 0,-1 0 0,1 0 0,0 1 0,-1-1 0,1 0 0,-1 1 0,1-1 0,-1 1 0,0 0 0,0-1 0,0 1 0,0 0 0,0-1 0,0 1 0,1 2 0,-1 1 0,0 1 0,-1-1 0,1 0 0,-1 0 0,0 0 0,-1 1 0,1-1 0,-1 0 0,-1 7 0,-3 6 0,-9 21 0,12-35 0,-12 29 0,-1 0 0,-2-2 0,-1 0 0,-38 49 0,-103 102 0,137-158 0,17-19 0,0 0 0,1-1 0,-1 1 0,1 1 0,0-1 0,1 0 0,-1 1 0,-4 10 0,8-16 0,0 0 0,0 0 0,0 0 0,0 1 0,0-1 0,0 0 0,0 0 0,0 0 0,0 0 0,0 1 0,0-1 0,0 0 0,0 0 0,0 0 0,0 0 0,0 0 0,0 1 0,0-1 0,0 0 0,0 0 0,0 0 0,0 0 0,0 0 0,1 1 0,-1-1 0,0 0 0,0 0 0,0 0 0,0 0 0,0 0 0,0 0 0,0 0 0,0 1 0,1-1 0,-1 0 0,0 0 0,0 0 0,0 0 0,0 0 0,0 0 0,1 0 0,-1 0 0,0 0 0,0 0 0,0 0 0,0 0 0,0 0 0,1 0 0,-1 0 0,0 0 0,0 0 0,0 0 0,1 0 0,10-2 0,-8 1 0,297-52-1365,-248 45-5461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2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24575,'0'0'0,"-2"0"0,-2 6 0,-3 13 0,-4 22 0,-4 20 0,-4 12 0,-4 4 0,1-6 0,3-12 0,6-15-8191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2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24575,'5'1'0,"1"1"0,0-1 0,-1 1 0,1 0 0,-1 1 0,9 4 0,29 21 0,-35-23 0,6 5 0,0 0 0,-1 1 0,0 1 0,-1 0 0,0 0 0,16 25 0,-24-31 0,0 0 0,0 1 0,-1 0 0,1 0 0,-2 0 0,1 0 0,-1 0 0,0 1 0,-1-1 0,0 1 0,0-1 0,0 1 0,-1-1 0,0 1 0,-1 0 0,1-1 0,-4 13 0,-1-5 0,0-1 0,-1 1 0,-1-1 0,0-1 0,-1 1 0,0-2 0,-1 1 0,-16 17 0,-4 1 0,-61 49 0,43-44 0,-61 34 0,105-68 0,-4 2 0,0 0 0,1 0 0,-9 9 0,15-12 0,4-1 0,9-3 0,-8 2 0,126-28 8,103-23-1381,-140 28-5453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3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24575,'8'3'0,"22"6"0,0 2 0,-1 2 0,0 0 0,49 32 0,-37-15 0,53 51 0,31 44 0,-19-19 0,-85-85 0,55 50 0,-57-55 0,0-1 0,24 14 0,-36-25-273,0 0 0,0-1 0,0 0 0,16 5 0,-6-5-6553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2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1 24575,'0'0'0,"-7"8"0,0 7 0,-7 22 0,6-17 0,-165 384-1176,97-236 863,-32 85 313,-87 188 0,167-385-416,-3-1-1,-57 77 0,56-91-5035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2:3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24575,'2'-7'0,"4"-1"0,1-1 0,-1 1 0,1 0 0,0 0 0,9-6 0,1-1 0,26-15 0,-33 24 0,0 0 0,0 1 0,1 0 0,0 0 0,0 1 0,0 1 0,0 0 0,12-2 0,-18 4 0,1 1 0,-1-1 0,0 1 0,1 0 0,-1 1 0,0 0 0,1-1 0,-1 1 0,0 1 0,0-1 0,0 1 0,0 0 0,0 0 0,0 1 0,0-1 0,-1 1 0,0 0 0,1 0 0,6 7 0,-9-8 0,0 1 0,0-1 0,1 1 0,-2 0 0,1-1 0,0 1 0,0 0 0,-1 0 0,0 0 0,1 1 0,-1-1 0,0 0 0,-1 0 0,1 1 0,0-1 0,-1 0 0,0 1 0,0-1 0,0 0 0,0 1 0,-1-1 0,1 0 0,-1 1 0,0-1 0,0 0 0,0 0 0,0 1 0,0-1 0,-1 0 0,0 0 0,-1 2 0,-13 18 0,-1-1 0,-22 23 0,-4 4 0,-22 38 0,54-71 0,1 1 0,1 0 0,-11 27 0,19-41 0,0 0 0,0 0 0,0-1 0,1 1 0,-1 0 0,1 1 0,-1-1 0,1 0 0,0 0 0,0 0 0,1 0 0,-1 0 0,1 4 0,0-5 0,0 1 0,1-1 0,-1 0 0,0 0 0,1 1 0,-1-1 0,1 0 0,0 0 0,0 0 0,-1-1 0,1 1 0,0 0 0,1-1 0,-1 1 0,5 2 0,16 6 0,0-1 0,1 0 0,43 9 0,-8-3 0,49 22 0,-96-32 0,0 1 0,0 0 0,-1 1 0,0 0 0,0 1 0,15 14 0,-24-20 0,-1-1 0,1 1 0,-1 0 0,1-1 0,-1 1 0,0 0 0,1 0 0,-1 0 0,0 1 0,0-1 0,-1 0 0,1 0 0,0 0 0,-1 1 0,1-1 0,-1 0 0,0 1 0,0-1 0,0 4 0,-1-2 0,0-1 0,0 0 0,0 0 0,0 1 0,0-1 0,-1 0 0,0 0 0,0 0 0,0 0 0,0-1 0,0 1 0,-5 4 0,-6 5 0,0-1 0,-1 0 0,-1-1 0,0 0 0,-21 9 0,7-5 0,-1-2 0,-33 9 0,46-16 0,0-1 0,-1-1 0,-25 2 0,35-5 0,0 0 0,0 0 0,0-1 0,1 0 0,-1 0 0,0-1 0,1 0 0,-1 0 0,1-1 0,-8-3 0,5 0-1365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15 24575,'-4'-2'0,"-3"-1"0,-1 1 0,0 0 0,0 0 0,0 0 0,-15 0 0,-44 3 0,29 3 0,1 1 0,1 2 0,-1 2 0,1 1 0,-47 20 0,36-9 0,0 2 0,2 2 0,-54 39 0,86-56 0,2 1 0,-1 0 0,1 1 0,1 0 0,-19 23 0,27-31 0,1 0 0,0-1 0,0 1 0,-1 0 0,1 1 0,0-1 0,1 0 0,-1 0 0,0 0 0,1 0 0,-1 1 0,1-1 0,-1 0 0,1 1 0,0-1 0,0 0 0,0 1 0,1-1 0,-1 0 0,0 0 0,1 1 0,0-1 0,-1 0 0,1 0 0,0 0 0,0 1 0,0-1 0,0 0 0,1 0 0,-1-1 0,0 1 0,1 0 0,-1 0 0,1-1 0,0 1 0,2 1 0,6 4 0,0 0 0,1-1 0,0-1 0,0 0 0,22 8 0,34 7-122,84 16 0,77 2-466,-49-9 620,-171-28-32,8 2 0,-1 0 0,1 1 0,26 10 0,-38-12 0,0 0 0,0 0 0,-1 0 0,1 1 0,-1-1 0,0 1 0,1 0 0,2 4 0,-4-5 0,-1 0 0,1 0 0,-1 1 0,0-1 0,1 1 0,-1-1 0,0 1 0,0 0 0,-1-1 0,1 1 0,0 0 0,-1-1 0,0 6 0,0-3 0,0 0 0,-1-1 0,1 1 0,-1 0 0,0 0 0,-1 0 0,1 0 0,-1-1 0,-5 9 0,1-2 0,-1 0 0,0-1 0,-10 10 0,-7 6-1,-2-1 1,-1-1-1,-40 28 0,-98 54 107,129-85-43,-237 134-29,264-150-34,7-4 0,0 0 0,-1 1 0,1-1 0,-1 0 0,1-1 0,-1 1 0,1 0 0,-1-1 0,1 1 0,-5-1 0,7 1-23,0-1 1,-1 0-1,1 0 0,0 0 1,0 0-1,0 0 1,0 0-1,0 0 0,0 0 1,0-1-1,0 1 1,0 0-1,0 0 0,0 0 1,0 0-1,-1 0 1,1 0-1,0 0 0,0 0 1,0 0-1,0 0 1,0 0-1,0 0 0,0 0 1,0 0-1,0 0 1,0 0-1,0 0 0,0 0 1,0 0-1,0 0 1,0-1-1,0 1 1,0 0-1,0 0 0,0 0 1,0 0-1,0 0 1,0 0-1,0 0 0,0 0 1,0 0-1,0 0 1,0 0-1,0 0 0,0 0 1,0-1-1,0 1 1,0 0-1,0 0 0,0 0 1,0 0-1,0 0 1,0 0-1,0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24575,'13'16'0,"16"31"0,-24-37 0,0 1 0,2-1 0,-1-1 0,1 1 0,0-1 0,15 13 0,-21-21 0,1 0 0,-1 1 0,1-1 0,0 0 0,0-1 0,-1 1 0,1 0 0,0 0 0,0-1 0,0 1 0,0-1 0,0 0 0,0 1 0,0-1 0,0 0 0,0 0 0,0 0 0,0-1 0,0 1 0,0 0 0,0-1 0,0 1 0,0-1 0,0 0 0,-1 1 0,4-3 0,3-2 0,0 0 0,0-1 0,-1 0 0,10-10 0,-9 8 0,1 0 0,-6 4 0,0 1 0,1 0 0,-1-1 0,1 2 0,0-1 0,0 0 0,0 1 0,0-1 0,0 1 0,0 0 0,1 1 0,-1-1 0,6 0 0,5 0 0,-1 1 0,1 1 0,16 1 0,45 8 0,-59-7 0,84 14-54,26 4 206,-93-16-883,59-2-1,-62-4-6094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24575,'0'12'0,"3"7"0,1 0 0,11 30 0,19 40 0,-32-84 0,158 336-316,-18-42 59,-139-292 257,-1-2 0,0 0 0,0-1 0,0 1 0,-1 0 0,1 0 0,0 10 0,-2-11 90,-1-5 107,1 1-177,0-1 1,-1 1-1,1-1 0,0 0 1,0 1-1,0-1 1,0 1-1,1-1 1,-1 0-1,0 1 1,0-1-1,0 1 1,1-2-1,4-8-20,0 1 0,1 0 0,0 0 0,1 0 0,0 1 0,0 0 0,1 0 0,9-7 0,-3 4 0,0 1 0,0 1 0,1 0 0,22-10 0,-26 14 0,1 1 0,0 0 0,0 1 0,0 0 0,1 1 0,22-1 0,-29 3 0,0 0 0,0 0 0,0 0 0,0 1 0,-1 0 0,1 0 0,0 1 0,0 0 0,-1 0 0,1 0 0,-1 0 0,0 1 0,0 0 0,0 0 0,0 1 0,7 5 0,-11-7 0,1 0 0,0 0 0,0 0 0,-1 0 0,1 1 0,-1-1 0,0 0 0,1 1 0,-1-1 0,0 1 0,0-1 0,-1 1 0,1 0 0,-1-1 0,1 1 0,-1 3 0,0-1 0,0-1 0,-1 0 0,0 0 0,0 0 0,0 0 0,0 0 0,0 0 0,-1 0 0,-3 6 0,-2 1 0,0 0 0,-1-1 0,-1 0 0,1 0 0,-20 16 0,-1-3 0,-1-1 0,-56 30 0,-73 26 0,122-61 0,-58 25-1365,67-30-5461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24575,'0'0'0,"0"0"0,-3 0 0,-18 2 0,-1 0 0,1 1 0,-24 7 0,22-4 0,12-4 0,-4 1 0,1 0 0,-1 1 0,1 1 0,-23 11 0,36-16 0,0 0 0,0 1 0,0 0 0,0-1 0,0 1 0,0 0 0,0-1 0,0 1 0,0 0 0,0 0 0,1 0 0,-1 0 0,0 0 0,0 0 0,1 0 0,-1 0 0,1 0 0,-1 0 0,1 0 0,-1 1 0,1-1 0,0 0 0,-1 0 0,1 0 0,0 1 0,0-1 0,0 0 0,0 0 0,0 0 0,0 1 0,0-1 0,1 0 0,-1 0 0,0 0 0,1 1 0,-1-1 0,1 0 0,-1 0 0,1 1 0,3 3 0,-1 0 0,1-1 0,-1 1 0,1-1 0,1 0 0,-1 0 0,8 5 0,7 4 0,0-1 0,28 12 0,45 14 0,-71-29 0,64 24 0,128 55 0,-205-84 0,-2-2 0,0 1 0,0 0 0,0 1 0,0-1 0,0 1 0,-1 0 0,1 0 0,4 6 0,-9-9 0,0 0 0,-1 0 0,1 0 0,-1 0 0,1 0 0,-1 0 0,1 0 0,-1 0 0,1 0 0,-1 0 0,0 0 0,0 0 0,1 0 0,-1 0 0,0 0 0,0 1 0,0-1 0,0 0 0,-1 0 0,1 1 0,-1 1 0,0 0 0,0-1 0,0 1 0,-1-1 0,1 1 0,-1-1 0,-2 3 0,-7 10 0,-2-1 0,-26 22 0,-35 22 0,49-39 0,4-3-109,9-5-142,-2-1 0,1-1-1,-1 0 1,-21 10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24575,'5'3'0,"21"12"0,-1 2 0,40 35 0,41 49 0,-67-60-94,-2 2-1,-2 1 0,-2 2 0,-2 2 0,40 81 1,-44-69 62,-2 1 1,-3 2 0,-3 0 0,17 101 0,-14 13-1214,-19-145-4977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24575,'0'0'0,"0"-2"0,4-6 0,7-8 0,11-8 0,12-8 0,7-2 0,8 0 0,11 3 0,11 3 0,8 4 0,4 6 0,-2 6 0,-6 7 0,-10 7 0,-12 2 0,-15 2-8191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615 109 24575,'0'0'0,"0"0"0,-1-1 0,1 0 0,0 0 0,0 1 0,-1-1 0,1 0 0,0 1 0,-1-1 0,1 0 0,-1 1 0,1-1 0,-1 1 0,1-1 0,-1 0 0,1 1 0,-1-1 0,0 1 0,1 0 0,-1-1 0,0 1 0,1 0 0,-1-1 0,0 1 0,0-1 0,-1 0 0,-31-14 0,-1 2 0,0 0 0,-62-12 0,-34 0 0,114 24 0,1 0 0,0 0 0,-1 2 0,1 0 0,0 1 0,-25 5 0,32-4 0,0 0 0,1 0 0,-1 1 0,1 0 0,-1 0 0,1 1 0,1 0 0,-1 1 0,1-1 0,0 1 0,0 0 0,0 1 0,1-1 0,0 1 0,0 0 0,-5 11 0,6-10 0,0 0 0,0 1 0,1-1 0,1 1 0,-1 0 0,1 0 0,1 0 0,-1 0 0,2 0 0,-1 0 0,1 0 0,0 0 0,1 0 0,0 0 0,3 10 0,-2-12 0,1-1 0,0 0 0,-1 0 0,2-1 0,-1 1 0,1 0 0,0-1 0,0 0 0,0 0 0,1 0 0,0-1 0,0 0 0,0 1 0,11 5 0,1 0 0,0-1 0,1-1 0,32 10 0,-25-10 0,48 9 0,-62-15 0,-1-1 0,1-1 0,-1 1 0,1-1 0,0-1 0,-1 0 0,16-4 0,-23 4 0,0 0 0,0 0 0,0 0 0,0-1 0,0 1 0,-1-1 0,1 1 0,-1-1 0,1 0 0,-1 0 0,0 0 0,0 0 0,0-1 0,0 1 0,0-1 0,0 1 0,0-1 0,-1 0 0,0 1 0,2-6 0,-1 2 0,0-1 0,-1 1 0,1-1 0,-2 0 0,1 0 0,-1 1 0,0-1 0,-1-8 0,1 14 0,-1 0 0,1 0 0,0-1 0,0 1 0,0 0 0,0 0 0,0 0 0,0 0 0,0 0 0,1 0 0,-1 0 0,0 0 0,0-1 0,1 1 0,-1 0 0,1 0 0,0-1 0,0 1 0,0 1 0,1-1 0,-1 1 0,0-1 0,0 1 0,0-1 0,0 1 0,1 0 0,-1 0 0,0 0 0,0-1 0,1 1 0,-1 0 0,0 1 0,0-1 0,1 0 0,1 1 0,113 22 0,-56-8 0,364 62-1365,-382-70-5461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0,-1 1 0,1-1 0,0 0 0,0 1 0,-1-1 0,1 0 0,0 1 0,0-1 0,-1 1 0,1-1 0,1 2 0,2 1 0,8 7 0,0 0 0,0 0 0,-1 2 0,18 21 0,32 58 0,-15-12-39,58 136 0,15 95-619,-37-89 568,-80-216 61,80 228-1170,-68-176-4938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24575,'-2'0'0,"1"0"0,0 1 0,0-1 0,-1 0 0,1 1 0,0-1 0,0 1 0,0-1 0,-1 1 0,1-1 0,0 1 0,0 0 0,0 0 0,0 0 0,0-1 0,0 1 0,-1 2 0,-1 1 0,1 0 0,-1 1 0,-3 5 0,-5 18 0,0 1 0,2 0 0,-9 46 0,14-58 0,-16 78 0,5 1 0,4 1 0,3 191 0,17-138-1365,-5-98-5461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0 381 24575,'1'-9'0,"3"-3"0,0-1 0,1 1 0,0 1 0,1-1 0,15-20 0,-15 22 0,8-13 0,36-40 0,-40 51 0,2 1 0,-1 1 0,1-1 0,27-15 0,-11 10 0,2 2 0,0 0 0,1 3 0,43-12 0,-27 12 0,2 2 0,62-4 0,-91 11 0,0 2 0,0 0 0,1 2 0,-1 0 0,0 1 0,32 9 0,-41-8 0,0 0 0,0 0 0,-1 1 0,0 1 0,0 0 0,0 0 0,-1 1 0,0 0 0,0 0 0,0 1 0,-1 1 0,-1-1 0,8 11 0,-7-6-105,0 0 0,0 1 0,-1 1 0,-1-1 0,0 1 0,-2 0 0,1 0 0,-2 1 0,0-1 0,-1 1 0,0-1 0,-1 30 0,-3-17-6721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24575,'4'4'0,"42"39"0,21 23 0,-59-59 0,1 3 0,0-1 0,14 11 0,-14-16 0,-9-4 0,0 0 0,0 0 0,0 0 0,1 0 0,-1 0 0,0 0 0,0 0 0,0 0 0,0-1 0,0 1 0,0 0 0,0 0 0,0 0 0,1 0 0,-1 0 0,0 0 0,0-1 0,0 1 0,0 0 0,0 0 0,0 0 0,0 0 0,0 0 0,0-1 0,0 1 0,0 0 0,0 0 0,0 0 0,0 0 0,0 0 0,0-1 0,0 1 0,0 0 0,-5-18 0,3 12 0,-3-10 0,0-1 0,2 1 0,0-1 0,1 1 0,0-22 0,2 28 0,1 0 0,0 0 0,0 0 0,1 0 0,0 1 0,1-1 0,0 0 0,0 1 0,1 0 0,6-11 0,-7 16 0,-1 0 0,1 0 0,0 0 0,1 0 0,-1 1 0,1-1 0,0 1 0,-1 0 0,1 0 0,1 0 0,-1 0 0,0 1 0,1 0 0,-1 0 0,1 0 0,0 0 0,-1 1 0,1 0 0,0 0 0,0 0 0,0 0 0,0 1 0,6 0 0,-4 1 0,0-1 0,0 1 0,0 1 0,0 0 0,0 0 0,0 0 0,-1 0 0,1 1 0,-1 1 0,0-1 0,0 1 0,0 0 0,0 0 0,-1 0 0,10 10 0,-4-1 0,14 21 0,1 2 0,-25-38 0,-1 0 0,1 0 0,-1 0 0,0 0 0,0 0 0,0 0 0,0-3 0,-1-19 0,0-4 0,1 1 0,1-1 0,5-27 0,-5 50 0,0 0 0,0 1 0,0-1 0,1 0 0,0 1 0,0 0 0,3-5 0,-4 7 0,1 0 0,-1 0 0,1 0 0,0 1 0,-1-1 0,1 0 0,0 1 0,0 0 0,0-1 0,0 1 0,0 0 0,0 0 0,0 0 0,1 0 0,-1 0 0,4 0 0,2 0 0,1 1 0,-1 0 0,1 0 0,-1 1 0,1 0 0,-1 0 0,0 1 0,16 5 0,4 3 30,-2 0 0,1 2 0,43 27 0,66 56-1515,-102-69-5341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24575,'0'0'0,"2"2"0,4 8 0,9 13 0,10 10 0,4 7 0,-3-4-8191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0 702 24575,'16'-7'0,"66"-8"0,-62 12 0,86-11 0,44-6-382,40-2-1148,35 0 662,838-58-3844,-362 31 3351,-338 21 1913,673-50-2363,0 26-6,-387 40 1025,232-9 260,-639 6 505,-32-6 257,-37-4 690,29-18 576,-168 34-427,1-3 0,-1-1-1,47-25 1,-69 32-436,-1-1 0,0 0-1,12-11 1,-21 16-527,0 0-1,1 0 1,-1-1-1,0 1 1,0 0-1,0-1 1,0 1-1,-1-1 1,1 0-1,-1 1 1,0-1 0,1 0-1,-1 0 1,-1 0-1,1 0 1,0 0-1,-1 0 1,1-6-1,-3 1-6473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1356 24575,'0'0'0,"0"0"0,-1 0 0,-1 0 0,1-1 0,-1 1 0,1-1 0,0 1 0,0-1 0,-1 0 0,1 1 0,0-1 0,0 0 0,0 0 0,0 0 0,-1 0 0,2 0 0,-1 0 0,-2-2 0,3 3 0,-13-17 0,0-1 0,1 1 0,1-2 0,-12-27 0,16 32 0,-213-479-874,214 479 874,-60-156 0,54 133 0,2-1 0,-10-62 0,18 84 40,1 1 0,1-1-1,0 0 1,1 1 0,1-1-1,1 1 1,0-1 0,0 1 0,2 0-1,11-27 1,-10 31-11,-1 0 0,2 1 1,-1 0-1,1 0 0,1 1 0,-1 0 0,2 0 0,-1 1 0,1 0 1,0 0-1,1 1 0,0 0 0,0 1 0,20-9 0,-17 10-29,1 1 0,0 0 0,0 1 0,0 0 0,1 1 0,-1 1 0,0 0 0,1 1 0,-1 1 0,15 2 0,-9 0 0,-1 0 0,1 2 0,-1 1 0,0 0 0,-1 1 0,33 18 0,-33-14 1,0 2 1,-2 0-1,1 0 0,-1 2 0,-1 0 0,-1 0 1,19 26-1,-1 7-61,40 77 1,142 325-489,-107-216 548,-73-162-1256,-26-53-5022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0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24575,'0'0'0,"0"0"0,4-2 0,6-3 0,10-1 0,9-3 0,9-5 0,14-8 0,21-15 0,61-42 0,7-6-8191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1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56 24575,'0'0'0,"-10"-7"0,1 5 0,1-1 0,0 1 0,0 1 0,0 0 0,-1 0 0,1 1 0,-11 0 0,-6 2 0,-30 6 0,25-2 0,1 2 0,1 1 0,0 1 0,0 1 0,1 2 0,0 0 0,1 2 0,1 1 0,0 1 0,1 1 0,1 2 0,1 0 0,1 1 0,-30 37 0,44-48 0,0 0 0,0 1 0,-9 20 0,15-28 0,0 1 0,0-1 0,0 1 0,0-1 0,1 1 0,-1 0 0,1 5 0,0-7 0,0 0 0,0 0 0,1 0 0,-1 0 0,1 0 0,0 0 0,-1 0 0,1-1 0,0 1 0,0 0 0,0 0 0,0-1 0,0 1 0,0-1 0,2 2 0,2 2 0,0-2 0,0 1 0,0 0 0,1-1 0,-1 0 0,1 0 0,-1-1 0,8 3 0,50 10 0,-26-9 0,66 1 0,5 1 0,-91-5 0,-1 0 0,1 0 0,-1 2 0,23 9 0,-21-5 0,-1 0 0,0 1 0,27 21 0,41 43 0,-75-64 0,18 15 7,221 224-444,-223-218 419,-1 1 0,-1 1 0,-2 1 0,-1 1 0,-2 1 0,24 63 0,-37-83 18,-2 1 0,1-1 0,-2 1 0,0 0 0,0 21 0,-3-31 0,0 0 0,0 0 0,-1 0 0,0 0 0,0 0 0,-1 0 0,0-1 0,0 1 0,0 0 0,-1-1 0,0 0 0,0 1 0,-1-1 0,0-1 0,-6 9 0,3-7 24,-1 1 1,0-1-1,-1-1 0,1 1 1,-1-2-1,0 1 0,-1-1 0,1 0 1,-1-1-1,0 0 0,0-1 1,0 0-1,0-1 0,-1 0 0,1 0 1,-12 0-1,14-2-17,0 0 0,-1 0-1,1-1 1,0 0 0,-1 0 0,1-1 0,0 0 0,0-1-1,0 0 1,0 0 0,1 0 0,-1-1 0,1 0 0,0-1-1,0 1 1,0-1 0,1-1 0,0 1 0,0-1-1,-9-12 1,7 7-7,1-1 0,0-1 0,1 1 0,1-1 0,0 0 0,0-1 0,1 1 0,-3-27 0,3 7 0,1 0 0,4-56 0,3 35-46,3 1 0,3 0 0,1 1 0,26-70 0,92-195-349,-29 82 255,-98 230 140,12-32 0,10-40 0,-21 67 0,-1 0 0,0 0 0,-1-1 0,0 1 0,-1-1 0,0 1 0,-1 0 0,-3-21 0,3 26 21,-1 1-1,1 0 0,-1-1 0,0 1 1,0 0-1,-1 0 0,1 0 1,-1 1-1,0-1 0,-3-4 0,4 7-2,0-1 0,1 1 0,-1-1 0,0 1 0,0 0 0,0 0 0,0 0 1,0 0-1,0 0 0,0 0 0,0 0 0,0 1 0,0-1 0,0 1 0,0 0 0,-1-1 0,1 1 0,0 0 0,0 0 0,-1 0 0,1 1 0,-4 0 0,2 0-8,1 1 1,-1-1 0,0 1-1,1 0 1,-1 0 0,1 1-1,0-1 1,0 1 0,0 0-1,0-1 1,0 1 0,-4 7-1,-1 1-13,0 1-1,-8 18 0,7-9 4,0 0 0,2 0 0,-7 30 0,11-37 0,0 0 0,1 1 0,1 0 0,0 0 0,1-1 0,3 18 0,-3-28 0,1 1 0,0-1 0,0 0 0,0 1 0,1-1 0,0 0 0,0 0 0,0 0 0,0 0 0,0-1 0,1 1 0,5 6 0,-6-8 0,0 0 0,1 0 0,-1 0 0,1-1 0,0 1 0,0-1 0,0 1 0,-1-1 0,1 0 0,0 0 0,1 0 0,-1 0 0,0-1 0,0 1 0,0-1 0,0 0 0,0 0 0,4 0 0,1-1 0,0-1 0,0 0 0,0 0 0,0-1 0,0 0 0,-1 0 0,11-6 0,-12 5 0,1 0 0,0 1 0,0 0 0,1 0 0,-1 1 0,0 0 0,1 0 0,0 1 0,8-1 0,-6 2 0,0 1 0,0 0 0,0 1 0,17 4 0,37 18 0,-46-17 0,28 13 0,0 1 0,-2 3 0,-1 2 0,46 34 0,-54-32 0,-1 1 0,-1 2 0,-1 1 0,50 67 0,-69-80 0,0 0 0,-2 1 0,-1 1 0,0-1 0,-2 2 0,0-1 0,-1 1 0,-1 0 0,-1 1 0,3 44 0,-7-49 0,-1 1 0,-1 0 0,-1-1 0,0 1 0,-1-1 0,-1 1 0,-1-1 0,-1 0 0,0-1 0,-1 1 0,-1-1 0,-1-1 0,-17 26 0,13-25 0,1-2 0,-2 1 0,0-2 0,-1 0 0,-20 15 0,25-22 0,1-1 0,-2 0 0,1 0 0,0-1 0,-1 0 0,0-1 0,0 0 0,-1-1 0,1 0 0,-17 2 0,22-5 0,0 0 0,0 0 0,0 0 0,0-1 0,0 0 0,1 0 0,-1 0 0,0-1 0,0 0 0,1 0 0,0-1 0,-1 1 0,1-1 0,0 0 0,0-1 0,0 1 0,1-1 0,-7-6 0,2 1 0,1-1 0,0-1 0,1 1 0,0-1 0,0-1 0,1 1 0,-7-20 0,1-5-18,1 1 0,-9-54-1,0-78-547,14 81 488,7-94 1,2 130 84,3 1 1,1 1 0,20-67 0,-23 100-8,2-1 0,0 1 0,0 1 0,1-1 0,17-24 0,-20 33 0,1 1 0,-1 0 0,1 0 0,-1 0 0,2 1 0,-1-1 0,0 1 0,1 0 0,0 1 0,-1 0 0,2 0 0,-1 0 0,0 0 0,0 1 0,1 0 0,9-1 0,-5 2 31,0 0 0,0 1 0,0 1 0,0 0 0,0 1 0,0 0 0,0 0 0,-1 1 0,1 0 0,-1 1 0,19 10 0,-1 1 94,-2 1-1,49 38 0,-9 4-124,-60-55 0,-4-5 0,-6-12 0,3 8 0,-10-37 60,-10-85 0,19 103-357,1-1 0,2 1 0,0-1 0,9-44 0,-2 36-6529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1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58 417 24575,'-2'-1'0,"1"0"0,-1 0 0,0-1 0,1 1 0,-1 0 0,0 1 0,0-1 0,0 0 0,0 1 0,0-1 0,0 1 0,-3-1 0,-1 0 0,1 1 0,-1 0 0,-7 0 0,15-1 0,0 0 0,0 0 0,0-1 0,0 1 0,0-1 0,0 1 0,-1-1 0,1 0 0,2-3 0,5-6 0,0-1 0,-1-1 0,-1 1 0,0-1 0,6-16 0,21-71 0,-14 26 0,-17 62 0,-1 0 0,-1 0 0,0-1 0,-1-12 0,0 23 0,0-1 0,0 1 0,-1-1 0,1 1 0,-1 0 0,0-1 0,1 1 0,-1 0 0,0-1 0,0 1 0,-1 0 0,1 0 0,0 0 0,-1 0 0,1 0 0,-3-2 0,2 3 0,1 0 0,-1 0 0,1 0 0,-1 0 0,1 0 0,-1 1 0,0-1 0,1 1 0,-1-1 0,0 1 0,0-1 0,0 1 0,1 0 0,-1 0 0,0 0 0,0 0 0,0 0 0,1 1 0,-1-1 0,0 0 0,0 1 0,-3 1 0,1-1 0,0 1 0,0 0 0,1 1 0,-1-1 0,0 1 0,1-1 0,-1 1 0,1 0 0,0 0 0,0 1 0,0-1 0,1 1 0,-1-1 0,1 1 0,0 0 0,0 0 0,0 0 0,-2 7 0,1-3 0,1 0 0,0 0 0,0 0 0,1 1 0,0-1 0,1 1 0,0-1 0,0 0 0,2 9 0,-1-9 0,1-1 0,0 0 0,0 0 0,1 0 0,0 0 0,0 0 0,1-1 0,0 0 0,0 1 0,0-1 0,1-1 0,0 1 0,0-1 0,0 0 0,1 0 0,9 7 0,1-2 0,0 0 0,0-2 0,1 1 0,0-2 0,27 8 0,1-3-341,0-3 0,0-1-1,87 3 1,-68-10-6485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1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 24575,'0'0'0,"0"0"0,-2 0 0,-94-1 0,-106 2 0,191-1 0,0 1 0,-1 0 0,1 1 0,0 0 0,1 1 0,-1 0 0,-14 6 0,21-7 0,0 0 0,1 0 0,-1 0 0,1 0 0,-1 0 0,1 1 0,0 0 0,0 0 0,0 0 0,1 0 0,-1 0 0,1 0 0,-1 1 0,1-1 0,0 1 0,0 0 0,1-1 0,-1 1 0,1 0 0,0 0 0,0 0 0,0 0 0,0 5 0,0 0 0,1 1 0,0-1 0,0 1 0,3 17 0,-3-26 0,1 1 0,-1-1 0,1 0 0,0 1 0,0-1 0,-1 0 0,1 0 0,0 1 0,0-1 0,0 0 0,0 0 0,0 0 0,2 1 0,18 11 0,-16-11 0,114 56 0,-22-13 0,52 34 0,-102-52 0,48 38 0,-75-49 0,-1 1 0,0 0 0,-1 2 0,-1 0 0,-1 1 0,0 0 0,-2 2 0,-1-1 0,0 2 0,11 29 0,-16-31 0,-1 0 0,-1 0 0,0 0 0,-2 1 0,-1-1 0,-1 1 0,0 0 0,-2 0 0,0 0 0,-2 0 0,0 0 0,-8 29 0,3-24 0,-1 1 0,-2-2 0,-1 1 0,-1-1 0,-1-1 0,-1 0 0,-30 40 0,40-60 0,0-1 0,0 0 0,0 0 0,0 0 0,-1 0 0,0-1 0,0 1 0,-9 4 0,12-7 0,0 0 0,0-1 0,0 1 0,0-1 0,-1 1 0,1-1 0,0 0 0,0 0 0,0 0 0,0 0 0,0 0 0,-1 0 0,1-1 0,0 1 0,0-1 0,0 1 0,0-1 0,0 0 0,0 0 0,0 0 0,0 0 0,0 0 0,1 0 0,-1 0 0,0-1 0,-2-2 0,-1-1 0,0-1 0,0 0 0,0-1 0,1 1 0,0-1 0,0 0 0,1 0 0,-4-10 0,0-4 0,-6-39 0,6 14 5,2-1 1,2 0-1,4-68 0,5 42-303,24-110 0,-18 127 287,3 1-1,3 1 1,2 1-1,2 0 1,2 2-1,3 1 1,1 1-1,3 1 1,45-53-1,-40 63 12,-32 33 58,-5 4 86,-8 7 229,1 1-359,0 0 0,1 1 0,-1 0 0,1 0 0,1 1 0,0 0 0,0 0-1,-6 13 1,4-4-16,1 0-1,0 0 1,-7 34-1,12-43 3,1 0 0,0 0 0,0 0 0,1 0 0,0 0 0,0 0 0,3 12 0,-2-17 0,0 0 0,0 0 0,0-1 0,1 1 0,-1 0 0,1-1 0,0 1 0,0-1 0,0 0 0,0 0 0,1 0 0,-1 0 0,1 0 0,0 0 0,0-1 0,0 1 0,0-1 0,0 0 0,6 3 0,-2-2 0,-1 0 0,1-1 0,0 0 0,0 0 0,1-1 0,-1 1 0,0-1 0,0-1 0,9 0 0,6-1 0,37-8 0,-37 5 0,-3 0-682,39 0-1,-41 4-6143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1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24575,'0'0'0,"4"5"0,8 16 0,12 23 0,12 21 0,9 13 0,6 6 0,0 2 0,-3-2 0,-3-5 0,-8-10 0,-8-10 0,-6-9 0,-2-10 0,-5-11-8191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24575,'0'0'0,"2"0"0,7 2 0,10 2 0,15 3 0,11 0 0,11-1 0,11-4 0,7-4 0,4-5 0,2-4 0,0 1 0,-9 1 0,-17 3-8191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1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24575,'0'0'0,"0"0"0,0-2 0,3-2 0,8-3 0,11-4 0,17-3 0,17-4 0,3 0 0,-8 2-8191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1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36 125 24575,'-4'-4'0,"1"0"0,0 0 0,1 0 0,-1 0 0,1-1 0,0 1 0,0-1 0,0 0 0,-1-8 0,0 0 0,0 0 0,0-19 0,3 29 0,-1-7 0,2 9 0,0 4 0,1 1 0,-1-1 0,1 1 0,0-1 0,-1 1 0,2-1 0,-1 0 0,0 0 0,1 0 0,-1 0 0,1-1 0,5 5 0,1 0 0,1-1 0,18 10 0,-12-9-170,0-1-1,1-1 0,0 0 1,0-2-1,0 1 0,1-2 1,34 0-1,0-2-6655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1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24575,'0'0'0,"0"0"0,4 4 0,5 8 0,5 12 0,7 18 0,8 19 0,5 22 0,2 13 0,1 3 0,-2-5 0,-4-9 0,-2-10 0,-3-10 0,-4-10 0,-6-13 0,-5-13-8191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1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46 280 24575,'0'0'0,"0"0"0,7 1 0,7 1 0,-8 0 0,0-1 0,0 0 0,11 0 0,-15-1 0,1-1 0,-1 1 0,0-1 0,1 1 0,-1-1 0,0 0 0,0 1 0,0-1 0,1 0 0,-1-1 0,0 1 0,0 0 0,2-3 0,1-1 0,0 1 0,-1-1 0,0-1 0,0 1 0,0 0 0,0-1 0,-1 0 0,0 0 0,-1 0 0,3-7 0,-2 4 0,-1 0 0,1 0 0,-2-1 0,1 1 0,-1-1 0,-1-12 0,-1 15 0,1 0 0,-2 1 0,1-1 0,-1 0 0,0 1 0,0 0 0,-1-1 0,0 1 0,0 0 0,0 0 0,-1 1 0,0-1 0,-7-8 0,8 11 0,0 0 0,1 1 0,-1-1 0,0 0 0,0 1 0,-1 0 0,1 0 0,0 0 0,-1 0 0,1 1 0,-1-1 0,0 1 0,1 0 0,-1 0 0,0 0 0,0 0 0,0 1 0,0 0 0,0 0 0,0 0 0,1 0 0,-1 0 0,0 1 0,-7 1 0,8-1 0,0 0 0,0 1 0,0-1 0,0 0 0,1 1 0,-1 0 0,0 0 0,1 0 0,-1 0 0,1 0 0,0 0 0,0 0 0,0 1 0,0-1 0,0 1 0,0 0 0,1 0 0,-1-1 0,-1 6 0,2-4 0,0 0 0,0 0 0,0 1 0,1-1 0,-1 0 0,1 1 0,0-1 0,0 0 0,1 1 0,-1-1 0,1 0 0,0 0 0,3 8 0,-1-2-455,2-1 0,4 8 0,12 15-6371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1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29 24575,'-10'-6'0,"2"2"0,-1 1 0,0 0 0,0 1 0,0 0 0,0 0 0,-18 0 0,16 1 0,-14-2 0,-1 2 0,1 1 0,0 1 0,-40 7 0,52-6 0,0 1 0,1 1 0,0 0 0,0 1 0,0 0 0,0 1 0,1 0 0,0 0 0,0 2 0,-19 16 0,22-17 0,0 1 0,0 1 0,1 0 0,0 0 0,1 0 0,0 0 0,1 1 0,-1 0 0,2 1 0,0-1 0,0 1 0,0 0 0,-2 20 0,5-29 0,1-1 0,0 1 0,0-1 0,0 1 0,0-1 0,0 1 0,0-1 0,0 1 0,1-1 0,-1 1 0,1-1 0,-1 1 0,1-1 0,-1 0 0,2 3 0,-1-3 0,0 0 0,0-1 0,0 1 0,0 0 0,0-1 0,0 1 0,0-1 0,0 1 0,0-1 0,0 0 0,0 1 0,1-1 0,-1 0 0,0 0 0,0 0 0,0 0 0,0 0 0,1 0 0,-1 0 0,2 0 0,8-2 0,-1 0 0,12-4 0,16-3 0,-19 6 0,0 2 0,0 0 0,0 2 0,0 0 0,0 1 0,22 5 0,112 36 0,-126-35 0,9 4-1365,-6-2-5461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1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472 470 24575,'-15'3'0,"5"2"0,-1 1 0,1 0 0,0 1 0,0 0 0,1 0 0,0 1 0,0 1 0,1-1 0,0 1 0,0 1 0,1-1 0,0 1 0,1 1 0,-8 17 0,10-18 0,0-1 0,1 1 0,1-1 0,-1 1 0,1 0 0,1 0 0,-1 19 0,3-22 0,-1 0 0,1 1 0,0-1 0,1 1 0,0-1 0,0 0 0,0 0 0,1 0 0,0 0 0,1-1 0,4 8 0,-7-12 0,1 1 0,-1-1 0,1-1 0,-1 1 0,1 0 0,0 0 0,0 0 0,0-1 0,0 1 0,0-1 0,3 1 0,-4-1 0,0-1 0,0 1 0,1-1 0,-1 0 0,0 0 0,1 1 0,-1-1 0,0 0 0,0 0 0,1 0 0,-1 0 0,0-1 0,1 1 0,-1 0 0,0-1 0,0 1 0,1 0 0,-1-1 0,0 0 0,0 1 0,0-1 0,2-1 0,0 0 0,0-1 0,0 0 0,-1 1 0,1-1 0,-1 0 0,1-1 0,-1 1 0,0 0 0,0 0 0,-1-1 0,1 1 0,-1-1 0,0 0 0,1-3 0,0-3 0,0 1 0,-1-1 0,0 1 0,-1-18 0,-3 2-1,-1 0 0,0 0 0,-2 0-1,-1 1 1,0 0 0,-16-30 0,-3 0-317,-50-77 0,40 77 286,-1 2 0,-3 1-1,-87-84 1,102 111 161,34 28-3,0 0 1,0 0-1,-1 1 0,12 9 0,-8-6-113,269 218 20,-162-124-1431,-55-50-5428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5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2955 2603 24575,'-19'1'0,"0"0"0,0 1 0,-29 8 0,-54 21 0,45-12 0,-250 61 7,-4-14-66,247-53 12,-452 77-494,413-78 552,-1-5 0,1-4 0,-110-12 0,149 0-11,0-2 0,-92-28 0,74 12 0,-105-50 0,154 61 0,0-2 0,2-2 0,-46-34 0,56 36 0,1 0 0,1-2 0,0 0 0,1-1 0,-20-33 0,22 29 49,2 0 1,1-1 0,1 0 0,2-1-1,0 0 1,2-1 0,1 0-1,1 0 1,1-1 0,2 1 0,0-41-1,3 35-65,3 1 1,0 0-1,3 0 0,0 0 0,2 0 0,2 1 0,1 1 1,1 0-1,1 0 0,25-39 0,-1 12-398,3 1 0,94-100 0,-66 90-9,124-96 0,98-32-519,12 25-585,-68 52 1401,5 10 0,272-82 0,237-32 95,-548 165-156,-199 56 185,352-96-706,5 26 328,-293 63 697,0 3 0,0 2 1,0 4-1,110 14 1,-132-7-77,-1 1 1,0 2-1,0 2 1,-1 1-1,-1 3 1,-1 1-1,0 2 1,36 25-1,-25-11 897,80 74 0,-103-82-1062,-2 0 1,-1 2-1,-1 2 0,23 36 0,-20-19-16,36 86 0,2 53-1545,-39-101-5341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3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80 261 24575,'-13'7'0,"7"-6"0,0 1 0,0-1 0,-1 0 0,1 0 0,0-1 0,-1 0 0,1 0 0,-10-2 0,45 9 0,-5-1 0,26 5 0,94 14 0,-16-17 23,153-10-1,128-29-581,497-84 456,-697 78 103,314-49 0,-445 76 0,352-34 0,-414 43-35,-3-1-143,-1 2 0,0 0-1,19 2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3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24575,'0'4'0,"0"0"0,-1 0 0,0 1 0,0-1 0,0 0 0,0 0 0,-3 4 0,-15 28 0,15-28 0,-3 3 0,2 0 0,-1 0 0,2 0 0,-5 14 0,8-21 0,0 1 0,1-1 0,-1 1 0,1-1 0,0 1 0,0-1 0,0 1 0,0-1 0,1 1 0,0-1 0,0 0 0,0 1 0,0-1 0,4 7 0,2 2 0,1-1 0,0-1 0,0 0 0,1 0 0,1 0 0,0-1 0,0-1 0,1 0 0,23 15 0,-32-23 0,0 0 0,0 0 0,0 0 0,0 0 0,1 0 0,-1 0 0,0 0 0,1-1 0,-1 1 0,1-1 0,-1 0 0,1 0 0,-1 0 0,0 0 0,1 0 0,-1 0 0,1-1 0,4-1 0,-5 1 0,1 0 0,0 0 0,-1-1 0,0 1 0,1-1 0,-1 0 0,0 1 0,0-1 0,0 0 0,0-1 0,0 1 0,0 0 0,0 0 0,-1-1 0,1 1 0,0-4 0,0 2 0,-1 0 0,0 1 0,0-1 0,-1 0 0,1 0 0,-1 0 0,0 0 0,0 0 0,0 0 0,-1 0 0,1 0 0,-1 0 0,0 0 0,0 0 0,-2-4 0,-1-3 0,-1-1 0,-1 1 0,-9-16 0,7 16 0,0 0 0,0 1 0,-1 0 0,0 1 0,-1-1 0,0 2 0,-1-1 0,1 2 0,-1-1 0,-15-6 0,19 11 0,0-1 0,1 2 0,-1-1 0,0 1 0,-1 0 0,1 0 0,0 1 0,0 0 0,-1 1 0,1-1 0,-1 1 0,1 1 0,0-1 0,-1 1 0,1 1 0,0-1 0,0 1 0,0 1 0,-12 4 0,6 0-195,2 1 0,-1-1 0,1 2 0,0 0 0,1 0 0,-13 15 0,12-10-6631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3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2 0,6 2 0,8 3 0,0-1-8191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4 0,2 5 0,4 6 0,5 13 0,7 13 0,5 12 0,6 5 0,2 2 0,4 1 0,0-7 0,-6-12-8191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3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381 259 24575,'-6'-13'0,"-7"-3"0,0 0 0,0 0 0,-29-23 0,30 28 0,-86-70 0,81 69 0,-1 1 0,0 1 0,0 0 0,-23-8 0,39 17 0,0 0 0,-1 0 0,1 1 0,-1-1 0,1 1 0,-1-1 0,1 1 0,-5 0 0,6 0 0,0 0 0,0 1 0,0-1 0,0 1 0,0-1 0,0 1 0,1-1 0,-1 1 0,0-1 0,0 1 0,0 0 0,0-1 0,1 1 0,-1 0 0,0 0 0,1 0 0,-1 0 0,0-1 0,1 1 0,-1 0 0,1 0 0,-1 0 0,1 2 0,-5 12 0,1 0 0,0 0 0,1 0 0,1 1 0,-1 24 0,2-23 0,-5 306 0,7-323 0,-1 0 0,0 0 0,0 1 0,1-1 0,-1 0 0,0 0 0,1 0 0,-1 0 0,0 1 0,1-1 0,-1 0 0,0 0 0,1 0 0,-1 0 0,1 0 0,-1 0 0,0 0 0,1 0 0,-1 0 0,0 0 0,1 0 0,-1 0 0,1-1 0,15-1 0,-8 1 0,150 1 0,-139 1 24,0 0 0,-1 2 0,1 0 0,36 11 0,-42-9-210,0 0 1,0 1-1,-1 1 0,0 0 1,0 0-1,-1 1 1,16 14-1,-8-3-6640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3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571 601 24575,'-12'-28'0,"-9"-29"0,-3-5 0,8 27 0,-1 1 0,-2 1 0,-1 0 0,-2 2 0,-1 0 0,-2 2 0,0 1 0,-2 1 0,-1 1 0,-1 1 0,-64-41 0,75 55 0,-32-14 0,40 21 0,1 0 0,-1 1 0,0 1 0,0-1 0,-13 0 0,21 3 0,1 0 0,-1-1 0,1 1 0,-1 0 0,1 0 0,-1 1 0,0-1 0,1 0 0,-1 0 0,1 1 0,-1-1 0,1 1 0,-1-1 0,1 1 0,-2 1 0,2-2 0,1 1 0,0-1 0,0 0 0,-1 1 0,1-1 0,0 0 0,0 1 0,-1-1 0,1 1 0,0-1 0,0 0 0,0 1 0,0-1 0,0 1 0,0-1 0,0 1 0,0-1 0,0 1 0,0-1 0,0 0 0,0 2 0,1-1 0,-1 1 0,1 0 0,0-1 0,-1 1 0,1-1 0,0 1 0,0-1 0,2 3 0,12 13 0,1 0 0,1-1 0,1-1 0,24 17 0,-8-7 0,256 194 0,-179-127 0,-93-75 0,-1 0 0,-1 2 0,25 36 0,-36-47 0,0 1 0,0-1 0,-1 1 0,-1 1 0,6 17 0,-8-24 0,0 1 0,-1-1 0,1 1 0,-1-1 0,0 1 0,0-1 0,0 0 0,0 1 0,-1-1 0,0 1 0,1-1 0,-1 0 0,0 1 0,0-1 0,-1 0 0,1 0 0,-1 0 0,0 0 0,-3 5 0,3-6 0,0 0 0,0 0 0,0 0 0,-1-1 0,1 1 0,-1-1 0,1 1 0,-1-1 0,1 0 0,-1 0 0,0 0 0,1 0 0,-1-1 0,0 1 0,0-1 0,0 0 0,1 1 0,-1-1 0,-5-1 0,-2 0 0,0-1 0,0 0 0,0-1 0,-12-4 0,2-1 0,1-1 0,0-1 0,0 0 0,1-1 0,0-2 0,1 1 0,0-2 0,1 0 0,1-1 0,0-1 0,1 0 0,-13-20 0,17 20 0,1 0 0,0 0 0,1-1 0,0 0 0,2 0 0,-6-21 0,9 24 0,0-1 0,1 0 0,1 1 0,0-1 0,1 0 0,0 0 0,2 0 0,2-15 0,0 12-455,1 1 0,8-21 0,14-21-6371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24575,'0'0'0,"0"0"0,0 0 0,3-2 0,12-3 0,16-4 0,8 0 0,-2 0-8191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4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24575,'0'0'0,"-7"0"0,-132 0 0,137 0 0,0 0 0,1 0 0,-1 1 0,0-1 0,0 0 0,0 1 0,0-1 0,1 1 0,-1 0 0,0 0 0,1 0 0,-1 0 0,1 0 0,-1 0 0,1 0 0,-1 0 0,1 0 0,0 1 0,-1-1 0,1 1 0,0-1 0,0 1 0,0-1 0,-1 3 0,-1 4 0,-1 0 0,2 0 0,-1 0 0,-1 10 0,4-15 0,-9 42 0,-5 87 0,13 51 0,1-182 0,0 1 0,0 1 0,0 0 0,0 0 0,1 0 0,-1 0 0,2 3 0,-2-6 0,1 1 0,-1-1 0,0 1 0,0-1 0,1 0 0,-1 1 0,0-1 0,1 1 0,-1-1 0,1 0 0,-1 1 0,0-1 0,1 0 0,-1 0 0,1 1 0,-1-1 0,1 0 0,-1 0 0,1 0 0,-1 1 0,1-1 0,-1 0 0,1 0 0,-1 0 0,1 0 0,-1 0 0,1 0 0,-1 0 0,1 0 0,-1 0 0,1 0 0,0-1 0,-1 1 0,1 0 0,-1 0 0,0 0 0,1-1 0,-1 1 0,1 0 0,0-1 0,4-2 0,0 0 0,-1 0 0,1 0 0,0-1 0,-1 0 0,0 0 0,0 0 0,0 0 0,0-1 0,4-7 0,-1 0 0,0 1 0,-1-1 0,7-20 0,-9 17 0,0 0 0,0 0 0,-2-1 0,0 1 0,0-22 0,-3 11 0,0 0 0,-8-37 0,24 114 0,-4-16 0,62 221 0,73 230 0,-106-386-1365,-36-91-5461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4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2 24575,'-13'0'0,"-97"-1"0,-119 2 0,223-1 0,-1 1 0,1-1 0,0 1 0,0 1 0,0-1 0,0 1 0,0 0 0,1 0 0,-1 1 0,1 0 0,-1 0 0,1 0 0,0 0 0,0 1 0,0 0 0,0 0 0,1 0 0,0 1 0,0-1 0,0 1 0,0 0 0,-5 11 0,-3 7 0,1-1 0,1 2 0,1-1 0,2 1 0,0 1 0,-6 41 0,6-4 0,0 95 0,7-140 0,2 132 0,0-117 0,2 0 0,12 50 0,-15-77 0,0-1 0,1 1 0,-1-1 0,1 1 0,0-1 0,1 0 0,3 6 0,-5-9 0,0 0 0,0 0 0,0 0 0,-1 0 0,1 0 0,0 0 0,1-1 0,-1 1 0,0-1 0,0 1 0,0 0 0,0-1 0,0 0 0,1 1 0,-1-1 0,0 0 0,0 1 0,1-1 0,-1 0 0,0 0 0,0 0 0,1 0 0,-1 0 0,0-1 0,0 1 0,1 0 0,-1 0 0,0-1 0,0 1 0,0-1 0,3-1 0,2-1 0,-1-1 0,1 0 0,-1 0 0,0 0 0,0-1 0,0 0 0,0 0 0,-1 0 0,0 0 0,6-11 0,-1 0 0,-1 0 0,12-32 0,-2-15 0,13-76 0,-19 78 0,30-95 0,-40 151 0,0 0 0,0-1 0,0 1 0,0-1 0,1 1 0,0 0 0,0 0 0,0 0 0,1 0 0,4-5 0,-7 10 0,-1-1 0,1 1 0,-1-1 0,1 1 0,0-1 0,-1 1 0,1 0 0,0-1 0,0 1 0,-1 0 0,1 0 0,0-1 0,0 1 0,-1 0 0,1 0 0,0 0 0,0 0 0,-1 0 0,1 0 0,0 0 0,1 0 0,0 1 0,-1 0 0,1-1 0,-1 1 0,0 0 0,1 0 0,-1 0 0,0 0 0,1 0 0,-1 0 0,1 1 0,3 4 0,0 1 0,-1-1 0,6 11 0,-9-16 0,8 17 0,-1 0 0,-1 1 0,10 35 0,6 62 0,-21-103 0,55 409 0,6 31 0,-41-359-1365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5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24575,'0'0'0,"-2"4"0,-6 4 0,-8 6 0,-8 5 0,-5 2 0,0-1 0,4-2 0,6-4 0,7-4 0,7-4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5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0 24575,'-9'3'0,"-19"6"0,1 3 0,0 0 0,1 1 0,1 2 0,-28 20 0,29-15 0,1 0 0,2 2 0,-36 44 0,-43 85 0,80-115 0,0 2 0,3 1 0,1 0 0,-14 57 0,23-67 0,1-1 0,2 1 0,1 0 0,1 0 0,2 0 0,0 0 0,6 36 0,-3-51 0,0 1 0,1 0 0,0-1 0,10 24 0,-10-32 0,-1 1 0,1-1 0,0 0 0,0 0 0,1 0 0,0 0 0,0-1 0,0 0 0,0 0 0,1 0 0,9 5 0,-7-5 0,0-1 0,0 0 0,1-1 0,-1 0 0,1 0 0,0-1 0,0 0 0,0 0 0,0-1 0,0-1 0,0 1 0,0-1 0,0-1 0,0 0 0,0 0 0,0-1 0,16-4 0,-13 1 0,0 0 0,0 0 0,-1-1 0,1 0 0,-1-1 0,-1-1 0,1 0 0,-1 0 0,-1-1 0,0 0 0,0 0 0,8-12 0,-7 6 0,1-1 0,-2 1 0,-1-2 0,0 1 0,0-1 0,-2 0 0,0-1 0,5-29 0,-8 24 0,0-1 0,-2 1 0,0 0 0,-2-1 0,-1 1 0,-5-29 0,-1 17 0,-1-1 0,-3 1 0,0 1 0,-2 0 0,-2 1 0,-1 1 0,-1 0 0,-38-48 0,40 58 0,-2 2 0,0 0 0,-2 0 0,0 2 0,-1 1 0,-26-17 0,35 26 0,0 1 0,-1 1 0,1 0 0,-1 1 0,-1 0 0,1 1 0,-1 1 0,1 0 0,-1 1 0,0 0 0,0 1 0,0 1 0,-22 1 0,-5 6-1365,9 2-5461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24575,'8'-1'0,"-6"1"0,-7 1 0,-13-1 0,-111 2 0,97 0 0,1 2 0,-34 8 0,39-6 0,-1 2 0,1 1 0,-28 13 0,44-17 0,0 0 0,1 1 0,-1 0 0,1 1 0,1-1 0,-1 2 0,1-1 0,1 1 0,0 1 0,-12 15 0,13-12 0,-1 0 0,2 0 0,0 0 0,0 1 0,1-1 0,1 1 0,0 1 0,0-1 0,1 0 0,1 0 0,1 1 0,0-1 0,0 1 0,1-1 0,1 0 0,0 1 0,1-1 0,1 0 0,0-1 0,0 1 0,1-1 0,1 1 0,0-1 0,1-1 0,10 14 0,-4-9 0,0-1 0,2 0 0,0-1 0,1 0 0,0-1 0,1-1 0,0-1 0,34 17 0,7-2 0,94 27 0,-88-33 0,65 31 0,-107-41 0,-1 2 0,0 0 0,25 21 0,-35-25 0,0 2 0,-1 0 0,-1 0 0,1 0 0,-2 1 0,0 1 0,8 14 0,-9-14 0,-1 1 0,0 0 0,-2 0 0,1 0 0,-1 1 0,-1 0 0,2 24 0,-4-30 0,-1-1 0,0 1 0,0 0 0,-1 0 0,0 0 0,-1-1 0,0 1 0,0-1 0,0 1 0,-1-1 0,0 0 0,0 1 0,-1-2 0,0 1 0,-7 9 0,5-9 0,-1 0 0,-1 0 0,1-1 0,-1 1 0,0-2 0,0 1 0,-1-1 0,0 0 0,0-1 0,0 0 0,0-1 0,0 0 0,-1 0 0,-16 2 0,17-3 0,0-1 0,0-1 0,0 0 0,-1 0 0,1 0 0,0-1 0,0-1 0,0 0 0,0 0 0,0 0 0,1-1 0,-1-1 0,1 1 0,0-1 0,0-1 0,-10-6 0,7 2 2,1-1-1,0 0 1,1-1-1,0 0 1,0 0-1,1-1 1,1 0-1,0 0 1,0-1 0,1 0-1,-5-17 1,2-1-61,0 0 0,2-1 0,-5-63 0,9 22-1058,12-128 0,5 80-4623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2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24575,'0'0'0,"1"0"0,90-5 0,358-40-572,-1-27-2029,-197 29 2871,612-93-1815,-614 109 2528,374 6 0,-582 23-461,-34-1-6753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2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24575,'46'1'8,"65"11"-1,44 17-195,-144-27 151,164 36-489,189 69 0,-333-97 526,0 2 0,0 2 0,39 23 0,-61-31 0,0 1 0,-1-1 0,1 2 0,-1-1 0,13 17 0,-17-18 0,0 0 0,0 0 0,0 1 0,-1-1 0,0 1 0,-1 0 0,1 0 0,-1 0 0,2 13 0,-3-8 0,-1 0 0,0 0 0,-1-1 0,0 1 0,0 0 0,-2 0 0,1-1 0,-2 1 0,1-1 0,-2 0 0,1 0 0,-10 16 0,-3 1 0,-1-1 0,-1-1 0,-31 33 0,-77 66-1155,76-82-4619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24575,'0'0'0,"6"6"0,-4-4 0,-1 0 0,1-1 0,0 0 0,-1 1 0,1-1 0,0 0 0,0 0 0,0 0 0,0 0 0,0 0 0,0-1 0,0 1 0,4 0 0,-5-1 0,1 0 0,-1 0 0,1 0 0,-1 0 0,1 0 0,-1-1 0,1 1 0,-1-1 0,1 1 0,-1-1 0,0 0 0,1 1 0,-1-1 0,0 0 0,0 0 0,0 0 0,1 0 0,-1 0 0,0 0 0,0 0 0,1-2 0,3-4 0,-1 0 0,1 0 0,-1 0 0,-1-1 0,0 1 0,0-1 0,3-11 0,8-59 0,-11 58 0,-3 18 0,0 0 0,0-1 0,1 1 0,0 0 0,-1 0 0,1 0 0,0 0 0,0 0 0,0 0 0,0 0 0,0 1 0,0-1 0,1 0 0,-1 0 0,0 1 0,3-3 0,-2 3 0,-1 0 0,1 1 0,0-1 0,0 0 0,0 0 0,-1 1 0,1-1 0,0 1 0,0 0 0,0 0 0,0-1 0,0 1 0,0 0 0,0 1 0,0-1 0,-1 0 0,1 1 0,0-1 0,2 1 0,5 2 0,-1 1 0,0-1 0,0 2 0,0-1 0,-1 1 0,1 0 0,-1 0 0,0 1 0,9 10 0,3 5 0,29 39 0,-28-29 0,0 1 0,-2 1 0,-1 0 0,-2 2 0,13 44 0,-8-9 0,19 126 0,-26-81-210,-5 1 0,-4 0 0,-24 228 0,15-305 173,-14 57 0,16-83 37,-2-1-1,1 1 1,-1-1-1,-1 1 1,0-1-1,-1-1 1,-16 22-1,19-29 28,0 0 0,0 0 0,0 0-1,0 0 1,-1-1 0,1 1-1,-1-1 1,0-1 0,0 1 0,0-1-1,-1 1 1,1-2 0,-1 1-1,-8 1 1,9-2-2,1-1 0,0 0 0,-1 0 0,1 0 0,-1-1 0,1 1 0,0-1 1,0 0-1,-1 0 0,1-1 0,0 1 0,0-1 0,0 0 0,0 0 0,1-1 0,-1 1 0,0-1 0,1 1 0,-5-6 0,1 1-24,1 0 0,0-1 0,0 0 0,1 0 0,0 0 0,1 0 0,0-1 0,0 0 0,1 0 0,0 0 0,0 0 0,1 0 0,0-1 1,1 1-1,0-1 0,0-10 0,2 5-1,0 1-1,0-1 1,2 0 0,0 1 0,0-1 0,1 1 0,1 0 0,0 0-1,14-24 1,-3 11 17,2 1 0,1 1 1,1 0-1,1 2 0,1 0 0,29-23 0,-13 16-388,2 1-1,1 2 1,54-27 0,-13 15-6455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2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24575,'9'3'0,"-5"-1"0,-1 1 0,0-1 0,0 1 0,0 0 0,0 0 0,0 0 0,4 6 0,14 26 0,-19-32 0,14 29 0,-1 1 0,-2 0 0,18 70 0,8 108 0,42 623-1365,-79-787-5461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24575,'13'-7'0,"11"-4"0,2 1 0,0 2 0,0 0 0,0 2 0,1 0 0,42-2 0,-32 7 0,1 1 0,-1 1 0,0 2 0,48 11 0,-58-8 0,-1 1 0,0 1 0,0 1 0,-1 2 0,0 0 0,36 24 0,-47-25 0,-1 0 0,0 1 0,-1 0 0,22 25 0,-26-26 0,-1 0 0,0 0 0,-1 1 0,0 0 0,-1 0 0,0 0 0,4 18 0,-6-17 0,-1 1 0,-1 0 0,0-1 0,0 1 0,-1 0 0,-1 0 0,0-1 0,-1 1 0,-1-1 0,1 1 0,-9 21 0,-3 0 0,-1 0 0,-35 55 0,26-51-227,-2-1-1,-2-1 1,-1-2-1,-2 0 1,-63 52-1,70-67-6598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2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24575,'-1'1'0,"0"-1"0,0 1 0,0-1 0,0 1 0,1-1 0,-1 1 0,0 0 0,0-1 0,0 1 0,0 0 0,1 0 0,-1 0 0,-1 1 0,0 1 0,-23 30 0,2 1 0,2 1 0,-17 38 0,26-50 0,-77 162 0,75-151 0,2 0 0,1 1 0,-9 58 0,19-87 0,0-3 0,1 0 0,-1 1 0,1-1 0,0 0 0,0 0 0,1 6 0,-1-8 0,0-1 0,1 1 0,-1 0 0,0-1 0,1 1 0,-1 0 0,0-1 0,1 1 0,-1 0 0,1-1 0,-1 1 0,1-1 0,0 1 0,-1-1 0,1 1 0,-1-1 0,1 0 0,0 1 0,-1-1 0,1 0 0,0 1 0,0-1 0,-1 0 0,1 0 0,0 0 0,0 1 0,-1-1 0,1 0 0,0 0 0,0 0 0,-1 0 0,1-1 0,1 1 0,18-2 0,0-1 0,0 0 0,24-9 0,-17 5 0,158-46-903,-173 49 441,39-11-6364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2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0,2 4 0,5 8 0,4 15 0,2 26 0,2 25 0,-1 14 0,-2 0 0,-3-8 0,-2-13 0,-1-17 0,-3-16 0,-1-15-8191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2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0,4 4 0,13 3 0,12 0 0,2-1-8191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8:5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25 24575,'-7'-11'0,"5"9"0,-1 1 0,0-1 0,0 1 0,0-1 0,0 1 0,-1 0 0,1 0 0,0 1 0,0-1 0,-6 0 0,1 1 0,1 0 0,-1 0 0,-12 2 0,18-2 0,1 1 0,-1-1 0,1 1 0,-1-1 0,1 1 0,-1 0 0,1-1 0,0 1 0,-1 0 0,1 0 0,0 0 0,0 0 0,0 0 0,0 0 0,-2 3 0,0 1 0,0 0 0,0 0 0,-2 6 0,-5 14 0,1 0 0,-8 40 0,-5 60 0,16-92 0,-16 102-74,-78 495-1460,12 3 334,86-615 1199,-48 381-440,-12-5 27,53-342 434,-4 11 1160,-3 68 0,16-125-556,2-11-153,2-11-282,-1-10-1554,0-2-5461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0 629 24575,'0'0'0,"10"0"0,560-35-1002,-373 13 935,0-8 0,191-56 1,87-67 66,-148 44 0,-241 82-16,278-94-138,-342 112 239,-3 1 173,0 1-1,0 1 0,0 0 1,28-3-1,-35 9-257,-11 0 0,-1 1 0,0-1 0,1 0 0,-1 0 0,0 0 0,1 0 0,-1 1 0,0-1 0,0 0 0,1 0 0,-1 1 0,0-1 0,0 0 0,1 0 0,-1 1 0,0-1 0,0 0 0,0 1 0,0-1 0,1 1 0,-1 1 0,0 0 0,0 0 0,0 1 0,0-1 0,0 0 0,-1 1 0,1-1 0,-2 3 0,2-5 0,-32 151-43,-71 400-615,74-134 483,35-1 210,26-102 72,-30-300-74,0-3 284,-1-8-262,-1 0 0,1 0 0,-1 0 0,1-1-1,-1 1 1,-1 6 0,1-9-100,0 0-1,0 0 1,0 0-1,0 0 1,-1 0-1,1 0 1,0 0-1,0 0 1,0 0-1,0 0 1,-1 0-1,1-1 1,0 1-1,0 0 1,0 0-1,0 0 1,0 0-1,-1 0 1,1 0-1,0 0 1,0 0-1,0-1 1,0 1-1,0 0 0,0 0 1,0 0-1,0 0 1,0 0-1,-1-1 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24575,'0'0'0,"3"3"0,3 2 0,0 0 0,1 0 0,-1 0 0,1-1 0,0 0 0,11 5 0,-2-3 0,0 0 0,18 3 0,-5-3 0,0-1 0,0-2 0,44-1 0,90-10 0,-157 7 0,503-69-746,-243 28 507,0 13 326,-161 23-76,78-7-1237,-147 9-4852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24575,'3'1'0,"2"2"0,0-1 0,0 2 0,0-1 0,0 1 0,0-1 0,-1 1 0,0 0 0,7 8 0,-7-7 0,66 72 0,118 116 0,122 32 0,-272-200 0,36 22-273,2-4 0,2-2 0,1-5 0,104 34 0,-123-52-6553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 24575,'-2'5'0,"-5"13"0,-4 25 0,4-14 0,-26 89-504,-78 185 0,-147 227 303,113-274-963,117-211-4654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24575,'0'0'0,"7"-1"0,21-2 0,29 0 0,26 1 0,13-1 0,5-2 0,0-4 0,1-5 0,1-6 0,1-9 0,-8-2 0,-17 1 0,-21 7-8191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24575,'0'0'0,"0"-2"0,0-2 0,6-7 0,11-8 0,16-10 0,18-8 0,21-6 0,23-5 0,24-6 0,7 1-1056,-18 9-6079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24575,'0'0'0,"0"5"0,1 17 0,6 35 0,0-2 0,20 478-436,-30 3 1,3-172 740,32-1-1830,-27-337-4575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24575,'0'0'0,"1"0"0,-1 0 0,1 0 0,-1 0 0,1 0 0,-1 0 0,1 0 0,0 0 0,-1 0 0,1 0 0,-1 0 0,1 1 0,-1-1 0,0 0 0,1 1 0,3 0 0,12 5 0,-1 2 0,1-1 0,27 20 0,39 37 0,-56-42 0,-2 1 0,0 1 0,-2 0 0,24 36 0,-31-38 0,-1 1 0,-1 1 0,-1 0 0,-1 0 0,13 47 0,-18-46 0,0 1 0,-2-1 0,-1 1 0,0 0 0,-3 0 0,-1 28 0,-1-36 0,-1 1 0,0-1 0,-1 0 0,-1 0 0,-1 0 0,0 0 0,-2-1 0,0 0 0,-12 19 0,5-15 0,-1 0 0,0-1 0,-2-1 0,-36 31 0,26-27 0,-2-2 0,-58 33 0,50-36-1365,10-7-5461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24575,'-1'0'0,"0"0"0,0 1 0,0-1 0,0 1 0,0-1 0,0 1 0,1-1 0,-1 1 0,0 0 0,0 0 0,0-1 0,1 1 0,-2 2 0,-1 0 0,-41 40 0,-34 35 0,66-64 0,1 0 0,0 1 0,2 0 0,-1 1 0,2-1 0,0 2 0,-5 16 0,-2 11 0,-13 68 0,16-42 0,-7 112 0,19 71 0,0-244 0,1 19 0,6 39 0,-5-59 0,-1-1 0,1 0 0,0 0 0,0 0 0,1-1 0,0 1 0,0 0 0,1-1 0,0 0 0,8 11 0,-11-16 0,1 1 0,0-1 0,-1 0 0,1 0 0,0 0 0,0 0 0,0 0 0,0 0 0,-1 0 0,1 0 0,1-1 0,-1 1 0,0-1 0,0 0 0,0 1 0,0-1 0,0 0 0,0 0 0,0 0 0,0-1 0,1 1 0,1-1 0,6-1 0,-1-1 0,1-1 0,13-6 0,-11 5 0,246-116-1365,-217 101-5461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24575,'0'15'0,"5"194"0,-13-1 0,0-17 0,7-161-682,6 48-1,0-49-6143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0,1 0 0,6 0 0,2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24575,'0'0'0,"6"0"0,18-2 0,27-2 0,24-3 0,15-4 0,13-1 0,5-2 0,-1-1 0,-6-3 0,-14 1 0,-15-1 0,-14 0 0,-16 4 0,-14 4-8191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24575,'-2'1'0,"1"0"0,0 1 0,0-1 0,0 0 0,0 0 0,0 1 0,0-1 0,0 1 0,1-1 0,-1 1 0,0-1 0,1 1 0,-1 1 0,0 1 0,-6 13 0,2 1 0,0 0 0,-4 30 0,1 60 0,5-21-94,5 1-1,22 149 1,-2-117-48,51 163 0,-53-220-1129,-4-14-5082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24575,'3'9'0,"-1"-3"0,30 88 0,0 0 0,88 305-1897,-88-264 1199,13 145-1,-36-185 350,-4 0 0,-10 134-1,-2-156 138,-3 0-1,-4-1 1,-39 122-1,35-144 44,-26 54-1,35-85 322,-1-2-1,-1 0 1,0 0 0,-1-1-1,-1 0 1,-15 14 0,25-27-62,0 0 1,0-1-1,0 1 1,-1-1-1,1 1 1,-1-1-1,0 0 1,1-1-1,-1 1 1,0 0-1,0-1 1,0 0-1,-5 1 1,6-2-30,1 0 0,-1-1 0,0 1 0,1 0 0,-1-1 0,0 1 0,1-1 0,-1 0 0,1 0 0,-1 0 0,1 0 0,-1-1 0,1 1 0,0-1 0,0 1 0,0-1 0,0 0 0,0 0 0,0 0 0,0 0 0,-2-3 0,-1-3 108,-1 1 1,2-1 0,-1 0-1,1 0 1,1-1 0,-5-14-1,2 2-61,-5-42-1,7 17-265,2-1-1,6-71 0,27-94-317,-15 141 476,3 0 0,3 2 0,3 1 0,3 0 0,3 2 0,52-81 0,-10 38-1130,-8 22-4521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182 542 24575,'-7'9'0,"-1"3"0,0 1 0,0 0 0,2 0 0,0 0 0,-7 22 0,-13 74 0,3 52 0,20-132 0,3-1 0,0 1 0,7 48 0,-5-68 0,0 0 0,0 0 0,1 0 0,0 0 0,1 0 0,-1 0 0,2-1 0,-1 0 0,7 8 0,-7-10 0,1-1 0,-1 0 0,1 0 0,0-1 0,1 1 0,-1-1 0,1 0 0,0-1 0,0 0 0,0 1 0,0-2 0,13 5 0,-11-5 0,-1-1 0,0 0 0,0 0 0,0 0 0,1-1 0,-1 0 0,0 0 0,1-1 0,-1 0 0,0-1 0,0 1 0,0-1 0,0-1 0,0 1 0,0-1 0,-1 0 0,11-7 0,-3 0 0,1-1 0,-2 0 0,0-1 0,0 0 0,-1-1 0,15-21 0,-2 0-222,-2-2 0,33-70-1,18-87-320,-56 130 543,-2 0 0,13-106 0,-26 131 0,-1-1 0,-2 0 0,-1 0 0,-2 0 0,-14-65 0,14 93 0,0-1 0,0 1 0,-1 0 0,-1 0 0,0 1 0,-7-12 0,9 18 0,-1-1 0,1 1 0,-1 0 0,1 0 0,-1 0 0,-1 1 0,1-1 0,0 1 0,-1 0 0,1 0 0,-1 1 0,0-1 0,0 1 0,0 0 0,-6-1 0,1 1 11,-1 0-1,1 1 0,-1 0 1,1 1-1,-1 0 0,1 0 1,-1 1-1,-16 4 0,8 0 219,1 0 0,-1 2 0,-32 15 0,33-12-211,1 0 0,1 1 0,0 0 0,1 2 1,-19 18-1,14-10 39,2 0 1,0 2-1,-16 28 1,7-2-434,1 1 0,3 1 1,-20 63-1,22-48-6450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24575,'4'-7'0,"0"4"0,-1 0 0,1 1 0,0 0 0,0-1 0,0 1 0,0 1 0,0-1 0,0 1 0,5-2 0,4 0 0,24-2 0,-26 5 0,0-1 0,0 1 0,0 1 0,0 0 0,0 1 0,0 0 0,0 1 0,0 0 0,15 7 0,-12-4 0,0 2 0,-1-1 0,0 2 0,-1 0 0,0 0 0,14 14 0,-4 1 0,-1 1 0,-1 0 0,-1 2 0,-2 0 0,0 1 0,12 31 0,3 18-37,34 127-1,-37-107-1252,-20-69-5536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24575,'0'0'0,"4"0"0,11 6 0,15 11 0,25 16 0,29 18 0,25 24 0,13 27-2066,-5 15 2066,-16 12 0,-24 12 0,-28 4 0,-35-9 0,-34-11 0,-29-14-132,-12-22 132,4-27-5993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24575,'0'4'0,"0"-1"0,1 1 0,0-1 0,0 1 0,0-1 0,3 7 0,1 4 0,9 35 0,-2 1 0,-3-1 0,5 73 0,-11-53 0,-13 137 0,-15-54 0,17-122 0,0 1 0,-25 53 0,29-77 0,-5 14 0,8-20 0,1 0 0,0-1 0,0 1 0,0 0 0,-1 0 0,1 0 0,0-1 0,0 1 0,0 0 0,0 0 0,0 0 0,0 0 0,1-1 0,-1 1 0,0 0 0,0 0 0,1 0 0,-1-1 0,0 1 0,1 0 0,-1 0 0,1 0 0,2 1 0,-1 0 0,1 0 0,-1 0 0,1-1 0,0 1 0,0-1 0,0 1 0,0-1 0,0 0 0,0-1 0,4 2 0,36 3 0,-37-4 0,36 0-341,0-1 0,0-2-1,72-14 1,-82 10-6485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0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124 335 24575,'0'0'0,"5"3"0,0 3 0,0 0 0,-1 1 0,0-1 0,0 1 0,0 0 0,-1 0 0,5 15 0,-5-15 0,7 23 0,-1 0 0,-1 0 0,-2 1 0,0-1 0,1 58 0,-7-60 0,-1 1 0,-1-1 0,-2 0 0,-1 0 0,-1-1 0,-15 45 0,12-51-341,0-1 0,-1 0-1,-15 21 1,-1-5-6485</inkml:trace>
  <inkml:trace contextRef="#ctx0" brushRef="#br0" timeOffset="1">1 1 24575,'0'0'0,"0"0"0,4 3 0,11 8 0,8 5 0,1 0-8191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1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24575,'3'4'0,"14"21"0,26 28 0,-9-13 0,91 123 0,120 204 0,-210-306 0,70 107 0,-92-153 0,-13-15 0,0 0 0,0 0 0,0 0 0,1 1 0,-1-1 0,0 0 0,0 0 0,0 0 0,1 0 0,-1 0 0,0 0 0,0 0 0,0 0 0,1 1 0,-1-1 0,0 0 0,0 0 0,1 0 0,-1 0 0,0 0 0,0 0 0,1 0 0,-1 0 0,0-1 0,1 1 0,-1 0 0,0-1 0,0 1 0,1 0 0,-1-1 0,0 1 0,0-1 0,0 1 0,0-1 0,0 1 0,1 0 0,-1-1 0,0 1 0,0-1 0,0 1 0,0-1 0,0 1 0,0 0 0,-1-1 0,0-12 0,-1 1 0,-1 1 0,0-1 0,-7-18 0,1 5 0,-105-402 0,98 348 60,-11-130 0,25 152-431,1 1-1,3 0 1,11-63 0,-4 68-6455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1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24575,'0'0'0,"2"0"0,5 4 0,8 9 0,9 9 0,9 11 0,4 9 0,1 3 0,-1 2 0,-2-2 0,-5-2 0,-5-6 0,-8-8-8191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24575,'0'0'0,"0"0"0,0 0 0,2-2 0,2-1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1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24575,'-13'0'0,"11"1"0,1-1 0,-1 1 0,1 0 0,-1 0 0,1-1 0,-1 1 0,1 0 0,0 0 0,-1 0 0,1 1 0,0-1 0,-2 2 0,-11 19 0,11-18 0,-13 25 0,1 1 0,-21 60 0,-10 67 0,42-143 0,-153 643-625,156-651 625,-8 34 0,-4 54 0,12-90 3,1 0 1,0 0 0,0 0 0,0 0-1,1 0 1,1 6 0,-2-8 22,1-1 0,0 1 0,-1-1 0,1 0 0,0 1 0,0-1 0,0 1 0,0-1 0,0 0 0,0 0 0,0 0 1,0 0-1,1 0 0,-1 0 0,0 0 0,1 0 0,-1 0 0,4 1 0,1 0-12,0 0 0,1 0 1,-1-1-1,1 0 0,-1 0 0,1-1 0,13 0 1,48-8-27,-66 7 14,176-41-2,-107 23 0,414-107 0,-227 68-1365,-216 51-5461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1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0 24575,'-4'1'0,"1"0"0,-1-1 0,1 1 0,-1 1 0,1-1 0,-1 0 0,1 1 0,-7 4 0,-1 0 0,-9 4 0,0 1 0,-35 25 0,44-27 0,1 0 0,0 0 0,1 1 0,0 0 0,1 1 0,-10 15 0,8-9 0,1 0 0,0 1 0,1 0 0,2 1 0,-1 0 0,2 0 0,-3 21 0,6-27 0,1 0 0,0 0 0,1 0 0,0 0 0,1 0 0,1 0 0,0 0 0,1 0 0,0 0 0,1-1 0,9 22 0,-2-13 0,1-2 0,0 0 0,2 0 0,17 19 0,70 64 0,-64-66 0,85 90 0,-97-97 0,-2 1 0,32 52 0,-48-70 0,-1 0 0,0 0 0,-1 1 0,0-1 0,4 23 0,-8-29 0,0 0 0,0 1 0,-1-1 0,0 0 0,0 1 0,-1-1 0,1 1 0,-1-1 0,-1 0 0,1 0 0,-1 0 0,0 0 0,-5 10 0,5-13 0,-9 15 0,11-17 0,0-1 0,0 0 0,0 0 0,0 1 0,-1-1 0,1 0 0,0 1 0,0-1 0,-1 0 0,1 0 0,0 0 0,0 1 0,-1-1 0,1 0 0,0 0 0,-1 0 0,1 0 0,0 1 0,-1-1 0,1 0 0,0 0 0,-1 0 0,1 0 0,0 0 0,-1 0 0,1 0 0,0 0 0,-1 0 0,1 0 0,0 0 0,-1 0 0,1 0 0,0 0 0,-1 0 0,1 0 0,0-1 0,-1 1 0,1 0 0,0 0 0,-1 0 0,1-1 0,0 1 0,0 0 0,-1 0 0,1 0 0,0-1 0,0 1 0,-1-1 0,0-2 0,-1-1 0,1 1 0,-1-1 0,1 1 0,0-1 0,0 0 0,1 0 0,-1 0 0,1-6 0,0 5 0,-1-21 30,1-1 0,1 0 0,7-38 0,24-77-1515,-19 96-5341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1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2 0,0 5 0,0 4 0,0 8 0,2 11 0,2 11 0,3 10 0,2 5 0,0-1 0,-3-1 0,-1-7 0,-2-10-8191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1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24575,'0'0'0,"0"0"0,1 0 0,11 0 0,11-2 0,1 0-8191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1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11 24575,'0'0'0,"0"-1"0,0 1 0,0-1 0,-1 1 0,1-1 0,0 0 0,0 1 0,-1-1 0,1 1 0,-1-1 0,1 1 0,0 0 0,-1-1 0,1 1 0,-1-1 0,1 1 0,-1 0 0,1-1 0,-1 1 0,0 0 0,1 0 0,-1-1 0,1 1 0,-1 0 0,1 0 0,-1 0 0,0 0 0,1 0 0,-1 0 0,0 0 0,0 0 0,-27-1 0,19 2 0,-462-1 0,491 3 0,-6 1 0,257 30 11,2-18-1062,200-10 293,2-15-398,6 0 502,85 8 1811,-553 1-6897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6 0,2 11 0,2 16 0,3 14 0,2 7 0,3 4 0,4-3 0,0-7 0,0-10 0,-3-12-8191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1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24575,'1'0'0,"0"0"0,-1 0 0,1 0 0,0 0 0,0 0 0,0 1 0,0-1 0,-1 0 0,1 0 0,0 0 0,1 1 0,5 2 0,46 15-17,0 3 0,-2 2 0,0 2 0,-2 3-1,0 1 1,56 47 0,-57-36-133,-2 1 0,-2 3 0,63 81-1,-94-107 151,0 1 0,-2 0 0,0 1 0,-2 0 0,0 0 0,-1 1 0,8 30 0,-13-34 0,0 0 0,-1-1 0,-1 1 0,0 0 0,-1 0 0,-1 0 0,-1 0 0,0-1 0,-1 1 0,-7 23 0,2-19-56,-1 0-1,0-1 1,-2 0-1,0-1 0,-1 0 1,-1-1-1,-24 26 1,1-6-225,-2-2 1,-46 34 0,-44 23-966,11-17-3685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1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24575,'0'0'0,"0"5"0,-10 234 0,10-183 0,29 622-2372,-3-212 1026,-21 9 1248,-82 704 1,21-804-854,41-281 1172,11-68-3769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1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24575,'12'0'0,"508"5"-484,-65 1-141,532-19-3035,735-9 1025,-1707 22 2635,550-5-35,-4-19 2,-414 11 3454,201-43 1,-236 35-2753,-93 18-679,1 2 0,0 0 0,34 4 0,-52-3 10,-1 1 0,1-1 0,-1 0 0,1 1 0,-1-1 0,0 1 0,1 0 0,-1-1 0,0 1 0,1 0 0,-1 0 0,0 0 0,0 0 0,0 0 0,0 0 0,0 0 0,0 0 0,0 1 0,0-1 0,0 0 0,-1 0 0,1 1 0,0-1 0,-1 1 0,2 2 0,-1 4 0,1 0 0,-1-1 0,1 17 0,-1-9 0,16 400-184,-62 162-1410,-54-4 362,18-202 705,-96 497-1109,114-418 1649,5-35-114,-24-6-1041,44-276 2070,-100 232-1,121-328-420,7-17 238,1 1 0,1-1 0,0 2 0,-4 23 0,12-43-678,-1 0-49,1 0 0,0 0 0,-1-1-1,1 1 1,0 0 0,0 0 0,0-1 0,0 1-1,0 0 1,1 0 0,-1-1 0,0 1-1,2 2 1,-13-20-18,1 8 0,0 0 0,0 0 0,-1 1 0,0 1 0,0-1 0,-16-5 0,-76-22 0,-368-88-1116,336 88 953,-629-149-2115,-8 40-1,51 70 2315,0 37-185,665 34 119,16 0-177,-452-30 926,459 28 159,0-1 0,0-1 0,1-2-1,0-2 1,-35-15 0,52 19-1266,-1 0-1,-25-7 1,24 10-6438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3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24575,'0'2'0,"0"-1"0,1 1 0,-1-1 0,0 1 0,1-1 0,-1 1 0,1-1 0,-1 1 0,2 2 0,3 6 0,13 33 0,2-1 0,1-1 0,3-1 0,1-1 0,33 38 0,164 170 0,-210-234 0,143 136 0,-117-117 0,2-1 0,53 30 0,-84-55 0,1-1 0,0 0 0,0 0 0,17 4 0,-25-8 0,1-1 0,-1 1 0,0-1 0,1 1 0,-1-1 0,1 0 0,-1 0 0,1 0 0,-1 0 0,0 0 0,1-1 0,-1 1 0,1-1 0,-1 0 0,0 0 0,1 1 0,-1-1 0,0-1 0,0 1 0,0 0 0,0 0 0,0-1 0,0 1 0,0-1 0,0 0 0,1-2 0,0 1 0,-1-1 0,0 0 0,0 0 0,0 0 0,0 0 0,-1-1 0,0 1 0,1 0 0,-2-1 0,1 1 0,0-1 0,-1-4 0,0-7 0,-1 1 0,-3-21 0,-6-19 0,-24-75 0,-29-53 0,35 105 0,-34-123 0,54 171 0,3-1 0,0-1 0,2 1 0,1-51 0,3 70-151,0 1-1,0-1 0,2 0 0,-1 1 1,1-1-1,1 1 0,0 0 1,9-17-1,1 5-6674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3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24575,'-1'0'0,"0"0"0,1 1 0,-1-1 0,1 0 0,-1 1 0,1-1 0,-1 1 0,0-1 0,1 0 0,-1 1 0,1-1 0,0 1 0,-1 0 0,1-1 0,-1 1 0,1-1 0,0 1 0,0 0 0,-1-1 0,1 1 0,0-1 0,0 1 0,0 0 0,-1-1 0,1 1 0,0 0 0,0 0 0,0-1 0,0 2 0,-1 25 0,2-24 0,1 29 0,2-1 0,2 1 0,11 38 0,-11-47 0,86 281-1325,-91-303 1285,10 31-6786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3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0,6 2 0,6 2 0,0 1-8191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4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46 24575,'-1'-2'0,"-2"0"0,0-2 0,1-1 0,1 0 0,0-3 0,0 2 0,1 0 0,0 2 0,0 2 0,-2 1 0,-2 0 0,-3 7 0,-1 6 0,-1 0-8191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4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24575,'0'0'0,"-2"0"0,-2 0 0,-7 3 0,-6 12 0,-11 19 0,-11 24 0,-8 20 0,-8 28 0,-23 64-2156,1 3-3879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5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82 197 24575,'-46'0'0,"45"0"0,1 1 0,-1-1 0,0 1 0,0-1 0,0 1 0,1-1 0,-1 1 0,0 0 0,1-1 0,-1 1 0,0 0 0,1 0 0,-1-1 0,1 1 0,-1 0 0,1 0 0,-1 0 0,1 0 0,-1 1 0,1-1 0,-5 9 0,2 0 0,-1 1 0,1-1 0,1 1 0,0-1 0,-1 18 0,2 68 0,1-90 0,3 48 0,2 0 0,3 0 0,20 76 0,-17-92 0,1-1 0,2 0 0,2-1 0,2-1 0,33 51 0,-42-73 0,0 0 0,1-1 0,0-1 0,1 0 0,0 0 0,1-1 0,16 11 0,-23-18 0,0 0 0,0 0 0,0 0 0,0-1 0,0 0 0,1 0 0,-1-1 0,1 1 0,-1-1 0,1 0 0,0-1 0,-1 0 0,1 1 0,0-2 0,0 1 0,-1-1 0,1 0 0,-1 0 0,1 0 0,-1-1 0,1 1 0,7-5 0,-7 3 0,-1-1 0,1 1 0,-1-1 0,0 0 0,0 0 0,-1-1 0,1 1 0,-1-1 0,0 0 0,0 0 0,0 0 0,3-8 0,2-5 0,-2-1 0,10-30 0,8-21 0,-22 63 0,1 0 0,0 0 0,0 0 0,1 0 0,0 0 0,10-10 0,-8 10 0,1 1 0,1 0 0,-1 1 0,1-1 0,-1 2 0,2-1 0,13-4 0,71-17 0,-65 19 0,98-30 0,-114 32 0,0-1 0,0 0 0,-1 0 0,0-1 0,0-1 0,-1 0 0,16-14 0,-25 19 0,1 1 0,-1-1 0,0 0 0,0 0 0,0 0 0,0-1 0,0 1 0,-1 0 0,1-1 0,-1 1 0,0-1 0,0 1 0,0-1 0,-1 0 0,1 1 0,-1-1 0,0 0 0,0 1 0,0-1 0,-1 0 0,1 0 0,-1 1 0,0-1 0,-1-4 0,-3-4 0,0 0 0,0 0 0,-2 0 0,1 1 0,-15-19 0,-10-9 0,-2 1 0,-2 2 0,-45-37 0,-127-87 0,201 156-82,-13-9-345,1-1-1,-30-30 0,37 31-6398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5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24575,'0'-13'0,"1"10"0,0-1 0,0 1 0,0-1 0,0 1 0,1 0 0,-1-1 0,1 1 0,0 0 0,0 0 0,4-4 0,4-5 0,13-11 0,-11 12 0,16-20 0,-17 18 0,0 1 0,0 1 0,19-14 0,-29 24 0,0 0 0,0 1 0,-1-1 0,1 0 0,0 1 0,0-1 0,0 1 0,0 0 0,0-1 0,0 1 0,0 0 0,0-1 0,0 1 0,0 0 0,0 0 0,0 0 0,0 0 0,0 0 0,0 0 0,0 0 0,0 0 0,0 0 0,0 1 0,0-1 0,1 1 0,-1 0 0,0 0 0,1 0 0,-1 1 0,0-1 0,0 0 0,0 1 0,0-1 0,-1 1 0,1-1 0,0 1 0,-1 0 0,1-1 0,0 1 0,-1 0 0,1 2 0,2 14 0,-1 1 0,-1-1 0,0 1 0,-2 18 0,-11 75 0,12-112 0,-26 144 0,7-46 0,19-98 0,0 0 0,0 1 0,0-1 0,0 1 0,-1-1 0,1 0 0,0 1 0,0-1 0,0 1 0,0-1 0,0 0 0,0 1 0,0-1 0,0 1 0,0-1 0,0 0 0,0 1 0,1-1 0,-1 1 0,0-1 0,0 0 0,0 1 0,0-1 0,1 0 0,-1 1 0,0-1 0,1 1 0,9-5 0,-8 3 0,9-5-1365,0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 24575,'-17'-9'0,"15"8"0,11 5 0,3 2 0,-1 1 0,0 0 0,-1 1 0,0 0 0,0 0 0,0 1 0,12 17 0,53 79 0,-74-103 0,325 519-853,-282-452 979,113 171-1475,-131-203-4766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5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0,6 2 0,5 3 0,2 0-8191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0:2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24575,'0'0'0,"1"0"0,4 0 0,2-2 0,1-2 0,5-3 0,0-2 0,5-1 0,6-1 0,7-1 0,6 0 0,1 1 0,-7 1-8191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0:2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1668 1 24575,'-7'2'0,"-1"5"0,-13 13 0,3-2 0,-102 94 14,-38 35-267,-211 223-1498,20 21 357,335-374 1393,-247 307-483,16 6 35,241-323 456,-16 20 46,2 2 0,-28 57-1,36-62-4090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0:2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24575,'0'9'0,"2"-2"0,-1 0 0,1-1 0,0 1 0,1-1 0,0 1 0,0-1 0,4 7 0,0-1 0,35 63-33,62 83-1,65 63-590,-116-154 476,157 190 195,84 110-1481,89 161 1157,-300-417 203,74 101-273,-12 5 125,-103-144-619,-11-14-3363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2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24575,'10'7'0,"-1"-1"0,1 0 0,0 0 0,1-1 0,14 5 0,-21-8 0,17 6 0,0-1 0,42 7 0,46 1 0,-88-13 0,337 21-122,0-22-406,-309-1 524,-12 0-106,37 0-463,87-11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2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24575,'6'0'0,"1"1"0,0-1 0,12 5 0,-5-2 0,104 21-32,108 26 86,-188-38-220,0 1 0,0 2-1,63 34 1,-73-32 134,-1 1-1,0 1 1,-1 2 0,44 44 0,-57-50 35,-1 0 0,0 0 1,-1 1-1,-1 0 0,0 1 0,-1 0 0,-1 1 1,-1-1-1,9 37 0,-11-30-46,-1 0 0,-2 0-1,0 0 1,-2 0 0,0 0 0,-5 31 0,-1-22-124,-1 0 1,-2 0 0,-24 60-1,11-44-165,-51 83-1,-41 30 30,58-94 316,-3-2-1,-114 99 1,117-119-135,-3-3 1,-1-1-1,-108 53 1,90-60-793,22-16-3207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2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24575,'0'4'0,"13"234"-340,15 0-265,-4-38 352,20 386-809,-46 4 0,-66 187 1062,4-321-1493,57-409-1883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2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275 394 24575,'6'0'0,"1"0"0,-1 1 0,7 1 0,12 2 0,472 18-2325,0-50 210,-1-33 165,-1-16 119,-135 20 545,1657-132-607,-1762 183 1512,-36 2 313,-33 3 235,104 2 1807,-100 1 2902,-179-2-4679,-6 0 210,0 0 0,1 0 0,-1 0 0,0 1 0,7 2 0,-11-3-323,0 1 1,1-1-1,-1 1 0,0-1 0,0 1 0,1 0 0,-1 0 1,0 0-1,0 0 0,0 0 0,0 0 0,0 0 0,0 0 1,-1 0-1,1 0 0,0 0 0,0 0 0,-1 1 1,1-1-1,-1 0 0,1 1 0,-1-1 0,0 0 0,1 2 1,0 9-66,0-1 0,0 1 0,-1-1 0,-2 19 0,-11 47-26,-47 148 7,32-134 0,-31 135-1252,-48 364-1,47 239 834,57-749 444,-10 293-553,-25-5 364,34-342 221,-1 0-1,-12 34 1,13-49 64,0-1 1,-1 0-1,0 0 0,-1 0 1,0-1-1,0 0 0,-1 0 1,-10 10-1,5-8 107,-2 0-1,1-1 1,-1-1 0,-1 0-1,0-1 1,0 0 0,-1-1-1,0-1 1,-26 7 0,-3-2-211,0-3 1,-64 4-1,-238 2-1113,113-8-316,26 5 652,-27 7-1044,-123 22-152,-439 107 0,376-45 230,-429 93 1556,-346-14 12,999-166 1186,151-14 159,-1-2 0,-49-8 0,61 3-2929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2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24575,'0'0'0,"0"0"0,0-1 0,0 0 0,0 0 0,0 1 0,1-1 0,-1 0 0,0 0 0,1 1 0,-1-1 0,0 0 0,1 1 0,-1-1 0,1 0 0,-1 1 0,1-1 0,-1 1 0,1-1 0,0 0 0,13-8 0,-7 5 0,0 1 0,1 0 0,-1 1 0,1 0 0,-1 0 0,16-1 0,166-16-15,8 13-628,-136 5 204,1206-43-1774,-1232 42 2212,549-30-190,-2 20 288,-549 12 596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2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1 24575,'5'0'0,"34"0"0,54 8 0,-69-4 0,0 1 0,-1 1 0,34 14 0,-27-7 0,-1 0 0,-1 3 0,0 0 0,-2 1 0,0 2 0,26 24 0,-36-29 0,-1 1 0,-1 1 0,-1 0 0,0 0 0,-1 2 0,-1-1 0,0 2 0,-2-1 0,0 1 0,9 30 0,-12-28-62,-2 1 1,0 0-1,-2 0 0,0 0 0,-1 0 1,-1 0-1,-2 0 0,0 1 0,-1-2 0,-9 35 1,1-23-19,0 0 1,-3 0 0,0-1 0,-2-1-1,-1 0 1,-22 29 0,-4-4-135,-2-1 0,-3-2 0,-1-2 0,-105 82 0,76-76 22,-4-3 0,-173 86 0,204-115 192,-2-3 0,0-2 0,-79 18 0,-32-11-885,1-11-3541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 24575,'0'0'0,"0"1"0,-6 29 0,-5 52 0,5-33 0,-68 419-1231,-41-7 831,-49 26-459,150-448 306,-16 45-4595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3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129 435 24575,'-14'0'0,"9"1"0,0 0 0,0 0 0,0 0 0,1 0 0,-1 1 0,0 0 0,1 0 0,0 0 0,-1 1 0,1 0 0,0-1 0,0 1 0,0 1 0,1-1 0,-1 0 0,-5 8 0,5-5 0,0 0 0,0 0 0,0 1 0,1 0 0,0-1 0,1 1 0,-1 0 0,1 0 0,0 0 0,-1 13 0,2 0 0,1 1 0,0-1 0,2 1 0,0-1 0,1 0 0,9 30 0,-5-28 0,1 0 0,0-1 0,2 0 0,0 0 0,23 32 0,-15-29 0,1-1 0,2 0 0,0-2 0,38 30 0,-22-24 0,0-2 0,59 29 0,-69-41 0,2 0 0,-1-2 0,2-2 0,-1 0 0,1-2 0,0-1 0,1-2 0,0-1 0,-1-1 0,1-1 0,0-2 0,0-1 0,-1-2 0,1-1 0,-1-1 0,0-2 0,-1 0 0,33-15 0,-41 13 0,0-2 0,0 0 0,-1 0 0,-1-2 0,0-1 0,26-26 0,-25 20 0,-2-1 0,0 0 0,-1-1 0,-2-1 0,16-32 0,-18 30 0,-1-2 0,-1 0 0,-2 0 0,-1-1 0,-1 0 0,-2 0 0,-1-1 0,-1 1 0,-1-1 0,-2 0 0,-5-53 0,1 62-31,-1-1-1,-1 1 1,0 0-1,-2 0 1,0 1-1,-2 0 1,0 0-1,-1 1 0,-1 1 1,-1 0-1,0 0 1,-1 1-1,-1 1 1,-1 1-1,0 0 1,-1 1-1,-32-21 1,22 18 31,-1 2 0,0 1 0,-1 2 0,-38-12 0,18 10 0,-95-13 0,104 22 0,0 2 0,0 2 0,0 1 0,1 2 0,-1 2 0,-61 14 0,74-11 0,1 1 0,0 1 0,1 1 0,0 2 0,1 0 0,0 1 0,1 2 0,1 0 0,0 2 0,-28 27 0,36-30 105,0 1 1,-20 31 0,27-36-333,1 0 0,1 1 1,0-1-1,1 1 0,0 0 0,-3 13 0,2 11-6126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3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24575,'0'0'0,"1"5"0,2 5 0,1 0 0,9 17 0,0-1 0,150 384-467,-110-269 156,-47-126 311,71 173-30,-59-148 21,2-2 1,42 61-1,-55-90-298,0 0 1,0 0-1,17 14 0,-8-12-5823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31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24575,'1'12'0,"0"0"0,0 0 0,4 14 0,1 1 0,1 21 0,-3 1 0,-1-1 0,-3 1 0,-2 0 0,-1-1 0,-3 1 0,-2-1 0,-29 91 0,18-84 0,9-26 0,-9 35 0,19-63 0,0 0 0,-1 0 0,1 0 0,0 0 0,0 0 0,0 0 0,0 1 0,0-1 0,0 0 0,0 0 0,0 0 0,1 0 0,-1 0 0,0 0 0,1 0 0,-1 0 0,1 0 0,-1 0 0,1 0 0,-1 0 0,1 0 0,0 0 0,-1 0 0,1 0 0,0 0 0,0-1 0,0 1 0,0 0 0,0-1 0,-1 1 0,1 0 0,0-1 0,0 1 0,2-1 0,2 2 0,1 0 0,0-1 0,0 0 0,-1 0 0,9-1 0,-13 0 0,31 1 17,-1-2 0,0-1 0,1-1 0,36-10 0,121-39-695,-141 38-94,-15 4-6054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3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190 335 24575,'0'0'0,"0"0"0,0 0 0,0 0 0,0 0 0,0 3 0,0 10 0,2 15 0,2 21 0,3 16 0,2 11 0,1 4 0,1-2 0,1-7 0,-1-12 0,-1-14 0,-3-14 0,-2-13-8191</inkml:trace>
  <inkml:trace contextRef="#ctx0" brushRef="#br0" timeOffset="1">0 1 24575,'0'0'0,"0"0"0,0 0 0,0 0 0,6 1 0,5 5 0,1 2-8191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3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24575,'1'5'0,"2"4"0,0 0 0,1 0 0,7 13 0,-1-4 0,24 51 0,44 84 0,11-6 0,-45-88 0,2-2 0,2-2 0,4-2 0,89 72 0,-135-120 0,1 1 0,0-1 0,0 0 0,0 0 0,15 7 0,-21-12 0,1 1 0,0-1 0,-1 1 0,1-1 0,-1 1 0,1-1 0,0 0 0,-1 1 0,1-1 0,0 0 0,-1 0 0,1-1 0,0 1 0,-1 0 0,1 0 0,0-1 0,-1 1 0,1-1 0,-1 1 0,1-1 0,-1 0 0,1 0 0,-1 0 0,0 0 0,1 0 0,-1 0 0,0 0 0,1 0 0,-1 0 0,0 0 0,1-3 0,3-5 0,0 0 0,-1 0 0,0 0 0,0-1 0,-1 0 0,3-17 0,6-31 0,-3-1 0,-3-1 0,-1-72 0,-23-180 0,2 200 65,-3-45-1495,18 132-5396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3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24575,'0'0'0,"0"4"0,0 5 0,0 6 0,0 11 0,0 14 0,0 15 0,0 14 0,-2 6 0,-3-4 0,1-8 0,-1-9 0,2-12 0,1-13-8191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4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24575,'0'0'0,"0"0"0,0 0 0,6-2 0,13-2 0,10-1 0,-1 1-8191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5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24575,'0'0'0,"0"0"0,-2 4 0,-3 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5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33 181 24575,'-1'0'0,"1"0"0,0 0 0,-1 0 0,1 0 0,0 0 0,-1 0 0,1 1 0,0-1 0,-1 0 0,1 0 0,0 0 0,-1 1 0,1-1 0,0 0 0,0 0 0,-1 1 0,1-1 0,0 0 0,0 0 0,-1 1 0,1-1 0,0 0 0,0 1 0,-6 8 0,3-2 0,0 0 0,1 0 0,-1 0 0,2 0 0,-3 15 0,1 41 0,4-33 0,2 0 0,1 1 0,1-1 0,1 0 0,17 44 0,65 138 0,-87-211 0,0 1 0,10 23 0,1 0 0,1-1 0,20 27 0,-25-43 0,-8-8 0,0 0 0,0 0 0,0 0 0,1 0 0,-1 0 0,0 0 0,0 0 0,0 0 0,0 0 0,0 0 0,1 1 0,-1-1 0,0 0 0,0-1 0,0 1 0,0 0 0,0 0 0,1 0 0,-1 0 0,0 0 0,0 0 0,0 0 0,0 0 0,0 0 0,0 0 0,1 0 0,-1 0 0,0 0 0,0 0 0,0 0 0,0-1 0,0 1 0,0 0 0,1-2 0,0 1 0,-1-1 0,1 0 0,-1 0 0,1 1 0,-1-1 0,0-3 0,3-11 0,0 9 0,0-1 0,1 0 0,0 1 0,1 0 0,-1 0 0,1 0 0,9-9 0,1 1 0,32-25 0,-22 23 0,0 0 0,1 1 0,54-22 0,91-23 0,-45 18 0,-88 28 0,44-24 0,-71 34 0,-1-2 0,0 0 0,0 0 0,0 0 0,-1-1 0,0-1 0,-1 0 0,10-13 0,-14 17 0,0-1 0,0 0 0,-1 0 0,0-1 0,-1 1 0,1 0 0,-1-1 0,0 0 0,-1 1 0,0-1 0,0 0 0,0 0 0,-1 0 0,0 0 0,-1-13 0,-1 10 0,-1 0 0,0 0 0,0 1 0,-1-1 0,0 1 0,-1 0 0,0 0 0,0 1 0,-8-10 0,-6-6 0,-40-36 0,-29-15-1365,53 49-5461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5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24575,'0'0'0,"0"0"0,0 0 0,0 3 0,-7 216 0,2-50 0,5-167 0,0-1 0,0 1 0,0 0 0,0-1 0,0 1 0,1 0 0,-1 0 0,1-1 0,-1 1 0,1-1 0,0 1 0,1 2 0,-2-3 0,1 0 0,0 0 0,0 0 0,0-1 0,0 1 0,1 0 0,-1 0 0,0-1 0,0 1 0,0-1 0,1 1 0,-1-1 0,0 1 0,0-1 0,1 0 0,1 1 0,26 0-1365,-18-1-5461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24575,'0'0'0,"2"0"0,13 2 0,30-2 0,36-1 0,39-4 0,36-5 0,21-5-1917,9-7 1917,1-5 0,-9-4 0,-16-3 0,-24-3 0,-31 4 0,-35 7-6274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5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0,4 4 0,6 5 0,7 3 0,-1-1-8191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59:5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24575,'0'0'0,"-1"0"0,-6 6 0,-6 17 0,-9 40 0,-8 64 0,-10 77 0,-16 96-3276,1-4-1639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0:2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1 24575,'-1'0'0,"-1"0"0,1 0 0,0 1 0,0-1 0,0 0 0,0 0 0,0 1 0,0-1 0,0 1 0,-2 1 0,-7 6 0,1 0 0,0 1 0,1 0 0,0 0 0,-9 14 0,-9 11 0,-77 87 7,-66 83-880,-101 146 201,41-50-602,-145 212 1274,359-490 0,-138 186-188,108-154 95,-83 81-1,90-103-740,10-10-3336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0:2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24575,'1'3'0,"8"27"2,2-1-1,1 0 1,1-1-1,2-1 1,19 30-1,100 120-544,-102-137 203,359 443-1070,-181-224 972,27 57-321,-109-134 827,11-12-921,-80-108-3072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0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24575,'2'2'0,"137"185"-195,-21-30-1236,192 284-280,-177-251 1391,257 393-641,-372-556 933,-7-8 436,2 0 1,0-1-1,20 21 1,-30-35-260,1-1 1,-1-1 0,1 1 0,0 0-1,0-1 1,0 0 0,0 0-1,0 0 1,0 0 0,0-1 0,1 0-1,-1 0 1,1 0 0,-1 0-1,1-1 1,-1 1 0,1-1 0,5-1-1,2 0-125,-1-1 0,1 0 0,-1-1 0,0-1 0,0 0 0,11-5 0,5-5-24,0 0 0,-1-3 0,-1 0 0,42-37 0,84-95 0,-149 147 0,103-111-1365,-68 73-5461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0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56 608 24575,'5'0'0,"78"25"0,4 0 0,-69-22 0,0 1 0,0-2 0,1-1 0,-1 0 0,1-1 0,-1-1 0,0-1 0,1 0 0,-1-1 0,0-1 0,0-1 0,-1-1 0,1 0 0,-1-2 0,-1 1 0,1-2 0,-1 0 0,-1-1 0,0-1 0,14-13 0,-6 4 0,-2-1 0,0-1 0,-2-1 0,0-1 0,18-31 0,-28 38 0,0 1 0,-1-1 0,0 0 0,-2-1 0,0 1 0,0-1 0,-2-1 0,-1 1 0,3-30 0,-6 37 0,0 0 0,-1 0 0,0 0 0,-1 1 0,0-1 0,-1 0 0,0 1 0,-7-15 0,8 20 0,-1 0 0,0 0 0,0 0 0,0 0 0,-1 0 0,1 1 0,-1-1 0,0 1 0,0 0 0,-1 0 0,1 1 0,-1-1 0,0 1 0,0 0 0,0 0 0,0 1 0,-9-3 0,7 3 0,1 0 0,-1 1 0,0 0 0,0 1 0,0-1 0,0 1 0,-12 2 0,6 0 0,0 1 0,-1 0 0,-15 6 0,0 3-20,1 1 0,0 2-1,-47 31 1,-69 69-849,99-73 688,-57 67 0,83-86 166,1 1-1,1 1 1,1 1 0,-23 52-1,36-71 16,0-1 0,1 1 0,0 0 0,0 0 0,1 0 0,0 0 0,0 0 0,1 10 0,0-14 0,0-1 0,1 1 0,-1 0 0,1-1 0,0 1 0,0-1 0,0 1 0,0-1 0,0 1 0,0-1 0,1 0 0,-1 1 0,1-1 0,0 0 0,0 0 0,-1 0 0,1 0 0,1-1 0,-1 1 0,0 0 0,0-1 0,1 0 0,-1 1 0,3 0 0,2 1-283,1 0-1,0-1 1,15 3-1,24 0-5384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0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24 24575,'-9'-2'0,"-9"-4"0,-1 1 0,1 1 0,-21-2 0,31 6 0,0-1 0,0 1 0,0 1 0,0 0 0,0 0 0,0 0 0,0 1 0,0 0 0,-14 6 0,7 0 0,1 0 0,0 1 0,0 1 0,1 0 0,0 0 0,1 1 0,0 1 0,-14 18 0,12-11 0,0 0 0,1 1 0,1 0 0,1 1 0,-11 30 0,14-30 0,2 0 0,0 0 0,2 0 0,0 1 0,1 0 0,2 0 0,0-1 0,1 1 0,6 42 0,-5-57 0,1 0 0,-1 0 0,1 0 0,1 0 0,3 8 0,-5-13 0,0 0 0,1 0 0,-1 0 0,0-1 0,1 1 0,-1 0 0,1-1 0,0 1 0,-1-1 0,1 1 0,0-1 0,0 0 0,0 0 0,0 0 0,0 0 0,0 0 0,0 0 0,0 0 0,0-1 0,4 1 0,1-1 0,0 0 0,0 0 0,0-1 0,0 0 0,0-1 0,0 1 0,-1-1 0,1-1 0,0 1 0,9-6 0,8-5 0,1 0 0,-2-2 0,0 0 0,-1-2 0,-1-1 0,32-32 0,-23 16 0,0-2 0,-3-1 0,28-48 0,-47 72 0,-2 1 0,15-17 0,-21 28 0,0 0 0,1 0 0,0 1 0,-1-1 0,1 0 0,-1 1 0,1-1 0,0 1 0,-1-1 0,1 1 0,0-1 0,0 1 0,-1-1 0,1 1 0,0 0 0,0 0 0,0-1 0,0 1 0,-1 0 0,1 0 0,0 0 0,0 0 0,0 0 0,0 0 0,0 0 0,-1 0 0,1 0 0,0 0 0,0 0 0,0 0 0,0 1 0,0-1 0,-1 0 0,2 1 0,2 2 0,-1 0 0,0-1 0,0 1 0,0 0 0,5 7 0,-5-7 0,5 7 0,0-1 0,1 1 0,0-1 0,1-1 0,0 0 0,0 0 0,1-1 0,0 0 0,0-1 0,1 0 0,0-1 0,0 0 0,12 3 0,-8-5 19,-1 0-1,1 0 0,0-2 0,0 0 1,26-2-1,-20-1-387,0-1 0,0-1 1,30-10-1,18-11-6457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0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840 777 24575,'-7'5'0,"5"-1"0,0 1 0,0-1 0,0 0 0,0 1 0,1-1 0,0 0 0,0 1 0,0 0 0,1-1 0,-1 9 0,1-1 0,1 0 0,0 0 0,3 13 0,0-11 0,0 1 0,1-1 0,0 0 0,1 0 0,1-1 0,0 1 0,1-1 0,17 21 0,-17-24 0,0-1 0,1 0 0,0 0 0,1-1 0,-1-1 0,1 1 0,1-2 0,0 1 0,-1-1 0,2-1 0,13 5 0,-20-8 0,0-1 0,0 0 0,0 0 0,0 0 0,0-1 0,0 0 0,0 0 0,0 0 0,1 0 0,-1-1 0,0 0 0,0 0 0,0 0 0,0-1 0,8-4 0,-8 4 0,0-1 0,0-1 0,0 1 0,0-1 0,-1 0 0,0 0 0,0 0 0,0-1 0,0 0 0,0 1 0,-1-1 0,0 0 0,4-9 0,-4 6-1,1-1-1,-1 0 1,-1 0 0,0 0-1,0 0 1,0 0 0,-2 0-1,1-12 1,-1 7 7,-2 0 0,1-1 0,-2 1 1,-7-24-1,-1 8-56,-1 0 0,-2 1 0,-1 0 0,-21-29 1,7 16-224,-1 1 0,-3 2 1,-59-56-1,41 49 222,-3 3-1,-67-42 0,-130-54 206,-9 25-320,257 113 164,-147-53-17,134 50 19,16 4 4,0 0-1,0 0 1,0 0-1,0 0 1,0 0-1,0 0 1,0 0-1,0 0 1,0 0-1,0 0 1,0 0 0,0 1-1,1-1 1,-1 0-1,0 0 1,0 0-1,0 0 1,0 0-1,0 0 1,0 0-1,0 0 1,0 0-1,0 0 1,0 1-1,0-1 1,-1 0-1,1 0 1,0 0-1,0 0 1,0 0 0,0 0-1,0 0 1,0 0-1,0 0 1,0 0-1,0 0 1,0 1-1,0-1 1,0 0-1,0 0 1,0 0-1,0 0 1,0 0-1,0 0 1,-1 0-1,1 0 1,0 0-1,0 0 1,0 0 0,0 0-1,0 0 1,0 0-1,0 0 1,0 0-1,0 0 1,0 0-1,-1 0 1,1 0-1,0 0 1,0 0-1,0 0 1,0 0-1,0 0 1,0 0-1,16 13 914,108 66-688,-4-3-549,36 20-961,483 249-1426,-491-269 2494,31 21 213,-35-11-590,-34-13-2356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0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1706 1803 24575,'-10'2'0,"-22"8"-20,-1-2 1,0-2-1,0 0 0,0-2 0,0-2 0,-1-1 1,1-2-1,0-1 0,-60-11 0,39 1-156,1-3 0,0-2-1,2-2 1,0-2 0,-57-33 0,6-6-642,-167-128 0,163 100 660,-116-123 0,106 83-58,93 99 144,1-1 0,-28-51 0,46 74 107,0 0 1,1 0 0,0 0-1,0-1 1,1 0 0,0 0-1,0 1 1,0-10 0,2 13-11,0 1 1,0 0 0,0 0 0,1-1 0,-1 1 0,1 0 0,0 0 0,0 0 0,0 0 0,1 0 0,-1 0-1,1 0 1,-1 0 0,1 0 0,0 1 0,0-1 0,0 1 0,0-1 0,1 1 0,-1 0 0,1 0-1,2-2 1,3-1 7,0 0 0,0 1 0,1 0-1,-1 0 1,1 1 0,15-4-1,4 1-54,30-2-1,-2 4 50,-1 2-1,77 7 1,-57 3 62,94 23 0,-57-1-3,-2 4 0,134 61 0,-125-39 151,120 76 0,-222-123-237,-66-52 1291,-23-22-1319,-111-132-1,151 157-45,3-1 0,1-1 0,2-2 0,2-1 0,-23-58 0,34 66 74,-12-50 0,20 67 0,2 0 0,1 0 0,0-1 0,2-25 0,0 38 0,0 0 0,1 0 0,1 0 0,0 0 0,0 0 0,0 0 0,1 0 0,0 1 0,0-1 0,1 1 0,0 0 0,0 0 0,1 0 0,0 1 0,0 0 0,0 0 0,1 0 0,0 0 0,0 1 0,1 0 0,10-7 0,-2 5 3,0-1 0,1 2 0,-1 0 0,1 1 0,0 1 0,1 0 0,-1 1 0,1 1 0,-1 0 0,19 1 0,4 2-44,0 2 1,0 1-1,49 13 1,-27-1-100,-1 2 1,-1 4-1,0 2 0,65 37 1,213 145 228,-123-70-150,-68-53-1143,-100-59-4225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0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463 857 24575,'0'-14'0,"1"1"0,5-24 0,0 6 0,5-51 0,0-127 0,-12 166 0,-2-1 0,-2 1 0,-1 0 0,-21-71 0,22 100 0,0 0 0,-1 0 0,0 1 0,-1-1 0,0 1 0,-1 1 0,-14-18 0,17 24 0,0 1 0,0 0 0,-1 1 0,1-1 0,-1 1 0,0 0 0,0 0 0,-1 1 0,1-1 0,-1 2 0,1-1 0,-1 1 0,0 0 0,0 0 0,0 0 0,0 1 0,-10 0 0,6 1 0,1 1 0,-1 0 0,1 0 0,0 1 0,-1 0 0,1 1 0,0 1 0,1-1 0,-1 1 0,0 1 0,1 0 0,0 0 0,0 1 0,1 0 0,-15 13 0,14-10 0,0 1 0,0 0 0,1 1 0,0 0 0,0 0 0,2 1 0,-1-1 0,1 2 0,1-1 0,0 0 0,1 1 0,-2 13 0,3-8 0,1-1 0,0 1 0,2-1 0,0 1 0,1 0 0,1-1 0,0 1 0,1-1 0,1 0 0,1 0 0,12 27 0,-11-28 0,2 0 0,0-1 0,1 1 0,1-2 0,0 0 0,1 0 0,1-1 0,0 0 0,0-1 0,1 0 0,29 19 0,-22-20-195,1-1 0,1-1 0,0 0 0,0-2 0,0-1 0,34 6 0,33 0-6631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24575,'0'0'0,"4"-2"0,10-3 0,13 0 0,13 1 0,13-1 0,15 0 0,12 3 0,1 4 0,-13 1-8191</inkml:trace>
  <inkml:trace contextRef="#ctx0" brushRef="#br0" timeOffset="1">280 775 24575,'0'0'0,"6"-2"0,21-2 0,30-5 0,27-4 0,24-8 0,21-5 0,15-3-1285,-9 3 1285,-26 7-6906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0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766 305 24575,'0'0'0,"0"0"0,-1 0 0,1 0 0,0 0 0,-1 0 0,1 1 0,0-1 0,-1 0 0,1 0 0,0 1 0,0-1 0,-1 0 0,1 0 0,0 1 0,0-1 0,-1 0 0,1 1 0,0-1 0,0 0 0,0 1 0,0-1 0,-1 1 0,1-1 0,0 1 0,0 0 0,-6 16 0,1 0 0,0 1 0,-1 18 0,1-8 0,-7 40 0,2 1 0,4 0 0,2 1 0,9 105 0,-3-162 0,-2-13 0,0 0 0,0 0 0,0 0 0,0 0 0,0 0 0,1 0 0,-1 0 0,0 0 0,0 0 0,0 0 0,0 0 0,0 0 0,0 0 0,0 0 0,0-1 0,0 1 0,0 0 0,0 0 0,0 0 0,0 0 0,0 0 0,0 0 0,1 0 0,-1 0 0,0 0 0,0 0 0,0 0 0,0 0 0,0 0 0,0 0 0,0 0 0,0 0 0,0 0 0,0 0 0,0 0 0,0 0 0,1 0 0,-1 0 0,0 0 0,0 0 0,0 0 0,0 0 0,0 0 0,0 0 0,0 0 0,0 1 0,0-1 0,0 0 0,0 0 0,0 0 0,0 0 0,0 0 0,0 0 0,1 0 0,-1 0 0,0 0 0,0 0 0,0 0 0,0 0 0,0 0 0,0 0 0,0 1 0,0-1 0,0 0 0,0 0 0,0 0 0,0 0 0,0 0 0,1-3 0,1-1 0,-1 1 0,0-1 0,0 1 0,0-1 0,0 0 0,0 1 0,-1-1 0,0-7 0,1-1 0,2-28 0,-2 0 0,-2 0 0,-2 0 0,-14-78 0,10 89 0,-1 2 0,-1-1 0,-2 1 0,0 1 0,-2 0 0,-1 0 0,-29-40 0,20 38 0,-1 0 0,-1 2 0,-1 0 0,-1 2 0,-52-35 0,54 43 0,-1 1 0,0 1 0,-1 1 0,-1 1 0,0 2 0,0 1 0,-42-8 0,65 16 0,-13-2 0,-20-1 0,34 4 0,-1 0 0,0 0 0,0 0 0,0 1 0,1-1 0,-1 1 0,0 1 0,1-1 0,-6 3 0,9-4 0,0 0 0,0 1 0,1-1 0,-1 0 0,0 1 0,1-1 0,-1 1 0,0-1 0,1 1 0,-1-1 0,1 1 0,-1-1 0,0 1 0,1 0 0,0-1 0,-1 1 0,1 0 0,-1-1 0,1 1 0,0 0 0,-1 0 0,1-1 0,0 1 0,0 0 0,0 0 0,0 0 0,0-1 0,-1 1 0,1 0 0,1 0 0,-1 0 0,0-1 0,0 1 0,0 0 0,0 0 0,0 0 0,1-1 0,-1 1 0,0 0 0,1-1 0,-1 1 0,1 0 0,-1 0 0,1 0 0,2 3 0,0 0 0,1-1 0,-1 1 0,1-1 0,-1 0 0,1 1 0,7 3 0,37 18 0,-41-22 0,306 118-849,-252-100 350,370 121-867,-332-111-4111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429 482 24575,'-1'-9'0,"1"1"0,-1-1 0,-1 1 0,-4-15 0,-15-32 0,16 41 0,-9-18 0,-1 0 0,-2 1 0,-1 1 0,-1 0 0,-1 1 0,-2 2 0,-1 0 0,-1 1 0,-30-24 0,47 43 0,-1 1 0,0 1 0,0-1 0,-15-6 0,21 11 0,0 0 0,0 0 0,-1 1 0,1-1 0,0 0 0,0 1 0,-1 0 0,1-1 0,0 1 0,0 0 0,-1 0 0,1 0 0,0 1 0,0-1 0,-1 1 0,1-1 0,0 1 0,0-1 0,0 1 0,0 0 0,0 0 0,0 0 0,0 1 0,0-1 0,-3 2 0,1 2 0,0-1 0,0 1 0,0 0 0,1 0 0,0 1 0,0-1 0,0 1 0,0-1 0,-2 9 0,1 1 0,0 0 0,-3 26 0,6-29 0,0-1 0,1 1 0,0 0 0,1-1 0,0 1 0,1 0 0,1-1 0,0 1 0,0-1 0,7 15 0,-4-13 0,1-1 0,0 1 0,1-1 0,0-1 0,1 1 0,0-2 0,1 1 0,14 11 0,-8-8-1,2-2 0,0 0-1,0-1 1,1-1 0,0 0-1,1-2 1,0 0 0,36 8 0,-24-9-142,0-2 1,0-1-1,1-1 1,0-2-1,33-3 1,-35-1 17,0-2 1,0-1 0,-1-1 0,0-1 0,0-2 0,-1-1 0,0-2 0,-1 0 0,-1-2-1,31-22 1,21-22-5649,-77 57 5586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09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24575,'0'0'0,"0"2"0,6 10 0,15 20 0,19 20 0,22 16 0,25 19 0,26 20-1504,15 13 1504,3 0 0,0 0 0,1-6 0,-12-15 0,-25-24-6687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4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2585 24575,'-1'0'0,"1"0"0,-1 0 0,1 1 0,-1-1 0,1 0 0,-1 0 0,1 0 0,-1 0 0,1 0 0,-1 0 0,1 0 0,-1 0 0,1 0 0,-1-1 0,1 1 0,-1 0 0,1 0 0,-1 0 0,1 0 0,-2-1 0,-9-6 0,4 2 0,0-1 0,1 0 0,0 0 0,0-1 0,1 0 0,0 0 0,-8-13 0,7 10 0,-125-225 30,17-10-528,98 211 290,-14-34 134,-97-216-20,18-5 127,64 145 372,-49-272 1,88 379-406,2 0 0,2 0 0,3-57 0,-1 93 0,0 0 0,0 0 0,0 1 0,1-1 0,-1 0 0,0 1 0,1-1 0,-1 0 0,0 1 0,1-1 0,-1 0 0,1 1 0,-1-1 0,1 1 0,-1-1 0,1 1 0,-1-1 0,1 1 0,0-1 0,0 0 0,17-6 0,-15 6 0,232-54 0,-186 45 0,834-141-2689,7 34 2369,-627 86 364,147-19-839,-6-18 485,-303 43 778,-86 21-293,0-2 0,0 0 0,-1 0-1,18-11 1,-12 3-5638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4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4 0,0 7 0,4 13 0,5 19 0,5 17 0,3 13 0,4 6 0,1 2 0,3-2 0,3-5 0,0-11 0,-4-14 0,-7-16-8191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4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4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20 345 24575,'0'4'0,"0"0"0,1 0 0,0-1 0,-1 1 0,1 0 0,1-1 0,-1 1 0,1-1 0,-1 1 0,1-1 0,0 1 0,0-1 0,0 0 0,1 0 0,-1 0 0,5 4 0,3 1 0,-1 0 0,2-1 0,17 11 0,-8-7 0,0-2 0,1 0 0,0-2 0,0 0 0,0-1 0,1-1 0,0-1 0,0-1 0,0-1 0,0-1 0,28-2 0,-29-1 0,0 0 0,-1-1 0,1-1 0,-1-1 0,1-1 0,-1-1 0,-1-1 0,0 0 0,0-1 0,0-1 0,32-25 0,-41 27 0,-1 0 0,0 0 0,-1-1 0,0 0 0,0-1 0,-1 0 0,11-19 0,-16 24 0,1-1 0,-1 0 0,0 0 0,0 0 0,0 0 0,-1 0 0,0 0 0,0 0 0,-1 0 0,0 0 0,0 0 0,0-1 0,-1 1 0,1 0 0,-2 0 0,1 0 0,-3-7 0,-1 3 0,0-1 0,0 1 0,-1 0 0,0 1 0,-1-1 0,0 1 0,-1 1 0,0-1 0,0 1 0,-1 1 0,-13-11 0,6 8 0,-1-1 0,0 2 0,-1 0 0,0 1 0,0 1 0,-20-5 0,11 5 0,0 2 0,0 1 0,-1 1 0,1 1 0,-1 2 0,0 1 0,1 1 0,-1 1 0,-38 10 0,54-10 0,-1 0 0,1 1 0,0 1 0,0 0 0,0 1 0,1 0 0,0 1 0,0 0 0,-18 17 0,23-18 0,0 0 0,1 0 0,0 0 0,0 1 0,0 0 0,1 0 0,0 0 0,0 1 0,1-1 0,0 1 0,0 0 0,1 0 0,0 0 0,1 0 0,-1 0 0,1 12 0,1-9-455,1 0 0,2 17 0,7 14-6371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4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24575,'0'0'0,"-2"0"0,-2 4 0,-3 11 0,0 14 0,1 13 0,6 12 0,6 12 0,6 16 0,7 13 0,6 9 0,2-1 0,1-6 0,-1-10 0,-3-15 0,-4-17 0,-5-18-8191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4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24575,'0'0'0,"1"4"0,2 5 0,1-1 0,0 1 0,1-1 0,0 0 0,0-1 0,9 10 0,-1 0 0,197 296-363,-163-230 76,69 173-1,-91-189 288,-3 1-1,20 114 0,-38-160-242,-2 1 0,-1-1 0,0 0 0,-4 29 0,-5-4-5793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4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24575,'7'-14'0,"-4"12"0,-1 0 0,0 0 0,1 0 0,-1 0 0,1 1 0,-1-1 0,1 1 0,0-1 0,0 1 0,0 0 0,0 0 0,-1 0 0,1 1 0,1-1 0,-1 1 0,0 0 0,0-1 0,0 1 0,0 1 0,0-1 0,5 1 0,3 1 0,-1 0 0,1 1 0,-1 1 0,19 8 0,-9-3 0,-1 2 0,-1 0 0,0 1 0,0 0 0,-1 2 0,-1 0 0,0 1 0,22 27 0,-28-29 0,-1 0 0,-1 0 0,1 1 0,-2 0 0,0 1 0,-1-1 0,0 1 0,-2 1 0,1-1 0,-2 1 0,0-1 0,1 23 0,-4-17 0,0-1 0,-2 1 0,0-1 0,-1 0 0,-1 0 0,-1 0 0,-1 0 0,-1-1 0,-14 29 0,11-28 0,-2 0 0,0 0 0,-2-1 0,0-1 0,-1-1 0,0 0 0,-1 0 0,-24 17 0,-4-2-1365,7-9-5461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24575,'0'5'0,"1"21"0,5 30 0,-1-21 0,25 214-546,20 195 71,-41-305 468,-9 166 1,-4-245-415,-2 0 1,-23 95 0,21-127-5476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1:4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24575,'7'5'0,"29"20"0,77 51 0,-88-61 0,1-1 0,44 17 0,-41-21 0,0-2 0,1 0 0,43 4 0,-52-10 0,1-1 0,-1-1 0,1 0 0,0-2 0,34-7 0,-46 7 0,1-1 0,-1 0 0,-1-1 0,1 0 0,0-1 0,13-8 0,-17 8 0,0 1 0,0-1 0,0 0 0,-1-1 0,0 1 0,0-1 0,0 0 0,-1 0 0,7-13 0,-7 9 0,0 0 0,0-1 0,-1 1 0,0 0 0,-1-1 0,2-18 0,-4 13 0,1-1 0,-2 1 0,-5-32 0,1 24 0,-1 0 0,-2 0 0,0 1 0,-1 0 0,-22-39 0,26 53 0,1 3 0,0-1 0,1 1 0,-2-1 0,1 1 0,-1 0 0,0 1 0,-10-10 0,15 15 0,0 0 0,0 0 0,0 0 0,0 0 0,0 0 0,0 0 0,0 0 0,-1 0 0,1-1 0,0 1 0,0 0 0,0 0 0,0 0 0,0 0 0,0 0 0,0 0 0,0 0 0,0 0 0,0 0 0,0 0 0,-1 0 0,1 0 0,0 0 0,0 0 0,0 0 0,0 0 0,0 0 0,0 0 0,0 0 0,0 0 0,0 0 0,-1 0 0,1 0 0,0 0 0,0 0 0,0 0 0,0 0 0,0 0 0,0 0 0,0 0 0,0 0 0,0 0 0,0 0 0,-1 0 0,1 1 0,0-1 0,0 0 0,0 0 0,0 0 0,0 0 0,0 0 0,0 0 0,0 0 0,0 0 0,0 0 0,0 0 0,0 1 0,0-1 0,0 0 0,0 0 0,0 0 0,0 0 0,0 0 0,0 0 0,0 0 0,0 0 0,0 0 0,0 1 0,0-1 0,1 4 0,0 0 0,1 0 0,-1 0 0,1 0 0,0 0 0,0 0 0,3 4 0,4 7 0,38 73 0,107 180 0,-126-228-1365,-5-10-5461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0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6 24575,'-13'-1'0,"8"-1"0,0 1 0,0 0 0,0 1 0,0-1 0,-1 1 0,1 0 0,0 1 0,0-1 0,0 1 0,-8 2 0,5 0 0,-1 0 0,1 1 0,-1 0 0,1 0 0,-9 7 0,-67 49 0,-21 14 0,54-43 0,-61 25 0,-59 14 0,163-67 0,-4 1 0,0 1 0,1 1 0,-13 7 0,20-11 0,1 1 0,0-1 0,-1 1 0,1 0 0,0 0 0,1 0 0,-1 0 0,0 1 0,1-1 0,0 1 0,0 0 0,0 0 0,-2 6 0,-1 8 0,1 1 0,1 0 0,0 0 0,1 35 0,2-33 0,-2 444 0,3-270 0,7 8-1365,-6-178-5461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0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24575,'0'0'0,"2"-6"0,1 3 0,-1-1 0,1 1 0,1 0 0,-1 0 0,0 0 0,1 1 0,-1-1 0,1 1 0,0 0 0,0 0 0,0 0 0,7-1 0,-3-1 0,193-72 0,-16 6 0,-137 49 0,80-47 0,-72 32-1365,-39 25-5461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0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 24575,'0'0'0,"0"0"0,0 0 0,0 0 0,0-2 0,4-3 0,10-5 0,19-8 0,22-9 0,19-10 0,11-11 0,3-9 0,1-8 0,0-1 0,-5 2 0,-15 11 0,-20 14-8191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0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24575,'0'0'0,"0"0"0,0 0 0,0 6 0,1 149 0,-4 219 0,-8-248-1365,4-74-5461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0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24575,'0'0'0,"0"0"0,0 0 0,0 0 0,0-2 0,0-2 0,2-5 0,8-6 0,19-10 0,27-13 0,23-12 0,26-15 0,26-18-1529,16-11 1529,7-6 0,-1 2 0,-14 13 0,-31 22-6662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0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24575,'0'15'0,"1"-7"0,-1-1 0,1 1 0,1-1 0,0 1 0,0-1 0,0 0 0,1 0 0,0 0 0,0 0 0,0 0 0,1-1 0,0 0 0,1 1 0,-1-1 0,7 5 0,9 9 0,0-1 0,40 27 0,-55-43 0,203 147 0,-200-145 0,-7-4 0,0-1 0,0 1 0,0 0 0,0-1 0,0 1 0,0 0 0,0 0 0,-1 0 0,1 0 0,1 1 0,-4 2 0,-7 1 0,-8 0 0,13-4 0,0 1 0,1-1 0,-1 0 0,0 1 0,-6 3 0,10-5 0,0 0 0,0 1 0,0-1 0,0 0 0,0 0 0,-1 0 0,1 0 0,0 0 0,0 0 0,0 0 0,0 1 0,0-1 0,0 0 0,0 0 0,0 0 0,0 0 0,0 0 0,0 1 0,0-1 0,0 0 0,0 0 0,0 0 0,0 0 0,0 0 0,0 1 0,0-1 0,0 0 0,0 0 0,0 0 0,0 0 0,0 0 0,0 1 0,0-1 0,0 0 0,0 0 0,0 0 0,0 0 0,0 0 0,1 0 0,-1 1 0,0-1 0,0 0 0,0 0 0,0 0 0,0 0 0,0 0 0,0 0 0,1 0 0,-1 0 0,0 0 0,0 0 0,9 5 0,-7-4 0,7 3 0,0-1 0,0 0 0,0-1 0,0 1 0,1-2 0,-1 1 0,15-1 0,6-2 0,32-4 0,-54 4 0,70-7-1365,-4-1-5461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1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127 530 24575,'0'0'0,"0"0"0,-14-1 0,8 0 0,0 0 0,0-1 0,-1 1 0,1-2 0,-11-4 0,-26-19 0,41 25 0,0 0 0,1 0 0,-1 0 0,1 0 0,0-1 0,-1 1 0,1-1 0,0 1 0,0-1 0,0 0 0,0 1 0,0-1 0,0 0 0,0 0 0,0 0 0,0-2 0,1 2 0,0 1 0,0-1 0,0 1 0,0 0 0,0-1 0,0 1 0,0-1 0,0 1 0,1-1 0,-1 1 0,0 0 0,1-1 0,-1 1 0,1 0 0,0-1 0,-1 1 0,1 0 0,0 0 0,0-1 0,0 1 0,0 0 0,0 0 0,2-1 0,10-8 0,1 1 0,0 1 0,0 0 0,25-9 0,-3 0 0,167-87 0,-16 8 0,80-31-1365,-201 96-5461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1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0 636 24575,'0'0'0,"0"0"0,0-1 0,1 1 0,-1 0 0,0-1 0,0 1 0,0 0 0,0-1 0,1 1 0,-1 0 0,0 0 0,0-1 0,1 1 0,-1 0 0,0-1 0,0 1 0,1 0 0,-1 0 0,0 0 0,1-1 0,-1 1 0,0 0 0,1 0 0,-1 0 0,1 0 0,1-1 0,47-22 0,-25 13 0,260-123-634,-14 6 46,119-40 879,4 24-1743,-307 118-4356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4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24575,'0'0'0,"-7"1"0,5-1 0,0 1 0,0-1 0,0 1 0,1 0 0,-1 0 0,0 0 0,0 0 0,1 0 0,-1 1 0,1-1 0,-1 0 0,1 1 0,-1-1 0,1 1 0,-1 2 0,-4 4 0,-8 16 0,11-18 0,-8 16 0,1 1 0,1 0 0,-12 48 0,-5 75 0,3 137-199,20 3-454,7 12-52,-8 430-2029,-60-40 2384,-46-5 170,102-644 436,-9 61 657,15-83-182,1-1-1,1 1 0,0 0 1,3 17-1,-2-34-730,0 1 0,-1-1 0,1 1 0,0-1 0,0 0 0,0 0 0,-1 1 0,1-1 0,0 0 0,0 0 0,0 0 0,0 0 0,1 0 0,2 1 0,67 9 6,79 1-1,75-10-82,-150-2-58,1078 10-5110,554 5 497,226-25 4748,-304 10-2622,-648-1 1956,526-4 666,-134 0 0,1501-16 0,-959-57-340,-1701 61 1044,-32-1-153,-143 15-198,166-22 1616,-151 17-311,86-27-1,-139 36-1623,37-15 1747,-35 14-1653,0 0 0,-1-1 1,1 1-1,-1-1 1,1 0-1,-1 0 0,0 0 1,1 0-1,-1 0 1,2-4-1,-3 5-86,-1 0 0,1 0 0,-1 0 0,1 0 0,-1-1 0,1 1 0,-1 0 0,0 0 0,0-1 0,1 1 0,-1 0 0,0 0 0,0-3 0,-6-14-5118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24575,'9'0'0,"12"2"0,34 8 0,-51-9 0,39 8-38,-1 2 0,0 2 1,-1 2-1,73 37 0,-75-30-31,-1 2 1,-1 2-1,-2 2 1,0 0-1,-2 3 1,-1 1-1,-2 1 1,48 67 0,-60-71 20,0 1 1,-2 1-1,-1 1 1,21 63 0,-28-66 33,-2-1 1,-1 1-1,0 0 0,-3 1 1,0-1-1,-4 39 1,-1-35 13,-2-1 0,-1 0 0,-1 0 0,-2 0 0,-17 40 0,9-34 0,-2 0 0,-2-1 0,-41 56 0,20-40 0,-3-2 0,-2-2 0,-2-2 0,-2-3 0,-60 41 0,-55 19-1176,107-72-4702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4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24575,'12'1'0,"0"0"0,0 1 0,12 3 0,11 2 0,319 21 0,4-26 0,-211-3 0,758-43-845,19-3-5121,-66 48 4921,-489 4 1045,160 2 0,-380-7-6,408-3-56,-2-29 141,-246 6 423,-177 20 2711,36-3 228,81-11-2516,113-6-1161,195 13 236,-298 14-1365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4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1908 24575,'1'-3'0,"0"-1"0,-1 1 0,1 0 0,0 0 0,1-1 0,-1 1 0,1 0 0,-1 0 0,1 0 0,0 0 0,0 0 0,0 1 0,3-4 0,-1 2 0,0-1 0,-1 0 0,5-8 0,-5 4 0,0 0 0,-1 0 0,1 1 0,-2-2 0,1 1 0,-1-9 0,-1-58 0,-1 63 0,-6-261 0,17-2 0,19 14 0,7-137 0,-30 263 0,0-158 0,-6 293 0,0 1 0,0 0 0,0 0 0,0 0 0,0 0 0,0 0 0,0 0 0,0 0 0,0 0 0,0 0 0,0-1 0,0 1 0,0 0 0,0 0 0,0 0 0,0 0 0,0 0 0,0 0 0,1 0 0,-1 0 0,0 0 0,0 0 0,0 0 0,0 0 0,0 0 0,0 0 0,0-1 0,0 1 0,0 0 0,0 0 0,0 0 0,1 0 0,-1 0 0,0 0 0,0 0 0,0 0 0,0 0 0,0 0 0,0 0 0,0 0 0,0 0 0,1 0 0,11-4 0,-3 0 0,-1 0 0,1 1 0,0 0 0,0 1 0,17-3 0,48 1 0,-57 3 0,275 5 24,0 19-176,-113-8-717,852 36-1442,-523-32 1977,775 69-1694,-785-36 1397,217 19-453,-693-69 1085,790 56 1012,-579-52-245,344-35 0,-529 23-196,-15 1 394,-1 1 0,49 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4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24575,'2'16'0,"19"98"0,9 156 0,-25 355-1377,-6-420 295,22 655 799,-16-772 262,16 336-443,-23 0 99,-21-138 2264,0 4-1738,22-259-6820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4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92 259 24575,'-56'66'0,"51"-60"0,1-2 0,0 0 0,0 0 0,0 1 0,1-1 0,-1 1 0,-4 10 0,29-9 0,58 11 0,146 11 0,278-16-1233,4-42 0,60-29 380,1-16-925,327-37-65,824 37 1843,-929 101-439,1 13-464,386 16 40,573-80 863,-1582 16 0,645-33 0,2 21 0,1077 56-1820,-1628-24 1979,848 25-642,-4-68 219,-135-98 4748,-850 106-1049,-109 21-7992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5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24575,'0'0'0,"0"5"0,0 10 0,3 10 0,8 12 0,7 6 0,1-6-8191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5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24575,'6'0'0,"-14"0"0,-15 0 0,23 0 0,-1 1 0,1 0 0,-1-1 0,1 1 0,-1-1 0,1 1 0,0 0 0,-1-1 0,1 1 0,0 0 0,-1 0 0,1-1 0,0 2 0,-1 0 0,-8 34 0,0 0 0,-3 48 0,6-44 0,-5 37-1365,1-6-5461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5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24575,'16'2'0,"57"22"0,-49-15 0,0 0 0,1-3 0,45 8 0,246 3 0,2-17 0,-203-1 0,109-2 0,170 0 0,-338 4 0,529 15 0,-355-2-193,215 16-231,-250-13 424,424 49 0,-600-63 0,644 88 0,-343-53 240,424 43-1020,3-59 183,-204-57 614,-2-18-135,-262 24-324,102 4 1956,-279 21-888,89-2-1834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1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1337 24575,'0'0'0,"0"0"0,0 0 0,0 0 0,0 0 0,0 0 0,0 0 0,0 0 0,0 0 0,0-9 0,0 5 0,0 1 0,0-1 0,1 0 0,-1 1 0,1-1 0,0 1 0,0-1 0,1 1 0,-1 0 0,0-1 0,1 1 0,0 0 0,0 0 0,0 0 0,0 0 0,0 0 0,1 0 0,4-3 0,28-26 0,0 2 0,56-35 0,-32 24 0,28-23 0,69-49 0,-114 85 0,84-39 0,96-22 0,-85 35 0,-13 4 0,143-59 0,-80 22 0,30-12 0,128-24 0,-151 78 0,4 14 0,-90 15 0,359-24 0,-332 33 0,94-11 0,58-3 0,-119 15 0,613-20 0,0 27 0,88 17 0,-599-13 0,135 1 0,-84-6-1365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2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280 415 24575,'-3'-2'0,"0"1"0,0-1 0,1 1 0,-5-5 0,-106-93 0,112 98 0,-10-9 0,1 2 0,-1-1 0,0 1 0,-25-12 0,24 14 0,7 3 0,1 1 0,-1-1 0,1 1 0,-1 1 0,0-1 0,0 1 0,1-1 0,-1 1 0,-10 0 0,24-1 0,0 0 0,-1-1 0,12-5 0,14-4 0,-4 4 0,1 2 0,55-5 0,65 7 0,-115 4 0,539-33 0,-4-34 0,-408 47 0,499-26-268,3 45-317,-94 19 585,-254-5 0,775 68-129,-706-46 104,-264-32 106,168 3 472,-1-14-180,208-6-373,-387 15 0,143-2 0,-244 0-455,-1 1 0,16-5 0,-8 0-6371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3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24575,'0'72'0,"0"-71"0,0-1 0,1 1 0,-1 0 0,0 0 0,1 0 0,-1 0 0,0 0 0,1 0 0,0-1 0,-1 1 0,1 0 0,-1 0 0,1-1 0,0 1 0,-1 0 0,1-1 0,0 1 0,1 0 0,19 11 0,-14-8 0,4 1 0,0 0 0,0-1 0,1 0 0,0 0 0,-1-1 0,1-1 0,13 1 0,86 0 0,-79-3 0,73-5-1365,-84 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6 129 24575,'5'5'0,"151"161"0,12-13 0,-166-152 0,1 2 0,1 0 0,0 0 0,0 0 0,0-1 0,6 3 0,-9-5 0,0 1 0,-1-1 0,1 0 0,0 0 0,0 1 0,0-1 0,0 0 0,0 0 0,0 0 0,0 0 0,0 0 0,0 0 0,0-1 0,0 1 0,0 0 0,0 0 0,0-1 0,-1 1 0,1 0 0,0-1 0,0 1 0,0-1 0,0 1 0,-1-1 0,1 1 0,0-1 0,0 0 0,-1 1 0,1-1 0,-1 0 0,1 0 0,0 0 0,3-6 0,0 0 0,-1 0 0,0 0 0,0 0 0,-1-1 0,3-9 0,5-49 0,-5 29 0,-3 25 0,-1 4 0,0 0 0,0 1 0,1-1 0,0 1 0,0-1 0,1 1 0,4-8 0,-7 15 0,0-1 0,1 1 0,-1-1 0,0 1 0,0 0 0,1 0 0,-1-1 0,0 1 0,1 0 0,-1-1 0,0 1 0,1 0 0,-1 0 0,0 0 0,1-1 0,-1 1 0,1 0 0,-1 0 0,0 0 0,1 0 0,-1 0 0,1 0 0,-1 0 0,0-1 0,1 1 0,-1 1 0,1-1 0,-1 0 0,0 0 0,1 0 0,-1 0 0,1 0 0,-1 0 0,0 0 0,1 0 0,0 1 0,14 11 0,-15-11 0,19 19 0,-1 2 0,21 33 0,5 13-116,-2 2 0,-4 1 0,-2 3 0,-4 1 0,27 92-1,-44-109-42,-2 0-1,10 114 0,-21-123 106,-2 0 0,-2 0-1,-16 96 1,8-98-11,-2 0 1,-2-1-1,-1-1 1,-34 67-1,36-89 33,0-1-1,-1 0 1,0 0 0,-2-2 0,-1 0-1,-1-1 1,0-1 0,-1 0 0,-42 29-1,47-39 33,0 0 0,0-1 0,-1 0 0,0-1 0,0-1 0,0 0 0,-1-1 0,1-1 0,-25 2 0,29-5 0,1 1 0,-1-2 0,0 0 0,0 0 0,0-1 0,0 0 0,1-1 0,-1 0 0,1 0 0,0-2 0,0 1 0,0-1 0,1 0 0,-17-13 0,13 7-11,1 0-1,0-1 0,1-1 0,0 0 1,1 0-1,0-1 0,2 0 0,-14-28 0,8 9-205,2-1 0,1 0 0,-8-44 0,7 15 151,4 0 0,2-1-1,3 0 1,2 0 0,4 0 0,2 0-1,3 0 1,3 1 0,2 0 0,3 1-1,48-117 1,-27 99 11,2 2 0,5 2 1,68-93-1,-94 145 48,1 1 0,1 1 0,1 1 0,0 0 0,2 2 0,1 0 1,29-17-1,-39 28 48,-1 2 0,1-1-1,1 2 1,-1 0 0,1 0 0,24-3 0,-27 6 35,0 1-1,0 1 1,1 0-1,-1 1 1,0 0-1,0 1 1,0 0-1,0 1 1,13 4-1,-10-1-35,0 0 1,0 2-1,0-1 0,-1 2 1,-1 0-1,18 14 1,-14-8 250,-1 1 1,0 1 0,-1 0-1,14 22 1,-10-10-106,-2 1 0,-1 0-1,-1 1 1,-2 1 0,-1 1 0,8 34-1,-12-32-185,-8-32 0,-3-9 0,-3-12 0,-3-21 0,2-1 0,1 0 0,2 0 0,2-1 0,2 1 0,7-60 0,-6 84 0,2 0 0,0 0 0,1 1 0,1-1 0,0 1 0,10-20 0,-10 27 0,-1 0 0,1 1 0,0 0 0,1-1 0,0 2 0,0-1 0,0 1 0,1 0 0,0 0 0,0 1 0,0 0 0,16-8 0,-13 8 0,0 1 0,0 1 0,0 0 0,0 0 0,1 1 0,-1 0 0,1 1 0,-1 0 0,1 1 0,-1 0 0,17 2 0,-14 0 0,0 1 0,0 0 0,-1 1 0,1 1 0,-1 0 0,0 0 0,0 1 0,21 15 0,-8-2 26,-2 0-1,0 2 0,31 37 0,52 78-1000,-92-117 484,29 39-6335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0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24575,'0'0'0,"0"-2"0,0-2 0,0-3 0,0-2 0,0-1 0,2-3 0,2-3 0,3-2 0,2-5 0,1-3 0,1-1 0,1-1 0,-1 4 0,-1 5-8191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1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1346 24575,'0'0'0,"0"0"0,0 0 0,4 0 0,83-5 0,-8 0 0,175 4 0,-131 2 0,-121-1 0,-1 0 0,0-1 0,0 1 0,0 0 0,1-1 0,-1 1 0,0 0 0,0-1 0,0 0 0,0 1 0,0-1 0,0 0 0,0 1 0,0-1 0,0 0 0,0 0 0,-1 0 0,1 0 0,1-1 0,12-22 0,-10 15 0,3-4 0,-2 0 0,0 0 0,0-1 0,-1 1 0,3-21 0,4-72 0,-8 58 0,7-45 0,19-355 0,-30 271 0,1 178 0,1 1 0,-1-1 0,1 1 0,0-1 0,-1 1 0,1-1 0,0 0 0,0 0 0,1 2 0,3 4 0,3 11 0,-1 0 0,-1 1 0,0-1 0,-2 1 0,4 29 0,-6-35 0,21 141 0,3 256 0,-28-93 0,2-324 0,1 1 0,0-1 0,3-12 0,1-6 0,9-139 0,-11 108 0,21-645 0,-22 571 0,0 69 0,-2-136 0,0 201 0,0 0 0,-1 0 0,0 0 0,-1 4 0,-1 6 0,-70 359 0,5 31 0,35 4 0,34-306 0,20-318 0,43-177-1365,-51 312-5461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2864 24575,'1'-18'0,"2"-12"0,2 1 0,8-30 0,-1 7 0,81-461-510,-47 244 320,121-419-409,63 18 0,-201 596 457,67-126-1,-82 176 204,1 1 0,0 0 1,2 1-1,1 1 0,1 1 0,1 0 1,0 2-1,41-30 0,-52 42 76,1 1 1,-1 0-1,1 0 0,0 1 0,0 0 1,1 0-1,-1 1 0,19-3 0,-23 6-116,-1 0 0,1 0 0,0 0 0,-1 0 0,1 1 0,0 0 0,-1 0-1,1 1 1,-1-1 0,0 1 0,1 0 0,-1 1 0,0-1 0,0 1 0,0 0 0,-1 0-1,1 1 1,6 5 0,10 14-21,-1 0 0,-1 2 0,17 29 0,-9-14 0,214 328-305,-34 22 0,-123-193 305,73 151 0,170 214 0,-326-561 0,46 67 52,-37-55-9,1 0-1,25 22 1,-30-30-25,0 0 0,0-1 0,1 1 1,-1-1-1,1-1 0,0 0 1,0 0-1,10 3 0,-11-5-4,0 0 0,0 0-1,0 0 1,0-1 0,0 0-1,0 0 1,0 0 0,0-1-1,0 0 1,0 0 0,10-4 0,-3 0-3,0-1 0,-1 0 0,0-1 0,-1-1 0,1 1 0,-2-2 0,1 0 0,-1 0 0,13-15 0,0-4-14,-1 0 0,27-47 0,-13 10-61,-3-2 1,-4-1-1,-2-1 0,19-77 0,51-294-301,-88 395 361,15-74 4,57-167 0,-60 227 0,4 1 0,1 1 0,3 1 0,58-83 0,-75 122 69,1 0-1,0 2 1,1 0 0,30-25 0,-39 35-51,1 1 0,0 1 0,0-1 0,0 1 1,0 0-1,1 0 0,-1 1 0,1 0 0,-1 0 0,1 1 0,0-1 0,0 1 1,0 1-1,0-1 0,0 1 0,0 1 0,-1-1 0,9 2 0,2 3-18,1 0 0,-1 1 0,-1 1 0,1 0 0,24 16 0,-5 0 0,41 34 0,-53-36 0,-1 1 0,0 1 0,-2 1 0,0 1 0,-2 0 0,-1 2 0,-1 0 0,-1 1 0,-2 0 0,-1 1 0,14 43 0,-7-3 0,-4 0 0,-2 0 0,6 94 0,-8 212 0,-12-340 0,0-2 0,1 0 0,6 40 0,-7-70 0,1-1 0,-1 0 0,1 0 0,0 0 0,-1 0 0,1 0 0,0 0 0,0 0 0,2 2 0,-2-3 0,-1 0 0,1-1 0,0 1 0,-1-1 0,1 1 0,0-1 0,0 1 0,-1-1 0,1 1 0,0-1 0,0 0 0,0 1 0,0-1 0,0 0 0,-1 0 0,1 1 0,0-1 0,0 0 0,0 0 0,0 0 0,0 0 0,0 0 0,0-1 0,1 1 0,5-3 0,0 1 0,0-1 0,-1 0 0,0 0 0,1-1 0,-1 0 0,11-9 0,-12 9 0,47-38 0,62-64 0,37-63 0,-35 17 0,43-50 0,-144 186 0,0 1 0,0 0 0,35-24 0,-43 35 0,0 0 0,0 1 0,0-1 0,0 1 0,16-4 0,-18 6 0,0 0 0,0 1 0,0-1 0,0 1 0,1 0 0,-1 1 0,0-1 0,0 1 0,0 0 0,6 2 0,-2 0 0,-1 1 0,1 0 0,-1 0 0,0 1 0,0 0 0,-1 1 0,1 0 0,10 10 0,1 5 0,27 35 0,-20-18 0,39 79 0,-16-25 0,-39-76 0,0-1 0,1 1 0,1-2 0,0 1 0,1-2 0,25 21 0,-28-26 0,0-1 0,1 0 0,0-1 0,0 0 0,1-1 0,-1-1 0,1 1 0,0-2 0,0 0 0,25 3 0,-17-4 0,1-2 0,0 0 0,-1-2 0,1 0 0,23-6 0,100-33 0,-15 3 0,-72 26 0,0 3 0,0 2 0,1 3 0,0 2 0,113 11 0,-24 12 0,121 12 0,55-19-345,2-13 21,-12 0 361,38 9-295,43 0-309,-1-18 253,-23-25-756,-272 20-4280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5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24575,'0'0'0,"0"0"0,0 3 0,2 10 0,1 6 0,1 1 0,1-2-8191</inkml:trace>
  <inkml:trace contextRef="#ctx0" brushRef="#br0" timeOffset="1">49 1341 24575,'0'0'0,"-2"2"0,-3 6 0,-1 11 0,-5 18 0,-2 14 0,2-2-8191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5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24575,'0'0'0,"0"4"0,0 8 0,2 11 0,0 4 0,0-2-8191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0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1360 24575,'0'0'0,"0"0"0,0 0 0,0 0 0,0 0 0,0 0 0,0 0 0,0 0 0,0 0 0,0 0 0,0 0 0,0-1 0,0 0 0,0 1 0,0-1 0,0 0 0,0 0 0,0 0 0,0 0 0,1 0 0,-1 0 0,0 1 0,1-2 0,6-7 0,1 0 0,12-11 0,-13 13 0,0 0 0,-1 0 0,1-1 0,7-12 0,-2-3 0,-1 0 0,-1-1 0,12-44 0,-12 26 0,7-64 0,4-161 0,-19 226 0,1-23 0,-4-1 0,-15-111 0,0 80 0,-34-105 0,47 190-119,-1-1-296,1-1-1,-3-16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0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0 24575,'0'0'0,"0"0"0,0 0 0,0 0 0,0 10 0,0-6 0,-1 1 0,1-1 0,-1 1 0,0-1 0,0 0 0,-1 1 0,1-1 0,-3 5 0,-3 4 0,-9 14 0,-4 6 0,2 7 0,2 0 0,-20 82 0,7-20 0,-75 288 0,98-345 0,2 1 0,3 80 0,1-33 0,1-96 0,0 0 0,0 0 0,0 0 0,0 0 0,0 1 0,0-1 0,1 0 0,2-3 0,5-9 0,5-16 0,-1-1 0,-2-1 0,8-35 0,-9 16 0,6-69 0,-14 78 0,-2 1 0,-6-57 0,-20-82 0,-5-45 0,30 211 0,0 6 0,0-1 0,1 0 0,0 0 0,2-10 0,0 14-1365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0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0 24575,'0'0'0,"0"0"0,0 0 0,0 0 0,0 0 0,0 0 0,0 0 0,-2 0 0,-346 0 0,355 0 0,-1 1 0,1 0 0,-1 0 0,9 3 0,7 2 0,54 7 0,-1-3 0,1-4 0,97-4 0,-199 1 0,1 1 0,-27 7 0,2 0 0,-289 59 0,334-69 0,-83 13 0,87-15 0,5-1 0,12-5 0,91-26-1365,-44 15-5461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3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24575,'0'0'0,"0"0"0,0 0 0,4 0 0,5 1 0,7 2 0,7-3 0,7-2 0,2-4 0,-5 0-8191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3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24575,'0'0'0,"4"0"0,7 0 0,12-2 0,11-3 0,-1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24575,'0'0'0,"2"0"0,4 0 0,9 0 0,15 0 0,22 2 0,23 1 0,15-3 0,3 0 0,-10 1 0,-12 0 0,-17 1 0,-15 1 0,-15 0-8191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439 252 24575,'2'-9'0,"6"-10"0,-5 11 0,1-1 0,-1 0 0,3-17 0,-5 23 0,-1-1 0,0 1 0,0 0 0,0-1 0,0 1 0,-1 0 0,1-1 0,-1 1 0,0 0 0,0 0 0,0-1 0,-1 1 0,1 0 0,-4-5 0,-1 0 0,0-1 0,-1 2 0,0-1 0,-1 1 0,0 0 0,0 1 0,0-1 0,0 2 0,-12-7 0,6 5 0,0 0 0,-1 1 0,0 1 0,0 0 0,-22-4 0,25 8 0,1 0 0,-1 0 0,1 1 0,-1 0 0,1 1 0,0 1 0,-1 0 0,1 0 0,0 1 0,-20 8 0,23-8 0,0 1 0,1 0 0,-1 0 0,1 1 0,0 0 0,0 0 0,1 0 0,0 1 0,0 0 0,0 0 0,1 1 0,-1 0 0,2 0 0,-1 0 0,-4 10 0,8-15 0,0 1 0,0-1 0,0 0 0,1 1 0,-1-1 0,1 0 0,-1 1 0,1-1 0,0 1 0,0-1 0,0 1 0,0-1 0,0 0 0,1 1 0,-1-1 0,1 1 0,1 2 0,-1-3 0,0 0 0,0-1 0,0 1 0,0-1 0,0 1 0,1-1 0,-1 0 0,1 1 0,-1-1 0,1 0 0,-1 0 0,1 0 0,-1 0 0,1 0 0,0 0 0,0-1 0,-1 1 0,1-1 0,0 1 0,0-1 0,0 1 0,3-1 0,26 0 0,-26 0 0,0 0 0,0 0 0,0 0 0,-1 0 0,1 1 0,0-1 0,0 1 0,0 1 0,-1-1 0,1 1 0,-1-1 0,5 4 0,5 4 0,-1 0 0,-1 1 0,14 13 0,33 39 0,-42-43 0,113 116-1365,-96-102-5461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3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1 392 24575,'0'0'0,"0"-2"0,3-2 0,8-3 0,11-2 0,15-3 0,11-4 0,3 0 0,-8 2-8191</inkml:trace>
  <inkml:trace contextRef="#ctx0" brushRef="#br0" timeOffset="1">1534 1 24575,'0'0'0,"2"0"0,4 2 0,38 17 0,11 7-8191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3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24575,'0'0'0,"0"0"0,0 0 0,2 0 0,3 0 0,2 0 0,3 0 0,5 0 0,5 0 0,4-2 0,1 0 0,-4-1-8191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3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24575,'0'0'0,"0"0"0,0 0 0,0 0 0,3 0 0,6 0 0,5 0 0,6 0 0,4-2 0,5-2 0,1-1 0,-5 0-8191</inkml:trace>
  <inkml:trace contextRef="#ctx0" brushRef="#br0" timeOffset="1">998 1 24575,'0'0'0,"0"0"0,3 0 0,10 1 0,9 4 0,11 2 0,10 1 0,6 1 0,-1-3 0,-8-1-8191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3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24575,'0'0'0,"2"0"0,7 0 0,12 2 0,17 1 0,11-1 0,-3 0-8191</inkml:trace>
  <inkml:trace contextRef="#ctx0" brushRef="#br0" timeOffset="1">1612 79 24575,'0'0'0,"4"0"0,11 0 0,16 2 0,20 3 0,20 0 0,12-1 0,-1 0 0,-15-2-8191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1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2114 24575,'-1'-1'0,"0"-1"0,0 1 0,0 0 0,1-1 0,-1 1 0,0-1 0,1 1 0,-1-1 0,1 0 0,-1 1 0,1-3 0,-1 3 0,1-1 0,0 0 0,-1 0 0,0 1 0,1-1 0,-1 0 0,0 1 0,0-1 0,0 0 0,-2-2 0,-39-48 0,39 49 0,1 0 0,-1 0 0,1-1 0,0 1 0,-1-1 0,1 1 0,1-1 0,-1 0 0,1 0 0,-1 0 0,1 0 0,-1-6 0,0-12 0,0-1 0,2 0 0,2-30 0,15-70 0,-12 87 0,64-478 0,-30 207 0,-22 191 0,35-123 0,-35 180 0,3 0 0,2 2 0,53-99 0,-60 130 0,33-42 0,-40 58 0,0 1 0,1 0 0,0 0 0,0 1 0,1 1 0,0-1 0,12-5 0,-19 11 0,1 0 0,0 0 0,0 1 0,0-1 0,1 1 0,-1 0 0,0 0 0,0 1 0,1-1 0,-1 1 0,0 0 0,8 0 0,-9 1 0,1 0 0,0 0 0,-1 0 0,1 1 0,-1-1 0,1 1 0,-1 0 0,0 0 0,1 0 0,-1 0 0,0 0 0,0 1 0,-1 0 0,5 4 0,10 15 0,27 46 0,-23-35 0,232 418 0,-53 20 0,-188-440 0,87 208 0,-91-224 0,0-1 0,1 0 0,0 0 0,13 14 0,-14-20 0,-1 0 0,2-1 0,-1 0 0,1 0 0,0-1 0,0 0 0,13 6 0,-8-5 0,1-1 0,0-1 0,0 0 0,0-1 0,1-1 0,-1 0 0,1-2 0,22 1 0,-26-2 0,-1-1 0,1 0 0,0-1 0,-1 0 0,1-1 0,-1-1 0,0 0 0,0 0 0,0-1 0,0 0 0,-1-1 0,10-7 0,3-5 0,0-1 0,29-31 0,35-51 0,-41 46 0,313-387-757,-348 427 757,67-84 0,-64 84 0,0 0 0,1 1 0,0 1 0,20-13 0,-30 22 1,2 1 0,-1-1 0,0 1 0,1 1 0,-1-1 0,1 1 0,0 0 0,-1 0 0,1 1 0,0 0 0,14 0 0,-13 1 55,0 1 1,0 0-1,0 1 0,-1 0 0,1 0 1,0 1-1,-1 0 0,1 0 1,-1 0-1,8 6 0,8 6-33,-1 1 0,0 1 0,-2 1 0,0 1-1,18 22 1,-8-4-26,-1 2-1,25 42 0,-21-18 4,33 83 0,-13-26 0,-47-106 0,1-1 0,1 1 0,1-1 0,0 0 0,0-1 0,21 21 0,-24-28 0,0 0 0,0 0 0,1-1 0,-1 0 0,1 0 0,0 0 0,0-1 0,1 0 0,-1 0 0,0-1 0,1 0 0,0 0 0,-1-1 0,1 0 0,11 0 0,-9-1 0,1-1 0,-1-1 0,0 1 0,0-2 0,0 1 0,0-1 0,-1-1 0,1 0 0,-1 0 0,14-9 0,5-6 0,48-43 0,-51 39 0,52-34 0,-40 36 0,0 3 0,0 0 0,49-13 0,124-25 0,-163 47 0,0 2 0,61-1 0,96 9 0,-201-1 0,72 6 0,103 20 0,-167-24 0,66 9 0,85 2 0,79-11 0,-186-2 0,290 0 0,279-2 0,156-32-554,-436 8-719,-261 21-5091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2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0 328 24575,'0'0'0,"0"5"0,1 10 0,0-1 0,1 1 0,0 0 0,8 23 0,26 59 0,54 115-285,53 132-289,14 127 574,-151-449 0,-3-17 47,-2-8 75,1-15 238,-2 10-173,27-293-466,17 0-215,52-105 494,-63 300 0,83-178 0,-112 275 0,31-57 0,-29 55 0,1 1 0,0 1 0,1-1 0,9-8 0,-16 16-12,1 0 0,0 0 0,0 1 0,0-1 0,0 0-1,0 1 1,0 0 0,1 0 0,-1-1 0,0 1 0,1 0 0,-1 1-1,1-1 1,-1 0 0,1 1 0,-1-1 0,1 1 0,-1 0 0,1 0-1,-1 0 1,1 0 0,-1 1 0,1-1 0,-1 1 0,1-1 0,-1 1-1,1 0 1,-1 0 0,1 0 0,-1 0 0,0 0 0,0 0 0,0 1-1,0-1 1,0 1 0,3 2 0,11 12-6814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2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24575,'0'0'0,"0"0"0,5 8 0,1 4 0,-1 1 0,4 15 0,-6-19 0,59 228 65,-13 7-488,-30-148-584,-17-83-5819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2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24575,'0'0'0,"2"2"0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2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63 24575,'-1'-1'0,"0"-1"0,0 1 0,0 0 0,0 0 0,0 1 0,0-1 0,0 0 0,0 0 0,0 0 0,-1 0 0,-2-1 0,-57-48 0,101 95 0,65 59 0,-38-41 0,206 244-1105,-118-126 1116,-18-32-11,71 81 0,-138-140-1183,-49-58-4731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2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24575,'1'-7'0,"-1"4"0,1 1 0,0-1 0,1 1 0,-1-1 0,0 1 0,1 0 0,-1-1 0,1 1 0,0 0 0,3-3 0,2-1 0,0 0 0,8-4 0,-2 1 0,1 2 0,-1 0 0,1 0 0,1 2 0,-1-1 0,1 2 0,0 0 0,1 1 0,-1 0 0,0 1 0,1 1 0,-1 1 0,1 0 0,-1 1 0,20 3 0,-17-1 0,0 2 0,1 0 0,-2 0 0,1 2 0,-1 0 0,0 1 0,0 1 0,-1 1 0,-1 0 0,1 1 0,-2 0 0,20 20 0,-18-15 2,-2 1 0,0 1-1,-1 0 1,-1 1 0,0 0 0,-2 1-1,15 37 1,-16-32-27,-2 1 1,-1 0-1,0 0 0,-2 0 1,-1 1-1,-1 34 0,-4-14-115,-1 1 0,-3-1-1,-2 0 1,-2-1 0,-15 47-1,11-54 141,-1-1-1,-1 0 0,-3-1 1,-1-1-1,-1-1 0,-30 36 1,36-53-403,-1 0 1,-35 30 0,22-26-5577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28 24575,'2'22'0,"0"-1"0,8 36 0,-2-21 0,-4-14 0,1 6 0,0 0 0,0 56 0,-5-81 0,0 1 0,0 0 0,-1-1 0,1 1 0,-1-1 0,0 1 0,-1-1 0,0 4 0,1-6 0,1-1 0,-1 1 0,1 0 0,0-1 0,-1 1 0,1-1 0,-1 1 0,0 0 0,1-1 0,-1 1 0,1-1 0,-1 0 0,0 1 0,1-1 0,-1 0 0,0 1 0,-1-1 0,1 0 0,0 0 0,0 0 0,0 0 0,0 0 0,0 0 0,0 0 0,0 0 0,0 0 0,0-1 0,0 1 0,0 0 0,0-1 0,0 1 0,0-1 0,1 1 0,-3-2 0,-2-2 0,0 0 0,-1-1 0,2 0 0,-1 0 0,0 0 0,-6-12 0,-20-37 0,30 53 0,-10-21 0,-14-40 0,22 54 0,1 0 0,0 0 0,0-1 0,1 1 0,0-1 0,1 1 0,-1-1 0,3-13 0,-2 18 0,1 1 0,0 0 0,-1 0 0,1 0 0,1 0 0,-1-1 0,0 2 0,1-1 0,0 0 0,0 0 0,-1 0 0,1 1 0,1-1 0,-1 1 0,0-1 0,1 1 0,4-3 0,-4 3 0,1 0 0,-1 1 0,1-1 0,0 1 0,-1 0 0,1 0 0,0 0 0,0 0 0,0 1 0,-1-1 0,1 1 0,0 0 0,0 0 0,0 1 0,4 0 0,5 2 0,1 1 0,-1 0 0,0 1 0,-1 1 0,1 0 0,-1 0 0,20 15 0,76 66 0,-98-77 0,169 160 0,-115-108 0,-58-57 0,-6-14 0,-11-45 0,2 0 0,2-1 0,2-72 0,5 124 0,0-13 0,5-26 0,-5 38 0,1 1 0,0-1 0,0 1 0,0-1 0,0 1 0,0 0 0,1 0 0,-1-1 0,1 1 0,0 0 0,0 0 0,1 1 0,3-5 0,-5 6 0,0 0 0,1 0 0,-1 1 0,0-1 0,1 1 0,-1-1 0,1 1 0,-1-1 0,1 1 0,-1 0 0,1-1 0,-1 1 0,1 0 0,-1 0 0,1 0 0,-1 0 0,1 1 0,-1-1 0,1 0 0,-1 1 0,1-1 0,-1 1 0,1-1 0,-1 1 0,0 0 0,1-1 0,-1 1 0,2 2 0,5 2 0,-1 1 0,-1 0 0,11 11 0,-16-16 0,23 27 40,-1 1 0,20 34 0,33 68-1525,-63-105-5341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2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24575,'0'0'0,"5"3"0,4 3 0,-1 2 0,0-1 0,0 1 0,0 0 0,-1 1 0,7 10 0,-1-1 0,69 89 0,103 177 0,-173-262 0,-5-9 0,0 0 0,14 18 0,-20-30 0,0 0 0,0 1 0,1-1 0,-1-1 0,0 1 0,1 0 0,-1 0 0,1 0 0,-1-1 0,1 1 0,-1-1 0,1 1 0,0-1 0,-1 0 0,1 1 0,-1-1 0,1 0 0,0 0 0,-1 0 0,1 0 0,0-1 0,-1 1 0,1 0 0,-1-1 0,3 0 0,3-1 0,1-1 0,-1 0 0,0-1 0,7-4 0,9-7 24,-1 0 0,-1-2 0,-1 0 0,20-22 0,66-85-1509,-72 83-5341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2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2 0,0 6 0,6 11 0,9 16 0,14 15 0,11 9 0,9 6 0,5 2 0,3 3 0,-1-5 0,-7-10 0,-13-15-8191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2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24575,'0'0'0,"0"4"0,6 8 0,11 14 0,8 11 0,1-2-8191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2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100 684 24575,'-1'0'0,"-1"0"0,1 1 0,0-1 0,0 0 0,0 0 0,0 1 0,0-1 0,0 0 0,0 1 0,1-1 0,-1 1 0,0 0 0,0-1 0,0 1 0,0 0 0,0-1 0,1 1 0,-1 0 0,0 0 0,1-1 0,-1 1 0,1 0 0,-1 0 0,1 0 0,-1 1 0,-1 3 0,0 0 0,0 0 0,-1 10 0,3-15 0,-1 13 0,-1 1 0,2 0 0,0-1 0,0 1 0,1 0 0,1 0 0,0-1 0,1 1 0,1-1 0,10 25 0,1-3 0,2-2 0,38 57 0,81 96-354,-99-141 177,87 78 0,-98-102 177,0 0 0,2-2 0,55 28 0,-63-37 0,2-1 0,0-1 0,0-1 0,0-1 0,1-1 0,32 4 0,-39-8-9,-1-1 0,1-1-1,-1 0 1,1-1-1,-1 0 1,21-7-1,-16 3-23,0-1 0,-1-1 0,0-1 0,22-15 0,-13 6-39,-1-2 0,-1-1 0,-1-1 1,-1-2-1,39-48 0,-35 34 12,-1-1-1,-3-1 0,-1-1 1,-1 0-1,30-89 1,-41 92-71,-1 0 0,-1 0 0,-3-1-1,-1 1 1,-2-1 0,-1-1 0,-6-61 0,-1 64 132,-1-1-1,-2 2 0,-1-1 0,-2 1 0,-20-43 0,20 55-1,-1 0 0,-1 1 0,-2 0 0,0 1 0,-1 1 0,-1 1 0,-1 0 0,-25-21 0,22 24 16,-1 0 1,-1 2 0,0 1-1,-1 0 1,-1 2 0,0 1 0,0 1-1,-30-7 1,23 9-83,1 2 0,-1 1 0,0 2 1,0 1-1,0 1 0,-47 6 0,40 0-13,0 2 1,0 2-1,0 2 1,1 1-1,1 1 1,0 3-1,1 1 1,1 1-1,0 2 1,2 2-1,-54 44 1,64-45 48,1 0-1,1 2 1,1 0-1,1 1 1,1 1-1,1 1 1,1 0 0,2 1-1,0 1 1,2 0-1,1 1 1,2 0-1,1 1 1,0 0-1,3 0 1,0 1 0,2-1-1,2 1 1,3 50-1,5-17-3459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3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24575,'0'0'0,"1"1"0,6 8 0,8 12 0,12 14 0,14 15 0,15 16 0,16 15 0,8 10 0,1-2-731,-6-9 731,-11-16 0,-11-14 0,-16-16-7460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3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24575,'0'0'0,"0"3"0,1 12 0,0-1 0,1 0 0,7 28 0,-2-14 0,18 94 0,-5 0 0,-6 1 0,-5 0 0,-5 1 0,-15 141 0,10-259 0,1-4 0,0 0 0,0 0 0,-1 0 0,1 0 0,1-1 0,-1 5 0,0-5 0,1-1 0,-1 1 0,0-1 0,0 0 0,1 1 0,-1-1 0,0 1 0,0-1 0,1 0 0,-1 1 0,1-1 0,-1 0 0,0 1 0,1-1 0,-1 0 0,1 0 0,-1 1 0,0-1 0,1 0 0,-1 0 0,1 0 0,-1 0 0,1 1 0,-1-1 0,1 0 0,-1 0 0,1 0 0,-1 0 0,1 0 0,-1 0 0,1 0 0,-1 0 0,1-1 0,14-1 0,-1-2 0,1 1 0,-1-2 0,27-12 0,-25 11 0,86-41-682,102-64-1,-161 86-6143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80 264 24575,'-7'19'0,"5"-15"0,1 0 0,-1 0 0,1 0 0,0 0 0,-1 8 0,2-2 0,0 1 0,0 0 0,1 0 0,4 19 0,16 42 0,-19-68 0,16 50 0,3 0 0,2-1 0,2-1 0,57 84 0,-74-124-227,0-1-1,1 0 1,1 0-1,0 0 1,17 13-1,-15-17-6598</inkml:trace>
  <inkml:trace contextRef="#ctx0" brushRef="#br0" timeOffset="1">0 8 24575,'0'0'0,"2"0"0,8-2 0,9-1 0,0 0-8191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4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59 24575,'0'9'0,"-1"9"0,-1-1 0,0 1 0,-1-1 0,-1 0 0,-1 1 0,0-2 0,-1 1 0,-1-1 0,-15 27 0,18-36 0,-1-1 0,1 1 0,-1-1 0,-1 0 0,1 0 0,-1 0 0,0-1 0,0 1 0,-1-2 0,-10 7 0,12-8 0,-1-1 0,1 1 0,-1-1 0,0-1 0,0 1 0,0-1 0,0 0 0,0 0 0,0-1 0,0 0 0,0 0 0,0 0 0,0-1 0,-10-1 0,4-2 0,0 1 0,0-2 0,0 1 0,1-2 0,-1 1 0,1-2 0,0 1 0,1-2 0,0 1 0,0-1 0,0-1 0,1 0 0,1 0 0,-1-1 0,2 0 0,-1 0 0,-7-14 0,13 19 0,0 0 0,0 0 0,1 0 0,-1 0 0,1 0 0,0 0 0,1 0 0,-1 0 0,1-1 0,0 1 0,0 0 0,1 0 0,0 0 0,-1-1 0,2 1 0,-1 0 0,1 0 0,-1 1 0,1-1 0,5-8 0,-3 7 0,0 0 0,0 0 0,0 1 0,1 0 0,0-1 0,0 2 0,0-1 0,1 1 0,-1-1 0,1 2 0,0-1 0,0 1 0,1-1 0,-1 2 0,9-4 0,3 2 0,0 0 0,1 1 0,-1 1 0,23-1 0,-8 4 0,50 6 0,-64-4 0,-1 1 0,0 0 0,1 2 0,-2 0 0,1 1 0,-1 0 0,18 12 0,-21-11 0,-1 1 0,0 1 0,0 1 0,-1 0 0,0 0 0,-1 1 0,-1 0 0,14 21 0,-12-13 0,-1 0 0,-1 1 0,-1-1 0,-1 2 0,-1-1 0,-1 1 0,-1 0 0,-1 1 0,0-1 0,-2 1 0,-1 22 0,-1-9 0,-3-1 0,0-1 0,-3 1 0,0 0 0,-3-1 0,-17 46 0,13-47 0,-2-1 0,-2-1 0,-1 0 0,-1-1 0,-1-1 0,-2-1 0,0-1 0,-2-1 0,-1-1 0,-2-1 0,-50 36 0,73-58-100,3 0 26,-1-1-1,0 1 1,0-1 0,0 0-1,0 1 1,-1-1-1,1 0 1,0 0-1,0-1 1,-1 1 0,1 0-1,0-1 1,-1 1-1,1-1 1,-1 0-1,-2 0 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4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24575,'0'0'0,"0"0"0,1 5 0,10 57 0,21 67 0,4-12 0,-36-115 0,-4-7 0,-4-10 0,3 6 0,2-1 0,-1 1 0,1-1 0,1 0 0,-1 0 0,2 0 0,0 0 0,0 0 0,0 0 0,3-20 0,-1 23 0,0 0 0,1-1 0,0 1 0,0 0 0,1 0 0,0 0 0,0 1 0,1-1 0,0 1 0,0-1 0,0 1 0,1 1 0,-1-1 0,2 0 0,10-8 0,-7 7 0,2 0 0,-1 1 0,1 0 0,0 1 0,0 1 0,0-1 0,1 2 0,13-4 0,6 1 0,-1 2 0,32-1 0,-41 4 0,0 1 0,0 1 0,0 0 0,29 8 0,-41-7 0,0 0 0,-1 1 0,1 0 0,-1 0 0,1 1 0,-1 0 0,-1 1 0,1 0 0,-1 0 0,1 0 0,-1 1 0,11 12 0,-9-4-195,0 0 0,0 0 0,-2 0 0,0 1 0,0 0 0,6 27 0,-1-4-6631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4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597 505 24575,'-5'9'0,"3"-4"0,-13 19 0,0 0 0,-35 41 0,-45 37 0,45-51 0,33-33 0,-71 78 0,61-64 0,-25 39 0,48-66 0,-2 5 0,-11 20 0,16-28 0,0 0 0,0 1 0,0-1 0,1 0 0,-1 1 0,0-1 0,1 1 0,0-1 0,0 1 0,-1-1 0,2 1 0,-1-1 0,0 1 0,1 4 0,0-6 0,-1-1 0,1 1 0,-1 0 0,1 0 0,-1 0 0,1 0 0,-1-1 0,1 1 0,0 0 0,-1-1 0,1 1 0,0 0 0,0-1 0,-1 1 0,1-1 0,0 1 0,0-1 0,0 0 0,0 1 0,0-1 0,0 0 0,0 1 0,0-1 0,0 0 0,0 0 0,-1 0 0,1 0 0,0 0 0,0 0 0,0 0 0,0 0 0,1-1 0,3 0 0,0 0 0,0 0 0,-1-1 0,1 1 0,5-4 0,2-2 0,0 0 0,0-1 0,-1 0 0,0-1 0,-1 0 0,0-1 0,0 0 0,-1-1 0,9-12 0,-6 4 0,0 1 0,-2-2 0,0 1 0,-1-1 0,7-24 0,-7 14 0,-1-1 0,-2 1 0,-1-1 0,-1 0 0,-1-37 0,-4 45 0,0 1 0,-1-1 0,-2 1 0,0 0 0,-1 0 0,-1 0 0,-1 1 0,-11-21 0,2 11 0,-1 2 0,-2 0 0,-1 2 0,-1 0 0,-35-34 0,-132-108 0,184 166 0,-36-28 0,55 46 0,18 18 0,-2-4 0,16 20-28,50 69-1,32 64-483,7 9 362,-45-75-473,196 190 1,-238-263-5605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3 0,3 8 0,6 15 0,7 20 0,6 19 0,5 12 0,4 2 0,2-7 0,1-9 0,-3-14 0,-3-13 0,2-11 0,-2-9 0,-4-9-8191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4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24575,'1'1'0,"1"0"0,-1 0 0,1 0 0,-1 0 0,1 0 0,0 0 0,-1 0 0,1-1 0,0 1 0,0 0 0,-1-1 0,1 0 0,3 1 0,27 0 0,-24-1 0,-6 0 0,0 0 0,0 0 0,0-1 0,0 1 0,-1 0 0,1-1 0,0 0 0,0 1 0,0-1 0,0 0 0,-1 0 0,1 0 0,3-2 0,0-1 0,-1-1 0,0 1 0,5-6 0,11-12 0,-13 16 0,0 1 0,1 0 0,0 1 0,0-1 0,0 1 0,0 1 0,1 0 0,-1 0 0,1 1 0,0 0 0,0 0 0,14 0 0,9 1 0,-1 2 0,42 5 0,-12 0 0,24 2-1365,-50-3-5461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4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20 24575,'-8'-6'0,"5"4"0,0 0 0,0 1 0,0-1 0,-1 1 0,1 0 0,0 0 0,-1 0 0,-6 0 0,-31-1 0,21 3 0,0 0 0,1 2 0,-1 0 0,1 1 0,-1 1 0,1 1 0,0 1 0,1 0 0,-22 12 0,24-9 0,0-1 0,1 2 0,0 0 0,1 1 0,0 0 0,0 1 0,2 1 0,-1 0 0,2 0 0,-10 17 0,16-22 0,0 0 0,0 0 0,1 0 0,1 1 0,-1 0 0,2 0 0,-1 0 0,-1 18 0,4-22 0,-1 0 0,2 0 0,-1 0 0,1 0 0,-1 0 0,2 0 0,-1 0 0,1-1 0,0 1 0,0-1 0,0 1 0,1-1 0,0 0 0,0 1 0,0-1 0,6 7 0,-3-7 0,0 1 0,-1-1 0,2 0 0,-1 0 0,0-1 0,14 7 0,-6-5 0,0 0 0,28 6 0,-13-6-29,0-1 0,0-1 1,1-2-1,42-2 0,130-21-1113,-3-9-223,4-3-4175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 24575,'-3'30'0,"0"-11"0,-17 129 0,1-15-304,-8 41-911,-199 924-1883,53-408 1506,159-630 1986,5-19-2770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4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24575,'-1'0'0,"0"0"0,0-1 0,0 1 0,0 0 0,0 0 0,0 1 0,0-1 0,0 0 0,0 0 0,0 0 0,0 1 0,0-1 0,0 1 0,-1 0 0,-3 0 0,-96 31 0,37-14 0,-115 51 0,162-60 0,1 1 0,0 0 0,1 1 0,0 1 0,0 0 0,2 1 0,-1 1 0,2 0 0,0 0 0,0 1 0,1 1 0,-13 25 0,14-18 0,0 0 0,1 1 0,1-1 0,1 2 0,1-1 0,1 1 0,2 0 0,-2 49 0,5-56 0,2 0 0,-1 0 0,2 0 0,0 0 0,2-1 0,0 1 0,0-1 0,2-1 0,0 1 0,14 23 0,-14-28 0,1-1 0,1 1 0,0-1 0,0-1 0,1 0 0,1 0 0,0-1 0,0 0 0,0-1 0,1 0 0,0-1 0,1-1 0,23 10 0,-21-11-227,1-1-1,-1 0 1,1-2-1,0 0 1,25 1-1,5-5-6598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4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98 24575,'-18'1'0,"0"0"0,0 1 0,-32 9 0,28-5 0,-34 7 0,-79 32 0,106-33 0,0 1 0,2 1 0,-1 1 0,-35 28 0,53-35 0,0 0 0,1 0 0,0 1 0,1 1 0,-10 12 0,15-18 0,1 1 0,-1-1 0,1 1 0,-1 0 0,1 0 0,1 0 0,-1 0 0,1 0 0,0 0 0,0 1 0,0-1 0,1 0 0,0 0 0,0 1 0,1 5 0,0-4 0,0 0 0,0 0 0,1 0 0,0 0 0,0 0 0,1 0 0,-1-1 0,2 1 0,6 10 0,3-1 0,0 0 0,2 0 0,0-2 0,0 0 0,1 0 0,28 16 0,-17-13 0,1-2 0,0-1 0,52 18 0,-65-27 0,0-1 0,1-1 0,0 0 0,0-1 0,-1-1 0,1 0 0,0-1 0,0-1 0,0 0 0,0-1 0,0-1 0,17-5 0,-19 3 0,0 0 0,-1-1 0,0 0 0,0-1 0,-1 0 0,0-1 0,0 0 0,0-1 0,-1-1 0,-1 0 0,0 0 0,0-1 0,13-19 0,-15 17 0,-1-1 0,0 0 0,0-1 0,-2 1 0,0-1 0,-1 0 0,0-1 0,-1 1 0,-1-1 0,1-18 0,-2-7 0,-2 0 0,-10-68 0,4 58 0,-28-95 0,32 141 0,3 11 0,2 13 0,19 81 0,-19-94 0,66 253-574,45 196-501,-44-6 1178,-57-303-747,-8 160 0,-7-253-4713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4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24575,'0'-1'0,"1"0"0,-1 1 0,1-1 0,-1 0 0,1 0 0,0 0 0,-1 1 0,1-1 0,0 0 0,0 0 0,-1 1 0,1-1 0,0 1 0,0-1 0,0 1 0,0-1 0,0 1 0,0 0 0,1-1 0,-2 1 0,17-7 0,-1 1 0,30-6 0,37-2 0,-82 14 0,36-6 0,58-1 0,-80 7 0,-1 1 0,0 0 0,1 1 0,-1 1 0,0 0 0,0 1 0,15 6 0,-23-8 0,0 1 0,-1 0 0,0 0 0,1 1 0,-1-1 0,0 1 0,-1 0 0,1 0 0,-1 1 0,0 0 0,0 0 0,0 0 0,-1 0 0,1 0 0,2 7 0,-3-5 0,-1-1 0,0 1 0,0 0 0,0 0 0,-1 0 0,0 0 0,-1 0 0,1 0 0,-1 0 0,-1 0 0,1 0 0,-1 0 0,-2 9 0,-1-4 11,0-1 0,-1 1 0,-1 0 0,1-1 0,-2 0 0,1-1-1,-2 1 1,1-1 0,-1-1 0,-18 17 0,-1-2-506,0-2 0,-48 30 0,43-33-6331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4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41 24575,'0'0'0,"-16"-2"0,-38-11 0,-80-9 0,108 20 0,1 1 0,-1 1 0,0 1 0,0 1 0,-37 9 0,39-5 0,0 2 0,1 0 0,0 1 0,0 1 0,1 2 0,-31 20 0,39-23 0,2 1 0,-1 1 0,1-1 0,0 2 0,1 0 0,1 0 0,0 1 0,1 0 0,0 1 0,-13 28 0,19-36 0,1 1 0,0-1 0,0 1 0,0-1 0,1 1 0,0 0 0,1-1 0,-1 1 0,1 0 0,1 0 0,-1 0 0,1-1 0,0 1 0,1-1 0,-1 1 0,2-1 0,-1 1 0,0-1 0,1 0 0,0 0 0,1 0 0,-1 0 0,1-1 0,0 1 0,1-1 0,-1 0 0,1 0 0,0-1 0,6 5 0,-4-3 0,1-1 0,-1 0 0,1 0 0,0 0 0,12 3 0,-18-7 0,1 0 0,-1 0 0,1 0 0,-1-1 0,1 1 0,-1-1 0,1 1 0,0-1 0,-1 0 0,1 0 0,-1-1 0,1 1 0,0 0 0,-1-1 0,1 1 0,-1-1 0,1 0 0,-1 0 0,1 0 0,-1 0 0,0-1 0,0 1 0,4-3 0,-1-1 0,1-1 0,-1 0 0,0 0 0,0-1 0,5-11 0,18-39 0,-9 16 0,-12 27 0,1 1 0,0 0 0,0 0 0,1 1 0,15-15 0,-20 23 0,1 0 0,0 0 0,0 0 0,0 0 0,0 1 0,1 0 0,-1 0 0,1 1 0,-1-1 0,1 1 0,0 0 0,0 1 0,0 0 0,0 0 0,0 0 0,7 0 0,-3 2 11,1 0 0,-1 0 0,1 1 0,-1 1 0,0 0 0,0 0-1,0 1 1,0 0 0,0 0 0,16 12 0,-3 0-382,-1 0-1,-1 2 1,19 19 0,-5-1-6455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5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56 24575,'0'0'0,"0"0"0,-2-7 0,0 5 0,1 0 0,-1 0 0,0 0 0,1 0 0,-1 0 0,0 0 0,0 1 0,0-1 0,-1 0 0,1 1 0,0 0 0,-1 0 0,-4-2 0,-2 0 0,-1 0 0,-13-1 0,18 3 0,-43-6 0,-1 3 0,-92 3 0,126 1 0,0 2 0,0 0 0,0 0 0,1 1 0,-26 10 0,33-10 0,-1 0 0,1 1 0,0 0 0,0 1 0,0 0 0,1 0 0,-1 0 0,1 1 0,0-1 0,1 2 0,-10 12 0,8-8 0,0 0 0,-8 21 0,12-25 0,1-1 0,0 1 0,0-1 0,1 1 0,0-1 0,0 1 0,0 8 0,1-15 0,0 1 0,0-1 0,0 0 0,0 0 0,0 1 0,0-1 0,0 0 0,0 0 0,0 1 0,0-1 0,0 0 0,0 0 0,0 1 0,0-1 0,0 0 0,0 0 0,0 0 0,1 1 0,-1-1 0,0 0 0,0 0 0,0 0 0,0 1 0,0-1 0,1 0 0,-1 0 0,0 0 0,0 0 0,0 1 0,1-1 0,-1 0 0,0 0 0,0 0 0,0 0 0,1 0 0,-1 0 0,0 0 0,0 0 0,1 0 0,-1 0 0,0 0 0,0 1 0,0-1 0,1-1 0,-1 1 0,0 0 0,0 0 0,1 0 0,-1 0 0,0 0 0,0 0 0,1 0 0,-1 0 0,0 0 0,1-1 0,13-9 0,-8 6 0,1 0 0,1 0 0,-1 0 0,1 0 0,0 1 0,1 1 0,-1-1 0,1 1 0,-1 1 0,15-2 0,-3 2 0,-1 1 0,0 1 0,25 4 0,-17 0 10,-1 1 0,41 15 0,49 28-136,-43-18-1143,-30-13-5557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5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24575,'-7'15'0,"-8"7"0,0-1 0,-1 0 0,-20 19 0,14-16 0,-27 39 0,43-55 0,1 1 0,0 0 0,0 1 0,1-1 0,0 1 0,1 0 0,0-1 0,-2 19 0,4-23 0,0 1 0,1-1 0,0 1 0,0 0 0,1-1 0,-1 1 0,1-1 0,1 1 0,-1-1 0,1 1 0,4 8 0,-5-10 0,1-1 0,1 0 0,-1 1 0,0-1 0,1-1 0,0 1 0,0 0 0,-1 0 0,2-1 0,-1 0 0,0 0 0,0 0 0,1 0 0,-1 0 0,1 0 0,-1-1 0,1 0 0,5 2 0,6-1 16,0 0 0,0 0 0,0-1 0,0-1 0,18-2 0,75-15-1181,-100 16 869,66-14-6530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5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1058 24575,'-2'0'0,"-1"0"0,1-1 0,0 1 0,-1-1 0,1 0 0,-1 1 0,1-1 0,0 0 0,0 0 0,0-1 0,-1 1 0,-2-3 0,-3-3 0,-12-13 0,18 17 0,-21-23 0,2 0 0,1-2 0,1-1 0,1-1 0,-20-46 0,16 21 0,2 0 0,-17-78 0,28 96 0,2 0 0,2-1 0,1 0 0,2-62 0,3 94 0,-1 0 0,1 1 0,0-1 0,0 0 0,3-5 0,-4 10 0,0 0 0,1 0 0,-1 0 0,1 0 0,-1 0 0,1 0 0,-1 0 0,1 0 0,-1 1 0,1-1 0,0 0 0,0 0 0,-1 1 0,1-1 0,0 0 0,0 1 0,0-1 0,0 1 0,0-1 0,0 1 0,0-1 0,0 1 0,0 0 0,0-1 0,0 1 0,0 0 0,0 0 0,0 0 0,0 0 0,0 0 0,0 0 0,0 0 0,0 0 0,0 0 0,2 1 0,3 2 0,1-1 0,-1 2 0,1-1 0,-1 1 0,0 0 0,7 5 0,-12-7 0,32 23 0,51 54 0,23 39 0,-84-92 0,-8-8 0,78 95 0,-84-100 0,-7-11 0,-4-6 0,-6-14 0,-1-12 0,1 1 0,2-1 0,1 0 0,2-1 0,1 1 0,1-1 0,1 1 0,2-1 0,1 1 0,2 0 0,1 0 0,1 0 0,15-41 0,-15 53 0,1 0 0,1 1 0,0 0 0,1 0 0,16-20 0,-22 32 0,1-1 0,0 1 0,1 0 0,-1 0 0,1 0 0,0 1 0,0 0 0,0 0 0,0 0 0,1 1 0,0 0 0,-1 1 0,1-1 0,0 1 0,1 0 0,-1 1 0,9-1 0,-5 2 0,0 0 0,0 1 0,0 0 0,0 1 0,0 0 0,0 1 0,-1 1 0,1-1 0,-1 1 0,0 1 0,0 0 0,0 1 0,-1 0 0,17 13 0,-6-2 0,-2 0 0,0 2 0,-1 0 0,-1 1 0,20 31 0,-8-4-140,-1 2-1,-3 0 1,-2 2-1,30 106 1,-28-56 128,20 179 1,-39-229-62,12 92-1098,-10-109-5051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24575,'-10'10'0,"-130"142"0,111-115 0,1 1 0,-32 56 0,55-85 0,1 0 0,0 0 0,0 0 0,1 0 0,0 1 0,1-1 0,-3 18 0,5-22 0,0 0 0,0 0 0,0 0 0,1-1 0,0 1 0,-1 0 0,2 0 0,-1-1 0,1 1 0,-1-1 0,1 1 0,0-1 0,1 0 0,-1 0 0,1 0 0,0 0 0,5 6 0,-1-3 16,0-1 0,1 0 0,-1-1 0,1 0 0,0 0 0,13 6 0,-2-3-755,36 11 1,-10-8-6088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5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24575,'0'12'0,"35"164"0,15-2 0,-47-165 0,95 293-720,-11-36 614,-41-91-1122,-32-110-4909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5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24575,'0'20'0,"1"1"0,0-1 0,2 0 0,8 34 0,-9-47 0,0 0 0,1 0 0,0 0 0,0-1 0,1 1 0,0-1 0,0 0 0,0 0 0,1 0 0,-1-1 0,1 1 0,1-1 0,-1 0 0,1-1 0,0 1 0,8 4 0,-4-5 0,1 1 0,-1-1 0,1-1 0,-1 0 0,1-1 0,0 0 0,0 0 0,0-1 0,0-1 0,0 0 0,0 0 0,0-1 0,0-1 0,11-2 0,-8 1 0,0-1 0,0 0 0,-1-1 0,1-1 0,-1 0 0,0-1 0,-1 0 0,0-1 0,0 0 0,14-14 0,-21 18 0,0-1 0,0 0 0,-1-1 0,0 1 0,0-1 0,0 0 0,-1 0 0,0 0 0,0-1 0,3-9 0,-5 11 0,0 1 0,0-1 0,-1 0 0,1 0 0,-1 1 0,0-1 0,0 0 0,-1 0 0,1 1 0,-1-1 0,0 0 0,-1 1 0,1-1 0,-1 1 0,-4-9 0,2 6 0,0 1 0,-1 0 0,1 0 0,-1 0 0,0 0 0,-1 1 0,0 0 0,0 0 0,-10-7 0,7 7 0,0 0 0,-1 1 0,1 0 0,-1 0 0,0 1 0,-19-4 0,20 5 0,0 1 0,-1 0 0,1 1 0,-1 0 0,1 0 0,0 1 0,-1 0 0,1 0 0,0 1 0,0 1 0,0 0 0,0 0 0,0 0 0,0 1 0,1 0 0,0 1 0,-10 7 0,14-9-227,1 0-1,0 0 1,0 0-1,1 0 1,-5 6-1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5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24575,'0'0'0,"4"0"0,5 0 0,8 0 0,16-1 0,22-4 0,24-2 0,17-1 0,7-6 0,-7-4 0,-19 1-8191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5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35 152 24575,'-7'5'0,"4"0"0,0-1 0,0 1 0,0 0 0,1 0 0,-1 0 0,1 1 0,1-1 0,-1 0 0,1 1 0,0-1 0,-1 10 0,1 0 0,0 1 0,2-1 0,2 17 0,-1-13 0,2-1 0,0 0 0,2 0 0,0 0 0,0-1 0,2 0 0,0 0 0,18 27 0,-17-31 0,1-1 0,0 0 0,0 0 0,1-1 0,1 0 0,0-1 0,0 0 0,1-1 0,0 0 0,26 11 0,-34-17 0,1-1 0,0 0 0,0 0 0,0-1 0,0 1 0,0-1 0,0-1 0,1 1 0,-1-1 0,10-1 0,-12 0 0,1 0 0,-1 0 0,0 0 0,0 0 0,0-1 0,0 0 0,0 0 0,-1 0 0,1 0 0,0 0 0,-1-1 0,1 0 0,-1 0 0,0 0 0,5-6 0,-5 5 0,1-1 0,-2 1 0,1-1 0,0 0 0,-1 1 0,0-1 0,0 0 0,0-1 0,-1 1 0,0 0 0,0 0 0,0-1 0,0 1 0,-1 0 0,-1-11 0,0 8 0,0 0 0,-1 0 0,0 0 0,-1 0 0,0 0 0,0 1 0,-1-1 0,0 1 0,-8-12 0,2 5 0,-2 0 0,-24-24 0,-31-19 0,17 16 0,49 41 0,-3-4 0,0 1 0,0-1 0,1 0 0,-5-6 0,7 9 0,1 0 0,-1 0 0,0 0 0,1 0 0,-1 0 0,1-1 0,0 1 0,-1 0 0,1 0 0,0-1 0,0 1 0,-1 0 0,1-1 0,0 1 0,0 0 0,1 0 0,-1-1 0,0 1 0,0 0 0,1-1 0,-1 1 0,0 0 0,1-2 0,1 0 0,0 0 0,1 0 0,-1 0 0,0 0 0,1 1 0,0-1 0,-1 0 0,1 1 0,0 0 0,6-4 0,3-1 0,19-7 0,-29 13 0,12-4 0,1-1 0,0 2 0,0 0 0,0 1 0,1 1 0,-1 0 0,1 1 0,-1 0 0,1 1 0,30 5 0,-28-1 0,0 0 0,0 1 0,-1 0 0,0 2 0,0 0 0,-1 1 0,1 0 0,-2 2 0,16 11 0,-25-17 0,0 1 0,8 9 0,-12-13 0,-1 1 0,1 0 0,-1 0 0,1 0 0,-1 0 0,0 1 0,0-1 0,0 0 0,0 0 0,0 1 0,0 2 0,-1-2 0,-2-8 0,-3-10 0,0-22-341,1-1 0,1 1-1,5-56 1,0 66-6485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5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 24575,'-39'-1'0,"10"0"0,-42 5 0,67-4 0,0 1 0,0 0 0,0 0 0,0 0 0,0 0 0,0 1 0,0 0 0,0-1 0,1 2 0,-1-1 0,-5 4 0,8-5 0,-1 1 0,1-1 0,0 1 0,0 0 0,0-1 0,0 1 0,0 0 0,0-1 0,0 1 0,0 0 0,1 0 0,-1 0 0,1 0 0,-1 0 0,1 0 0,0 0 0,0 0 0,-1 0 0,2 0 0,-1 0 0,0 0 0,0 0 0,1 0 0,-1-1 0,1 1 0,0 3 0,2 1 0,0 1 0,0-1 0,0 0 0,1 1 0,0-1 0,0-1 0,8 9 0,38 33 0,-43-42 0,125 97 0,-89-70 0,-36-27 0,28 23 0,-32-25 0,0 0 0,0 0 0,0 1 0,0-1 0,-1 1 0,0-1 0,4 8 0,-5-9 0,-1-1 0,0 0 0,1 1 0,-1-1 0,0 1 0,1-1 0,-1 1 0,0-1 0,0 0 0,0 1 0,0-1 0,-1 1 0,1-1 0,0 1 0,-1-1 0,1 0 0,0 1 0,-1-1 0,0 0 0,1 1 0,-1-1 0,0 0 0,0 0 0,0 1 0,1-1 0,-3 2 0,-1 0 0,0 0 0,-1 0 0,1 0 0,0 0 0,-1-1 0,-7 3 0,-3 1-170,-1-2-1,1 0 0,-1 0 1,0-2-1,-1 0 0,1-1 1,-28-1-1,-2-4-6655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5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0,0 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4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0 24575,'0'2'0,"0"-1"0,0 0 0,0 1 0,0-1 0,0 0 0,-1 1 0,1-1 0,0 0 0,0 0 0,-1 1 0,1-1 0,-1 0 0,1 0 0,-2 3 0,0-1 0,-1 4 0,-4 8 0,0-1 0,2 1 0,0 1 0,0-1 0,-4 32 0,7-10 4,1 0-1,5 42 1,15 78-93,-13-115-15,33 293-1442,-19 6 274,-24-123 652,-37 257 0,-68 213-815,95-610 1413,-85 560-476,45 0 139,52-519 1725,6-86 710,-3-40-7155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5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24575,'0'0'0,"0"0"0,0 0 0,4-2 0,2 0 0,1 0 0,0 0 0,11-1 0,-6 1 0,345-39-167,-168 23-904,291-47-377,0-13-1046,383-53-1134,-237 69 1381,801 23-1,-478 75 1229,1 20 394,91 4-170,1327 8 154,1444 1 665,-3773-68-16,882 18 151,-6-28 350,-619-6 17,-30-9-150,-138 7 234,200-54 0,-97 1 285,-13-3 3580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 24575,'0'0'0,"-2"4"0,-2 5 0,-3 7 0,-2 12 0,-1 20 0,1 21 0,4 13 0,2 6 0,3-8 0,1-17-8191</inkml:trace>
  <inkml:trace contextRef="#ctx0" brushRef="#br0" timeOffset="1">109 2301 24575,'0'0'0,"-2"2"0,-2 5 0,-5 4 0,-4 8 0,-4 13 0,-1 13 0,1 10 0,3 0 0,4 3 0,5 4 0,6 1 0,7-2 0,5-8 0,1-12-8191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2:5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24575,'0'0'0,"0"4"0,0 8 0,0 11 0,0 12 0,0 9 0,0 8 0,0 3 0,4 7 0,3-2 0,0-12-8191</inkml:trace>
  <inkml:trace contextRef="#ctx0" brushRef="#br0" timeOffset="1">46 1665 24575,'0'0'0,"0"1"0,0 4 0,0 2 0,0 1 0,0 2 0,0 1 0,0 1 0,0-1 0,0-1-8191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24575,'0'0'0,"0"0"0,6 6 0,15 9 0,23 10 0,23 8 0,8 0 0,-9-5-8191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2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1741 24575,'0'0'0,"1"0"0,-1 0 0,1 0 0,-1 0 0,0 0 0,1 0 0,-1 0 0,1 0 0,-1 0 0,1 0 0,-1-1 0,0 1 0,1 0 0,-1 0 0,1 0 0,-1-1 0,0 1 0,1 0 0,-1 0 0,1-1 0,-1 1 0,0 0 0,0-1 0,1 1 0,-1 0 0,0-1 0,1 1 0,-1 0 0,0-1 0,0 1 0,0-1 0,0 1 0,1 0 0,-1-1 0,0 1 0,0-1 0,0 1 0,0-1 0,5-12 0,1 6 0,0 0 0,0 0 0,1 0 0,0 1 0,0 0 0,10-6 0,51-28 0,-53 33 0,143-82 0,173-89 0,-128 72 0,163-74 0,409-122 0,-346 172 0,-267 85 0,-57 16 0,463-148 0,86-31 0,-204 124 0,7 39 0,156 22-513,-256 14 285,1024-4 3,-829 45-996,0 25 1319,-95-12-98,2-36 0,-151-38-1280,-243 18-3542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2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2 0,0 3 0,4 0 0,9-3 0,11-3 0,14 2 0,5 1 0,-4 0-8191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2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24575,'0'0'0,"2"0"0,6 0 0,12 0 0,17 0 0,18-2 0,14 1 0,6 5 0,-11 1-8191</inkml:trace>
  <inkml:trace contextRef="#ctx0" brushRef="#br0" timeOffset="1">2419 0 24575,'0'0'0,"2"0"0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24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0,0 0 0,0 0 0,2 0 0,3 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2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24575,'0'0'0,"0"0"0,0 0 0,4 2 0,11 3 0,16-2 0,16-3 0,12-2 0,1 0 0,-10 0-8191</inkml:trace>
  <inkml:trace contextRef="#ctx0" brushRef="#br0" timeOffset="1">1434 0 24575,'0'0'0,"2"2"0,4 3 0,6 2 0,7 2 0,11 1 0,17-1 0,21-4 0,21-3 0,12 1 0,-4 1 0,-18 0-8191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2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0 0,10 0 0,17 4 0,21 2 0,19-1 0,8-1 0,-3-1 0,-14-2-8191</inkml:trace>
  <inkml:trace contextRef="#ctx0" brushRef="#br0" timeOffset="1">2866 0 24575,'0'0'0,"2"2"0,2 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2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24575,'0'0'0,"6"-1"0,13-2 0,20-1 0,33-2 0,38-4 0,24-1 0,12-1-1205,-10-1 1205,-29 1-6986</inkml:trace>
  <inkml:trace contextRef="#ctx0" brushRef="#br0" timeOffset="1">2687 84 24575,'0'0'0,"0"0"0,3 2 0,10 2 0,19 3 0,24 6 0,9 2 0,-6-1-8191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2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0,4 0 0,3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2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24575,'0'0'0,"4"-2"0,3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2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24575,'-2'5'0,"-1"11"0,1-1 0,0 1 0,1 0 0,1 20 0,0-5 0,-2 74 0,-11 266 0,-4-155 2,-9 185-1369,25-360-5459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0 589 24575,'0'0'0,"6"0"0,14 1 0,0 0 0,37 9 0,40 16 0,-67-17 0,-1 2 0,43 22 0,-57-25 0,0 1 0,-1 1 0,0 0 0,0 1 0,-1 0 0,15 18 0,-13-11 0,-2 1 0,0 1 0,-1 0 0,0 0 0,-2 2 0,-1-1 0,0 1 0,6 28 0,-8-19 0,0 0 0,-3 0 0,0 1 0,-2-1 0,-3 52 0,0-66 0,-1-1 0,-1 1 0,-9 30 0,11-44 0,0 0 0,0 0 0,-1 0 0,1 0 0,-3 3 0,3-6 0,1 1 0,-1 0 0,0 0 0,1-1 0,-1 1 0,0-1 0,1 1 0,-1 0 0,0-1 0,0 0 0,0 1 0,0-1 0,1 1 0,-3-1 0,2 0 0,0 1 0,1-1 0,-1 0 0,0-1 0,0 1 0,0 0 0,0 0 0,1 0 0,-1 0 0,0-1 0,0 1 0,0 0 0,1-1 0,-1 1 0,0 0 0,-1-2 0,0 0 0,0 1 0,0-2 0,0 1 0,0 0 0,0 0 0,-2-4 0,-2-3 0,1-1 0,0 0 0,0 0 0,-5-17 0,-9-51 0,9 11-275,2 0 0,4-1 0,4-76 0,6 43 185,29-146-1,11 52 90,-35 158 0,2 1 0,2 0 0,20-37 0,-30 63-1,1 1-1,0 0 1,1 0 0,0 0-1,0 1 1,0 0 0,18-13-1,-21 18 16,1 0-1,-1 0 0,1 1 0,0-1 0,-1 1 1,1 1-1,0-1 0,1 1 0,-1-1 1,0 1-1,0 1 0,0-1 0,1 1 0,-1 0 1,0 0-1,0 1 0,1-1 0,6 3 1,-1 0 40,0 1 0,0 1 1,0 0-1,-1 0 0,0 1 1,0 0-1,0 1 0,-1 0 1,0 0-1,0 1 0,-1 1 1,9 9-1,4 9 72,0 1-1,31 57 1,-17-16-234,-2 1 0,-4 2 1,25 94-1,-22-41-108,17 148-1,-43-235-188,-2 0-1,-2 74 1,-4-98-5691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2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24575,'0'18'0,"2"0"0,0 0 0,1 0 0,8 27 0,0-13 0,21 45 0,-24-60 0,1-1 0,0 0 0,1 0 0,15 17 0,-19-26 0,0 0 0,1-1 0,-1 0 0,1-1 0,1 1 0,-1-1 0,1 0 0,0-1 0,0 0 0,16 6 0,-12-7-10,0 0 0,0-1 0,1 0 0,-1-1 0,0 0 0,1-1 0,13-2 0,-8 0 50,0-1 0,0-1 0,-1-1 0,22-8 0,-8 0-337,-1-2 0,-1 0 0,0-3 0,46-36 0,-29 16-6529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2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1 579 24575,'0'-1'0,"1"0"0,-1 0 0,1 0 0,-1 0 0,1 0 0,-1 0 0,1 0 0,0 0 0,0 0 0,-1 0 0,1 0 0,2-1 0,1-2 0,27-33 0,53-78 0,-45 51 0,69-106 0,-92 148 0,2 0 0,1 1 0,0 1 0,1 0 0,25-17 0,-39 33 0,0 0 0,0 0 0,0 0 0,1 1 0,-1 0 0,1 1 0,0-1 0,7 0 0,-10 2 0,0 0 0,0 1 0,0 0 0,0 0 0,1 0 0,-1 0 0,0 1 0,0 0 0,0 0 0,0 0 0,0 0 0,0 0 0,0 1 0,-1 0 0,5 2 0,2 3 15,1 0-1,-2 1 0,1 1 0,-1 0 1,0 0-1,11 16 0,41 66-998,-54-79 503,25 40-6345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5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24575,'-6'14'0,"2"-3"0,1 1 0,1 0 0,-1 0 0,2 0 0,0 0 0,1 15 0,-1-13 0,1 249 0,-3 57 0,-6-211-1365,5-66-5461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5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24575,'1'4'0,"4"8"0,0 1 0,1-1 0,0 0 0,1 0 0,1-1 0,0 0 0,0 0 0,1-1 0,0 0 0,15 12 0,-6-7 0,1 0 0,0-2 0,1-1 0,1 0 0,25 10 0,-30-16 0,0 0 0,0 0 0,1-2 0,0 0 0,18 1 0,-24-4 0,0 0 0,-1-1 0,1-1 0,-1 0 0,1 0 0,-1-1 0,1 0 0,-1-1 0,16-6 0,-13 2 1,1 0 0,-1-1 0,-1-1 0,1 0 0,-2-1 0,1 0 0,-1 0 0,-1-1 0,0-1 0,0 0 0,13-22-1,-4 2-35,-2-1-1,-1-1 1,18-56-1,1-28-1721,-11 14-4546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5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19 602 24575,'-1'0'0,"0"0"0,1 0 0,-1 0 0,0 0 0,0-1 0,1 1 0,-1 0 0,0 0 0,1-1 0,-1 1 0,0-1 0,1 1 0,-1-1 0,0 1 0,1-1 0,-1 1 0,1-1 0,-1 1 0,1-1 0,-1 1 0,1-1 0,-1 0 0,1 0 0,0 1 0,-1-1 0,1 0 0,0 1 0,-1-1 0,1 0 0,0 0 0,0 0 0,-1-2 0,1 0 0,0 0 0,0 0 0,0 0 0,0 0 0,0 0 0,1-5 0,4-12 0,2 0 0,0 0 0,16-32 0,40-54 0,-42 76 0,2 1 0,0 1 0,2 1 0,1 1 0,2 1 0,0 1 0,1 2 0,1 1 0,1 1 0,67-30 0,-78 42 11,1 1 0,1 1 0,-1 1 0,1 1 0,0 1 0,0 1-1,0 1 1,0 1 0,0 1 0,42 6 0,-29 1-259,0 0 1,-1 2-1,0 2 1,0 1-1,56 32 1,-13 1-6579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3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24575,'-5'5'0,"1"-1"0,0 1 0,0 0 0,1 0 0,0 0 0,-1 0 0,2 0 0,-1 1 0,-2 7 0,-1 7 0,-6 28 0,12-45 0,-11 59 0,3 1 0,3 0 0,4 96 0,32 190 0,-30-338 0,68 513 0,-60-430 120,-9-78-491,0-1-1,-2 1 1,-5 28 0,0-19-6455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3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24575,'0'0'0,"5"-7"0,2 3 0,0-1 0,0 1 0,1 0 0,0 0 0,12-3 0,43-9 0,-61 15 0,25-5 0,0 2 0,1 0 0,0 2 0,-1 1 0,49 4 0,-61-1 0,-1 1 0,1 0 0,-1 1 0,1 0 0,15 9 0,-20-9 0,-1 1 0,0 1 0,0 0 0,0 0 0,-1 0 0,0 1 0,0 1 0,7 9 0,-6-6 0,-1 1 0,0 1 0,-1 0 0,0 0 0,-1 0 0,-1 1 0,0-1 0,6 30 0,-7-19 0,-1 0 0,0 1 0,-2-1 0,-3 40 0,-2-35 0,-1 0 0,-1-1 0,-1 0 0,-2 0 0,-1 0 0,-1-1 0,-1-1 0,-1 0 0,-25 35 0,6-15 0,-3-2 0,-2 0 0,-79 70 0,97-97-1365,8-9-5461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3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24575,'0'1'0,"0"0"0,-1 0 0,1 1 0,0-1 0,-1 0 0,1 0 0,-1 0 0,1 0 0,-1 0 0,0 1 0,-1 1 0,-7 18 0,2 1 0,0 0 0,-5 32 0,4-17 0,-69 352 0,66-304 0,3 1 0,7 142 0,1-228 0,0 1 0,0-1 0,0 1 0,1 0 0,-1-1 0,0 1 0,0-1 0,0 1 0,0-1 0,1 1 0,-1-1 0,0 1 0,0-1 0,1 1 0,-1-1 0,0 1 0,1-1 0,-1 0 0,1 1 0,-1-1 0,0 1 0,1-1 0,-1 0 0,1 0 0,-1 1 0,1-1 0,-1 0 0,1 0 0,-1 1 0,1-1 0,-1 0 0,1 0 0,0 0 0,-1 0 0,2 0 0,1 0 0,1 0 0,-1-1 0,1 1 0,6-2 0,-3 0 0,122-27 0,94-18 0,-54 24-1365,-130 18-5461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24575,'2'2'0,"0"0"0,0 0 0,0 0 0,1-1 0,4 3 0,-6-3 0,1 0 0,0 0 0,-1 0 0,1 0 0,-1 0 0,1 0 0,-1 1 0,1-1 0,-1 0 0,0 1 0,0-1 0,0 1 0,0 0 0,0-1 0,2 4 0,25 76 0,22 99 0,-3 86 0,-46-263-32,6 43-635,1 83 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24575,'0'0'0,"2"0"0,5 0 0,4 0 0,6 2 0,9 2 0,6 1 0,2 1 0,-4 0-8191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24575,'0'0'0,"6"-2"0,15-6 0,19-10 0,23-11 0,31-10 0,23-6 0,11 1-1031,1 4 1031,-14 7 0,-26 9-7160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24575,'0'0'0,"14"3"0,82 18 0,105 10 0,99-10 0,-15-16-1365,-257-6-5461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24575,'0'0'0,"0"0"0,0 0 0,4 0 0,12-2 0,19-3 0,17-2 0,17-1 0,17-4 0,15-4 0,6-2 0,0-3 0,-11 1 0,-22 4-8191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24575,'1'7'0,"0"0"0,0 0 0,1 0 0,0 0 0,0 0 0,5 8 0,2 9 0,56 219 13,-19 6-157,-44-240 130,83 574-570,-40-253 441,-31-234-495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24575,'0'0'0,"1"-2"0,-1 1 0,1 0 0,-1-1 0,1 1 0,0-1 0,0 1 0,-1 0 0,1-1 0,0 1 0,0 0 0,2-2 0,1-1 0,5-8 0,2 0 0,0 1 0,0 0 0,1 1 0,0 1 0,1 0 0,0 0 0,0 2 0,1-1 0,0 2 0,0 0 0,21-6 0,-10 5 0,0 1 0,0 2 0,0 0 0,1 2 0,0 1 0,43 3 0,-47 0 0,0 1 0,0 1 0,0 1 0,0 1 0,0 1 0,36 18 0,-46-19 0,0 1 0,0 0 0,-1 1 0,0 0 0,-1 1 0,1 0 0,-2 1 0,1-1 0,-2 2 0,1 0 0,-1 0 0,10 19 0,-10-12 1,-1-1 0,-1 1 0,0 0-1,-2 0 1,0 0 0,0 1 0,-2-1-1,-1 1 1,0 0 0,-3 32 0,-1-29-13,0 0 1,-2 0-1,0-1 1,-2 0 0,0 0-1,-1 0 1,-1-1-1,-22 35 1,12-27-36,-2 0 1,-2-2 0,0 0-1,-1-2 1,-43 33-1,-148 91-138,169-119 177,39-25 110,0 1-1,1 0 0,0 0 0,-7 7 1,11-9-210,0-1 0,0 0 1,0 1-1,0 0 0,1 0 1,-1-1-1,1 1 0,0 0 0,0 0 1,0 0-1,0 0 0,0 6 1,0 5-6625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24575,'25'314'0,"-6"-137"0,-14 2 0,-16-39 0,6-83 0,5-56 0,0 0 0,0-1 0,0 1 0,0-1 0,0 1 0,0 0 0,0-1 0,0 1 0,1-1 0,-1 1 0,0-1 0,0 1 0,1-1 0,-1 1 0,0-1 0,1 1 0,-1-1 0,1 1 0,-1-1 0,0 1 0,1-1 0,-1 0 0,1 1 0,-1-1 0,1 0 0,0 1 0,-1-1 0,1 0 0,-1 0 0,1 1 0,-1-1 0,1 0 0,0 0 0,-1 0 0,1 0 0,-1 0 0,1 0 0,1 0 0,3 0 0,1 0 0,-1 0 0,8-2 0,-7 1 0,43-6 0,68-7 0,-98 13 0,-1 1 0,1 1 0,0 0 0,23 6 0,-31-4-227,1 0-1,-1 1 1,0 1-1,0 0 1,18 11-1,-8-2-6598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24575,'0'0'0,"0"1"0,0 6 0,0 4 0,0 5 0,0 6 0,0 8 0,0 8 0,2 6 0,2 2 0,3 2 0,4 4 0,2 0 0,-2-7 0,-2-9 0,-3-11-8191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0,2 2 0,2 1 0,5 1 0,4 3 0,0-1-8191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677 102 24575,'0'-1'0,"0"0"0,0 0 0,-1 0 0,1 0 0,0 0 0,-1 0 0,1 0 0,-1 0 0,1 0 0,-1 0 0,1 0 0,-1 0 0,0 0 0,1 1 0,-1-1 0,0 0 0,-1 0 0,-17-13 0,13 10 0,-8-5 0,0 1 0,0 0 0,0 1 0,-1 0 0,0 1 0,0 1 0,-1 1 0,0 0 0,1 0 0,-19 0 0,2 3 0,1 2 0,-1 1 0,1 1 0,-1 2 0,1 1 0,1 2 0,-1 0 0,1 3 0,-33 15 0,46-18 0,-30 20 0,42-24 0,0-1 0,0 1 0,1 0 0,0 1 0,-1-1 0,1 1 0,1 0 0,-1 0 0,-4 10 0,7-13 0,0 0 0,0 0 0,0 0 0,1 0 0,-1 0 0,1 0 0,0 0 0,-1 0 0,1 0 0,0 0 0,0 1 0,1-1 0,-1 0 0,0 0 0,1 0 0,0 3 0,0-2 0,1 0 0,-1 0 0,1 0 0,0 0 0,0-1 0,0 1 0,0 0 0,0-1 0,5 4 0,1 1 0,1-1 0,0 0 0,1-1 0,-1 1 0,16 5 0,8 0 0,0 0 0,40 6 0,71 6 0,-90-15 0,89 15 0,-139-23 0,-1 1 0,-1-1 0,1 1 0,-1-1 0,0 1 0,1 0 0,3 1 0,-6-1 0,1-1 0,-1 0 0,0 1 0,1-1 0,-1 0 0,0 1 0,1-1 0,-1 1 0,0-1 0,0 0 0,0 1 0,1-1 0,-1 1 0,0-1 0,0 1 0,0-1 0,0 1 0,0-1 0,0 1 0,0-1 0,0 1 0,0-1 0,0 1 0,0-1 0,0 1 0,0-1 0,0 1 0,0-1 0,-1 0 0,1 1 0,0-1 0,0 1 0,-1-1 0,1 1 0,0-1 0,0 0 0,-1 1 0,1-1 0,-1 1 0,-66 85 0,29-39 0,31-38 0,-103 122 0,108-128 17,0-1 0,0 0 1,-1 0-1,1 0 0,-1 0 0,-5 3 0,8-5-23,0 0-1,0 0 1,-1 0 0,1 0 0,0 1-1,0-1 1,-1 0 0,1 0-1,0 0 1,0 0 0,-1 0 0,1 0-1,0 0 1,0 0 0,-1 0-1,1-1 1,0 1 0,0 0 0,-1 0-1,1 0 1,0 0 0,0 0 0,0 0-1,-1 0 1,1 0 0,0-1-1,0 1 1,0 0 0,-1 0 0,1 0-1,0-1 1,0 0-93,-1 0 0,1 0 1,0 0-1,-1 0 0,1 0 0,0 0 1,0 0-1,0 0 0,0 0 0,0 0 1,0 0-1,1-1 0,1-13-6727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6 0,1 1 0,-1-1 0,1 0 0,0 0 0,0 0 0,1 0 0,4 10 0,18 34 0,-4-13 0,78 221 0,-17-38 0,97 136-1365,-157-319-5461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24575,'0'0'0,"2"2"0,5 2 0,4 3 0,5 0 0,10-3 0,21-8 0,25-11 0,15-9 0,4-3 0,-4-2 0,-8 1 0,-13 1 0,-13 3 0,-16 6-8191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1464 24575,'0'-3'0,"0"0"0,-1 0 0,1 0 0,-1 0 0,1 0 0,-1 0 0,0 0 0,0 0 0,0 0 0,-1 0 0,1 0 0,-1 1 0,1-1 0,-4-3 0,2 3 0,0 0 0,0 0 0,-1 0 0,1 0 0,-1 0 0,0 1 0,0 0 0,-8-4 0,1 2 0,0 1 0,0 0 0,0 0 0,0 2 0,-1-1 0,-21 1 0,16 2 0,1 0 0,0 1 0,1 1 0,-1 0 0,0 2 0,-22 8 0,26-8 0,2 0 0,-1 1 0,0 0 0,1 0 0,0 1 0,1 1 0,0 0 0,0 0 0,-11 13 0,18-18 0,-1 0 0,1 0 0,0 1 0,0-1 0,0 1 0,1-1 0,-1 1 0,1 0 0,0-1 0,0 1 0,0 0 0,0 0 0,1 0 0,0 0 0,-1 0 0,2 5 0,-1-5 0,1 0 0,0 0 0,0 0 0,1 0 0,-1 0 0,1 0 0,0 0 0,0 0 0,0 0 0,1-1 0,-1 1 0,1-1 0,0 0 0,5 6 0,-4-6 0,0-1 0,0 1 0,0 0 0,0-1 0,0 0 0,0 0 0,0 0 0,1 0 0,-1-1 0,1 0 0,0 0 0,5 1 0,7-1 0,0 0 0,20-3 0,16 1 0,124 6 0,-130-6 0,82-13 0,-112 10 0,0 1 0,0-2 0,-1 0 0,0-1 0,0-1 0,0-1 0,-1 0 0,0 0 0,0-2 0,-1 0 0,-1 0 0,1-2 0,-2 1 0,17-20 0,-13 9-52,0 0 0,-2-1 0,0-1 0,-1-1 1,-2 1-1,0-2 0,10-41 0,-7 12-205,-3 0 1,6-93-1,-13 69 257,-3 1 1,-17-148-1,7 172-2,-1 1-1,-3 1 1,-2 0 0,-3 1-1,-24-51 1,29 76-11,-1 2 0,-1-1 0,0 2 0,-21-23 0,26 35 13,0 1 0,0 0 0,0 0 0,-2 1 0,1 1 0,-1 0 0,0 0 0,-1 1 0,-24-10 0,34 16 40,-1 0 0,1 0-1,-1 0 1,1 0 0,-1 1 0,1-1 0,-1 1-1,1 0 1,-1 0 0,0 1 0,1-1 0,-1 1-1,1-1 1,-1 1 0,1 0 0,-1 1 0,1-1-1,0 0 1,0 1 0,0 0 0,0 0 0,0 0-1,0 0 1,0 0 0,0 0 0,1 1 0,-1 0-1,1-1 1,-4 6 0,-1 4-31,-1-1 0,1 2 0,1-1-1,0 1 1,1 0 0,0 0 0,1 1 0,0 0 0,-2 25 0,2-8-59,2 1 1,2 0 0,4 43-1,3-25-46,2 0-1,1-2 0,3 1 0,3-1 0,1-1 1,2-1-1,2 0 0,2-2 0,42 60 1,-26-50 107,2-2 0,2-2 0,3-2 0,1-1 0,3-3 0,89 62 1,-108-85-26,1-1 0,1-2 0,1-1 0,60 21 0,-76-33 4,0-1 1,0 0-1,1-1 0,30 0 1,-36-3 6,1 0 0,0-2 1,0 0-1,-1 0 0,1-1 0,-1-1 1,13-5-1,-13 3 44,0 0 0,-1 0 0,0-2 0,0 1 0,-1-1 0,0-1-1,0 0 1,-1-1 0,0 0 0,-1 0 0,0-1 0,-1 0 0,12-20 0,-13 17 10,0 0 0,-2 0-1,1-1 1,-1 0 0,-1 0 0,-1 0 0,0 0-1,-1-1 1,-1 1 0,0-1 0,-3-29 0,0 28-45,-1-1 1,0 1 0,-6-17-1,7 28-6,-1-1 0,1 1 0,-1 0-1,0 0 1,0 0 0,-1 1 0,0-1 0,0 1 0,0-1-1,-9-6 1,13 11 0,-1 0 0,0 0 0,-1 1 0,1-1 0,0 0 0,0 1 0,0-1 0,0 1 0,0-1 0,-1 1 0,1-1 0,0 1 0,-1 0 0,1 0 0,-2 0 0,2 0 0,0 0 0,0 0 0,1 0 0,-1 1 0,0-1 0,0 0 0,0 1 0,0-1 0,1 0 0,-1 1 0,0-1 0,0 1 0,1 0 0,-1-1 0,0 1 0,1-1 0,-2 2 0,1 1 0,-1 0 0,1 0 0,-1 0 0,1 0 0,0 0 0,0 0 0,0 0 0,0 0 0,1 1 0,0-1 0,-1 4 0,1 5 0,1 0 0,0 1 0,1-1 0,1 0 0,-1 0 0,2 0 0,8 20 0,-1-8 0,1-1 0,25 36 0,-27-44 0,2 0 0,-1-1 0,1 0 0,1-1 0,23 18 0,-31-27 0,-1-1 0,1 1 0,1-1 0,-1-1 0,0 1 0,1-1 0,-1 0 0,1 0 0,0 0 0,0-1 0,-1 0 0,1 0 0,0-1 0,0 1 0,0-1 0,0 0 0,0-1 0,0 0 0,0 0 0,0 0 0,6-3 0,2-1 0,-1-1 0,1-1 0,-1-1 0,-1 1 0,19-16 0,55-55 0,-54 47 0,80-68 0,-94 85 0,1 1 0,0 1 0,1 0 0,32-13 0,-44 22 0,0 0 0,-1 1 0,1 0 0,0 0 0,0 1 0,11 0 0,-14 1 0,-1 0 0,1 0 0,-1 1 0,0 0 0,1-1 0,-1 2 0,0-1 0,1 0 0,-1 1 0,0 0 0,0 0 0,-1 0 0,5 3 0,-1 1 0,-1-1 0,0 1 0,-1 0 0,1 1 0,-1-1 0,0 1 0,-1 0 0,1 0 0,2 9 0,2 4 0,-1 1 0,6 25 0,-9-28 0,-1 0 0,0 0 0,-2 0 0,1 36 0,-3-47 0,-1 1 0,1-1 0,-2 0 0,1 0 0,-1 0 0,0 0 0,0 0 0,-1 0 0,0 0 0,0-1 0,-1 1 0,0-1 0,0 0 0,0 0 0,-7 7 0,1-4-455,1-1 0,-19 13 0,-21 8-6371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583 311 24575,'0'0'0,"0"0"0,-1-7 0,-1-5 0,-1 0 0,0 1 0,-1-1 0,0 1 0,-1 0 0,-1 0 0,1 1 0,-2-1 0,1 1 0,-13-13 0,4 6 0,-1 0 0,-1 2 0,0 0 0,-31-20 0,32 25 0,0 0 0,-1 1 0,0 1 0,0 1 0,-1 0 0,-29-7 0,39 12 0,0 1 0,-1 0 0,1 0 0,-1 1 0,1 0 0,-1 0 0,1 1 0,0 0 0,-1 0 0,1 1 0,0 0 0,0 0 0,0 1 0,0 0 0,0 1 0,-13 8 0,12-6 0,1 1 0,0 1 0,1-1 0,-1 1 0,2 0 0,-1 1 0,1 0 0,0 0 0,1 0 0,0 1 0,0-1 0,1 1 0,-5 20 0,6-18 0,0-1 0,1 1 0,0 0 0,1 1 0,1-1 0,0 0 0,1 0 0,0 0 0,0 0 0,2 0 0,-1 0 0,6 12 0,-6-18 0,0 0 0,1-1 0,0 1 0,0-1 0,1 0 0,-1 0 0,1 0 0,0 0 0,0-1 0,1 0 0,-1 1 0,1-2 0,10 8 0,-7-7 0,-1-1 0,1 0 0,0 0 0,0 0 0,0-1 0,0 0 0,0-1 0,1 0 0,13 1 0,-7-3 0,-1 1 0,1-2 0,-1 0 0,0-1 0,0 0 0,0-1 0,0 0 0,0-2 0,-1 1 0,0-2 0,0 0 0,-1 0 0,0-1 0,0 0 0,-1-1 0,0-1 0,10-10 0,-16 15 0,-2 1 0,0 1 0,1-1 0,0 1 0,-1 0 0,6-3 0,-8 5 0,0 1 0,1-1 0,-1 1 0,0-1 0,1 1 0,-1-1 0,1 1 0,-1 0 0,0 0 0,1 0 0,-1 0 0,1 0 0,-1 0 0,0 0 0,1 0 0,-1 0 0,1 1 0,-1-1 0,0 1 0,1-1 0,-1 1 0,2 0 0,4 3 0,-1 1 0,0-1 0,0 1 0,0 0 0,0 1 0,7 9 0,28 41 0,-33-44 0,2 3-102,1 3-530,16 17 1,-16-23-6195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24575,'0'9'0,"3"6"0,0-1 0,1 1 0,0-1 0,1 0 0,7 14 0,-3-6 0,213 460 0,-197-432-341,-3 0 0,-1 2-1,19 79 1,-34-104-6485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24575,'0'0'0,"0"0"0,0-1 0,0 1 0,0 0 0,0-1 0,0 1 0,0 0 0,0-1 0,0 1 0,0 0 0,0 0 0,1-1 0,-1 1 0,0 0 0,0-1 0,0 1 0,0 0 0,0 0 0,1-1 0,-1 1 0,0 0 0,0 0 0,0-1 0,1 1 0,-1 0 0,7-7 0,104-85 0,-43 33 0,141-118 0,-204 173 0,0 0 0,-1 1 0,1 0 0,0 0 0,0 1 0,1-1 0,7-2 0,-11 5 0,1-1 0,0 1 0,-1-1 0,1 1 0,0 0 0,-1 0 0,1 0 0,0 0 0,0 1 0,-1-1 0,1 1 0,0 0 0,-1 0 0,1-1 0,-1 2 0,1-1 0,3 3 0,4 2 0,-1 2 0,0-1 0,-1 1 0,0 1 0,14 17 0,29 52 0,-28-37 0,21 31 0,-38-64 0,1 1 0,-1-2 0,1 1 0,1-1 0,0 0 0,8 6 0,-4-6-273,0 0 0,0-1 0,0 0 0,23 6 0,2-2-6553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 24575,'-2'0'0,"1"0"0,-1 0 0,0 0 0,1 0 0,-1 0 0,1 0 0,-1 0 0,0 1 0,1-1 0,-3 1 0,1 0 0,-20 5 0,2 0 0,-1 2 0,1 1 0,0 0 0,1 1 0,0 2 0,-24 17 0,22-12 0,1 0 0,1 1 0,1 2 0,0 0 0,-28 40 0,39-48 0,0 0 0,1 1 0,1 0 0,0 0 0,0 0 0,-4 20 0,9-28 0,0 0 0,0 0 0,0 1 0,1-1 0,0 0 0,0 0 0,1 1 0,2 9 0,-2-11 0,0-1 0,0 1 0,1-1 0,0 1 0,-1-1 0,2 0 0,-1 1 0,0-1 0,0 0 0,1 0 0,0-1 0,-1 1 0,6 3 0,-1-1 14,0-1-1,0 0 0,1 0 0,0-1 1,-1 1-1,1-2 0,0 1 1,12 1-1,3 0-756,42 0 1,-28-4-6084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8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24575,'0'0'0,"4"4"0,7 5 0,9 6 0,13 9 0,8 4 0,-3-3-8191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24575,'0'0'0,"5"-2"0,12-4 0,0 0 0,0 1 0,29-4 0,-24 4 0,283-44-140,4 11-388,2 0 469,-125 3-1185,-151 25-4976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4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24575,'3'6'0,"140"326"0,-26 7 0,-84-227-1365,-22-77-5461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24575,'0'5'0,"2"54"0,2-1 0,3 0 0,25 94 0,66 164 0,-27-96 0,-17-10 120,-43-158-615,-3 1 0,1 57 0,-9-76-6331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24575,'5'-3'0,"38"-12"0,1 1 0,0 3 0,0 1 0,62-5 0,-80 13 0,0 1 0,0 2 0,0 0 0,0 2 0,0 1 0,0 1 0,-1 1 0,0 1 0,26 11 0,-42-14 0,0 0 0,0 1 0,0 0 0,-1 0 0,0 1 0,0 0 0,0 0 0,-1 1 0,1 0 0,-2 1 0,1-1 0,-1 1 0,0 0 0,-1 1 0,0-1 0,0 1 0,-1 0 0,0 1 0,-1-1 0,0 1 0,3 13 0,-4-7 0,0 0 0,-1-1 0,0 1 0,-2-1 0,1 1 0,-5 20 0,0-13 0,-1-1 0,-1 0 0,-16 36 0,-1-11 0,-2-2 0,-2-1 0,-35 43 0,-110 117 0,155-185-682,-26 36-1,30-31-6143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24575,'0'9'0,"10"230"0,1-46 0,-10 77 0,-1-268 0,0 0 0,0-1 0,0 1 0,1-1 0,-1 1 0,0 0 0,1-1 0,-1 1 0,1-1 0,0 1 0,-1-1 0,1 1 0,0-1 0,0 0 0,0 1 0,0-1 0,0 0 0,0 0 0,0 1 0,1-1 0,-1 0 0,0 0 0,1-1 0,-1 1 0,0 0 0,4 1 0,2 1 0,1-1 0,-1 0 0,1-1 0,11 2 0,-15-3 0,28 3 0,1-1 0,0-2 0,63-9 0,96-29 0,-147 26-1365,-8 2-5461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4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1 556 24575,'0'0'0,"0"0"0,4-2 0,10-4 0,25-9 0,37-12 0,36-10 0,30-14 0,21-18-1957,10-15 1957,-8-13 0,-26 4 0,-37 19-6234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5 0,0 4 0,2 8 0,2 11 0,3 11 0,2 9 0,1 4 0,3 2 0,1-2 0,0-4 0,-1-7 0,-2-9 0,-3-10 0,-3-9-8191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0 0,4 2 0,3 2 0,4-1 0,4-1 0,-1-1-8191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429 575 24575,'-2'0'0,"-63"3"0,57-2 0,0 1 0,-1 0 0,1 0 0,0 0 0,-13 7 0,0 2 0,1 1 0,0 1 0,1 1 0,-20 18 0,-62 72 0,90-92 0,-27 33 0,33-38 0,0-1 0,1 1 0,0 0 0,0 0 0,-2 9 0,5-15 0,1 1 0,-1 0 0,1-1 0,0 1 0,0 0 0,-1-1 0,1 1 0,1 0 0,-1-1 0,0 1 0,0 0 0,0 0 0,1-1 0,-1 1 0,1-1 0,0 1 0,-1-1 0,1 1 0,0-1 0,0 1 0,0-1 0,0 1 0,0-1 0,0 0 0,0 0 0,0 1 0,1-1 0,-1 0 0,0 0 0,1 0 0,-1 0 0,2 0 0,1 1 0,-1 0 0,1-1 0,-1 0 0,1 1 0,-1-1 0,1 0 0,0-1 0,-1 1 0,1-1 0,0 0 0,0 0 0,-1 0 0,7-1 0,-4 0 0,-1-1 0,0 0 0,0 0 0,0 0 0,0-1 0,-1 0 0,1 0 0,-1 0 0,1 0 0,-1-1 0,0 1 0,3-6 0,2-1 0,-1-1 0,0 0 0,11-21 0,-9 12 0,-1 0 0,-1-1 0,0 0 0,7-40 0,-9 29 0,-2 0 0,-1-57 0,-7 13 0,-29-151 0,7 106 0,19 99 0,0 0 0,-1 1 0,-15-28 0,17 41 0,5 8 0,1 1 0,0 0 0,-1-1 0,1 1 0,0 0 0,0-1 0,0 1 0,0 0 0,0-1 0,0 1 0,0 0 0,0-1 0,0 1 0,0 0 0,0 1 0,4 35 2,2 0-1,1 0 1,1 0-1,3-1 1,16 41-1,9 5-56,47 79-1,39 38-463,-82-140 524,63 68 0,-97-120-427,0-1 1,15 12 0,-11-11-5895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24575,'0'0'0,"0"0"0,3 2 0,4 3 0,-1-1 0,2-1 0,-1 1 0,0-1 0,13 3 0,40 7 0,-42-10 0,1-1 0,0-1 0,34-2 0,-41 0 0,-1 0 0,0-1 0,0-1 0,0 0 0,0 0 0,-1-1 0,19-10 0,-27 13 0,1-1 0,-1 1 0,0-1 0,1 0 0,-1 0 0,0 0 0,0 0 0,0 0 0,-1 0 0,1-1 0,0 1 0,-1-1 0,1 1 0,-1-1 0,0 0 0,0 1 0,0-1 0,0 0 0,-1 0 0,1 1 0,-1-1 0,1 0 0,-1 0 0,0 0 0,0 0 0,-1-4 0,-2-6 0,1 0 0,-2 0 0,0 1 0,-9-21 0,2 8 0,10 22 0,-3-9 0,4 10 0,3 5 0,4 7 0,-1 1 0,0-1 0,-1 1 0,7 22 0,-5-15 0,23 69 0,-3 1 0,-4 1 0,-4 1 0,-4 0 0,5 138 0,-20-129 0,-1-86 0,0-1 0,-1 0 0,-1 0 0,0 1 0,-7 18 0,9-29 0,0 0 0,0 0 0,0 0 0,0 0 0,0-1 0,0 1 0,0 0 0,-1-1 0,1 1 0,-1-1 0,-2 3 0,3-3 0,0-1 0,0 1 0,0-1 0,-1 0 0,1 1 0,0-1 0,0 0 0,0 0 0,0 0 0,0 0 0,-1 0 0,1 0 0,0 0 0,0 0 0,0 0 0,0 0 0,-1-1 0,1 1 0,0 0 0,0-1 0,-2 0 0,-4-3 0,0-1 0,0 1 0,0-1 0,1-1 0,-1 1 0,1-1 0,1 0 0,-9-11 0,2 1 0,1 0 0,-14-30 0,11 14 0,2-1 0,1 0 0,1 0 0,2-1 0,1 0 0,2-1 0,1 1 0,2-1 0,1 0 0,5-44 0,-1 61 0,0-1 0,1 1 0,1-1 0,0 1 0,13-25 0,-13 31 0,1 1 0,1-1 0,0 2 0,0-1 0,1 1 0,1 0 0,0 0 0,18-14 0,-23 21 0,1-1 0,0 1 0,0 0 0,0 1 0,1-1 0,-1 1 0,0 0 0,1 0 0,0 1 0,-1-1 0,1 1 0,0 1 0,0-1 0,-1 1 0,1 0 0,0 0 0,0 1 0,0 0 0,-1 0 0,1 0 0,0 1 0,-1-1 0,9 5 0,5 3 0,0 0 0,-1 2 0,0 0 0,20 17 0,61 59 0,-72-61 0,0 1 0,32 45 0,-57-69 0,-1-2 0,0 0 0,0 0 0,0 0 0,0 0 0,0 0 0,-1 1 0,1-1 0,-1 0 0,1 1 0,-1-1 0,1 0 0,-1 1 0,0 1 0,0-3 0,0 0 0,0 0 0,0 0 0,0 1 0,0-1 0,0 0 0,0 0 0,0 0 0,0 0 0,0 0 0,0 0 0,0 0 0,0 0 0,0 1 0,0-1 0,-1 0 0,1 0 0,0 0 0,0 0 0,0 0 0,0 0 0,0 0 0,0 0 0,0 0 0,0 0 0,-1 0 0,1 0 0,0 0 0,0 0 0,0 0 0,0 0 0,0 0 0,0 0 0,0 0 0,0 0 0,-1 0 0,1 0 0,0 0 0,0 0 0,0 0 0,0 0 0,0 0 0,0 0 0,0 0 0,-1 0 0,1 0 0,0 0 0,0 0 0,0 0 0,0-1 0,0 1 0,0 0 0,0 0 0,0 0 0,0 0 0,0 0 0,0 0 0,-7-7 0,1-2 0,0-1 0,1 0 0,0 0 0,0 0 0,1-1 0,-3-12 0,2 4 0,2 1 0,-4-38 0,7 41 0,0 0 0,1 0 0,0 0 0,1 0 0,1 0 0,6-18 0,-5 22 0,0 0 0,1 0 0,0 1 0,0-1 0,1 1 0,1 1 0,0-1 0,13-13 0,-17 20 0,0-1 0,1 1 0,-1 0 0,1 1 0,0-1 0,0 1 0,0-1 0,0 1 0,0 0 0,0 1 0,1-1 0,-1 1 0,0 0 0,1 0 0,5 0 0,-5 1 0,0 0 0,0 0 0,0 1 0,0 0 0,0 0 0,0 0 0,0 1 0,0 0 0,0 0 0,-1 0 0,1 0 0,-1 1 0,8 5 0,7 7-341,-1 2 0,-1 0-1,24 30 1,-12-12-6485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757 178 24575,'-13'0'0,"7"0"0,-13 0 0,-1 2 0,0 1 0,1 0 0,0 2 0,-1 0 0,2 1 0,-21 9 0,1 3 0,0 1 0,-46 32 0,46-24-60,2 2 1,0 1-1,2 2 0,2 2 0,0 1 0,3 1 0,-32 50 0,45-61 43,1 1 0,2 0-1,0 1 1,2 0-1,-9 31 1,15-39 18,1 1 0,1-1 0,0 1 0,2 0 0,0 0 0,1 0 0,1 0 0,5 28 0,0-22-1,1-1 0,1 1 0,1-1 0,1-1 0,1 0 0,1 0 0,2-1 0,0-1 0,1 0 0,1-1 0,1-1 0,1 0 0,1-2 0,0 0 0,2-1 0,0-1 0,0 0 0,32 15 0,-23-16 0,0-2 0,1-1 0,1-1 0,0-1 0,0-2 0,0-2 0,1-1 0,0-1 0,0-2 0,1-1 0,-1-1 0,0-2 0,0-2 0,0-1 0,-1-1 0,63-21 0,-58 13 0,0-2 0,-1-1 0,0-1 0,46-34 0,-57 34 0,-1-2 0,0-1 0,-2-1 0,0 0 0,-1-2 0,21-31 0,-23 25 0,-1-1 0,-1-1 0,-1-1 0,-2 0 0,-2-1 0,-1-1 0,-1 1 0,6-46 0,-12 49 0,-2 1 0,0-1 0,-2 0 0,-1 0 0,-2 0 0,-1 1 0,-1-1 0,-2 1 0,-21-58 0,14 55 0,-1 0 0,-2 2 0,-1-1 0,-1 2 0,-2 1 0,-29-33 0,31 42 0,-1 1 0,0 0 0,-1 2 0,-1 0 0,-1 2 0,0 0 0,-1 2 0,-45-19 0,41 22 0,-1 0 0,0 3 0,0 0 0,-1 2 0,0 1 0,-44 0 0,53 4 0,0 1 0,0 1 0,0 1 0,1 1 0,-1 1 0,1 1 0,0 0 0,1 2 0,-1 0 0,-20 13 0,18-7-116,1 1 1,1 1-1,0 1 1,2 0-1,0 2 1,0 0 0,2 1-1,1 1 1,0 0-1,-23 45 1,15-15-6232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24575,'7'13'0,"13"26"0,22 63 0,4 43 0,-35-111 0,21 76 0,61 175 0,-83-261 0,1-1 0,1 0 0,0-1 0,2 0 0,27 32 0,-29-40 0,0-1 0,1-1 0,1 0 0,0-1 0,1 0 0,0-2 0,0 1 0,31 12 0,-29-16 0,0 0 0,0-1 0,0 0 0,1-2 0,-1 0 0,1-1 0,0 0 0,0-2 0,0 0 0,-1-1 0,1-1 0,0 0 0,27-9 0,172-62-556,-187 62-253,25-10-6017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24575,'-7'44'0,"6"-17"0,1 0 0,2 0 0,7 44 0,25 79 0,-28-126 0,97 337 0,-100-350-455,2 0 0,9 18 0,-4-14-6371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24575,'0'0'0,"0"2"0,2 2 0,2 3 0,3 2 0,2 1 0,1 0 0,1 0 0,3-1 0,2-1 0,2-5 0,3-4 0,4-6 0,7-6 0,4-6 0,10-9 0,7-6 0,-6 3-8191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0,0 3 0,2 3 0,3 9 0,-1 11 0,1 12 0,-2 8 0,-1 6 0,-1 2 0,0-2 0,-1-4 0,0-7 0,0-8 0,0-11-8191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0,2 2 0,6 2 0,10 3 0,5 1 0,-1 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24575,'0'0'0,"0"0"0,0 0 0,0 0 0,0 0 0,2 0 0,8 4 0,18 3 0,21 2 0,21 1 0,26-2 0,23-5 0,10-7-911,-4-4 911,-13-5 0,-22-4 0,-26 1-7280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6:5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24575,'0'0'0,"0"0"0,0 0 0,4 0 0,7 2 0,9 1 0,12-1 0,11-2 0,4-3 0,-1-3 0,-2-2 0,-4-2 0,-4 0 0,-8 3-8191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24575,'0'0'0,"1"0"0,8 0 0,14-2 0,19-2 0,16-6 0,13-12 0,4-8 0,-11 0-8191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64 229 24575,'-13'32'4,"2"0"1,1 0-1,1 1 0,2 1 0,1-1 0,2 1 0,1 0 0,2 45 1,4-39-75,1-1 0,1 0 0,3 0 0,1 0 0,2-1 0,27 66 0,-26-78 55,2 0 1,0-1 0,1-1 0,2 0 0,0-1 0,2 0 0,27 25-1,-31-34 17,0-2 0,1 0 0,0-1 0,1 0 0,0-2 0,1 0 0,0-1-1,0 0 1,1-2 0,0 0 0,32 5 0,-31-8-2,1-1 0,0-1 0,0-1 0,0 0 0,-1-2 0,38-8 0,-41 6 0,0-1 0,-1-1 0,0 0 0,0-1 0,-1-1 0,0-1 0,0 0 0,22-18 0,-21 13-20,-1-1 0,0-1-1,-2 0 1,1-1 0,-2 0 0,-1-1-1,0-1 1,-1 1 0,-1-2 0,0 1 0,5-22-1,-5 10-43,-2 0 0,-1-1-1,-1 0 1,-2 0-1,-1 0 1,-4-53 0,-1 54 47,-2 0 0,-1 0 0,-1 1 1,-2-1-1,-1 1 0,-1 1 0,-2 0 1,-30-51-1,25 51 18,-2 2 1,-1 0-1,0 1 0,-2 1 1,-1 1-1,-1 1 0,-1 2 1,-33-22-1,39 31 49,-1 0 0,0 1 0,0 2 0,-2 0 1,1 1-1,-1 1 0,-23-4 0,26 8-38,1 1 0,-1 0 0,0 1 1,1 2-1,-1 0 0,0 0 0,1 2 0,-35 9 0,43-8-2,1 0 1,0 0-1,0 1 0,1 0 0,-1 1 0,1 0 0,0 0 0,1 1 0,0 0 0,0 0 0,-11 14 0,6-4-164,0 1-1,1 1 1,1 0-1,-13 32 1,-2 14-6521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24575,'1'0'0,"0"1"0,0-1 0,1 1 0,-1-1 0,0 1 0,0 0 0,0-1 0,0 1 0,-1 0 0,3 1 0,-2-1 0,7 7 0,-1-1 0,0 1 0,-1 0 0,1 0 0,7 15 0,21 49 0,-10-7 0,24 104 0,12 36 0,-42-158 0,2-1 0,2-2 0,36 53 0,-36-64 0,2-1 0,0-1 0,2-2 0,49 42 0,-66-63 0,0 0 0,0-1 0,1 0 0,0-1 0,20 9 0,-26-14 0,-1 1 0,1-1 0,-1 0 0,1 0 0,-1-1 0,1 1 0,0-1 0,-1 0 0,1 0 0,0 0 0,-1-1 0,1 0 0,-1 0 0,1 0 0,-1 0 0,1-1 0,-1 1 0,7-5 0,-2 0-170,-1 0-1,0-1 0,-1 0 1,1 0-1,-1 0 0,-1-1 1,12-17-1,-2 1-6655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24575,'0'9'0,"-3"58"0,-14 78 0,1-11 0,7 129 0,9-260 0,0 0 0,0 0 0,0 0 0,1 0 0,-1 0 0,1 0 0,0 0 0,2 4 0,-3-5 0,2-1 0,-1 1 0,0-1 0,0 1 0,0-1 0,0 0 0,1 0 0,-1 0 0,1 0 0,-1 0 0,1 0 0,-1 0 0,1 0 0,0 0 0,2 0 0,6 2 10,0 0 0,1-1 1,-1 0-1,0-1 0,0-1 0,1 1 0,16-3 0,72-14-638,-72 11-190,14-4-6008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1 414 24575,'0'0'0,"0"0"0,0 3 0,2 6 0,4 9 0,4 12 0,1 11 0,1 8 0,-1 3 0,-2-2 0,-1-3 0,-3-6 0,-2-8 0,-1-10-8191</inkml:trace>
  <inkml:trace contextRef="#ctx0" brushRef="#br0" timeOffset="1">1 0 24575,'0'0'0,"0"0"0,2 2 0,2 3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0 24575,'0'0'0,"0"0"0,-7 0 0,-1 1 0,1-1 0,-1 2 0,0-1 0,1 1 0,0 0 0,-1 0 0,-6 5 0,-51 26 0,52-26 0,-83 54 0,79-49 0,0 1 0,2 1 0,-21 23 0,31-32 0,1 0 0,0 1 0,0-1 0,1 1 0,-4 8 0,6-11 0,0-1 0,0 1 0,0 0 0,0 0 0,1 0 0,-1 0 0,1-1 0,0 1 0,0 0 0,0 0 0,0 0 0,1 0 0,-1 0 0,2 4 0,1-1 0,-1 0 0,1-1 0,0 1 0,1-1 0,-1 0 0,1 0 0,0 0 0,0 0 0,1-1 0,-1 0 0,6 5 0,3 0 0,1 1 0,0-2 0,16 8 0,4-2 0,66 19 0,10 4 0,-103-34 0,-1 0 0,1 0 0,-1 1 0,0-1 0,0 1 0,0 1 0,-1-1 0,0 1 0,6 6 0,-8-7 0,0 1 0,0-1 0,0 0 0,-1 1 0,0 0 0,0-1 0,0 1 0,0 0 0,-1 0 0,0 0 0,0 0 0,0 0 0,-1 8 0,0-5 0,0 1 0,-1 0 0,0 0 0,0 0 0,-1-1 0,0 1 0,-1 0 0,0-1 0,0 0 0,-1 0 0,0 0 0,0 0 0,-1 0 0,0-1 0,0 0 0,-1 0 0,0-1 0,-8 8 0,4-6 0,0 0 0,-1 0 0,0-1 0,0 0 0,-1-1 0,1-1 0,-2 1 0,1-2 0,0 0 0,-1 0 0,-21 2 0,16-4-455,-1-1 0,-23-1 0,14-3-6371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24575,'0'0'0,"0"0"0,0 0 0,0 0 0,6 0 0,28 3 0,228 12 0,199-47 0,-244 11 0,-216 21 0,0 0 0,0 0 0,0 0 0,0 0 0,-1 0 0,1 0 0,0 0 0,0 0 0,0-1 0,0 1 0,-1 0 0,1 0 0,1-1 0,-2 0 0,-1 0 0,1 1 0,-1-1 0,1 1 0,-1-1 0,1 1 0,-1-1 0,1 1 0,-1 0 0,0-1 0,1 1 0,-1-1 0,0 1 0,1 0 0,-2-1 0,-16-7-1365,-1-1-5461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1 0,6 5 0,-1 1 0,0-1 0,7 14 0,-4-7 0,40 67 0,56 126 0,-82-153 0,-3 0 0,-2 1 0,18 100 0,-13 101-1365,-21-214-5461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94 173 24575,'0'0'0,"-2"6"0,-18 56 0,-20 102 0,28-95 0,-7 127 0,18-145 0,3 0 0,1-1 0,14 64 0,-13-94 0,1 0 0,1-1 0,1 0 0,1 0 0,0-1 0,1 0 0,1 0 0,1-1 0,1-1 0,0 0 0,1 0 0,0-1 0,2-1 0,-1 0 0,2-1 0,0-1 0,0 0 0,19 10 0,-12-10 0,-1-1 0,2-1 0,-1-2 0,1 0 0,1-1 0,-1-1 0,1-1 0,0-1 0,0-2 0,38 0 0,-44-3 0,1-1 0,0 0 0,0-2 0,-1 0 0,0-1 0,0-1 0,0-1 0,0 0 0,-1-1 0,-1-2 0,1 1 0,-2-2 0,28-22 0,-29 19-58,0 0 1,-2-1-1,0 0 0,-1-1 0,0-1 1,-1 0-1,11-23 0,-12 16 21,0 0-1,-2-1 1,-1 1-1,0-2 1,3-30-1,-6 20 34,-2-1 0,-2 0-1,-1 0 1,-2 1 0,-1-1 0,-2 1 0,-1 0-1,-15-42 1,9 41 3,-2 1-1,-1 1 1,-1 0-1,-3 2 0,0 0 1,-2 1-1,-2 1 1,-33-36-1,36 47 0,-1 0 0,0 2 0,-1 0 0,-46-25 0,49 32 2,-1 1-1,0 2 0,0 0 1,-1 1-1,-1 1 1,-34-5-1,42 9 71,0 1 0,0 1 1,1 0-1,-1 1 0,0 1 0,0 0 0,1 1 1,-1 0-1,-15 7 0,19-6-173,1 1 0,0 0 0,0 0 0,0 1 0,1 0 0,-1 1 0,2 0 0,-1 1 0,1 0 0,0 0 0,1 0 1,-9 14-1,-1 5-6699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24575,'0'0'0,"1"-4"0,10-9 0,18-13 0,25-14 0,19-10 0,9-3 0,-5 3 0,-17 10-8191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806 1 24575,'-13'0'0,"-7"1"16,0 2 0,1 0-1,-1 2 1,1 0 0,0 1 0,-28 12-1,22-5-88,0 0-1,1 1 0,1 2 0,-25 21 0,14-6-141,0 2 1,2 1-1,2 2 0,1 1 0,-32 54 1,24-27-156,4 2 1,2 1 0,3 2 0,-27 101 0,31-73 403,4 2 0,-11 171 0,26-113-108,7-124 25,0 0 0,12 51 0,-12-76 69,-1-1-1,1 0 1,0 1-1,1-1 1,0 0-1,0-1 1,1 1 0,5 8-1,-8-14 42,-1 0-1,1 0 1,0 0-1,0 0 1,0 0-1,0 0 1,1 0-1,-1-1 1,0 1-1,0 0 1,0-1 0,1 1-1,-1 0 1,0-1-1,0 0 1,1 1-1,-1-1 1,1 0-1,-1 0 1,0 0-1,1 1 1,-1-1-1,0-1 1,1 1 0,-1 0-1,1 0 1,-1 0-1,0-1 1,1 1-1,-1-1 1,0 1-1,0-1 1,3-1-1,3-2 174,-1-1-1,1 0 1,-1 0-1,9-11 0,-10 11-341,86-91 315,48-49-191,-112 120-17,1 2 0,1 0 0,47-26 0,-61 40 1,1 1 0,1 0 0,0 2 0,0 0 0,0 0 0,1 2 0,-1 0 0,1 1 0,0 1 0,0 1 0,0 0 0,0 2 0,0 0 0,0 0 0,0 2 0,0 0 0,0 1 0,23 9 0,-17-2 0,1 1 0,-2 1 0,0 1 0,0 1 0,-1 1 0,-1 0 0,-1 2 0,0 1 0,19 24 0,-8-6 0,-2 2 0,-2 1 0,-2 1 0,26 57 0,-26-40-1365,-20-43-5461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24575,'0'0'0,"0"1"0,0-1 0,1 1 0,-1 0 0,0 0 0,0-1 0,1 1 0,-1 0 0,0-1 0,1 1 0,-1 0 0,1-1 0,0 2 0,4 5 0,15 34 0,-1 1 0,19 66 0,13 94 0,-26-63 0,8 35 0,-29-155-170,1-1-1,1 1 0,1-1 1,0 0-1,1-1 0,1 0 1,11 17-1,-6-17-6655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24575,'3'12'0,"3"18"0,-2 1 0,0-1 0,-2 60 0,-19 94 0,-3-68 0,-6 48 0,25-160 0,1 1 0,0-1 0,0 0 0,0 0 0,1 0 0,-1 0 0,1 0 0,0 0 0,1 4 0,-1-6 0,0 0 0,0 0 0,0-1 0,1 1 0,-1 0 0,0-1 0,0 1 0,1-1 0,-1 0 0,1 1 0,0-1 0,-1 0 0,1 0 0,0 0 0,0 0 0,-1 0 0,1-1 0,0 1 0,0-1 0,4 2 0,5-1 0,1 1 0,-1-1 0,1-1 0,0 0 0,15-2 0,60-15 0,-40 5-682,64-26-1,-72 21-6143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214 368 24575,'0'0'0,"0"0"0,0 2 0,0 4 0,0 6 0,2 9 0,2 15 0,3 18 0,1 13 0,0 5 0,-1-4 0,-4-6 0,-3-8 0,-1-9 0,-1-13-8191</inkml:trace>
  <inkml:trace contextRef="#ctx0" brushRef="#br0" timeOffset="1">1 0 24575,'0'0'0,"2"0"0,2 0 0,1 0 0,1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10 0,27 88 0,-10-41 0,20 91 0,18 61 0,-34-153-1365,-14-41-5461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0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24575,'5'-7'0,"0"4"0,0 0 0,0 1 0,0-1 0,0 1 0,0 0 0,1 0 0,-1 0 0,7 0 0,1 0 0,1 0 0,18 0 0,-12 3 0,0 0 0,0 2 0,-1 0 0,1 1 0,25 9 0,-4 1 0,55 29 0,-72-30 0,1 0 0,-2 2 0,0 0 0,0 2 0,33 33 0,-45-39 0,-1 0 0,-1 1 0,0 0 0,0 1 0,-1 0 0,-1 0 0,0 1 0,-1 0 0,0 0 0,-1 0 0,6 30 0,-9-29 0,-1 0 0,0 0 0,-1 0 0,0 0 0,-1 0 0,-1 0 0,-1 0 0,0-1 0,0 1 0,-2-1 0,0 0 0,-7 14 0,5-12 0,-2-2 0,1 0 0,-2 0 0,0 0 0,0-1 0,-2-1 0,1 1 0,-1-2 0,-1 0 0,-22 15 0,9-11-682,-48 22-1,35-21-6143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1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24575,'-1'0'0,"0"1"0,0-1 0,0 1 0,0-1 0,1 1 0,-1 0 0,0-1 0,0 1 0,1 0 0,-1-1 0,0 1 0,1 0 0,-1 0 0,1 0 0,-1 0 0,0 1 0,1-1 0,-5 8 0,0 1 0,1-1 0,0 1 0,1 0 0,-3 17 0,-5 56 0,10-68 0,-15 463-1187,16-444 1206,17 448 8,-1-326-197,39 165 0,32 35-1431,10 42 1647,-71-265-120,9 140 0,-28-167-14,-5 0 0,-5 1-1,-4-1 1,-5 0-1,-30 123 1,21-159 39,15-52-4379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88 24575,'-13'0'0,"-1"0"0,25 1 0,16 0 0,532 23-1067,-315-18 666,773 49-3021,-7 0 474,-146-38 1969,92 2-160,-19 28 651,147 5-123,-472-53 897,-468-8-191,-1-7 1,171-41-1,-2-36 1244,-9-19 697,-175 63-1686,-54 21-1783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1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24575,'0'0'0,"0"0"0,1-10 0,215 17 0,781 83-2257,-607-50 1712,1073 74-1676,-1155-93 2026,620 17 195,-2-73 0,-316-27-911,-66 6 145,753-15 766,-1124 70 3,305-5 28,-2-18-10,-150-10 3094,-32 3-210,-161 21-2495,163 8 0,-292 3-410,0 0 0,0 0 0,0 1 0,6 2 0,-8-3 0,0-1 0,0 1 0,-1 0 0,1 0 0,0 0 0,-1 0 0,1 1 0,-1-1 0,1 0 0,-1 1 0,0-1 0,0 1 0,1-1 0,-1 1 0,0-1 0,1 4 0,-1 3 0,0 0 0,0 0 0,-1 0 0,0 12 0,-1 1 0,6 782-1290,-3 256-667,-20-624 1835,-40-5 268,45-363 660,3 1 0,2 1-1,3 81 1,5-145-806,0 10 0,0-14 0,0-1 0,0 0 0,0 1 0,-1-1 0,1 0 0,0 1 0,0-1 0,0 0 0,0 0 0,-1 1 0,1-1 0,0 0 0,0 0 0,-1 1 0,1-1 0,0 0 0,0 0 0,-1 0 0,1 1 0,0-1 0,-1 0 0,1 0 0,0 0 0,0 0 0,-1 0 0,1 0 0,0 0 0,-1 0 0,1 1 0,0-1 0,-1 0 0,1 0 0,-1-1 0,1 1 0,0 0 0,-1 0 0,1 0 0,-15-4 0,0 0 0,-17-8 0,0 0 0,-251-72-1365,209 66-5461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7:1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15249 408 24575,'0'0'0,"-1"0"0,0 0 0,0 0 0,1 0 0,-1 0 0,0 0 0,0 0 0,1 0 0,-1 0 0,0 0 0,0 0 0,1 0 0,-1-1 0,0 1 0,1 0 0,-1 0 0,-1-1 0,-13-8 0,10 6 0,-19-12 0,0 2 0,-1 1 0,0 1 0,-49-14 0,-213-26 0,175 34 0,-250-43-607,-314-47 285,-6 39-905,131 54 229,-2 16-84,521-2 1077,-1491 69-2284,1165-37 2198,-416 35-552,-2-26-193,-251-31 447,256-7 463,-741 44-74,-734-46-614,2034-10 655,-708-23 371,713 32 1615,-399 51-1,573-45-1208,1 1 0,-55 18 1,72-19-588,0 1 1,1 0 0,0 0 0,1 2-1,-1 0 1,1 0 0,-20 21 0,12-8-158,1 2 0,-31 47 0,-23 60-82,37-53-126,4 1 0,3 1 0,-22 96-1,-29 256-691,20 198 826,23-187 0,4-205-322,-3 45 190,35-263 331,1-1 0,1 1 0,1-1-1,0 1 1,9 35 0,-9-48-167,2 0-1,-1 0 0,0 0 0,1-1 0,1 1 1,-1-1-1,1 0 0,0 0 0,0 0 0,1 0 0,-1-1 1,1 0-1,0 0 0,1 0 0,0-1 0,-1 1 1,1-1-1,0-1 0,7 4 0,8 1-31,0-1 0,0 0 0,0-2 0,0-1 0,32 3 0,112-2 0,-104-5 0,301 17 43,0 18-609,-157-10 514,291 73-1,-484-94 53,312 77 0,6-20 0,204-27 0,5-40 0,-448 4 0,763-38-1408,138-2 1532,-176 56-124,-3 26 0,-752-37 0,1587 7 0,-1137-35 0,214-6 0,53 31-672,-283 16 672,-14 1 0,-39-21 0,-1-37 0,-28-36 0,-2-16 0,14-2 0,100 16 729,-507 77-600,88-12 1205,-88 10-1580,1 0 1,-1-2-1,26-10 1,-25 7-6572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4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24575,'0'0'0,"0"2"0,4 3 0,5 2 0,5 2 0,7-1 0,6 1 0,-1-2-8191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10 494 24575,'0'0'0,"3"-3"0,4-4 0,-1-1 0,1 0 0,-1 0 0,-1-1 0,1 0 0,-2 0 0,7-15 0,-5 6 0,0-2 0,7-35 0,-11 36 0,0 0 0,-1 1 0,-1-1 0,-1 0 0,0 1 0,-7-30 0,5 34 0,-1-1 0,0 1 0,-2 0 0,1 1 0,-2-1 0,1 1 0,-2 0 0,-15-20 0,22 32 0,0-1 0,0 1 0,0 0 0,0 0 0,0 0 0,0 0 0,0 0 0,0 0 0,-1 1 0,-1-2 0,3 2 0,0 0 0,0 0 0,0 0 0,-1 0 0,1 0 0,0 0 0,0 0 0,0 0 0,0 0 0,0 0 0,-1 0 0,1 0 0,0 0 0,0 0 0,0 0 0,0 0 0,0 0 0,-1 1 0,1-1 0,0 0 0,0 0 0,0 0 0,0 0 0,0 0 0,0 0 0,0 0 0,-1 0 0,1 1 0,0-1 0,0 0 0,0 0 0,0 0 0,0 0 0,0 1 0,-1 11 0,3 0 0,1 1 0,0-1 0,0 0 0,7 15 0,25 47 0,-35-73 0,27 50 0,2-1 0,3-2 0,69 83 0,-90-119 0,0 0 0,2 0 0,-1-2 0,1 1 0,1-1 0,19 10 0,-27-17 0,-1 0 0,1 0 0,0-1 0,1 0 0,-1 0 0,0 0 0,0-1 0,1 0 0,-1-1 0,1 1 0,-1-1 0,1 0 0,-1-1 0,1 1 0,-1-1 0,0-1 0,1 1 0,11-5 0,-11 3 0,-1-1 0,0 1 0,0-1 0,0-1 0,0 1 0,-1-1 0,6-5 0,2-5 0,14-20 0,-4 4 0,-21 28 0,1 0 0,-1 0 0,1 1 0,0 0 0,0-1 0,0 1 0,1 0 0,-1 0 0,0 0 0,1 1 0,-1-1 0,1 1 0,0 0 0,-1 0 0,1 0 0,0 1 0,0-1 0,-1 1 0,1 0 0,0 0 0,0 0 0,6 1 0,6 2 0,0 1 0,-1 0 0,1 2 0,14 6 0,-28-12 0,162 71 0,125 47 0,-274-113 0,38 12 0,-47-16 0,-1 0 0,1 0 0,0 0 0,0-1 0,0 0 0,11-1 0,-15 0 0,0 1 0,0 0 0,-1-1 0,1 0 0,0 1 0,0-1 0,-1 0 0,1 0 0,-1 0 0,1 0 0,-1 0 0,1 0 0,-1-1 0,0 1 0,0 0 0,1-1 0,-1 1 0,0-1 0,0 1 0,0-1 0,0 1 0,-1-1 0,2-2 0,0-2 0,0-1 0,-1 0 0,0 0 0,1-12 0,-1-5 0,-1-1 0,-4-31 0,-11-50 0,-1 3 0,15 96 0,1 0 0,-1 0 0,1 0 0,1 0 0,1-11 0,-1 16 0,-1 1 0,0 0 0,0 0 0,1 0 0,-1-1 0,1 1 0,-1 0 0,1 0 0,-1 0 0,1 0 0,0 0 0,-1 0 0,1 0 0,0 0 0,0 0 0,0 0 0,0 1 0,0-1 0,0 0 0,0 0 0,0 1 0,0-1 0,0 1 0,0-1 0,1 1 0,-1-1 0,0 1 0,0 0 0,0 0 0,1-1 0,-1 1 0,0 0 0,0 0 0,1 0 0,-1 0 0,0 1 0,0-1 0,1 0 0,0 1 0,4 0 0,-1 1 0,0 0 0,0 0 0,0 1 0,0 0 0,8 5 0,27 24 0,-28-20 0,216 168 0,-169-141-1365,-8-7-5461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4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24575,'0'0'0,"4"0"0,7 2 0,7 5 0,4 2 0,0 0-8191</inkml:trace>
  <inkml:trace contextRef="#ctx0" brushRef="#br0" timeOffset="1">573 0 24575,'0'0'0,"1"0"0,10 0 0,7 2 0,1 1-8191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3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24575,'0'0'0,"2"0"0,4 0 0,11 0 0,12 0 0,1 0-8191</inkml:trace>
  <inkml:trace contextRef="#ctx0" brushRef="#br0" timeOffset="1">1613 1 24575,'0'0'0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3:3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24575,'2'0'0,"6"0"0,10 0 0,9 0 0,10 2 0,9 3 0,11 1 0,9 1 0,-1-2 0,-12 0-8191</inkml:trace>
  <inkml:trace contextRef="#ctx0" brushRef="#br0" timeOffset="1">1524 1 24575,'0'0'0,"2"1"0,4 4 0,5 1 0,5 3 0,7 1 0,7 1 0,6-1 0,9-1 0,9 0 0,6 1 0,-3-2 0,-4-2 0,-6-2 0,-9-2 0,-11-1-8191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24575,'0'0'0,"0"0"0,0 0 0,0 0 0,0 0 0,0 0 0,0 0 0,-2 14 0,-2 2 0,1 1 0,-2 20 0,1 2 0,2-30 0,1-5 0,0 1 0,1-1 0,-1 1 0,1 0 0,0-1 0,1 7 0,0 0 0,-1 1 0,0-1 0,0 0 0,-3 16 0,0-4 0,-4 269 0,7-291-41,0-1-61,0 1 0,0 0 0,0 0 0,0-1 1,0 1-1,0 0 0,1 0 0,-1-1 0,0 1 0,0 0 1,0-1-1,1 2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24575,'0'9'0,"0"30"0,7 61 0,-5-87 0,1 0 0,0 0 0,1 0 0,0-1 0,1 1 0,0-1 0,1 0 0,12 17 0,-10-18 0,1 0 0,0-1 0,1 0 0,0-1 0,1 0 0,-1-1 0,2 0 0,-1 0 0,1-1 0,0-1 0,0 0 0,22 7 0,-23-10 0,0 0 0,0 0 0,1-1 0,-1 0 0,1-1 0,-1-1 0,0 0 0,1 0 0,-1-1 0,1-1 0,-1 1 0,0-2 0,0 0 0,0 0 0,17-8 0,9-10-71,59-42-1,-56 35-1150,21-14-5604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24575,'1'-1'0,"-1"0"0,0 0 0,1 0 0,-1 1 0,1-1 0,0 0 0,-1 1 0,1-1 0,-1 0 0,1 1 0,0-1 0,-1 1 0,1-1 0,0 1 0,0-1 0,0 1 0,-1-1 0,2 1 0,1-2 0,280-171 0,-247 147 0,-12 7 0,1 2 0,1 0 0,43-19 0,-63 33 0,1 1 0,-1 0 0,1 0 0,-1 0 0,1 1 0,0 0 0,0 1 0,0-1 0,0 1 0,-1 0 0,1 1 0,0 0 0,0 0 0,0 0 0,-1 1 0,1 0 0,-1 1 0,1-1 0,-1 1 0,0 0 0,6 4 0,5 6-455,0 0 0,19 20 0,-8-4-6371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52 24575,'4'63'0,"-1"-43"0,-2 38 0,-1-48 0,-1 0 0,-1 1 0,0-1 0,0 0 0,-1 0 0,-6 14 0,7-19 0,-1 0 0,0 1 0,0-2 0,-1 1 0,1 0 0,-1-1 0,0 1 0,0-1 0,-1 0 0,1-1 0,-1 1 0,-10 5 0,-1-1 0,0-1 0,0 0 0,-1-1 0,0-1 0,-27 4 0,29-6 0,0-2 0,0 1 0,0-2 0,0 0 0,0-1 0,-29-6 0,37 5 0,-1 0 0,1-1 0,0 0 0,0-1 0,0 1 0,0-1 0,1 0 0,0-1 0,-1 0 0,2 0 0,-1 0 0,0-1 0,1 0 0,0 0 0,1 0 0,-8-12 0,10 13 0,-1 0 0,0-1 0,1 1 0,0-1 0,1 0 0,-1 0 0,1 0 0,0 1 0,0-1 0,1 0 0,0 0 0,0 0 0,0 0 0,1 0 0,0 0 0,0 0 0,0 0 0,1 0 0,0 0 0,0 1 0,0-1 0,4-6 0,0 4 0,0-1 0,1 2 0,-1-1 0,2 0 0,-1 1 0,1 1 0,0-1 0,14-8 0,2 1 0,0 2 0,27-11 0,-35 17 0,0 0 0,1 1 0,0 1 0,0 0 0,0 2 0,27-2 0,-31 4 0,0 1 0,1 0 0,-1 1 0,0 0 0,0 1 0,-1 1 0,1 0 0,-1 0 0,15 9 0,-4-1 0,0 2 0,-1 1 0,0 1 0,37 37 0,-32-25 0,-1 1 0,40 59 0,-50-61 0,-1 0 0,-1 2 0,-1-1 0,-1 2 0,-2 0 0,-1 0 0,-1 0 0,-2 1 0,-1 0 0,-2 1 0,0-1 0,-2 1 0,-2-1 0,-1 1 0,-1-1 0,-10 40 0,7-49 0,-1 0 0,-1 0 0,-1-1 0,-1 0 0,-1-1 0,-1 0 0,-19 25 0,19-29 0,-2 0 0,0-1 0,-1 0 0,0-1 0,-1-1 0,-1-1 0,0 0 0,-25 13 0,39-24-96,-18 8 324,20-8-321,0-1-1,0 0 1,0 0-1,0 1 0,-1-1 1,1 0-1,0 0 1,0 0-1,0 0 0,-1 0 1,1 0-1,0-1 1,0 1-1,0 0 1,-2-1-1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0,5 3 0,10 5 0,-1 1 0,-1 0 0,0 1 0,0 1 0,17 17 0,-8-3 0,33 47 0,-39-47 0,0 0 0,-2 1 0,0 0 0,-2 1 0,14 47 0,-24-69 0,-1 0 0,0 1 0,-1-1 0,1 8 0,-1-12 0,0 1 0,0-1 0,0 1 0,-1-1 0,1 1 0,0-1 0,-1 1 0,1-1 0,-1 0 0,1 1 0,-1-1 0,0 0 0,0 1 0,1-1 0,-1 0 0,0 0 0,0 0 0,0 1 0,-2 0 0,3-2 0,-1 0 0,1 1 0,-1-1 0,1 1 0,-1-1 0,1 0 0,-1 0 0,1 1 0,-1-1 0,1 0 0,-1 0 0,0 0 0,1 0 0,-1 0 0,1 0 0,-1 1 0,0-2 0,1 1 0,-1 0 0,1 0 0,-1 0 0,0 0 0,1 0 0,-1 0 0,0-1 0,0 0 0,0 1 0,0-1 0,0 0 0,0 0 0,0 0 0,0 0 0,1 0 0,-1 0 0,0 0 0,1 0 0,-1 0 0,0-1 0,-1-3 0,0 0 0,1 0 0,0 0 0,0 0 0,-1-7 0,2-2 0,0 0 0,1 0 0,1 0 0,0 1 0,1-1 0,0 1 0,7-19 0,-3 15 0,0 0 0,1 1 0,1 0 0,0 1 0,15-19 0,-19 28 0,1 0 0,-1 0 0,1 0 0,0 1 0,1 0 0,-1 0 0,1 0 0,13-6 0,-15 9 0,1 0 0,-1 0 0,1 0 0,0 1 0,0-1 0,0 2 0,0-1 0,0 1 0,0-1 0,0 2 0,0-1 0,9 2 0,-4 1 0,0 1 0,0-1 0,0 2 0,0 0 0,-1 0 0,0 0 0,0 2 0,0-1 0,11 11 0,9 11 0,35 39 0,-62-63 0,92 103-1365,-75-83-5461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1 24575,'-7'0'0,"1"1"0,0 0 0,0 1 0,-1 0 0,1-1 0,-9 6 0,-11 3 0,-191 50 0,-57 19 0,270-77 0,-3 0 0,1 0 0,0 1 0,0 0 0,-10 7 0,15-10 0,0 1 0,0-1 0,0 1 0,0 0 0,1 0 0,-1-1 0,0 1 0,0 0 0,1 0 0,-1 0 0,1 0 0,-1 0 0,1 0 0,-1 0 0,1 0 0,0 0 0,-1 0 0,1 0 0,0 0 0,0 0 0,0 0 0,0 0 0,0 0 0,0 0 0,0 0 0,0 1 0,0-1 0,0 0 0,1 0 0,-1 0 0,0 0 0,1 0 0,-1 0 0,1 0 0,-1 0 0,1-1 0,0 2 0,3 3 0,-1 0 0,1-1 0,1 0 0,-1 1 0,9 5 0,30 18 0,-9-11 0,-1 0 0,60 18 0,76 14 0,-60-20 0,-109-29 0,13 4 0,0 0 0,-1 0 0,1 1 0,20 12 0,-31-15 0,1-1 0,-1 1 0,0-1 0,0 1 0,0 0 0,0 0 0,0 0 0,0 0 0,-1 0 0,1 0 0,-1 1 0,1-1 0,-1 0 0,0 1 0,0-1 0,0 1 0,0-1 0,0 1 0,-1 0 0,1-1 0,-1 1 0,0 0 0,0-1 0,0 1 0,0 0 0,0 0 0,0-1 0,-1 1 0,1 0 0,-2 2 0,-1 3 0,0 1 0,-1-1 0,0-1 0,-1 1 0,1-1 0,-11 13 0,-39 36 0,-22 8-18,46-40-1329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24575,'3'0'0,"-1"0"0,1 0 0,-1 1 0,1 0 0,-1-1 0,0 1 0,1 0 0,-1 0 0,0 0 0,1 0 0,2 3 0,0-1 0,4 2 0,0 2 0,-1-1 0,1 1 0,-1 0 0,13 16 0,31 47 0,-50-67 0,134 232-557,-21 11-392,-21-19 854,-73-169-125,26 118 1,-43-153 264,2 41 0,-6-53-204,0-1 0,-1 1-1,0-1 1,-1 1 0,0-1-1,-3 11 1,-7 6-4967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171 542 24575,'0'12'0,"0"-9"0,0-11 0,-2-30 0,-1 0 0,-1 0 0,-18-68 0,4 45 0,-39-87 0,4 41 0,45 95 0,8 12 0,0 0 0,0 0 0,0 0 0,0 0 0,0 0 0,0 0 0,0 1 0,0-1 0,0 0 0,0 0 0,0 0 0,0 0 0,0 0 0,0 0 0,0 0 0,0 0 0,-1 0 0,1 0 0,0 0 0,0 0 0,0 0 0,0 0 0,0 0 0,0 0 0,0 0 0,0 0 0,0 0 0,0 0 0,0 0 0,-1 0 0,1 0 0,0 0 0,0 0 0,0 0 0,0 0 0,0 0 0,0 0 0,0 0 0,0 0 0,0 0 0,0 0 0,0 0 0,0 0 0,-1 0 0,1 0 0,0 0 0,0 0 0,0 0 0,0 0 0,0 0 0,0 0 0,0 0 0,0-1 0,2 11 0,7 9 0,0 0 0,1 0 0,13 17 0,43 53 0,-13-29 0,2-2 0,2-2 0,3-3 0,2-2 0,95 57 0,-151-104 0,-2 0 0,1-1 0,1 0 0,-1-1 0,0 1 0,1-1 0,-1 0 0,7 2 0,-4-6 0,-8 2 0,0 0 0,1 0 0,-1 0 0,0 0 0,1-1 0,-1 1 0,1 0 0,-1 0 0,0 0 0,1 0 0,-1 0 0,0 0 0,1 0 0,-1 0 0,0 0 0,1 0 0,-1 0 0,1 0 0,-1 0 0,5 2 0,-1 0 0,0 1 0,0-1 0,0 1 0,0 0 0,7 6 0,0 0 0,57 44 0,125 74 0,-181-120 0,0-1 0,0-1 0,20 7 0,-30-11 0,-1-1 0,0 0 0,0 1 0,0-1 0,1 0 0,-1 0 0,0 1 0,0-1 0,1 0 0,-1 0 0,0-1 0,0 1 0,1 0 0,-1 0 0,0-1 0,0 1 0,0 0 0,1-1 0,-1 1 0,0-1 0,0 0 0,0 1 0,0-1 0,0 0 0,0 0 0,0 1 0,0-1 0,0 0 0,1-2 0,-1 0 0,0 0 0,1-1 0,-1 1 0,0-1 0,0 1 0,-1-1 0,1 1 0,-1-1 0,0-6 0,0-15 0,-1 1 0,-6-31 0,-14-50 0,16 81 0,-14-56 0,-10-53 0,23 99 0,-2-65 0,8 89 17,0 0 0,1 1 0,0-1 0,1 1 0,0-1 0,4-11 0,-4 15-165,1 0-1,0 0 1,0 1 0,0-1-1,1 1 1,-1-1-1,2 1 1,-1 0-1,9-7 1,17-10-6678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24575,'0'0'0,"0"-2"0,0-2 0,4-3 0,5-4 0,8-3 0,16-6 0,20-5 0,18-3 0,13-4 0,-2 3 0,-15 6-8191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677 282 24575,'1'-14'0,"-1"9"0,0-1 0,-1 1 0,1-1 0,-1 1 0,0 0 0,0-1 0,-1 1 0,1 0 0,-1-1 0,-1 1 0,1 0 0,-1 0 0,1 1 0,-5-5 0,-5-7 0,-1 0 0,-1 2 0,0 0 0,-1 0 0,0 1 0,-1 1 0,-1 1 0,0 0 0,0 1 0,-1 1 0,-1 1 0,1 0 0,-1 2 0,0 0 0,-1 1 0,1 0 0,-1 2 0,0 1 0,0 0 0,0 1 0,-40 4 0,49-1 0,1 0 0,-1 1 0,1 0 0,0 1 0,0 0 0,0 1 0,0-1 0,1 2 0,-1 0 0,1 0 0,1 0 0,-1 1 0,1 1 0,1-1 0,-13 15 0,12-11 0,0 1 0,1 0 0,0 0 0,1 1 0,0-1 0,1 1 0,0 1 0,1-1 0,0 0 0,1 1 0,-1 24 0,3-28 0,2 0 0,-1 0 0,1-1 0,1 1 0,0 0 0,0 0 0,1-1 0,0 1 0,0-1 0,1 0 0,1 0 0,-1 0 0,1-1 0,1 0 0,0 0 0,0 0 0,14 14 0,-10-13 0,0 0 0,1-1 0,0 0 0,0-1 0,1 0 0,0-1 0,0 0 0,1-1 0,-1 0 0,1-1 0,0 0 0,24 3 0,-31-7 0,0 1 0,0-1 0,0 0 0,0 0 0,0-1 0,0 0 0,0 0 0,0 0 0,0-1 0,0 0 0,-1 0 0,1 0 0,0-1 0,-1 0 0,0 0 0,0 0 0,0 0 0,0-1 0,0 0 0,-1 0 0,0-1 0,5-4 0,0-4 0,-1 1 0,0-2 0,10-20 0,-12 20 0,1 0 0,1 0 0,12-15 0,-17 25 0,0 1 0,1 0 0,-1 1 0,1-1 0,-1 0 0,1 1 0,0 0 0,0 0 0,0 0 0,0 0 0,0 1 0,0-1 0,0 1 0,0 0 0,1 1 0,-1-1 0,0 1 0,1-1 0,7 2 0,2 0 0,0 1 0,0 1 0,0 0 0,23 9 0,-13-3-195,0 2 0,-1 1 0,0 1 0,-1 0 0,0 2 0,26 24 0,-16-11-6631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24575,'42'12'0,"0"2"0,-2 2 0,0 2 0,66 40 0,-101-55 0,7 4 0,0 0 0,0 2 0,-1-1 0,14 13 0,-25-21 0,0 1 0,0-1 0,0 0 0,0 0 0,0 0 0,0 0 0,1 0 0,-1 0 0,0 0 0,0 0 0,0 0 0,0 0 0,0 0 0,0 1 0,0-1 0,0 0 0,0 0 0,0 0 0,0 0 0,0 0 0,0 0 0,0 0 0,0 1 0,0-1 0,1 0 0,-1 0 0,0 0 0,0 0 0,-1 0 0,1 0 0,0 0 0,0 1 0,0-1 0,0 0 0,0 0 0,0 0 0,0 0 0,0 0 0,0 0 0,0 0 0,0 1 0,-6-1 0,-11-4 0,0-1 0,-1-2 0,-17-9 0,26 12 0,1-1 0,0 0 0,0-1 0,0 0 0,-13-13 0,19 17 0,0 0 0,0 0 0,1 0 0,-1-1 0,1 1 0,0-1 0,-1 1 0,1-1 0,0 1 0,0-1 0,1 0 0,-1 0 0,1 1 0,-1-1 0,1 0 0,0 0 0,0 1 0,0-1 0,0 0 0,1-5 0,0 4 0,1 0 0,-1 0 0,1 0 0,0 0 0,0 0 0,0 1 0,1-1 0,-1 1 0,1-1 0,0 1 0,0 0 0,0 0 0,3-3 0,2 1 0,-1 0 0,1 0 0,0 0 0,0 1 0,0 0 0,0 1 0,1 0 0,-1 0 0,1 1 0,0 0 0,0 1 0,0 0 0,0 0 0,0 0 0,0 2 0,0-1 0,0 1 0,13 3 0,-7-1 0,-1 1 0,1 1 0,-1 0 0,0 1 0,-1 1 0,0 0 0,0 0 0,0 2 0,-1-1 0,17 16 0,-4 1 21,37 47 0,15 34-232,-35-46-985,-23-34-5630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0,1 1 0,-1-1 0,0 1 0,0 0 0,0-1 0,0 1 0,0 0 0,0 0 0,1 1 0,5 4 0,14 13-8,0 1-1,-2 1 0,0 0 1,-1 2-1,27 46 1,-11-8-571,33 85 1,-23-30 427,39 160 0,1 127 212,-77-367-61,3 14 0,-3 0 0,2 75 0,-8-117-187,-2 1-1,1 0 1,-1 0 0,-1-1-1,-3 14 1,-1-8-5431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24575,'0'0'0,"2"0"0,6-2 0,11-2 0,15-7 0,15-8 0,20-15 0,14-15 0,13-14 0,5-11-785,-10 2 785,-19 15-7406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83 24575,'-21'-14'0,"-13"0"0,0 2 0,-1 0 0,-59-10 0,72 18 0,-1 2 0,1 0 0,-1 1 0,1 2 0,-1 0 0,1 1 0,-28 7 0,37-6 0,1 2 0,-1-1 0,1 2 0,0-1 0,0 2 0,1 0 0,0 0 0,0 1 0,1 0 0,-14 13 0,17-13 0,0-1 0,1 1 0,0 0 0,0 0 0,1 0 0,0 1 0,0 0 0,1 0 0,0 0 0,1 1 0,0-1 0,0 1 0,1 0 0,-2 13 0,4-16 0,0 0 0,1 0 0,-1 0 0,1 0 0,0 0 0,5 12 0,-5-14 0,1 0 0,0-1 0,0 0 0,1 1 0,-1-1 0,1 0 0,0 0 0,0-1 0,0 1 0,6 5 0,-8-8 0,0 0 0,1 0 0,-1 0 0,0 0 0,1-1 0,-1 1 0,1 0 0,-1-1 0,1 1 0,0-1 0,-1 1 0,1-1 0,-1 0 0,1 0 0,0 0 0,-1 0 0,4 0 0,-2 0 0,-1-1 0,1 0 0,-1 0 0,0 0 0,1 0 0,-1 0 0,0 0 0,0-1 0,0 1 0,3-3 0,3-4 0,0-1 0,-1 1 0,0-1 0,7-12 0,-10 15 0,2-3 0,1-1 0,0 0 0,12-13 0,-17 20 0,1 1 0,0-1 0,0 1 0,0 0 0,0 0 0,0 0 0,0 0 0,0 0 0,1 1 0,-1-1 0,1 1 0,5-1 0,-2 1 0,-1 1 0,0-1 0,1 2 0,-1-1 0,0 1 0,1 0 0,-1 0 0,0 0 0,6 3 0,9 4 0,24 12 0,-38-16 0,34 17-195,-1 1 0,0 3 0,-2 1 0,-1 1 0,-1 3 0,38 40 0,-61-56-6631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24575,'1'14'0,"2"-1"0,0 0 0,1-1 0,0 1 0,8 14 0,-3-5 0,15 37 0,85 233 0,-107-288 0,11 49 0,-13-48 0,1 0 0,-1 0 0,1 0 0,-1 0 0,-1 1 0,1-1 0,-1 0 0,-1 5 0,2-9 0,0 0 0,0-1 0,-1 1 0,1 0 0,0-1 0,0 1 0,0 0 0,-1-1 0,1 1 0,0-1 0,-1 1 0,1-1 0,-1 1 0,1 0 0,-1-1 0,1 1 0,-1-1 0,1 0 0,-1 1 0,1-1 0,-1 1 0,1-1 0,-1 0 0,0 1 0,1-1 0,-1 0 0,0 0 0,1 0 0,-1 1 0,0-1 0,1 0 0,-1 0 0,-1 0 0,0-1 0,1 1 0,-1-1 0,0 1 0,1-1 0,-1 0 0,0 0 0,1 0 0,-1 0 0,1 0 0,0 0 0,-1 0 0,-1-2 0,-5-6 0,0-1 0,1 1 0,0-1 0,0-1 0,-5-12 0,4 5 0,0 1 0,-7-31 0,13 42 0,1 1 0,0-1 0,0 1 0,0-1 0,1 0 0,0 1 0,0-1 0,2-7 0,-1 10 0,-1-1 0,1 1 0,1 0 0,-1 0 0,0-1 0,1 1 0,0 0 0,0 1 0,0-1 0,0 0 0,0 0 0,0 1 0,1-1 0,4-3 0,1 1 0,0 0 0,0 0 0,0 1 0,1 0 0,0 1 0,-1 0 0,1 0 0,0 1 0,1 0 0,-1 0 0,0 1 0,0 1 0,17 0 0,-11 1 0,-1 0 0,1 2 0,0-1 0,-1 2 0,1 0 0,-1 1 0,0 0 0,13 7 0,-10-2 0,0 0 0,-1 1 0,0 1 0,-1 0 0,0 1 0,-1 1 0,22 27 0,-21-20 0,0 0 0,-2 1 0,0 1 0,-2 0 0,13 35 0,-22-51 0,1 0 0,0 0 0,0 0 0,5 7 0,-7-12 0,1 0 0,0 0 0,0 0 0,-1 0 0,1 0 0,0-1 0,0 1 0,1-1 0,-1 1 0,0-1 0,1 0 0,-1 0 0,0 0 0,6 2 0,5-1 0,1 0 0,0-1 0,-1-1 0,1 0 0,23-3 0,-20 1 0,-16 2 0,0 0 0,0-1 0,-1 1 0,1 0 0,0-1 0,0 1 0,0-1 0,0 1 0,-1-1 0,1 1 0,0-1 0,-1 0 0,1 1 0,0-1 0,-1 0 0,1 1 0,-1-1 0,1 0 0,-1 0 0,1 0 0,-1 1 0,0-1 0,1 0 0,-1 0 0,0 0 0,0 0 0,1 0 0,-1-1 0,1-6 0,0 1 0,-1-14 0,0 10 0,0-154 0,-2 139 0,-1-1 0,-2 1 0,0 0 0,-12-32 0,13 46 0,-1 0 0,0 0 0,-9-11 0,12 19 0,0 1 0,0-1 0,-1 1 0,0 0 0,0 0 0,0 0 0,0 0 0,0 0 0,0 1 0,-1 0 0,1-1 0,-1 1 0,-6-2 0,9 3 0,-1 1 0,1 0 0,0-1 0,-1 1 0,1 0 0,-1 0 0,1 0 0,-1 0 0,1 0 0,0 0 0,-1 1 0,1-1 0,-1 0 0,1 1 0,0-1 0,-1 1 0,1 0 0,0-1 0,0 1 0,0 0 0,-1 0 0,1-1 0,0 1 0,0 0 0,0 0 0,0 0 0,0 0 0,0 1 0,1-1 0,-2 1 0,-1 3 0,1 0 0,-1 0 0,1 0 0,0 1 0,0-1 0,-1 8 0,2-5 0,0 0 0,0 0 0,1 0 0,0-1 0,0 1 0,1 0 0,0 0 0,0 0 0,1-1 0,0 1 0,1-1 0,-1 1 0,2-1 0,-1 0 0,1 0 0,0 0 0,8 10 0,-8-11 0,0-1 0,1 0 0,0 0 0,0 0 0,0-1 0,0 0 0,1 0 0,0 0 0,0-1 0,0 1 0,0-2 0,0 1 0,1-1 0,-1 1 0,1-2 0,0 1 0,-1-1 0,1 0 0,0 0 0,11-1 0,-7-1-455,1-1 0,14-4 0,19-7-6371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4:5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90 24575,'0'0'0,"0"0"0,-2 2 0,-2 4 0,1-1 0,0 1 0,0 0 0,1-1 0,-1 1 0,1 0 0,0 1 0,1-1 0,0 0 0,-1 9 0,0 6 0,2 36 0,1-38 0,1-1 0,1 0 0,8 31 0,-8-40 0,0 0 0,0 0 0,1-1 0,0 1 0,1-1 0,0 0 0,0 0 0,12 14 0,-15-21 0,-1 0 0,1 1 0,-1-1 0,1 0 0,-1 0 0,1 0 0,-1 0 0,1 0 0,0 0 0,0 0 0,0-1 0,-1 1 0,4 0 0,-4-1 0,0 0 0,1 0 0,-1 0 0,0 0 0,0-1 0,0 1 0,0 0 0,0 0 0,0-1 0,0 1 0,0-1 0,0 1 0,0-1 0,0 1 0,0-1 0,0 0 0,0 1 0,0-1 0,-1 0 0,1 0 0,0 0 0,0 0 0,-1 1 0,2-3 0,0-1 0,0-1 0,0 0 0,0 1 0,-1-1 0,1 0 0,-1 0 0,0 0 0,0 0 0,-1 0 0,0-1 0,0 1 0,-1-8 0,-1-5 0,-1 0 0,-6-22 0,-4 3 0,-22-50 0,4 12 0,30 73 0,0-1 0,0 1 0,0-1 0,1 0 0,-1 1 0,1-1 0,-1 1 0,1-1 0,0 0 0,0 1 0,1-5 0,-1 5 0,1 1 0,0 0 0,-1-1 0,1 1 0,0 0 0,0-1 0,-1 1 0,1 0 0,0 0 0,0 0 0,1 0 0,-1 0 0,0 0 0,0 0 0,0 0 0,1 0 0,-1 1 0,0-1 0,1 0 0,-1 1 0,0-1 0,2 1 0,9-4 0,0 2 0,0-1 0,1 2 0,16-1 0,52 4 0,-71-1 0,1 1 0,0 0 0,-1 0 0,21 8 0,-25-7 0,0 0 0,0 0 0,0 1 0,0 0 0,-1 0 0,1 0 0,-1 1 0,9 9 0,21 30 0,-35-44 0,0 1 0,0-1 0,1 0 0,-1 1 0,0-1 0,0 0 0,1 0 0,-1 1 0,0-1 0,1 0 0,-1 0 0,0 0 0,1 1 0,-1-1 0,0 0 0,1 0 0,-1 0 0,0 0 0,1 0 0,-1 0 0,0 0 0,1 0 0,-1 0 0,1 0 0,-1 0 0,0 0 0,1 0 0,-1 0 0,0 0 0,1 0 0,-1 0 0,1 0 0,-1-1 0,0 1 0,1 0 0,-1 0 0,0 0 0,0 0 0,1-1 0,-1 1 0,0 0 0,1 0 0,-1-1 0,0 0 0,12-16 0,-10 13 0,12-21 0,-9 14 0,1 1 0,0 0 0,7-10 0,-10 17 0,-1 1 0,0-1 0,1 1 0,-1 0 0,1-1 0,0 1 0,0 0 0,0 1 0,0-1 0,0 0 0,0 1 0,0 0 0,1 0 0,5-2 0,-2 3 0,0-1 0,0 1 0,0 0 0,0 1 0,0-1 0,0 2 0,-1-1 0,14 5 0,4 3 0,24 12 0,-22-9 0,-1-1-341,0-2 0,1 0-1,39 6 1,-26-8-6485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0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24575,'-4'1'0,"1"-1"0,0 0 0,0 1 0,0 0 0,-1 0 0,1 0 0,0 0 0,0 1 0,0-1 0,1 1 0,-1-1 0,-4 4 0,-1 2 0,0 0 0,-11 12 0,3 1 0,1 1 0,0 0 0,2 1 0,1 0 0,0 1 0,-10 32 0,17-44 0,2 1 0,-1 0 0,1 0 0,1 0 0,-1 16 0,2-22 0,1 0 0,1 0 0,-1 0 0,1 0 0,0 0 0,0 0 0,1-1 0,0 1 0,0 0 0,0-1 0,1 1 0,5 9 0,-1-7 0,-1 1 0,1-1 0,1 0 0,0 0 0,16 12 0,48 25 0,-7-5 0,-64-39 0,0 0 0,0-1 0,0 1 0,0 0 0,0 0 0,0 0 0,0 0 0,0 0 0,0 0 0,0 0 0,-1 0 0,1 0 0,0 0 0,-1 1 0,1-1 0,-1 0 0,1 0 0,-1 1 0,1 1 0,-1-1 0,-1-1 0,1 1 0,0-1 0,-1 1 0,1-1 0,-1 1 0,0-1 0,1 1 0,-1-1 0,0 0 0,0 1 0,0-1 0,0 0 0,0 0 0,0 0 0,-2 2 0,-14 12-171,-1-2-1,0 0 1,-29 15-1,35-21-507,-27 15-6147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0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24575,'0'-1'0,"0"0"0,1 0 0,-1-1 0,0 1 0,1 0 0,-1 0 0,1 0 0,-1 0 0,1 0 0,0 0 0,-1 0 0,1 0 0,0 0 0,0 0 0,1-1 0,16-12 0,-18 14 0,5-3 0,0 0 0,0 0 0,0 1 0,0-1 0,0 1 0,1 1 0,-1-1 0,8-1 0,-10 3 0,1 0 0,-1-1 0,0 1 0,1 1 0,-1-1 0,0 0 0,1 1 0,-1-1 0,0 1 0,0 0 0,1 0 0,-1 1 0,0-1 0,0 1 0,4 2 0,1 2 0,-1 1 0,0 0 0,0 0 0,0 0 0,-1 1 0,-1 0 0,1 0 0,5 13 0,4 8 0,11 36 0,-13-31 0,16 70 0,-27-94 0,0 1 0,-1-1 0,0 1 0,-1-1 0,0 0 0,-1 1 0,0-1 0,0 0 0,-1 1 0,-1-1 0,-5 17 0,4-19 0,-1-1 0,1 0 0,-1 1 0,-8 7 0,9-10 0,-1 0 0,2 0 0,-1 1 0,0-1 0,1 1 0,0-1 0,0 1 0,1 0 0,-3 9 0,1 7 0,1 0 0,1 0 0,1 27 0,7 68 0,-3-80 0,2 13 0,-4-1 0,-6 84 0,-2-72 0,-20 115 0,26-167 0,-2 0 0,0 0 0,0 0 0,0-1 0,-8 13 0,8-15 0,0-1 0,-1-1 0,0 1 0,0 0 0,0-1 0,0 0 0,-1 0 0,0 0 0,-8 4 0,-23 11-1365,-1-5-5461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24575,'5'3'0,"90"47"0,-26-12 0,236 127-405,-6 16 0,-296-179 407,12 7 132,-2 0 1,1 1 0,-1 1 0,12 12-1,-31-40 1,-5-18-120,2-1 0,2 0 0,1 0 0,2-1 0,2 1 0,1-1 0,4-38 0,1 34-227,2 0 0,1 0 0,3 1-1,1 1 1,2 0 0,19-40 0,-3 20-6614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0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24575,'0'0'0,"2"14"0,65 237 0,76 532 0,-139-758-341,-1 1 0,-1 0-1,-3 46 1,-1-59-6485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0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24575,'11'2'0,"20"6"0,-1 1 0,-1 2 0,0 1 0,0 1 0,-1 1 0,-1 2 0,0 1 0,-1 1 0,45 40 0,-44-33 0,-2 1 0,0 1 0,-2 1 0,-1 1 0,-2 1 0,26 48 0,-37-59 0,-1 0 0,0 0 0,-1 1 0,-2 0 0,0 1 0,-1-1 0,-1 1 0,0 0 0,-2-1 0,-1 1 0,0 0 0,-6 35 0,2-35 0,-1-2 0,-1 1 0,-1 0 0,-1-1 0,-16 31 0,8-25 0,0-1 0,-1 0 0,-30 31 0,4-13 0,-1-3 0,-2-1 0,-71 44 0,-98 42-1365,169-102-5461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0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24575,'5'5'0,"18"15"0,1-2 0,48 31 0,-62-44 0,0 1 0,1-1 0,0-1 0,0 0 0,0-1 0,0 0 0,0 0 0,0-1 0,1-1 0,20 1 0,-25-2 0,0-1 0,-1 0 0,1-1 0,0 1 0,-1-1 0,1 0 0,-1-1 0,1 1 0,-1-1 0,0-1 0,8-5 0,-9 5 0,-1 1 0,1-1 0,-1-1 0,-1 1 0,1 0 0,0-1 0,-1 0 0,0 0 0,0 0 0,-1 0 0,1 0 0,-1-1 0,3-10 0,-4 10 0,1-1 0,-1 0 0,0-1 0,-1 1 0,0 0 0,0-7 0,1 12 0,2 5 0,5 11 0,30 72 0,54 171 0,-67-168 0,14 94 0,-31-134 0,-3 1 0,-2 0 0,-5 77 0,1-108 0,-2-1 0,0 0 0,-1-1 0,-6 19 0,7-29 0,0 0 0,0 0 0,0 0 0,-1 0 0,0-1 0,0 0 0,-1 1 0,0-1 0,0-1 0,0 1 0,-13 9 0,17-14 0,-1 0 0,1 0 0,-1 0 0,1 0 0,-1 0 0,0-1 0,0 1 0,1 0 0,-1-1 0,0 1 0,0-1 0,0 0 0,0 0 0,-2 1 0,3-2 0,-1 1 0,1 0 0,-1-1 0,1 1 0,0-1 0,-1 0 0,1 1 0,0-1 0,-1 0 0,1 0 0,0 0 0,0 0 0,-1 0 0,1 0 0,0 0 0,0 0 0,0 0 0,-1-2 0,-3-6 0,-1 0 0,1 0 0,1-1 0,-1 1 0,-3-15 0,-10-55 0,9 28 0,3 0 0,1-100 0,7 111 0,2 0 0,1 0 0,2 0 0,16-51 0,-16 69 0,2 2 0,0-1 0,1 1 0,1 0 0,0 1 0,2 1 0,0 0 0,20-21 0,-21 27 0,0 1 0,0 0 0,1 1 0,0 1 0,0 0 0,1 0 0,1 1 0,-1 1 0,1 1 0,0 0 0,1 1 0,16-4 0,-22 8 0,0 0 0,0 0 0,0 1 0,0 0 0,-1 1 0,1 0 0,0 0 0,0 1 0,0 1 0,-1 0 0,1 0 0,-1 0 0,0 1 0,0 1 0,15 10 0,-6-3 0,-1 1 0,-1 0 0,0 2 0,-2 0 0,1 1 0,16 23 0,-20-24 0,-1 1 0,10 19 0,-18-31 0,1 1 0,-1 0 0,-1 0 0,1 0 0,-1 0 0,0 0 0,0 0 0,0 0 0,0 0 0,-1 0 0,0 0 0,-1 8 0,1-11 0,-1-1 0,1 1 0,0-1 0,-1 0 0,1 0 0,-1 1 0,0-1 0,1 0 0,-1 0 0,0 0 0,-1 2 0,1-2 0,1-1 0,-1 1 0,1-1 0,-1 1 0,1-1 0,-1 0 0,0 1 0,1-1 0,-1 0 0,0 0 0,1 0 0,-1 1 0,0-1 0,1 0 0,-1 0 0,0 0 0,1 0 0,-2 0 0,0-1 0,0 1 0,0-1 0,0 0 0,1 1 0,-1-1 0,0 0 0,0 0 0,0-1 0,1 1 0,-1 0 0,1 0 0,-1-1 0,1 1 0,-1-1 0,-1-1 0,-4-8 0,0 1 0,1-1 0,0 0 0,0-1 0,1 1 0,-6-24 0,7 21 0,1 0 0,1 0 0,0-1 0,0 1 0,2-29 0,1 36 0,0-1 0,1 1 0,0 0 0,0-1 0,0 1 0,1 0 0,0 0 0,0 0 0,1 1 0,6-10 0,-4 8 0,0 1 0,1 0 0,0 0 0,0 0 0,0 1 0,1 0 0,14-8 0,-11 8 0,0 1 0,0 0 0,0 1 0,1 0 0,0 1 0,-1 0 0,1 0 0,0 2 0,1-1 0,-1 2 0,0 0 0,0 0 0,20 3 0,-23-1 0,-1 0 0,-1 1 0,1-1 0,0 2 0,-1-1 0,1 1 0,-1 0 0,12 9 0,-9-5 0,-1 0 0,0 1 0,0 0 0,-1 1 0,8 12 0,0 3 0,-1 2 0,-1 0 0,19 56 0,8 47-1365,-34-106-5461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0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462 287 24575,'0'0'0,"0"0"0,0 0 0,0-7 0,-1-5 0,0 0 0,0 1 0,-1-1 0,-1 0 0,0 1 0,-1 0 0,0 0 0,-9-17 0,5 13 0,0 1 0,-1 0 0,-1 1 0,0 0 0,-19-19 0,23 26 0,-1 0 0,0 1 0,0 0 0,-1 0 0,1 0 0,-1 1 0,0 0 0,0 0 0,-1 1 0,1 0 0,-1 1 0,1 0 0,-1 0 0,0 1 0,0 0 0,0 0 0,0 1 0,0 0 0,0 1 0,1 0 0,-1 0 0,0 1 0,0 0 0,1 1 0,-1 0 0,-9 5 0,10-5 0,0 2 0,0-1 0,1 1 0,0 0 0,0 1 0,0-1 0,0 1 0,1 1 0,0-1 0,1 1 0,-1 0 0,1 1 0,-6 11 0,7-10 0,0 1 0,0 0 0,1 0 0,0 0 0,1 0 0,0 1 0,1-1 0,0 1 0,1-1 0,0 1 0,1 10 0,1-8 0,0 1 0,1-1 0,0 0 0,1 0 0,1 0 0,0 0 0,8 14 0,-9-21 0,-1 0 0,1 0 0,0-1 0,0 1 0,0-1 0,1 0 0,0 0 0,0 0 0,1-1 0,-1 0 0,1 0 0,0 0 0,0-1 0,0 1 0,12 3 0,-15-6 0,1 0 0,-1 0 0,1-1 0,0 0 0,-1 1 0,1-1 0,-1 0 0,1-1 0,0 1 0,-1-1 0,1 0 0,-1 1 0,5-3 0,-3 1 0,-1 0 0,1-1 0,0 0 0,-1 0 0,0 0 0,1 0 0,-1-1 0,3-4 0,5-6 0,0-2 0,-1 1 0,17-34 0,-21 35 0,-5 10 0,4-8 0,-6 12 0,0 0 0,0 0 0,0 0 0,0 0 0,0 0 0,0-1 0,1 1 0,-1 0 0,0 0 0,0 0 0,0 0 0,0 0 0,0 0 0,0 0 0,0-1 0,0 1 0,0 0 0,0 0 0,1 0 0,-1 0 0,0 0 0,0 0 0,0 0 0,0 0 0,0 0 0,0 0 0,1 0 0,-1 0 0,0 0 0,0 0 0,0-1 0,0 1 0,0 0 0,1 0 0,-1 0 0,0 0 0,0 1 0,0-1 0,0 0 0,0 0 0,0 0 0,1 0 0,-1 0 0,0 0 0,0 0 0,0 0 0,0 0 0,0 0 0,0 0 0,1 0 0,-1 0 0,0 0 0,0 1 0,0-1 0,0 0 0,0 0 0,42 101 0,-13-26 0,30 45-1365,-46-96-5461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0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24575,'1'6'0,"14"88"0,0-10 0,-4 43 0,-10-103 0,-2 0 0,-1 0 0,-6 30 0,8-51 0,-1-1 0,0 1 0,0 0 0,0-1 0,0 1 0,-1 2 0,2-5 0,-1 0 0,1 1 0,0-1 0,0 0 0,0 0 0,-1 1 0,1-1 0,0 0 0,0 0 0,0 0 0,-1 1 0,1-1 0,0 0 0,0 0 0,-1 0 0,1 0 0,0 0 0,-1 0 0,1 1 0,0-1 0,-1 0 0,1 0 0,0 0 0,-1 0 0,1-1 0,-1 1 0,0 0 0,1 0 0,-1-1 0,1 1 0,-1-1 0,1 1 0,-1 0 0,1-1 0,-1 1 0,1-1 0,-1 1 0,1-1 0,0 1 0,-1-1 0,1 0 0,-5-7 0,1-1 0,1 1 0,0-1 0,0 0 0,-3-12 0,-4-49 0,9 66 0,0-2 0,-2-15 0,1 1 0,1-1 0,2-26 0,-1 44 0,0 1 0,1 0 0,-1 0 0,1 0 0,-1-1 0,1 1 0,0 0 0,0 0 0,0 0 0,0 0 0,0 0 0,0 0 0,1 0 0,-1 1 0,1-1 0,2-3 0,-2 4 0,-1 1 0,1-1 0,0 0 0,-1 0 0,1 1 0,0-1 0,0 0 0,0 1 0,0 0 0,-1-1 0,1 1 0,0 0 0,0 0 0,0 0 0,0 1 0,0-1 0,0 0 0,-1 1 0,1-1 0,3 2 0,3 1 0,-1 0 0,1 1 0,-1 0 0,0 1 0,0-1 0,0 1 0,-1 1 0,11 11 0,3 4 0,19 29 0,-15-16 0,-3 0 0,30 61 0,-51-95 0,0 1 0,0-1 0,1 1 0,-1-1 0,0 1 0,0-1 0,0 0 0,0 1 0,1-1 0,-1 1 0,0-1 0,0 0 0,1 1 0,-1-1 0,0 0 0,1 1 0,-1-1 0,0 0 0,1 0 0,0 1 0,0-11 0,-1 7 0,3-17 0,0-1 0,1 1 0,1 0 0,12-31 0,41-74 0,-56 123 0,2-7 0,1 1 0,0 0 0,10-13 0,-13 19 0,-1 0 0,1 1 0,0-1 0,0 1 0,-1-1 0,1 1 0,0 0 0,0 0 0,3-1 0,-4 1 0,1 1 0,-1 0 0,0-1 0,0 1 0,0 0 0,1 0 0,-1 0 0,0 0 0,0 0 0,0 0 0,1 1 0,-1-1 0,0 0 0,0 1 0,0-1 0,0 0 0,0 1 0,2 1 0,2 1 0,-1 0 0,0 1 0,0 0 0,0-1 0,0 2 0,-1-1 0,0 0 0,6 9 0,18 43 0,-22-46 0,-4-8-12,86 201-1341,-82-189-5473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0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24575,'0'0'0,"1"1"0,-1-1 0,1 0 0,-1 1 0,1-1 0,-1 1 0,1 0 0,-1-1 0,0 1 0,1-1 0,-1 1 0,0 0 0,1 0 0,0 0 0,7 18 0,0 1 0,-1 0 0,-2 0 0,7 36 0,-4-19 0,-1-4 0,-1-1 0,2-1 0,0 0 0,21 45 0,-26-69-341,1 0 0,0 0-1,7 7 1,-1-3-6485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0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24575,'-18'0'0,"3"0"0,-1 1 0,-23 4 0,31-4 0,0 2 0,1-1 0,-1 1 0,0 0 0,1 0 0,-12 8 0,6-2 0,0 1 0,1 0 0,0 1 0,1 0 0,-19 25 0,16-16 0,0 1 0,1 0 0,-10 26 0,17-35 0,1 1 0,0 0 0,1 0 0,1 0 0,0 0 0,-2 21 0,5-32 0,-1 0 0,1 0 0,0 0 0,0 1 0,1-1 0,-1 0 0,0 0 0,1 0 0,0 0 0,-1 1 0,1-1 0,0 0 0,0 0 0,0-1 0,0 1 0,0 0 0,0 0 0,1 0 0,-1-1 0,1 1 0,-1 0 0,1-1 0,0 0 0,-1 1 0,1-1 0,0 0 0,0 0 0,0 0 0,0 0 0,0 0 0,0 0 0,0-1 0,0 1 0,4 0 0,2 0 0,1-1 0,-1 1 0,0-1 0,0-1 0,0 1 0,1-2 0,-1 1 0,10-4 0,10-4-341,-1-2 0,-1-1-1,28-17 1,7-8-6485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0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1 0,6 5 0,8 4 0,0-1-8191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24575,'0'11'0,"1"-1"0,0 1 0,1-1 0,6 19 0,17 39 0,-6-20 0,-7-16-100,55 147 333,-47-132-982,46 77 0,-48-97-6077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24575,'0'0'0,"0"5"0,2 90 0,5-1 0,27 142 0,-15-146-1365,-12-57-5461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710 267 24575,'-7'-6'0,"-59"-44"0,23 19 0,4 1 0,-2 2 0,-1 2 0,-52-24 0,73 41 0,-1 1 0,0 0 0,-34-6 0,40 12 0,0 0 0,0 0 0,0 2 0,0 0 0,-30 4 0,37-3 0,0 1 0,1 0 0,-1 1 0,0 0 0,1 0 0,0 1 0,0 0 0,-11 7 0,16-9 0,0 1 0,-1 0 0,1-1 0,0 1 0,0 0 0,1 1 0,-1-1 0,0 0 0,1 1 0,0 0 0,0-1 0,0 1 0,1 0 0,-1 0 0,1 0 0,0 0 0,0 0 0,0 1 0,0 6 0,1-2 0,0 0 0,1 0 0,1 0 0,-1-1 0,1 1 0,1 0 0,0-1 0,5 12 0,2 2 0,26 37 0,-21-36 0,2-1 0,19 21 0,-30-36 0,-1-1 0,2-1 0,-1 1 0,1-1 0,-1 0 0,1-1 0,1 0 0,-1 0 0,1 0 0,-1-1 0,11 3 0,-14-5 0,0 0 0,0-1 0,1 0 0,-1 0 0,0 0 0,0 0 0,0-1 0,1 1 0,-1-1 0,7-2 0,-4 0 0,-1 0 0,1 0 0,-1 0 0,0-1 0,10-7 0,-3-1 0,0 0 0,-1 0 0,0-1 0,12-20 0,-15 20 0,-4 7 0,-1-1 0,1 1 0,0 0 0,6-6 0,-9 10 0,0 1 0,-1 0 0,1-1 0,0 1 0,0 0 0,0 0 0,0 0 0,0 0 0,0 1 0,0-1 0,0 1 0,0-1 0,0 1 0,0-1 0,1 1 0,-1 0 0,0 0 0,0 0 0,4 1 0,3 2 0,-1-1 0,1 1 0,-1 1 0,0-1 0,0 2 0,0-1 0,-1 1 0,12 9 0,52 52 0,-65-61 0,43 47-1365,-7-6-5461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0 387 24575,'1'3'0,"-1"0"0,1 0 0,0 0 0,0-1 0,0 1 0,0 0 0,0-1 0,1 1 0,-1-1 0,1 0 0,0 1 0,2 1 0,5 7 0,0-1 0,1 0 0,1-1 0,0 0 0,0-1 0,22 13 0,79 33 0,-75-38 0,1-3 0,0-1 0,1-1 0,64 8 0,-82-17 0,0-1 0,0 0 0,0-2 0,0 0 0,0-2 0,0 0 0,0-1 0,-1-1 0,0-1 0,30-12 0,-29 7 0,0-1 0,-1-1 0,-1 0 0,0-2 0,-1 0 0,0-1 0,-1 0 0,15-21 0,-14 15 0,0-2 0,-2-1 0,-1 0 0,-1-1 0,-1 0 0,11-33 0,-13 20-455,-1 0 0,7-66 0,-11 54-6371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24575,'9'6'0,"-3"2"0,0 0 0,0 1 0,-1-1 0,0 1 0,-1 0 0,4 11 0,-1-3 0,153 425 0,-80-202 0,-72-218-341,0-1 0,1 0-1,16 25 1,-13-29-6485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24575,'0'-1'0,"1"-1"0,-1 1 0,1-1 0,-1 1 0,1 0 0,-1-1 0,1 1 0,0 0 0,0-1 0,-1 1 0,1 0 0,0 0 0,0 0 0,0 0 0,1 0 0,-1 0 0,0 0 0,0 0 0,0 0 0,1 0 0,-1 1 0,3-2 0,4-2 0,1 1 0,12-4 0,-17 6 0,13-5 0,-1 2 0,1 0 0,1 1 0,-1 1 0,34 0 0,-45 2 0,0 1 0,1-1 0,-1 1 0,0 1 0,0-1 0,0 1 0,0 0 0,0 0 0,0 1 0,-1 0 0,1 0 0,-1 0 0,0 1 0,0-1 0,0 1 0,0 0 0,-1 1 0,1-1 0,6 11 0,-6-8 0,-1 0 0,0 1 0,0-1 0,-1 1 0,0 0 0,0 0 0,-1 0 0,0 1 0,-1-1 0,0 0 0,1 10 0,-2-6 0,-1-1 0,0 0 0,-1 1 0,0-1 0,0 0 0,-1 0 0,-7 16 0,0-6 0,0-1 0,-1 0 0,-2-1 0,0 0 0,-1-1 0,0 0 0,-30 26 0,-42 30 0,84-73 0,1 1 0,0-1 0,-1 0 0,1 1 0,0-1 0,0 1 0,0-1 0,0 1 0,0-1 0,0 1 0,0 0 0,1-1 0,-1 1 0,0 2 0,1-3 0,0 0 0,0 0 0,1 0 0,-1 0 0,0 0 0,1 0 0,-1 0 0,1 0 0,-1 0 0,1 0 0,-1-1 0,1 1 0,-1 0 0,1 0 0,0 0 0,0-1 0,-1 1 0,1 0 0,0-1 0,0 1 0,0-1 0,0 1 0,0-1 0,0 1 0,-1-1 0,3 1 0,22 8 0,1-1 0,44 8 0,-27-6 0,48 12 0,113 44 0,-162-50 0,-1 3 0,-1 1 0,-1 2 0,67 49 0,-66-36-1365,-11-6-5461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55 586 24575,'1'-1'0,"-1"0"0,0 1 0,1-1 0,-1 0 0,1 0 0,-1 1 0,1-1 0,-1 0 0,1 0 0,0 1 0,-1-1 0,2 0 0,5-6 0,0-6 0,16-27 0,20-49 0,-32 61 0,-1 0 0,6-30 0,-13 45 0,-1 0 0,-1 0 0,0 0 0,-1 0 0,0 0 0,-1 0 0,-2-15 0,-1 11 0,0 1 0,-1 0 0,0 1 0,-15-30 0,16 38 0,0 1 0,0-1 0,0 1 0,-1 0 0,0 0 0,0 0 0,-1 1 0,1-1 0,-1 2 0,0-1 0,0 0 0,-14-6 0,18 10 0,0 0 0,0 1 0,1-1 0,-1 1 0,0-1 0,0 1 0,0-1 0,0 1 0,0 0 0,0 0 0,0 0 0,0 0 0,0 1 0,-3 0 0,3-1 0,1 1 0,-1 0 0,1-1 0,-1 1 0,1 0 0,0 0 0,0 0 0,0 0 0,-1 0 0,1 0 0,0 0 0,0 1 0,0-1 0,0 0 0,1 1 0,-1-1 0,0 0 0,1 1 0,-2 1 0,0 5 0,0 0 0,0 0 0,1 0 0,0 0 0,0 0 0,1 0 0,0 0 0,0 0 0,1 0 0,0 0 0,1 0 0,0 0 0,4 12 0,-1-6 0,1-1 0,0 1 0,1-1 0,0 0 0,1-1 0,16 18 0,-12-16 0,1 0 0,0-1 0,1-1 0,1 0 0,0-1 0,1 0 0,27 13 0,-32-18 0,1-2 0,0 1 0,0-2 0,0 1 0,0-2 0,0 0 0,0 0 0,1-1 0,-1 0 0,1-1 0,-1-1 0,20-3 0,-14 0-682,29-10-1,9-9-6143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 24575,'-8'1'0,"-6"3"0,0 2 0,1 0 0,-1 1 0,1 0 0,1 1 0,-14 10 0,26-17 0,-29 19 0,2 1 0,1 1 0,0 2 0,2 0 0,1 2 0,-35 48 0,54-67 0,0-1 0,1 1 0,0 0 0,0 0 0,0 0 0,-3 15 0,5-19 0,1 0 0,-1 1 0,1-1 0,0 1 0,1-1 0,-1 1 0,0-1 0,1 0 0,0 1 0,0-1 0,0 0 0,0 1 0,0-1 0,1 0 0,-1 0 0,1 0 0,2 3 0,4 3 0,0-1 0,0 0 0,1-1 0,0 0 0,0 0 0,0-1 0,13 6 0,-8-4 0,0 1 0,19 15 0,-29-20 0,0 0 0,0 0 0,0 0 0,-1 0 0,1 1 0,-1 0 0,0-1 0,-1 1 0,1 0 0,-1 1 0,2 6 0,-2-4 0,-1 0 0,0 0 0,0 0 0,-1 0 0,0 0 0,0 0 0,-1 0 0,0 0 0,0-1 0,-1 1 0,0 0 0,-1 0 0,1-1 0,-2 1 0,-7 12 0,2-3 0,-2-1 0,-1 0 0,0-1 0,0 0 0,-22 18 0,20-19 0,0-2 0,-2 0 0,1-1 0,-1 0 0,-31 14 0,40-23-1365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3 0,1 10 0,4 11 0,0 8 0,-1 6 0,-1 3 0,0 6 0,-2 1 0,0-1 0,-1-4 0,0-4 0,0-8 0,-1-8-8191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0 0,-1 1 0,1-1 0,-1 1 0,1-1 0,-1 0 0,1 1 0,-1 0 0,1-1 0,0 2 0,3 3 0,31 27 0,-3 2 0,-1 1 0,-1 2 0,-2 1 0,42 77 0,45 149 0,-27 11 0,-74-224-341,-2 0 0,-3 1-1,5 89 1,-13-85-6485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1 519 24575,'0'-1'0,"0"0"0,0 0 0,1-1 0,-1 1 0,1 0 0,-1 0 0,1 0 0,-1 0 0,1 0 0,-1 0 0,1 0 0,0 0 0,1-1 0,12-12 0,-12 11 0,87-90 0,-17 16 0,112-85 0,-145 133 0,2 2 0,0 1 0,46-20 0,-79 42 0,2 0 0,-1 0 0,1 0 0,13-3 0,-20 6 0,-1 1 0,0-1 0,0 1 0,1 0 0,-1 0 0,0 0 0,1 0 0,-1 0 0,0 0 0,1 1 0,-1-1 0,0 1 0,0 0 0,0 0 0,0-1 0,1 1 0,-1 0 0,0 1 0,0-1 0,3 3 0,-1 0 0,0 1 0,-1-1 0,1 1 0,-1 0 0,0 0 0,0 0 0,2 7 0,14 41 0,-14-37 0,0 1 0,19 50 0,-20-59 0,0 0 0,0 0 0,1 0 0,0-1 0,12 14 0,-8-12-682,16 11-1,9 5-6143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24575,'3'8'0,"27"70"0,45 112 0,-72-183 0,1 4 0,1 0 0,0-1 0,0 0 0,10 13 0,-14-22 0,-1-1 0,0 1 0,0-1 0,0 0 0,1 1 0,-1-1 0,0 0 0,0 1 0,1-1 0,-1 0 0,0 0 0,1 1 0,-1-1 0,0 0 0,1 0 0,-1 1 0,0-1 0,1 0 0,-1 0 0,1 0 0,-1 0 0,0 0 0,1 0 0,-1 0 0,1 0 0,-1 0 0,0 1 0,1-2 0,-1 1 0,1 0 0,-1 0 0,0 0 0,1 0 0,-1 0 0,1 0 0,-1 0 0,0 0 0,1-1 0,-1 1 0,0 0 0,1 0 0,-1-1 0,0 1 0,1 0 0,-1 0 0,0-1 0,1 1 0,-1 0 0,0-1 0,2-2 0,0 0 0,-1 0 0,1 0 0,-1 0 0,1-3 0,13-49 0,-2 0 0,5-67 0,-7 52 0,7-43-1365,-9 66-5461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35 137 24575,'0'0'0,"0"0"0,0 0 0,0-6 0,-1-3 0,0 0 0,0 0 0,-1 0 0,0 1 0,-1-1 0,-5-12 0,4 10 0,0-1 0,-5-21 0,9 33 0,0 0 0,1 0 0,-1 0 0,0 0 0,0 0 0,0 0 0,0 0 0,0 0 0,1-1 0,-1 1 0,0 0 0,0 0 0,0 0 0,0 0 0,1 0 0,-1 0 0,0 0 0,0 0 0,0 0 0,0 0 0,1 0 0,-1 0 0,0 0 0,0 0 0,0 1 0,0-1 0,1 0 0,-1 0 0,0 0 0,0 0 0,0 0 0,0 0 0,0 0 0,1 0 0,-1 1 0,9 3 0,210 103 49,-119-60-1463,-54-25-5412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24575,'10'13'0,"1"7"0,17 39 0,65 190-550,-14 8-281,-44-142 695,164 509-154,-188-590 270,35 116-1093,-33-102-4138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24575,'0'0'0,"0"3"0,0 6 0,-2 5 0,-1 1 0,1-1-8191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5:3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24575,'-18'0'0,"7"0"0,-1 1 0,0 0 0,0 1 0,1 0 0,-1 1 0,-20 7 0,27-8 0,1 1 0,-1-1 0,1 1 0,-1 0 0,1 0 0,0 0 0,0 0 0,-4 5 0,6-5 0,0-1 0,0 1 0,1 0 0,-1 0 0,0 0 0,1 0 0,0 0 0,0 0 0,0 0 0,0 0 0,0 1 0,0-1 0,1 6 0,0-1 0,0 1 0,1 0 0,1-1 0,-1 1 0,1-1 0,1 1 0,0-1 0,0 0 0,0 0 0,1 0 0,0-1 0,7 10 0,8 9 0,42 45 0,-60-70 0,16 18 0,38 43 0,-49-54 0,0 0 0,-1 1 0,0 0 0,0 0 0,6 19 0,-10-24 9,0 0 1,0 0-1,0 0 0,-1 0 0,1 0 1,-1 0-1,0 0 0,-1 0 0,1 0 0,-1 0 1,1 0-1,-3 6 0,0-3-257,0 0 1,0 0-1,0-1 1,-1 1-1,-9 10 1,5-6-6579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8:2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414 224 24575,'-1'-10'0,"1"0"0,-1 0 0,-1 0 0,0 0 0,0 0 0,-1 0 0,0 1 0,-1-1 0,0 1 0,0 0 0,-7-9 0,7 11 0,-1 0 0,0 1 0,-1 0 0,1 0 0,-1 0 0,-1 0 0,1 1 0,-1 0 0,0 0 0,0 1 0,0 0 0,0 0 0,-15-4 0,6 3 0,-1 1 0,0 0 0,0 1 0,-32-1 0,38 4 0,-1 1 0,1-1 0,0 2 0,0 0 0,0 0 0,0 1 0,0 0 0,-15 7 0,23-8 0,-1 0 0,1 0 0,0 0 0,-1 0 0,1 0 0,0 1 0,0 0 0,0-1 0,-3 6 0,5-6 0,-1 0 0,1 0 0,0 0 0,0 0 0,1 0 0,-1 0 0,0 0 0,1 0 0,-1 1 0,1-1 0,0 0 0,0 0 0,0 0 0,0 1 0,0-1 0,0 0 0,0 0 0,2 3 0,-1 1 0,1-1 0,1 1 0,-1-1 0,1 1 0,0-1 0,0 0 0,0 0 0,1-1 0,4 6 0,5 3 0,25 20 0,-16-17 0,1-1 0,0-1 0,1-1 0,48 19 0,106 23 0,-109-35 0,-65-19 0,8 2 0,-1 1 0,1 0 0,12 7 0,-23-11 0,0 1 0,0-1 0,0 1 0,0-1 0,0 1 0,0 0 0,-1-1 0,1 1 0,0 0 0,0 0 0,-1 0 0,1 0 0,0 0 0,-1 0 0,1 0 0,-1 0 0,1 0 0,-1 0 0,0 0 0,1 0 0,-1 0 0,0 0 0,0 0 0,0 0 0,0 0 0,0 0 0,0 0 0,0 0 0,0 1 0,0-1 0,0 0 0,-1 0 0,1 0 0,0 0 0,-1 0 0,1 0 0,-1 0 0,0 1 0,-3 5 0,0-1 0,-1 0 0,0 0 0,-9 9 0,5-6 0,-264 260 0,199-212 8,44-36-1381,20-13-5453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8:2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24575,'4'2'0,"0"0"0,1 0 0,-1 1 0,0-1 0,0 1 0,-1 0 0,1 0 0,-1 0 0,1 0 0,-1 0 0,4 6 0,13 17 0,-1 0 0,-1 1 0,23 48 0,-28-49 0,203 439-858,-163-342 949,-3-20-1329,-31-72-4948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8:2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24575,'0'0'0,"0"0"0,0 0 0,4 0 0,5-2 0,8-2 0,16-7 0,23-10 0,31-18 0,18-14 0,-3-3-678,-18 8-6835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8:2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88 24575,'-3'-13'0,"2"9"0,-2 0 0,1 1 0,0 0 0,-1-1 0,0 1 0,1 0 0,-1 0 0,-1 1 0,-3-4 0,-1 1 0,0-1 0,-17-6 0,19 9 0,-1 0 0,0 1 0,1-1 0,-1 2 0,0-1 0,0 1 0,0 0 0,0 1 0,0-1 0,0 1 0,0 1 0,0-1 0,0 1 0,0 1 0,0-1 0,0 1 0,0 0 0,1 1 0,-1-1 0,1 1 0,0 1 0,0-1 0,0 1 0,0 0 0,0 0 0,1 1 0,0 0 0,0 0 0,0 0 0,0 1 0,-3 6 0,4-6 0,1 0 0,0 0 0,0 0 0,0 0 0,1 1 0,0-1 0,1 1 0,-1 0 0,1 0 0,1-1 0,-1 1 0,1 0 0,0 0 0,0 0 0,1 0 0,0-1 0,1 1 0,-1 0 0,1-1 0,0 1 0,1-1 0,5 11 0,-4-9 0,0-1 0,0 0 0,1 0 0,0 0 0,0-1 0,1 0 0,0 0 0,0 0 0,0 0 0,1-1 0,0 0 0,0-1 0,0 1 0,1-1 0,-1-1 0,1 1 0,0-2 0,10 4 0,-14-5 0,1-1 0,-1 1 0,0-1 0,1 0 0,-1 0 0,0-1 0,0 1 0,1-1 0,-1 0 0,0 0 0,0 0 0,0-1 0,0 1 0,0-1 0,0 0 0,0 0 0,-1-1 0,1 1 0,-1-1 0,1 1 0,-1-1 0,3-4 0,1-1 0,0 0 0,-1-1 0,0-1 0,0 1 0,-1-1 0,0 1 0,5-17 0,-9 23 0,2-2 0,4 9 0,6 6 20,-1-1 0,1 0 0,1-1 0,0 0 0,27 10 0,74 17-1505,-62-22-5341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8:2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24575,'0'0'0,"5"10"0,16 28 0,-1 1 0,23 66 0,122 398 0,-131-394 0,-16-56-455,-3 1 0,14 101 0,-26-111-6371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8:3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24575,'0'-1'0,"0"1"0,1-1 0,-1 0 0,0 0 0,1 0 0,-1 1 0,1-1 0,0 0 0,-1 1 0,1-1 0,-1 0 0,1 1 0,0-1 0,0 1 0,-1-1 0,3 0 0,-1-1 0,295-182 0,-145 102 0,-101 57 0,55-18 0,-97 40 0,-3 1 0,1-1 0,-1 2 0,0-1 0,0 0 0,1 1 0,-1 0 0,1 1 0,6-1 0,-11 2 0,-1-1 0,1 1 0,-1-1 0,1 1 0,-1 0 0,0 0 0,1-1 0,-1 1 0,0 0 0,0 0 0,1 0 0,-1 0 0,0 1 0,0-1 0,0 0 0,0 0 0,0 1 0,-1-1 0,1 0 0,0 1 0,-1-1 0,1 1 0,0 1 0,2 6 0,-1 0 0,3 16 0,-4-20 0,7 73-32,2 6 150,-7-72-360,-1 0 0,2-1 1,0 1-1,0-1 0,7 13 0,1-4-6584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8:3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24575,'-9'3'0,"1"0"0,0 0 0,0 0 0,1 1 0,-1 1 0,1-1 0,0 1 0,0 0 0,-7 8 0,-1 1 0,1 1 0,-20 28 0,28-34 0,0 0 0,0 0 0,1 0 0,0 1 0,1 0 0,-6 20 0,8-23 0,1-1 0,0 0 0,1 1 0,-1-1 0,1 0 0,0 1 0,1-1 0,0 0 0,0 1 0,0-1 0,1 0 0,0 0 0,2 6 0,-1-6-68,-1-1 0,1 0-1,0 0 1,0 0 0,0 0 0,1 0-1,-1-1 1,1 1 0,1-1 0,-1 0-1,0 0 1,1-1 0,0 1 0,0-1-1,0 0 1,0 0 0,1-1 0,-1 1-1,11 2 1,-1-3-6758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8:3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4 0,7 9 0,5 8 0,2 2 0,-2-3-8191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0 588 24575,'17'-8'0,"22"-8"0,-10 5 0,23-10 0,0 3 0,1 2 0,0 2 0,61-7 0,-82 17 0,0 2 0,1 1 0,-1 1 0,1 2 0,-1 1 0,1 2 0,-1 1 0,42 14 0,-34-6 0,-1 3 0,-1 1 0,45 30 0,100 78 0,-2 0 0,-170-119 0,0-1 0,0 0 0,23 8 0,-31-13 0,0 0 0,0 0 0,-1 0 0,1-1 0,0 0 0,0 1 0,0-1 0,-1 0 0,1 0 0,0-1 0,0 1 0,0 0 0,-1-1 0,1 0 0,0 0 0,-1 0 0,1 0 0,0 0 0,-1 0 0,1-1 0,-1 1 0,0-1 0,3-2 0,-2 2 0,-1-1 0,1 0 0,-1 1 0,0-1 0,0-1 0,0 1 0,0 0 0,0 0 0,-1-1 0,1 1 0,-1-1 0,0 1 0,1-5 0,-2 2 0,1 1 0,-1 0 0,0 0 0,0 0 0,-1 0 0,0-1 0,0 1 0,-2-8 0,-1 2 0,-1 1 0,0 0 0,0 0 0,-1 0 0,0 0 0,0 1 0,-1 0 0,-9-9 0,-3 1 0,0 0 0,-1 1 0,-1 0 0,0 2 0,-1 1 0,0 0 0,-1 2 0,-1 1 0,1 0 0,-2 2 0,1 1 0,-1 0 0,0 2 0,-1 1 0,-50-1 0,75 5 0,-14-1 0,15 1 0,0 0 0,0 0 0,0 0 0,0-1 0,0 1 0,0 0 0,0 0 0,0 0 0,0 0 0,-1 0 0,1 0 0,0 0 0,0 0 0,0-1 0,0 1 0,0 0 0,0 0 0,0 0 0,0 0 0,0 0 0,0 0 0,0 0 0,0-1 0,0 1 0,0 0 0,0 0 0,0 0 0,0 0 0,1 0 0,-1 0 0,0 0 0,0-1 0,0 1 0,0 0 0,0 0 0,0 0 0,8-8 0,19-13 0,50-28 0,38-12 0,-66 37 0,1 3 0,2 2 0,93-22 0,-111 34 0,-1 2 0,0 1 0,1 2 0,0 1 0,-1 2 0,1 1 0,44 9 0,-56-6 0,0 1 0,0 1 0,-1 1 0,0 2 0,0-1 0,-1 2 0,-1 1 0,1 1 0,-2 0 0,0 1 0,-1 1 0,0 1 0,-1 0 0,-1 1 0,0 1 0,-2 0 0,0 1 0,14 28 0,-27-47 0,0 0 0,0 0 0,0 0 0,0 0 0,0 0 0,0 0 0,0 0 0,0 0 0,0 0 0,0 0 0,0 0 0,0 0 0,0-1 0,0 1 0,1 0 0,-1 0 0,0 0 0,0 0 0,0 0 0,0 0 0,0 0 0,0 0 0,0 0 0,0 0 0,0 0 0,0 0 0,0 0 0,0 0 0,0 0 0,0 0 0,0 0 0,0 0 0,1 0 0,-1 0 0,0 0 0,0 0 0,0 0 0,0 0 0,0 0 0,0 0 0,0 0 0,0 0 0,0 0 0,0 0 0,0 0 0,0 0 0,1 0 0,-1 0 0,0 0 0,0 0 0,0 0 0,0 0 0,0 0 0,0 0 0,0 0 0,0 0 0,0 0 0,0 0 0,0 0 0,1-9 0,4-74 0,3-33 0,0 67-455,1 1 0,30-87 0,-14 68-6371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8:3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1658 24575,'-3'0'0,"0"-1"0,0 1 0,0-1 0,0 0 0,-4-2 0,-8-1 0,15 4 0,0 0 0,0 0 0,0 0 0,0 0 0,0 0 0,0-1 0,0 1 0,0 0 0,0 0 0,0 0 0,0 0 0,0 0 0,0 0 0,0 0 0,0 0 0,0 0 0,0 0 0,0 0 0,0 0 0,0 0 0,0 0 0,0 0 0,0 0 0,0 0 0,0 0 0,0 0 0,0 0 0,0 0 0,0 0 0,0 0 0,0-1 0,0 1 0,0 0 0,0 0 0,0 0 0,0 0 0,0 0 0,0 0 0,0 0 0,0 0 0,0 0 0,0 0 0,0 0 0,0 0 0,0 0 0,8-2 0,16 0 0,202-4 13,-93 4-249,901-46-4156,-524 20 3646,114 0-1360,418-23 1665,-441-9 754,-583 57-29,80-16 1187,-86 16-977,0-1-1,-1 0 0,1-1 1,-1 0-1,18-11 0,-23 12-162,-2 0-1,1 0 0,0-1 0,-1 1 0,0-1 1,0 0-1,6-11 0,0-2-197,8-21 0,-9 18-161,3-3 28,13-31 0,35-104 0,-46 101 0,-2-1 0,7-100 0,-17 81 0,-10-126 0,-26-43 0,7 70 0,26 172 0,-1-5 0,-1 13 0,-10 11 0,3-6 0,0-1 0,0-1 0,-22 11 0,-36 11 0,67-27 0,-60 20-23,-100 20 0,-70-4-1148,-430 0-223,-3-58 128,559 17 1232,-906-53-3132,669 35 2266,160 11 737,-469-31 1476,604 38-1099,-42-3 2962,-113 5 0,195 2-3152,0 1 0,-1 1 0,1 0-1,0 0 1,0 0 0,1 1 0,-1 0 0,0 0-1,1 0 1,0 1 0,-9 6 0,-3 6-37,-1 0 1,-16 21 0,29-31 24,-6 8-12,0 0 0,0 1 0,2 0 0,0 1 0,0 0 0,2 0 0,0 1 0,1 0 0,0 1 0,-5 26 0,-2 33 0,-3 105 0,6-50 0,-22 123 0,20-187 0,-36 113 0,33-139 0,-42 73 0,21-45 0,33-62 0,1 0 0,0 0 0,-2 8 0,4-14 0,1 1 0,-1 0 0,1 0 0,0-1 0,-1 1 0,1 0 0,0 0 0,1-1 0,-1 1 0,0 0 0,1 0 0,0-1 0,0 4 0,0-5 0,0 0 0,0 0 0,0 0 0,0 0 0,0 0 0,0 0 0,0 0 0,0 0 0,0 0 0,1 0 0,-1-1 0,0 1 0,1 0 0,1 0 0,24 7 0,-19-6 0,37 8 56,83 8 0,46-8-1533,-65-8-5349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1:5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11343 1403 24575,'-18'6'0,"-21"9"0,9-3 0,-15 3 0,1-2 0,-2-2 0,-63 8 0,8-8 0,-363 58 0,-200 105-138,344-78-601,-5-16 787,-370 22-575,-8-51-290,348-29 657,-464 38-436,-722 45-953,493-96 154,741-24 1395,-189-5 0,-1 26 0,-60 44 0,-96 4 0,549-51-33,0-4 0,0-5 0,1-5 0,-186-43-1,64-12 11,158 42 385,-82-41 0,121 51-255,1-2-1,1 0 0,1-2 1,0-1-1,1-1 0,-38-41 1,51 47 126,0 1 1,0-2 0,2 1-1,-1-1 1,2-1-1,0 1 1,1-2 0,1 1-1,0-1 1,1 1-1,1-2 1,1 1 0,-2-27-1,5 28-171,0 0 0,2 0 0,0 1 0,1-1 0,0 0 0,1 1 0,1 0-1,11-25 1,-1 11 13,1 0 0,1 1 0,25-31 0,-15 26-101,1 1-1,2 2 1,1 1-1,2 1 0,0 1 1,2 2-1,0 2 1,2 1-1,54-23 1,-11 11-287,1 5 0,116-27 0,176-17 74,348-41-1503,4 12 131,-618 87 1573,1813-193-2027,-1026 149 1372,-203 14-193,-3-12 440,386-69 150,-47 5-219,2 52 241,-467 71 506,-6 55 551,-312 0 898,-188-40-861,-1 3 0,64 34 0,-99-44-328,0 1 0,-1 1 0,20 17 1,-32-24-298,-1 1 0,0 0 1,0 0-1,-1 1 1,0-1-1,0 1 1,0 1-1,-1-1 0,0 0 1,0 1-1,3 12 1,-4-9-115,-1 0 0,0 0 0,-1 0 0,0 1 0,-1-1 0,0 0 0,-1 0 0,0 1 0,-1-1 0,-4 15 0,-1-3-53,-1-1 1,-1 0 0,-23 41-1,18-39-82,-2-2 0,0 0-1,-2-1 1,0 0 0,-2-2 0,0 0-1,-1-1 1,-32 21 0,-4-3-109,-2-3 0,-79 33 0,-400 145-1901,475-188 1519,-56 20-4060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2:2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24575,'2'0'0,"0"-1"0,0 1 0,0-1 0,0 0 0,0 1 0,-1-1 0,1 0 0,0 0 0,2-2 0,8-3 0,-9 4 0,1 1 0,0 1 0,-1-1 0,1 0 0,0 1 0,0 0 0,-1 0 0,1 0 0,0 0 0,0 1 0,-1 0 0,7 1 0,2 3 0,0-1 0,16 11 0,-15-9 0,237 116 0,-181-92 0,126 35 0,-51-33 0,202 19 0,-280-45-682,114-6-1,-146-3-6143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5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0,0 0 0,0 0 0,0 0 0,0 0 0,2 1 0,186 35 0,2-11 0,-116-16 0,278 33 0,247 31 0,-194-26-378,2-31-86,126-38 56,37 0 10,1 47 224,82 63 174,61 6 0,-83-39 0,-163-11-288,-117-9 101,63-19 187,2-23 0,-112 1 0,313 4-421,110-2-118,39-5-30,1 17 0,303 11 569,-553-22 0,568 5 0,-348 24 0,101 2 0,200-30-129,-156-39 164,-427 28 4454,-454 13-4369,-2 0-1605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0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1417 24575,'0'0'0,"0"0"0,0 0 0,0 0 0,0 0 0,0 0 0,0 0 0,7 0 0,1-1 0,1 1 0,0-1 0,-1-1 0,1 0 0,10-3 0,41-20 0,-12 5 0,101-32 0,128-53 0,-203 71 0,126-53 0,242-62 0,-121 81 0,-155 36 0,298-31 0,-230 36 0,-110 9 0,-1-5 0,124-42 0,259-100 0,-136 49 0,-166 55 0,47-11 0,58-18 0,-269 74 0,75-39 0,-62 26 0,-43 25 0,0 0 0,0 0 0,1 1 0,-1 0 0,22-3 0,52 2 0,-64 4 0,39-4-1365,-49 3-5461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24575,'2'49'0,"2"0"0,3-1 0,12 49 0,24 94-242,55 289-736,-32 157 13,-36 4-344,-20-362 1237,-7-209 1205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24575,'0'-1'0,"0"0"0,0-1 0,1 1 0,-1 0 0,0 0 0,1 0 0,-1 0 0,1 0 0,-1 1 0,1-1 0,-1 0 0,1 0 0,0 0 0,-1 0 0,1 1 0,1-2 0,15-11 0,-17 13 0,9-5 0,1 0 0,-1 0 0,2 1 0,-1 0 0,0 1 0,1 0 0,-1 1 0,1 0 0,0 1 0,-1 0 0,21 1 0,-8 1 0,0 1 0,0 1 0,0 1 0,33 11 0,-39-9 0,0 0 0,-1 1 0,1 0 0,-2 1 0,1 1 0,-1 1 0,-1 0 0,1 1 0,-2 0 0,0 1 0,0 1 0,-1 0 0,0 1 0,-2 0 0,17 28 0,-13-16 0,-2 0 0,-1 1 0,-1 1 0,-1-1 0,-2 2 0,8 56 0,-13-62 0,0 0 0,-2 1 0,-1-1 0,-1 0 0,-1 0 0,-1 0 0,-1 0 0,0-1 0,-13 29 0,5-21 24,-1-2 0,-2 0 0,-1-1 0,-29 37 0,3-13-767,-55 49 1,73-76-6084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24575,'-7'5'0,"-4"7"0,1 1 0,0 0 0,1 0 0,0 1 0,1 1 0,1-1 0,-8 21 0,-1 11 0,-12 55 0,-43 292 0,57-306 0,4-17 0,3 0 0,3 101 0,4-171 0,0 1 0,0-1 0,0 1 0,0-1 0,0 1 0,0-1 0,0 1 0,0 0 0,0-1 0,0 1 0,0-1 0,0 1 0,1-1 0,-1 1 0,0-1 0,0 1 0,1-1 0,-1 1 0,0-1 0,1 1 0,-1-1 0,1 0 0,-1 1 0,2-1 0,-1 0 0,0 1 0,0-1 0,0 0 0,0 0 0,0-1 0,0 1 0,1 0 0,-1 0 0,0 0 0,1-1 0,319-103-53,-210 65-1259,-69 24-5514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24575,'0'0'0,"1"3"0,-1-1 0,1 1 0,0-1 0,0 1 0,0-1 0,0 0 0,0 1 0,0-1 0,0 0 0,4 4 0,2 5 0,103 227 0,-40-79 0,-54-127-682,26 39-1,-27-49-6143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0,0 0 0,2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0 24575,'0'0'0,"-3"0"0,-2 1 0,0-1 0,0 1 0,1 0 0,-1 1 0,0-1 0,-7 4 0,-1 0 0,-55 21 0,-97 51 0,151-69 0,0 1 0,0 1 0,-22 19 0,29-23 0,1 1 0,0 0 0,1 0 0,-1 0 0,2 1 0,-1-1 0,1 1 0,-6 14 0,7-12 0,0 1 0,0 0 0,1 0 0,0 0 0,1 1 0,0-1 0,2 19 0,0-15 0,1 1 0,1-1 0,1 0 0,0 0 0,7 15 0,-1-6 0,2 0 0,1-1 0,1 0 0,1-1 0,1 0 0,23 23 0,-29-34 0,-6-7 0,0 0 0,-1 0 0,1 0 0,-1 1 0,3 4 0,-5-8 0,-1 0 0,0-1 0,0 1 0,1 0 0,-1 0 0,0 0 0,0-1 0,0 1 0,0 0 0,0 0 0,0 0 0,0-1 0,0 1 0,0 0 0,0 0 0,0-1 0,0 1 0,-1 0 0,1 0 0,0-1 0,0 1 0,-1 0 0,1 0 0,-1-1 0,1 1 0,-1 0 0,1-1 0,-1 1 0,1-1 0,-1 1 0,1-1 0,-1 1 0,0-1 0,-1 1 0,-2 2 0,0-1 0,-1 0 0,1 0 0,-8 2 0,11-3 0,-40 10-455,0-2 0,-70 7 0,68-12-6371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0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7 0,2 12 0,4 22 0,7 33 0,9 33 0,6 23 0,3 10-1329,-3-4 1329,-4-18 0,-6-26-161,-4-28 161,-2-26 0,-4-20-6701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0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0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24575,'-7'7'0,"6"-4"0,0 1 0,0-1 0,0 1 0,1 0 0,-1-1 0,1 1 0,0 0 0,0-1 0,0 1 0,2 4 0,0 6 0,7 18 0,-6-22 0,88 251-15,-20-62-674,-19-31 386,-8 2 0,-7 2 0,-8 1 1,-7 2-1,-1 211 0,-42 65-1317,15-394-2430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0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24575,'3'0'0,"50"-8"0,58-1 0,-80 9 0,0 1 0,0 1 0,38 8 0,-54-7 0,1 2 0,0 0 0,-1 0 0,0 2 0,-1 0 0,1 0 0,-1 1 0,0 1 0,-1 1 0,0 0 0,-1 0 0,0 1 0,-1 1 0,14 17 0,-13-13 0,-1 0 0,-1 0 0,-1 1 0,-1 0 0,0 1 0,-1 0 0,0 0 0,-2 1 0,0 0 0,-2-1 0,4 39 0,-7-31-15,0 0 0,-2-1 0,0 1-1,-2 0 1,-9 32 0,2-23-38,-1 0 1,-2-1-1,-20 36 1,-69 93-183,-12-10 70,57-77 138,-30 46-1217,63-85-4975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24575,'0'0'0,"-3"3"0,-11 16 0,1 1 0,1 0 0,1 1 0,0 0 0,-7 25 0,-29 115 0,29-78 0,-13 164 0,26 87 0,5-320 0,0-7 0,0-1 0,0 0 0,1 0 0,0 0 0,0 0 0,0 0 0,0 0 0,3 6 0,-3-11 0,-1-1 0,0 1 0,1 0 0,-1 0 0,1 0 0,-1-1 0,1 1 0,0 0 0,-1-1 0,1 1 0,0 0 0,-1-1 0,1 1 0,0-1 0,0 1 0,0-1 0,-1 0 0,1 1 0,0-1 0,0 0 0,0 1 0,0-1 0,0 0 0,0 0 0,0 0 0,-1 0 0,1 0 0,0 0 0,0 0 0,0 0 0,2-1 0,1 0 0,0 0 0,1-1 0,-1 0 0,0 0 0,6-3 0,85-54 0,25-14 0,-28 26-682,99-37-1,-143 66-6143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0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8 24575,'-9'-2'0,"-1"0"0,-1 0 0,1 1 0,-1 1 0,0-1 0,1 2 0,-1-1 0,1 1 0,-1 1 0,1 0 0,-1 1 0,1 0 0,0 0 0,0 1 0,0 0 0,-14 9 0,-7 6 0,1 1 0,1 1 0,1 2 0,1 0 0,2 2 0,0 1 0,1 1 0,2 1 0,1 1 0,1 1 0,-27 55 0,42-75 0,0 1 0,1-1 0,1 1 0,0 0 0,0 0 0,-2 21 0,5-28 0,0 1 0,0-1 0,0 1 0,1-1 0,-1 1 0,1-1 0,0 0 0,0 1 0,1-1 0,-1 0 0,1 0 0,0 0 0,0 0 0,0 0 0,1 0 0,0-1 0,-1 1 0,1-1 0,0 0 0,4 4 0,1-2 0,-1 0 0,1 0 0,-1 0 0,1-1 0,1-1 0,-1 1 0,0-1 0,1-1 0,13 3 0,8 0 0,45 0 0,-9 0 0,-59-4 0,4 0 0,0 0 0,-1 0 0,1 2 0,0-1 0,-1 1 0,20 9 0,-29-12 0,0 1 0,0 0 0,0-1 0,0 1 0,0 0 0,0 0 0,0 0 0,0 0 0,0 0 0,0 0 0,0 0 0,-1 0 0,1 0 0,0 0 0,-1 1 0,1-1 0,-1 0 0,1 0 0,-1 1 0,1-1 0,-1 0 0,0 0 0,0 1 0,0-1 0,0 0 0,0 1 0,0-1 0,0 0 0,0 1 0,0-1 0,-1 2 0,-1 3 0,-1 0 0,1 0 0,-1 0 0,0 0 0,-5 6 0,6-9 0,-23 34-273,-2-1 0,-2-1 0,-1-1 0,-64 54 0,72-70-6553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1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24575,'0'6'0,"-1"3"0,1 0 0,0 0 0,1 0 0,0-1 0,0 1 0,1-1 0,0 1 0,5 12 0,157 274 0,-36-72 0,-65-98-6,43 79-777,219 304-867,-136-259 1252,-133-185 303,105 93 1,-92-103 1053,-60-48-957,1 0 1,0 0-1,0-1 0,0 0 1,16 4-1,-5-4-6140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1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5 0,8 25 0,18 51 0,2 6 17,-3 1 1,29 177-1,-5 188-656,-34-200 503,27 228 155,-37-435-19,3 1 0,1-1 0,32 81 0,-42-126 4,1 5-317,1 0 0,0 0 0,7 10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1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24575,'0'-1'0,"0"1"0,0 0 0,0 0 0,0-1 0,0 1 0,1 0 0,-1 0 0,0-1 0,0 1 0,0 0 0,0 0 0,0-1 0,0 1 0,0 0 0,0 0 0,1 0 0,-1-1 0,0 1 0,0 0 0,0 0 0,0 0 0,1 0 0,-1-1 0,0 1 0,0 0 0,0 0 0,1 0 0,-1 0 0,0 0 0,0 0 0,1-1 0,8-3 0,-4 2 0,0 1 0,-1 0 0,1 1 0,0-1 0,0 1 0,0 0 0,-1 0 0,10 2 0,20 4 0,-2 1 0,1 1 0,34 14 0,92 47 0,-126-52 0,0 0 0,-2 3 0,0 0 0,29 26 0,-47-34 0,-1-1 0,0 2 0,-1 0 0,-1 0 0,0 1 0,0 0 0,-1 0 0,-1 1 0,-1 0 0,0 1 0,5 18 0,-8-20 0,-1 0 0,0 0 0,-2 1 0,1-1 0,-2 1 0,0-1 0,0 1 0,-2-1 0,0 1 0,-3 13 0,-1-7 0,-1 0 0,-1-1 0,0 0 0,-2 0 0,0-1 0,-14 19 0,-11 13 0,-52 54 0,-49 39 0,61-66 0,67-70 0,1-2 0,1 1 0,0 1 0,0-1 0,-9 15 0,15-21-72,0-1 1,-1 1-1,1-1 0,0 1 0,0-1 0,-1 1 0,1 0 0,0-1 1,0 1-1,0-1 0,0 1 0,0-1 0,0 1 0,0-1 0,0 1 1,0 0-1,0-1 0,0 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24575,'0'0'0,"0"0"0,0 0 0,-7 0 0,5 0 0,0 0 0,0 1 0,-1-1 0,1 1 0,0 0 0,0 0 0,0-1 0,0 1 0,0 1 0,1-1 0,-1 0 0,0 0 0,0 1 0,1-1 0,-1 1 0,1-1 0,-1 1 0,-1 2 0,-2 3 0,0 1 0,0 0 0,-5 10 0,-4 17 0,1 0 0,2 0 0,-10 52 0,16-60 0,-117 567 0,110-527 0,-5 126 0,17-193 0,-1 3 0,1-1 0,0 0 0,0 0 0,1 1 0,-1-1 0,0 0 0,1 1 0,0 1 0,0-3 0,-1-1 0,1 1 0,-1 0 0,1-1 0,-1 1 0,1-1 0,-1 1 0,1-1 0,0 0 0,-1 1 0,1-1 0,0 1 0,-1-1 0,1 0 0,0 0 0,0 1 0,-1-1 0,1 0 0,0 0 0,0 0 0,-1 0 0,1 0 0,0 0 0,0 0 0,-1 0 0,1 0 0,0 0 0,1-1 0,11-1 0,1-1 0,23-9 0,-18 5 0,10-2 0,201-64 0,7 19 0,-54 30-1365,-111 16-5461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24575,'0'0'0,"0"5"0,26 213 0,-8-48 0,25 100 133,-8-46-1631,-28-171-5328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3 0,3 10 0,1 1 0,0-1 0,1 0 0,13 24 0,-4-9 0,-11-21 0,178 348 0,-173-340-682,21 24-1,-17-25-6143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1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0,4 0 0,10 0 0,11 0 0,1 0-8191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1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0,3 6 0,45 105 0,32 65 0,62 76 31,-77-143-1427,-57-95-5430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2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24575,'1'-1'0,"0"0"0,0 1 0,0-1 0,0 1 0,0-1 0,-1 1 0,1-1 0,0 1 0,0 0 0,0-1 0,0 1 0,0 0 0,2 0 0,4-2 0,198-37 0,-87 19 0,89-19-1365,-178 34-5461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2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24575,'0'0'0,"0"0"0,0 0 0,4 0 0,9 0 0,13-2 0,14-3 0,10-1 0,3-3 0,5-5 0,4-6 0,1-3 0,-7 0 0,-11 4 0,-13 5-8191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2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24575,'0'0'0,"0"0"0,4-1 0,5-4 0,10-6 0,16-8 0,26-15 0,28-14 0,8-4 0,-12 8-8191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2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24575,'6'12'0,"172"345"-557,-31 15-1,-63-84 558,29 84 0,-109-361 0,0 1 0,1 0 0,0 0 0,1 0 0,0-1 0,11 17 0,-16-27 12,0 0-1,0 0 1,0 0-1,0 0 1,0 0 0,0 0-1,0 0 1,0-1 0,0 1-1,0 0 1,0-1-1,0 1 1,0-1 0,3 1-1,-3-1 12,0 1-1,-1-1 1,1 0-1,0 0 1,0-1 0,0 1-1,0 0 1,0 0-1,0 0 1,0-1-1,-1 1 1,1 0-1,0-1 1,0 1 0,0-1-1,0 0 1,3-2 46,-1 0 1,0-1 0,1 1-1,-2-1 1,1 0 0,0 1 0,1-6-1,16-27-69,24-64 0,7-47 0,-49 141 0,51-166-552,80-216 262,-109 336 310,46-76 1,-48 95-30,2 0 0,0 1 1,32-28-1,-17 22-629,53-37 1,-37 35-5443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2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24575,'1'8'0,"19"109"0,-12-81 0,-4-20-98,8 44-536,24 68 1,-31-113-6193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2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2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1049 0 24575,'-1'1'0,"-1"-1"0,1 1 0,0 0 0,-1-1 0,1 1 0,-1 0 0,1 0 0,0 0 0,0 0 0,-1 0 0,1 0 0,0 0 0,0 0 0,0 1 0,-1 1 0,-1 1 0,-4 5 0,0 1 0,0 1 0,1-1 0,1 1 0,-7 17 0,-16 63 0,-6 59 0,-16 166 0,47-290 0,-38 222 0,35-220 0,-2-1 0,-1-1 0,-2 0 0,0 0 0,-2-1 0,-29 45 0,24-47 0,0-1 0,-2-1 0,0-1 0,-1 0 0,-1-2 0,-1 0 0,-1-2 0,0 0 0,-38 17 0,40-23 0,-1-1 0,0-1 0,0-1 0,0-1 0,-1-1 0,0-1 0,0-1 0,0-1 0,0-1 0,-1-2 0,-36-4 0,51 4 0,0-1 0,-1-1 0,1 0 0,0 0 0,0-1 0,1 0 0,-1-1 0,-12-8 0,18 10 0,0 0 0,0 0 0,1-1 0,-1 1 0,1-1 0,0 0 0,0 0 0,0 0 0,0 0 0,1 0 0,-1-1 0,1 1 0,0-1 0,1 1 0,-1-1 0,1 0 0,0 0 0,0 0 0,0-9 0,1 2 0,1 0 0,0 0 0,1 0 0,0 0 0,1 0 0,1 0 0,-1 1 0,2-1 0,0 1 0,9-16 0,-6 13 0,1 1 0,1 0 0,0 1 0,0-1 0,1 2 0,1 0 0,21-16 0,-16 15-3,0 2-1,1 0 0,0 1 1,0 1-1,1 0 0,0 2 1,21-5-1,-13 6 19,0 1-1,0 1 1,0 1-1,46 3 1,-31 3-45,0 2 0,57 16 0,73 36-483,43 42 391,-176-78 124,-1 1 1,-1 2-1,46 41 1,-67-51-20,-1 1 1,26 33 0,-34-39 103,0 1 0,-1 0 0,0 0 0,0 0-1,-2 0 1,7 21 0,-9-20-1340,-2-4-5573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24575,'0'0'0,"0"0"0,0 0 0,8-2 0,21-6 0,31-8 0,28-10 0,25-13 0,27-12-1369,55-27 1369,-5 1-6822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2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24575,'0'0'0,"0"-1"0,0 1 0,0 0 0,0-1 0,0 1 0,0 0 0,0-1 0,0 1 0,0 0 0,1-1 0,-1 1 0,0 0 0,0 0 0,0-1 0,0 1 0,0 0 0,1 0 0,-1-1 0,0 1 0,0 0 0,0 0 0,1-1 0,-1 1 0,0 0 0,0 0 0,0 0 0,1-1 0,-1 1 0,0 0 0,1 0 0,-1 0 0,0 0 0,0 0 0,1 0 0,-1 0 0,0 0 0,1 0 0,-1-1 0,1 2 0,0-1 0,-1 0 0,1 0 0,0 0 0,-1 0 0,1 0 0,-1 1 0,1-1 0,0 0 0,-1 1 0,1-1 0,-1 0 0,1 1 0,-1-1 0,1 1 0,-1-1 0,1 1 0,-1-1 0,1 1 0,20 32 0,-2 1 0,-1 1 0,23 63 0,20 120 0,-33-80 0,6 22 0,11-4 0,-24-102-1365,-15-39-5461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2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24575,'0'0'0,"7"0"0,11 0 0,0 1 0,0 0 0,29 7 0,-37-5 0,1 0 0,-1 1 0,0 0 0,-1 0 0,1 1 0,-1 1 0,14 9 0,-14-8 0,0 1 0,-1 0 0,0 0 0,0 0 0,0 1 0,-1 1 0,-1-1 0,0 1 0,0 0 0,-1 0 0,0 1 0,0 0 0,-1-1 0,-1 1 0,0 1 0,-1-1 0,0 0 0,0 1 0,-1 0 0,-1-1 0,0 1 0,0-1 0,-1 1 0,-1-1 0,0 1 0,-5 14 0,-2-1 24,-1 0 0,-1-1 0,-2 0 0,-25 38 0,-74 78-1509,96-122-5341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3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24575,'0'33'0,"2"-1"0,1 1 0,1-1 0,2 1 0,1-2 0,2 1 0,0-1 0,16 32 0,-13-35-1365,-9-20-5461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3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24575,'0'0'0,"0"0"0,0 0 0,0 0 0,0 0 0,-3 5 0,-1 9 0,0 0 0,0 1 0,-1 17 0,3-16 0,-42 363 0,20-135 0,4-51-1365,17-152-5461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3:5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24575,'0'0'0,"0"7"0,-13 60 0,3-21 0,-152 600-551,-58-19 1,192-555-632,21-55-4726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0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24575,'0'0'0,"0"0"0,0 0 0,0 0 0,0 0 0,0 0 0,0 0 0,0 0 0,0 0 0,0 0 0,0 0 0,0 0 0,0 0 0,0 0 0,3 0 0,203-39 0,-75 21 0,167-21 0,3 13 0,41 15 0,40-2 0,-167 1 0,692-21 0,-202 27-97,643 0-366,-830 8 538,-470-2 307,50-1-279,-93-1-149,-6-1 160,-8-2-1547,-1 0-5393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0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3888 24575,'0'0'0,"0"0"0,0 0 0,0 0 0,0 0 0,2 0 0,39-1 0,-1-2 0,74-16 0,78-32 0,-181 48 0,271-76 0,136-40 0,-11-30 0,-120 20 0,-16 8 0,-50 35 0,32-13 0,148-115-426,-8 4 13,-303 169 413,80-39 0,-4-11 0,99-89 0,-129 86 0,267-213 0,-370 279 0,207-183 0,-16-19 0,24-75 0,-176 215 0,1-5 0,-5-4 0,78-148 0,-121 199 0,111-192 0,-19 59 839,-89 144-839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1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0 433 24575,'0'-14'0,"0"-389"-1365,0 388-5461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1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454 395 24575,'0'-12'0,"0"-10"0,-1 0 0,-1 0 0,-7-28 0,7 39 0,-1 1 0,-1-1 0,0 1 0,0 0 0,-1 1 0,0-1 0,0 1 0,-14-17 0,6 12 0,-1 1 0,0 0 0,0 1 0,-2 0 0,-24-14 0,16 13 0,-1 1 0,0 1 0,-33-10 0,48 18 0,-1 0 0,0 0 0,1 2 0,-14-2 0,21 3 0,0 0 0,0 0 0,0 0 0,0 0 0,0 1 0,0-1 0,0 1 0,0 0 0,0 0 0,1 0 0,-1 0 0,0 0 0,0 1 0,1 0 0,-1-1 0,1 1 0,-1 0 0,1 0 0,-3 4 0,2-2 0,0 0 0,0 1 0,1-1 0,0 1 0,0-1 0,0 1 0,0 0 0,1 0 0,0 0 0,0 0 0,0 0 0,1 0 0,0 0 0,0 0 0,0 1 0,0-1 0,1 0 0,0 0 0,0 0 0,2 6 0,1-1 0,-1 0 0,1 0 0,1 0 0,0 0 0,0-1 0,1 0 0,0 0 0,14 14 0,-10-13 0,0-1 0,1 1 0,0-2 0,0 1 0,1-2 0,1 1 0,-1-2 0,22 9 0,-26-12 0,0-1 0,0 0 0,0 0 0,1 0 0,-1-1 0,0-1 0,0 1 0,1-2 0,-1 1 0,0-1 0,1 0 0,-1 0 0,0-1 0,0-1 0,15-5 0,-2-3 0,-1-2 0,0 0 0,28-25 0,-27 21 0,0 1 0,31-17 0,-48 31 0,0-1 0,0 2 0,1-1 0,-1 0 0,1 1 0,-1 0 0,1 0 0,-1 1 0,1-1 0,0 1 0,-1 0 0,1 0 0,-1 0 0,6 1 0,-3 1 0,0 0 0,-1 0 0,1 1 0,-1 0 0,0 0 0,0 0 0,0 1 0,11 8 0,-1 2 2,-1 0 0,0 1 0,-1 1 0,-1 0 0,0 0 0,14 28 0,-5-5-61,-2 2 1,14 42 0,-3 8-233,-4 1-1,20 130 1,-2 194 358,-40-334-99,-7 84 0,0-138 18,-1 1 0,-2-1 0,0 0 0,-2 0 0,-1-1-1,-18 42 1,19-55 35,-1 0 1,0-1-1,-1 0 0,0 0 0,-1-1 0,-1 0 0,0-1 0,0 0 0,-1-1 0,-14 9 0,19-14 37,-1 0 0,0-1-1,0 0 1,-1 0 0,1-1-1,-1 0 1,0-1-1,-9 2 1,11-3-29,-1-1 1,1 0-1,0 0 0,0 0 1,0-1-1,0 0 0,0 0 1,0-1-1,0 0 0,0 0 1,-8-4-1,8 2-27,0 0 0,0-1 0,0 0 0,0 0 0,1-1 0,0 0 0,0 0 0,0 0 0,1-1 0,0 1 0,0-1 1,1-1-1,0 1 0,-5-13 0,-1-5-3,1 0 1,1-1-1,-5-33 0,6 22 21,2-1 0,2 0 0,1 1 0,2-1 0,7-58 0,-4 74-155,1 0 0,1 0 0,1 0 0,1 0 0,1 1 0,1 0 0,0 1 0,2 0 0,1 0 0,20-27 0,-3 15-6691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 19 24575,'-6'-1'0,"2"0"0,-24-5 0,0 2 0,0 0 0,-47 2 0,37 2 0,1 2 0,-1 2 0,1 1 0,0 2 0,1 1 0,-42 16 0,50-14 0,1 2 0,1 0 0,0 2 0,0 1 0,2 1 0,0 1 0,1 1 0,-30 29 0,35-27 0,0 0 0,1 1 0,2 1 0,0 0 0,1 1 0,-14 31 0,23-42 0,0 1 0,0 1 0,1-1 0,1 1 0,0-1 0,1 1 0,1 0 0,0 0 0,1 0 0,0 0 0,1 0 0,0 0 0,7 23 0,-2-18-195,1-1 0,1 0 0,0 0 0,1-1 0,2 0 0,12 16 0,18 19-6631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1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24575,'-6'6'0,"-12"14"0,0 1 0,2 1 0,1 0 0,-19 36 0,20-31 0,2-1 0,1 2 0,-14 49 0,-9 88 0,32-158 0,-39 265 0,35-204 0,6 138 0,3-170-682,13 53-1,-5-45-6143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1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5 0,10 54 0,3 27 0,11 201 0,1 15 0,-2-145-1365,-20-144-5461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1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2117 24575,'-7'-6'0,"4"3"0,4 1 0,60 2 0,101-13 0,237-65 0,-212 36 0,155-42 0,-268 61 0,470-161 0,-303 86 0,-190 73 0,-1-2 0,74-52 0,-6-12 0,27-20 0,-70 59 0,81-61 0,-126 88 0,0-1 0,48-56 0,27-55 0,29-36 0,-58 89 0,102-128 0,0-71 0,-175 278 0,7-12 0,10-20 0,-20 32-1365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2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 24575,'-1'-6'0,"-1"6"0,-4 11 0,-8 22 0,3 3-273,2 2 0,1-1 0,2 1 0,-2 41 0,5-33-6553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2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0,2 4 0,4 11 0,4 18 0,1 15 0,1 10 0,0 3 0,1-4 0,-3-13-8191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2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4 0,0 9 0,2 11 0,3 12 0,2 10 0,3 6 0,5 0 0,1-8 0,-2-11-8191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2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2 0,0 4 0,0 7 0,2 8 0,4 10 0,3 4 0,3 2 0,0-4 0,-2-7-8191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2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4 0,4 9 0,6 14 0,6 15 0,4 14 0,5 7 0,-1-2 0,-5-11-8191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4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24575,'0'0'0,"0"-2"0,2-2 0,2-1 0,1-1 0,-1-4 0,-1-5 0,0-7 0,-2 2 0,-1 3 0,1 5-8191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4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24575,'0'9'0,"3"13"0,1 0 0,12 38 0,-8-35 0,10 33 0,2 0 0,3-2 0,35 62 0,-34-76 0,3-1 0,0-1 0,3-1 0,51 52 0,-26-42 0,-48-43 0,0-1 0,1 0 0,0-1 0,0 0 0,16 7 0,-22-11 0,1 1 0,-1 0 0,1-1 0,0 1 0,-1-1 0,1 0 0,0 0 0,-1 0 0,1 0 0,-1 0 0,1-1 0,0 1 0,-1-1 0,1 0 0,-1 1 0,1-1 0,-1 0 0,0-1 0,1 1 0,-1 0 0,0-1 0,0 1 0,3-4 0,1-1 0,0 0 0,-1-1 0,1 0 0,-2 0 0,1 0 0,3-9 0,10-21 0,-3-1 0,-1 0 0,10-43 0,19-123 0,5-87 99,-23 131-1563,-16 106-5362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225 418 24575,'1'1'0,"-1"0"0,1 0 0,0 0 0,0 0 0,0 0 0,0 0 0,-1 0 0,1 0 0,2 0 0,0 2 0,4 4 0,22 18 0,-26-23 0,0 0 0,0 0 0,0 0 0,0 0 0,0 0 0,1-1 0,5 2 0,-9-3 0,0 0 0,0 0 0,0 0 0,0 1 0,0-1 0,1 0 0,-1 0 0,0 0 0,0 0 0,0 0 0,0 0 0,0 0 0,0 0 0,0 0 0,0 0 0,1 0 0,-1 0 0,0-1 0,0 1 0,0 0 0,0 0 0,0 0 0,0 0 0,0 0 0,0 0 0,0 0 0,0 0 0,1 0 0,-1 0 0,0 0 0,0 0 0,0 0 0,0 0 0,0 0 0,0-1 0,0 1 0,0 0 0,0 0 0,0 0 0,0 0 0,0 0 0,0 0 0,0 0 0,0 0 0,0 0 0,0-1 0,0 1 0,0 0 0,0 0 0,0 0 0,0 0 0,0 0 0,-3-9 0,-8-7 0,-12-13 0,-2 2 0,0 0 0,-2 2 0,-1 1 0,-1 1 0,-1 1 0,-64-33 0,84 48 0,8 5 0,17 1 0,5 2 0,7-2 0,238-2 0,2 20 0,-258-15 0,9 0 0,-18-2 0,1 0 0,-1 0 0,0 0 0,1 0 0,-1 1 0,0-1 0,0 0 0,1 0 0,-1 0 0,0 0 0,1 0 0,-1 0 0,0 0 0,1-1 0,-1 1 0,0 0 0,1 0 0,-1 0 0,0 0 0,0 0 0,1 0 0,-1-1 0,0 1 0,1 0 0,-1 0 0,0 0 0,1-1 0,-1 0 0,0-1 0,1 1 0,-1-1 0,0 1 0,1-1 0,0 1 0,-1-1 0,1 1 0,0 0 0,-1-1 0,1 1 0,2-2 0,0-2 0,14-19 0,0 0 0,1 1 0,35-34 0,-44 49 0,-1 0 0,2 1 0,-1 1 0,1 0 0,0 0 0,0 1 0,1 0 0,0 0 0,0 1 0,0 1 0,0 0 0,15-2 0,-11 4 9,1 0 0,-1 2-1,0-1 1,0 2 0,0 0 0,0 1-1,-1 0 1,1 1 0,-1 1-1,23 10 1,6 7-445,78 52 0,-93-55-153,5 3-6237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4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359 469 24575,'0'0'0,"0"4"0,-2 5 0,-2 6 0,-3 9 0,-2 9 0,-1 11 0,-1 13 0,0 12 0,-1 4 0,2-5 0,3-11 0,2-10 0,3-14 0,1-14 0,0-12 0</inkml:trace>
  <inkml:trace contextRef="#ctx0" brushRef="#br0" timeOffset="1">1 0 24575,'0'0'0,"0"0"0,0 0 0,2 0 0,2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4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24575,'-1'0'0,"0"0"0,0 1 0,0-1 0,1 0 0,-1 0 0,0 1 0,1-1 0,-1 0 0,0 1 0,0-1 0,1 1 0,-1-1 0,1 1 0,-1-1 0,0 1 0,1-1 0,-1 2 0,-8 11 0,6-6 0,1-1 0,0 0 0,0 1 0,0 0 0,1-1 0,0 1 0,0 11 0,0 21 4,3 49 0,12 40-103,-12-113 65,64 395-646,20-4 733,-68-334-1293,-13-53-4959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4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62 24575,'5'-6'0,"6"-1"0,-1 0 0,2 0 0,-1 2 0,0-1 0,1 1 0,0 1 0,0 0 0,1 1 0,-1 0 0,1 1 0,-1 1 0,1-1 0,19 2 0,-21 1 0,0 0 0,-1 1 0,0 0 0,1 0 0,-1 1 0,0 0 0,0 1 0,0 0 0,-1 1 0,0 0 0,0 0 0,0 1 0,0 0 0,-1 1 0,0 0 0,12 13 0,-15-13 0,0 0 0,0 0 0,-1 0 0,0 1 0,-1-1 0,0 1 0,0 0 0,0 0 0,-1 0 0,0 1 0,-1-1 0,0 1 0,0-1 0,-1 0 0,0 11 0,-2 3 0,-1 0 0,0 0 0,-2-1 0,-12 37 0,2-19-92,-2 0 0,-1-2 0,-2 0 0,-2-1 0,-43 54 0,22-38-385,-2-2 0,-91 76-1,89-88-5729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4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24575,'-2'0'0,"0"0"0,1 0 0,-1 0 0,0 0 0,1 0 0,-1 0 0,1 1 0,-1-1 0,1 1 0,-1-1 0,1 1 0,-1 0 0,1-1 0,-1 1 0,1 0 0,0 0 0,-1 0 0,1 0 0,-2 2 0,-1 1 0,-1 1 0,1 0 0,-6 8 0,3-1 0,0 1 0,0-1 0,2 2 0,0-1 0,0 1 0,-3 14 0,-11 86 0,19-112 0,-4 29 0,1 0 0,2 52 0,2-81 0,-1 0 0,0 0 0,0 0 0,1 0 0,-1 0 0,1 0 0,0-1 0,-1 1 0,1 0 0,0 0 0,0-1 0,0 1 0,1 0 0,-1-1 0,0 1 0,0-1 0,2 2 0,0-2 0,-1 1 0,0-1 0,1 0 0,-1 1 0,1-1 0,-1 0 0,1-1 0,-1 1 0,1 0 0,-1-1 0,4 1 0,5-1 0,0 0 0,0-1 0,0 0 0,21-6 0,84-28-1365,-64 16-5461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4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0,10 2 0,10 2 0,2 1-8191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4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24575,'-10'2'0,"10"-1"0,-1-1 0,0 0 0,0 0 0,0 0 0,0 1 0,0-1 0,1 0 0,-1 1 0,0-1 0,0 1 0,1-1 0,-1 1 0,0-1 0,0 1 0,0 0 0,-3 4 0,0 0 0,1 1 0,0-1 0,0 1 0,0 0 0,1-1 0,0 1 0,0 1 0,-2 11 0,1-8 0,-13 63-273,3 1 0,3 0 0,4 0 0,4 112 0,2-173-6553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4:4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24575,'0'0'0,"0"0"0,0 0 0,0 0 0,0-2 0,2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24575,'0'0'0,"0"0"0,4 0 0,13-2 0,22-3 0,25-2 0,18-1 0,8-2 0,-1-1 0,1-1 0,0 0 0,-4 1 0,-11-3 0,-10 2 0,-13 3 0,-15 2-8191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24575,'0'0'0,"0"0"0,4-2 0,10-3 0,23-5 0,31-8 0,27-8 0,20-7 0,17-3-1020,15-4 1020,7 0 0,-15 4 0,-31 9-7171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24575,'0'10'0,"3"28"0,1 0 0,16 69 0,-15-83 0,79 445-794,-28 263 794,-53-666-108,7 121 336,14-3-1581,-17-153-4811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24575,'10'5'0,"0"2"0,-1-1 0,0 2 0,0-1 0,0 1 0,11 14 0,39 59 0,-53-72 0,38 59-103,-4 1 0,-3 2-1,-3 1 1,-3 2 0,41 153 0,-61-177-12,-2 1 0,-2 0 0,-3 1 1,-1 0-1,-3-1 0,-3 1 0,-1-1 1,-3 1-1,-2-2 0,-30 98 0,22-103-6194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24575,'10'1'0,"-1"0"0,0 0 0,0 1 0,0 1 0,0-1 0,0 1 0,0 1 0,9 4 0,-13-5 0,34 14 0,-1 3 0,-1 1 0,51 39 0,-64-41 0,0 1 0,-2 1 0,-1 1 0,0 1 0,30 44 0,-34-40 0,-1 0 0,-2 1 0,0 1 0,-2 0 0,-1 1 0,8 35 0,-15-47 0,-1 0 0,-1 0 0,0 1 0,-2-1 0,0 0 0,0 1 0,-2-1 0,-1 0 0,0 0 0,-1 0 0,-1 0 0,-7 17 0,-1-6-97,-1-1 0,-1 0 0,-31 41 0,11-25-83,-47 47-1,43-54-26,-1-1 1,-2-2-1,-1-3 0,-2-1 0,-57 29 1,53-34-5996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24575,'0'6'0,"0"-1"0,-1 1 0,-1 5 0,-1 5 0,-28 135-246,-78 228 1,-46 79 146,150-444 89,3-10 23,0 1 1,0 0 0,1-1-1,0 1 1,0 0-1,0 0 1,0 9 0,1-14-1,0 1 0,1-1 1,-1 1-1,0-1 0,0 0 1,0 1-1,0-1 0,1 0 0,-1 1 1,0-1-1,0 0 0,1 0 1,-1 1-1,0-1 0,1 0 1,-1 1-1,0-1 0,1 0 1,-1 0-1,0 0 0,1 0 0,-1 1 1,0-1-1,1 0 0,-1 0 1,1 0-1,-1 0 0,0 0 1,1 0-1,-1 0 0,1 0 1,-1 0-1,0 0 0,1 0 0,-1 0 1,0 0-1,1 0 0,0-1 1,17-4-60,-16 4 64,43-18-18,0-3 0,45-30 0,14-7 0,-83 50 26,1 0 0,-1 1-1,45-10 1,67-3-1032,-115 18 544,43-5-6364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24575,'-6'5'0,"2"1"0,1 0 0,0 0 0,1 0 0,0 0 0,0 0 0,0 0 0,1 1 0,-1-1 0,1 13 0,0-10 0,-6 54 0,3 0 0,7 105 0,2-114 0,2 0 0,3-1 0,24 76 0,-9-64 120,-22-57-368,2 0 1,-1-1-1,1 1 1,0-1-1,10 10 1,1-3-6579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24575,'0'0'0,"3"0"0,8 0 0,9 2 0,7 2 0,-1 1-8191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 24575,'-6'0'0,"1"1"0,0-1 0,-1 1 0,1 1 0,0-1 0,-7 3 0,-31 16 0,31-13 0,-124 67 0,22-10 0,81-47 0,-47 26 0,71-38 0,0 1 0,1 1 0,-1-1 0,2 1 0,-1 1 0,-8 9 0,15-15 0,0 0 0,-1 0 0,1 0 0,0 0 0,0 0 0,0 0 0,0 1 0,0-1 0,1 0 0,-1 0 0,1 1 0,-1-1 0,1 0 0,0 1 0,0-1 0,0 0 0,0 1 0,0-1 0,1 0 0,-1 1 0,1-1 0,-1 0 0,1 0 0,0 0 0,0 1 0,0-1 0,0 0 0,0 0 0,1 0 0,2 3 0,1 0 0,0 1 0,0-1 0,1 0 0,0 0 0,0-1 0,1 1 0,-1-1 0,10 4 0,12 3 0,59 17 0,-59-21 0,0 2 0,38 17 0,-61-23 0,0 0 0,1 0 0,-1 0 0,-1 1 0,1-1 0,0 1 0,-1 1 0,5 4 0,-8-7 0,1 0 0,0 1 0,-1 0 0,1-1 0,-1 1 0,0 0 0,0-1 0,0 1 0,0 0 0,-1 0 0,1 0 0,-1 0 0,1 0 0,-1 0 0,0 0 0,0 0 0,-1 0 0,0 3 0,-1 3 0,0 1 0,-2-1 0,1-1 0,-1 1 0,0 0 0,-1-1 0,-8 12 0,2-5 0,-2 0 0,-23 23 0,25-27 0,-1-1 0,0-1 0,-1 0 0,0-1 0,0 0 0,-26 11 0,33-18-1365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24575,'-13'0'0,"0"0"0,8 0 0,0 0 0,0 0 0,0 0 0,1 1 0,-10 1 0,12-1 0,1-1 0,-1 1 0,1 0 0,-1 0 0,1 0 0,-1 0 0,1 0 0,0 0 0,-1 0 0,1 0 0,0 0 0,0 1 0,0-1 0,0 0 0,0 1 0,0-1 0,0 1 0,1-1 0,-1 1 0,0 0 0,0 2 0,-3 15 0,1 1 0,1-1 0,0 1 0,2 28 0,0-21 0,-1 126 0,-11 294 0,-27-101-311,-16-3-5,54-339 316,-2 15 0,-10 70 0,11-74 0,2 0 0,0-1 0,3 29 0,-2-39 13,0 0 0,0 0 0,0 0 0,1-1 0,-1 1 0,1-1 0,0 1 0,0-1 0,0 0 0,1 1 0,-1-1 0,1 0 1,-1-1-1,1 1 0,0 0 0,0-1 0,0 0 0,1 1 0,-1-1 0,1-1 0,-1 1 0,1 0 0,7 1 0,4 2 50,0-2 0,1 0 0,-1-1-1,25 1 1,46-3-63,94-13 0,-134 9 0,662-32-619,-655 35 619,232 9 0,-218 3 0,-58-9 0,-1 0 0,-1 0 0,1 1 0,0 1 0,13 7 0,-20-10-78,1 0 1,-1-1 0,0 1 0,0 0 0,0 0 0,0 0-1,0 0 1,0 0 0,0 0 0,1 2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24575,'34'1'0,"-1"1"0,0 1 0,0 2 0,0 2 0,-1 0 0,43 17 0,-49-14 0,-1 2 0,0 0 0,-1 2 0,-1 0 0,0 2 0,0 1 0,37 36 0,-42-33 0,0 0 0,-2 1 0,0 0 0,-1 1 0,-1 1 0,-1 1 0,-2 0 0,0 0 0,-1 1 0,-2 1 0,0-1 0,-2 1 0,-1 1 0,-1-1 0,-1 1 0,-1-1 0,-2 1 0,0 0 0,-2-1 0,-6 33 0,1-30-88,-1 0-1,-2-1 0,-1 0 0,0-1 1,-2 0-1,-24 36 0,-5-2-15,-69 78 0,-150 138-763,246-263 507,-21 23-5775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0 24575,'0'0'0,"-8"0"0,-28 1 0,-52 6 0,68-4 0,0 2 0,0 0 0,0 1 0,-20 9 0,16-3 0,-1 1 0,2 1 0,0 1 0,1 1 0,0 1 0,-27 28 0,20-14 0,1 1 0,1 1 0,-33 55 0,41-56 0,2 2 0,1 0 0,-23 71 0,31-75 0,1 0 0,1 1 0,2 0 0,1 0 0,1 36 0,2-55 0,1 0 0,0 0 0,1 0 0,6 21 0,-6-28 0,-1 0 0,2 0 0,-1-1 0,0 1 0,1-1 0,0 1 0,0-1 0,0 0 0,1 0 0,-1 0 0,1 0 0,0-1 0,6 5 0,-1-3 0,0 0 0,0-1 0,1 0 0,0 0 0,-1-1 0,1 0 0,1-1 0,-1 0 0,0-1 0,0 0 0,1 0 0,11-1 0,1-2 0,1 0 0,-1-2 0,0-1 0,32-10 0,2-7-341,0-2 0,-2-3-1,59-37 1,-43 19-6485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24575,'-2'0'0,"1"0"0,0 1 0,-1-1 0,1 1 0,0-1 0,0 1 0,0-1 0,-1 1 0,1 0 0,0-1 0,0 1 0,0 0 0,0 0 0,-1 2 0,-1-1 0,-2 2 0,1 0 0,0 0 0,0 1 0,0-1 0,0 1 0,1 0 0,0 0 0,0 0 0,0 1 0,0-1 0,1 1 0,-2 5 0,2-2 0,0 1 0,0-1 0,1 1 0,1 0 0,-1-1 0,2 1 0,0 10 0,5 22 5,23 80-1,24 41-85,-42-132 24,19 54-52,64 196-251,-22 6 184,-65-252 287,-3 0-1,0 0 1,-3 1-1,0-1 1,-3 1 0,-6 39-1,6-67-110,0 1 0,4-14 0,31-87 0,48-118 0,-71 191 0,0 1 0,1 0 0,1 0 0,1 2 0,0-1 0,1 2 0,28-25 0,-32 33 0,0 0 0,0 0 0,1 1 0,0 0 0,0 0 0,14-4 0,-16 8 0,-1-1 0,1 1 0,0 1 0,0 0 0,0 0 0,0 1 0,0 0 0,0 0 0,11 2 0,-11 0 0,-1 0 0,1 1 0,-1-1 0,0 1 0,0 1 0,0 0 0,11 8 0,-8-5 0,0 1 0,-1 1 0,-1 0 0,13 15 0,-4-1 0,-2 0 0,0 1 0,-2 1 0,12 27 0,84 230 0,-79-170-1365,-24-72-5461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484 207 24575,'0'0'0,"0"0"0,0 0 0,0 0 0,0-14 0,-2 8 0,1-1 0,-1 1 0,0 0 0,0 0 0,0-1 0,-1 1 0,0 1 0,0-1 0,-1 0 0,-6-8 0,0 3 0,0 1 0,0-1 0,-20-14 0,19 17 0,-1 0 0,1 1 0,-1 0 0,-1 0 0,-23-8 0,30 13 0,-1 1 0,1-1 0,-1 1 0,1 0 0,0 0 0,-1 1 0,1 0 0,-1 0 0,1 1 0,-1-1 0,1 1 0,-1 1 0,1-1 0,-11 5 0,8-1 0,0 0 0,0 1 0,0-1 0,1 2 0,0-1 0,0 1 0,1 1 0,0-1 0,0 1 0,-7 11 0,1 0 0,2 1 0,0-1 0,-14 38 0,18-37 0,0 1 0,1 0 0,-4 30 0,9-42 0,0 0 0,0 0 0,1 0 0,1 0 0,-1 0 0,1 0 0,1 0 0,0 0 0,0 0 0,7 16 0,-8-23 0,-1 0 0,1 0 0,0-1 0,0 1 0,1 0 0,-1-1 0,0 1 0,0-1 0,1 0 0,-1 1 0,1-1 0,-1 0 0,1 0 0,0 0 0,2 2 0,-3-3 0,0 0 0,0 0 0,0 0 0,1 1 0,-1-1 0,0 0 0,0 0 0,0-1 0,1 1 0,-1 0 0,0 0 0,0 0 0,0-1 0,0 1 0,0-1 0,1 1 0,-1-1 0,0 1 0,0-1 0,0 0 0,0 1 0,-1-1 0,1 0 0,0 0 0,0 0 0,1-1 0,4-5 0,0-1 0,-1 0 0,0 0 0,0 0 0,5-12 0,15-47 0,-19 47 0,1 1 0,0 0 0,13-20 0,-19 38 0,0-1 0,0 1 0,0-1 0,0 1 0,0-1 0,0 1 0,0 0 0,1 0 0,-1 0 0,0-1 0,1 1 0,1 0 0,-2 0 0,0 1 0,0 0 0,0 0 0,0-1 0,0 1 0,0 0 0,0 0 0,0 0 0,0 0 0,0 1 0,0-1 0,0 0 0,0 0 0,0 1 0,0-1 0,-1 0 0,1 1 0,0-1 0,0 1 0,0-1 0,0 1 0,-1-1 0,3 2 0,6 7 0,0 0 0,0 1 0,-1 0 0,-1 0 0,8 12 0,-1 0 0,38 57-36,-28-41-407,1-1 0,55 61 0,-56-75-6383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24575,'8'4'0,"-6"-3"0,0 0 0,0 0 0,0 0 0,0 0 0,0 0 0,0 0 0,0-1 0,0 1 0,1-1 0,-1 0 0,0 0 0,3 0 0,5-1 0,1 0 0,-1-1 0,0 0 0,0-1 0,0-1 0,-1 1 0,10-6 0,-1 2 0,45-19 0,108-27 0,-137 46 0,1 0 0,0 3 0,0 1 0,0 1 0,38 3 0,-26 5 0,0 1 0,-1 2 0,0 3 0,66 25 0,166 93 0,-285-139 0,1-1 0,0 0 0,0 0 0,-5-15 0,8 19 0,1 0 0,0 0 0,1 0 0,-1 0 0,1 0 0,0 0 0,1 0 0,0 0 0,0 0 0,0 0 0,0 0 0,1 0 0,0 0 0,0 0 0,1 0 0,0 0 0,0 0 0,0 1 0,1-1 0,0 1 0,0-1 0,0 1 0,0 0 0,1 0 0,0 0 0,0 1 0,8-7 0,-2 3 0,0 0 0,1 1 0,0 0 0,0 1 0,1 0 0,-1 1 0,1 0 0,15-3 0,10-1 0,56-7 0,127-6 0,-25 3 0,-4-15 0,-183 32 0,11-2 0,0-1 0,-1 0 0,1-2 0,31-16 0,-49 23 0,1-1 0,-1 0 0,1 0 0,-1 0 0,1 0 0,-1-1 0,1 1 0,-1 0 0,0-1 0,0 1 0,0-1 0,0 1 0,0-1 0,0 1 0,0-1 0,0 0 0,-1 1 0,1-1 0,-1 0 0,1 1 0,0-4 0,-2 3 0,1 0 0,0 0 0,-1 0 0,1 0 0,-1 0 0,1 1 0,-1-1 0,0 0 0,0 0 0,0 1 0,0-1 0,0 0 0,0 1 0,0-1 0,-1 1 0,1 0 0,0-1 0,-1 1 0,1 0 0,-3-2 0,-3-1 0,1 1 0,-1-1 0,0 1 0,-1 0 0,1 0 0,-1 1 0,1 0 0,-1 1 0,0-1 0,-15 1 0,-3 1 0,-51 5 0,52-1 0,0 0 0,1 1 0,-1 2 0,2 0 0,-1 2 0,-23 12 0,35-15 0,0 0 0,1 1 0,0 1 0,1 0 0,-1 0 0,2 1 0,-1 0 0,1 1 0,1 0 0,-1 0 0,2 1 0,-1 0 0,-5 15 0,10-20 0,0 0 0,1 0 0,0 1 0,0-1 0,-1 10 0,3-15 0,-1 0 0,1 0 0,0 1 0,0-1 0,0 0 0,0 1 0,0-1 0,0 0 0,0 1 0,1-1 0,-1 0 0,0 0 0,1 1 0,-1-1 0,1 0 0,-1 0 0,1 0 0,0 0 0,-1 1 0,1-1 0,0 0 0,0 0 0,0 0 0,0-1 0,0 1 0,0 0 0,0 0 0,0 0 0,0-1 0,0 1 0,0-1 0,0 1 0,2 0 0,0 0-170,0-1-1,0 0 0,0 1 1,0-1-1,0-1 0,0 1 1,4-1-1,22-6-6655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24575,'0'0'0,"1"0"0,12 15 0,0 0 0,-1 0 0,13 24 0,-11-17 0,-4-9 0,51 84 0,-48-75 0,-1 1 0,12 35 0,-22-54 0,-1-1 0,0-1 0,0 1 0,0 0 0,-1 0 0,1-1 0,-1 1 0,1 0 0,-1 0 0,0 4 0,0-7 0,0 0 0,0 1 0,0-1 0,0 0 0,0 0 0,0 0 0,0 0 0,0 0 0,0 0 0,0 0 0,0 0 0,-1 0 0,1 0 0,0 0 0,0 0 0,0 1 0,0-1 0,0 0 0,0 0 0,0 0 0,0 0 0,0 0 0,0 0 0,0 0 0,0 0 0,0 0 0,0 0 0,-1 0 0,1 0 0,0 0 0,0 0 0,0 0 0,0 0 0,0 0 0,0 0 0,0 0 0,0 0 0,0 0 0,0 0 0,-1 0 0,1 0 0,0 0 0,0 0 0,0 0 0,0 0 0,0 0 0,0 0 0,0 0 0,0 0 0,0 0 0,0 0 0,0 0 0,0-1 0,0 1 0,-1 0 0,1 0 0,0 0 0,0 0 0,-4-6 0,-2-4 0,1-1 0,0 0 0,0 0 0,-5-24 0,5 10 0,-4-34 0,8 42 0,0 0 0,1 0 0,1 0 0,0 1 0,5-19 0,-5 27 0,2 0 0,-1 0 0,1 1 0,0-1 0,7-9 0,-8 12 0,1 1 0,0 0 0,0 0 0,1 1 0,-1-1 0,1 1 0,0-1 0,0 1 0,7-4 0,-7 5 0,-1 0 0,1 1 0,0-1 0,0 1 0,0 0 0,0 0 0,0 1 0,0-1 0,0 1 0,0 0 0,0 0 0,0 0 0,0 0 0,0 1 0,0 0 0,6 1 0,3 3 0,0 0 0,0 1 0,19 12 0,28 19 56,68 56 0,47 55-1278,-164-138 967,38 33-6571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0 24575,'-27'2'0,"-1"1"0,1 0 0,0 3 0,0 0 0,0 1 0,-46 21 0,40-14 0,1 1 0,1 2 0,0 2 0,2 0 0,-36 31 0,45-33 0,2 1 0,0 1 0,1 0 0,0 1 0,2 1 0,1 1 0,0 0 0,-11 25 0,21-38 0,1 0 0,-1 0 0,1 0 0,1 1 0,0-1 0,-2 15 0,4-21 0,0 0 0,0 0 0,0 0 0,1 0 0,-1 0 0,1 0 0,-1 0 0,1 0 0,0 0 0,0 0 0,1 0 0,-1-1 0,0 1 0,1 0 0,0-1 0,0 1 0,-1-1 0,2 0 0,-1 1 0,0-1 0,0 0 0,1 0 0,-1-1 0,4 3 0,11 4 0,0 0 0,1-1 0,-1-1 0,36 7 0,-39-10 0,23 5 0,67 4 0,-98-12 0,0 0 0,0 1 0,0 0 0,0 0 0,0 1 0,-1 0 0,1 0 0,0 0 0,-1 0 0,1 1 0,-1 0 0,0 0 0,0 1 0,0-1 0,0 1 0,-1 0 0,1 0 0,-1 1 0,0-1 0,3 7 0,11 14 0,-2 2 0,22 45 0,19 63 0,-53-124 0,24 64 0,25 110 0,-41-131 0,-3 0 0,4 107 0,-13-142 0,0 0 0,-2 0 0,-5 26 0,6-39 0,-1 0 0,0 0 0,0 0 0,0 0 0,-1 0 0,0 0 0,0-1 0,0 1 0,-1-1 0,1 0 0,-2 0 0,1-1 0,-9 9 0,12-13 0,0 1 0,0 0 0,0 0 0,0 0 0,0-1 0,0 1 0,0-1 0,0 1 0,-1-1 0,1 1 0,0-1 0,0 0 0,-1 1 0,1-1 0,0 0 0,-1 0 0,1 0 0,0 0 0,0 0 0,-1 0 0,1-1 0,0 1 0,-1 0 0,1-1 0,0 1 0,0-1 0,0 1 0,-1-1 0,1 1 0,0-1 0,0 0 0,0 0 0,0 1 0,0-1 0,-1-1 0,-2-3 0,1 0 0,-1 0 0,1 0 0,0 0 0,0 0 0,-3-10 0,-2-5 0,2 0 0,0-1 0,1 0 0,2 0 0,-2-22 0,2-2 0,6-65 0,3 52-97,2 0-1,3 0 1,30-92 0,83-160-133,-107 273 230,43-98 0,-44 94 0,14-56 0,-27 84 172,0 0 0,0-14 0,3 41-69,13 24-103,2-1 0,43 59 0,-54-83 0,0-1 0,1-1 0,0 0 0,0 0 0,1-1 0,19 12 0,-22-16 0,0-1 0,0 0 0,1-1 0,0 0 0,0 0 0,0-1 0,0-1 0,0 1 0,1-2 0,14 2 0,-19-3 0,0-1 0,0 1 0,0-1 0,-1 0 0,1-1 0,0 0 0,-1 1 0,1-2 0,-1 1 0,1-1 0,-1 1 0,0-1 0,0-1 0,-1 1 0,1-1 0,6-6 0,3-5 0,0-2 0,-1 0 0,14-22 0,-16 22 0,-2 4 0,43-61 0,-42 62 0,0 0 0,1 1 0,22-19 0,-28 27 0,0 0 0,0 0 0,0 0 0,1 0 0,0 1 0,-1 0 0,1 0 0,0 1 0,0-1 0,0 1 0,0 1 0,0-1 0,0 1 0,0 0 0,0 0 0,0 1 0,0-1 0,12 4 0,2 2 0,0 1 0,-1 1 0,0 1 0,20 11 0,-5 0 0,0 1 0,57 46 0,-88-64 0,2 2 0,1 0 0,-1 0 0,8 10 0,-12-14 0,0 0 0,-1 0 0,1 0 0,0 0 0,-1 0 0,1 0 0,-1 0 0,1 1 0,-1-1 0,0 0 0,1 0 0,-1 1 0,0-1 0,0 0 0,0 0 0,0 1 0,0-1 0,0 0 0,0 0 0,0 1 0,0-1 0,-1 0 0,1 0 0,-1 1 0,1-1 0,-1 0 0,0 2 0,-1-1-227,1 0-1,-1 0 1,0 0-1,0-1 1,-4 4-1,-11 5-6598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590 148 24575,'0'0'0,"0"0"0,0 5 0,0 9 0,-1-1 0,0 1 0,-1-1 0,0 1 0,-1-1 0,-1 0 0,0 0 0,-1 0 0,0-1 0,-1 1 0,0-1 0,-15 20 0,10-16 0,-1-1 0,0-1 0,-1 0 0,-1 0 0,0-1 0,-22 14 0,28-22 0,0 0 0,0 0 0,0-1 0,-1 0 0,1-1 0,-1 0 0,0 0 0,0-1 0,-1 0 0,1-1 0,0 1 0,-1-2 0,1 0 0,-19-1 0,14-2 0,0 0 0,0 0 0,0-2 0,1 0 0,0 0 0,-1-1 0,2-1 0,-1 0 0,1 0 0,0-2 0,1 1 0,0-2 0,0 1 0,-10-14 0,13 15 0,1-1 0,0 0 0,1-1 0,0 1 0,1-1 0,0-1 0,0 1 0,1-1 0,1 0 0,0 1 0,0-2 0,1 1 0,0 0 0,1 0 0,0-1 0,1 1 0,0 0 0,3-15 0,-1 15 0,0 1 0,1-1 0,0 1 0,0 0 0,1 0 0,1 0 0,0 0 0,10-15 0,-11 20 0,0 0 0,0 0 0,1 0 0,-1 1 0,1 0 0,0 0 0,0 0 0,1 1 0,-1-1 0,1 1 0,-1 1 0,1-1 0,0 1 0,0 0 0,0 0 0,9-1 0,-3 2 0,0 0 0,0 1 0,0 0 0,0 1 0,0 0 0,0 1 0,16 4 0,-3 2 0,0 0 0,32 17 0,-29-11-57,-1 2-1,0 1 0,-1 1 0,-1 1 1,-1 1-1,0 1 0,22 28 0,-12-9-57,-2 1-1,-2 2 1,36 69-1,-44-69 116,-2 0 0,-2 1 0,16 58 0,-25-63 0,-1-1 0,-2 1 0,-1 1 0,-2 50 0,-3-48-1,-3-1 1,-2 0-1,-1-1 0,-2 1 0,-15 43 0,15-60 0,-1-1 1,-1 0-1,-1-1 1,-1 0-1,-1-1 1,0 0-1,-2-1 0,-1-1 1,-30 30-1,27-32 163,0-2-1,-1 0 0,-1-1 0,-38 18 1,45-25-300,0-1 0,0-1 1,-1 0-1,0-1 1,1-1-1,-2 0 0,1-1 1,-27 1-1,18-5-6686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24575,'7'8'0,"0"0"0,-1 1 0,11 18 0,-3-5 0,53 85 0,-49-75 0,20 51 0,-38-82 0,1 0 0,-1-1 0,1 1 0,-1 0 0,0 0 0,0 0 0,1 0 0,-1 0 0,0 0 0,0 0 0,0 0 0,0 0 0,0 2 0,-1-3 0,1 0 0,0 0 0,0 0 0,0 0 0,-1 0 0,1 0 0,0 1 0,0-1 0,0 0 0,-1 0 0,1 0 0,0 0 0,0 0 0,0 0 0,-1 0 0,1 0 0,0 0 0,0 0 0,-1 0 0,1 0 0,0 0 0,0 0 0,0 0 0,-1 0 0,1 0 0,0 0 0,0 0 0,0-1 0,-1 1 0,1 0 0,0 0 0,0 0 0,0 0 0,-1-1 0,-3-2 0,-1 0 0,1 0 0,-7-7 0,-2-3 0,1 0 0,0-1 0,1-1 0,1 0 0,0-1 0,1 0 0,0 0 0,-7-21 0,12 26 0,1 1 0,0-1 0,0 0 0,1 0 0,0 0 0,1 0 0,1 0 0,0 0 0,0 0 0,1-1 0,0 1 0,1 0 0,0 0 0,7-19 0,-6 24 0,0 0 0,0 0 0,0 0 0,1 1 0,-1-1 0,2 1 0,-1 0 0,0 0 0,1 0 0,0 1 0,0 0 0,1 0 0,-1 0 0,1 0 0,0 1 0,-1 0 0,2 0 0,-1 0 0,0 1 0,0 0 0,1 1 0,-1-1 0,10 0 0,-4 1 0,1 0 0,0 1 0,-1 1 0,1 0 0,0 0 0,-1 2 0,1-1 0,-1 2 0,0-1 0,0 2 0,17 8 0,-13-4 0,0 1 0,-1 0 0,0 1 0,0 1 0,-2 0 0,1 1 0,-2 1 0,1 0 0,-2 1 0,0 0 0,11 21 0,-13-19 0,0 1 0,-1 0 0,-1 0 0,0 1 0,-2 0 0,0 0 0,-1 0 0,-1 1 0,-1 0 0,0 29 0,-4-28-1365,0-7-5461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24575,'0'0'0,"-3"0"0,-16 9 0,1 0 0,-1 1 0,-18 14 0,18-12 0,-29 21 0,2 2 0,-67 64 0,107-94 0,2 0 0,-1 0 0,0 1 0,-5 9 0,9-14 0,0 1 0,0-1 0,1 1 0,-1 0 0,0-1 0,1 1 0,0 0 0,-1-1 0,1 1 0,0 0 0,0 0 0,0-1 0,0 1 0,0 0 0,0-1 0,1 1 0,-1 0 0,0 0 0,1-1 0,-1 1 0,1-1 0,0 1 0,1 2 0,2 1 0,-1 0 0,1-1 0,0 1 0,1-1 0,-1 0 0,1 0 0,8 5 0,40 20 0,-33-19 0,-1 0 0,4 1 0,25 18 0,-42-25 0,0 0 0,-1 0 0,0 1 0,0-1 0,0 1 0,0 1 0,-1-1 0,0 1 0,5 8 0,-7-11 0,-1 1 0,1 0 0,-1-1 0,0 1 0,0 0 0,-1 0 0,1 0 0,-1 0 0,0 0 0,0 7 0,-1-5 0,0 1 0,0-1 0,-1 1 0,0-1 0,-5 11 0,-1-1 0,-1 0 0,-1-1 0,-19 24 0,9-16-273,0-2 0,-1-1 0,-2 0 0,-38 26 0,45-35-6553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24575,'30'31'-2,"-2"2"0,-1 1-1,32 53 1,-26-30-529,37 92 1,-49-96 471,-2 2 0,-3 0 0,13 75-1,-23-90 71,-2 1 0,-1-1-1,-2 1 1,-2 0-1,-10 59 1,7-75-110,-2-1 1,-1 0-1,-1 0 0,-1 0 1,-1-1-1,0-1 0,-2 0 1,-1 0-1,-27 34 0,13-25-5862</inkml:trace>
  <inkml:trace contextRef="#ctx0" brushRef="#br0" timeOffset="1">0 737 24575,'0'0'0,"0"-2"0,6-2 0,15-3 0,23-4 0,23-3 0,17-6 0,12-5 0,8-3 0,11-6 0,5-5-815,-11-1 815,-26 7-7376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540 105 24575,'-3'-7'0,"-5"0"0,0 1 0,0 0 0,-1 0 0,1 1 0,-1 0 0,-10-4 0,7 3 0,-6-2 0,1 0 0,-1 1 0,-1 1 0,1 1 0,-1 1 0,0 1 0,-25-2 0,29 4 0,-1 1 0,1 0 0,-1 2 0,1 0 0,-1 0 0,1 2 0,0 0 0,0 0 0,-21 11 0,29-11 0,0-1 0,0 2 0,0-1 0,0 1 0,1 0 0,0 0 0,0 1 0,1 0 0,-1 0 0,1 0 0,1 0 0,-1 1 0,1 0 0,0 0 0,1 0 0,-5 13 0,5-10 0,0 1 0,1-1 0,0 1 0,1 0 0,0 0 0,1-1 0,0 1 0,1 0 0,0 0 0,1 0 0,4 17 0,-3-17 0,0-1 0,1 0 0,0 0 0,0 0 0,1 0 0,0-1 0,1 1 0,0-1 0,9 9 0,-14-17 0,0 1 0,1-1 0,-1 1 0,1-1 0,0 0 0,-1 0 0,1 0 0,0 0 0,0 0 0,-1 0 0,1-1 0,0 1 0,0 0 0,0-1 0,0 0 0,0 1 0,0-1 0,2 0 0,-1 0 0,0-1 0,-1 1 0,1-1 0,0 0 0,-1 0 0,1 0 0,-1 0 0,1 0 0,-1-1 0,0 1 0,5-4 0,2-3 0,0-1 0,-1-1 0,0 1 0,11-18 0,-17 25 0,14-24 0,-12 19 0,0 0 0,0 0 0,1 1 0,0-1 0,0 1 0,0 0 0,9-7 0,-12 12 0,0 0 0,0 0 0,0 0 0,0 0 0,0 0 0,0 1 0,1-1 0,-1 1 0,0-1 0,0 1 0,0 0 0,1 0 0,-1 0 0,0 0 0,0 0 0,1 0 0,-1 1 0,0-1 0,0 1 0,4 1 0,3 2 0,0 0 0,-1 1 0,14 9 0,27 22 60,51 48 0,39 50-1545,-118-112-5341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69 24575,'0'10'0,"-17"116"0,14-103 0,-5 50 0,-30 119 0,37-186 0,-1 0 0,0 0 0,-1 0 0,1 0 0,-1 0 0,-5 7 0,7-12 0,0 0 0,0 0 0,0 0 0,0 0 0,0 0 0,0-1 0,0 1 0,0 0 0,0 0 0,0-1 0,0 1 0,-1 0 0,1-1 0,0 1 0,0-1 0,-1 0 0,1 1 0,0-1 0,-1 0 0,1 0 0,0 0 0,-1 0 0,1 0 0,0 0 0,-1 0 0,1-1 0,0 1 0,-1 0 0,1-1 0,0 1 0,-1-1 0,1 1 0,0-1 0,0 0 0,-2 0 0,-2-3 0,-1 0 0,1 0 0,0-1 0,0 1 0,0-1 0,1 0 0,-1 0 0,-3-7 0,-4-7 0,-10-22 0,11 18 0,1-1 0,1 0 0,1 0 0,1 0 0,-4-28 0,8 37 0,2 1 0,-1-1 0,2 1 0,0-1 0,1 1 0,0 0 0,1-1 0,1 1 0,1 0 0,6-20 0,-8 29 0,1-1 0,0 0 0,0 1 0,0 0 0,1 0 0,0 0 0,0 0 0,0 0 0,1 1 0,-1 0 0,1 0 0,0 0 0,8-5 0,-6 6 0,-1 0 0,1 0 0,0 1 0,0 0 0,0 0 0,0 0 0,0 1 0,0 0 0,0 1 0,1-1 0,9 2 0,-2 1 0,0 1 0,0 0 0,0 1 0,0 0 0,-1 1 0,0 1 0,0 0 0,0 1 0,-1 1 0,16 11 0,2 4 0,-1 2 0,49 52 0,-34-26-682,41 60-1,-56-67-6143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24575,'5'8'0,"20"50"0,-18-40 0,196 585-2001,-70 20-1,-118-489 2177,-14-114-350,-1 1 1,-1 0-1,-1-1 1,-5 26-1,-4-7-3315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24575,'0'0'0,"2"-2"0,13-2 0,27-3 0,25-4 0,20-5 0,17-6 0,10-5 0,9-6-880,2-4 880,-14 2 0,-26 7-7311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24575,'2'6'0,"39"84"-92,50 162-1,-7 106-1025,-17 178 1075,-61-473-5,9 63-1100,-7-88-4501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11 24575,'0'0'0,"-7"-2"0,2 0 0,-1 0 0,0 1 0,-1 0 0,1 0 0,0 0 0,0 0 0,0 1 0,-11 1 0,-4 2 0,-25 6 0,26-4 0,0 1 0,1 0 0,-1 2 0,1 1 0,-28 16 0,35-17 0,1 0 0,0 0 0,0 1 0,1 0 0,0 1 0,1 0 0,0 1 0,0 0 0,-9 16 0,15-22 0,1 0 0,-1 1 0,1-1 0,0 1 0,1 0 0,-1-1 0,1 1 0,0 0 0,0 0 0,1 0 0,0 0 0,0-1 0,2 13 0,-1-14 0,0 0 0,0 0 0,0 0 0,1 0 0,0 0 0,0 0 0,0-1 0,0 1 0,0 0 0,1-1 0,0 0 0,-1 0 0,1 0 0,0 0 0,1 0 0,-1 0 0,0-1 0,1 1 0,7 3 0,-8-5 0,0 0 0,1 1 0,-1-1 0,0 0 0,1 0 0,-1-1 0,1 1 0,-1-1 0,1 0 0,-1 0 0,0 0 0,1 0 0,-1 0 0,1-1 0,-1 0 0,1 0 0,-1 0 0,0 0 0,0 0 0,1 0 0,-1-1 0,0 0 0,0 1 0,0-1 0,-1 0 0,1-1 0,0 1 0,2-3 0,6-7 0,-1-1 0,0 0 0,-1 0 0,13-25 0,-13 24 0,-5 6 0,-3 4 0,1 1 0,0-1 0,0 1 0,4-4 0,-6 6 0,1 1 0,-1-1 0,1 1 0,-1-1 0,1 1 0,0-1 0,-1 1 0,1-1 0,-1 1 0,1 0 0,0-1 0,-1 1 0,1 0 0,0 0 0,-1 0 0,1-1 0,0 1 0,-1 0 0,1 0 0,0 0 0,0 0 0,-1 0 0,1 0 0,0 0 0,-1 1 0,1-1 0,0 0 0,-1 0 0,2 1 0,4 2 0,-1 1 0,0-1 0,1 1 0,7 8 0,-3-3 0,273 264-310,-224-213-745,-24-25-5771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2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24575,'1'5'0,"39"240"0,-29-188 0,9 35 0,11 69 0,-32-150 0,1-11 0,0 1 0,0-1 0,0 0 0,0 0 0,0 0 0,0 0 0,0 0 0,0 0 0,0 0 0,0 0 0,0 0 0,0 0 0,0 0 0,0 0 0,0 0 0,0 0 0,0 0 0,0 0 0,0 0 0,0 0 0,0 0 0,0 0 0,0 0 0,0 0 0,0 0 0,0 0 0,0 0 0,0 0 0,0 0 0,0 0 0,-1 0 0,1 0 0,0 0 0,0 0 0,0 0 0,0 0 0,0 0 0,0 0 0,0 0 0,0 0 0,0 0 0,0 0 0,0 0 0,0 0 0,0 0 0,0 0 0,0 0 0,0 0 0,0 0 0,0 0 0,0 0 0,0 0 0,0 0 0,0 0 0,0 0 0,0 0 0,0 0 0,-1 0 0,1 0 0,-3-8 0,-3-13 0,0 0 0,2 0 0,-3-35 0,5 38 0,-3-16 0,2-1 0,2 0 0,5-62 0,-3 90 0,0-1 0,1 1 0,0 0 0,0 0 0,1 0 0,0 0 0,0 0 0,8-12 0,-7 15 0,-1-1 0,1 1 0,1-1 0,-1 1 0,0 0 0,1 1 0,0-1 0,0 1 0,0 0 0,0 0 0,10-3 0,-7 3 0,1 0 0,0 1 0,0 0 0,0 0 0,1 1 0,-1 1 0,0-1 0,0 1 0,14 2 0,-9 1 0,0 0 0,0 0 0,-1 1 0,1 1 0,19 10 0,-5 1 0,-1 0 0,0 2 0,-2 1 0,42 41 0,-41-34 24,0 1 0,-2 2 0,-2 0 0,21 35 0,-29-39-272,0 0 1,-2 2-1,-1-1 1,-1 1-1,10 48 1,-9-15-6579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3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27 557 24575,'0'0'0,"0"0"0,1-3 0,54-194 0,-18-3 0,-34 180 0,-1-32 0,-2 47 0,-1 0 0,1 0 0,-1-1 0,0 1 0,0 0 0,-1 0 0,1 0 0,-1 0 0,0 0 0,0 0 0,-4-5 0,5 9 0,0-1 0,0 1 0,0 0 0,-1-1 0,1 1 0,0 0 0,-1 0 0,1 0 0,0 0 0,-1 0 0,0 0 0,1 0 0,-1 0 0,1 1 0,-1-1 0,0 1 0,1-1 0,-1 1 0,0 0 0,0-1 0,1 1 0,-1 0 0,-2 0 0,2 1 0,-1-1 0,1 1 0,0 0 0,-1 0 0,1-1 0,0 1 0,0 1 0,0-1 0,-1 0 0,1 1 0,1-1 0,-1 1 0,0-1 0,0 1 0,1 0 0,-4 3 0,1 2 0,0 0 0,0 0 0,1 0 0,0 0 0,1 0 0,-1 1 0,1-1 0,1 1 0,-1 0 0,1-1 0,1 1 0,0 15 0,1-5 0,0 0 0,2-1 0,0 1 0,10 28 0,-5-21 0,2-1 0,1 0 0,1-1 0,0 0 0,19 23 0,-21-32 0,1-1 0,0 0 0,1 0 0,0-1 0,1-1 0,1 0 0,0-1 0,26 15 0,-14-14-1365,-8-6-5461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3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24575,'0'0'0,"0"0"0,0 5 0,2 4 0,0 0 0,1 1 0,1-1 0,-1-1 0,6 10 0,3 8 0,-3-4 0,49 104 0,-49-110 0,0 0 0,2-1 0,-1-1 0,2 1 0,20 19 0,-18-22 0,-1-1 0,2-1 0,-1 0 0,1-1 0,1 0 0,0-1 0,0-1 0,32 9 0,-43-14 0,-1-1 0,1-1 0,-1 1 0,10 0 0,-13-1 0,-1 0 0,1 0 0,0 0 0,0 0 0,-1-1 0,1 1 0,0 0 0,-1 0 0,1 0 0,-1 0 0,1-1 0,0 1 0,-1 0 0,1-1 0,-1 1 0,1 0 0,0-1 0,-1 1 0,1-1 0,-1 1 0,1-1 0,-1 1 0,0-1 0,1 1 0,-1-1 0,0 0 0,1 1 0,-1-1 0,0 0 0,0 1 0,1-1 0,-1 1 0,0-1 0,0 0 0,0 1 0,0-1 0,0 0 0,0 0 0,0 1 0,0-1 0,0 0 0,0 0 0,-2-6 0,-1 0 0,1 1 0,-1-1 0,0 1 0,-1 0 0,1-1 0,-9-8 0,12 15 0,-104-130 0,-12 9 0,94 98 0,18 20 0,0-1 0,0-1 0,0 1 0,0-1 0,-4-7 0,7 11 0,1 0 0,-1 0 0,1 0 0,-1 0 0,1 0 0,0 0 0,-1 0 0,1 0 0,0 0 0,0 0 0,0 0 0,0 0 0,0 0 0,0 0 0,0 0 0,0 0 0,0 0 0,0 0 0,0 0 0,1 0 0,-1 0 0,0 0 0,1 0 0,-1 0 0,1 0 0,-1 0 0,1 0 0,0 0 0,-1 0 0,1 1 0,1-2 0,6-4 0,0 1 0,0 0 0,0 0 0,1 1 0,-1 0 0,1 1 0,12-4 0,-8 3 0,47-16 0,1 3 0,0 2 0,74-7 0,-127 21 0,-1 1 0,1-1 0,0 2 0,0-1 0,-1 1 0,1 0 0,11 3 0,-14-2 0,-1 0 0,0 0 0,1 0 0,-1 1 0,0-1 0,0 1 0,0 0 0,0 0 0,-1 0 0,1 1 0,-1-1 0,6 9 0,-1 0 0,-1 0 0,0 1 0,7 19 0,12 41 0,-25-68 0,11 39 0,-5-65 0,-4 9 0,1 2 0,0-1 0,1 0 0,0 1 0,0 0 0,1 0 0,11-15 0,-12 20 0,-1 0 0,1 0 0,0 0 0,1 1 0,-1 0 0,1 0 0,0 0 0,0 0 0,0 1 0,0 0 0,1 1 0,-1-1 0,1 1 0,7-1 0,-2 1 9,1 1 1,-1 0-1,1 1 0,-1 1 0,1 0 1,-1 0-1,1 1 0,-1 1 0,0 0 0,0 1 1,0 0-1,11 6 0,1 1-306,-1 2 0,-1 0 0,0 2 0,35 30 0,-37-28-6529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3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24575,'-2'0'0,"1"1"0,-1-1 0,0 0 0,0 1 0,1-1 0,-1 1 0,0-1 0,1 1 0,-1 0 0,1-1 0,-1 1 0,1 0 0,-1 0 0,1 0 0,0 0 0,-1 1 0,1-1 0,0 0 0,0 1 0,0-1 0,-1 3 0,-3 2 0,1 1 0,-1 1 0,-2 7 0,3-3 0,0-1 0,0 1 0,2 0 0,-1 0 0,2 0 0,-1 0 0,2 0 0,-1 1 0,4 22 0,1-9 0,1 0 0,1-1 0,14 40 0,-17-57 0,0 0 0,0 0 0,-1 0 0,-1 0 0,2 14 0,-3-18 0,0-1 0,0 1 0,-1-1 0,1 1 0,-1-1 0,0 1 0,0-1 0,0 0 0,-1 1 0,1-1 0,-1 0 0,0 0 0,0 0 0,0 0 0,0 0 0,-3 2 0,-6 7 17,-1-2 0,0 1-1,-20 12 1,-45 23-467,49-30-532,7-4-5844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3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0 0,-1 1 0,1-1 0,0 1 0,0-1 0,0 1 0,-1-1 0,1 1 0,0 0 0,-1-1 0,1 1 0,0 0 0,-1-1 0,1 1 0,0 1 0,2 2 0,10 14 0,-2-1 0,13 26 0,17 43 0,-13-17-201,-4 1-1,-2 2 1,12 73 0,22 225-432,9 42 436,-54-365-896,-2-17-4370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3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24575,'1'1'0,"0"0"0,0 0 0,1 0 0,-1 0 0,0 0 0,-1 0 0,1 0 0,0 0 0,1 3 0,1 0 0,15 23 0,-2 2 0,0 0 0,12 35 0,-8-19 0,-2-4 0,27 54 0,-33-72 0,1-1 0,16 22 0,-23-37 0,-1-1 0,0 0 0,1 0 0,0 0 0,1-1 0,8 7 0,-12-10 0,-1-1 0,1 0 0,-1 0 0,1 1 0,-1-2 0,1 1 0,0 0 0,-1 0 0,1-1 0,0 1 0,0-1 0,-1 0 0,1 0 0,0 0 0,0 0 0,0-1 0,-1 1 0,1-1 0,0 1 0,-1-1 0,1 0 0,3-2 0,-1 0 0,1-1 0,-1 1 0,0-1 0,0-1 0,-1 1 0,1-1 0,-1 0 0,0 0 0,0 0 0,0 0 0,4-11 0,1-2 0,-1 0 0,9-30 0,-13 34 0,-1 0 0,3-22 0,-6 36 0,0 0 0,0 0 0,1 0 0,-1 0 0,0 0 0,0 0 0,0 0 0,0 0 0,0 0 0,0 0 0,0 0 0,0 0 0,0 0 0,0 0 0,0 0 0,0 0 0,0 0 0,0 0 0,0 0 0,0 0 0,0 0 0,0 0 0,0 0 0,1 0 0,-1 0 0,0 0 0,0 0 0,0 0 0,0 0 0,0 0 0,0 0 0,0 0 0,0 0 0,0 0 0,0 0 0,0 0 0,0 0 0,0 0 0,0 0 0,0 0 0,0 0 0,0 0 0,0-1 0,0 1 0,0 0 0,0 0 0,0 0 0,0 0 0,0 0 0,0 0 0,0 0 0,0 0 0,0 0 0,0 0 0,0 0 0,0 0 0,0 0 0,0 0 0,0 0 0,0 0 0,0 0 0,4 7 0,4 17 0,-7-20 0,23 76-188,-4 1 0,-4 0 0,-3 2 1,3 113-1,-15-132 137,-2 0 1,-4 0-1,-15 76 1,10-90 47,-2-1 0,-3-1 0,-2-1 0,-35 73 0,42-101-11,-1 0 1,-1-1-1,-1 0 0,0-1 1,-1-1-1,-25 24 1,30-33 9,0 0 1,0 0-1,-1 0 0,1-1 1,-2-1-1,1 0 0,0 0 1,-1-1-1,0 0 1,0-1-1,0 0 0,-1-1 1,-20 2-1,22-4 4,0-1 0,0 1 0,0-2 0,0 1 0,0-1 0,1-1 0,-1 1 0,1-2 0,-1 1 0,1-2 0,0 1 0,-10-7 0,10 4 0,0 0 0,1 0 0,-1-1 0,1 0 0,1 0 0,0-1 0,0 0 0,0 0 0,1 0 0,-9-21 0,7 11-78,1-1-1,1-1 1,1 1 0,1-1 0,1 0-1,0 0 1,2 0 0,1-27-1,2 8-97,2 0 0,2 1 0,16-58 0,23-35-737,3 26-3654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4 0,4 9 0,5 13 0,7 12 0,6 9 0,4 6 0,0 4 0,2 5 0,0 1 0,-2 0 0,-5-5 0,-5-12 0,-6-15 0,-4-12-8191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24575,'0'0'0,"5"2"0,18 4 0,25 5 0,15 3 0,-5-2-8191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24575,'0'0'0,"0"0"0,0 0 0,0 0 0,2-2 0,4-2 0,11-7 0,18-8 0,25-11 0,26-12 0,19-8 0,9-4-882,-8 1 882,-21 12-7309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8:5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24575,'-1'1'0,"-1"-1"0,1 0 0,-1 0 0,1 1 0,-1-1 0,0 0 0,1-1 0,-1 1 0,-1 0 0,-6-1 0,-26 1 0,0 2 0,0 1 0,-57 13 0,76-11 0,0-1 0,0 2 0,0 0 0,1 1 0,0 1 0,0 0 0,1 1 0,0 0 0,-23 21 0,31-24 0,0 0 0,1 0 0,-1 0 0,1 0 0,1 1 0,-1 0 0,1 0 0,1 0 0,-1 1 0,1-1 0,1 1 0,-1 0 0,1 0 0,0 0 0,1 0 0,0 0 0,0 0 0,1 0 0,0 0 0,1 1 0,-1-1 0,2 0 0,2 12 0,1-5 0,0-1 0,1-1 0,0 1 0,9 12 0,36 50 0,-34-52 0,-1-1 0,25 51 0,-37-65 0,-1 0 0,0 1 0,0-1 0,-1 1 0,0-1 0,-1 1 0,0-1 0,0 1 0,-1 0 0,-1 0 0,1-1 0,-5 18 0,4-21 8,-1 0 0,0 1 0,0-1 0,-1 0 0,0 0 0,0-1 0,0 1 0,-1 0 0,0-1 0,0 0 0,0 0 0,-1 0 0,1-1 0,-8 6 0,3-4-194,0 0 1,0 0-1,-1-1 0,0-1 1,0 1-1,0-2 1,-18 5-1,-12 0-6640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2 0,4 8 0,7 17 0,11 22 0,9 19 0,13 21 0,18 24 0,20 16-1323,14 4 1323,8-5 0,-3-15 0,-14-21 0,-20-24 0,-21-23-6868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24575,'2'81'0,"4"0"0,31 154 0,-28-194 60,19 50 0,-22-75-308,1 0 1,1-1-1,0 1 1,1-1-1,19 24 1,-9-18-6579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24575,'10'5'0,"24"21"0,39 36 0,-15-10 0,-28-26 0,-13-11 0,0-1 0,34 22 0,-51-36 0,0 0 0,0 0 0,0 0 0,0 0 0,0 0 0,0 0 0,0 0 0,1 0 0,-1 0 0,0 0 0,0 0 0,0 0 0,0 0 0,0 0 0,0 0 0,0 0 0,0 0 0,0 0 0,0 0 0,1 0 0,-1 0 0,0-1 0,0 1 0,0 0 0,0 0 0,0 0 0,0 0 0,0 0 0,0 0 0,0 0 0,0 0 0,0 0 0,0 0 0,0 0 0,0 0 0,0-1 0,0 1 0,0 0 0,0 0 0,0 0 0,0 0 0,0 0 0,0 0 0,0 0 0,0 0 0,1-9 0,-2-15 0,1 14 0,-1 1 0,1 0 0,0 1 0,0 0 0,0 0 0,1 0 0,3-10 0,-4 16 0,1 0 0,0-1 0,0 1 0,0 0 0,0 0 0,0 0 0,0 0 0,1 0 0,-1 0 0,1 1 0,-1-1 0,1 0 0,0 1 0,0-1 0,0 1 0,0 0 0,0-1 0,0 1 0,0 0 0,0 0 0,0 1 0,0-1 0,3-1 0,6 0 0,-1 1 0,1 0 0,-1 0 0,1 1 0,-1 1 0,1-1 0,-1 2 0,19 3 0,-10 0 0,0 1 0,0 1 0,30 15 0,-33-13 0,29 21 0,-45-37 0,-4-10 0,1 2 0,-1-9 0,1 1 0,1-1 0,1 0 0,2-29 0,0 40 0,1 0 0,1 1 0,-1-1 0,2 1 0,0-1 0,0 1 0,1 0 0,1 1 0,10-18 0,-13 25 0,0 0 0,0 0 0,1 0 0,-1 0 0,1 1 0,0-1 0,0 1 0,0 0 0,0 0 0,6-2 0,-7 3 0,1 1 0,0-1 0,0 1 0,0 0 0,0 0 0,0 1 0,1-1 0,-1 1 0,0 0 0,0 0 0,0 0 0,0 1 0,5 0 0,1 2 14,0 0 0,0 0-1,-1 1 1,1 0 0,-1 1-1,12 7 1,48 38-1460,-69-50 1431,48 41-6811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270 193 24575,'0'-2'0,"0"-1"0,-1 0 0,1 0 0,-1 1 0,0-1 0,0 0 0,0 1 0,0-1 0,-2-2 0,-15-23 0,10 17 0,0-1 0,-1 0 0,0 0 0,-1 1 0,0 0 0,-17-14 0,20 20 0,0 0 0,0 1 0,-1-1 0,1 1 0,-1 1 0,0 0 0,0 0 0,0 0 0,0 1 0,-1 1 0,-8-2 0,13 3 0,0-1 0,-1 1 0,1 0 0,0 0 0,0 1 0,0-1 0,-9 3 0,12-3 0,0 1 0,0-1 0,0 1 0,0-1 0,0 1 0,0 0 0,0-1 0,1 1 0,-1 0 0,0-1 0,0 1 0,0 0 0,1 0 0,-1 0 0,0 0 0,1 0 0,-1 0 0,1 0 0,-1 0 0,1 0 0,0 0 0,-1 0 0,1 0 0,0 0 0,0 0 0,0 0 0,0 0 0,0 1 0,0-1 0,0 0 0,0 0 0,0 0 0,0 0 0,0 0 0,1 0 0,0 1 0,0 3 0,1-1 0,-1 1 0,1-1 0,1 0 0,-1 0 0,1 0 0,-1 0 0,1 0 0,0-1 0,0 1 0,5 3 0,4 3 0,0 0 0,15 8 0,-7-6-114,1 0 1,0-2-1,1 0 0,0-1 0,0-1 1,1-2-1,0 0 0,1-1 0,-1-1 1,1-2-1,26 1 0,11-6-6712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24575,'0'0'0,"0"4"0,4 5 0,5 6 0,3 3 0,-1-1-8191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28 24575,'-13'-2'0,"-2"-5"0,9 4 0,-1 0 0,1 0 0,-1 1 0,0 0 0,-9-1 0,0 1 0,0 2 0,0 0 0,0 0 0,0 2 0,-16 3 0,-78 23 0,71-17 0,1 3 0,0 1 0,-54 30 0,76-36 0,1 1 0,0 0 0,1 1 0,0 1 0,1 0 0,0 1 0,1 1 0,0 0 0,1 0 0,-12 22 0,14-20 0,1 1 0,1 0 0,1 0 0,0 0 0,1 1 0,1 0 0,1 0 0,0 0 0,0 19 0,3-30 0,1 0 0,-1 0 0,1 1 0,1-1 0,-1 0 0,1 0 0,0 0 0,1 0 0,0-1 0,0 1 0,0-1 0,1 1 0,0-1 0,0 0 0,0 0 0,1-1 0,0 1 0,0-1 0,1 0 0,-1-1 0,1 1 0,9 4 0,-1 0 17,1-1 0,1-1 1,-1 0-1,1-1 0,0-1 0,34 6 0,-7-4-760,65 0 1,-49-6-6084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186 216 24575,'6'6'0,"-3"-3"0,17 17 0,0-1 0,1-2 0,27 18 0,-44-33 0,-4-3 0,-6-5 0,-23-18 0,-1 3 0,-40-23 0,23 16 0,14 8 0,-36-25 0,68 45 0,-2-2 0,1 0 0,-1 0 0,0-1 0,1 1 0,-4-5 0,5 6 0,1 1 0,-1-1 0,1 0 0,0 1 0,-1-1 0,1 0 0,0 1 0,0-1 0,-1 0 0,1 0 0,0 1 0,0-1 0,0 0 0,0 1 0,0-1 0,0 0 0,0 0 0,0 1 0,0-1 0,1 0 0,-1 1 0,0-1 0,0 0 0,1 0 0,-1 1 0,0-1 0,1 1 0,-1-1 0,1 0 0,-1 1 0,1-1 0,-1 1 0,2-2 0,2-2 0,1 0 0,0 1 0,0-1 0,0 1 0,1 0 0,-1 0 0,8-2 0,43-12 0,-28 10 0,0 1 0,1 2 0,-1 0 0,1 2 0,52 4 0,-63-1 0,1 2 0,0 0 0,-1 1 0,0 0 0,0 2 0,0 0 0,-1 1 0,0 1 0,31 19 0,-41-21 0,0-1 0,0 2 0,0-1 0,0 1 0,-1 0 0,7 9 0,-11-13 0,0 0 0,0 1 0,0-1 0,-1 0 0,1 0 0,-1 1 0,0-1 0,0 1 0,0-1 0,0 1 0,0 0 0,-1-1 0,0 1 0,1 0 0,-1-1 0,-1 1 0,1 0 0,-2 4 0,2-7 0,0-1 0,0 1 0,0 0 0,0-1 0,0 1 0,-1-1 0,1 1 0,0-1 0,0 1 0,-1-1 0,1 1 0,-1-1 0,1 1 0,0-1 0,-1 1 0,1-1 0,-1 0 0,1 1 0,-1-1 0,1 0 0,-1 1 0,1-1 0,-1 0 0,1 0 0,-1 1 0,1-1 0,-1 0 0,0 0 0,1 0 0,-1 0 0,1 0 0,-1 0 0,1 0 0,-1 0 0,0 0 0,1 0 0,-1 0 0,1 0 0,-1 0 0,0-1 0,0 1 0,0-1 0,-1 1 0,1-1 0,0 0 0,-1 0 0,1 0 0,0 0 0,0 0 0,0 0 0,-1 0 0,1-1 0,0 1 0,0 0 0,1 0 0,-3-3 0,2 0 0,0 0 0,0 0 0,1 1 0,-1-1 0,1 0 0,-1 0 0,1 0 0,0 0 0,1 0 0,-1 0 0,1 1 0,0-1 0,0 0 0,0 0 0,2-4 0,1-3 0,1 0 0,1 0 0,11-15 0,-13 19 0,2 0 0,-1 1 0,1 0 0,-1 0 0,2 1 0,-1-1 0,0 2 0,1-1 0,0 0 0,0 1 0,1 1 0,13-6 0,-14 7 0,-1 0 0,1 0 0,-1 1 0,1 0 0,0 1 0,0-1 0,0 1 0,-1 0 0,1 1 0,0 0 0,0 0 0,-1 0 0,1 1 0,-1 0 0,1 0 0,6 4 0,2 2-273,0 2 0,-1 0 0,1 1 0,18 18 0,-17-14-6553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24575,'6'1'0,"0"-1"0,0 1 0,0 0 0,0 1 0,-1-1 0,1 1 0,-1 0 0,1 1 0,-1-1 0,0 1 0,7 5 0,2 2 0,0 1 0,20 21 0,-3 1 0,-1 3 0,-1 0 0,45 77 0,-48-65 0,-2 1 0,-2 2 0,14 52 0,-24-66 0,-3 1 0,-1 1 0,5 57 0,-12-79 0,0 0 0,-2 0 0,0 1 0,0-1 0,-2 0 0,0-1 0,-1 1 0,-1-1 0,0 1 0,-11 21 0,15-37 0,-2 5 0,-1 0 0,1 0 0,-8 8 0,11-13 0,-1 0 0,0 0 0,1 0 0,-1-1 0,0 1 0,0 0 0,0 0 0,1-1 0,-1 1 0,0-1 0,0 1 0,0-1 0,0 1 0,0-1 0,0 1 0,0-1 0,0 0 0,-1 0 0,1 1 0,0-1 0,0 0 0,0 0 0,0 0 0,0 0 0,0 0 0,0 0 0,0-1 0,0 1 0,-1 0 0,0-1 0,-1-1 0,1 1 0,0-1 0,0 0 0,0 0 0,0 0 0,0 0 0,0 0 0,1 0 0,-1-1 0,0 1 0,0-3 0,-15-34 0,16 35 0,-14-39-7,2-1 1,-10-65-1,1-94-633,20-45 475,6 181 182,24-114-1,-25 162 31,2 2-1,0-1 0,1 0 0,16-30 0,-19 43-19,0-1 0,1 1 0,0 0 0,0 0-1,0 1 1,1-1 0,7-6 0,-8 9-11,0-1 1,0 1-1,0 0 1,0 0-1,0 1 1,0-1-1,0 1 1,1 0-1,-1 0 1,1 0-1,-1 1 1,5-1-1,1 1-4,-1 1 0,0 0 0,1 1 0,-1 0 0,0 0 0,0 1 0,0 0 0,0 1 0,-1 0 0,0 0 0,16 11 0,-5-1-15,0 1 0,-1 0 0,25 29 0,-17-14 3,-2 1 0,-2 1 0,-1 1 0,-1 0 0,-2 2 0,-1 0 0,13 41 0,-9-9 0,-3 1 0,-2 0 0,6 75 0,-14-53-1365,-7-61-5461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5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24575,'0'0'0,"0"0"0,2 0 0,7-2 0,11-2 0,15-5 0,17-6 0,21-6 0,20-4 0,14-1 0,4 0 0,-5 0 0,-16 4 0,-22 4-8191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5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23 24575,'0'0'0,"-7"-2"0,-4-3 0,-1 2 0,0-1 0,1 2 0,-1-1 0,0 2 0,0 0 0,-17 0 0,11 2 0,0 1 0,0 0 0,0 1 0,-23 8 0,4 2 0,0 2 0,1 2 0,-61 37 0,62-32 0,-56 47 0,78-57 0,1 0 0,-1 0 0,2 1 0,0 0 0,1 1 0,-17 30 0,25-39 0,-1 1 0,1 1 0,0-1 0,0 0 0,1 0 0,0 1 0,0-1 0,0 0 0,1 1 0,0-1 0,0 1 0,0-1 0,1 1 0,0-1 0,1 0 0,-1 1 0,4 7 0,-2-7 0,0 0 0,1-1 0,0 1 0,0-1 0,1 1 0,-1-1 0,1-1 0,0 1 0,1-1 0,0 0 0,-1 0 0,1 0 0,1-1 0,8 5 0,-10-7 0,0 1 0,0-1 0,0-1 0,0 1 0,0-1 0,1 1 0,-1-1 0,0-1 0,1 1 0,-1-1 0,1 0 0,-1 0 0,1-1 0,-1 0 0,0 0 0,1 0 0,-1 0 0,6-3 0,-4 1 0,0-1 0,0 0 0,0 0 0,0 0 0,-1-1 0,1 0 0,-1-1 0,0 1 0,-1-1 0,0 0 0,8-11 0,-3 1 0,0-1 0,-2 0 0,0 0 0,-1-1 0,10-35 0,-12 30 0,-1 0 0,-1 0 0,0 0 0,-2-35 0,-2 53 0,0-4 0,2 7 0,1 4 0,18 25 0,1-2 0,34 34 0,55 40 0,-26-25 0,30 39-1365,-73-69-5461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9:1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0 0,9 0 0,9 0 0,12 2 0,16 4 0,26 5 0,28 5 0,21 1 0,22 0-1232,13-1 1232,0 2 0,-17 4 0,-32-2-6959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5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24575,'0'3'0,"1"-1"0,-1 1 0,1-1 0,0 0 0,0 1 0,0-1 0,0 0 0,0 0 0,0 1 0,1-1 0,-1 0 0,3 2 0,-1 1 0,114 128 0,-34-42 0,-22-17 0,-58-71 0,-2-6 0,-5-11 0,2 7 0,-5-20 0,1-1 0,1-1 0,0-42 0,4 51 0,2-1 0,0 0 0,2 0 0,0 1 0,10-32 0,-11 43 0,2 0 0,-1 1 0,2-1 0,-1 1 0,1 0 0,0 0 0,10-12 0,-12 17 0,0-1 0,1 1 0,-1 0 0,1 0 0,0 0 0,0 1 0,0-1 0,0 1 0,0 0 0,0 0 0,1 0 0,-1 1 0,1-1 0,0 1 0,-1 0 0,1 1 0,4-1 0,0 1 0,0 1 0,0 0 0,0 0 0,-1 1 0,1 0 0,-1 1 0,1-1 0,15 9 0,1 3 0,33 24 0,18 18-455,-3 3 0,79 83 0,-137-127-6371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5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24575,'3'3'0,"26"27"0,40 54 0,17 42 0,-41-52-452,66 153 0,10 91 393,-24-60 56,-90-243-71,-5-10-88,0 0 1,0 0-1,0 1 1,0-1 0,-1 0-1,2 11 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5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24575,'0'0'0,"0"0"0,4-2 0,11-1 0,13-1 0,13-2 0,8-3 0,12-4 0,11-6 0,16-10 0,11-7 0,0-1 0,-12 3 0,-22 8-8191</inkml:trace>
  <inkml:trace contextRef="#ctx0" brushRef="#br0" timeOffset="1">1522 1 24575,'0'0'0,"0"2"0,0 3 0,0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1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2092 24575,'0'1'0,"0"0"0,0 0 0,0 0 0,0 0 0,0 0 0,0 0 0,0 0 0,0 0 0,1 0 0,-1 0 0,0 0 0,1 0 0,0 2 0,0-3 0,0 1 0,0 0 0,0-1 0,0 1 0,0-1 0,0 1 0,0-1 0,1 0 0,-1 0 0,0 1 0,0-1 0,0 0 0,0 0 0,2 0 0,32 1 3,-1-2 0,1 0 0,0-3-1,40-9 1,136-41-158,-199 51 128,450-162-2219,-14-37 961,-270 120 1214,463-223-1366,182-82 373,-298 152 611,31-13-463,21 10 474,-370 155 1565,-129 50-262,56-20 2142,-115 46-8099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1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24575,'2'0'0,"-1"1"0,1 0 0,-1-1 0,1 1 0,-1 0 0,0 0 0,1 0 0,-1 0 0,1 2 0,4 2 0,7 3 0,0 0 0,0-1 0,23 9 0,46 11 0,-43-15 0,218 72-676,-2 13 0,113 73-1600,424 267 0,-696-379 2045,396 238-897,7-18 596,68-22 3695,-566-256-3132,100 42 2667,-83-33-8986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2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 24575,'-1'0'0,"0"-1"0,0 1 0,0 0 0,0-1 0,0 1 0,0 0 0,0 0 0,0 0 0,0 0 0,0 0 0,0 0 0,0 0 0,0 1 0,0-1 0,0 0 0,-1 0 0,1 1 0,1-1 0,-1 1 0,0-1 0,0 1 0,0-1 0,0 1 0,-1 1 0,-1 0 0,0 1 0,1-1 0,-1 1 0,1 0 0,0 0 0,-3 4 0,-5 12 0,0 1 0,-10 32 0,-9 46 0,19-49 0,1 0 0,-3 71 0,9 102 0,-1 14 0,-19-23 0,14-155 0,-28 91 0,27-120-682,-15 29-1,10-28-6143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10 24575,'34'-6'0,"-4"4"0,-1 1 0,1 1 0,0 2 0,-1 1 0,1 2 0,44 11 0,-54-10 0,0 1 0,-1 1 0,0 1 0,0 0 0,-1 1 0,0 1 0,-1 1 0,0 1 0,-1 0 0,16 17 0,-24-22 0,0 1 0,-1 0 0,0 1 0,-1 0 0,9 18 0,-12-21 0,0-1 0,-1 1 0,0 0 0,-1 0 0,1 0 0,-1 0 0,0 0 0,-1 0 0,0 0 0,-1 12 0,-1-8 0,-1 1 0,0-1 0,-1 0 0,0-1 0,-1 1 0,0-1 0,-1 0 0,0 0 0,0 0 0,-15 15 0,-8 7 0,-51 42 0,-111 77-270,-11-13-175,73-50 323,52-30-1104,57-40-4902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3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24575,'-9'2'0,"8"-2"0,1 0 0,-1 0 0,0 0 0,0 1 0,0-1 0,1 0 0,-1 0 0,0 1 0,0-1 0,1 1 0,-1-1 0,0 0 0,1 1 0,-1-1 0,1 1 0,-1-1 0,0 2 0,-4 5 0,1-1 0,0 1 0,0 1 0,0-1 0,1 0 0,0 1 0,1 0 0,-2 8 0,2-11 0,-53 266 0,44-209 0,9-48 0,-108 544 0,95-508 0,8-29 0,1 1 0,-3 21 0,15-47 0,7-8 0,1 0 0,1 1 0,0 1 0,0 0 0,23-10 0,85-33 0,-121 53 0,47-18 0,64-16 0,-84 28 0,1 1 0,0 1 0,49 1 0,-41 4-1365,-8 1-5461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3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252 142 24575,'0'0'0,"-1"36"0,0-22 0,1 0 0,0 1 0,1-1 0,0 0 0,6 24 0,-4-32 0,-1 1 0,2-1 0,-1 0 0,1 0 0,0 0 0,0 0 0,0-1 0,1 0 0,0 0 0,0 0 0,11 8 0,-12-10 0,-1 0 0,1-1 0,0 0 0,0 0 0,0 0 0,0 0 0,0-1 0,0 1 0,0-1 0,1 0 0,-1 0 0,0-1 0,1 1 0,-1-1 0,1 0 0,-1 0 0,0 0 0,1-1 0,7-1 0,-8 0 0,-1 0 0,1 0 0,-1 0 0,0 0 0,0 0 0,0-1 0,0 0 0,0 1 0,-1-1 0,1 0 0,-1 0 0,0 0 0,0-1 0,0 1 0,0 0 0,2-7 0,1-3 0,-1 0 0,0 0 0,2-18 0,-4 19 0,0-1 0,-1 1 0,-1-1 0,0 0 0,-1 1 0,-3-22 0,2 27 0,1 0 0,-1 1 0,-1 0 0,1-1 0,-1 1 0,0 0 0,0 1 0,-1-1 0,0 0 0,0 1 0,0 0 0,-1 0 0,0 0 0,-7-6 0,2 4 0,-1 0 0,-1 1 0,1 0 0,-1 0 0,0 1 0,0 1 0,-1 0 0,1 1 0,-15-2 0,13 2 0,-1 2 0,0 0 0,0 1 0,0 0 0,0 1 0,0 1 0,-24 5 0,30-4 10,1 0 0,-1 0 0,1 1 0,0 0 0,0 0 0,0 1 0,1 0 0,-1 0 0,1 1 0,0 0 0,-7 9 0,9-10-109,0 1 0,1 0 0,0 0 0,1 0 0,-1 1 0,1-1 0,0 1 0,1 0 0,-1 0 0,1 0 0,1 0 0,-1 0 0,1 0 0,0 10 0,2 8-6727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3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24575,'0'10'0,"5"122"0,1-15 0,-6 5-341,-4 0 0,-6-1-1,-40 189 1,47-297-6485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9:1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24575,'0'0'0,"0"16"0,2-6 0,0 0 0,0 0 0,1 0 0,7 16 0,-4-10 0,26 67 18,80 234-883,-79-200 804,-4 1-1,13 132 1,-34-178 64,-4 0 0,-2 0 0,-4 0 0,-21 135 0,-9-60-3,32-146 0,-1 2 5,0 1 0,1 0 0,-1 0 1,1 0-1,0 7 0,0-10 31,0 0-1,0 0 1,1 0-1,-1 0 1,1 1-1,-1-1 0,1 0 1,-1 0-1,1 0 1,0 0-1,0 0 1,-1 0-1,1 0 1,0-1-1,0 1 1,0 0-1,0 0 1,0-1-1,0 1 0,0 0 1,0-1-1,1 1 1,7 3-13,-1-1 0,1 0 1,0-1-1,0 0 0,0 0 0,0-1 1,11 0-1,70-3-53,-74 1 43,131-12-13,-7 0 65,-96 11-780,50 3 0,-30 6-6111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3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0,2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1:1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24575,'0'17'0,"-1"3"0,2 1 0,0-1 0,1 0 0,9 40 0,5-9 0,33 129 0,-34-104 0,66 257 0,-76-318-115,0 4-135,2 0 0,0-1 0,1 0 0,11 18 0,-10-23-6576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1:1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24575,'0'-13'0,"0"9"0,1 1 0,0 0 0,-1 0 0,1-1 0,0 1 0,0 0 0,1 0 0,-1 0 0,1 0 0,0 0 0,-1 0 0,1 0 0,0 1 0,1-1 0,-1 1 0,0-1 0,1 1 0,-1 0 0,7-3 0,1-2 0,2 0 0,-1 1 0,23-8 0,-13 6 0,1 1 0,-1 1 0,1 1 0,1 1 0,-1 1 0,1 1 0,43 2 0,-58 1 0,0 0 0,-1 0 0,1 1 0,-1 0 0,1 1 0,-1 0 0,0 0 0,0 0 0,0 1 0,12 8 0,-11-5 0,0 0 0,-1 0 0,0 0 0,0 1 0,-1 0 0,0 0 0,8 15 0,-6-8 0,-1 1 0,-1 0 0,0 0 0,-2 0 0,1 1 0,-2 0 0,0-1 0,-1 1 0,-1 31 0,-2-31 14,-1 0-1,0 0 0,-2 0 0,0-1 1,-1 0-1,0 0 0,-1 0 1,-10 17-1,-2 0-508,-2 0 0,-36 43 0,23-35-6331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3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24575,'14'-5'0,"268"-38"0,-33 7 0,-114 10 0,292-43 0,-334 60-1365,-74 7-5461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3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 1 0,19 21 0,0 0 0,-2 2 0,25 40 0,-17-18 0,22 55 0,-28-48-195,-1 1 0,-3 1 0,-2 1 0,-3 0 0,-2 1 0,1 61 0,-7-39-6631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3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1692 24575,'-13'6'0,"12"-7"0,-1-1 0,0 1 0,1-1 0,-1 0 0,1 1 0,-1-1 0,1 0 0,0 0 0,0 0 0,0 0 0,0 0 0,0 0 0,0-3 0,-1 2 0,-9-30 0,0-1 0,3 0 0,-6-42 0,8 44 0,-71-505-521,45 97 417,32 424 121,0 1 1,2-1-1,-1 1 1,2-1-1,6-21 0,-9 36 0,0 0 0,1 0-1,-1 0 1,0 0 0,1 0-1,0 0 1,-1 1 0,1-1-1,-1 0 1,1 0 0,0 0-1,0 0 1,-1 1 0,1-1-1,0 0 1,0 1 0,0-1-1,0 1 1,0-1 0,0 1 0,0-1-1,0 1 1,0-1 0,0 1-1,0 0 1,0 0 0,0 0-1,0 0 1,1-1 0,-1 1-1,0 1 1,0-1 0,2 0-1,3 2-24,0-1 0,-1 1 0,1 0 0,-1 1-1,6 2 1,-10-5 11,25 15-3,0 1 0,46 36 0,41 49 0,-111-99 0,176 185 0,-175-183 0,-2-3 0,0 0 0,-1 0 0,1 0 0,0 0 0,0 0 0,0 0 0,0-1 0,0 1 0,2 1 0,-3-2 0,1 0 0,-1 0 0,0 0 0,0 0 0,0 0 0,0 0 0,1 0 0,-1 0 0,0 0 0,0 0 0,0 0 0,0 0 0,1 0 0,-1-1 0,0 1 0,0 0 0,0 0 0,0 0 0,0 0 0,1 0 0,-1 0 0,0 0 0,0 0 0,0-1 0,0 1 0,0 0 0,0 0 0,0 0 0,4-11 0,22-148 0,-15 82 0,22-184 0,-17 113 0,-14 123 0,-1 15 0,0 0 0,1 0 0,3-15 0,-5 24 0,0 1 0,0-1 0,1 1 0,-1-1 0,0 1 0,0-1 0,0 1 0,1-1 0,-1 1 0,0-1 0,1 1 0,-1-1 0,0 1 0,1-1 0,-1 1 0,1 0 0,-1-1 0,0 1 0,1 0 0,-1-1 0,1 1 0,-1 0 0,1-1 0,-1 1 0,1 0 0,0 0 0,-1 0 0,1 0 0,-1 0 0,1-1 0,-1 1 0,1 0 0,-1 0 0,1 0 0,0 0 0,-1 1 0,1-1 0,-1 0 0,1 0 0,-1 0 0,1 0 0,-1 1 0,1-1 0,-1 0 0,1 0 0,-1 1 0,1-1 0,3 3 0,-1-1 0,1 1 0,-1 0 0,0 0 0,3 3 0,6 9 0,0 0 0,-1 1 0,16 31 0,19 58 0,60 186-26,-14 8-518,-8-25 387,-65-213 157,65 180 0,-79-230-415,0-1 0,9 14 1,-5-12-5806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3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4 0,0 6 0,0 9 0,0 7 0,2 7 0,0 10 0,3 7 0,0 6 0,-1 3 0,-1-9-8191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3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24575,'0'0'0,"3"0"0,10 3 0,12 2 0,11-4 0,5-2 0,-5-1-8191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3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24575,'0'0'0,"5"6"0,7 12 0,0 0 0,11 23 0,-9-15 0,163 274 0,5 8 0,-178-301 0,-1-2 0,0 1 0,0-1 0,1 0 0,-1 0 0,9 9 0,-11-13 0,0 0 0,0-1 0,0 1 0,0 0 0,0-1 0,0 1 0,0-1 0,1 1 0,-1-1 0,0 1 0,0-1 0,0 0 0,1 0 0,-1 1 0,0-1 0,0 0 0,1 0 0,-1 0 0,0-1 0,0 1 0,1 0 0,-1 0 0,0-1 0,0 1 0,0 0 0,0-1 0,1 0 0,-1 1 0,0-1 0,0 1 0,0-1 0,0 0 0,0 0 0,0 0 0,1-1 0,3-3 0,0 0 0,0-1 0,-1 1 0,1-1 0,-1 0 0,6-12 0,15-43 0,-22 55 0,17-55 0,21-99 0,-5-70 0,-20 66 0,-9 71 0,25-117 0,-29 200 40,-1 0 0,9-19-1,-9 25-204,0 0 0,1 0 0,-1 0 1,1 0-1,0 0 0,0 0 0,1 1 0,3-4 0,13-7-6661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3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24575,'0'0'0,"2"5"0,5 14 0,0-1 0,-2 1 0,0 0 0,-1 1 0,-1-1 0,-1 1 0,-1 38 0,-3-22 0,-1 1 0,-2-1 0,-14 49 0,3-30-682,-44 98-1,45-120-6143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9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272 141 24575,'-1'0'0,"0"1"0,0-1 0,0 0 0,0 1 0,0-1 0,1 0 0,-1 1 0,0-1 0,0 1 0,0-1 0,1 1 0,-1 0 0,0-1 0,1 1 0,-1 0 0,0-1 0,1 1 0,-1 0 0,1 0 0,-1-1 0,1 1 0,0 0 0,-1 2 0,-7 22 0,6-14 0,1 1 0,0-1 0,1 1 0,0-1 0,1 1 0,0-1 0,6 21 0,-2-12 0,2 0 0,0 0 0,13 26 0,-11-31 0,-1-1 0,2 0 0,0 0 0,0-1 0,1-1 0,1 0 0,0 0 0,1-1 0,0-1 0,0 0 0,1 0 0,26 11 0,-27-14 0,0-2 0,0 0 0,1 0 0,0-1 0,0-1 0,0 0 0,0-1 0,0-1 0,1 0 0,-1-1 0,1 0 0,-1-1 0,0-1 0,0 0 0,16-5 0,-22 4 0,-1 1 0,0-1 0,0 0 0,0-1 0,0 0 0,0 0 0,-1 0 0,0-1 0,0 0 0,0 0 0,0-1 0,-1 1 0,0-1 0,5-7 0,-6 6 0,0 0 0,-1 0 0,1-1 0,-1 0 0,-1 1 0,1-1 0,-1 0 0,-1 0 0,1-1 0,-2 1 0,1 0 0,-1 0 0,-1-11 0,-1 2 0,-1-1 0,0 0 0,-2 1 0,0-1 0,-1 1 0,-1 1 0,0-1 0,-1 1 0,-1 0 0,-14-19 0,11 19 0,0 1 0,-1 0 0,-1 0 0,-1 1 0,0 1 0,0 1 0,-1 0 0,-1 1 0,-22-11 0,18 12 0,1 2 0,-1 1 0,0 1 0,-1 0 0,0 2 0,0 0 0,0 1 0,0 2 0,0 0 0,0 1 0,-31 5 0,36-3 0,-1 2 0,1 0 0,1 0 0,-1 2 0,1 0 0,-1 1 0,2 0 0,-1 1 0,1 1 0,0 1 0,1 0 0,0 0 0,1 2 0,-24 25 0,32-31 0,0 0 0,1 1 0,-1 0 0,1-1 0,1 2 0,-6 12 0,8-17 0,0 0 0,0 0 0,1 0 0,-1 0 0,1 0 0,0 1 0,0-1 0,0 0 0,0 0 0,1 0 0,-1 1 0,1-1 0,0 0 0,0 0 0,0 0 0,0 0 0,0 0 0,1 0 0,1 2 0,2 1-273,-1 0 0,1 0 0,0-1 0,7 6 0,23 16-6553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4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24575,'0'0'0,"0"0"0,0 0 0,0 0 0,4-2 0,3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4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24575,'0'1'0,"0"0"0,0-1 0,1 1 0,-1 0 0,0-1 0,0 1 0,1 0 0,-1-1 0,0 1 0,1 0 0,-1-1 0,1 1 0,-1-1 0,1 1 0,-1-1 0,1 1 0,-1-1 0,1 1 0,-1-1 0,2 1 0,15 7 0,-12-6 0,18 7 0,1-1 0,-1-1 0,36 5 0,76 4 0,3-6 0,270-17 0,-194-11-1365,-163 15-5461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4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24575,'0'0'0,"0"0"0,2 2 0,7 8 0,12 16 0,17 18 0,13 18 0,7 14 0,3 18 0,0 13 0,-6 4-763,-10-3 763,-12-15 0,-13-23-7428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4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693 164 24575,'-1'-1'0,"-1"0"0,1 0 0,0-1 0,0 1 0,0 0 0,0-1 0,0 1 0,0-1 0,0-1 0,-4-8 0,-6-22 0,8 22 0,-1 0 0,-8-16 0,10 23 0,0 1 0,0 0 0,0-1 0,0 1 0,-1 0 0,0 0 0,1 1 0,-1-1 0,0 1 0,-1-1 0,-5-2 0,3 2 0,-1 0 0,1 1 0,-1-1 0,0 2 0,0-1 0,0 1 0,1 0 0,-1 0 0,-1 1 0,1 0 0,0 0 0,0 1 0,0 0 0,0 0 0,-8 3 0,-1 1 0,1 0 0,-1 1 0,1 1 0,0 1 0,-19 12 0,8-1-43,1 1 0,0 1 0,2 1 0,1 1-1,0 0 1,2 2 0,1 1 0,-18 30 0,12-12-35,1 2 0,3 1 0,2 0 1,-18 66-1,27-76 78,2 1 0,1 0 0,2 0 0,0 41 0,5-59 0,0 0 0,2 0 0,1 0 0,0 0 0,1 0 0,2 0 0,0-1 0,0 0 0,15 27 0,-9-25 55,1-1 1,1 0 0,1 0-1,1-1 1,1-1-1,19 16 1,-12-14 21,1 0 1,1-2 0,1-1 0,33 16-1,-40-24-77,35 13 0,-47-20 0,0 0 0,0 0 0,0-1 0,0 0 0,0 0 0,0-1 0,14-1 0,-19 1 0,-1-1 0,1 0 0,0 0 0,-1 0 0,1 0 0,-1 0 0,0 0 0,1-1 0,-1 1 0,0-1 0,0 1 0,0-1 0,0 0 0,0 0 0,0 0 0,0 0 0,2-4 0,1-3 0,0 0 0,0 0 0,4-13 0,-3 6 0,6-12 0,17-29 0,-21 44 0,1 0 0,0 1 0,1 0 0,12-13 0,-3 7 0,1 1 0,1 1 0,0 1 0,1 1 0,1 1 0,46-20 0,-60 29 0,1 1 0,0 0 0,0 1 0,1 0 0,-1 1 0,0 0 0,1 0 0,-1 1 0,0 1 0,13 1 0,-16 0 0,-1-1 0,0 1 0,1 0 0,-1 0 0,0 0 0,0 1 0,-1 0 0,1 1 0,0-1 0,-1 1 0,0 0 0,0 0 0,0 0 0,0 1 0,-1 0 0,0 0 0,5 8 0,-2-1 0,0 0 0,-2 1 0,1-1 0,4 22 0,10 55 0,-16-67 0,22 131 0,-21-114 0,-2 77 0,-3-108-1365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4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235 649 24575,'0'0'0,"4"2"0,5 4 0,5 11 0,4 13 0,2 16 0,0 11 0,-1 3 0,-5-2 0,-3-8 0,-5-10 0,-3-12 0,-2-11-8191</inkml:trace>
  <inkml:trace contextRef="#ctx0" brushRef="#br0" timeOffset="1">0 0 24575,'0'0'0,"0"0"0,0 0 0,0 0 0,0 0 0,4 0 0,5 2 0,1 1-8191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4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24575,'1'87'0,"4"0"0,3-1 0,5 1 0,3-2 0,29 90 0,-31-135 0,23 50 0,-28-71 0,1-1 0,1 0 0,1-1 0,22 25 0,-31-38 0,1 1 0,1-2 0,-1 1 0,0 0 0,1-1 0,8 5 0,-11-7 0,0 0 0,0-1 0,0 1 0,-1 0 0,1-1 0,0 0 0,0 1 0,0-1 0,0 0 0,0 0 0,0 0 0,0 0 0,0-1 0,0 1 0,0 0 0,0-1 0,0 1 0,0-1 0,0 0 0,-1 0 0,1 1 0,3-3 0,0-1 0,-1 0 0,1 0 0,-1 0 0,0 0 0,0-1 0,6-8 0,19-37 0,-9 7 0,-2 0 0,-2-2 0,18-81 0,12-145 0,-39 219 0,-4 32-97,8-51-537,23-89 0,-30 147-6192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4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24575,'0'0'0,"0"0"0,0 0 0,0 2 0,0 5 0,0 6 0,0 9 0,0 6 0,0 4 0,-2 3 0,-2 0 0,-1-3 0,0-5 0,2-4 0,1-4 0,1-5-8191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4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4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24575,'0'0'0,"-7"4"0,1 5 0,0 0 0,0 0 0,1 1 0,1 0 0,0 0 0,-5 16 0,1-5 0,3-7 0,1-2 0,-1 1 0,0-1 0,-1 0 0,0 0 0,-9 12 0,14-23 0,0 0 0,0 1 0,0-1 0,0 0 0,0 0 0,0 0 0,0-1 0,0 1 0,0 0 0,0 0 0,0 0 0,-1-1 0,1 1 0,0-1 0,-1 1 0,1-1 0,0 0 0,-1 1 0,1-1 0,-1 0 0,1 0 0,0 0 0,-1 0 0,1 0 0,-1 0 0,1 0 0,0-1 0,-1 1 0,1 0 0,-1-1 0,1 1 0,0-1 0,0 1 0,-1-1 0,1 0 0,0 0 0,0 1 0,0-1 0,0 0 0,0 0 0,0 0 0,-1-2 0,-1 1 0,0-1 0,1 0 0,0-1 0,-1 1 0,1 0 0,0 0 0,1-1 0,-1 0 0,1 1 0,-1-1 0,1 0 0,0 1 0,1-1 0,-2-7 0,2 10 0,0 0 0,0 0 0,0 0 0,0 0 0,0 0 0,1 0 0,-1 0 0,0 0 0,0 0 0,1 0 0,-1 0 0,1-1 0,0 2 0,-1-1 0,1 1 0,-1 0 0,1 0 0,-1-1 0,1 1 0,-1 0 0,1 0 0,-1 0 0,1 0 0,-1-1 0,1 1 0,0 0 0,-1 0 0,1 0 0,-1 0 0,1 0 0,-1 1 0,1-1 0,0 0 0,-1 0 0,1 0 0,-1 0 0,1 1 0,-1-1 0,1 0 0,5 3 0,0 0 0,0 0 0,0 1 0,0 0 0,-1 0 0,10 9 0,-11-10 0,45 43 0,-1 2 0,-3 3 0,63 89 0,-97-125 0,-1 1 0,-1 1 0,11 24 0,-17-34 0,0 1 0,-1 0 0,0 0 0,-1 0 0,1 0 0,-1 0 0,-1 0 0,0 0 0,0 1 0,-2 10 0,-1-5 0,-1-1 0,0 0 0,-1 0 0,0 0 0,-1-1 0,0 0 0,-14 20 0,-5 2 0,-35 36 0,48-55 0,-2-2 0,0 1 0,0-1 0,-1-1 0,-22 13 0,35-24 0,-1 0 0,1 1 0,0-1 0,-1 0 0,0-1 0,1 1 0,-1 0 0,1-1 0,-4 1 0,5-1 0,0 0 0,0 0 0,0 0 0,0-1 0,0 1 0,0 0 0,0 0 0,0-1 0,0 1 0,0 0 0,0-1 0,0 1 0,0-1 0,1 0 0,-1 1 0,0-1 0,0 0 0,0 1 0,1-1 0,-1 0 0,0 0 0,1 0 0,-1 1 0,1-1 0,-2-2 0,0-1 0,1-1 0,-1 1 0,1-1 0,0 0 0,0 1 0,0-1 0,0 0 0,1 0 0,0 1 0,0-1 0,0 0 0,1 0 0,0 0 0,0 1 0,0-1 0,3-7 0,-2 5 0,1 0 0,1 1 0,-1-1 0,1 1 0,0-1 0,1 2 0,-1-1 0,1 0 0,0 1 0,7-6 0,1 1 0,0 1 0,1 0 0,0 1 0,0 1 0,0 0 0,1 1 0,0 0 0,1 1 0,19-3 0,-25 6 0,1 0 0,0 1 0,0 0 0,0 1 0,0 0 0,-1 1 0,1 0 0,0 1 0,0 0 0,-1 0 0,1 2 0,-1-1 0,0 1 0,15 8 0,-6 1 32,0 1 0,-1 1 1,16 17-1,26 20-1526,-38-35-5332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5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1123 24575,'-6'-1'0,"1"0"0,-1 0 0,1-1 0,-1 0 0,1 0 0,-1 0 0,1 0 0,0-1 0,-8-6 0,11 8 0,-14-9 0,0-1 0,0-1 0,1 0 0,1-1 0,0 0 0,1-1 0,1-1 0,0 0 0,0-1 0,-14-28 0,8 6 0,1-1 0,2-1 0,2 0 0,1-1 0,-9-65 0,19 85 0,0 0 0,1 1 0,2-1 0,0 0 0,1 1 0,1-1 0,0 1 0,2-1 0,10-27 0,-10 37 0,0 0 0,1 0 0,0 0 0,0 0 0,1 1 0,1 0 0,11-11 0,-12 14 0,0 0 0,1 1 0,0 0 0,0 1 0,1 0 0,-1 0 0,1 0 0,0 1 0,19-5 0,-21 7 0,1 0 0,0 1 0,0 0 0,-1 0 0,1 1 0,0 0 0,0 0 0,0 1 0,0 0 0,-1 0 0,1 1 0,0 0 0,-1 0 0,0 1 0,1 0 0,-1 0 0,0 1 0,0 0 0,-1 0 0,1 0 0,9 10 0,-2 0 0,-1 0 0,-1 2 0,-1-1 0,0 1 0,-1 1 0,16 34 0,-7-3 0,19 69 0,-17-30 0,-18-72 0,-1 0 0,-1 0 0,0 26 0,-2-37 0,0-10 0,0-14 0,3-33 0,3-1 0,2 1 0,2 0 0,2 1 0,3 0 0,2 1 0,34-75 0,-35 95 0,0 2 0,25-36 0,-32 54 0,0 1 0,0 0 0,1 0 0,0 1 0,1 0 0,-1 1 0,2 0 0,20-12 0,-26 17 0,1 1 0,-1 0 0,1 0 0,-1 1 0,1-1 0,0 1 0,-1 0 0,1 1 0,0-1 0,0 1 0,-1 1 0,1-1 0,0 1 0,0 0 0,-1 0 0,1 0 0,0 1 0,-1 0 0,0 0 0,1 0 0,6 5 0,2 2 0,0 0 0,-1 1 0,0 1 0,-1 0 0,0 1 0,13 17 0,-2 1-1,-1 0 0,-2 2-1,22 44 1,37 105-479,-13-4 377,-17-42 109,-43-118 49,12 20 1,-15-31-286,1 0 0,0 0 0,0 0 0,1 0 0,9 8 0,3-1-6110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9:1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81 24575,'0'0'0,"0"0"0,-10-6 0,-6-5 0,-1 1 0,0 1 0,-1 1 0,0 1 0,0 0 0,-1 1 0,0 1 0,0 1 0,0 1 0,-23-1 0,20 3 0,1 1 0,-1 2 0,0 0 0,0 1 0,1 1 0,0 1 0,-1 1 0,-34 15 0,34-11 0,2 0 0,-1 2 0,-26 19 0,39-26 0,1 1 0,0 0 0,0 1 0,1 0 0,0 0 0,0 0 0,1 1 0,-1-1 0,2 1 0,-1 0 0,-4 13 0,7-16 0,1 1 0,-1-1 0,1 1 0,1-1 0,-1 1 0,1-1 0,0 1 0,0 0 0,1-1 0,-1 1 0,1-1 0,1 1 0,-1-1 0,1 0 0,0 1 0,0-1 0,0 0 0,1 0 0,0 0 0,0-1 0,0 1 0,0-1 0,1 1 0,7 6 0,-3-4 0,0 0 0,1-1 0,0 0 0,0 0 0,0-1 0,0 0 0,1 0 0,0-2 0,0 1 0,0-1 0,0 0 0,15 1 0,-10-2 0,0-1 0,0-1 0,0-1 0,-1 0 0,1-1 0,0 0 0,15-5 0,-18 3 0,-1 0 0,0 0 0,1-1 0,-2 0 0,1-1 0,-1-1 0,1 1 0,-2-2 0,11-8 0,-17 12 0,1 1 0,-1-1 0,0 0 0,-1 0 0,1 0 0,-1 0 0,0 0 0,3-8 0,-4 10 0,0-1 0,0 1 0,-1 0 0,1-1 0,-1 1 0,0-1 0,0 1 0,0-1 0,0 1 0,0 0 0,0-1 0,-1 1 0,1-1 0,-1 1 0,0 0 0,1-1 0,-1 1 0,-2-4 0,9 6 0,239 50-1365,-185-38-5461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5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24575,'0'0'0,"5"0"0,77 19 0,-30-6 0,-52-13 0,26 6 0,1 0 0,0-2 0,31 0 0,-51-4 0,1 0 0,-1 0 0,1-1 0,-1 0 0,0 0 0,1-1 0,-1 0 0,0-1 0,0 1 0,0-1 0,0-1 0,-1 1 0,1-1 0,-1 0 0,0-1 0,9-7 0,-7 3 0,-1 0 0,0 0 0,0-1 0,-1 0 0,0 0 0,6-17 0,-6 12 0,-1 0 0,0-1 0,-1 1 0,2-22 0,-6 30 0,1-1 0,-1 1 0,0 0 0,-1-1 0,1 1 0,-1-1 0,-1 1 0,0 0 0,0-1 0,0 1 0,-7-12 0,5 11 0,-1 1 0,1 0 0,-2 0 0,1 1 0,-1-1 0,0 1 0,0 1 0,0-1 0,-1 1 0,-9-5 0,-1 0 0,-1 1 0,0 0 0,-1 2 0,1 0 0,-2 1 0,1 1 0,-35-4 0,45 8 0,0 0 0,0 1 0,-1 0 0,1 1 0,0 0 0,-13 2 0,17-1 0,-1 0 0,1 0 0,-1 0 0,1 0 0,0 1 0,0 0 0,0 0 0,1 0 0,-1 0 0,1 1 0,-6 6 0,5-4 9,0 0-1,0 1 1,0 0-1,1 0 1,0 0-1,1 0 1,0 1-1,0-1 1,0 1-1,1 0 1,0 0-1,1 0 1,-2 14 0,3-10-174,0 0 0,1 1 0,0-1 0,1 0 0,0 0 0,1 0 0,0 0 0,6 14 0,19 32-6661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5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395 610 24575,'-14'0'0,"0"2"0,0-1 0,0 2 0,1 0 0,-1 1 0,-18 7 0,1 2 0,-43 26 0,51-25 0,-27 20 0,40-26 0,1 0 0,0 0 0,0 1 0,1 0 0,-8 12 0,7-4 0,9-17 0,-1 0 0,1 1 0,0-1 0,0 0 0,0 0 0,0 1 0,0-1 0,0 0 0,-1 0 0,1 1 0,0-1 0,0 0 0,0 0 0,0 1 0,0-1 0,0 0 0,0 0 0,0 1 0,0-1 0,0 0 0,0 0 0,0 1 0,1-1 0,-1 0 0,0 0 0,0 1 0,0-1 0,0 0 0,0 0 0,0 0 0,0 1 0,1-1 0,-1 0 0,0 0 0,0 0 0,0 1 0,1-1 0,-1 0 0,0 0 0,0 0 0,0 0 0,1 0 0,-1 0 0,0 1 0,0-1 0,1 0 0,-1 0 0,0 0 0,0 0 0,1 0 0,-1 0 0,0 0 0,0 0 0,1 0 0,-1 0 0,0 0 0,0 0 0,1 0 0,-1 0 0,0-1 0,0 1 0,1 0 0,-1 0 0,0 0 0,1 0 0,1-1 0,1 0 0,0-1 0,-1 1 0,1 0 0,-1-1 0,1 0 0,-1 0 0,0 1 0,1-1 0,1-3 0,20-25 0,-22 26 0,8-9 0,-2-2 0,0 1 0,0-1 0,-1 0 0,-1-1 0,-1 1 0,0-1 0,4-26 0,-6 16 0,-1 0 0,-1 0 0,-1 0 0,-6-48 0,-3 21 0,-1 0 0,-21-60 0,21 83 0,-1 1 0,-2 0 0,-1 1 0,-1 0 0,-22-29 0,37 56 0,-1 0 0,1 1 0,-1-1 0,0 0 0,0 0 0,0 0 0,1 0 0,-1 0 0,-2 0 0,2 4 0,3 7 0,5 8 0,1 1 0,15 26 0,18 24-306,88 114 0,70 50-306,-61-81-612,-90-102-4519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5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1263 24575,'0'0'0,"0"0"0,-1-15 0,0-1 0,-1 1 0,-1-1 0,0 1 0,-6-17 0,-3-1 0,-19-35 0,-37-55 0,54 101 0,-1 2 0,-1 0 0,-27-27 0,40 44 0,1 1 0,-1 0 0,1 0 0,0 0 0,0 0 0,-1 0 0,0 1 0,-2-2 0,5 3 0,0 0 0,-1 0 0,1 0 0,0 0 0,0 0 0,0 0 0,-1 0 0,1 0 0,0 0 0,0 0 0,-1 0 0,1 0 0,0 0 0,0 0 0,0 0 0,-1 0 0,1 0 0,0 0 0,0 0 0,0 0 0,-1 0 0,1 0 0,0 1 0,0-1 0,0 0 0,0 0 0,0 0 0,-1 0 0,1 0 0,0 1 0,0-1 0,0 0 0,0 0 0,0 0 0,0 1 0,0-1 0,-1 0 0,1 0 0,0 0 0,0 1 0,0-1 0,-1 11 0,2-5 0,0 1 0,0-1 0,1 0 0,-1 1 0,1-1 0,1 0 0,-1 0 0,1 0 0,0 0 0,7 9 0,1-1 0,-1 0 0,2-1 0,13 12 0,-6-9 0,2 0 0,-1 0 0,2-2 0,0-1 0,1-1 0,0-1 0,1 0 0,38 10 0,-29-12 0,0-2 0,1-1 0,0-1 0,1-2 0,64-3 0,-80-1 0,1-1 0,-1-1 0,1-1 0,-1-1 0,0-1 0,-1 0 0,1-1 0,-1-1 0,19-12 0,-24 12 0,0-1 0,0 0 0,-1-1 0,-1-1 0,0 0 0,0 0 0,-1-1 0,-1 0 0,0-1 0,0 0 0,-1-1 0,6-15 0,-4 4 1,-1 0 0,-1 0 0,-2-1-1,-1 0 1,0 0 0,0-33 0,-4 19-150,-2 0 1,-1 0 0,-11-57 0,6 65 126,-1 0 1,-2 0 0,-1 1-1,-1 0 1,-30-51 0,28 58 22,-2 1 0,0 0 1,-2 1-1,0 0 0,-2 2 1,0 0-1,-24-17 0,36 31-1,-1 0 0,0 0 0,-18-8 0,16 11 117,10 3-106,1 0 0,0 0 0,0 0 1,0 0-1,0 0 0,-1 0 1,1 0-1,0 0 0,0 0 1,0 0-1,0 1 0,-1-1 1,1 0-1,0 0 0,0 0 0,0 0 1,0 0-1,0 0 0,-1 1 1,1-1-1,0 0 0,0 0 1,0 0-1,0 0 0,0 0 0,0 1 1,0-1-1,0 0 0,0 0 1,-1 1-1,2 0 13,-1 1 0,0 0-1,0 0 1,1 0 0,-1 0 0,1-1 0,0 1 0,-1 0-1,2 2 1,81 156-24,-28-55 0,-26-46 0,-8-14 0,2-2 0,35 52 0,-47-82-170,-1-1-1,2 0 0,0 0 1,0-1-1,1 0 0,0-1 1,23 12-1,25 8-6655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5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24575,'24'28'0,"-9"-9"0,168 174 0,-61-68 0,68 105 0,-74-88 0,-93-118 0,1-1 0,1-2 0,42 29 0,-31-28-455,1-2 0,43 17 0,-15-12-6371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1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8 628 24575,'1'-14'0,"0"-1"0,2 0 0,0 1 0,0 0 0,9-22 0,0-1 0,29-117 0,-31 109 0,7-68 0,-16 96 0,-1 1 0,-3-34 0,2 44 0,0 0 0,0 0 0,0 1 0,-1-1 0,0 0 0,0 0 0,-1 1 0,0 0 0,0-1 0,0 1 0,-5-7 0,7 11 0,-1 0 0,1 0 0,0-1 0,0 1 0,-1 0 0,1 0 0,-1 0 0,1 1 0,-1-1 0,1 0 0,-1 0 0,1 1 0,-1-1 0,-3 0 0,4 1 0,0 0 0,0 0 0,0 0 0,-1 1 0,1-1 0,0 0 0,0 0 0,0 1 0,0-1 0,0 1 0,0-1 0,0 1 0,0-1 0,0 1 0,0 0 0,0-1 0,0 1 0,0 0 0,1 0 0,-1-1 0,0 1 0,0 0 0,0 2 0,-3 3 0,0 1 0,1 1 0,0-1 0,0 0 0,1 1 0,0-1 0,0 1 0,-1 8 0,1 5 0,1 39 0,1-50 0,1-1 0,0 0 0,1 0 0,0 0 0,0 0 0,1 0 0,0-1 0,1 1 0,0-1 0,0 0 0,1 0 0,0 0 0,0-1 0,1 1 0,0-1 0,0-1 0,1 1 0,-1-1 0,1 0 0,1 0 0,8 4 0,2 1-341,0-2 0,1 0-1,31 10 1,-5-6-6485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5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24575,'0'-14'0,"0"-17"0,1 31 0,0-1 0,0 0 0,0 0 0,0 1 0,0-1 0,0 1 0,0-1 0,0 1 0,2-1 0,-1 0 0,54-26 0,1 3 0,62-16 0,315-63 0,-380 96 0,-1 2 0,73 3 0,-124 2 0,0 0 0,0 0 0,0 0 0,1 0 0,-1 1 0,0-1 0,0 1 0,0-1 0,0 1 0,0 0 0,0 0 0,0 0 0,3 2 0,-4-2 0,0 0 0,0 1 0,0-1 0,0 1 0,-1-1 0,1 1 0,0 0 0,-1-1 0,1 1 0,-1-1 0,1 1 0,-1 0 0,0 0 0,0-1 0,1 1 0,-1 0 0,0 0 0,-1 1 0,0 21 0,-2 0 0,-7 33 0,-18 47 0,26-94 0,-80 257 0,-18-9 0,36-129 0,52-109 0,-1-1 0,-1-1 0,0 0 0,-21 20 0,8-12 0,27-26 0,0 1 0,0-1 0,0 0 0,0 0 0,0 0 0,0 0 0,0 0 0,0 0 0,0 0 0,0 0 0,0 0 0,0 0 0,0 0 0,0 0 0,0 1 0,0-1 0,0 0 0,0 0 0,0 0 0,0 0 0,0 0 0,0 0 0,0 0 0,0 0 0,0 0 0,0 0 0,0 0 0,0 0 0,0 0 0,0 0 0,0 0 0,1 1 0,-1-1 0,0 0 0,0 0 0,0 0 0,0 0 0,0 0 0,0 0 0,0 0 0,0 0 0,0 0 0,0 0 0,0 0 0,0 0 0,1 0 0,-1 0 0,0 0 0,8 1 0,9 1 0,14-3 0,0-1 0,55-13 0,-72 13 0,97-21 0,-1-5 0,128-50 0,-220 70 0,1-1 0,-1 0 0,17-13 0,-15 12-1365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5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24575,'8'-2'0,"161"-26"0,-79 15 0,87-21 0,189-63 0,-263 68-1365,-67 21-5461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24575,'0'0'0,"0"0"0,-1 0 0,0 0 0,0 0 0,1 0 0,-1 0 0,0 0 0,0 0 0,0 0 0,0 1 0,1-1 0,-1 0 0,0 0 0,-1 1 0,1 37 0,1-1 0,2 0 0,2 0 0,12 53 0,-4-37 0,26 70 0,-27-93 0,2-1 0,1-1 0,31 47 0,-20-43-1365,-4-8-5461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5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0,5 5 0,6 9 0,0 2 0,0-1 0,-1 1 0,10 23 0,25 73 0,-43-106 0,55 161 0,38 192 0,-85-308-682,6 56-1,-14-75-6143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0:5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24575,'6'-7'0,"4"1"0,0 2 0,1-1 0,0 1 0,17-3 0,-6 0 0,34-8 0,60-10 0,-90 21 0,0 2 0,0 0 0,0 2 0,47 4 0,-64-2 0,0-1 0,0 2 0,0-1 0,0 1 0,11 5 0,-16-5 0,0-1 0,0 0 0,0 1 0,0 0 0,-1 0 0,1 0 0,-1 0 0,0 1 0,0-1 0,0 1 0,0 0 0,3 6 0,-2-2 0,-1 0 0,-1 0 0,1 1 0,-1-1 0,0 1 0,-1-1 0,0 1 0,0 0 0,-1-1 0,0 1 0,-1 0 0,-2 13 0,-1-4 0,0-1 0,-1 1 0,-1-1 0,0 0 0,-11 17 0,3-8 30,-1-2 0,-1 0 0,-20 23 0,-64 58-1515,67-74-5341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24575,'0'0'0,"0"0"0,2 0 0,12 2 0,20 2 0,25 3 0,18 0 0,19-4 0,19-5 0,9-6-803,0-8 803,-8-7 0,-16-1 0,-25 3-7388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9:1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628 656 24575,'-11'1'0,"-3"2"0,1 0 0,0 1 0,1 1 0,-1 0 0,-12 7 0,17-8 0,-47 25 0,-96 65 0,-39 56 0,168-131 0,1 1 0,1 0 0,-19 25 0,37-42 0,-1 0 0,1 1 0,0 0 0,0-1 0,0 1 0,1 0 0,-1 0 0,1 0 0,0 0 0,0 0 0,-1 6 0,2-8 0,0 0 0,1 0 0,-1 0 0,0 0 0,1 0 0,-1 0 0,1 0 0,0 0 0,0 0 0,-1 0 0,1-1 0,1 1 0,-1 0 0,0 0 0,0-1 0,0 1 0,1-1 0,-1 1 0,1-1 0,0 0 0,-1 1 0,1-1 0,0 0 0,2 1 0,2 1 0,1 0 0,-1 0 0,1 0 0,0-1 0,14 2 0,-4-1 0,28 0 0,-19-4 0,0 0 0,1-2 0,-1-1 0,-1-1 0,1-1 0,-1-1 0,0-1 0,0-2 0,-1 0 0,0-2 0,27-17 0,-34 17 0,0 0 0,-2 0 0,1-2 0,-2 0 0,0-1 0,20-25 0,-25 26 0,-1 1 0,0-1 0,-1 0 0,0-1 0,-1 1 0,-1-1 0,0-1 0,-1 1 0,2-17 0,-4 9-46,-1-1 0,-1 1 0,0-1 0,-2 1 0,-1-1 0,-1 1 0,-12-39 0,2 18-77,-3 0 0,-43-79 1,35 80 122,-1 1 0,-51-61 0,53 76 0,-1 1 0,-1 1 0,-1 1 0,-38-26 0,57 45 102,0-1 0,-1 1 1,1 0-1,-1 1 0,-13-5 0,22 9-99,-1 0-1,1 0 0,0 0 1,0 0-1,0 0 0,-1 0 0,1 0 1,0 0-1,0 0 0,-1 0 1,1 0-1,0 0 0,0 0 0,0 0 1,-1 0-1,1 0 0,0 1 1,0-1-1,0 0 0,0 0 0,-1 0 1,1 0-1,0 0 0,0 0 0,0 0 1,0 1-1,-1-1 0,1 0 1,0 0-1,0 0 0,0 0 0,0 1 1,0-1-1,0 0 0,0 0 1,0 0-1,-1 1 0,1-1 0,0 0 1,0 0-1,0 0 0,0 1 1,0-1-1,0 0 0,0 0 0,0 0 1,0 1-1,0-1 0,0 0 0,0 0 1,1 0-1,-1 1 0,0-1 1,0 0-1,0 0 0,0 0 0,0 1 1,0-1-1,7 19-24,-4-11 32,75 184-570,106 188 0,61 51-619,-200-360-4713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1:2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46 24575,'0'-45'0,"-7"55"0,-1 7 0,0 0 0,2 0 0,-9 30 0,-5 57 0,12-34 0,3 0 0,4 1 0,2-1 0,11 74 0,-6-107 0,1-1 0,2 0 0,1-1 0,29 67 0,-38-100-79,0-1-38,-1 0 0,1 1 0,0 0 0,-1-1 0,1 1 1,-1-1-1,1 1 0,-1 0 0,0-1 0,0 3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1:2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68 157 24575,'-2'0'0,"1"-1"0,0 0 0,0 0 0,0 0 0,0 0 0,0 0 0,0 0 0,-1-2 0,-1 0 0,-48-40 0,51 43 0,-1 0 0,1 0 0,0 0 0,0 0 0,0 0 0,0-1 0,0 1 0,-1 0 0,1 0 0,0 0 0,0 0 0,0-1 0,0 1 0,0 0 0,0 0 0,0 0 0,0-1 0,0 1 0,0 0 0,0 0 0,0-1 0,0 1 0,0 0 0,0 0 0,0 0 0,0-1 0,0 1 0,0 0 0,0 0 0,0 0 0,0-1 0,0 1 0,0 0 0,0 0 0,1 0 0,-1-1 0,0 1 0,0 0 0,0 0 0,0 0 0,0 0 0,1 0 0,-1-1 0,0 1 0,0 0 0,0 0 0,1 0 0,-1 0 0,12-6 0,-12 6 0,28-11 0,1 2 0,53-11 0,62-1 0,-7 7 0,145 2 0,-281 12 0,19 0 0,31 5 0,-46-4 0,0 0 0,0 0 0,0 0 0,0 1 0,0 0 0,0 0 0,-1 0 0,1 0 0,-1 1 0,0-1 0,8 7 0,-4 2-1365,-3-1-5461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1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24575,'3'-3'0,"3"0"0,0 0 0,0 1 0,0 0 0,1 0 0,-1 0 0,13-1 0,-4 0 0,339-54-1,-140 25-716,-204 30 688,392-66 11,-6-17-1301,-342 71-4788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1:4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24575,'0'0'0,"0"0"0,14-2 0,8-5 0,0-1 0,0-1 0,29-17 0,3-1 0,437-162 0,-277 127 0,-154 47 0,97-8 0,-140 21 0,-9 1 0,-1 0 0,1 0 0,-1 1 0,1 0 0,0 1 0,10 1 0,-18-2 0,0 0 0,1 0 0,-1 0 0,0 0 0,0 0 0,0 0 0,0 0 0,0 0 0,0 1 0,0-1 0,0 0 0,0 0 0,1 0 0,-1 0 0,0 0 0,0 0 0,0 0 0,0 0 0,0 0 0,0 0 0,0 0 0,0 1 0,0-1 0,0 0 0,0 0 0,0 0 0,0 0 0,0 0 0,0 0 0,0 0 0,0 0 0,0 1 0,0-1 0,0 0 0,0 0 0,0 0 0,0 0 0,0 0 0,0 0 0,0 0 0,0 0 0,0 1 0,0-1 0,0 0 0,0 0 0,0 0 0,0 0 0,0 0 0,-5 6 0,4-5 0,-128 150 0,62-69-195,-4-3 0,-83 73-1,-83 72 69,171-153 132,-79 105 0,124-147 5,-76 111 97,95-137-10,0 0 0,1 0-1,0 0 1,-1 0-1,-1 6 1,3-8-97,0-1 0,0 1 0,0 0 0,0-1 1,0 1-1,0 0 0,0-1 0,0 1 0,0 0 1,0 0-1,0-1 0,0 1 0,1 0 0,-1-1 0,0 1 1,0-1-1,1 1 0,-1 0 0,1-1 0,-1 1 1,0-1-1,1 1 0,-1-1 0,1 1 0,-1-1 1,1 1-1,-1-1 0,1 1 0,0-1 0,-1 0 0,1 1 1,-1-1-1,1 0 0,0 1 0,13 3 0,0-1 0,0 0 0,28 3 0,-24-4 0,84 6-206,167-8-1,102-30-206,-333 26 413,39-3 0,129-29 0,-200 35 103,-4 1-152,0-1 0,0 1 1,0 0-1,0-1 0,0 0 0,0 1 1,0-1-1,-1 0 0,1 0 1,0 0-1,0 0 0,-1 0 0,1-1 1,-1 1-1,3-2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1:4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24575,'13'0'0,"227"20"6,24 1-1004,-97-13 269,272-23 0,-367 7-5012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24575,'0'0'0,"4"0"0,123 8 0,-30-1 0,130-4-299,298-33-1,-356 7 411,-140 17-455,0-1 0,0-2 0,45-19 0,-47 15-5983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0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24575,'0'5'0,"1"0"0,-1 0 0,1 0 0,1-1 0,2 9 0,1 4 0,61 280 0,-18 6 0,-42-261 0,61 284-1365,-52-268-5461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1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24575,'1'8'0,"16"134"0,-5-61 0,68 703-1068,-73-331 889,-9-401-414,-10 67-1,6-90-5163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1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24575,'0'-1'0,"1"1"0,0 0 0,-1 0 0,1-1 0,0 1 0,-1 0 0,1-1 0,0 1 0,-1-1 0,1 1 0,-1-1 0,1 1 0,0-1 0,-1 0 0,1 0 0,3-3 0,11-9 0,1 0 0,1 1 0,0 1 0,0 0 0,1 2 0,0 0 0,1 1 0,0 0 0,39-8 0,-29 10 0,1 1 0,0 2 0,-1 1 0,1 1 0,0 2 0,0 1 0,0 1 0,-1 2 0,44 11 0,-59-11 0,-1-1 0,1 2 0,-1 0 0,0 0 0,13 10 0,-18-11 0,0 1 0,-1 1 0,0-1 0,0 1 0,0 0 0,-1 1 0,0-1 0,7 13 0,-7-8 0,0 0 0,-1 1 0,0-1 0,-1 1 0,0 0 0,-1 0 0,-1 1 0,0-1 0,-1 0 0,0 1 0,-1-1 0,-3 28 0,0-24 0,0 0 0,-1 0 0,-1 0 0,-1-1 0,0 1 0,-1-1 0,-1-1 0,-1 1 0,-16 22 0,5-13 0,-1-1 0,-1-1 0,-1-1 0,-33 24 0,6-9 0,-66 35 0,82-54-1365,11-6-5461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1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24575,'-1'0'0,"1"0"0,-1 0 0,0 1 0,1-1 0,-1 0 0,0 0 0,1 0 0,-1 1 0,0-1 0,1 0 0,-1 1 0,1-1 0,-1 0 0,0 1 0,1-1 0,-1 1 0,1-1 0,-1 1 0,1-1 0,0 1 0,-1 1 0,-8 14 0,4-3 0,1 0 0,0 0 0,-3 21 0,5-23 0,-17 104 0,5 2 0,5 0 0,11 217 0,0-313 0,-1 3 0,1 0 0,1 0 0,1 0 0,9 26 0,-12-47 0,0 1 0,1-1 0,0-1 0,0 1 0,0 0 0,0 0 0,0-1 0,0 1 0,1-1 0,-1 1 0,1-1 0,-1 0 0,1 0 0,0 0 0,0-1 0,0 1 0,0-1 0,0 1 0,0-1 0,1 0 0,-1 0 0,0-1 0,1 1 0,4 0 0,6 0 0,-1-1 0,1 0 0,0-1 0,22-4 0,29-9 0,111-40 0,-142 42 0,50-16-1365,-11 2-5461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9:1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1 24575,'-8'0'0,"1"0"0,-33 0 0,1 2 0,-1 2 0,1 2 0,-44 12 0,58-11 0,0 2 0,1 0 0,0 1 0,1 2 0,0 0 0,0 2 0,-27 21 0,38-25 0,1 0 0,0 1 0,-11 14 0,17-19 0,0 1 0,1 0 0,-1 0 0,2 0 0,-1 1 0,1-1 0,-3 11 0,5-15 0,0 0 0,1 0 0,0 0 0,-1 0 0,1 1 0,0-1 0,0 0 0,0 0 0,1 0 0,-1 0 0,1 0 0,0 1 0,0-1 0,0 0 0,0-1 0,1 1 0,-1 0 0,1 0 0,-1 0 0,1-1 0,0 1 0,0-1 0,4 4 0,1 0 0,0 0 0,1 0 0,0-1 0,0 0 0,0-1 0,16 6 0,16 5 0,52 11 0,-14-4 0,-73-21 0,2 1 0,1 1 0,-1-1 0,11 7 0,-16-8 0,-1 0 0,1 0 0,-1 0 0,0 0 0,1 0 0,-1 0 0,0 0 0,0 1 0,1-1 0,-1 0 0,0 1 0,0-1 0,-1 1 0,1 0 0,0-1 0,0 1 0,-1-1 0,1 1 0,-1 0 0,1 0 0,-1 2 0,0 0 0,0-1 0,-1 1 0,1 0 0,-1 0 0,0-1 0,0 1 0,0-1 0,0 1 0,-3 5 0,-21 31 0,24-39 0,-18 24 0,0 0 0,-2-1 0,-1-1 0,0-2 0,-2 0 0,-1-1 0,0-1 0,-1-2 0,-33 17 0,-29 8-1365,9-9-5461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1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24575,'0'0'0,"-4"10"0,1-5 0,-13 41 0,-16 78 0,2 49 0,29-161 0,0-11-5,-27 244-1355,28-232-5466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1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0,4 0 0,7 0 0,13 0 0,10 2 0,-1 1-8191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1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24575,'4'4'0,"2"3"0,0-1 0,-1 1 0,0 0 0,8 15 0,12 35 0,-18-42 0,11 30 0,-2 1 0,-2 0 0,-3 1 0,-1 1 0,4 49 0,-12-62 0,-1 1 0,-1 0 0,-2 0 0,-2-1 0,-1 1 0,-2-1 0,-17 53 0,11-53-455,-2 0 0,-25 42 0,8-23-6371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1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24575,'21'0'0,"0"0"0,1 2 0,-1 0 0,0 1 0,-1 1 0,1 2 0,30 11 0,-6 1 0,-1 3 0,47 29 0,-62-33 0,-1 2 0,0 0 0,-2 2 0,39 39 0,-54-48 0,0 1 0,-1 0 0,-1 0 0,0 1 0,-1 0 0,0 1 0,-1 0 0,-1 0 0,0 0 0,-1 1 0,5 24 0,-8-24-3,-1 0-1,0 0 1,0 0-1,-2 0 0,0 0 1,-1 0-1,-7 29 1,3-25 15,-1 0-1,-1-1 1,0 0 0,-2-1 0,-16 25-1,6-14-51,-2-1-1,-36 36 1,-57 41-566,-54 31-759,104-86-4776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3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24575,'5'1'0,"1"-1"0,0 0 0,10-1 0,-1-1 0,68-7 0,149-35 0,77-50 0,-153 38 0,159-52 0,-294 102-273,0 0 0,0 2 0,1 0 0,22-1 0,-27 5-6553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3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24575,'12'0'0,"46"1"0,0 2 0,66 13 0,64 24 0,-137-26 0,81 33 0,-103-34 0,-1 1 0,0 2 0,51 37 0,-61-38 0,0 1 0,-1 1 0,-1 0 0,0 1 0,-2 1 0,15 23 0,-22-29 0,0-1 0,-1 1 0,0 1 0,-1-1 0,0 1 0,-1 0 0,-1 0 0,0 0 0,-1 0 0,-1 0 0,0 1 0,-1-1 0,0 1 0,-1-1 0,-1 0 0,0 1 0,-5 13 0,-2 4-52,-2-1 0,-2 0 0,0-1 0,-2 0 0,-2-1 0,-29 39 0,13-24-319,-2-3-1,-1-1 1,-50 42-1,31-36-5969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24575,'0'10'0,"1"0"0,2 11 0,0-4 0,59 401-436,54 371-207,-110-740 643,15 98 0,12-7 0,-21-106-1185,-1-12-4742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24575,'8'4'0,"4"3"0,0 0 0,-1 1 0,0 1 0,19 18 0,-8-3 0,21 30 0,-13-12-53,37 72-1,14 55-874,45 159 703,-96-230 231,23 143-1,-46-202 31,1 76-1,-8-102-149,0 0 0,-1-1 0,-1 1 0,0-1 0,-1 1 0,0-1 0,-1 0 0,0 0 0,-1-1 0,-7 12 0,-1-3-5645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24575,'0'0'0,"0"-2"0,0-5 0,0-6 0,4-7 0,6-5 0,14-7 0,18-5 0,15-4 0,10-3 0,7 1 0,-7 8 0,-14 9-8191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22 24575,'-1'-1'0,"0"0"0,0 0 0,0 0 0,0 0 0,0 0 0,0 0 0,-1 0 0,1 0 0,-3-1 0,4 2 0,-3-2 0,1 1 0,-1 0 0,0 0 0,0-1 0,0 2 0,0-1 0,0 0 0,0 0 0,0 1 0,0 0 0,0 0 0,0 0 0,0 0 0,-6 1 0,5 0 0,-1 0 0,1 1 0,-1-1 0,1 1 0,0 0 0,0 1 0,0-1 0,-7 6 0,-1 3 0,1-1 0,1 2 0,0 0 0,-16 23 0,-14 30 0,-49 106 0,75-141 0,-14 43 0,24-60 0,1 1 0,0 0 0,0 0 0,2 0 0,-1 26 0,2-39 0,0-1 0,0 1 0,0 0 0,0 0 0,0 0 0,0-1 0,0 1 0,0 0 0,1 0 0,-1-1 0,0 1 0,0 0 0,1 0 0,-1-1 0,0 1 0,1 0 0,-1-1 0,1 1 0,-1 0 0,1-1 0,-1 1 0,1-1 0,-1 1 0,1-1 0,0 1 0,-1-1 0,1 1 0,1 0 0,0-1 0,-1 0 0,1 0 0,0 0 0,0 0 0,-1 0 0,1-1 0,0 1 0,-1 0 0,1-1 0,0 0 0,3-1 0,8-4 0,23-15 0,-28 16 0,1 0 0,0 0 0,0 0 0,0 1 0,1 0 0,17-4 0,-14 7 0,-1 0 0,1 0 0,0 1 0,0 1 0,0 0 0,0 1 0,0 0 0,-1 1 0,1 1 0,18 7 0,9 7 0,66 40 0,-90-49 0,34 21-1365,-6-2-5461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6:5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24575,'0'0'0,"0"0"0,0 0 0,-7 15 0,-4 7 0,0 1 0,2 0 0,1 0 0,0 1 0,-4 27 0,-7 113 0,12 4 0,5-94 0,-15 719-1328,31 1 0,24 310 1328,-23-616 0,4 199 0,-37-113-436,3-422 218,-60 260 0,63-365 779,-2-1-1,-2 0 0,-1-1 0,-3-1 0,-30 49 0,36-75-1758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09:4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24575,'-6'0'0,"1"0"0,-1 1 0,0 0 0,1 0 0,-1 0 0,1 1 0,-1 0 0,-4 3 0,-6 3 0,-19 13 0,30-18 0,-39 28 0,-55 49 0,-34 45 0,125-116 0,-62 62 0,58-56 0,1-1 0,0 1 0,-12 22 0,21-33 0,0 0 0,0 1 0,0-1 0,0 1 0,1 0 0,0 0 0,0-1 0,0 7 0,0-9 0,1 0 0,1 1 0,-1-1 0,0 0 0,1 1 0,-1-1 0,1 0 0,-1 0 0,1 0 0,0 1 0,0-1 0,0 0 0,0 0 0,1 0 0,-1 0 0,0-1 0,1 1 0,2 2 0,2 1 0,0 0 0,1-1 0,-1 0 0,1 0 0,0 0 0,0-1 0,0 0 0,1-1 0,14 4 0,1-1 0,48 2 0,-37-7 0,-25-1 0,0 1 0,0 0 0,-1 0 0,1 1 0,0 1 0,0-1 0,11 5 0,-18-5 0,0 0 0,0 0 0,0 0 0,0 0 0,-1 0 0,1 1 0,0-1 0,-1 1 0,1-1 0,-1 1 0,0 0 0,1-1 0,-1 1 0,2 3 0,-2-1 0,1 0 0,-1-1 0,0 1 0,0 0 0,0 0 0,-1 0 0,1 6 0,-2 1 0,1-1 0,-2 1 0,1-1 0,-1 1 0,-5 12 0,3-11 15,-1 1 0,-1-1 0,0 0 0,-1 0 0,0-1 0,-1 1 0,-16 17 0,9-13-312,-1-1 0,-1-1 0,0 0 0,-20 11 0,3-4-6529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3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34 24575,'-28'1'0,"9"-1"0,-1 0 0,1-1 0,-32-5 0,5-4 0,-56-5 0,78 13 0,0 1 0,0 2 0,0 0 0,-31 6 0,44-5 0,-1 1 0,1 0 0,-1 1 0,1 0 0,1 1 0,-1 0 0,1 1 0,-11 7 0,15-8 0,0 0 0,-1 0 0,2 1 0,-1 0 0,1 0 0,0 1 0,0 0 0,0-1 0,1 1 0,0 1 0,1-1 0,-5 13 0,-5 31 0,1 0 0,-4 61 0,7-49 0,-1 1 0,1-12 0,-4 98 0,13-145 0,0 3 0,0-8 0,1 0 0,-1 0 0,0 0 0,0 1 0,0-1 0,0 0 0,0 0 0,1 0 0,-1 1 0,0-1 0,0 0 0,0 0 0,1 0 0,-1 0 0,0 0 0,0 0 0,0 1 0,1-1 0,-1 0 0,0 0 0,0 0 0,1 0 0,-1 0 0,0 0 0,0 0 0,1 0 0,-1 0 0,0 0 0,0 0 0,1 0 0,-1 0 0,79-11 0,39-3 0,-103 13 0,0 1 0,0 0 0,0 2 0,0 0 0,26 6 0,-37-7 0,0 1 0,0-1 0,0 1 0,-1-1 0,1 1 0,0 0 0,-1 1 0,0-1 0,1 1 0,-1-1 0,0 1 0,0 0 0,-1 0 0,1 0 0,0 1 0,2 4 0,-3-4 0,0 1 0,0 0 0,-1 0 0,1 0 0,-1 0 0,0 0 0,-1 0 0,1 0 0,-1 0 0,0 0 0,0 0 0,-2 9 0,-1 4 0,-1-1 0,-1 0 0,0 0 0,-2 0 0,0-1 0,0 0 0,-11 16 0,2-7 0,-2-1 0,0 0 0,-29 29 0,-11-2-1365,37-35-5461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3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144 367 24575,'5'0'0,"-1"0"0,1-1 0,0 1 0,-1-1 0,1 0 0,-1-1 0,1 1 0,-1-1 0,0 0 0,8-4 0,-6 2 0,-1 0 0,1 0 0,-1-1 0,0 0 0,0 0 0,6-9 0,-1 0 0,-1 0 0,-1-2 0,0 1 0,10-33 0,-11 27 0,7-30 0,-13 43 0,0 0 0,0 0 0,0 0 0,-1 0 0,-1-1 0,1 1 0,-3-9 0,3 14 0,-1 1 0,0-1 0,0 1 0,0-1 0,0 0 0,0 1 0,-1 0 0,1-1 0,-1 1 0,1 0 0,-1 0 0,0 0 0,0 0 0,-4-3 0,3 3 0,-1 0 0,1 0 0,-1 0 0,0 0 0,0 0 0,0 1 0,0 0 0,-8-2 0,3 2 0,-1 1 0,0-1 0,1 1 0,-1 1 0,0 0 0,1 0 0,-16 5 0,13-2 0,0 0 0,0 1 0,0 0 0,0 1 0,-17 12 0,23-13 0,0 0 0,0 0 0,0 0 0,1 0 0,-1 1 0,1 0 0,0 0 0,1 1 0,0-1 0,-6 13 0,8-15-91,1 0 0,0 1 0,0-1 0,0 0 0,0 1 0,1-1 0,0 1 0,0-1 0,0 1 0,0-1 0,1 1 0,0-1 0,0 1 0,2 5 0,10 21-6735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3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1 24575,'-1'0'0,"0"0"0,0 1 0,0-1 0,0 0 0,0 1 0,0-1 0,0 1 0,0-1 0,0 1 0,0-1 0,0 1 0,0 0 0,1 0 0,-2 1 0,-2 1 0,-37 37 0,-67 84 0,70-75 0,-46 82 0,-20 63 0,65-119 0,14-29 60,-38 57 0,53-89-225,-1-1 0,0 0 0,0-1 0,-2 0 0,1-1 0,-1 0 0,-1-1 0,-16 10 0,-3-4-6661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3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0,3 4 0,12 9 0,20 8 0,15 3 0,-1-3-8191</inkml:trace>
  <inkml:trace contextRef="#ctx0" brushRef="#br0" timeOffset="1">1020 693 24575,'0'0'0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3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2369 129 24575,'-7'0'0,"1"-1"0,-1 0 0,1 0 0,-11-4 0,-3 0 0,-347-61 0,11 25 42,-2 32-602,301 12 544,1 2 0,0 3 0,0 2 0,0 3 0,2 2 0,-78 32 0,98-32 17,0 2-1,2 1 1,0 1 0,1 2 0,0 1 0,2 2-1,1 1 1,1 0 0,1 3 0,-39 52 0,28-23-124,3 2 1,3 1-1,2 1 1,-29 91 0,-54 266-491,51-120 322,50-222 145,-5 146 0,17-196 146,0 0 0,1 1 0,2-1 0,9 37 0,-9-51 0,0 0 0,0-1 0,1 0 0,1 0 0,0 0 0,0 0 0,1-1 0,0 0 0,1-1 0,0 0 0,17 15 0,-7-10 6,0-2 1,1 0-1,0-1 1,0-1-1,1 0 1,31 9-1,-7-6-81,1-2-1,52 7 1,-13-9-324,0-3 0,146-8 1,-125-7-65,185-41 1,-183 22 462,0-5 0,-3-5 0,-1-5 0,105-59 0,-133 60-25,-2-4-1,-2-2 1,-2-4-1,-3-3 1,90-95-1,-111 100-21,-2-3 0,62-101-1,-77 105 13,-2-2-1,-2 0 1,27-91-1,-41 109-8,-2 0 0,-2 0 0,-1 0 0,-1-1 0,-2 0 1,-3-47-1,-1 60 29,-1-1 0,0 1 1,-2-1-1,-1 1 0,0 1 1,-2-1-1,0 1 0,-1 0 1,-1 1-1,-1 0 0,-14-18 0,8 16 14,0 1 0,-2 0 0,0 2 0,-1 0 0,-26-17 0,15 14-2,-1 2 0,-1 1-1,-42-17 1,15 14-1,0 1 0,-2 4 0,0 2 0,-71-6 0,35 11 59,-1 5 0,-170 13 0,146 6-299,-209 51 0,223-36-1933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3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 24575,'-16'7'0,"-20"7"0,-1 0 0,-41 8 0,45-13 0,-74 18 0,57-16 0,0 2 0,-74 31 0,113-39 0,-1 1 0,1 1 0,1 0 0,0 0 0,0 1 0,0 0 0,1 1 0,0 0 0,-13 18 0,13-14 0,0 0 0,1 1 0,1 0 0,1 1 0,0 0 0,0 0 0,-3 20 0,3-4 0,1 0 0,-1 51 0,8 63 0,0-77 0,0-5 0,-2-62 0,0 0 0,0 0 0,0-1 0,0 1 0,1 0 0,-1-1 0,0 1 0,0 0 0,1-1 0,-1 1 0,1 0 0,-1-1 0,0 1 0,1-1 0,-1 1 0,1 0 0,-1-1 0,1 1 0,0-1 0,-1 0 0,1 1 0,-1-1 0,1 1 0,0-1 0,-1 0 0,1 0 0,0 1 0,-1-1 0,1 0 0,0 0 0,0 0 0,-1 0 0,1 0 0,0 0 0,0 0 0,-1 0 0,1 0 0,0 0 0,-1 0 0,1 0 0,1-1 0,5 0 0,-1-1 0,1 0 0,10-5 0,-9 3 0,89-44 0,-17 8 0,-63 32 0,1 1 0,29-8 0,-39 13 0,1 0 0,0 1 0,-1 0 0,1 0 0,0 1 0,0 0 0,0 1 0,-1 0 0,1 0 0,0 1 0,-1 0 0,1 0 0,-1 1 0,1 0 0,-1 1 0,0 0 0,12 7 0,-13-6 0,-1 0 0,1 1 0,-1 0 0,0 0 0,0 0 0,-1 0 0,0 1 0,0 0 0,-1 0 0,1 0 0,-2 1 0,1 0 0,-1-1 0,0 1 0,0 0 0,-1 1 0,0-1 0,1 16 0,-2-8 0,-1 0 0,-1-1 0,0 1 0,-1 0 0,0 0 0,-1-1 0,-1 1 0,-1-1 0,-7 17 0,-6 7-273,-2 0 0,-2-2 0,-1-1 0,-44 53 0,59-79-6553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3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24575,'0'0'0,"0"0"0,0 0 0,2 0 0,16-6 0,0 0 0,-1 0 0,30-17 0,-32 15 0,-1 0 0,0-1 0,-1-1 0,0 0 0,0-1 0,18-20 0,-25 25 0,-1 0 0,-1-1 0,1 0 0,-1 0 0,0-1 0,0 1 0,-1-1 0,0 1 0,-1-1 0,1 0 0,-2 0 0,1-1 0,-1 1 0,0 0 0,-1-11 0,-1 3 0,-1 0 0,0 0 0,-2 1 0,1-1 0,-2 1 0,0 0 0,-1 0 0,-1 0 0,0 1 0,-1 0 0,-14-20 0,18 29 0,0 0 0,0 1 0,-1-1 0,1 1 0,-1 0 0,0 0 0,0 1 0,-1-1 0,1 1 0,-1 0 0,-8-3 0,11 5 0,0 1 0,0-1 0,0 0 0,0 1 0,-1-1 0,1 1 0,0 0 0,0 0 0,0 1 0,0-1 0,-1 0 0,1 1 0,0 0 0,0 0 0,0 0 0,0 0 0,0 0 0,1 1 0,-1-1 0,0 1 0,0 0 0,1 0 0,-1 0 0,-2 2 0,1 2 0,-1-1 0,1 1 0,0 0 0,0 0 0,1 0 0,0 1 0,0-1 0,0 1 0,1 0 0,0 0 0,0 0 0,0 9 0,-1 6 0,1 0 0,2 38 0,6 6-455,2 0 0,31 114 0,-24-124-6371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3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24575,'0'0'0,"0"0"0,0 2 0,0 6 0,2 14 0,3 19 0,1 21 0,1 12 0,-3 4 0,-4-3 0,-4-3 0,-3-8 0,-5-8 0,1-14 0,1-14 0,3-12-8191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3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24575,'0'0'0,"0"0"0,5 2 0,13 4 0,17 5 0,10 3 0,-1-1-8191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24575,'0'0'0,"0"0"0,3 0 0,165 12 0,-74-4 0,268 4-433,2-17-652,-268 3 981,1276-10-4754,-325 5 4664,-4-21-101,-834 18-903,-173 8 1192,328-23-582,-9-30 2773,-311 45 29,50-19-1,-79 24-1906,-1-2 0,1 0 0,-1-1 0,0 0 0,-1-1 0,21-17 0,-31 23-307,0 0 0,0 1 0,0-1 0,0 1 0,1 0 0,-1 0 0,1 0 0,-1 0 0,7-1 0,-10 3 0,0 0 0,1 0 0,-1 0 0,0 0 0,0 0 0,0 0 0,0 0 0,0 0 0,1 0 0,-1 0 0,0 0 0,0 1 0,0-1 0,0 0 0,0 0 0,0 0 0,0 0 0,1 0 0,-1 0 0,0 1 0,0-1 0,0 0 0,0 0 0,0 0 0,0 0 0,0 1 0,0-1 0,0 0 0,0 0 0,0 0 0,0 0 0,0 1 0,0-1 0,0 0 0,0 0 0,0 0 0,0 0 0,0 0 0,0 1 0,0-1 0,0 0 0,-2 10 0,2-9 0,-103 769-1540,73-260 344,-26 318-2646,-52 69 3258,34-311 625,16-1 29,27 619 3189,32-1147-2046,-1 97 1366,0-150-2579,-1 1 0,1 0 0,-1-1 0,-1 1 0,1-1 0,0 1 0,-1-1 0,0 0 0,0 1 0,-4 4 0,2-3 0,-1 0 0,0 0 0,0 0 0,-1 0 0,-9 7 0,-5 0 0,0 0 0,-43 20 0,60-32 0,-59 28 0,-1-4 0,-113 30 0,-224 21-1137,-8-24-301,325-43 1374,-857 112-3608,519-66 2589,-474 26 834,655-75 17,-413-43 1,392 0 168,8-18 1122,232 49-453,0 0 1,1-1 0,0-1-1,-37-20 1,39 15-4721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3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3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2447 198 24575,'-9'-3'0,"-86"-33"0,-6-2 0,3 8-212,-1 3-1,-202-25 0,187 42 154,-189 8 0,232 7-2,0 4 1,1 2 0,-126 38-1,118-21-229,2 3-1,1 4 1,-91 56 0,120-62 290,1 2 0,2 1 0,1 3 0,-54 57 0,71-64 0,1 2 0,1 0 0,2 1 0,1 2 0,1 0 0,2 1 0,-15 44 0,15-28 0,3 1 0,1 1 0,3 0 0,3 1 0,-2 64 0,9-69 0,1 1 0,3-1 0,2 1 0,2-1 0,27 88 0,-16-81-56,2-2 0,3 0 0,2-1 0,2-2 0,2-1 0,42 52 0,-46-70 16,1-1 1,1-1 0,1-2 0,1 0 0,2-3-1,1 0 1,0-2 0,2-2 0,61 28 0,-52-32 50,0-2 1,1-2-1,1-2 1,0-2 0,87 4-1,-51-11-127,0-4 0,122-19 0,-114 5-111,0-3 0,-2-5 0,160-66 1,-152 46 104,-1-4-1,-2-4 1,89-69 0,-137 88 90,-2-1 0,-1-3 0,-2-1 0,48-62 0,-64 69 10,-1-1-1,-1-2 0,-2 0 0,-2-1 0,-1-1 0,21-70 1,-26 63 22,-3 0 0,-1 0 0,4-77 0,-12 91 0,-1 0 0,-1-1 0,-1 2 0,-2-1 0,-1 0 0,-15-44 0,8 41 0,-2 1 0,-1 0 0,-1 2 0,-2 0 0,-1 1 0,-40-46 0,21 34 0,-2 2 0,-2 1 0,-66-45 0,57 48-55,-1 3 1,-2 3 0,0 1-1,-2 3 1,-1 3 0,-1 2-1,-1 3 1,0 2 0,-1 4 0,0 1-1,-1 4 1,0 2 0,-110 7-1,61 11-665,-208 54 0,144-16-333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4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24575,'0'-2'0,"0"1"0,1 0 0,-1 0 0,0 0 0,0 0 0,1-1 0,-1 1 0,1 0 0,-1 0 0,1 0 0,-1 0 0,1 0 0,0 0 0,0 0 0,-1 0 0,1 1 0,0-1 0,0 0 0,1-1 0,22-11 0,-19 11 0,21-10 0,1 1 0,1 1 0,-1 2 0,2 0 0,-1 2 0,51-4 0,-74 10 0,0 0 0,0 0 0,0 0 0,-1 0 0,1 1 0,0 0 0,0 0 0,8 3 0,-10-3 0,0 1 0,-1-1 0,1 1 0,0 0 0,0 0 0,-1 0 0,1 1 0,-1-1 0,0 1 0,0-1 0,0 1 0,0 0 0,3 5 0,1 4 0,-1 0 0,0 1 0,0 0 0,-2 0 0,1 1 0,-2-1 0,2 23 0,-3-16 0,0 1 0,-2-1 0,-1 0 0,-6 32 0,2-26 0,-2-1 0,-1 0 0,-1 0 0,-15 27 0,-61 86 0,79-127 0,7-11 0,0 0 0,0 0 0,0 0 0,0 0 0,0 0 0,-1 0 0,1 0 0,0 0 0,0 0 0,0 1 0,0-1 0,0 0 0,0 0 0,0 0 0,0 0 0,0 0 0,0 0 0,0 0 0,0 0 0,0 0 0,0 0 0,1 0 0,-1 0 0,0 0 0,0 0 0,0 0 0,0 0 0,0 1 0,0-1 0,0 0 0,0 0 0,0 0 0,0 0 0,0 0 0,0 0 0,0 0 0,0 0 0,0 0 0,0 0 0,0 0 0,0 0 0,0 0 0,0 0 0,0 0 0,0 0 0,1 0 0,-1 0 0,0 0 0,0 0 0,0 0 0,0 0 0,0 0 0,0 0 0,0 0 0,0 0 0,0 0 0,0 0 0,0 0 0,0 0 0,0 0 0,0 0 0,1 0 0,6-2 0,12-4 0,-19 5 0,434-144-1365,-365 129-5461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4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91 24575,'-2'-1'0,"1"0"0,0 1 0,0-1 0,0 0 0,0 0 0,0 0 0,0 0 0,-1-2 0,-1 0 0,-13-13 0,8 7 0,0 1 0,0 0 0,-1 0 0,-16-10 0,22 17 0,1-1 0,-1 1 0,0 0 0,0 0 0,0 0 0,0 0 0,0 0 0,0 1 0,0-1 0,0 1 0,0 0 0,0 0 0,-1 0 0,1 0 0,0 0 0,0 1 0,0 0 0,0-1 0,0 1 0,0 0 0,0 0 0,-3 3 0,0-1 0,1 1 0,0-1 0,0 1 0,1 1 0,-1-1 0,1 1 0,0 0 0,0 0 0,0 0 0,1 0 0,0 1 0,0-1 0,0 1 0,-2 7 0,-2 7 0,1 0 0,-6 39 0,5-13 0,2 0 0,2 0 0,7 91 0,-3-140 0,-1 0 0,1 0 0,0 0 0,0 1 0,0-1 0,0 0 0,1 0 0,-1 1 0,1-1 0,-1 1 0,1 0 0,3-4 0,1-2 0,2 0 0,14-13 0,-12 13 0,1 1 0,0 0 0,0 1 0,1 0 0,0 0 0,0 2 0,0-1 0,1 2 0,-1-1 0,1 2 0,0 0 0,0 0 0,-1 1 0,1 1 0,14 1 0,-17 0 0,1 0 0,0 0 0,-1 2 0,0-1 0,1 1 0,-1 1 0,0 0 0,0 0 0,-1 1 0,1 0 0,-1 1 0,0 0 0,-1 0 0,0 1 0,0 0 0,0 0 0,0 1 0,9 14 0,-12-15 0,-1 0 0,-1 0 0,1 1 0,-1 0 0,0-1 0,-1 1 0,0 0 0,0 0 0,-1 0 0,0 1 0,0-1 0,-1 0 0,0 0 0,-1 1 0,1-1 0,-2 0 0,-2 12 0,-1-2 0,-1 1 0,-1-1 0,-1-1 0,0 1 0,-1-1 0,-15 21 0,7-15-341,-1 0 0,-2-2-1,-30 29 1,23-27-6485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4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0 24575,'-7'15'0,"-66"148"0,34-70 0,31-74 0,-69 147 0,51-114 0,-38 54 0,57-96 0,0 0 0,0-1 0,-1 0 0,-1 0 0,1-1 0,-1 1 0,0-2 0,-1 0 0,0 0 0,0 0 0,-1-1 0,1-1 0,-1 0 0,-13 4 0,9-5-682,-29 4-1,-9-4-6143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4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3 0,4 6 0,3 12 0,2 11 0,0-1-8191</inkml:trace>
  <inkml:trace contextRef="#ctx0" brushRef="#br0" timeOffset="1">595 514 24575,'0'0'0,"0"0"0,0 0 0,0 0 0,0 0 0,0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4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991 22 24575,'-4'1'0,"1"-1"0,0 0 0,0 1 0,0-1 0,-5-1 0,-5 0 0,-174-8 0,67 2 0,94 6 0,-378-4 0,390 6 0,-74 7 0,80-7 0,0 0 0,0 1 0,0 1 0,0-1 0,1 1 0,-1 1 0,1-1 0,-10 7 0,13-7 0,1 0 0,1 0 0,-1 0 0,0 0 0,1 0 0,-1 1 0,1-1 0,0 1 0,0-1 0,1 1 0,-1 0 0,1 0 0,0-1 0,0 1 0,0 0 0,0 0 0,0 1 0,1-1 0,0 0 0,0 4 0,1 10 0,1-1 0,1 1 0,5 21 0,-5-29 0,29 103 0,-1-9 0,-29-99 0,-1 0 0,0 0 0,-1 0 0,1 0 0,-1 0 0,0 1 0,0-1 0,-2 8 0,4-13 0,0 1 0,0-1 0,1 0 0,-1 0 0,0 0 0,0 0 0,0 0 0,3 0 0,-2 0 0,38-1 0,116 0 0,-129 2 0,0 2 0,1 1 0,38 10 0,-59-11 0,-1-1 0,1 1 0,-1 0 0,0 0 0,10 7 0,-15-9 0,-1 0 0,1 0 0,0 1 0,-1-1 0,1 1 0,-1-1 0,1 1 0,-1-1 0,0 1 0,0 0 0,0 0 0,0 0 0,0 0 0,0 0 0,0 0 0,0 0 0,-1 0 0,1 0 0,-1 0 0,0 0 0,1 0 0,-1 0 0,0 0 0,-1 4 0,0 0 0,-1 0 0,0 0 0,0-1 0,0 1 0,-1 0 0,1-1 0,-2 0 0,1 0 0,0 0 0,-7 7 0,-6 5 0,-22 20 0,4-8-682,-55 36-1,71-54-6143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4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23 381 24575,'3'-1'0,"0"1"0,0 0 0,0 0 0,0 0 0,3 0 0,7 1 0,4-2 0,1-1 0,-1 0 0,0-1 0,27-9 0,-37 10 0,0-1 0,0 1 0,-1-2 0,1 1 0,-1-1 0,0 0 0,0 0 0,0-1 0,0 0 0,-1 0 0,0 0 0,0 0 0,7-10 0,-7 5 0,0 0 0,-1 0 0,0 0 0,0 0 0,-1 0 0,-1-1 0,0 0 0,0 0 0,-1 1 0,0-1 0,-1 0 0,0 0 0,-3-19 0,2 22 0,-1 0 0,0 1 0,0-1 0,-1 1 0,0 0 0,0 0 0,0 0 0,-9-13 0,8 16 0,1 0 0,-1 0 0,0 0 0,0 0 0,0 1 0,-1-1 0,1 1 0,-1 0 0,0 0 0,0 1 0,0-1 0,0 1 0,-8-2 0,8 3 0,-1 0 0,0 1 0,0-1 0,0 1 0,0 0 0,0 1 0,1-1 0,-1 1 0,0 0 0,0 1 0,1-1 0,-1 1 0,1 0 0,-1 1 0,1-1 0,0 1 0,0 0 0,0 0 0,-6 6 0,5-4 0,-1 0 0,1 1 0,1 0 0,-1 0 0,1 1 0,0 0 0,0 0 0,1 0 0,-1 0 0,2 1 0,-1-1 0,1 1 0,-2 8 0,4-11-114,0 1 1,0-1-1,1 1 0,0-1 0,0 0 1,0 1-1,1-1 0,0 1 0,0-1 1,0 0-1,3 6 0,8 16-6712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4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24575,'0'0'0,"-2"3"0,-6 10 0,-8 15 0,-8 19 0,-8 14 0,-6 6 0,-5 4 0,0-2 0,1-6 0,5-10 0,7-15 0,10-13 0,8-11-8191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24575,'0'0'0,"4"2"0,7 4 0,9 4 0,5 1 0,-2-1-8191</inkml:trace>
  <inkml:trace contextRef="#ctx0" brushRef="#br0" timeOffset="1">840 548 24575,'0'0'0,"-2"0"0,0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1 575 24575,'0'10'0,"1"2"0,0 0 0,0 0 0,2 0 0,-1 0 0,2 0 0,0 0 0,5 12 0,6 7 0,22 37 0,-13-30 0,2-2 0,1 0 0,1-2 0,59 55 0,-63-67 0,2-2 0,0-1 0,1 0 0,1-2 0,1-2 0,1 0 0,39 13 0,-35-18-30,0-1 0,1-2 0,-1-1 0,1-2 0,1-2 0,-1-1 0,0-1 0,0-2 0,0-2 0,0-1 0,35-10 0,-28 4-10,-1-3 0,0-1 0,-1-2 0,-1-1 0,-1-3 0,-1 0 0,-1-3 0,54-45 0,-68 50 40,-2 0 0,0-2 0,-1 0 0,-1-2 0,-1 0 0,-1 0 0,-1-2 0,-1 0 0,-2 0 0,0-2 0,-2 1 0,12-45 0,-16 44-1,-1 0 0,-2 0 0,0 0-1,-2 0 1,-2-30 0,-1 38-1,0 0 1,-2 1-1,0 0 1,-1-1-1,0 1 0,-2 1 1,0 0-1,-13-22 1,9 21 0,0 1 1,-1 0-1,-2 1 0,1 0 1,-2 1-1,0 1 1,0 0-1,-32-20 0,26 21 1,0 1 1,-2 1-1,1 1 0,-1 1 0,-1 1 0,1 1 0,-28-4 0,12 4 0,-1 2 0,0 2 0,-1 2 0,-53 4 0,67 0 0,0 1 0,0 1 0,1 2 0,-1 0 0,1 2 0,1 1 0,-34 17 0,28-7-112,0 0-1,1 2 0,1 1 0,1 2 0,1 0 0,2 2 1,0 1-1,2 1 0,1 1 0,-26 47 0,23-27-6091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4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24575,'0'0'0,"0"0"0,0-1 0,1 0 0,-1 0 0,1 0 0,-1 0 0,1 0 0,-1 1 0,1-1 0,0 0 0,-1 0 0,1 0 0,0 0 0,0 1 0,0-1 0,1 0 0,1-2 0,11-10 0,2 0 0,0 1 0,0 1 0,1 1 0,0 0 0,28-11 0,-36 18 0,1 0 0,0 0 0,-1 1 0,1 0 0,0 1 0,14-1 0,-18 3 0,1-1 0,0 1 0,-1 0 0,1 0 0,-1 1 0,1-1 0,-1 2 0,1-1 0,-1 1 0,8 4 0,-11-5 0,0 1 0,1-1 0,-1 1 0,0 0 0,0 0 0,-1 0 0,1 0 0,0 1 0,-1-1 0,0 1 0,0-1 0,0 1 0,0 0 0,-1 0 0,1-1 0,-1 1 0,0 0 0,0 1 0,-1-1 0,1 4 0,0 9 0,-1 0 0,-1 0 0,-4 27 0,2-28 0,-37 185 0,-2 9 0,41-206 0,0 2 0,1 1 0,-1-1 0,1 0 0,0 0 0,1 8 0,0-13 0,-1 1 0,0-1 0,1 1 0,-1-1 0,1 1 0,0-1 0,0 1 0,-1-1 0,1 1 0,0-1 0,0 0 0,0 0 0,0 1 0,0-1 0,1 0 0,-1 0 0,0 0 0,0 0 0,1 0 0,-1-1 0,1 1 0,-1 0 0,1-1 0,2 2 0,6 0 0,0-1 0,-1 0 0,1-1 0,0 0 0,0 0 0,0-1 0,13-3 0,40-7-1365,-4-1-5461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4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0 24575,'0'0'0,"0"8"0,1-1 0,0 1 0,3 10 0,1 8 0,-3-7 0,0 1 0,-1 0 0,-4 38 0,1-47 0,0-1 0,0 1 0,-1-1 0,0 0 0,-1 0 0,0-1 0,0 1 0,-1-1 0,-8 12 0,3-9 20,0 0 0,-1 0 0,0-1 0,-1-1 0,-24 18 0,3-7-763,-40 19 1,27-18-6084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48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24575,'0'0'0,"2"-2"0,7-2 0,11-3 0,11-2 0,10 1 0,8-1 0,2 2 0,-9 2-8191</inkml:trace>
  <inkml:trace contextRef="#ctx0" brushRef="#br0" timeOffset="1">1446 1 24575,'0'0'0,"0"0"0,-2 0 0,-3 0 0,-6 4 0,-8 6 0,-11 12 0,-10 15 0,-6 19 0,-2 14 0,2 9 0,7 3 0,6-8 0,11-11 0,7-16 0,7-16-8191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4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24575,'0'0'0,"2"0"0,3 0 0</inkml:trace>
  <inkml:trace contextRef="#ctx0" brushRef="#br0" timeOffset="1">862 370 24575,'0'0'0,"0"0"0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6:4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1 24575,'0'0'0,"0"0"0,-9 0 0,-413 11 0,194 0 0,223-11 0,0 1 0,-1-1 0,1 1 0,0-1 0,-9 4 0,13-4 0,0 1 0,-1-1 0,1 1 0,0-1 0,0 1 0,0 0 0,0 0 0,0-1 0,-1 1 0,1 0 0,1 0 0,-1 0 0,0 0 0,0 0 0,0 1 0,0-1 0,1 0 0,-1 0 0,1 0 0,-1 1 0,1-1 0,-1 3 0,-1 9 0,1 0 0,0 0 0,1 0 0,3 17 0,-2-2 0,1 14 0,-2 1 0,-9 68 0,6-93 0,0 3 0,0-1 0,0 33 0,4-53 0,0 0 0,-1 1 0,1-1 0,0 0 0,0 0 0,0 1 0,-1-1 0,1 0 0,0 0 0,0 0 0,0 0 0,-1 0 0,1 0 0,0 0 0,0 0 0,0 0 0,1-1 0,1 1 0,27-1 0,66-2 0,-75 4 0,-1 0 0,34 7 0,-44-5 0,0 0 0,-1 0 0,1 1 0,0 1 0,-1 0 0,0 0 0,0 1 0,-1 0 0,0 0 0,0 1 0,0 0 0,0 0 0,-1 1 0,-1 0 0,8 12 0,-2-1 0,0 0 0,-2 1 0,-1 0 0,0 1 0,-1 0 0,5 24 0,-10-33 0,-1 0 0,0 0 0,0 0 0,-2 0 0,1 0 0,-1 1 0,-1-1 0,0 0 0,-5 19 0,3-21 0,0-1 0,-1 1 0,0-1 0,0 0 0,-1 0 0,0-1 0,0 1 0,-1-1 0,-1 0 0,1 0 0,-15 12 0,9-10-227,0-1-1,0-1 1,-1 0-1,-1 0 1,-23 9-1,12-8-6598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24575,'0'5'0,"1"-1"0,0 1 0,0-1 0,0 0 0,0 1 0,2 3 0,2 7 0,109 284-8,-70-194-187,20 57-355,65 257 1,-108-321 620,9 106 1,-24-129-104,-3 1 0,-7 77 0,-3-85-1130,0-19-4612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24575,'2'-13'0,"0"11"0,-1 0 0,0 1 0,1-1 0,-1 1 0,1-1 0,0 1 0,-1 0 0,1-1 0,0 1 0,0 0 0,0 0 0,0 0 0,0 1 0,0-1 0,0 0 0,0 1 0,4-1 0,1 0 0,1 0 0,-1 0 0,15 2 0,-12 0 0,0 1 0,0 0 0,-1 0 0,1 1 0,0 1 0,-1-1 0,0 2 0,0-1 0,0 1 0,-1 0 0,1 1 0,-1 0 0,13 14 0,-6-5 0,-1 1 0,0 0 0,-1 1 0,-1 0 0,14 30 0,-15-24 0,0 0 0,-2 1 0,-1 0 0,-1 0 0,-1 1 0,5 45 0,-9-39 0,-1 1 0,-2-1 0,-1 1 0,-1-1 0,-9 34 0,3-27 0,-2 0 0,-1-1 0,-3-1 0,0 0 0,-3-1 0,-1 0 0,-1-2 0,-2 0 0,-36 41 0,40-54-455,-1-1 0,-21 16 0,14-15-6371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24575,'-3'67'0,"-21"112"0,19-149 0,-12 64 0,-32 95 0,46-180 0,1-3 0,0 0 0,0 0 0,-1 12 0,3-17 0,0 1 0,0 0 0,0-1 0,0 1 0,0-1 0,1 1 0,-1-1 0,0 1 0,1-1 0,-1 1 0,1-1 0,0 0 0,-1 1 0,1-1 0,0 0 0,0 1 0,0-1 0,0 0 0,0 0 0,0 0 0,1 1 0,3 2 0,0-1 0,0 0 0,1 0 0,-1-1 0,0 0 0,1 0 0,0 0 0,9 2 0,51 3 0,-62-7 0,48 2 0,91-8 0,50-19 0,-93 7-1365,-18 2-5461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3 0,2 12 0,3 14 0,3 15 0,5 26 0,4 28 0,1 21 0,0 11-1000,-3-1 1000,0-16 0,-4-26-7191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24575,'0'0'0,"0"0"0,0 0 0,6 2 0,13 2 0,16 5 0,11 2 0,-3 0-8191</inkml:trace>
  <inkml:trace contextRef="#ctx0" brushRef="#br0" timeOffset="1">1600 101 24575,'0'0'0,"0"-2"0,4-2 0,13-5 0,20-4 0,23-3 0,17-4 0,1 0 0,-13 4-8191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24575,'0'-10'0,"1"1"0,-1-1 0,2 1 0,2-12 0,-3 16 0,1 0 0,0 0 0,0 0 0,0 1 0,1 0 0,-1-1 0,1 1 0,0 0 0,6-6 0,-1 2 0,0 1 0,1 0 0,0 0 0,0 1 0,0 0 0,16-7 0,-5 4 0,1 2 0,28-7 0,-38 11 0,0 0 0,0 0 0,0-1 0,-1 0 0,0-1 0,0-1 0,0 1 0,0-2 0,-1 1 0,0-1 0,0 0 0,-1-1 0,8-9 0,27-44-1365,-26 34-5461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4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24575,'0'0'0,"2"0"0,12-2 0,21-4 0,21-8 0,24-11 0,29-16 0,25-12 0,12-8-1541,-2-4 1541,-15 6 0,-30 13-6650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24575,'0'-6'0,"0"4"0,1 4 0,1 7 0,19 68-20,18 122-1,-9 80-1360,-29-272 1314,40 1093-3378,-62-738 3745,19-348-3857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39 24575,'0'0'0,"1"-1"0,-1 1 0,1-1 0,-1 1 0,1-1 0,-1 1 0,1-1 0,-1 1 0,1 0 0,0-1 0,-1 1 0,1 0 0,0 0 0,0-1 0,2 0 0,11-5 0,0 1 0,0 0 0,1 1 0,0 1 0,23-3 0,-6 4 0,51 2 0,-51 1 0,0 2 0,-1 2 0,1 1 0,40 13 0,-56-14 0,0 2 0,0 0 0,27 17 0,-33-17 0,-1 0 0,0 0 0,0 1 0,0 0 0,-1 0 0,10 15 0,-12-15 1,-1 1 0,0 0 0,-1 0 0,0 0 0,-1 0 0,1 1 0,-2-1 0,1 1 0,-1 0 0,-1 0 0,0 0 0,0-1 0,-1 1 0,0 0 0,-4 18 0,1-7-30,-2-1 0,-1 0 0,0 0 0,-2-1 0,0 0 0,-19 32 0,3-13-271,-1-1-1,-59 64 0,-77 53 270,90-95-362,-3-4 0,-159 90 0,184-120-5499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24575,'0'5'0,"0"50"0,-3 90 0,-83 443-1360,27-331 1360,36-177 0,-39 89 0,33-100 0,28-68 18,1 0 0,-1 0 0,1 0 0,-1 0 0,1 0 0,0 1 0,-1-1 0,1 0 0,0 0 0,0 0 0,0 1 0,0-1 0,0 0 0,0 0 0,0 1 0,1-1 1,-1 0-1,0 0 0,1 0 0,-1 0 0,1 2 0,1-2 28,-1 0 0,1 0 0,-1 0 0,1 0 0,-1 0 0,1 0 0,0 0 0,-1-1 0,1 1 0,0-1 0,0 1 0,-1-1 0,1 0 0,0 1 0,2-1 1,18 1 35,-1 0 1,35-3 0,44-12-125,-66 9 62,62-10-1385,-13 1-5461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68 570 24575,'0'0'0,"0"0"0,0 2 0,0 9 0,-2 21 0,-2 22 0,-1 17 0,-2 17 0,2 16 0,-2 14 0,-1 7-924,1-6 924,2-19 0,1-28-7267</inkml:trace>
  <inkml:trace contextRef="#ctx0" brushRef="#br0" timeOffset="1">0 0 24575,'0'0'0,"0"0"0,0 4 0,6 9 0,11 11 0,9 6 0,0-3-8191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24575,'-16'0'0,"1"1"0,0 0 0,-1 1 0,1 1 0,0 0 0,0 1 0,0 1 0,1 0 0,-1 1 0,1 0 0,-22 15 0,21-11 0,0 1 0,1 0 0,1 1 0,0 1 0,0 0 0,2 0 0,-1 1 0,2 1 0,-16 28 0,22-37 0,1 1 0,0 1 0,0-1 0,0 0 0,1 1 0,-1 7 0,3-10 0,-1 0 0,1-1 0,0 1 0,0-1 0,1 1 0,0 0 0,-1-1 0,1 0 0,1 1 0,-1-1 0,4 7 0,-1-3 0,1 0 0,0 0 0,0-1 0,1 0 0,0 0 0,0 0 0,15 11 0,1-2 0,33 20 0,-10-12 0,2-2 0,0-1 0,69 19 0,-96-34 0,-7-3 0,-1 1 0,0 0 0,0 1 0,0 0 0,0 1 0,18 12 0,-28-16 0,1 0 0,-1 0 0,0 1 0,0-1 0,0 1 0,-1-1 0,1 1 0,0-1 0,-1 1 0,0 0 0,1 0 0,-1-1 0,-1 1 0,1 0 0,0 0 0,-1 0 0,1 0 0,-1 0 0,0 1 0,0-1 0,0 0 0,0 0 0,-2 5 0,0 0 0,0-1 0,0 1 0,-1 0 0,0-1 0,-1 0 0,0 0 0,0 0 0,-6 8 0,-3 1 0,0-1 0,-1 0 0,-1-1 0,-23 17 0,-72 43 0,-116 55-1365,203-117-5461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45 24575,'0'0'0,"0"0"0,-3-9 0,1 8 0,1-1 0,-1 1 0,1-1 0,-1 1 0,0 0 0,0 0 0,1 0 0,-1 0 0,0 0 0,0 0 0,-3 0 0,-26-5 0,25 5 0,-59-7 0,0 3 0,-1 3 0,-103 10 0,117-2 0,-92 21 0,124-21 0,0 0 0,0 2 0,1 0 0,0 1 0,1 0 0,-1 2 0,-24 19 0,28-17 0,0 0 0,1 2 0,1 0 0,0 0 0,1 1 0,-14 24 0,14-17 0,0 1 0,1 0 0,2 1 0,-8 33 0,6-9 0,3 1 0,2 0 0,2 1 0,4 82 0,0-128 0,1 13 0,-1-18 0,0 0 0,0 0 0,0 0 0,0 1 0,0-1 0,0 0 0,0 0 0,0 1 0,0-1 0,1 0 0,-1 0 0,0 0 0,0 1 0,0-1 0,0 0 0,0 0 0,0 0 0,1 1 0,-1-1 0,0 0 0,0 0 0,0 0 0,0 0 0,1 1 0,-1-1 0,0 0 0,0 0 0,0 0 0,1 0 0,-1 0 0,0 0 0,0 0 0,1 0 0,-1 0 0,0 0 0,0 0 0,1 0 0,-1 0 0,0 0 0,0 0 0,1 0 0,-1 0 0,0 0 0,0 0 0,0 0 0,1 0 0,-1 0 0,0 0 0,0 0 0,0 0 0,1-1 0,-1 1 0,47-34 0,-13 8 0,10-4 0,1 2 0,69-32 0,-83 47 0,0 1 0,1 1 0,1 2 0,65-10 0,-66 15 0,0 1 0,1 2 0,53 4 0,-74-1 0,1 1 0,0 0 0,-1 0 0,1 1 0,11 6 0,-16-6 0,-1 0 0,1 0 0,-1 1 0,0 0 0,0 0 0,0 1 0,-1 0 0,8 9 0,-8-7 0,-1 0 0,1 0 0,-2 0 0,1 1 0,-1-1 0,0 1 0,-1 0 0,0 0 0,0 0 0,-1 1 0,0-1 0,-1 1 0,0-1 0,0 10 0,-2-7 0,0-1 0,0 0 0,-1 0 0,0 0 0,-1 0 0,-1-1 0,1 1 0,-2-1 0,1 0 0,-1 0 0,-12 17 0,0-5 0,-2 0 0,0 0 0,-2-2 0,0-1 0,-30 22 0,-123 72 0,65-51-1365,96-56-5461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0 611 24575,'12'0'0,"110"-5"0,-93 2 0,0-1 0,36-10 0,-49 9 0,0 0 0,-1-1 0,0-1 0,0 0 0,19-13 0,-24 13 0,0-1 0,0 0 0,-1 0 0,0-1 0,-1 0 0,0-1 0,-1 0 0,8-12 0,-8 8 0,0-1 0,0 1 0,-2-1 0,0-1 0,0 1 0,-2-1 0,0 1 0,0-1 0,-2 0 0,0-27 0,-1 30 0,-1-1 0,-1 1 0,0 0 0,0 0 0,-2 0 0,1 0 0,-2 1 0,0-1 0,0 1 0,-1 0 0,0 0 0,-1 1 0,-10-12 0,12 17 0,0 1 0,0 0 0,0 0 0,-1 0 0,0 1 0,0-1 0,0 2 0,-1-1 0,1 1 0,-1 0 0,0 0 0,0 0 0,0 1 0,-12-2 0,10 3 0,1 0 0,-1 1 0,1 0 0,-1 1 0,1 0 0,-1 0 0,1 1 0,0 0 0,0 0 0,0 1 0,0 0 0,-12 6 0,8-2 9,1 0 1,1 0-1,-1 1 0,1 0 0,1 1 1,0 0-1,0 1 0,0-1 0,2 2 0,-1-1 1,1 1-1,-7 15 0,4-5-221,2 0 0,0 0 0,2 1-1,0-1 1,1 1 0,-2 28 0,2 19-6614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1154 1 24575,'0'0'0,"-2"5"0,-3 14 0,-5 21 0,-10 30 0,-10 31 0,-12 20 0,-10 4-1106,-8-10 1106,-3-16 0,2-20 0,2-21 0,2-23 0,8-16 0,12-13-7085</inkml:trace>
  <inkml:trace contextRef="#ctx0" brushRef="#br0" timeOffset="1">1 246 24575,'0'-2'0,"1"-4"0,2-5 0,-1-3 0,0 2 0,-1 2 0,0 3 0,3 5 0,9 6 0,12 10 0,12 11 0,9 4 0,-5-3-8191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3 0,0 4 0,0 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24575,'14'165'0,"-6"-95"0,6 246 0,-17-234 0,-25 150 0,20-188-227,-3-1-1,-1 0 1,-2-1-1,-2-1 1,-33 64-1,22-62-6598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24575,'0'0'0,"0"0"0,0 0 0,5 0 0,20 0 0,26 0 0,24 0 0,25-2 0,24-3 0,13-2-1178,-1-3 1178,-11-5 0,-22-1 0,-24 2 0,-26 4-7013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0,0 6 0,2 12 0,4 19 0,7 31 0,7 29 0,8 18 0,8 9-916,8-3 916,3-14 0,-8-26-7275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1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414 205 24575,'-4'21'0,"1"26"0,1-16 0,-21 476-1292,10-169 71,-12-2 1494,-3-143-184,23-168-269,-1-1 1,-2 0-1,0 0 0,-2-1 1,-19 35-1,4-22-4782</inkml:trace>
  <inkml:trace contextRef="#ctx0" brushRef="#br0" timeOffset="1">0 60 24575,'13'-9'0,"1"2"0,0 0 0,1 1 0,0 1 0,27-6 0,-13 5 0,53-2 0,-23 8-185,0 2 0,0 3-1,111 23 1,-132-19 140,0 1 1,-1 1-1,40 19 0,-64-24 41,-1 1-1,1 0 1,-1 1-1,0 0 1,-1 0-1,0 1 1,0 1-1,-1 0 1,0 0-1,-1 1 1,14 21 0,-18-24 4,-2-1 0,1 1 0,-1 0 0,0 1 0,0-1 0,-1 0 0,-1 1 0,1-1 0,-1 1 0,0 0 0,-1-1 0,0 1 0,-1 0 0,0-1 0,0 1 0,-1 0 0,0-1 0,-5 15 0,0-6 0,-1 0 0,-1 0 0,0-1 0,-2 0 0,1-1 0,-2 0 0,-25 25 0,0-5-266,-78 55 0,-51 20-383,138-92 629,-27 17 92,-299 202-592,301-197-5049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2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24575,'-1'1'0,"1"-1"0,-1 1 0,1-1 0,0 1 0,-1-1 0,1 1 0,-1-1 0,1 1 0,0-1 0,-1 1 0,1 0 0,0-1 0,0 1 0,0 0 0,-1-1 0,1 2 0,-1 2 0,-40 141 0,11 5 0,21-102 0,3-17-5,-46 268-372,25 3 48,27-291 323,-1-5 0,1 0 1,0 0 0,2 11-1,-2-15 13,1-1 0,-1 1 0,1-1 0,-1 1 0,1-1 0,-1 0 0,1 1 0,0-1 0,0 0 0,0 0 0,-1 1 0,1-1 0,0 0 0,1 0 0,-1 0 0,0 0-1,0 0 1,0 0 0,0-1 0,3 2 0,0 0 58,1-1-1,0 1 1,0-1-1,-1 0 1,1-1-1,0 1 0,6-1 1,40-3 13,-51 3-79,82-12-272,90-24-1,-134 27-544,59-15-6008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2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24575,'0'0'0,"0"8"0,2 17 0,3 26 0,0 28 0,-2 30 0,-6 21 0,-5 1-759,0-21-6673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2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2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24575,'6'5'0,"22"24"0,-1 1 0,-1 2 0,-1 0 0,-2 1 0,24 48 0,-27-37 0,-2 0 0,-2 0 0,-2 2 0,-1 0 0,-3 0 0,-2 1 0,-2 0 0,-2 0 0,-2 1 0,-2-1 0,-11 78 0,-3-43-1365,-1-14-5461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2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24575,'12'0'0,"8"3"0,0 0 0,0 0 0,-1 2 0,29 11 0,76 38 0,-38-11-215,-2 4 0,131 96 0,-193-126 215,0 1 0,-2 1 0,31 35 0,-44-46 0,-1 1 0,-1 0 0,1 0 0,-1 0 0,4 13 0,-6-15 0,-1 0 0,-1 0 0,1 1 0,-1-1 0,0 0 0,-1 0 0,0 0 0,-1 13 0,-1-9 0,0 1 0,-1-1 0,0 0 0,-1 0 0,0 0 0,-1-1 0,0 1 0,-10 13 0,1-4 0,-1 0 0,-1-2 0,-20 20 0,6-11 63,-1-1 0,-2-2 0,0-1 0,-40 20 0,-148 63-1635,165-83-4717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2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57 24575,'-9'-9'0,"5"4"0,-3 0 0,1 1 0,-1-1 0,1 1 0,-1 1 0,0-1 0,-1 1 0,1 0 0,-1 1 0,1 0 0,-1 0 0,0 1 0,-11-1 0,-9 0 0,-1 2 0,-28 3 0,-49 8 0,1 4 0,-148 42 0,220-49 0,-8 3 0,39-11 0,0 1 0,0 0 0,0 1 0,0-1 0,0 0 0,0 0 0,1 1 0,-1-1 0,1 1 0,-1-1 0,1 1 0,-1 0 0,1 0 0,0-1 0,0 1 0,0 0 0,0 0 0,0 0 0,0 2 0,-2 5 0,1 0 0,0 1 0,-1 10 0,-6 257 0,10-214 0,0 77 0,-1-140 0,0 0 0,-1 1 0,1-1 0,0 0 0,0 0 0,0 1 0,0-1 0,0 0 0,0 0 0,1 1 0,-1-1 0,0 0 0,0 0 0,0 1 0,0-1 0,0 0 0,0 0 0,0 1 0,0-1 0,1 0 0,-1 0 0,0 0 0,0 1 0,0-1 0,0 0 0,1 0 0,-1 0 0,0 0 0,0 1 0,0-1 0,1 0 0,-1 0 0,0 0 0,0 0 0,1 0 0,-1 0 0,1 0 0,9-3 0,-7 2 0,106-46 0,9-4 0,-97 43 0,1 1 0,-1 1 0,39-5 0,-54 11 0,0-1 0,0 1 0,1 0 0,-1 0 0,0 1 0,0 0 0,1 0 0,-1 1 0,0-1 0,0 1 0,0 1 0,-1-1 0,1 1 0,7 5 0,-7-4 0,0 1 0,-1 0 0,1 0 0,-1 0 0,0 1 0,-1 0 0,1 0 0,-1 0 0,-1 0 0,1 1 0,-1-1 0,3 9 0,-2-2 0,0 0 0,-1 0 0,-1 0 0,0 1 0,-1 0 0,0-1 0,-1 1 0,-1-1 0,0 1 0,0 0 0,-2-1 0,0 0 0,-8 26 0,2-17 0,-1 1 0,0-1 0,-2 0 0,0-1 0,-2-1 0,-29 35 0,16-26-273,-1-2 0,-1-2 0,-1 0 0,-54 33 0,55-40-6553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2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52 579 24575,'15'0'0,"0"-1"0,0-1 0,0 0 0,0-1 0,0-1 0,0 0 0,-1-1 0,0-1 0,0 0 0,0-1 0,-1 0 0,0-1 0,0-1 0,19-17 0,-22 17 0,1-1 0,-2-1 0,0 0 0,0 0 0,-1-1 0,0 0 0,-1-1 0,0 1 0,-1-1 0,-1-1 0,0 1 0,-1-1 0,0 0 0,-1 0 0,2-23 0,-4 25 0,-1 1 0,0-1 0,-1 0 0,0 1 0,-1-1 0,-1 1 0,1-1 0,-2 1 0,0 0 0,0 0 0,-1 0 0,-9-14 0,9 16 0,-1 2 0,0-1 0,0 1 0,-1-1 0,0 2 0,0-1 0,0 1 0,-1 0 0,0 1 0,0 0 0,-1 0 0,1 0 0,-1 1 0,0 1 0,-13-4 0,13 4 0,-1 2 0,1-1 0,-1 1 0,1 0 0,-1 1 0,1 0 0,-1 1 0,1 0 0,-14 3 0,17-3 0,0 1 0,0 0 0,0 0 0,1 1 0,-1 0 0,1 0 0,-1 0 0,1 0 0,0 1 0,1 0 0,-1 0 0,1 0 0,-1 1 0,1-1 0,-5 9 0,5-5 9,0-1-1,0 1 1,1 0-1,0 0 1,1 0-1,-1 1 1,2-1 0,-1 1-1,1-1 1,0 1-1,1-1 1,0 1-1,2 11 1,0-1-306,2 0 0,0 0 0,1-1 0,14 32 0,7 8-6529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24575,'10'-1'0,"-3"0"0,77-4 0,577-1-1432,-462 6 1209,1433-23 188,-1416 18-14,-104 3-1294,-26 1-3766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 24575,'0'0'0,"-2"0"0,-3 4 0,-2 6 0,-5 12 0,-9 17 0,-10 19 0,-13 15 0,-11 6 0,-7 0 0,-4-9 0,1-10 0,2-9 0,6-11 0,11-10 0,13-12-8191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2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24575,'0'0'0,"0"0"0,4 2 0,5 4 0,5 5 0,5 8 0,6 7 0,1 1 0,-5-5-8191</inkml:trace>
  <inkml:trace contextRef="#ctx0" brushRef="#br0" timeOffset="1">784 770 24575,'0'0'0,"0"0"0,0 4 0,0 3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2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24575,'15'0'0,"-14"0"0,0 0 0,0 0 0,0 1 0,0-1 0,0 0 0,0 0 0,0 1 0,0-1 0,0 1 0,0-1 0,0 1 0,0-1 0,0 1 0,-1-1 0,1 1 0,0 0 0,0-1 0,-1 1 0,1 0 0,-1 0 0,1-1 0,0 1 0,-1 0 0,1 0 0,-1 0 0,0 0 0,1 0 0,-1 0 0,1 1 0,0 3 0,0 0 0,-1 0 0,1 0 0,-1 9 0,-1-4 0,0 1 0,0-1 0,-1 0 0,-1 0 0,0 0 0,0-1 0,-1 1 0,0-1 0,0 1 0,-1-1 0,-1-1 0,-11 15 0,9-12 0,-1-2 0,0 1 0,-1-1 0,0 0 0,0-1 0,-1-1 0,0 1 0,-1-2 0,-17 9 0,22-12 0,0-1 0,0 0 0,0 0 0,0 0 0,-1-1 0,1 0 0,0-1 0,-14 0 0,17 0 0,0 0 0,1-1 0,-1 0 0,0 0 0,0 0 0,1 0 0,-1-1 0,1 1 0,-1-1 0,1 0 0,-1 0 0,1 0 0,0-1 0,0 1 0,0-1 0,0 1 0,1-1 0,-3-4 0,2 3 0,0 0 0,0-1 0,1 1 0,0-1 0,-1 0 0,2 0 0,-1 0 0,1 0 0,0 0 0,0 0 0,0 0 0,0 0 0,1 0 0,0-1 0,0 1 0,2-10 0,0 9 0,-1-1 0,1 1 0,0 0 0,1 0 0,0 0 0,0 1 0,0-1 0,0 0 0,1 1 0,0 0 0,0 0 0,1 0 0,6-5 0,-1 2 0,0 1 0,0 0 0,0 0 0,1 1 0,0 1 0,0 0 0,1 0 0,-1 1 0,18-4 0,-21 7 0,0-1 0,0 1 0,0 1 0,0-1 0,0 1 0,0 1 0,0 0 0,1 0 0,-1 0 0,-1 1 0,1 0 0,0 1 0,0-1 0,-1 1 0,10 6 0,-5-1 0,-2 0 0,1 1 0,-1 0 0,0 1 0,-1 0 0,0 0 0,-1 1 0,0 0 0,-1 0 0,0 1 0,10 22 0,-8-9 0,0 0 0,-1 0 0,-1 1 0,-2 0 0,3 30 0,2 165 19,-14 3-73,0-60-1276,4-134-5496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2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24575,'0'0'0,"2"0"0,5 0 0,10-1 0,8-2 0,0 1-8191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2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2081 1 24575,'-2'0'0,"1"0"0,-1 1 0,1-1 0,-1 1 0,0 0 0,1 0 0,-1-1 0,1 1 0,0 0 0,-1 0 0,1 0 0,0 1 0,-2 1 0,-3 2 0,-242 227-30,102-88-748,-347 256-821,333-291 1414,-222 112 0,-194 44 247,546-253-974,12-4-3652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2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24575,'2'-13'0,"0"9"0,0 1 0,0 0 0,0 0 0,0 0 0,0 0 0,1 0 0,-1 0 0,1 1 0,0-1 0,0 1 0,5-3 0,6-4 0,18-8 0,-27 15 0,6-2 0,0-1 0,1 2 0,-1-1 0,1 2 0,0 0 0,0 0 0,0 1 0,0 0 0,0 1 0,15 2 0,-11 0 0,-1 0 0,1 1 0,-1 1 0,0 0 0,0 1 0,-1 1 0,21 10 0,-26-10 0,0 0 0,0 0 0,-1 0 0,1 1 0,-2 1 0,1-1 0,-1 1 0,0 1 0,-1-1 0,1 1 0,-2 0 0,1 0 0,-2 1 0,1 0 0,-1 0 0,0 0 0,-1 0 0,-1 0 0,1 1 0,-2-1 0,1 1 0,-1 0 0,-1-1 0,0 1 0,-1 0 0,0 0 0,-2 11 0,-3 3 0,-2-1 0,0 0 0,-1 0 0,-1-1 0,-16 25 0,-72 104 0,20-46 0,-97 100 0,164-193 0,9-9 0,6-3 0,11-8 0,-10 5 0,601-235-1365,-544 215-5461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81 24575,'0'0'0,"0"-10"0,-1 9 0,1-1 0,0 0 0,0 0 0,-1 0 0,1 0 0,-1 0 0,1 1 0,-1-1 0,0 0 0,0 0 0,0 1 0,0-1 0,0 1 0,0-1 0,0 1 0,0-1 0,-1 1 0,1 0 0,0-1 0,-1 1 0,0 0 0,1 0 0,-3-1 0,-3-1 0,0 0 0,0 0 0,0 1 0,-14-3 0,-15-2 0,-2 2 0,1 2 0,0 2 0,-1 1 0,-68 8 0,98-6 0,0-1 0,0 1 0,0 0 0,0 1 0,0 0 0,-9 5 0,13-6 0,1 0 0,-1 1 0,1-1 0,0 1 0,0-1 0,0 1 0,0 0 0,1 0 0,-1 1 0,1-1 0,0 0 0,0 1 0,0-1 0,0 1 0,-1 4 0,0 2 0,1 0 0,0 0 0,0 0 0,1 1 0,0 16 0,8 53 0,-7-76 0,19 122 0,-9-73 0,-3 1 0,1 69 0,-8-123 0,-1 1 0,1-1 0,0 0 0,0 1 0,0-1 0,0 0 0,0 1 0,0-1 0,0 0 0,0 1 0,1-1 0,-1 0 0,0 1 0,0-1 0,0 0 0,0 1 0,0-1 0,0 0 0,1 1 0,-1-1 0,0 0 0,0 1 0,1-1 0,-1 0 0,0 0 0,0 0 0,1 1 0,-1-1 0,0 0 0,1 0 0,-1 0 0,0 1 0,0-1 0,1 0 0,-1 0 0,0 0 0,1 0 0,-1 0 0,1 0 0,-1 0 0,17-4 0,-11 2 0,112-41 0,-57 19 0,111-27 0,-153 47 0,0 0 0,0 2 0,0 0 0,0 2 0,1 0 0,-1 1 0,0 1 0,0 0 0,0 2 0,27 8 0,-36-8 0,-1 0 0,0 0 0,0 1 0,0 0 0,0 0 0,-1 1 0,0 1 0,0-1 0,12 14 0,-15-15 0,-1 0 0,0 1 0,-1-1 0,1 1 0,-1 0 0,0 0 0,-1 0 0,1 0 0,-1 0 0,0 1 0,-1-1 0,0 1 0,0-1 0,0 1 0,0-1 0,-2 9 0,0-1 0,-1-1 0,-1 1 0,-1-1 0,0 0 0,0 0 0,-8 15 0,-45 73 0,30-60 0,-1 0 0,-2-2 0,-2-1 0,-2-2 0,-45 39 0,45-48 0,-1 0 0,-2-2 0,0-2 0,-1-1 0,-1-3 0,-47 18 0,54-26-1365,9-5-5461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0 24575,'-1'1'0,"0"0"0,-1 0 0,1 0 0,0 0 0,0 0 0,0 0 0,0 1 0,0-1 0,1 0 0,-1 0 0,0 1 0,1-1 0,-1 0 0,0 3 0,-4 7 0,-57 108 0,-34 67 0,31-50-467,-53 108-439,-13-10 836,84-162-19,38-60 80,-1 0 0,0-1 0,-15 14 0,20-21-69,0-1-1,0 1 0,0-1 0,-1 0 0,1 0 0,-1 0 0,0-1 1,1 1-1,-1-2 0,0 1 0,0-1 0,0 0 0,-12 1 0,-19-5-5440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24575,'0'0'0,"0"2"0,2 4 0,4 9 0,7 13 0,9 16 0,7 5 0,-3-5-8191</inkml:trace>
  <inkml:trace contextRef="#ctx0" brushRef="#br0" timeOffset="1">1265 905 24575,'0'0'0,"0"0"0,0 0 0,0 0 0,0 2 0,0 3 0,0 2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252 181 24575,'-7'-5'0,"3"1"0,-182-135 0,171 128 0,-16-9 0,31 20 0,0 0 0,0-1 0,0 1 0,0 0 0,0 0 0,-1 0 0,1 0 0,0 0 0,0 0 0,0 0 0,-1-1 0,1 1 0,0 0 0,0 0 0,0 0 0,0 0 0,-1 0 0,1 0 0,0 0 0,0 0 0,0 0 0,-1 0 0,1 0 0,0 0 0,0 0 0,0 0 0,-1 0 0,1 0 0,0 0 0,0 1 0,0-1 0,-1 0 0,1 0 0,0 0 0,0 0 0,0 0 0,0 0 0,-1 0 0,1 1 0,0-1 0,0 0 0,0 0 0,0 0 0,0 0 0,0 1 0,0-1 0,-1 0 0,1 0 0,0 13 0,0-10 0,3 25 0,1 0 0,1 0 0,13 41 0,36 83 0,-44-126 0,71 209 0,-65-176 0,-2 1 0,6 67 0,-17-82-227,-2-1-1,-2 0 1,-3 0-1,-1 0 1,-11 45-1,-4-2-6598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143 295 24575,'-1'1'0,"-1"-1"0,1 0 0,0 0 0,-1 1 0,1-1 0,0 1 0,-1-1 0,1 1 0,0-1 0,-1 1 0,1 0 0,0 0 0,0-1 0,0 1 0,-2 2 0,-14 18 0,7-5 0,2-1 0,-1 1 0,2 0 0,-7 22 0,-16 71 0,22-70 0,1-1 0,2 2 0,2-1 0,1 0 0,2 0 0,2 1 0,9 54 0,-3-54 0,2 0 0,1-1 0,3 0 0,18 40 0,-23-61 0,1 0 0,1-1 0,0 0 0,1 0 0,1-2 0,0 1 0,1-2 0,1 0 0,0 0 0,21 13 0,-21-17 0,1-1 0,0-1 0,0-1 0,1 0 0,0-1 0,0 0 0,1-2 0,21 4 0,-17-6 0,-1-1 0,0 0 0,0-2 0,1 0 0,-1-2 0,35-7 0,-15-2-76,-1-1-1,0-2 1,-2-2 0,0-1-1,0-2 1,-2-1-1,-1-2 1,61-52 0,-78 58 71,0-1 0,-1 0 0,-1-1 0,-1-1 0,0 0 0,-2-1 0,0-1 0,-2 0 1,0 0-1,11-36 0,-17 41 1,0 0 1,-2-1 0,0 1-1,-1-1 1,-1 0 0,0 0-1,-1 0 1,-1 0-1,-1 0 1,-1 0 0,0 1-1,-1-1 1,-1 1 0,-1 0-1,-10-21 1,1 9 3,-1 1 0,-1 1 0,-32-37 0,-71-70 0,106 120 0,-34-37 100,-100-79-1,123 111-46,-1 2 0,0 0 0,-2 2 0,1 1 0,-2 2 0,-45-15 0,63 24-29,-1 0 1,0 1 0,0 0-1,0 1 1,0 0 0,0 1-1,-19 2 1,23 0-23,0-1 0,1 1 1,-1 0-1,1 1 0,-1 0 0,1 0 0,0 1 0,0-1 1,0 1-1,0 1 0,1 0 0,-9 7 0,5 0-229,0-1-1,0 2 1,1-1-1,1 1 1,-10 20-1,-3 14-6598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24575,'0'0'0,"0"-1"0,0 1 0,0-1 0,1 1 0,-1-1 0,0 1 0,0-1 0,0 1 0,1-1 0,-1 1 0,0-1 0,1 1 0,-1-1 0,1 0 0,0 0 0,15-21 0,1 0 0,1 1 0,1 1 0,0 1 0,2 1 0,0 1 0,1 0 0,1 2 0,32-17 0,-31 20 0,0 2 0,1 0 0,0 1 0,0 2 0,1 0 0,-1 2 0,2 1 0,-1 1 0,46 1 0,-55 2 0,0 2 0,0 0 0,0 1 0,0 1 0,0 1 0,-1 0 0,0 1 0,0 1 0,17 9 0,-24-10 0,0-1 0,-1 1 0,1 1 0,-1 0 0,-1 0 0,1 0 0,-1 1 0,-1 0 0,1 0 0,-1 1 0,-1 0 0,0 0 0,0 0 0,0 1 0,-1-1 0,3 15 0,-3-9 12,-1 1 0,-1-1 1,-1 1-1,0-1 0,-1 1 0,0 0 0,-3 18 0,-1-13-80,-1 0 0,-1 0 0,0 0 0,-15 31-1,0-11-82,-2-1 0,-2-1 0,-2-1-1,-40 44 1,-127 121 269,39-44-1434,131-133-4677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24575,'3'16'0,"-1"-11"0,1 0 0,0 0 0,0-1 0,0 1 0,1-1 0,0 0 0,6 6 0,-8-8 0,70 63-22,95 66 1,-131-104-46,591 410-484,-301-254-704,-270-157-5020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1291 189 24575,'-7'-13'0,"2"8"0,0 0 0,0 0 0,0 1 0,-1-1 0,0 1 0,-10-5 0,-40-15 0,45 19 0,-53-18 0,-1 3 0,0 3 0,-70-9 0,47 14 0,-163 0 0,202 13 0,-91 15 0,114-11 0,-1 1 0,1 1 0,1 2 0,-49 23 0,65-27 0,0 0 0,1 1 0,-1 0 0,1 0 0,1 1 0,-1 0 0,1 0 0,1 1 0,-1 0 0,1 0 0,-8 16 0,8-12 0,0 1 0,1 0 0,1 0 0,0 0 0,1 0 0,0 1 0,1-1 0,0 17 0,1-9 0,2 1 0,0-1 0,1 0 0,1 1 0,1-1 0,1 0 0,1-1 0,0 0 0,2 0 0,10 20 0,-17-38 0,0 0 0,1 1 0,-1-1 0,0 0 0,1 0 0,0 0 0,-1 0 0,1 0 0,0-1 0,0 1 0,0-1 0,0 1 0,0-1 0,4 2 0,-2-1 0,0-1 0,0-1 0,0 1 0,-1 0 0,1-1 0,0 0 0,0 0 0,0 0 0,5-1 0,40-7 0,93-26 0,-99 21 0,1 2 0,91-10 0,-100 20 0,0 2 0,0 1 0,0 2 0,0 1 0,-1 2 0,1 1 0,-2 2 0,58 24 0,-79-28 0,0 0 0,-1 0 0,1 1 0,-1 1 0,14 12 0,-21-16 0,0-1 0,-1 1 0,1 0 0,-1 0 0,0 1 0,0-1 0,-1 1 0,1-1 0,-1 1 0,0 0 0,0 0 0,-1 0 0,1 0 0,-1 0 0,0 0 0,0 10 0,-1-5 0,-1-1 0,0 1 0,-1 0 0,0 0 0,-1 0 0,0-1 0,0 1 0,-7 12 0,-4 4 0,-26 39 0,17-34 0,-2-1 0,-1-1 0,-1-1 0,-1-1 0,-1-2 0,-1 0 0,-2-3 0,0 0 0,-2-2 0,0-2 0,-59 24 0,68-33-455,0-1 0,-34 6 0,21-9-6371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22 522 24575,'6'0'0,"1"-1"0,0-1 0,0 1 0,0-1 0,12-5 0,7-2 0,40-9 0,-25 8 0,78-31 0,-107 36 0,-1-1 0,1 0 0,-1-1 0,0 0 0,-1 0 0,0-2 0,0 1 0,-1-1 0,0-1 0,15-18 0,-18 18 0,0 1 0,-1-1 0,0 0 0,-1 0 0,0-1 0,0 0 0,-1 1 0,0-1 0,1-19 0,-3 21 0,-1 1 0,0-1 0,-1 1 0,1-1 0,-2 1 0,1-1 0,-1 1 0,-1 0 0,1 0 0,-1 0 0,-1 0 0,0 0 0,-6-9 0,6 10 0,-2 0 0,1 0 0,-1 1 0,0-1 0,0 1 0,0 1 0,-1-1 0,-13-7 0,15 10 0,0 0 0,0 1 0,0 0 0,0 0 0,0 1 0,-1-1 0,1 1 0,0 0 0,-1 1 0,1-1 0,-1 1 0,1 0 0,-1 0 0,1 1 0,-6 1 0,-1 1 0,2 0 0,-1 1 0,0 0 0,1 1 0,0 0 0,-15 11 0,5-2 0,-36 34 0,41-33 0,1 0 0,1 0 0,1 1 0,0 1 0,1 0 0,1 1 0,0 0 0,1 0 0,1 1 0,1 0 0,1 1 0,1 0 0,0 0 0,-2 27 0,4 38-1365,6-12-5461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 24575,'0'0'0,"-1"3"0,-8 10 0,-8 13 0,-12 14 0,-10 15 0,-6 14 0,-3 10 0,-1 5 0,2-3 0,4-8 0,-3-14 0,1-13 0,8-14-8191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3 0,2 8 0,4 11 0,5 11 0,5 2 0,-1-5-8191</inkml:trace>
  <inkml:trace contextRef="#ctx0" brushRef="#br0" timeOffset="1">840 1239 24575,'0'0'0,"0"0"0,0 0 0,0 0 0,0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0,4 4 0,4 5 0,6 6 0,3 9 0,2 6 0,-1 5 0,-2 8 0,-2 10 0,-1 10 0,-4 3 0,-5 0 0,-2-6 0,-2-12-8191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24575,'1'-5'0,"-1"0"0,1 0 0,0 0 0,0 1 0,1-1 0,-1 1 0,1-1 0,0 1 0,0-1 0,1 1 0,-1 0 0,1 0 0,0 0 0,0 0 0,0 1 0,6-6 0,6-4 0,1 0 0,28-17 0,-38 26 0,42-24-82,0 1-1,2 3 1,0 2-1,55-15 0,215-44-329,-254 68 412,0 2 0,89-3 0,-122 16-1228,-11 1-4910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0 688 24575,'1'0'0,"-2"0"0,3-2 0,14-7 0,24-10 0,32-14 0,47-13 0,43-10 0,36-8-2574,28-9 2574,14-5-2912,5-7 2912,-11-1 0,-37 9 0,-52 18-2705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24575,'1'0'0,"-1"0"0,1 0 0,0 0 0,0 0 0,-1 1 0,1-1 0,0 0 0,-1 0 0,1 1 0,-1-1 0,1 0 0,1 2 0,3 1 0,81 44 0,5 0 0,35 13-304,33 7-913,31 6 436,416 135-2858,830 171-1,-1293-350 3388,155 35 96,-9 20 359,-235-64 396,91 48 1,-85-33-204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35 274 24575,'0'-5'0,"-1"0"0,0 0 0,0 0 0,0 0 0,-1 0 0,0 0 0,0 0 0,-4-6 0,3 5 0,0 0 0,1-1 0,-1 1 0,-1-9 0,3 9 0,0-1 0,0 1 0,0-1 0,1 1 0,0-1 0,1 1 0,1-11 0,-1 14 0,0 0 0,0 0 0,0 0 0,0 0 0,0 1 0,1-1 0,0 1 0,-1-1 0,1 1 0,0 0 0,0-1 0,0 1 0,0 0 0,1 0 0,-1 1 0,0-1 0,1 0 0,0 1 0,3-2 0,9-4 0,-1 2 0,2 0 0,15-3 0,51-7 0,-42 9 0,78-14-1365,-72 13-5461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24575,'5'-6'0,"9"-4"0,1 2 0,0 0 0,0 0 0,0 2 0,18-6 0,-16 6 0,19-8 0,2 3 0,0 0 0,0 3 0,66-7 0,-99 15 0,0-1 0,0 1 0,0 1 0,0-1 0,-1 1 0,1-1 0,0 1 0,7 3 0,-10-3 0,0 0 0,0 0 0,0 0 0,-1 1 0,1-1 0,0 0 0,-1 1 0,1-1 0,-1 1 0,1 0 0,-1-1 0,0 1 0,0 0 0,0 0 0,0 0 0,0 0 0,0 0 0,0 0 0,-1 0 0,1 0 0,-1 0 0,1 2 0,0 7 0,0 1 0,-1-1 0,-1 1 0,0-1 0,0 1 0,-1-1 0,0 1 0,-4 10 0,-4 7 0,-24 51 0,7-30 0,-2-1 0,-2-2 0,-48 56 0,75-98 0,1-2 0,0 1 0,1-1 0,-1 1 0,-3 7 0,5-10 0,1 0 0,0 0 0,-1-1 0,1 1 0,0 0 0,0 0 0,0 0 0,0 0 0,-1 0 0,1 0 0,1 0 0,-1 0 0,0-1 0,0 1 0,0 0 0,0 0 0,1 0 0,-1 0 0,0 0 0,1 0 0,-1-1 0,0 1 0,1 0 0,-1 0 0,1-1 0,-1 1 0,1 0 0,0-1 0,0 2 0,4 1 0,0 0 0,0 0 0,0-1 0,0 0 0,0 0 0,1 0 0,-1 0 0,0-1 0,1 0 0,6 1 0,21 3 0,2-2 0,36-1 0,72-8 0,-82 2 0,36-1-1365,-14 1-5461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24575,'-10'0'0,"-13"1"0,-1 0 0,0 2 0,1 0 0,0 2 0,0 0 0,0 2 0,1 0 0,0 2 0,0 0 0,-31 19 0,41-20 0,-1 2 0,1-1 0,1 1 0,-1 1 0,2 0 0,0 1 0,0 0 0,1 1 0,0 0 0,1 0 0,-11 26 0,11-18 0,1 0 0,0 0 0,2 0 0,1 1 0,0 0 0,2 0 0,0 37 0,8 67 0,-6-125 0,0 0 0,0 0 0,0 1 0,1-1 0,-1 0 0,0 0 0,1 0 0,-1 0 0,1 0 0,-1 0 0,1 0 0,-1 0 0,1 0 0,0 0 0,-1 0 0,1 0 0,0 0 0,0-1 0,0 1 0,-1 0 0,1-1 0,0 1 0,0 0 0,0-1 0,0 1 0,0-1 0,0 1 0,3-1 0,2 2 0,0-1 0,0 0 0,0-1 0,9 1 0,-5-1 0,176-3 0,40 2 0,-139 12 0,-71-7 0,0 0 0,0 0 0,23 11 0,-32-12 0,0 1 0,-1 0 0,1 0 0,-1 0 0,0 1 0,0 0 0,0 0 0,10 12 0,-13-12 0,1 0 0,-1 0 0,0 1 0,0-1 0,-1 1 0,0 0 0,0 0 0,0 0 0,-1 0 0,1 0 0,-2 0 0,2 10 0,-2-5 0,-1-1 0,0 1 0,0 0 0,-1-1 0,0 1 0,-7 19 0,2-14 0,0-1 0,-1 0 0,-17 26 0,4-13 0,-1-1 0,-2-2 0,-44 39 0,18-23 0,-1-2 0,-3-2 0,-105 55 0,134-82 0,16-8 76,13-7-1517,5-2-5385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0 24575,'-1'1'0,"0"-1"0,0 1 0,0-1 0,0 1 0,0 0 0,0 0 0,1-1 0,-1 1 0,0 0 0,0 0 0,0 0 0,1 0 0,-1 0 0,0 0 0,0 2 0,-3 3 0,-215 366-2,142-231-86,-1-9-323,54-97 390,-42 51 1,55-74 48,-1 1 0,-1-1-1,-16 11 1,23-18-182,-1-1 0,1 0 0,-1 0 0,0-1 0,-1 0 0,1 0 0,0-1 0,-16 3 0,-11-3-6220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7 0,4 12 0,5 15 0,5 14 0,0 6 0,-3-6-8191</inkml:trace>
  <inkml:trace contextRef="#ctx0" brushRef="#br0" timeOffset="1">1087 949 24575,'0'0'0,"0"2"0,0 2 0,-2 1 0,-1 0 0,1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24575,'59'-23'0,"-19"8"0,4-3 0,1 2 0,1 2 0,0 3 0,1 1 0,1 2 0,-1 3 0,63 0 0,-108 5 0,4 0 0,-1 0 0,1 0 0,0 1 0,8 2 0,-13-3 0,1 1 0,-1-1 0,0 1 0,1-1 0,-1 1 0,0 0 0,1 0 0,-1 0 0,0 0 0,0 0 0,0 0 0,0 0 0,0 0 0,0 0 0,0 0 0,0 0 0,0 1 0,-1-1 0,1 0 0,0 1 0,-1-1 0,1 3 0,0 0 0,0 1 0,-1 0 0,1-1 0,-1 1 0,0 0 0,-1 0 0,0 5 0,-10 36 0,-7 13 0,-48 100 0,-44 52 0,90-174 0,2-3 0,-52 102 0,59-111 0,1 0 0,2 1 0,-10 41 0,17-60 0,0-1 0,0 1 0,1-1 0,0 1 0,0-1 0,0 1 0,1 0 0,2 6 0,-2-9 0,0 0 0,1-1 0,-1 1 0,1-1 0,0 1 0,0-1 0,0 0 0,0 0 0,0 0 0,1 0 0,0 0 0,-1 0 0,1-1 0,0 1 0,5 2 0,3 1 0,0 0 0,1 0 0,0-1 0,0 0 0,20 4 0,65 8 0,-41-12-273,0-2 0,0-2 0,0-3 0,95-16 0,-109 11-6553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 24575,'0'0'0,"0"0"0,4 0 0,12 4 0,19 3 0,25-2 0,32-9 0,37-13 0,26-15-1615,20-22 1615,18-27-2373,38-48 2373,-22-2-4203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4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1819 1249 24575,'-1'-7'0,"-3"-23"0,-2 2 0,-15-46 0,-29-51 0,37 98 0,-1 0 0,-1 2 0,-28-36 0,35 51 0,0 0 0,-1 0 0,-1 1 0,0 1 0,0-1 0,0 2 0,-1-1 0,0 2 0,0-1 0,-21-7 0,16 9 0,1 2 0,0 0 0,-1 0 0,0 1 0,0 1 0,1 1 0,-1 0 0,0 1 0,0 1 0,1 1 0,-29 7 0,17-1 0,-1 0 0,1 3 0,1 0 0,0 1 0,-37 26 0,37-21 0,0 2 0,-43 45 0,57-52 0,0 0 0,2 1 0,0 0 0,0 1 0,1 0 0,1 0 0,-7 19 0,13-30 0,1 1 0,-1 0 0,1-1 0,0 1 0,1 0 0,-1 0 0,1-1 0,0 1 0,0 0 0,0 0 0,1 0 0,0-1 0,0 1 0,0 0 0,0-1 0,1 1 0,-1 0 0,1-1 0,1 0 0,-1 0 0,0 1 0,1-1 0,0-1 0,4 5 0,3 3 0,1-1 0,0-1 0,1 0 0,0-1 0,17 10 0,69 29 0,-83-40 0,128 66 0,-139-70 0,1-1 0,-1-1 0,0 1 0,1-1 0,-1 1 0,1-1 0,-1 0 0,1-1 0,0 1 0,-1-1 0,6 0 0,6-2 0,31-6 0,-42 8 0,60-15 8,100-36-1,-121 34-53,-1-2-1,-1-2 0,46-31 1,-44 21-47,-2-1 0,44-43 0,-57 46 23,-1-2 0,-2 0 0,33-50 1,-44 56 33,-2 1 0,0-2 0,-1 0 1,-2 0-1,12-47 0,-17 51 25,-1-1 1,-1 1-1,-2-1 0,0 0 0,-1 0 1,-1 0-1,-7-39 0,4 44-9,-1 1 0,0 0-1,-2 0 1,1 0 0,-2 0 0,0 1 0,-1 1-1,-14-18 1,8 14-56,0 0 0,-2 2 0,0 0 1,-2 0-1,-29-20 0,16 17-121,0 0-1,-69-28 1,52 29-99,-75-18 0,54 22 145,-1 3-1,-98-4 0,76 13 198,-128 15-1,157-5-45,0 3 0,1 3 0,0 3 0,-80 31 0,99-28 0,1 1 0,1 2 0,0 2 0,2 1 0,1 3 0,-56 50 0,62-46 0,0 2 0,3 2 0,1 0 0,1 2 0,3 2 0,-26 49 0,33-50 0,1 1 0,2 0 0,2 1 0,2 0 0,1 1 0,-7 83 0,15-77 0,2 0 0,2 1 0,2-1 0,3 0 0,1-1 0,3 1 0,1-2 0,3 0 0,2 0 0,1-2 0,3 0 0,1-1 0,36 50 0,-24-44 0,3-2 0,1-2 0,3-1 0,1-2 0,90 67 0,-89-78 0,2-2 0,1-3 0,1-1 0,1-3 0,1-1 0,95 25 0,-81-33 69,1-2 0,76 3 0,126-12-1105,-130-9-3111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4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24575,'5'8'0,"48"53"0,144 193-298,-13 13-313,89 120 43,-236-338 718,47 46-1,-73-84-111,15 11-1,-23-20-38,-1 0 0,1 0-1,0 0 1,0 0-1,1-1 1,-1 1 0,0-1-1,0 0 1,1 0 0,6 1-1,-9-2 2,1 0 0,0 0 0,-1 0 0,1-1 0,-1 1 0,1 0 0,0-1 0,-1 1 0,1-1 0,-1 1 0,1-1 0,-1 0 0,1 0 0,-1 0 0,0 0 0,1 0 0,-1 0 0,0 0 0,2-2 0,0-1 0,1 0 0,-2-1 0,1 1 0,0-1 0,2-6 0,3-13 0,0-1 0,-2-1 0,-1 1 0,3-28 0,13-263 13,-29-4 0,0 117 49,14 4-1482,0 142-4321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4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24575,'0'0'0,"0"0"0,0-2 0,0-2 0,4-7 0,6-8 0,14-11 0,17-8 0,18-3 0,11 2 0,10 3 0,6 6 0,-4 6 0,-16 8-8191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4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24575,'0'0'0,"0"0"0,2-2 0,10-3 0,14-5 0,19-8 0,19-10 0,23-9 0,21-11 0,11-5-965,-7 1 965,-22 10-7226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4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0 24575,'-5'1'0,"0"-1"0,0 1 0,0 0 0,0 0 0,0 0 0,1 1 0,-1-1 0,1 1 0,-1 0 0,1 1 0,0-1 0,-1 1 0,1 0 0,1 0 0,-1 0 0,-5 6 0,-4 5 0,1 1 0,-20 32 0,5-1-116,2 2 0,2 1 1,-25 75-1,20-33-116,-17 104 0,23-63 232,17-97 0,2 60 0,3-88 0,1 0 0,-1 0 0,1 0 0,0 0 0,1-1 0,0 1 0,4 10 0,-4-13 0,0-1 0,0 1 0,0-1 0,1 0 0,-1 0 0,1 0 0,0-1 0,-1 1 0,1 0 0,1-1 0,-1 0 0,0 0 0,0 0 0,7 3 0,3 0 122,-1-1 1,1 0-1,1-1 1,15 2-1,55 2-1327,-34-5-5466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45 360 24575,'-42'0'0,"40"-1"0,8-1 0,65-22 0,178-38-76,10 14-1362,692-84 1138,-607 88-98,-39 0-664,-286 42-3855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4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177 136 24575,'1'-3'0,"-1"1"0,1-1 0,0 1 0,1-1 0,-1 1 0,0-1 0,1 1 0,-1 0 0,4-4 0,3-5 0,-1-1 0,21-34 0,-24 41 0,0 0 0,0 1 0,0-1 0,1 0 0,-1 1 0,8-4 0,-12 7 0,0 1 0,0 0 0,0 0 0,1 0 0,-1 0 0,0 0 0,0-1 0,0 1 0,0 0 0,1 0 0,-1 0 0,0 0 0,0 0 0,0 0 0,1 0 0,-1 0 0,0 0 0,0 0 0,0 0 0,1 0 0,-1 0 0,0 0 0,0 0 0,1 0 0,-1 0 0,0 0 0,0 0 0,0 0 0,1 0 0,-1 0 0,0 0 0,0 0 0,0 0 0,0 1 0,1-1 0,-1 0 0,0 0 0,0 0 0,3 11 0,-2-10 0,17 129 0,-5-33 0,7 15-153,38 119-1,58 102-224,-107-310 378,-2-6 0,0 1 0,5 20 0,-11-32 0,0-1 0,0 0 0,-1 0 0,0 0 0,0 0 0,0 0 0,0 1 0,-1-1 0,0 0 0,0 0 0,0 0 0,-3 7 0,0-3 64,-1-1-1,0 1 1,-1-1-1,0 0 1,0-1-1,-1 1 1,0-1-1,-11 9 1,-5 2-8,-42 24 1,-20 3-57,-3-3 0,-118 39 0,199-79 0,13-3 0,3-2 0,485-140-1210,-363 108 1058,135-38-986,-159 44-4553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4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24575,'0'4'0,"1"20"0,1 0 0,8 34 0,-3-16 0,75 491-1011,16 100 858,-98-633 151,18 145-1167,-18-126-4687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4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24575,'3'0'0,"0"-1"0,0 1 0,-1 0 0,1 1 0,0-1 0,0 0 0,-1 1 0,1-1 0,0 1 0,2 1 0,1 0 0,16 5 0,1 1 0,-1 2 0,-1 0 0,0 2 0,-1 0 0,0 1 0,0 1 0,28 27 0,-38-31 0,-1-1 0,0 1 0,-1 1 0,0-1 0,-1 1 0,0 1 0,0-1 0,-1 1 0,-1 1 0,0-1 0,-1 1 0,0-1 0,-1 1 0,-1 0 0,0 1 0,1 16 0,-3-12 9,-1 1 1,-1-1-1,-1 0 0,0 1 0,-2-1 1,0-1-1,0 1 0,-2-1 0,0 0 0,-1 0 1,-1-1-1,-11 16 0,5-10-195,-1-2 1,-2 0-1,1 0 0,-2-2 1,-1 0-1,0-1 1,-41 26-1,15-17-6640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4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24575,'2'4'0,"4"4"0,0-1 0,0 0 0,1 0 0,13 10 0,-9-7 0,30 25 0,2-1 0,79 46 0,-111-73 0,1-1 0,-1-1 0,1 0 0,14 3 0,-23-7 0,0 0 0,0 0 0,0-1 0,0 1 0,-1-1 0,1 0 0,0 0 0,0 0 0,0 0 0,0-1 0,0 1 0,0-1 0,0 0 0,0 0 0,-1 0 0,1 0 0,0 0 0,-1 0 0,1-1 0,-1 1 0,1-1 0,-1 0 0,4-3 0,-3 1 0,0 1 0,-1-1 0,1 0 0,-1 0 0,0 0 0,0 0 0,-1 0 0,2-5 0,0-2 0,0 0 0,0-14 0,0-5 0,-3 0 0,0 0 0,-2 0 0,-1 0 0,-2 0 0,0 0 0,-2 1 0,-2 0 0,0 0 0,-2 1 0,-1 0 0,-19-31 0,6 21 0,22 34 0,0 0 0,-1 0 0,0 0 0,1 1 0,-1 0 0,-6-5 0,9 8 0,1 0 0,0 0 0,0-1 0,0 1 0,-1 0 0,1 0 0,0 0 0,0 0 0,-1-1 0,1 1 0,0 0 0,0 0 0,-1 0 0,1 0 0,0 0 0,-1 0 0,1 0 0,0 0 0,0 0 0,-1 0 0,1 0 0,0 0 0,-1 0 0,1 0 0,0 0 0,0 0 0,-1 0 0,1 1 0,0-1 0,-1 0 0,1 1 0,0-1 0,-1 1 0,1 0 0,0-1 0,0 1 0,0-1 0,0 1 0,-1 0 0,1-1 0,0 1 0,0 0 0,0-1 0,0 1 0,1 1 0,1 11 0,1 1 0,1 0 0,0-1 0,1 0 0,0 0 0,9 15 0,-7-14 0,21 42-682,44 64-1,-42-75-6143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4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5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92 134 24575,'-25'-35'0,"9"13"0,-14-25 0,14 20 0,12 24 0,4 8 0,2 10 0,68 314 0,64 203-774,-97-398 749,8 60 133,-38-148-555,-2 1 1,-1 56-1,-6-35-5713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5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24575,'8'-7'0,"4"3"0,1 0 0,-1 1 0,1 1 0,0 0 0,-1 1 0,18 0 0,-23 0 0,9 1 0,0-1 0,0 2 0,0 0 0,0 1 0,0 1 0,0 0 0,-1 1 0,0 1 0,1 0 0,-2 1 0,1 0 0,-1 2 0,0 0 0,0 0 0,-1 1 0,14 12 0,-14-9 3,-1 1-1,0 0 1,-1 1-1,-1 0 1,0 1-1,-1 0 1,-1 1 0,0-1-1,-1 1 1,0 1-1,-2 0 1,0 0-1,-1 0 1,0 0-1,1 27 1,-4-16-80,0-1 0,-2 1 1,-2-1-1,0 1 0,-2-1 0,0 0 0,-2 0 1,-1-1-1,-15 32 0,5-19 22,-3-1-1,-47 68 0,-64 60 51,-2 1 32,120-148-637,-20 40 0,24-36-5489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5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24575,'0'1'0,"0"1"0,-1-1 0,1 0 0,0 1 0,0-1 0,0 0 0,-1 1 0,1-1 0,-1 0 0,1 0 0,-2 2 0,0 4 0,-41 151 0,21-69 0,-25 84-145,-71 295-510,114-449 655,-3 12 0,1 0 0,-2 52 0,8-81 13,0 0 0,0 1 0,0-1 0,0 0 0,1 1 0,-1-1 0,1 0 0,-1 1 0,1-1 0,0 0 0,0 0 0,0 0 0,0 0 0,0 0-1,0 0 1,0 0 0,3 3 0,-2-4 9,0 0 0,0 0-1,0 0 1,0 0 0,0 0-1,0 0 1,0-1 0,0 1-1,0-1 1,0 1 0,0-1-1,0 0 1,0 0 0,1 0-1,-1 0 1,0 0 0,0 0 0,0-1-1,4 0 1,25-8 8,1-1 1,-2-2 0,41-21-1,-34 16-19,23-12-114,182-82-1696,-163 76-4490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5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4 0,0 7 0,2 11 0,4 16 0,4 24 0,1 20 0,1 11 0,1 1 0,-3-10 0,-2-19-8191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5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2 0,0 0 0,2 2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 12 0,2 17 0,0-4 0,25 501-971,-43-106 768,1-82 225,16 0-348,2-243-845,0-17-4371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5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24575,'-13'0'0,"5"0"0,3 0 0,-1 0 0,1 0 0,-1 0 0,0 1 0,-5 1 0,9-1 0,0 0 0,0 0 0,0 0 0,1 0 0,-1 0 0,0 0 0,0 0 0,1 1 0,-1-1 0,0 1 0,1-1 0,-1 1 0,1-1 0,0 1 0,0 0 0,-2 3 0,-1 3 0,1-1 0,0 1 0,1 0 0,-1 0 0,2 0 0,-1 1 0,1-1 0,0 0 0,1 1 0,0-1 0,0 0 0,2 9 0,0-6 0,0 0 0,0 0 0,1 0 0,1 0 0,0-1 0,0 1 0,1-1 0,9 14 0,-4-10 0,1-1 0,1 1 0,0-2 0,1 0 0,19 15 0,77 47 0,-29-22 0,-73-48 0,-1 1 0,1 0 0,-1 1 0,9 9 0,-14-12 0,1-1 0,0 0 0,-1 1 0,1-1 0,-1 1 0,0 0 0,0-1 0,0 1 0,0 0 0,-1 0 0,1 0 0,-1-1 0,1 1 0,-1 0 0,0 0 0,-1 4 0,0-1 0,0 0 0,0-1 0,-1 1 0,0 0 0,0-1 0,-4 8 0,-2 1 0,-12 16 0,-3 0 0,-1-1 0,-1-2 0,-2 0 0,-33 25 0,23-23 0,-1-2 0,-80 41 0,93-56-1365,9-5-5461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5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24575,'0'0'0,"2"-2"0,8-3 0,17-1 0,22-5 0,20-4 0,18-4 0,20-6 0,14-6 0,-6 1-731,-22 5-6729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7:5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24575,'0'0'0,"0"-2"0,6-2 0,13-5 0,28-8 0,36-9 0,26-6 0,15-2 0,-1 1-865,-21 8-6461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0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 24575,'-11'-1'0,"7"1"0,0 0 0,-1 0 0,1 0 0,0 1 0,-5 0 0,8-1 0,0 1 0,0-1 0,0 1 0,0-1 0,0 1 0,-1 0 0,1-1 0,0 1 0,0 0 0,0 0 0,1-1 0,-1 1 0,0 0 0,0 0 0,0 0 0,1 0 0,-1 0 0,0 0 0,1 1 0,-1-1 0,0 2 0,-1 4 0,1 0 0,-1-1 0,1 2 0,1-1 0,0 13 0,2 40 0,11 61 0,-6-63 0,77 693-1488,-11-89 508,-66-606 867,6 70-38,-11-96 204,-1-1-1,-5 35 1,4-60 14,-1-1 0,1 1-1,-1-1 1,1 1 0,-1-1 0,-1 0-1,1 1 1,0-1 0,-1 0 0,-3 5-1,4-6-11,0-1-1,0 0 0,-1 0 0,1 0 0,-1 0 1,1 0-1,-1 0 0,1-1 0,-1 1 1,1 0-1,-1-1 0,0 1 0,1-1 0,-1 1 1,0-1-1,1 0 0,-1 0 0,0 0 0,0 0 1,1 0-1,-1 0 0,-3-1 0,-3-1-406,0 0-1,-12-4 0,-16-8-6187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0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24575,'16'-8'0,"1"1"0,0 1 0,0 0 0,1 2 0,0 0 0,-1 1 0,1 0 0,0 2 0,1 0 0,22 2 0,-9 3 0,-1 1 0,1 1 0,-1 2 0,-1 1 0,54 24 0,-69-25 0,0-1 0,-1 2 0,0 0 0,0 0 0,20 19 0,-26-19 0,0-1 0,0 1 0,-1 1 0,0-1 0,-1 1 0,0 0 0,-1 1 0,8 19 0,-9-17 2,0 1 1,-1-1-1,-1 1 0,0 0 0,0 28 0,-2-21-11,-2 1 0,-1-1 0,-7 28 0,-4 0-326,-3 0-1,-32 67 0,8-34 224,-95 143 0,-83 54 131,203-261-19,6-7 0,-16 21 0,25-31-97,1 0 0,-1 0 1,1 0-1,0-1 0,-1 1 1,1 0-1,-1 0 1,1 0-1,0 0 0,0 0 1,-1 1-1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0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 24575,'-14'4'0,"6"5"0,0 0 0,0 0 0,0 0 0,1 1 0,1 0 0,-7 14 0,10-18 0,-28 51 0,-36 96 0,-8 66 0,58-168 0,8-23 0,-5 14 0,1 0 0,-12 75 0,24-111 0,1 0 0,-1 1 0,1-1 0,1 0 0,1 9 0,-2-14 0,0 1 0,1 0 0,-1 0 0,1-1 0,0 1 0,-1 0 0,1-1 0,0 1 0,0-1 0,0 1 0,0-1 0,0 1 0,1-1 0,-1 0 0,0 0 0,1 1 0,-1-1 0,1 0 0,-1 0 0,1 0 0,-1-1 0,3 2 0,1-1 0,0 0 0,0 0 0,0-1 0,0 0 0,0 0 0,1 0 0,-1 0 0,0-1 0,0 0 0,0 0 0,5-2 0,112-34 0,-30 8 0,-12 9-1365,-11 3-5461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0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2 0,0 4 0,0 9 0,2 17 0,4 23 0,3 21 0,7 20 0,7 5 0,0-15-8191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24575,'0'0'0,"0"0"0,2 0 0,7 1 0,12 6 0,11 4 0,0 1-8191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0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54 24575,'0'2'0,"0"-2"0,0 1 0,0-1 0,0 0 0,0 0 0,0 0 0,0 1 0,0-1 0,0 0 0,0 0 0,0 0 0,0 1 0,0-1 0,0 0 0,0 0 0,0 0 0,0 1 0,0-1 0,0 0 0,0 0 0,0 0 0,0 0 0,-1 1 0,1-1 0,0 0 0,0 0 0,0 0 0,0 0 0,0 1 0,0-1 0,-1 0 0,1 0 0,0 0 0,0 0 0,0 0 0,0 0 0,-1 0 0,1 1 0,0-1 0,0 0 0,0 0 0,-1 0 0,1 0 0,0 0 0,0 0 0,0 0 0,-1 0 0,1 0 0,0 0 0,0 0 0,0 0 0,-1 0 0,1 0 0,0 0 0,0 0 0,0 0 0,-1-1 0,1 1 0,-58-22 0,33 12 0,-27-7 0,38 14 0,0 0 0,0 0 0,-1 2 0,-17-1 0,25 2 0,1 1 0,-1-1 0,0 1 0,0 1 0,0-1 0,1 1 0,-1 1 0,1-1 0,-1 1 0,1 0 0,-6 4 0,2 0 0,1 0 0,1 1 0,0 0 0,0 0 0,0 1 0,1 0 0,0 0 0,-8 16 0,2-1 0,1 1 0,-13 40 0,15-30 0,0 0 0,3 1 0,0 0 0,-1 50 0,7-57 0,2 0 0,0 0 0,2 0 0,1 0 0,2 0 0,8 28 0,-7-39 0,0 0 0,1 0 0,0-1 0,2 0 0,0 0 0,14 17 0,-15-22 0,1-1 0,0-1 0,1 0 0,0 0 0,0-1 0,1-1 0,0 0 0,24 12 0,-29-17 0,0 0 0,1-1 0,-1 1 0,1-2 0,0 1 0,-1-1 0,1 0 0,0 0 0,0-1 0,0 0 0,-1-1 0,1 0 0,0 0 0,7-2 0,-3-1 0,-1 0 0,0-1 0,0 0 0,0 0 0,0-1 0,-1-1 0,0 0 0,11-11 0,-5 4 0,-1-1 0,-1-1 0,0 0 0,-2-1 0,1-1 0,-2 0 0,-1 0 0,0-1 0,-1-1 0,-1 1 0,-1-1 0,7-31 0,-8 23 0,-2-1 0,0 1 0,-2-1 0,-1 0 0,-2 0 0,0 1 0,-2-1 0,-11-47 0,10 61 0,-1 0 0,0 0 0,0 1 0,-15-25 0,15 31 0,0 0 0,-1 0 0,0 1 0,0 0 0,-1 0 0,0 0 0,0 1 0,-16-10 0,13 10-8,0 0 0,0 1 0,-1 0 0,0 1 0,0 1 0,0-1 0,-1 2 0,1 0 0,-17-2 0,13 4 36,0 0 1,1 1 0,-1 0-1,0 1 1,1 1-1,-28 9 1,24-5-153,0 0 0,1 1 1,0 1-1,1 1 0,0 0 0,0 1 1,1 1-1,1 0 0,0 1 0,0 1 1,-22 29-1,17-13-6702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0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24575,'-1'0'0,"0"0"0,0 0 0,0 0 0,0 0 0,0 0 0,0 0 0,1 0 0,-1 0 0,0 1 0,0-1 0,0 0 0,0 0 0,0 1 0,-1 0 0,-247 65 0,-62 23 0,300-85 0,0 0 0,0 1 0,1 1 0,0 0 0,-17 13 0,22-15 0,0 1 0,1-1 0,-1 1 0,1 1 0,0-1 0,0 1 0,1-1 0,-1 1 0,1 0 0,1 0 0,-4 11 0,1 2 0,1 1 0,1 0 0,-2 31 0,6 63 0,0-81 0,-1-22-106,6 98-1153,-3-92-5567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0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575 224 24575,'-16'-13'0,"-25"-11"0,-52-22 0,36 19 0,10 3 0,-74-33 0,104 50 0,-1 1 0,0 1 0,0 0 0,-37-4 0,52 9 0,0-1 0,0 1 0,0 0 0,0 0 0,1 1 0,-1-1 0,0 1 0,0-1 0,0 1 0,0 0 0,0 0 0,1 0 0,-5 3 0,5-3 0,0 1 0,0 0 0,0 0 0,1-1 0,-1 1 0,1 1 0,-1-1 0,1 0 0,-1 0 0,1 0 0,0 1 0,0-1 0,0 1 0,1-1 0,-2 5 0,-1 8 0,2-1 0,-1 1 0,2-1 0,0 1 0,2 20 0,17 73 0,-18-101 0,27 106 0,4 21 0,-30-124 0,2-13 0,4-5 0,3 0 0,-1 1 0,1 1 0,1-1 0,11-3 0,51-18 0,-72 27 0,33-10 0,1 1 0,1 1 0,-1 2 0,57-3 0,-83 10 0,0-1 0,1 2 0,-1 0 0,0 0 0,1 1 0,-1 0 0,0 1 0,0 0 0,-1 0 0,1 1 0,-1 0 0,1 1 0,-1 0 0,-1 1 0,1 0 0,-1 0 0,0 0 0,0 1 0,-1 1 0,0-1 0,9 12 0,-7-6 0,-1 0 0,-1 1 0,1-1 0,-2 1 0,0 1 0,-1-1 0,0 1 0,-1 0 0,3 23 0,-6-27 0,0 0 0,0 1 0,-1-1 0,-1 0 0,1 1 0,-2-1 0,0 0 0,0 0 0,-1 0 0,-1 0 0,1 0 0,-2-1 0,-9 19 0,3-14 0,-1 0 0,0-1 0,0 0 0,-2-1 0,0-1 0,0 0 0,-18 11 0,-12 5 0,-60 29 0,59-35-455,-2-3 0,-74 22 0,79-30-6371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0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1055 0 24575,'-12'2'0,"-326"57"0,-1-17 0,298-37 0,5-1 0,-80 11 0,94-11 0,0 1 0,1 1 0,-24 10 0,42-15 0,-1 1 0,1 0 0,0 0 0,-1 0 0,1 0 0,0 0 0,0 0 0,1 1 0,-1 0 0,0 0 0,1-1 0,0 1 0,-1 0 0,-2 6 0,2-2 0,1 0 0,0 0 0,0 0 0,0 0 0,1 0 0,-1 14 0,-1 30 6,3-1-1,9 72 1,26 100-209,56 201-336,19 116 146,-96-434 335,-5 0 1,-5 1 0,-4-1-1,-4 1 1,-6-1 0,-3 0-1,-36 131 1,10-112 42,-1 3 212,39-122-31,-1-1 1,2 0-1,-1 0 1,0 1-1,1-1 1,0 8-1,1-10-154,-1 0 0,0-1 1,1 1-1,0 0 0,-1 0 0,1-1 0,0 1 0,0 0 0,0-1 0,0 1 0,0-1 1,1 1-1,-1-1 0,0 0 0,1 0 0,-1 1 0,1-1 0,1 1 0,13 8-12,0-1 0,0-1 0,1 0 0,27 7 0,77 17 0,-102-28 0,464 81-2057,-254-66-521,-1-7-978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77 132 24575,'0'-2'0,"0"1"0,-1 0 0,1-1 0,-1 1 0,1 0 0,-1-1 0,1 1 0,-1 0 0,0-1 0,0 1 0,0 0 0,1 0 0,-1 0 0,0 0 0,-2-1 0,-16-13 0,18 14 0,0 1 0,0-1 0,0 0 0,0 1 0,0-1 0,0 1 0,0 0 0,-1-1 0,1 1 0,0 0 0,0 0 0,0-1 0,0 1 0,0 0 0,0 0 0,-1 0 0,1 0 0,0 1 0,0-1 0,0 0 0,0 0 0,-2 2 0,2-1 0,-1 0 0,1 0 0,0 0 0,0 0 0,0 0 0,0 1 0,0-1 0,0 0 0,1 1 0,-1-1 0,0 1 0,1-1 0,-1 1 0,1-1 0,-1 1 0,1 2 0,-2 9 0,0 0 0,2 0 0,-1 0 0,2 0 0,-1 0 0,2 0 0,0 0 0,0 0 0,2 0 0,7 20 0,-5-17 0,1 0 0,1 0 0,1 0 0,0-1 0,1-1 0,0 0 0,19 20 0,-21-26 0,0-1 0,0 0 0,1 0 0,0-1 0,0 0 0,0 0 0,1-1 0,10 4 0,-14-7 0,0 0 0,-1-1 0,1 0 0,0 0 0,0 0 0,0 0 0,0-1 0,-1 0 0,1 0 0,0-1 0,0 1 0,0-2 0,0 1 0,-1 0 0,1-1 0,8-3 0,-6 0 0,1 0 0,-1-1 0,0 1 0,0-1 0,-1-1 0,1 0 0,-2 0 0,1 0 0,-1-1 0,0 0 0,0 0 0,-1 0 0,0-1 0,-1 1 0,6-17 0,-4 8 0,0-1 0,-2 0 0,0 0 0,-1 0 0,-1-1 0,0 1 0,-3-28 0,1 37 0,-1 1 0,0 0 0,0 0 0,-1-1 0,0 1 0,-1 0 0,0 0 0,-5-9 0,5 12 0,0 0 0,-1 0 0,1 0 0,-1 0 0,0 1 0,-1-1 0,1 1 0,-1 0 0,0 1 0,0-1 0,0 1 0,-6-3 0,-3-1 14,-1 1-1,0 1 0,0 0 0,0 1 1,0 1-1,-1 0 0,1 1 1,-30 0-1,32 2-137,1 0 0,-1 2 1,1-1-1,-1 2 0,1 0 0,0 0 1,0 1-1,0 0 0,1 1 0,-1 1 1,-15 10-1,-6 9-6702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24575,'9'0'0,"63"4"0,137 24 0,-201-26 0,76 16 0,-77-15 0,1-1 0,-1 1 0,1 0 0,-1 1 0,0 0 0,-1 0 0,1 0 0,8 9 0,-12-11 0,-1 1 0,0 0 0,0 0 0,0 0 0,0 0 0,-1 0 0,1 0 0,-1 1 0,0-1 0,0 0 0,0 1 0,0-1 0,0 1 0,-1-1 0,0 1 0,1-1 0,-1 1 0,-1 0 0,1-1 0,0 1 0,-2 4 0,-2 8 0,-1-1 0,0 0 0,-10 21 0,14-35 0,-22 46 0,-2 0 0,-42 58 0,25-49 0,-64 68 0,98-117 0,1 0 0,1 1 0,-1-1 0,-5 10 0,12-17 0,-1 1 0,1-1 0,0 0 0,0 0 0,0 0 0,0 0 0,0 0 0,-1 1 0,1-1 0,0 0 0,0 0 0,0 0 0,0 1 0,0-1 0,0 0 0,0 0 0,0 0 0,0 1 0,0-1 0,0 0 0,0 0 0,0 0 0,0 1 0,0-1 0,0 0 0,0 0 0,0 0 0,0 1 0,0-1 0,0 0 0,0 0 0,0 0 0,0 1 0,0-1 0,0 0 0,0 0 0,1 0 0,-1 0 0,0 1 0,11 0 0,-11-1 0,268 3 0,-199-1 0,97 5-1365,-89-2-5461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56 24575,'0'-1'0,"0"0"0,-1-1 0,1 1 0,0 0 0,-1 0 0,1 0 0,-1 0 0,1 0 0,-1 0 0,1 0 0,-1 0 0,0 0 0,0 0 0,1 1 0,-3-3 0,-15-9 0,10 8 0,-1 1 0,0 0 0,0 1 0,0 0 0,-13-2 0,-50-1 0,53 5 0,7-1 0,-32-1 0,-55 5 0,87-2 0,0 0 0,-1 1 0,1 1 0,0 0 0,0 1 0,0 0 0,1 1 0,-1 0 0,-13 9 0,19-10 0,-1 1 0,1 0 0,0 1 0,1-1 0,-1 1 0,1 1 0,0-1 0,0 0 0,1 1 0,-5 10 0,5-6 0,0-1 0,0 1 0,1 0 0,0 0 0,1 0 0,-1 19 0,2-4 0,2 1 0,1-1 0,1 0 0,2 0 0,11 40 0,-7-30 0,2-1 0,2 1 0,26 51 0,-37-85 0,-1 1 0,0-1 0,1 0 0,-1 0 0,1 0 0,0 0 0,-1 0 0,4 1 0,-4-2 0,0 0 0,0-1 0,0 0 0,-1 1 0,1-1 0,0 0 0,0 1 0,0-1 0,0 0 0,0 0 0,0 0 0,0 0 0,0 0 0,1 0 0,-1 0 0,0 0 0,0 0 0,0-1 0,0 1 0,-1 0 0,1-1 0,2 0 0,52-29 0,-37 19 0,29-13 0,-40 22 0,-1 0 0,1-1 0,-1 2 0,1-1 0,0 1 0,0 0 0,0 1 0,12 0 0,-10 1 0,0 1 0,0 0 0,0 1 0,0 0 0,0 0 0,0 0 0,-1 1 0,0 1 0,0 0 0,0 0 0,0 0 0,-1 1 0,0 0 0,0 0 0,0 1 0,-1 0 0,0 0 0,6 10 0,-6-7 0,0-1 0,0 1 0,-1 0 0,0 1 0,-1-1 0,0 1 0,-1 0 0,0 0 0,-1 0 0,0 0 0,0 0 0,-2 0 0,1 1 0,-3 19 0,0-19 9,-1-1-1,0 1 1,-1 0-1,0-1 1,-1 0 0,-1 0-1,1 0 1,-2-1-1,1 1 1,-2-2-1,1 1 1,-1-1-1,-12 11 1,2-4-257,0-1 1,-1-1-1,-1-1 1,0 0-1,-39 16 1,26-14-6579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24575,'59'-2'0,"62"-11"0,-65 5 0,327-43 0,-341 45 60,53-17 0,-76 17-357,0-1 0,0-1 0,0 0 0,29-19 0,-13 1-6529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24575,'0'0'0,"1"0"0,-1 0 0,1 0 0,-1 1 0,0-1 0,1 0 0,-1 0 0,1 0 0,-1 1 0,0-1 0,1 0 0,-1 0 0,0 1 0,1-1 0,-1 0 0,0 1 0,0-1 0,1 1 0,1 2 0,9 9 0,-1 1 0,0 1 0,-1 0 0,8 17 0,27 65 0,-42-91 0,22 57 40,-2 2 0,24 125 0,-6 136-1525,-36-263-5341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74 24575,'0'0'0,"-7"0"0,4 0 0,0 1 0,0-1 0,1 0 0,-1 1 0,0-1 0,0 1 0,0 0 0,1 0 0,-1 0 0,0 0 0,1 1 0,-1-1 0,1 1 0,0-1 0,-1 1 0,1 0 0,0 0 0,0 0 0,0 0 0,0 0 0,1 1 0,-1-1 0,-2 4 0,-5 9 0,0 0 0,1 0 0,1 1 0,1 0 0,0 1 0,-7 32 0,9-26 0,0 1 0,2 0 0,1 0 0,3 35 0,-1-48 0,0 0 0,1 1 0,0-1 0,1 0 0,0 0 0,1 0 0,6 11 0,-8-18 0,1 1 0,0 0 0,0-1 0,0 1 0,0-1 0,1 0 0,0 0 0,0-1 0,0 1 0,0-1 0,1 0 0,-1 0 0,1 0 0,0 0 0,0-1 0,9 4 0,-7-5 0,0 1 0,0-1 0,0 0 0,0-1 0,-1 1 0,1-1 0,0-1 0,0 1 0,0-1 0,0-1 0,0 1 0,0-1 0,-1 0 0,1-1 0,-1 1 0,10-7 0,-10 6 0,-1-1 0,1 1 0,-1-1 0,0-1 0,-1 1 0,1-1 0,-1 1 0,0-1 0,0-1 0,0 1 0,-1 0 0,1-1 0,-1 0 0,-1 0 0,1 0 0,-1 0 0,0 0 0,1-8 0,-2 0 0,0 0 0,-1 0 0,0 0 0,-1 0 0,-1 0 0,0 0 0,-1 0 0,0 0 0,-1 1 0,-9-21 0,2 10 0,-1 1 0,0 0 0,-2 1 0,-31-39 0,34 48 0,-1 1 0,0 0 0,0 1 0,-1 1 0,0 0 0,-1 1 0,-19-11 0,22 15 0,1 1 0,-1-1 0,0 2 0,0 0 0,0 0 0,0 1 0,0 0 0,-1 1 0,1 0 0,0 1 0,-17 2 0,14 0-682,-22 6-1,-5 6-6143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24575,'4'0'0,"25"1"0,33 6 0,-5 0 0,-6-5-455,0-3 0,85-11 0,-115 10-6371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91 24575,'-13'-1'0,"5"1"0,-139-18 0,1-12 0,-53-9 0,197 39 0,-1-1 0,0 0 0,0 1 0,0 0 0,0 0 0,0 0 0,0 0 0,-4 1 0,6-1 0,0 1 0,0-1 0,0 1 0,1-1 0,-1 1 0,0-1 0,1 1 0,-1-1 0,0 1 0,1 0 0,-1-1 0,1 1 0,-1 0 0,1 0 0,-1 0 0,1-1 0,-1 1 0,1 0 0,0 0 0,-1 0 0,1 0 0,0-1 0,0 1 0,0 0 0,0 0 0,0 0 0,0 0 0,0 1 0,0 23 0,0 0 0,6 28 0,11 50 0,-12-80 0,-3-14 0,3 25 0,3-1 0,0 0 0,15 35 0,-21-63 0,0-1 0,0 0 0,0 0 0,1-1 0,-1 1 0,1 0 0,0-1 0,0 1 0,0-1 0,0 0 0,1 0 0,4 3 0,-4-4 0,0 0 0,-1-1 0,1 1 0,0-1 0,0 0 0,0 0 0,0 0 0,0-1 0,0 1 0,0-1 0,0 0 0,0 0 0,8-2 0,9-2 0,0-2 0,-1 0 0,0-1 0,32-17 0,32-11 0,-73 32 0,0 0 0,0 0 0,0 1 0,1 1 0,21-1 0,-29 2 0,1 0 0,0 1 0,0 0 0,0 0 0,-1 0 0,1 1 0,0-1 0,-1 1 0,0 0 0,1 1 0,5 3 0,-4-2 0,-1 1 0,1 0 0,-1 0 0,0 0 0,0 0 0,-1 1 0,4 6 0,0 1 0,-1 0 0,-1 1 0,0-1 0,-1 1 0,-1 0 0,0 0 0,2 16 0,-4-14 0,0 0 0,-1-1 0,-1 1 0,0 0 0,-1 0 0,-1 0 0,-6 25 0,5-31 0,0 1 0,-1-1 0,0 1 0,-1-1 0,0 0 0,-1-1 0,0 0 0,-1 0 0,1 0 0,-2 0 0,-14 13 0,7-10 0,-1 0 0,0-1 0,-1-1 0,-35 17 0,40-22 0,0 0 0,0-1 0,0-1 0,-1 0 0,0-1 0,1 0 0,-1 0 0,-21-2 0,2-5-1365,8-3-5461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24575,'0'5'0,"1"0"0,0 0 0,1 0 0,-1-1 0,1 1 0,0 0 0,0-1 0,5 9 0,0 1 0,102 185 4,11-7-522,-1-12 389,13-9 155,-127-164-26,-3-5 0,0 1 0,0 0 0,1-1 0,-1 0 0,0 1 0,1-1 0,0 0 0,-1 0 0,1 0 0,0-1 0,3 2 0,-5-2-1,-1-1 0,1 0 1,-1 0-1,1 0 0,-1-1 0,1 1 0,-1 0 1,1 0-1,-1 0 0,1 0 0,-1 0 1,1-1-1,-1 1 0,0 0 0,1 0 0,-1-1 1,1 1-1,-1 0 0,0 0 0,1-1 1,-1 1-1,1-1 0,-1 1 0,0 0 0,0-1 1,1 1-1,-1-1 0,0 1 0,0-1 0,0 1 1,1-1-1,4-18 76,-4 15-22,8-49 227,5-84-1,-10-55-324,-19-278-1320,12 441-5461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24575,'0'0'0,"-2"1"0,-3 6 0,-1 6 0,-3 10 0,-3 14 0,-4 9 0,-2 7 0,-1-1 0,4-5 0,3-8 0,5-11-8191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24575,'0'0'0,"2"2"0,5 2 0,4 5 0,5 2 0,-1 0-8191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24575,'12'0'0,"182"13"0,-25-1 0,-135-11 0,-1-3 0,1 0 0,34-8 0,-59 9-136,1-1-1,-1 0 1,0-1-1,0 0 1,0-1-1,-1 0 1,1 0-1,-1-1 0,12-8 1,-12 5-6690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1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24575,'0'0'0,"2"4"0,4 9 0,11 15 0,14 20 0,17 25 0,12 21 0,5 11 0,-3-2-746,-12-19-6699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2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230 146 24575,'-5'0'0,"-1"0"0,0 0 0,0 1 0,-9 1 0,12-2 0,1 1 0,0 0 0,0 0 0,0 0 0,0 0 0,0 0 0,0 0 0,0 1 0,0-1 0,0 0 0,0 1 0,-2 3 0,-1 2 0,0 0 0,0 0 0,1 1 0,0 0 0,0 0 0,0 0 0,1 0 0,1 0 0,0 1 0,-3 16 0,2 7 0,1 52 0,2-65 0,0-14 0,0 31 0,5 40 0,-4-66 0,1 0 0,0 0 0,1 0 0,0 0 0,0-1 0,1 1 0,0-1 0,10 16 0,-12-22 0,1 0 0,-1 0 0,0 0 0,1-1 0,0 1 0,0-1 0,-1 0 0,1 0 0,0 0 0,1 0 0,-1 0 0,0-1 0,5 2 0,-3-2 0,-1 0 0,1 0 0,0 0 0,0-1 0,0 0 0,0 0 0,-1 0 0,1 0 0,5-2 0,1 0 0,0-2 0,0 1 0,0-1 0,0-1 0,-1 0 0,0-1 0,16-10 0,-16 8 0,0 0 0,-1-1 0,1 1 0,-2-2 0,0 1 0,0-1 0,0-1 0,-1 1 0,-1-1 0,0-1 0,0 1 0,-1-1 0,-1 0 0,0 0 0,-1 0 0,3-17 0,-4 13 0,0-1 0,-1 0 0,-1 0 0,-1 0 0,0 0 0,-2 0 0,1 0 0,-2 1 0,0-1 0,-2 1 0,-11-27 0,10 28 0,-1 1 0,0 0 0,-1 0 0,-1 0 0,0 1 0,-1 1 0,0 0 0,-1 0 0,-26-18 0,30 24 0,0 1 0,-1 0 0,0 0 0,0 1 0,0 0 0,0 1 0,-1 0 0,1 1 0,-1 0 0,0 0 0,0 1 0,0 0 0,1 0 0,-1 2 0,0-1 0,0 1 0,-16 3 0,19-2-54,1 0-1,-1 0 0,0 1 1,1 0-1,0 0 1,-1 1-1,1-1 0,0 1 1,1 1-1,-1-1 1,1 1-1,0 0 0,0 0 1,0 0-1,1 1 0,0-1 1,0 1-1,0 0 1,1 1-1,0-1 0,0 1 1,0-1-1,1 1 1,-2 10-1,-2 21-6771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2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24575,'0'0'0,"0"0"0,-2 0 0,-2 0 0,-1 2 0,0 2 0,2 3 0,3 2 0,5 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2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24575,'7'-3'0,"0"0"0,1 0 0,-1 0 0,1 1 0,0 0 0,12-1 0,50 1 0,-70 2 0,23 0 0,-1 2 0,1 0 0,-1 2 0,0 0 0,0 1 0,0 2 0,37 16 0,-44-17 0,-1 2 0,0 0 0,-1 1 0,1 0 0,-2 1 0,0 0 0,0 1 0,-1 0 0,0 1 0,-1 0 0,17 26 0,-23-30 0,1 0 0,-1 1 0,-1-1 0,0 1 0,0 0 0,-1 0 0,0 0 0,0 0 0,-1 0 0,0 0 0,0 1 0,-1-1 0,-1 0 0,0 0 0,0 0 0,0 1 0,-1-1 0,-6 15 0,1-6 0,-1 0 0,-1-1 0,-1 1 0,0-2 0,-24 30 0,-73 68 0,62-70 0,43-42 0,-4 5 0,-1-1 0,1 2 0,0-1 0,-8 15 0,13-21 0,0 1 0,0 0 0,0 0 0,1 0 0,-1-1 0,0 1 0,1 0 0,0 0 0,-1 0 0,1 0 0,0 0 0,0 0 0,0 0 0,0 0 0,1 0 0,-1 0 0,0 0 0,1 0 0,-1 0 0,1 0 0,0-1 0,0 1 0,0 0 0,0 0 0,0-1 0,0 1 0,0 0 0,3 2 0,3 2 0,0 0 0,0 0 0,1 0 0,0-1 0,0 0 0,13 5 0,57 20 0,-62-25 0,86 29-1365,-61-21-5461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11 24575,'-28'-3'0,"5"-1"0,-6 2 0,-1 1 0,1 1 0,-39 5 0,59-4 0,1 1 0,-1 0 0,0 0 0,1 1 0,-1 0 0,1 1 0,0 0 0,0 0 0,0 0 0,1 1 0,-1 1 0,1-1 0,0 1 0,1 0 0,-9 10 0,6-3 0,0 1 0,0 1 0,2-1 0,-1 1 0,2 1 0,0-1 0,1 1 0,1 0 0,-5 27 0,5-8 0,1 0 0,2 0 0,4 54 0,-3-86 0,1-1 0,-1 0 0,0 0 0,0 0 0,1 0 0,0 0 0,-1 0 0,1 0 0,0 0 0,0 0 0,0 0 0,0 0 0,2 2 0,-2-3 0,0 0 0,1 0 0,0 1 0,-1-1 0,1-1 0,0 1 0,-1 0 0,1 0 0,0-1 0,0 1 0,0-1 0,-1 1 0,1-1 0,0 0 0,2 1 0,32 0 0,36-2 0,18 0 0,-75 2 0,-1 0 0,1 2 0,-1-1 0,16 6 0,-24-6 0,-1 0 0,1 1 0,-1-1 0,1 1 0,-1 0 0,0 1 0,0-1 0,0 1 0,-1 0 0,9 9 0,-8-6 0,0 0 0,-1 0 0,0 0 0,0 0 0,0 1 0,-1-1 0,4 14 0,-3-5 0,-1-1 0,0 1 0,-1 0 0,-1 1 0,0-1 0,-1 0 0,-1 0 0,-1 0 0,0 0 0,-1 0 0,-1 0 0,0 0 0,-1-1 0,-1 0 0,0 0 0,-1 0 0,-1-1 0,0 0 0,-1 0 0,0-1 0,-1 0 0,-20 19 0,17-19-105,-1-2 0,1 0 0,-2 0 0,0-2 0,0 1 0,0-2 0,-1 0 0,0-1 0,-1-1 0,0 0 0,0-1 0,-22 3 0,16-6-6721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24575,'0'0'0,"2"0"0,6 0 0,14 4 0,15 5 0,14 6 0,8 5 0,2 1 0,-2-1 0,-6-3 0,-7-1 0,-7-5 0,-8-3 0,-7-3 0,-8-3-8191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2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24575,'0'0'0,"0"1"0,0 1 0,1-1 0,-1 1 0,1-1 0,-1 1 0,1-1 0,0 1 0,0-1 0,-1 0 0,2 2 0,5 9 0,210 500 0,-206-484 0,82 212 0,-89-233 0,-4-7 0,0 0 0,0 0 0,0 0 0,0 0 0,0 1 0,0-1 0,0 0 0,0 0 0,0 0 0,0 0 0,0 0 0,0 0 0,0 0 0,0 0 0,0 0 0,0 0 0,1 0 0,-1 0 0,0 0 0,0 0 0,0 0 0,0 0 0,0 0 0,0 0 0,0 0 0,0 0 0,0 0 0,0 0 0,0 0 0,0 0 0,0 0 0,0 0 0,0 0 0,0 0 0,0 0 0,0 0 0,1 0 0,-1 0 0,0-1 0,0 1 0,0 0 0,0 0 0,0 0 0,0 0 0,0 0 0,0 0 0,0 0 0,0 0 0,0 0 0,0 0 0,0 0 0,0 0 0,0 0 0,0 0 0,2-14 0,-2 11 0,5-307 0,-6 197 0,1 49-118,2-101 367,0 133-623,2-1 0,1 1 0,9-31 0,-6 37-6452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24575,'0'0'0,"0"0"0,0 2 0,0 6 0,2 11 0,2 14 0,3 15 0,-2 10 0,-3 7 0,-7 6 0,-6 0 0,-2-7 0,0-11 0,3-16-8191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2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24575,'0'0'0,"0"0"0,0 0 0,0 0 0,0 0 0,4-2 0,3-1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2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24575,'0'2'0,"-1"0"0,0 1 0,1-1 0,-1 0 0,0 0 0,0 0 0,-1 0 0,-1 2 0,-1 2 0,1 0 0,0-1 0,-1 0 0,0 0 0,0 0 0,0-1 0,0 1 0,-1-1 0,0 0 0,0 0 0,0-1 0,0 1 0,0-1 0,-1 0 0,0-1 0,1 1 0,-1-1 0,-7 2 0,6-3 0,0 0 0,0 0 0,-1 0 0,1-1 0,-1 0 0,1 0 0,0-1 0,-1 0 0,1 0 0,0-1 0,0 0 0,0 0 0,0-1 0,-8-3 0,13 4 0,-3 0 0,1 0 0,-1-1 0,-8-6 0,13 8 0,-1 1 0,1 0 0,-1-1 0,1 1 0,-1 0 0,1-1 0,-1 1 0,1-1 0,0 1 0,-1-1 0,1 1 0,0-1 0,-1 1 0,1-1 0,0 1 0,0-1 0,-1 0 0,1 1 0,0-1 0,0 1 0,0-1 0,0 0 0,0 1 0,0-1 0,0 0 0,0 1 0,0-1 0,0 1 0,0-1 0,0 0 0,1 1 0,-1-1 0,0 1 0,0-1 0,1 1 0,-1-1 0,0 1 0,1-1 0,-1 1 0,0-1 0,1 1 0,-1-1 0,1 1 0,0-1 0,1-1 0,0 1 0,1-1 0,0 1 0,-1-1 0,1 1 0,0 0 0,0 0 0,-1 0 0,6-1 0,28-1 0,-29 3 0,1 0 0,-1 1 0,0 0 0,0 0 0,0 0 0,0 1 0,-1 0 0,1 0 0,13 7 0,-12-4 0,1 1 0,0 0 0,-1 0 0,0 1 0,-1 0 0,9 9 0,0 4 0,-1 1 0,-1 0 0,0 1 0,17 43 0,-14-25 0,-2 1 0,-2 0 0,-2 1 0,-1 1 0,-3 0 0,-1 0 0,0 63 0,-6-90 0,0 1 0,-1 0 0,-1 0 0,-5 18 0,5-30 0,1 1 0,-1-1 0,0 0 0,0 0 0,-1 0 0,1 0 0,-1-1 0,0 1 0,0-1 0,-1 0 0,1 0 0,-1 0 0,0 0 0,0 0 0,-1-1 0,-6 5 0,3-4 0,0-1 0,0 0 0,0 0 0,0-1 0,0 0 0,-1 0 0,1-1 0,-1 0 0,1-1 0,-14 0 0,3-1 0,1-2 0,-1 0 0,-30-9 0,30 7 0,1-2 0,-1 0 0,2-1 0,-1-1 0,1-1 0,-22-16 0,37 25 0,0-1 0,1 1 0,-1 0 0,1-1 0,-1 0 0,1 1 0,0-1 0,-2-3 0,2 5 0,1-1 0,0 0 0,0 1 0,0-1 0,0 1 0,0-1 0,0 1 0,0-1 0,0 0 0,0 1 0,0-1 0,0 1 0,0-1 0,0 0 0,0 1 0,0-1 0,1 1 0,-1-1 0,0 1 0,0-1 0,1 1 0,-1-1 0,0 1 0,1-1 0,-1 1 0,1-1 0,-1 1 0,0 0 0,1-1 0,-1 1 0,1-1 0,-1 1 0,1 0 0,-1 0 0,2-1 0,3-1 0,0-1 0,0 1 0,0 1 0,0-1 0,0 1 0,1 0 0,8-1 0,40 0 0,-47 2 0,33 2 30,-1 1 0,0 2 0,43 11 0,-27-1-773,80 32 1,-68-19-6084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2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251 143 24575,'1'-13'0,"1"4"0,0 1 0,1-1 0,0 1 0,0 0 0,1 0 0,8-13 0,-9 17 0,-1-1 0,1 0 0,1 1 0,-1-1 0,1 1 0,0 0 0,0 0 0,0 0 0,0 0 0,6-4 0,-8 7 0,0 0 0,0 0 0,0 0 0,0 1 0,0-1 0,0 0 0,0 1 0,0-1 0,0 1 0,0 0 0,0-1 0,0 1 0,0 0 0,0 0 0,0 1 0,0-1 0,0 0 0,0 1 0,0-1 0,0 1 0,0 0 0,0-1 0,0 1 0,0 0 0,0 0 0,0 0 0,-1 1 0,3 1 0,1 1 0,-1 1 0,1-1 0,-1 1 0,0 0 0,-1 0 0,1 1 0,-1-1 0,5 11 0,0 5 0,6 25 0,-13-42 0,48 231-303,-20 9-120,-20-165 381,85 614 42,-86-647 0,15 121 0,-20-129 0,-1 1 0,-5 48 0,2-78 0,0 0 0,-1-1 0,1 1 0,-2-1 0,1 0 0,-2 0 0,1 0 0,-1 0 0,0 0 0,-5 7 0,2-6 0,0-1 0,0 1 0,-1-1 0,-1-1 0,1 1 0,-1-1 0,-12 7 0,-11 4 96,-1 0 0,-1-2 0,-59 19 0,-110 18 288,117-36-1749,15-5-5461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8:4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4829 4921 24575,'0'-43'0,"13"-455"0,29 100-237,-7 86-74,-15-3 153,-37-184 158,-34 1 0,32 324 0,13 123 0,-44-315 0,38 309 0,-2 1 0,-3 0 0,-2 1 0,-34-69 0,-38-28 0,-12 7 0,-10-14 0,84 116 0,-85-126 0,-14 10 0,78 108 0,-1 3 0,-3 2 0,-64-43 0,37 37 0,-149-73 0,142 86 0,-111-36 0,138 57 0,-1 3 0,-116-13 0,101 23-114,0 4-1,0 4 1,1 2-1,-1 4 1,-87 22-1,7 10-228,-212 84-1,287-92 344,2 4 0,1 3 0,2 3 0,-79 59 0,-85 93-250,189-147 166,2 2 1,-60 79-1,-14 56 136,9 8-179,80-133-14,-127 229-562,21 11 324,83-141 106,-60 272 0,9 174-273,56-172 546,38 2 0,46-29-464,25-4 0,-28-238 290,90 294 0,-90-377 116,4-1 0,3-1 0,4-2 0,3-1 0,73 96 0,-82-129 88,3-1 1,1-2 0,2-2 0,2-1-1,58 39 1,-67-54-10,2-1-1,1-2 1,0-1-1,1-2 1,1-2-1,0-1 1,1-2-1,41 7 1,-32-12-19,1-2 0,0-2 0,0-2 0,75-9 0,-34-5 7,130-37 1,-99 14-8,-2-6 1,-2-4 0,174-100 0,-150 63-2,-4-7 0,160-139 0,-195 139-215,-4-5 1,107-135-1,127-245-428,-88 17 521,-139 229-483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20:1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5 0,20 116 0,1 2 0,-1 131 0,-13-1 0,-7-247 0,3 59 0,2 1 0,19 94 0,-15-122 0,1-1 0,2-1 0,1 0 0,2 0 0,31 52 0,-45-85 0,23 33 0,-21-33 0,-1 0 0,1 0 0,0 0 0,0 0 0,0 0 0,1-1 0,6 5 0,-9-6 0,1-1 0,0 1 0,0-1 0,0 1 0,0-1 0,0 0 0,0 1 0,0-1 0,0 0 0,0-1 0,0 1 0,-1 0 0,1 0 0,0-1 0,0 1 0,0-1 0,0 0 0,0 1 0,-1-1 0,4-2 0,3-2 0,0 0 0,14-14 0,-16 14 0,14-11 0,1 0 0,1 2 0,38-20 0,-25 17 0,67-20 0,-53 23-455,1 2 0,87-9 0,-98 18-6371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24575,'0'0'0,"0"0"0,4 0 0,11 0 0,19-2 0,30-2 0,26-3 0,15-2 0,5-3 0,-5-1 0,-17 1 0,-23 3-8191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24575,'0'0'0,"6"-2"0,13-3 0,18-2 0,25-5 0,29-13 0,29-9 0,16-11-1283,-3-4 1283,-25 5-6908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22 401 24575,'-4'57'0,"0"-18"0,-9 275-137,26 1-557,-8-268 694,3 0 0,25 86 0,-21-98 0,2 0 0,1-1 0,2-1 0,24 38 0,-21-41 0,2-1 0,0-2 0,29 29 0,-39-45 0,0 0 0,0-1 0,1-1 0,1 0 0,-1 0 0,1-2 0,1 0 0,-1 0 0,24 6 0,-18-8 2,0-2-1,0 0 1,1-1 0,-1-2-1,1 0 1,-1-1-1,0 0 1,1-2 0,-1-1-1,0 0 1,28-11 0,-16 3-120,-1-1 1,0-2 0,0-1 0,-2-1 0,0-2-1,28-24 1,-5-1-29,-2-3 0,-2-2-1,-2-2 1,-3-2 0,-2-2 0,-2-1-1,-3-2 1,-3-2 0,-2-1 0,-2-1 0,35-117-1,-52 131 130,-1 1 0,-3-1 0,-2-1 0,-2 0 0,-3-78-1,-3 96 6,-1 0-1,-2 0 0,-1 1 0,-1-1 0,-2 2 0,-1-1 1,-1 1-1,-1 1 0,-31-51 0,36 68 66,-1 0 0,0 0 0,-1 0 0,0 1 0,-1 1 1,0-1-1,-1 2 0,1-1 0,-2 1 0,1 1 0,-1 0 0,0 1 0,0 0 0,-1 1 0,-23-7 0,17 8-53,1 1 0,-1 0 0,0 2 0,0 0 0,0 1 0,0 0 0,-36 8 0,31-3 0,0 1 0,0 2 0,1 0 0,0 2 0,-33 19 0,21-8 0,2 2 0,1 2 0,0 1 0,2 1 0,1 1 0,1 2 0,-31 44 0,37-42-150,1 0-1,2 1 0,1 1 1,2 1-1,-18 54 0,15-25-4367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24575,'0'0'0,"-2"0"0,-2 4 0,-7 7 0,-8 11 0,-11 21 0,-8 23 0,-3 26 0,-3 33 0,-10 72-2409,3 1-3373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24575,'14'3'0,"-1"1"0,0 2 0,-1-1 0,0 1 0,0 1 0,0 0 0,-1 1 0,0 0 0,0 1 0,-1 0 0,0 0 0,13 18 0,-2 2 0,-2 0 0,-1 2 0,20 46 0,29 106 0,-44-98 0,14 91 0,-2 89 0,-33-252 0,-2-3 0,1-1 0,1 1 0,0-1 0,4 12 0,-6-19 0,1 0 0,0 0 0,-1-1 0,1 1 0,0 0 0,0-1 0,0 1 0,0-1 0,1 1 0,-1-1 0,0 1 0,1-1 0,-1 0 0,1 0 0,-1 0 0,1 0 0,0 0 0,-1 0 0,1 0 0,0 0 0,0-1 0,-1 1 0,1-1 0,0 1 0,0-1 0,0 0 0,2 1 0,1-1 0,0-1 0,0 1 0,0-1 0,0 0 0,0 0 0,10-4 0,-1-1 0,16-10 0,15-12-455,0-2 0,42-39 0,-40 29-6371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24575,'-1'0'0,"1"1"0,-1 0 0,1-1 0,0 1 0,-1 0 0,1 0 0,0-1 0,-1 1 0,1 0 0,0 0 0,0 0 0,0-1 0,0 1 0,0 0 0,0 1 0,-1 4 0,-4 56 0,3 67 0,3-90 0,6 245-550,49 309-1,-52-561 551,-1-4 0,1-1 0,1 0 0,17 47 0,-22-72-69,1 1-1,0-1 1,0 0-1,0 0 1,0 0-1,0 0 1,1 0-1,-1 0 1,1 0-1,-1 0 1,1-1-1,0 1 1,-1 0-1,1-1 0,0 0 1,4 3-1,6-2-5838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24575,'0'0'0,"0"-1"0,4-4 0,9-5 0,17-8 0,24-8 0,21-3 0,12 0 0,9-2 0,7-1 0,3 2 0,-5 5 0,-19 7-8191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24575,'0'0'0,"-2"4"0,0 10 0,-1 15 0,2 17 0,3 16 0,6 11 0,5 4 0,3-3 0,1-6 0,1-12 0,-3-15-8191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24575,'0'0'0,"0"0"0,5 0 0,24-2 0,21-2 0,3-1-8191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1773 24575,'0'0'0,"18"-8"0,91-24 0,4-4 0,42-19-427,37-21-1282,1081-464-4832,-435 186 6541,380-106-1859,-873 346 2041,5 32 1858,-314 75-724,-1 3 0,45-1 0,-67 6-412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5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24575,'-15'0'0,"9"0"0,1 1 0,0 0 0,0 0 0,-1 0 0,1 0 0,0 1 0,0 0 0,0 0 0,1 1 0,-1-1 0,0 1 0,1 0 0,0 0 0,0 0 0,-7 8 0,1-1 0,1 1 0,0 0 0,1 0 0,-13 24 0,9-13 0,1 1 0,-13 40 0,22-53 0,-1-1 0,1 1 0,0-1 0,1 1 0,0 0 0,0-1 0,1 1 0,1 0 0,0 0 0,2 10 0,-1-14 0,-1 0 0,2-1 0,-1 1 0,1 0 0,0-1 0,0 0 0,0 0 0,8 9 0,-4-7 0,0 0 0,1 0 0,0 0 0,15 8 0,1-1 0,1-2 0,50 17 0,22 1 0,-15-6 0,-76-22 0,-1 0 0,-1 0 0,1 0 0,0 0 0,0 0 0,-1 1 0,0 0 0,5 3 0,-8-4 0,0-1 0,1 1 0,-1-1 0,0 1 0,0 0 0,0-1 0,-1 1 0,1 0 0,0-1 0,-1 1 0,1 0 0,-1 0 0,1 0 0,-1 0 0,0-1 0,0 1 0,0 0 0,0 0 0,0 0 0,0 0 0,-1 0 0,1 0 0,0-1 0,-1 1 0,0 0 0,0 2 0,-3 5 0,0-1 0,0 1 0,-1-1 0,-8 12 0,-28 31 0,6-14-195,-2-1 0,-1-2 0,-2-2 0,-1-1 0,-1-2 0,-79 39 0,96-56-6631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151 596 24575,'-3'0'0,"0"0"0,1 0 0,-1 1 0,1 0 0,-1-1 0,0 1 0,1 0 0,0 0 0,-1 0 0,1 0 0,-1 1 0,1-1 0,0 1 0,0-1 0,0 1 0,0 0 0,0 0 0,-2 3 0,-3 3 0,1 1 0,1 0 0,-7 13 0,11-21 0,-11 26 0,1 1 0,1 0 0,1 0 0,1 1 0,-6 52 0,8-27 0,3 0 0,5 68 0,1-69 0,3 0 0,2-1 0,19 67 0,-23-104 0,2 1 0,0-1 0,0 0 0,2-1 0,0 1 0,0-2 0,1 1 0,1-1 0,0 0 0,1-1 0,1 0 0,-1-1 0,2-1 0,0 1 0,0-2 0,0 0 0,1 0 0,28 11 0,-15-10-77,-1-1-1,1-2 0,1 0 1,-1-2-1,1-1 1,0-1-1,39-1 0,-22-4-77,0-2 0,-1-1 0,84-23-1,-76 12 48,0-3 0,-1-2-1,-1-2 1,-1-3 0,-1-1-1,-1-3 1,47-39 0,-45 29-37,-1-3 1,-3-2-1,-2-2 1,-1-2-1,63-99 1,-83 112 62,-1-1 1,-3 0 0,-1-2-1,14-45 1,-24 60 36,-2 1 0,0-2-1,-1 1 1,-2 0 0,0-1 0,-2 0 0,0 1-1,-6-35 1,0 30 45,0 1 0,-2-1 0,-1 1 0,-2 1 0,0-1 0,-2 2 0,-27-43 0,25 47 0,-1 1 0,-1 0 0,-1 2 0,-1 0 0,0 1 0,-1 0 0,-1 2 0,-42-25 0,32 25 0,-2 0 0,0 3 0,-1 0 0,0 2 0,-1 2 0,0 1 0,0 1 0,-1 3 0,0 0 0,-50 3 0,49 3 0,0 1 0,0 2 0,0 2 0,1 1 0,0 2 0,0 1 0,1 2 0,1 2 0,-62 35 0,73-36-15,1 2 1,1 0-1,1 1 0,-20 21 1,26-22-9,0 0 0,2 1 0,0 0 0,1 1 1,-16 32-1,14-16-161,0 1 1,3 1 0,-10 52-1,8-5-3274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24575,'2'0'0,"-1"0"0,0 1 0,0-1 0,1 0 0,-1 1 0,0-1 0,0 0 0,1 1 0,-1 0 0,0-1 0,0 1 0,0 0 0,0-1 0,2 3 0,-2-3 0,5 6 0,1 0 0,-1 0 0,1 0 0,-2 1 0,1-1 0,-1 1 0,7 12 0,25 58 0,-33-67 0,120 321 0,-26 10 0,-94-326 0,20 64 0,-21-72 0,0 0 0,0 0 0,1 0 0,0 0 0,0 0 0,1-1 0,0 0 0,5 6 0,-7-10 0,-1 0 0,0 0 0,1 0 0,0-1 0,-1 1 0,1-1 0,0 0 0,0 0 0,0 0 0,0 0 0,0 0 0,0 0 0,0-1 0,0 1 0,0-1 0,0 0 0,0 0 0,0 0 0,1-1 0,-1 1 0,3-2 0,5-1 0,0 0 0,0-1 0,0-1 0,14-8 0,188-107 15,-7 3-590,-119 72-790,-16 10-4901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24575,'-1'0'0,"0"0"0,0 0 0,1 0 0,-1 1 0,0-1 0,0 0 0,0 0 0,1 1 0,-1-1 0,0 1 0,1-1 0,-1 0 0,0 1 0,1-1 0,-2 2 0,1-1 0,-6 5 0,0 0 0,0 1 0,0 0 0,1 0 0,0 1 0,1-1 0,-7 13 0,-2 7 0,-11 28 0,7-5 0,1 0 0,3 1 0,2 1 0,-9 85 0,16-71 0,3 0 0,2 0 0,13 84 0,8-33 0,-17-100 0,2 0 0,0 0 0,1-1 0,13 24 0,-17-34-72,0-1 1,1 0-1,-1 0 0,1 0 0,0 0 0,1-1 0,-1 1 0,1-1 1,0 0-1,0-1 0,0 1 0,0-1 0,1 0 0,-1 0 0,1-1 1,0 0-1,-1 0 0,10 2 0,15-1-6754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24575,'0'0'0,"2"2"0,4 5 0,5 4 0,3 8 0,-2 7 0,-2-1-8191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24575,'0'0'0,"0"0"0,0-2 0,4-2 0,7-3 0,5 0 0,1 1-8191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24575,'-16'1'0,"16"-1"0,-1 1 0,0-1 0,0 1 0,0-1 0,1 1 0,-1 0 0,0 0 0,1-1 0,-1 1 0,0 0 0,1 0 0,-1 0 0,1 0 0,-1-1 0,1 1 0,0 0 0,-1 0 0,1 0 0,0 0 0,0 0 0,0 0 0,0 0 0,0 2 0,0 25 0,2-11 0,1 0 0,0 0 0,2-1 0,0 0 0,10 23 0,45 76 0,5-5 0,-13-25 0,53 122 0,-98-191 0,-1 0 0,-1 1 0,-1 0 0,0 0 0,2 19 0,-6-35 0,0 0 0,0-1 0,0 1 0,0 0 0,0 0 0,0-1 0,0 1 0,0 0 0,0 0 0,1-1 0,-1 1 0,0 0 0,1-1 0,-1 1 0,0 0 0,1-1 0,-1 1 0,1-1 0,-1 1 0,1-1 0,0 2 0,0-2 0,0 0 0,0 0 0,0 0 0,0 0 0,0 0 0,0 0 0,0 0 0,0 0 0,0-1 0,0 1 0,0 0 0,0-1 0,0 1 0,0 0 0,-1-1 0,2 0 0,21-11-1365,1-3-5461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24575,'0'0'0,"0"-2"0,9-2 0,23-7 0,24-7 0,21-6 0,17-4 0,14-6 0,12-4-825,4-1 825,-12 1 0,-24 8-7366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232 401 24575,'-1'1'0,"0"-1"0,-1 1 0,1-1 0,0 1 0,0 0 0,0 0 0,0-1 0,1 1 0,-1 0 0,0 0 0,0 0 0,0 0 0,1 0 0,-1 0 0,1 0 0,-1 0 0,0 2 0,-2 1 0,-13 27 0,0 0 0,-12 36 0,-19 72 0,47-136 0,-29 93-384,4 1-1,-16 130 0,35-173 369,2 0 1,3 0-1,2 0 1,3 1-1,19 103 0,-16-130-19,1 1 1,2-1-1,0-1 0,2 0 0,20 33 1,-23-45 15,1-1 0,0 0 0,1-1 0,0 0 0,1 0 0,1-2 0,0 1 0,1-2 0,0 0 0,22 12 0,-16-12 26,1-1 0,0-1-1,1 0 1,0-2 0,0-1 0,1 0 0,-1-2-1,43 1 1,-33-4-51,-1-2 1,0-2-1,0 0 0,0-2 0,-1-2 0,31-11 1,-13 1-105,0-3 1,-1-2-1,-1-2 1,-2-2-1,0-2 1,-2-1-1,-1-3 1,41-42-1,-42 33 161,-1-2-1,-3-1 1,-1-2 0,-3-2-1,-2-1 1,-2-1 0,24-60-1,-29 51-12,-2 0 0,-4-1 0,12-73 0,-21 85 0,-3-1 0,-2 1 0,-2 0 0,-10-82 0,5 102-17,-1 1 0,-2-1 1,-1 1-1,-2 0 0,0 1 0,-2 0 0,-1 1 0,-1 0 0,-1 1 0,-33-42 0,33 49-14,-1 1-1,-1 0 1,0 1 0,-2 1-1,1 1 1,-1 1-1,-1 0 1,-1 2 0,0 0-1,0 1 1,-1 1 0,0 1-1,-44-9 1,40 13 31,0 1 0,0 1 0,0 1 0,-1 1 0,1 2 0,0 1 0,0 0 0,-45 14 0,50-10 0,0 0 0,0 1 0,1 1 0,1 1 0,0 1 0,0 1 0,1 0 0,1 2 0,0 0 0,-29 31 0,24-18-148,1 2 0,1 1 1,2 0-1,-17 40 1,-1 14-3544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24575,'0'5'0,"1"0"0,0 0 0,-1 0 0,2-1 0,2 9 0,1 4 0,45 156 0,16-3 0,-37-110 0,61 91 0,-69-121 0,1-1 0,2 0 0,0-2 0,46 37 0,-49-48-273,2-1 0,0-1 0,1-1 0,39 15 0,-19-10-6553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24575,'0'10'0,"-1"16"0,-1-1 0,-6 28 0,-15 51 0,20-92 0,-79 276 0,-16-1 0,85-249 0,9-27 0,-16 52 0,17-53 0,1-1 0,1 0 0,0 1 0,-1 15 0,3-23 0,-1 0 0,0 0 0,1 0 0,-1 0 0,1 0 0,-1 0 0,1 0 0,0 0 0,0 0 0,0 0 0,0 0 0,0 0 0,0-1 0,1 1 0,-1 0 0,0-1 0,1 1 0,0-1 0,-1 0 0,1 1 0,0-1 0,0 0 0,-1 0 0,4 1 0,1 1 0,1-1 0,0 0 0,0 0 0,0 0 0,0-1 0,9 0 0,17 1 0,0-2 0,48-6 0,66-18 0,27-13-1365,-107 22-5461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0,0 4 0,0 9 0,0 15 0,2 25 0,0 27 0,3 15 0,3 4 0,5-7 0,5-11 0,6-14 0,2-18 0,-3-16-8191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0 0,3 2 0,1 1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0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 24575,'-16'1'0,"-9"0"0,1 1 0,-32 8 0,32-4 0,0 2 0,0 1 0,1 1 0,0 1 0,1 1 0,0 1 0,-33 26 0,32-21 0,1 2 0,1 0 0,1 2 0,0 0 0,2 1 0,-21 35 0,33-47 0,-1 0 0,2 1 0,0 0 0,0 0 0,1 0 0,-3 14 0,6-20 0,0-1 0,0 1 0,1-1 0,0 1 0,0-1 0,0 1 0,1-1 0,0 1 0,0-1 0,0 1 0,1-1 0,0 0 0,0 0 0,0 0 0,0 0 0,6 8 0,-1-4 0,0-1 0,1 0 0,-1 0 0,1-1 0,17 12 0,49 25 0,-72-43 0,81 41 0,7 3 0,-71-35 0,-1 1 0,27 23 0,-41-30 0,1 1 0,0-1 0,-1 1 0,0 0 0,0 0 0,0 1 0,-1-1 0,1 1 0,4 11 0,-7-13 0,0 0 0,0 1 0,0-1 0,0 0 0,-1 1 0,0-1 0,0 0 0,0 1 0,0-1 0,-1 0 0,1 1 0,-1-1 0,0 0 0,-1 0 0,-2 8 0,-2-1 0,0 0 0,-1-1 0,0 0 0,0 0 0,-1-1 0,0 0 0,-1 0 0,-10 7 0,-83 57 0,88-64 0,-166 101-1365,160-99-5461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24575,'0'0'0,"6"0"0,11 2 0,20 2 0,30 3 0,34 2 0,26-1 0,12-3-1146,11-5 1146,0-6 0,-11-6 0,-16-6 0,-19-6 0,-22-3-50,-25 2 50,-20 4-6995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24575,'0'0'0,"0"0"0,0 0 0,2-1 0,4-2 0,4 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24575,'0'5'0,"1"11"0,1 0 0,4 24 0,-1-17 0,124 619-740,-84-467 849,-33-139-559,1 0 0,31 58-1,-28-65-5758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1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69 763 24575,'0'8'0,"0"26"0,2 0 0,1 0 0,2 0 0,1 0 0,17 53 0,-7-43-87,2 0-1,1-2 1,3 0 0,1-1-1,3-1 1,0-2-1,58 64 1,-66-84 83,0-1-1,1-1 1,0 0-1,1-1 1,1-2 0,1 0-1,0-1 1,0-1-1,40 13 1,-47-19 2,0-1-1,1-1 0,-1 0 1,1-1-1,0-1 1,-1-1-1,1 0 0,0-1 1,0 0-1,-1-1 1,1-1-1,-1-1 0,0 0 1,0-1-1,0 0 1,18-11-1,-14 5-54,0-1-1,-1-1 1,0-1-1,-1-1 1,-1 0-1,0-1 1,-1 0-1,-1-2 1,19-29-1,-9 7-85,-1-2-1,-2-1 0,22-66 0,-22 45 144,-2-1 0,-4-1 0,-2 0 0,-4-1 0,-2 0 0,-3 0 0,-7-97 0,1 135 3,-2 0-1,-1 1 0,-1 0 1,-2 0-1,0 0 0,-20-41 0,20 52-49,-2 1-1,0 0 1,0 0-1,-2 1 1,0 0-1,0 1 0,-1 0 1,-1 1-1,-1 0 1,-31-20-1,23 20 30,0 1-1,0 1 1,-1 1 0,-1 1-1,-44-10 1,29 12 21,0 1 0,-80-2 0,86 9-3,1 1 0,0 1 0,0 2 0,1 2 0,-51 15 0,59-13 0,1 0 0,0 2 0,1 0 0,0 2 0,1 0 0,1 1 0,0 1 0,-19 20 0,21-18-68,2 2 1,0 0 0,1 1 0,1 1-1,1 0 1,1 1 0,0 0 0,2 1 0,1 0-1,1 0 1,1 1 0,0 0 0,-3 38 0,4 14-4638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24575,'0'1'0,"1"0"0,-1 1 0,0-1 0,0 0 0,1 0 0,-1 0 0,1 1 0,-1-1 0,1 0 0,0 1 0,4 7 0,96 281-86,4 7-506,-96-273 592,89 215 0,-66-170 0,55 89 0,-64-124-1252,-6-11-5009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24575,'-1'13'0,"-21"170"0,-11 0 0,25-141 0,-54 245 0,33-155 0,25-115 0,1-8 0,1 1 0,0 0 0,-1 19 0,3-27 0,0 0 0,0 0 0,1 0 0,-1 0 0,0 0 0,1 1 0,-1-1 0,1 0 0,0 0 0,-1 0 0,1 0 0,0-1 0,0 1 0,1 0 0,-1 0 0,0-1 0,1 1 0,-1 0 0,1-1 0,-1 1 0,1-1 0,-1 0 0,4 2 0,1 0 0,0-1 0,1 0 0,-1 0 0,0 0 0,1-1 0,-1 0 0,1 0 0,11-1 0,55 0 0,122-17 0,-121 8 0,11 0-1365,-15 2-5461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24575,'0'0'0,"0"3"0,2 12 0,4 14 0,6 15 0,3 16 0,6 16 0,5 14 0,-1 6 0,-1-9 0,-2-12 0,-1-14 0,-2-14 0,-4-14-8191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24575,'0'0'0,"0"2"0,3 4 0,6 5 0,9 3 0,12-1 0,7-3 0,-3-3-8191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24575,'-13'0'0,"7"0"0,-9 0 0,14 0 0,1 0 0,0 0 0,-1 0 0,1 0 0,-1 0 0,1 0 0,0 0 0,-1 0 0,1 1 0,-1-1 0,1 0 0,0 0 0,-1 1 0,1-1 0,0 0 0,-1 0 0,1 1 0,0-1 0,0 0 0,-1 1 0,1-1 0,0 0 0,0 1 0,-1-1 0,1 1 0,0-1 0,0 0 0,0 1 0,0-1 0,0 1 0,-1 8 0,1-1 0,1 1 0,0-1 0,2 10 0,-1-3 0,87 366 0,-1-14 0,-82-329 0,1 41 0,-7-66 0,0 1 0,0-1 0,-2 0 0,0 0 0,0 0 0,-8 22 0,8-29-170,-1 0-1,0 0 0,0 0 1,-1-1-1,1 1 0,-1-1 1,-9 9-1,-5 2-6655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1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28 24575,'0'-1'0,"1"0"0,-1 0 0,1 1 0,-1-1 0,1 0 0,0 0 0,0 1 0,-1-1 0,1 0 0,0 1 0,0-1 0,-1 0 0,1 1 0,0-1 0,0 1 0,0 0 0,0-1 0,2 0 0,-3 1 0,8-3 0,1 0 0,0 1 0,-1 0 0,1 0 0,0 1 0,0 0 0,9 1 0,4 0 0,41 7 0,-28 0 0,-1 2 0,0 0 0,56 25 0,-40-10 0,78 49 0,-96-52 0,40 36 0,-54-41 0,-1 1 0,-1 0 0,22 31 0,-30-37 0,-1 1 0,0 0 0,-1 0 0,-1 0 0,0 1 0,0 0 0,3 17 0,-6-19 0,-1-1 0,0 1 0,0 0 0,-1 0 0,-1 0 0,0 0 0,0-1 0,-1 1 0,0 0 0,-5 11 0,1-5-20,0-1-1,-2-1 1,0 0-1,-1 0 1,0 0-1,-14 16 1,7-13-59,-1 0 0,0-1 0,-37 28 0,14-19-12,0-2-1,-2-1 0,0-2 0,-48 16 1,-229 60-1122,253-81-4848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2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24575,'-3'0'0,"0"1"0,0-1 0,0 0 0,0 0 0,-5-1 0,-5 1 0,-10 0 0,0 1 0,0 0 0,-31 8 0,46-7 0,-1 0 0,1 1 0,-1 0 0,1 1 0,0-1 0,0 2 0,1-1 0,-1 1 0,1 0 0,0 1 0,0-1 0,-7 9 0,2 1 0,1 1 0,0 0 0,1 0 0,1 1 0,0 0 0,-9 28 0,5-3 0,-16 79 0,19-56-191,3 0-1,2 1 0,7 96 1,0-130 191,2-1 0,1 1 1,2-1-1,16 49 1,-14-59-5,0 1 0,1-2 1,1 1-1,1-1 0,1-1 0,0-1 0,18 19 0,-14-19-6,1-1 0,0-1 0,2-1 0,-1-1 0,2 0 0,0-2 0,0 0 0,1-1 0,0-2 0,1 0 0,0-1 0,1-2 0,41 8 0,-29-10 10,0-1 0,0-2 0,1-2 0,-1 0 0,44-9 0,-55 5 0,-1-1 0,0-1 0,0 0 0,0-2 0,-1-1 0,0-1 0,-1-1 0,30-21 0,-29 14 0,0-1 0,-1 0 0,-1-2 0,-1-1 0,0-1 0,-2 0 0,-1-1 0,-2-1 0,0-1 0,-1 0 0,-2-1 0,10-31 0,-13 30 0,-1-1 0,-2 0 0,0 0 0,-2-1 0,-1 1 0,-2-1 0,-1 0 0,-1 1 0,-2-1 0,-1 0 0,-15-55 0,14 69-7,-1 1 0,-1 0 0,-1 1 0,0 0 0,0 0-1,-2 0 1,0 1 0,0 1 0,-17-16 0,11 13-19,0 2 1,-2 0-1,0 1 1,0 1 0,-1 1-1,-32-14 1,19 12-33,-1 1 0,-1 2 0,-53-10 0,39 13-58,-93-2 0,101 9 88,-1 2 0,1 2 1,1 1-1,-1 2 1,-46 15-1,67-16 36,-1 2-1,1 0 1,1 2 0,-33 21 0,39-22 5,-1 1 0,2 0 0,0 1 0,0 0 1,1 1-1,0 0 0,-10 17 0,12-15-364,-10 22-1,2 7-5466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2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1 0,1 0 0,-1-1 0,0 1 0,0 0 0,1 0 0,-1-1 0,0 1 0,1 0 0,-1-1 0,0 1 0,1 0 0,0 0 0,4 6 0,29 68 0,39 127 0,-66-181 0,32 98 0,24 138 0,-55-191 0,-1-10 0,-7-53 0,1 1 0,0-1 0,0 0 0,0 1 0,0-1 0,0 0 0,1 0 0,0 0 0,-1 0 0,5 5 0,-4-6 0,-1-1 0,1 0 0,-1 1 0,1-1 0,-1 0 0,1 0 0,0 0 0,0 0 0,0 0 0,0 0 0,0 0 0,0-1 0,0 1 0,0-1 0,0 1 0,0-1 0,0 0 0,0 0 0,3 0 0,14-2 0,0-2 0,1 0 0,30-11 0,-17 5 0,75-21-682,131-21-1,-203 47-6143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8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199 576 24575,'-14'0'0,"10"1"0,1-1 0,0 1 0,-1-1 0,1 1 0,0 0 0,0 0 0,-1 1 0,1-1 0,0 1 0,0-1 0,0 1 0,1 0 0,-1 0 0,0 0 0,1 1 0,-1-1 0,1 1 0,-3 2 0,-4 7 0,1 0 0,-13 25 0,20-35 0,-13 25 0,2 0 0,2 1 0,0 0 0,-10 50 0,12-29 0,2 0 0,0 52 0,5-64 0,2-1 0,10 61 0,-8-81 0,1-1 0,0 1 0,1-1 0,0 0 0,1-1 0,1 1 0,0-1 0,16 22 0,-19-31 0,1 0 0,-1 0 0,1 0 0,0-1 0,0 0 0,1 0 0,-1 0 0,1-1 0,-1 1 0,8 2 0,-4-3 0,-1 0 0,1-1 0,0 0 0,-1 0 0,1-1 0,16 0 0,-4-2 0,-1-1 0,0-1 0,0 0 0,0-2 0,36-13 0,-24 5-84,0-1 0,0-2 0,-2-1-1,0-1 1,-1-1 0,-1-2 0,-1-1-1,38-41 1,-39 35 78,-1-2-1,-2 0 1,-1-2 0,-1 0-1,-2-2 1,-2 0-1,23-60 1,-26 50 6,-2 0 0,-1-1 0,-3-1 0,-1 1 0,0-65 0,-7 72 0,-1 0 0,-3 0 0,-1 0 0,-1 0 0,-3 1 0,-23-67 0,25 86 0,-2 0 0,1 0 0,-2 1 0,0 1 0,-1-1 0,-1 2 0,0-1 0,-20-17 0,25 27 0,-1-1 0,0 1 0,0 0 0,0 1 0,-1 0 0,0 0 0,0 1 0,0 0 0,0 0 0,-1 1 0,0 0 0,1 1 0,-1 0 0,0 1 0,0 0 0,0 1 0,-20 1 0,18 0 18,-1 2-1,1-1 1,0 2-1,0-1 1,0 2 0,1 0-1,-1 0 1,-11 8-1,9-4 54,0 1 1,0 1-1,1 0 0,0 1 0,-14 18 0,10-8-43,1 0 0,1 1 0,1 0 0,2 1 0,0 0 0,1 1 0,-10 37 0,1 26-1393,7-12-5461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2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24575,'-3'0'0,"0"0"0,0-1 0,-1 0 0,1 1 0,0-1 0,0 0 0,-5-3 0,8 4 0,0 0 0,0 0 0,0 0 0,0 0 0,0 0 0,0 0 0,0 0 0,-1 0 0,1 0 0,0 0 0,0 0 0,0 0 0,0 0 0,0 0 0,0 0 0,0 0 0,-1 0 0,1 0 0,0 0 0,0 0 0,0 0 0,0 0 0,0 0 0,0 0 0,0 0 0,0 0 0,-1 0 0,1 0 0,0 0 0,0 0 0,0 0 0,0 0 0,0 1 0,0-1 0,0 0 0,0 0 0,0 0 0,0 0 0,0 0 0,-1 0 0,1 0 0,0 0 0,0 1 0,0-1 0,0 0 0,0 0 0,0 0 0,0 0 0,0 0 0,0 0 0,0 0 0,0 1 0,0-1 0,0 0 0,0 0 0,0 0 0,0 0 0,0 0 0,1 0 0,-1 0 0,0 1 0,3 9 0,-3-8 0,75 186 0,-23-65 0,-40-93 0,-3-11 0,-2 0 0,0 1 0,-1 0 0,4 28 0,-10-40 0,1 1 0,-1-9 0,0 0 0,0 0 0,0 1 0,0-1 0,1 0 0,-1 0 0,0 0 0,0 1 0,0-1 0,1 0 0,-1 0 0,0 0 0,0 0 0,1 1 0,-1-1 0,0 0 0,0 0 0,1 0 0,-1 0 0,0 0 0,1 0 0,-1 0 0,0 0 0,0 0 0,1 0 0,-1 0 0,0 0 0,1 0 0,15-2 0,0 0 0,30-9 0,11-2 0,-11 9-187,0 1 0,63 6-1,-83-2-615,24 1-6023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2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114 186 24575,'0'9'0,"-1"-5"0,1-1 0,0 0 0,0 0 0,1 7 0,-1-10 0,0 1 0,0-1 0,1 1 0,-1 0 0,0-1 0,0 1 0,1-1 0,-1 1 0,0-1 0,1 1 0,-1 0 0,1-1 0,-1 0 0,0 1 0,1-1 0,-1 1 0,1-1 0,-1 1 0,1-1 0,0 0 0,-1 1 0,1-1 0,-1 0 0,1 0 0,-1 0 0,1 1 0,0-1 0,-1 0 0,2 0 0,4 0 0,0 0 0,0 0 0,-1-1 0,1 1 0,0-1 0,7-3 0,2 0 0,17-9 0,-23 9 0,-1 0 0,0-1 0,0 0 0,0 0 0,0-1 0,-1 0 0,0 0 0,12-14 0,-17 17 0,1 0 0,-1 0 0,0 0 0,0 0 0,0-1 0,0 1 0,-1-1 0,1 1 0,-1-1 0,0 1 0,0-1 0,-1 0 0,1 0 0,-1 1 0,1-1 0,-1 0 0,0 0 0,-1 0 0,1 1 0,-1-1 0,1 0 0,-1 1 0,0-1 0,-3-6 0,2 6 0,0 1 0,0 0 0,0-1 0,0 1 0,-1 0 0,1 1 0,-1-1 0,0 0 0,0 1 0,0-1 0,0 1 0,0 0 0,0 0 0,-1 0 0,1 1 0,-1-1 0,1 1 0,-1 0 0,0 0 0,1 0 0,-1 0 0,0 1 0,0-1 0,1 1 0,-1 0 0,-5 0 0,-1 1 0,-1 1 0,0 0 0,1 0 0,-1 1 0,1 0 0,0 1 0,0 0 0,-10 6 0,3-1 0,1 1 0,-22 18 0,32-24 0,1 2 0,-1-1 0,1 1 0,0-1 0,0 1 0,1 1 0,-1-1 0,-5 13 0,9-16-91,0-1 0,0 1 0,0 0 0,1 0 0,-1 0 0,1 0 0,-1-1 0,1 1 0,0 0 0,0 0 0,1 0 0,-1 0 0,1 0 0,0 3 0,6 11-6735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2 0,0 4 0,0 9 0,3 11 0,7 17 0,3 16 0,3 11 0,0 4 0,-1-6 0,1-9 0,0-12 0,-3-14-8191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0,3 0 0,18 2 0,15 1 0,2-1-8191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24575,'8'0'0,"0"1"0,0 0 0,13 4 0,4 1 0,46 4 0,1-3 0,100-2 0,144-27 0,152-41-1365,-419 55-5461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24575,'0'0'0,"4"4"0,4 11 0,8 23 0,6 31 0,3 29 0,3 33 0,-1 26-2256,-5 26 2256,-11 24 0,-8-8-1641,-5-38-2653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24575,'0'1'0,"0"1"0,0-1 0,-1 1 0,1-1 0,-1 1 0,1-1 0,-1 1 0,1-1 0,-2 2 0,-4 11 0,2 6 0,2 0 0,0 0 0,1 31 0,1-29 0,1 77 0,4 1 0,4-1 0,5 0 0,4-1 0,5 0 0,60 162 0,-61-206 60,33 58 0,-42-89-308,1-1 1,0-1-1,2-1 1,1 0-1,19 18 1,-16-20-6579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0,1 5 0,3 18 0,1-1 0,14 40 0,-7-29 0,50 142 0,41 139 0,-70-147 120,-28-128-615,-2 0 0,-2 52 0,-3-52-6331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24575,'0'0'0,"0"-2"0,0-2 0,1-3 0,8-6 0,12-6 0,17-5 0,20-5 0,29-3 0,27 0 0,12 2-965,-5 2 965,-17 4 0,-27 6-7226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24575,'0'0'0,"1"4"0,4 11 0,2 16 0,1 16 0,3 9 0,-2 4 0,-2-4 0,-2-5 0,-2-8 0,-2-11-8191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5:4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35 348 24575,'-1'-2'0,"1"1"0,0-1 0,-1 1 0,1-1 0,-1 1 0,1-1 0,-1 1 0,0-1 0,0 1 0,-1-2 0,-3-6 0,0-5 0,1 0 0,0 0 0,1 0 0,1 0 0,0-1 0,1 0 0,0 1 0,2-19 0,-1 30 0,1-1 0,-1 1 0,1-1 0,-1 1 0,1-1 0,0 1 0,0 0 0,1-1 0,-1 1 0,1 0 0,0 0 0,-1 0 0,1 0 0,5-4 0,-1 1 0,0 0 0,1 1 0,0 0 0,0 1 0,9-5 0,-9 5-75,127-64-1215,-103 55-5536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24575,'0'0'0,"0"0"0,2 0 0,3 1 0,1 2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24575,'1'1'0,"-1"1"0,0-1 0,1 0 0,-1 0 0,1 0 0,-1 0 0,1 0 0,0 0 0,-1 1 0,1-1 0,0-1 0,1 3 0,3 2 0,123 199 0,-93-145 0,82 154 0,37 60 0,-150-266 0,1 0 0,0 0 0,0 0 0,1 0 0,8 7 0,-13-13 0,0 0 0,1 0 0,-1 0 0,1 0 0,-1 0 0,1-1 0,-1 1 0,1 0 0,-1-1 0,1 1 0,-1-1 0,1 1 0,0-1 0,-1 0 0,1 0 0,0 0 0,0 0 0,-1 0 0,1 0 0,0 0 0,-1 0 0,1-1 0,0 1 0,-1-1 0,1 1 0,-1-1 0,1 0 0,-1 1 0,1-1 0,-1 0 0,1 0 0,-1 0 0,0 0 0,2-2 0,2-2 0,-1-1 0,1 1 0,-1-1 0,0 0 0,0-1 0,-1 1 0,0-1 0,0 1 0,3-13 0,7-24 0,15-81 0,-4-49 0,-22 153 0,17-156 0,30-199 0,-39 327-1365,0 12-5461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24575,'0'0'0,"-2"4"0,0 9 0,-1 13 0,2 16 0,-1 14 0,2 6 0,-1 2 0,3-6 0,2-6 0,1-9 0,-1-9 0,0-11-8191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0,4 0 0,5 2 0,3 0 0,-1 1-8191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24575,'0'0'0,"5"2"0,6 2 0,0-1 0,0 0 0,1 0 0,19 1 0,-12-1 0,75 7-222,149-1 0,94-34-222,-173-1 444,-123 17 0,74-25 0,-77 17-1217,-12 3-4869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3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0,4 4 0,7 15 0,9 26 0,9 33 0,5 29 0,-1 25 0,-7 15-1308,-5-1 1308,-4-17 0,-6-31-6883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4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544 317 24575,'0'0'0,"-2"0"0,-3 0 0,-3-2 0,-7-3 0,-7-3 0,-5-7 0,-3-7 0,-7-4 0,-6-5 0,-8-1 0,-4-3 0,-2-1 0,-2 0 0,5 6 0,8 7 0,13 7-8191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4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24575,'0'0'0,"0"0"0,3 4 0,3 3 0,0-1 0,1-1 0,0 1 0,0-1 0,12 6 0,-9-4 0,300 153-220,-187-101-527,322 155-323,10-14 290,-443-195 780,948 373 0,-336-192-431,-578-176 484,-3-1 352,53 18-1,-92-26-351,0 1 0,-1-1 0,1 1 0,0 0 0,4 4 1,-1 0-6178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4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454 703 24575,'-10'-7'0,"-142"-88"0,145 91 0,0 0 0,-1 0 0,0 1 0,1 0 0,-1 0 0,0 1 0,0 0 0,-1 0 0,-11 0 0,14 2 0,1 0 0,0 0 0,-1 1 0,1 0 0,0 0 0,-1 0 0,1 1 0,0 0 0,0 0 0,0 0 0,0 1 0,1-1 0,-1 1 0,1 0 0,-8 7 0,3-2 0,1 1 0,-1 1 0,2 0 0,-1 0 0,1 0 0,1 1 0,0 0 0,-5 15 0,2-4 0,1 1 0,1 0 0,-4 33 0,7-32 0,2-1 0,1 1 0,1-1 0,0 1 0,2-1 0,1 1 0,1-1 0,1 0 0,12 35 0,-10-38 0,1-1 0,2 0 0,-1 0 0,2-1 0,1 0 0,0-1 0,1-1 0,1 0 0,0 0 0,32 25 0,-27-27-45,0-1 0,1 0 0,1-1 0,0-2 0,1 0 0,35 10 0,-28-12-93,1-1-1,-1-2 0,1-1 1,50 1-1,-36-6-92,-1-2 0,73-15 0,-57 5 74,76-29-1,-79 21 158,0-3 0,-2-2 0,-2-3 0,61-43 0,-71 41 0,-2-1 0,-1-2 0,-2-2 0,-1-1 0,36-51 0,-54 63-41,-2 0-1,0-1 1,-2-1 0,-1 0-1,-1 0 1,-2-2 0,13-50-1,-18 54 9,-1 0 0,-1 0 0,-2 0 0,0-1 0,-2 1 0,-1 0 0,0-1 0,-2 1-1,-10-35 1,7 37 33,-2 1 0,0 0 0,-1 0 0,-1 1 0,0 0 0,-22-26 0,21 31 0,-1 1 0,-1 0 0,0 1 0,-1 1 0,-1 0 0,0 1 0,-35-19 0,24 17 0,0 3 0,-1 0 0,0 1 0,-1 2 0,0 1 0,0 1 0,-44-2 0,45 6 0,0 2 0,1 1 0,-1 1 0,1 2 0,-1 0 0,1 2 0,0 1 0,-32 13 0,24-5 58,1 2-1,1 2 1,-39 28-1,-82 78-1206,74-50-3445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6:19:4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24575,'0'7'0,"1"0"0,1 0 0,-1 0 0,1 0 0,0 0 0,1 0 0,5 11 0,-2-5 0,129 245 0,-64-131 0,95 223 0,-160-334 0,9 19 0,-13-32 0,0 1 0,0-1 0,0 0 0,0 0 0,1 0 0,-1 0 0,5 3 0,-5-5 0,0 0 0,0 1 0,1-1 0,-1 0 0,0-1 0,1 1 0,-1 0 0,1-1 0,-1 1 0,1-1 0,-1 0 0,1 0 0,-1 0 0,1 0 0,3-1 0,15-1 0,-1-1 0,0-2 0,0 1 0,31-13 0,76-39 0,-117 51 0,75-35-1365,-11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1022-9CCD-2F34-536F-51D98CEBE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3F3D4-5600-337B-13EA-8B71FDAF3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5403-3F78-BE72-ACE6-92553C4B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9D3E-ABA7-83AF-0CE0-8FCB6DD6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B3DF-884A-087B-F002-4B58326F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3141-6D59-8FE4-9E03-CAB1F132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00B75-C4B6-F1B1-861E-80C0EC36C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FC44-BC19-03D3-79A4-56A87B5E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6F6F-889F-5A47-AF34-345864E2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DCE2-457C-B942-1099-FCB2AAD9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EF00D-2730-52EC-3077-B25ABB70C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2B110-0EAE-4C7E-B3AC-644B650F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1461-DDBC-8C9D-2C36-A1393D41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6B75-9F02-19A3-17A9-81646AC0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DA303-E1E8-09E3-D4D6-F00C484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C7C3-75CF-F996-122D-D98C80D9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EBB9-0B31-8EFE-6AE4-D2E74DD4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215E-C13B-CE73-A1D0-0E7B94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6BF19-1427-35E3-C8F7-E4BD6F44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ECEC-65F0-D071-1302-79D17E68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9E4E-6010-309F-14AE-0CD94EE5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2BFCE-4024-4FB6-FF82-CF05B2A8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C8FC-18CF-622D-6108-BAB1A7C0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0EF8-6000-B5D3-E950-75693A4E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7625-705F-EA5F-3567-1493CE9D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532B-DAF4-CB2C-8B2A-9A93BABD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0A7F-CD0A-8A3E-73FF-B0AFF6EF7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1423-9417-F746-08FE-1A0EF401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AB416-1949-44E0-2CFB-0458225D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AFB0-173F-659D-2F29-73EC901E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CA96E-B910-553C-677D-95F80258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88AC-D014-2C06-125C-09E623D7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C3EFB-DADF-7C77-C026-C5EE08FB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63D83-1B29-AF24-A755-32143814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E7739-8513-FBEB-13A4-E777E693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78AA0-BB15-4C8F-0A96-2CA64E9B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39B7B-DC9F-897F-699E-3C470481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47867-ADBC-02DA-621E-ABE1E49D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55CF1-F0C4-6524-532A-3A21AA5E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011A-20FA-A448-2983-E9E74851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FD1D9-5403-C2E4-2419-3F0A5AFC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16205-6428-FBC4-E11D-44EF5315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3BFAE-CC75-1885-FEA9-B8EF37A2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50027-5905-33F4-3D84-180C7770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C518-E5D8-EA24-7EAB-0E4E9560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0CDCB-2C84-BA1A-9A64-B6A820A2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10CA-9FA0-65A6-22C3-0E26BFA0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C992-A12F-E4B4-4691-AA756172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21D0B-98C6-51C4-4411-032F3C0E9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E8AE-8F5F-554F-165C-1873CD0D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4331E-2FED-9202-5D7C-BE158651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CB3DC-2D59-CB77-2BCA-93BC62C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2C19-2D8B-68B3-13FF-8A30676A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B2C7E-3520-03F3-E72E-1A018957C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8F1FE-72DF-A22F-B988-051ECA05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EE598-246A-BDA6-FAF8-C95D4FB0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BF3A-6C69-81AD-EC35-C76EFFFF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9444C-6E23-98A4-7D02-578DEDD1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7D3E7-43E8-522A-17F6-8DA835EE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59229-DC71-7183-A9F6-BE869999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405D-1DFE-B30F-8D4B-E186FF32C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3C41-4CFE-4EFD-B832-6967DA0B5F8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D79A-8171-B8AD-3564-2504CAC09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8DA9-0B21-8FC9-A526-7E72BA0A6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5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7.png"/><Relationship Id="rId21" Type="http://schemas.openxmlformats.org/officeDocument/2006/relationships/image" Target="../media/image1330.png"/><Relationship Id="rId63" Type="http://schemas.openxmlformats.org/officeDocument/2006/relationships/image" Target="../media/image1350.png"/><Relationship Id="rId159" Type="http://schemas.openxmlformats.org/officeDocument/2006/relationships/image" Target="../media/image1398.png"/><Relationship Id="rId170" Type="http://schemas.openxmlformats.org/officeDocument/2006/relationships/customXml" Target="../ink/ink1478.xml"/><Relationship Id="rId226" Type="http://schemas.openxmlformats.org/officeDocument/2006/relationships/image" Target="../media/image1429.png"/><Relationship Id="rId268" Type="http://schemas.openxmlformats.org/officeDocument/2006/relationships/image" Target="../media/image1450.png"/><Relationship Id="rId32" Type="http://schemas.openxmlformats.org/officeDocument/2006/relationships/customXml" Target="../ink/ink1409.xml"/><Relationship Id="rId74" Type="http://schemas.openxmlformats.org/officeDocument/2006/relationships/customXml" Target="../ink/ink1430.xml"/><Relationship Id="rId128" Type="http://schemas.openxmlformats.org/officeDocument/2006/relationships/customXml" Target="../ink/ink1457.xml"/><Relationship Id="rId5" Type="http://schemas.openxmlformats.org/officeDocument/2006/relationships/image" Target="../media/image1322.png"/><Relationship Id="rId181" Type="http://schemas.openxmlformats.org/officeDocument/2006/relationships/image" Target="../media/image1409.png"/><Relationship Id="rId237" Type="http://schemas.openxmlformats.org/officeDocument/2006/relationships/customXml" Target="../ink/ink1512.xml"/><Relationship Id="rId258" Type="http://schemas.openxmlformats.org/officeDocument/2006/relationships/image" Target="../media/image1445.png"/><Relationship Id="rId22" Type="http://schemas.openxmlformats.org/officeDocument/2006/relationships/customXml" Target="../ink/ink1404.xml"/><Relationship Id="rId43" Type="http://schemas.openxmlformats.org/officeDocument/2006/relationships/image" Target="../media/image1341.png"/><Relationship Id="rId64" Type="http://schemas.openxmlformats.org/officeDocument/2006/relationships/customXml" Target="../ink/ink1425.xml"/><Relationship Id="rId118" Type="http://schemas.openxmlformats.org/officeDocument/2006/relationships/customXml" Target="../ink/ink1452.xml"/><Relationship Id="rId139" Type="http://schemas.openxmlformats.org/officeDocument/2006/relationships/image" Target="../media/image1388.png"/><Relationship Id="rId85" Type="http://schemas.openxmlformats.org/officeDocument/2006/relationships/image" Target="../media/image1361.png"/><Relationship Id="rId150" Type="http://schemas.openxmlformats.org/officeDocument/2006/relationships/customXml" Target="../ink/ink1468.xml"/><Relationship Id="rId171" Type="http://schemas.openxmlformats.org/officeDocument/2006/relationships/image" Target="../media/image1404.png"/><Relationship Id="rId192" Type="http://schemas.openxmlformats.org/officeDocument/2006/relationships/customXml" Target="../ink/ink1489.xml"/><Relationship Id="rId206" Type="http://schemas.openxmlformats.org/officeDocument/2006/relationships/customXml" Target="../ink/ink1496.xml"/><Relationship Id="rId227" Type="http://schemas.openxmlformats.org/officeDocument/2006/relationships/customXml" Target="../ink/ink1507.xml"/><Relationship Id="rId248" Type="http://schemas.openxmlformats.org/officeDocument/2006/relationships/image" Target="../media/image1440.png"/><Relationship Id="rId269" Type="http://schemas.openxmlformats.org/officeDocument/2006/relationships/customXml" Target="../ink/ink1528.xml"/><Relationship Id="rId12" Type="http://schemas.openxmlformats.org/officeDocument/2006/relationships/customXml" Target="../ink/ink1399.xml"/><Relationship Id="rId33" Type="http://schemas.openxmlformats.org/officeDocument/2006/relationships/image" Target="../media/image1336.png"/><Relationship Id="rId108" Type="http://schemas.openxmlformats.org/officeDocument/2006/relationships/customXml" Target="../ink/ink1447.xml"/><Relationship Id="rId129" Type="http://schemas.openxmlformats.org/officeDocument/2006/relationships/image" Target="../media/image1383.png"/><Relationship Id="rId54" Type="http://schemas.openxmlformats.org/officeDocument/2006/relationships/customXml" Target="../ink/ink1420.xml"/><Relationship Id="rId75" Type="http://schemas.openxmlformats.org/officeDocument/2006/relationships/image" Target="../media/image1356.png"/><Relationship Id="rId96" Type="http://schemas.openxmlformats.org/officeDocument/2006/relationships/customXml" Target="../ink/ink1441.xml"/><Relationship Id="rId140" Type="http://schemas.openxmlformats.org/officeDocument/2006/relationships/customXml" Target="../ink/ink1463.xml"/><Relationship Id="rId161" Type="http://schemas.openxmlformats.org/officeDocument/2006/relationships/image" Target="../media/image1399.png"/><Relationship Id="rId182" Type="http://schemas.openxmlformats.org/officeDocument/2006/relationships/customXml" Target="../ink/ink1484.xml"/><Relationship Id="rId217" Type="http://schemas.openxmlformats.org/officeDocument/2006/relationships/customXml" Target="../ink/ink1502.xml"/><Relationship Id="rId6" Type="http://schemas.openxmlformats.org/officeDocument/2006/relationships/customXml" Target="../ink/ink1396.xml"/><Relationship Id="rId238" Type="http://schemas.openxmlformats.org/officeDocument/2006/relationships/image" Target="../media/image1435.png"/><Relationship Id="rId259" Type="http://schemas.openxmlformats.org/officeDocument/2006/relationships/customXml" Target="../ink/ink1523.xml"/><Relationship Id="rId23" Type="http://schemas.openxmlformats.org/officeDocument/2006/relationships/image" Target="../media/image1331.png"/><Relationship Id="rId119" Type="http://schemas.openxmlformats.org/officeDocument/2006/relationships/image" Target="../media/image1378.png"/><Relationship Id="rId270" Type="http://schemas.openxmlformats.org/officeDocument/2006/relationships/image" Target="../media/image1451.png"/><Relationship Id="rId44" Type="http://schemas.openxmlformats.org/officeDocument/2006/relationships/customXml" Target="../ink/ink1415.xml"/><Relationship Id="rId65" Type="http://schemas.openxmlformats.org/officeDocument/2006/relationships/image" Target="../media/image1351.png"/><Relationship Id="rId86" Type="http://schemas.openxmlformats.org/officeDocument/2006/relationships/customXml" Target="../ink/ink1436.xml"/><Relationship Id="rId130" Type="http://schemas.openxmlformats.org/officeDocument/2006/relationships/customXml" Target="../ink/ink1458.xml"/><Relationship Id="rId151" Type="http://schemas.openxmlformats.org/officeDocument/2006/relationships/image" Target="../media/image1394.png"/><Relationship Id="rId172" Type="http://schemas.openxmlformats.org/officeDocument/2006/relationships/customXml" Target="../ink/ink1479.xml"/><Relationship Id="rId193" Type="http://schemas.openxmlformats.org/officeDocument/2006/relationships/image" Target="../media/image1414.png"/><Relationship Id="rId207" Type="http://schemas.openxmlformats.org/officeDocument/2006/relationships/image" Target="../media/image1420.png"/><Relationship Id="rId228" Type="http://schemas.openxmlformats.org/officeDocument/2006/relationships/image" Target="../media/image1430.png"/><Relationship Id="rId249" Type="http://schemas.openxmlformats.org/officeDocument/2006/relationships/customXml" Target="../ink/ink1518.xml"/><Relationship Id="rId13" Type="http://schemas.openxmlformats.org/officeDocument/2006/relationships/image" Target="../media/image1326.png"/><Relationship Id="rId109" Type="http://schemas.openxmlformats.org/officeDocument/2006/relationships/image" Target="../media/image1373.png"/><Relationship Id="rId260" Type="http://schemas.openxmlformats.org/officeDocument/2006/relationships/image" Target="../media/image1446.png"/><Relationship Id="rId34" Type="http://schemas.openxmlformats.org/officeDocument/2006/relationships/customXml" Target="../ink/ink1410.xml"/><Relationship Id="rId55" Type="http://schemas.openxmlformats.org/officeDocument/2006/relationships/image" Target="../media/image1347.png"/><Relationship Id="rId76" Type="http://schemas.openxmlformats.org/officeDocument/2006/relationships/customXml" Target="../ink/ink1431.xml"/><Relationship Id="rId97" Type="http://schemas.openxmlformats.org/officeDocument/2006/relationships/image" Target="../media/image1367.png"/><Relationship Id="rId120" Type="http://schemas.openxmlformats.org/officeDocument/2006/relationships/customXml" Target="../ink/ink1453.xml"/><Relationship Id="rId141" Type="http://schemas.openxmlformats.org/officeDocument/2006/relationships/image" Target="../media/image1389.png"/><Relationship Id="rId7" Type="http://schemas.openxmlformats.org/officeDocument/2006/relationships/image" Target="../media/image1323.png"/><Relationship Id="rId162" Type="http://schemas.openxmlformats.org/officeDocument/2006/relationships/customXml" Target="../ink/ink1474.xml"/><Relationship Id="rId183" Type="http://schemas.openxmlformats.org/officeDocument/2006/relationships/image" Target="../media/image1410.png"/><Relationship Id="rId218" Type="http://schemas.openxmlformats.org/officeDocument/2006/relationships/image" Target="../media/image1425.png"/><Relationship Id="rId239" Type="http://schemas.openxmlformats.org/officeDocument/2006/relationships/customXml" Target="../ink/ink1513.xml"/><Relationship Id="rId250" Type="http://schemas.openxmlformats.org/officeDocument/2006/relationships/image" Target="../media/image1441.png"/><Relationship Id="rId271" Type="http://schemas.openxmlformats.org/officeDocument/2006/relationships/customXml" Target="../ink/ink1529.xml"/><Relationship Id="rId24" Type="http://schemas.openxmlformats.org/officeDocument/2006/relationships/customXml" Target="../ink/ink1405.xml"/><Relationship Id="rId45" Type="http://schemas.openxmlformats.org/officeDocument/2006/relationships/image" Target="../media/image1342.png"/><Relationship Id="rId66" Type="http://schemas.openxmlformats.org/officeDocument/2006/relationships/customXml" Target="../ink/ink1426.xml"/><Relationship Id="rId87" Type="http://schemas.openxmlformats.org/officeDocument/2006/relationships/image" Target="../media/image1362.png"/><Relationship Id="rId110" Type="http://schemas.openxmlformats.org/officeDocument/2006/relationships/customXml" Target="../ink/ink1448.xml"/><Relationship Id="rId131" Type="http://schemas.openxmlformats.org/officeDocument/2006/relationships/image" Target="../media/image1384.png"/><Relationship Id="rId152" Type="http://schemas.openxmlformats.org/officeDocument/2006/relationships/customXml" Target="../ink/ink1469.xml"/><Relationship Id="rId173" Type="http://schemas.openxmlformats.org/officeDocument/2006/relationships/image" Target="../media/image1405.png"/><Relationship Id="rId194" Type="http://schemas.openxmlformats.org/officeDocument/2006/relationships/customXml" Target="../ink/ink1490.xml"/><Relationship Id="rId208" Type="http://schemas.openxmlformats.org/officeDocument/2006/relationships/customXml" Target="../ink/ink1497.xml"/><Relationship Id="rId229" Type="http://schemas.openxmlformats.org/officeDocument/2006/relationships/customXml" Target="../ink/ink1508.xml"/><Relationship Id="rId240" Type="http://schemas.openxmlformats.org/officeDocument/2006/relationships/image" Target="../media/image1436.png"/><Relationship Id="rId261" Type="http://schemas.openxmlformats.org/officeDocument/2006/relationships/customXml" Target="../ink/ink1524.xml"/><Relationship Id="rId14" Type="http://schemas.openxmlformats.org/officeDocument/2006/relationships/customXml" Target="../ink/ink1400.xml"/><Relationship Id="rId35" Type="http://schemas.openxmlformats.org/officeDocument/2006/relationships/image" Target="../media/image1337.png"/><Relationship Id="rId56" Type="http://schemas.openxmlformats.org/officeDocument/2006/relationships/customXml" Target="../ink/ink1421.xml"/><Relationship Id="rId77" Type="http://schemas.openxmlformats.org/officeDocument/2006/relationships/image" Target="../media/image1357.png"/><Relationship Id="rId100" Type="http://schemas.openxmlformats.org/officeDocument/2006/relationships/customXml" Target="../ink/ink1443.xml"/><Relationship Id="rId8" Type="http://schemas.openxmlformats.org/officeDocument/2006/relationships/customXml" Target="../ink/ink1397.xml"/><Relationship Id="rId98" Type="http://schemas.openxmlformats.org/officeDocument/2006/relationships/customXml" Target="../ink/ink1442.xml"/><Relationship Id="rId121" Type="http://schemas.openxmlformats.org/officeDocument/2006/relationships/image" Target="../media/image1379.png"/><Relationship Id="rId142" Type="http://schemas.openxmlformats.org/officeDocument/2006/relationships/customXml" Target="../ink/ink1464.xml"/><Relationship Id="rId163" Type="http://schemas.openxmlformats.org/officeDocument/2006/relationships/image" Target="../media/image1400.png"/><Relationship Id="rId184" Type="http://schemas.openxmlformats.org/officeDocument/2006/relationships/customXml" Target="../ink/ink1485.xml"/><Relationship Id="rId219" Type="http://schemas.openxmlformats.org/officeDocument/2006/relationships/customXml" Target="../ink/ink1503.xml"/><Relationship Id="rId230" Type="http://schemas.openxmlformats.org/officeDocument/2006/relationships/image" Target="../media/image1431.png"/><Relationship Id="rId251" Type="http://schemas.openxmlformats.org/officeDocument/2006/relationships/customXml" Target="../ink/ink1519.xml"/><Relationship Id="rId25" Type="http://schemas.openxmlformats.org/officeDocument/2006/relationships/image" Target="../media/image1332.png"/><Relationship Id="rId46" Type="http://schemas.openxmlformats.org/officeDocument/2006/relationships/customXml" Target="../ink/ink1416.xml"/><Relationship Id="rId67" Type="http://schemas.openxmlformats.org/officeDocument/2006/relationships/image" Target="../media/image1352.png"/><Relationship Id="rId272" Type="http://schemas.openxmlformats.org/officeDocument/2006/relationships/image" Target="../media/image1452.png"/><Relationship Id="rId88" Type="http://schemas.openxmlformats.org/officeDocument/2006/relationships/customXml" Target="../ink/ink1437.xml"/><Relationship Id="rId111" Type="http://schemas.openxmlformats.org/officeDocument/2006/relationships/image" Target="../media/image1374.png"/><Relationship Id="rId132" Type="http://schemas.openxmlformats.org/officeDocument/2006/relationships/customXml" Target="../ink/ink1459.xml"/><Relationship Id="rId153" Type="http://schemas.openxmlformats.org/officeDocument/2006/relationships/image" Target="../media/image1395.png"/><Relationship Id="rId174" Type="http://schemas.openxmlformats.org/officeDocument/2006/relationships/customXml" Target="../ink/ink1480.xml"/><Relationship Id="rId195" Type="http://schemas.openxmlformats.org/officeDocument/2006/relationships/image" Target="../media/image1415.png"/><Relationship Id="rId209" Type="http://schemas.openxmlformats.org/officeDocument/2006/relationships/image" Target="../media/image1421.png"/><Relationship Id="rId220" Type="http://schemas.openxmlformats.org/officeDocument/2006/relationships/image" Target="../media/image1426.png"/><Relationship Id="rId241" Type="http://schemas.openxmlformats.org/officeDocument/2006/relationships/customXml" Target="../ink/ink1514.xml"/><Relationship Id="rId15" Type="http://schemas.openxmlformats.org/officeDocument/2006/relationships/image" Target="../media/image1327.png"/><Relationship Id="rId36" Type="http://schemas.openxmlformats.org/officeDocument/2006/relationships/customXml" Target="../ink/ink1411.xml"/><Relationship Id="rId57" Type="http://schemas.openxmlformats.org/officeDocument/2006/relationships/image" Target="../media/image1348.png"/><Relationship Id="rId262" Type="http://schemas.openxmlformats.org/officeDocument/2006/relationships/image" Target="../media/image1447.png"/><Relationship Id="rId78" Type="http://schemas.openxmlformats.org/officeDocument/2006/relationships/customXml" Target="../ink/ink1432.xml"/><Relationship Id="rId99" Type="http://schemas.openxmlformats.org/officeDocument/2006/relationships/image" Target="../media/image1368.png"/><Relationship Id="rId101" Type="http://schemas.openxmlformats.org/officeDocument/2006/relationships/image" Target="../media/image1369.png"/><Relationship Id="rId122" Type="http://schemas.openxmlformats.org/officeDocument/2006/relationships/customXml" Target="../ink/ink1454.xml"/><Relationship Id="rId143" Type="http://schemas.openxmlformats.org/officeDocument/2006/relationships/image" Target="../media/image1390.png"/><Relationship Id="rId164" Type="http://schemas.openxmlformats.org/officeDocument/2006/relationships/customXml" Target="../ink/ink1475.xml"/><Relationship Id="rId185" Type="http://schemas.openxmlformats.org/officeDocument/2006/relationships/image" Target="../media/image1411.png"/><Relationship Id="rId9" Type="http://schemas.openxmlformats.org/officeDocument/2006/relationships/image" Target="../media/image1324.png"/><Relationship Id="rId210" Type="http://schemas.openxmlformats.org/officeDocument/2006/relationships/customXml" Target="../ink/ink1498.xml"/><Relationship Id="rId26" Type="http://schemas.openxmlformats.org/officeDocument/2006/relationships/customXml" Target="../ink/ink1406.xml"/><Relationship Id="rId231" Type="http://schemas.openxmlformats.org/officeDocument/2006/relationships/customXml" Target="../ink/ink1509.xml"/><Relationship Id="rId252" Type="http://schemas.openxmlformats.org/officeDocument/2006/relationships/image" Target="../media/image1442.png"/><Relationship Id="rId273" Type="http://schemas.openxmlformats.org/officeDocument/2006/relationships/customXml" Target="../ink/ink1530.xml"/><Relationship Id="rId47" Type="http://schemas.openxmlformats.org/officeDocument/2006/relationships/image" Target="../media/image1343.png"/><Relationship Id="rId68" Type="http://schemas.openxmlformats.org/officeDocument/2006/relationships/customXml" Target="../ink/ink1427.xml"/><Relationship Id="rId89" Type="http://schemas.openxmlformats.org/officeDocument/2006/relationships/image" Target="../media/image1363.png"/><Relationship Id="rId112" Type="http://schemas.openxmlformats.org/officeDocument/2006/relationships/customXml" Target="../ink/ink1449.xml"/><Relationship Id="rId133" Type="http://schemas.openxmlformats.org/officeDocument/2006/relationships/image" Target="../media/image1385.png"/><Relationship Id="rId154" Type="http://schemas.openxmlformats.org/officeDocument/2006/relationships/customXml" Target="../ink/ink1470.xml"/><Relationship Id="rId175" Type="http://schemas.openxmlformats.org/officeDocument/2006/relationships/image" Target="../media/image1406.png"/><Relationship Id="rId196" Type="http://schemas.openxmlformats.org/officeDocument/2006/relationships/customXml" Target="../ink/ink1491.xml"/><Relationship Id="rId200" Type="http://schemas.openxmlformats.org/officeDocument/2006/relationships/customXml" Target="../ink/ink1493.xml"/><Relationship Id="rId16" Type="http://schemas.openxmlformats.org/officeDocument/2006/relationships/customXml" Target="../ink/ink1401.xml"/><Relationship Id="rId221" Type="http://schemas.openxmlformats.org/officeDocument/2006/relationships/customXml" Target="../ink/ink1504.xml"/><Relationship Id="rId242" Type="http://schemas.openxmlformats.org/officeDocument/2006/relationships/image" Target="../media/image1437.png"/><Relationship Id="rId263" Type="http://schemas.openxmlformats.org/officeDocument/2006/relationships/customXml" Target="../ink/ink1525.xml"/><Relationship Id="rId37" Type="http://schemas.openxmlformats.org/officeDocument/2006/relationships/image" Target="../media/image1338.png"/><Relationship Id="rId58" Type="http://schemas.openxmlformats.org/officeDocument/2006/relationships/customXml" Target="../ink/ink1422.xml"/><Relationship Id="rId79" Type="http://schemas.openxmlformats.org/officeDocument/2006/relationships/image" Target="../media/image1358.png"/><Relationship Id="rId102" Type="http://schemas.openxmlformats.org/officeDocument/2006/relationships/customXml" Target="../ink/ink1444.xml"/><Relationship Id="rId123" Type="http://schemas.openxmlformats.org/officeDocument/2006/relationships/image" Target="../media/image1380.png"/><Relationship Id="rId144" Type="http://schemas.openxmlformats.org/officeDocument/2006/relationships/customXml" Target="../ink/ink1465.xml"/><Relationship Id="rId90" Type="http://schemas.openxmlformats.org/officeDocument/2006/relationships/customXml" Target="../ink/ink1438.xml"/><Relationship Id="rId165" Type="http://schemas.openxmlformats.org/officeDocument/2006/relationships/image" Target="../media/image1401.png"/><Relationship Id="rId186" Type="http://schemas.openxmlformats.org/officeDocument/2006/relationships/customXml" Target="../ink/ink1486.xml"/><Relationship Id="rId211" Type="http://schemas.openxmlformats.org/officeDocument/2006/relationships/customXml" Target="../ink/ink1499.xml"/><Relationship Id="rId232" Type="http://schemas.openxmlformats.org/officeDocument/2006/relationships/image" Target="../media/image1432.png"/><Relationship Id="rId253" Type="http://schemas.openxmlformats.org/officeDocument/2006/relationships/customXml" Target="../ink/ink1520.xml"/><Relationship Id="rId274" Type="http://schemas.openxmlformats.org/officeDocument/2006/relationships/image" Target="../media/image1453.png"/><Relationship Id="rId27" Type="http://schemas.openxmlformats.org/officeDocument/2006/relationships/image" Target="../media/image1333.png"/><Relationship Id="rId48" Type="http://schemas.openxmlformats.org/officeDocument/2006/relationships/customXml" Target="../ink/ink1417.xml"/><Relationship Id="rId69" Type="http://schemas.openxmlformats.org/officeDocument/2006/relationships/image" Target="../media/image1353.png"/><Relationship Id="rId113" Type="http://schemas.openxmlformats.org/officeDocument/2006/relationships/image" Target="../media/image1375.png"/><Relationship Id="rId134" Type="http://schemas.openxmlformats.org/officeDocument/2006/relationships/customXml" Target="../ink/ink1460.xml"/><Relationship Id="rId80" Type="http://schemas.openxmlformats.org/officeDocument/2006/relationships/customXml" Target="../ink/ink1433.xml"/><Relationship Id="rId155" Type="http://schemas.openxmlformats.org/officeDocument/2006/relationships/image" Target="../media/image1396.png"/><Relationship Id="rId176" Type="http://schemas.openxmlformats.org/officeDocument/2006/relationships/customXml" Target="../ink/ink1481.xml"/><Relationship Id="rId197" Type="http://schemas.openxmlformats.org/officeDocument/2006/relationships/image" Target="../media/image97.png"/><Relationship Id="rId201" Type="http://schemas.openxmlformats.org/officeDocument/2006/relationships/image" Target="../media/image1417.png"/><Relationship Id="rId222" Type="http://schemas.openxmlformats.org/officeDocument/2006/relationships/image" Target="../media/image1427.png"/><Relationship Id="rId243" Type="http://schemas.openxmlformats.org/officeDocument/2006/relationships/customXml" Target="../ink/ink1515.xml"/><Relationship Id="rId264" Type="http://schemas.openxmlformats.org/officeDocument/2006/relationships/image" Target="../media/image1448.png"/><Relationship Id="rId17" Type="http://schemas.openxmlformats.org/officeDocument/2006/relationships/image" Target="../media/image1328.png"/><Relationship Id="rId38" Type="http://schemas.openxmlformats.org/officeDocument/2006/relationships/customXml" Target="../ink/ink1412.xml"/><Relationship Id="rId59" Type="http://schemas.openxmlformats.org/officeDocument/2006/relationships/image" Target="../media/image1349.png"/><Relationship Id="rId103" Type="http://schemas.openxmlformats.org/officeDocument/2006/relationships/image" Target="../media/image1370.png"/><Relationship Id="rId124" Type="http://schemas.openxmlformats.org/officeDocument/2006/relationships/customXml" Target="../ink/ink1455.xml"/><Relationship Id="rId70" Type="http://schemas.openxmlformats.org/officeDocument/2006/relationships/customXml" Target="../ink/ink1428.xml"/><Relationship Id="rId91" Type="http://schemas.openxmlformats.org/officeDocument/2006/relationships/image" Target="../media/image1364.png"/><Relationship Id="rId145" Type="http://schemas.openxmlformats.org/officeDocument/2006/relationships/image" Target="../media/image1391.png"/><Relationship Id="rId166" Type="http://schemas.openxmlformats.org/officeDocument/2006/relationships/customXml" Target="../ink/ink1476.xml"/><Relationship Id="rId187" Type="http://schemas.openxmlformats.org/officeDocument/2006/relationships/image" Target="../media/image1412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422.png"/><Relationship Id="rId233" Type="http://schemas.openxmlformats.org/officeDocument/2006/relationships/customXml" Target="../ink/ink1510.xml"/><Relationship Id="rId254" Type="http://schemas.openxmlformats.org/officeDocument/2006/relationships/image" Target="../media/image1443.png"/><Relationship Id="rId28" Type="http://schemas.openxmlformats.org/officeDocument/2006/relationships/customXml" Target="../ink/ink1407.xml"/><Relationship Id="rId49" Type="http://schemas.openxmlformats.org/officeDocument/2006/relationships/image" Target="../media/image1344.png"/><Relationship Id="rId114" Type="http://schemas.openxmlformats.org/officeDocument/2006/relationships/customXml" Target="../ink/ink1450.xml"/><Relationship Id="rId275" Type="http://schemas.openxmlformats.org/officeDocument/2006/relationships/customXml" Target="../ink/ink1531.xml"/><Relationship Id="rId60" Type="http://schemas.openxmlformats.org/officeDocument/2006/relationships/customXml" Target="../ink/ink1423.xml"/><Relationship Id="rId81" Type="http://schemas.openxmlformats.org/officeDocument/2006/relationships/image" Target="../media/image1359.png"/><Relationship Id="rId135" Type="http://schemas.openxmlformats.org/officeDocument/2006/relationships/image" Target="../media/image1386.png"/><Relationship Id="rId156" Type="http://schemas.openxmlformats.org/officeDocument/2006/relationships/customXml" Target="../ink/ink1471.xml"/><Relationship Id="rId177" Type="http://schemas.openxmlformats.org/officeDocument/2006/relationships/image" Target="../media/image1407.png"/><Relationship Id="rId198" Type="http://schemas.openxmlformats.org/officeDocument/2006/relationships/customXml" Target="../ink/ink1492.xml"/><Relationship Id="rId202" Type="http://schemas.openxmlformats.org/officeDocument/2006/relationships/customXml" Target="../ink/ink1494.xml"/><Relationship Id="rId223" Type="http://schemas.openxmlformats.org/officeDocument/2006/relationships/customXml" Target="../ink/ink1505.xml"/><Relationship Id="rId244" Type="http://schemas.openxmlformats.org/officeDocument/2006/relationships/image" Target="../media/image1438.png"/><Relationship Id="rId18" Type="http://schemas.openxmlformats.org/officeDocument/2006/relationships/customXml" Target="../ink/ink1402.xml"/><Relationship Id="rId39" Type="http://schemas.openxmlformats.org/officeDocument/2006/relationships/image" Target="../media/image1339.png"/><Relationship Id="rId265" Type="http://schemas.openxmlformats.org/officeDocument/2006/relationships/customXml" Target="../ink/ink1526.xml"/><Relationship Id="rId50" Type="http://schemas.openxmlformats.org/officeDocument/2006/relationships/customXml" Target="../ink/ink1418.xml"/><Relationship Id="rId104" Type="http://schemas.openxmlformats.org/officeDocument/2006/relationships/customXml" Target="../ink/ink1445.xml"/><Relationship Id="rId125" Type="http://schemas.openxmlformats.org/officeDocument/2006/relationships/image" Target="../media/image1381.png"/><Relationship Id="rId146" Type="http://schemas.openxmlformats.org/officeDocument/2006/relationships/customXml" Target="../ink/ink1466.xml"/><Relationship Id="rId167" Type="http://schemas.openxmlformats.org/officeDocument/2006/relationships/image" Target="../media/image1402.png"/><Relationship Id="rId188" Type="http://schemas.openxmlformats.org/officeDocument/2006/relationships/customXml" Target="../ink/ink1487.xml"/><Relationship Id="rId71" Type="http://schemas.openxmlformats.org/officeDocument/2006/relationships/image" Target="../media/image1354.png"/><Relationship Id="rId92" Type="http://schemas.openxmlformats.org/officeDocument/2006/relationships/customXml" Target="../ink/ink1439.xml"/><Relationship Id="rId213" Type="http://schemas.openxmlformats.org/officeDocument/2006/relationships/customXml" Target="../ink/ink1500.xml"/><Relationship Id="rId234" Type="http://schemas.openxmlformats.org/officeDocument/2006/relationships/image" Target="../media/image1433.png"/><Relationship Id="rId2" Type="http://schemas.openxmlformats.org/officeDocument/2006/relationships/customXml" Target="../ink/ink1394.xml"/><Relationship Id="rId29" Type="http://schemas.openxmlformats.org/officeDocument/2006/relationships/image" Target="../media/image1334.png"/><Relationship Id="rId255" Type="http://schemas.openxmlformats.org/officeDocument/2006/relationships/customXml" Target="../ink/ink1521.xml"/><Relationship Id="rId276" Type="http://schemas.openxmlformats.org/officeDocument/2006/relationships/image" Target="../media/image1454.png"/><Relationship Id="rId40" Type="http://schemas.openxmlformats.org/officeDocument/2006/relationships/customXml" Target="../ink/ink1413.xml"/><Relationship Id="rId115" Type="http://schemas.openxmlformats.org/officeDocument/2006/relationships/image" Target="../media/image1376.png"/><Relationship Id="rId136" Type="http://schemas.openxmlformats.org/officeDocument/2006/relationships/customXml" Target="../ink/ink1461.xml"/><Relationship Id="rId157" Type="http://schemas.openxmlformats.org/officeDocument/2006/relationships/image" Target="../media/image1397.png"/><Relationship Id="rId178" Type="http://schemas.openxmlformats.org/officeDocument/2006/relationships/customXml" Target="../ink/ink1482.xml"/><Relationship Id="rId61" Type="http://schemas.openxmlformats.org/officeDocument/2006/relationships/image" Target="../media/image339.png"/><Relationship Id="rId82" Type="http://schemas.openxmlformats.org/officeDocument/2006/relationships/customXml" Target="../ink/ink1434.xml"/><Relationship Id="rId199" Type="http://schemas.openxmlformats.org/officeDocument/2006/relationships/image" Target="../media/image1416.png"/><Relationship Id="rId203" Type="http://schemas.openxmlformats.org/officeDocument/2006/relationships/image" Target="../media/image1418.png"/><Relationship Id="rId19" Type="http://schemas.openxmlformats.org/officeDocument/2006/relationships/image" Target="../media/image1329.png"/><Relationship Id="rId224" Type="http://schemas.openxmlformats.org/officeDocument/2006/relationships/image" Target="../media/image1428.png"/><Relationship Id="rId245" Type="http://schemas.openxmlformats.org/officeDocument/2006/relationships/customXml" Target="../ink/ink1516.xml"/><Relationship Id="rId266" Type="http://schemas.openxmlformats.org/officeDocument/2006/relationships/image" Target="../media/image1449.png"/><Relationship Id="rId30" Type="http://schemas.openxmlformats.org/officeDocument/2006/relationships/customXml" Target="../ink/ink1408.xml"/><Relationship Id="rId105" Type="http://schemas.openxmlformats.org/officeDocument/2006/relationships/image" Target="../media/image1371.png"/><Relationship Id="rId126" Type="http://schemas.openxmlformats.org/officeDocument/2006/relationships/customXml" Target="../ink/ink1456.xml"/><Relationship Id="rId147" Type="http://schemas.openxmlformats.org/officeDocument/2006/relationships/image" Target="../media/image1392.png"/><Relationship Id="rId168" Type="http://schemas.openxmlformats.org/officeDocument/2006/relationships/customXml" Target="../ink/ink1477.xml"/><Relationship Id="rId51" Type="http://schemas.openxmlformats.org/officeDocument/2006/relationships/image" Target="../media/image1345.png"/><Relationship Id="rId72" Type="http://schemas.openxmlformats.org/officeDocument/2006/relationships/customXml" Target="../ink/ink1429.xml"/><Relationship Id="rId93" Type="http://schemas.openxmlformats.org/officeDocument/2006/relationships/image" Target="../media/image1365.png"/><Relationship Id="rId189" Type="http://schemas.openxmlformats.org/officeDocument/2006/relationships/image" Target="../media/image1413.png"/><Relationship Id="rId3" Type="http://schemas.openxmlformats.org/officeDocument/2006/relationships/image" Target="../media/image1321.png"/><Relationship Id="rId214" Type="http://schemas.openxmlformats.org/officeDocument/2006/relationships/image" Target="../media/image1423.png"/><Relationship Id="rId235" Type="http://schemas.openxmlformats.org/officeDocument/2006/relationships/customXml" Target="../ink/ink1511.xml"/><Relationship Id="rId256" Type="http://schemas.openxmlformats.org/officeDocument/2006/relationships/image" Target="../media/image1444.png"/><Relationship Id="rId277" Type="http://schemas.openxmlformats.org/officeDocument/2006/relationships/customXml" Target="../ink/ink1532.xml"/><Relationship Id="rId116" Type="http://schemas.openxmlformats.org/officeDocument/2006/relationships/customXml" Target="../ink/ink1451.xml"/><Relationship Id="rId137" Type="http://schemas.openxmlformats.org/officeDocument/2006/relationships/image" Target="../media/image1387.png"/><Relationship Id="rId158" Type="http://schemas.openxmlformats.org/officeDocument/2006/relationships/customXml" Target="../ink/ink1472.xml"/><Relationship Id="rId20" Type="http://schemas.openxmlformats.org/officeDocument/2006/relationships/customXml" Target="../ink/ink1403.xml"/><Relationship Id="rId41" Type="http://schemas.openxmlformats.org/officeDocument/2006/relationships/image" Target="../media/image1340.png"/><Relationship Id="rId62" Type="http://schemas.openxmlformats.org/officeDocument/2006/relationships/customXml" Target="../ink/ink1424.xml"/><Relationship Id="rId83" Type="http://schemas.openxmlformats.org/officeDocument/2006/relationships/image" Target="../media/image1360.png"/><Relationship Id="rId179" Type="http://schemas.openxmlformats.org/officeDocument/2006/relationships/image" Target="../media/image1408.png"/><Relationship Id="rId190" Type="http://schemas.openxmlformats.org/officeDocument/2006/relationships/customXml" Target="../ink/ink1488.xml"/><Relationship Id="rId204" Type="http://schemas.openxmlformats.org/officeDocument/2006/relationships/customXml" Target="../ink/ink1495.xml"/><Relationship Id="rId225" Type="http://schemas.openxmlformats.org/officeDocument/2006/relationships/customXml" Target="../ink/ink1506.xml"/><Relationship Id="rId246" Type="http://schemas.openxmlformats.org/officeDocument/2006/relationships/image" Target="../media/image1439.png"/><Relationship Id="rId267" Type="http://schemas.openxmlformats.org/officeDocument/2006/relationships/customXml" Target="../ink/ink1527.xml"/><Relationship Id="rId106" Type="http://schemas.openxmlformats.org/officeDocument/2006/relationships/customXml" Target="../ink/ink1446.xml"/><Relationship Id="rId127" Type="http://schemas.openxmlformats.org/officeDocument/2006/relationships/image" Target="../media/image1382.png"/><Relationship Id="rId10" Type="http://schemas.openxmlformats.org/officeDocument/2006/relationships/customXml" Target="../ink/ink1398.xml"/><Relationship Id="rId31" Type="http://schemas.openxmlformats.org/officeDocument/2006/relationships/image" Target="../media/image1335.png"/><Relationship Id="rId52" Type="http://schemas.openxmlformats.org/officeDocument/2006/relationships/customXml" Target="../ink/ink1419.xml"/><Relationship Id="rId73" Type="http://schemas.openxmlformats.org/officeDocument/2006/relationships/image" Target="../media/image1355.png"/><Relationship Id="rId94" Type="http://schemas.openxmlformats.org/officeDocument/2006/relationships/customXml" Target="../ink/ink1440.xml"/><Relationship Id="rId148" Type="http://schemas.openxmlformats.org/officeDocument/2006/relationships/customXml" Target="../ink/ink1467.xml"/><Relationship Id="rId169" Type="http://schemas.openxmlformats.org/officeDocument/2006/relationships/image" Target="../media/image1403.png"/><Relationship Id="rId4" Type="http://schemas.openxmlformats.org/officeDocument/2006/relationships/customXml" Target="../ink/ink1395.xml"/><Relationship Id="rId180" Type="http://schemas.openxmlformats.org/officeDocument/2006/relationships/customXml" Target="../ink/ink1483.xml"/><Relationship Id="rId215" Type="http://schemas.openxmlformats.org/officeDocument/2006/relationships/customXml" Target="../ink/ink1501.xml"/><Relationship Id="rId236" Type="http://schemas.openxmlformats.org/officeDocument/2006/relationships/image" Target="../media/image1434.png"/><Relationship Id="rId257" Type="http://schemas.openxmlformats.org/officeDocument/2006/relationships/customXml" Target="../ink/ink1522.xml"/><Relationship Id="rId278" Type="http://schemas.openxmlformats.org/officeDocument/2006/relationships/image" Target="../media/image1455.png"/><Relationship Id="rId42" Type="http://schemas.openxmlformats.org/officeDocument/2006/relationships/customXml" Target="../ink/ink1414.xml"/><Relationship Id="rId84" Type="http://schemas.openxmlformats.org/officeDocument/2006/relationships/customXml" Target="../ink/ink1435.xml"/><Relationship Id="rId138" Type="http://schemas.openxmlformats.org/officeDocument/2006/relationships/customXml" Target="../ink/ink1462.xml"/><Relationship Id="rId191" Type="http://schemas.openxmlformats.org/officeDocument/2006/relationships/image" Target="../media/image1217.png"/><Relationship Id="rId205" Type="http://schemas.openxmlformats.org/officeDocument/2006/relationships/image" Target="../media/image1419.png"/><Relationship Id="rId247" Type="http://schemas.openxmlformats.org/officeDocument/2006/relationships/customXml" Target="../ink/ink1517.xml"/><Relationship Id="rId107" Type="http://schemas.openxmlformats.org/officeDocument/2006/relationships/image" Target="../media/image1372.png"/><Relationship Id="rId11" Type="http://schemas.openxmlformats.org/officeDocument/2006/relationships/image" Target="../media/image1325.png"/><Relationship Id="rId53" Type="http://schemas.openxmlformats.org/officeDocument/2006/relationships/image" Target="../media/image1346.png"/><Relationship Id="rId149" Type="http://schemas.openxmlformats.org/officeDocument/2006/relationships/image" Target="../media/image1393.png"/><Relationship Id="rId95" Type="http://schemas.openxmlformats.org/officeDocument/2006/relationships/image" Target="../media/image1366.png"/><Relationship Id="rId160" Type="http://schemas.openxmlformats.org/officeDocument/2006/relationships/customXml" Target="../ink/ink1473.xml"/><Relationship Id="rId216" Type="http://schemas.openxmlformats.org/officeDocument/2006/relationships/image" Target="../media/image1424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12.png"/><Relationship Id="rId21" Type="http://schemas.openxmlformats.org/officeDocument/2006/relationships/image" Target="../media/image1465.png"/><Relationship Id="rId42" Type="http://schemas.openxmlformats.org/officeDocument/2006/relationships/customXml" Target="../ink/ink1553.xml"/><Relationship Id="rId63" Type="http://schemas.openxmlformats.org/officeDocument/2006/relationships/image" Target="../media/image1486.png"/><Relationship Id="rId84" Type="http://schemas.openxmlformats.org/officeDocument/2006/relationships/customXml" Target="../ink/ink1574.xml"/><Relationship Id="rId138" Type="http://schemas.openxmlformats.org/officeDocument/2006/relationships/customXml" Target="../ink/ink1601.xml"/><Relationship Id="rId159" Type="http://schemas.openxmlformats.org/officeDocument/2006/relationships/image" Target="../media/image1532.png"/><Relationship Id="rId170" Type="http://schemas.openxmlformats.org/officeDocument/2006/relationships/image" Target="../media/image1537.png"/><Relationship Id="rId191" Type="http://schemas.openxmlformats.org/officeDocument/2006/relationships/customXml" Target="../ink/ink1628.xml"/><Relationship Id="rId205" Type="http://schemas.openxmlformats.org/officeDocument/2006/relationships/customXml" Target="../ink/ink1636.xml"/><Relationship Id="rId226" Type="http://schemas.openxmlformats.org/officeDocument/2006/relationships/image" Target="../media/image1562.png"/><Relationship Id="rId247" Type="http://schemas.openxmlformats.org/officeDocument/2006/relationships/image" Target="../media/image1572.png"/><Relationship Id="rId107" Type="http://schemas.openxmlformats.org/officeDocument/2006/relationships/image" Target="../media/image1508.png"/><Relationship Id="rId11" Type="http://schemas.openxmlformats.org/officeDocument/2006/relationships/image" Target="../media/image1460.png"/><Relationship Id="rId32" Type="http://schemas.openxmlformats.org/officeDocument/2006/relationships/customXml" Target="../ink/ink1548.xml"/><Relationship Id="rId53" Type="http://schemas.openxmlformats.org/officeDocument/2006/relationships/image" Target="../media/image1481.png"/><Relationship Id="rId74" Type="http://schemas.openxmlformats.org/officeDocument/2006/relationships/customXml" Target="../ink/ink1569.xml"/><Relationship Id="rId128" Type="http://schemas.openxmlformats.org/officeDocument/2006/relationships/customXml" Target="../ink/ink1596.xml"/><Relationship Id="rId149" Type="http://schemas.openxmlformats.org/officeDocument/2006/relationships/image" Target="../media/image1527.png"/><Relationship Id="rId5" Type="http://schemas.openxmlformats.org/officeDocument/2006/relationships/image" Target="../media/image1457.png"/><Relationship Id="rId95" Type="http://schemas.openxmlformats.org/officeDocument/2006/relationships/image" Target="../media/image1502.png"/><Relationship Id="rId160" Type="http://schemas.openxmlformats.org/officeDocument/2006/relationships/customXml" Target="../ink/ink1612.xml"/><Relationship Id="rId181" Type="http://schemas.openxmlformats.org/officeDocument/2006/relationships/customXml" Target="../ink/ink1623.xml"/><Relationship Id="rId216" Type="http://schemas.openxmlformats.org/officeDocument/2006/relationships/image" Target="../media/image1558.png"/><Relationship Id="rId237" Type="http://schemas.openxmlformats.org/officeDocument/2006/relationships/image" Target="../media/image1567.png"/><Relationship Id="rId258" Type="http://schemas.openxmlformats.org/officeDocument/2006/relationships/customXml" Target="../ink/ink1663.xml"/><Relationship Id="rId22" Type="http://schemas.openxmlformats.org/officeDocument/2006/relationships/customXml" Target="../ink/ink1543.xml"/><Relationship Id="rId43" Type="http://schemas.openxmlformats.org/officeDocument/2006/relationships/image" Target="../media/image1476.png"/><Relationship Id="rId64" Type="http://schemas.openxmlformats.org/officeDocument/2006/relationships/customXml" Target="../ink/ink1564.xml"/><Relationship Id="rId118" Type="http://schemas.openxmlformats.org/officeDocument/2006/relationships/customXml" Target="../ink/ink1591.xml"/><Relationship Id="rId139" Type="http://schemas.openxmlformats.org/officeDocument/2006/relationships/image" Target="../media/image217.png"/><Relationship Id="rId85" Type="http://schemas.openxmlformats.org/officeDocument/2006/relationships/image" Target="../media/image1497.png"/><Relationship Id="rId150" Type="http://schemas.openxmlformats.org/officeDocument/2006/relationships/customXml" Target="../ink/ink1607.xml"/><Relationship Id="rId171" Type="http://schemas.openxmlformats.org/officeDocument/2006/relationships/customXml" Target="../ink/ink1618.xml"/><Relationship Id="rId192" Type="http://schemas.openxmlformats.org/officeDocument/2006/relationships/image" Target="../media/image1547.png"/><Relationship Id="rId206" Type="http://schemas.openxmlformats.org/officeDocument/2006/relationships/image" Target="../media/image1553.png"/><Relationship Id="rId227" Type="http://schemas.openxmlformats.org/officeDocument/2006/relationships/customXml" Target="../ink/ink1647.xml"/><Relationship Id="rId248" Type="http://schemas.openxmlformats.org/officeDocument/2006/relationships/customXml" Target="../ink/ink1658.xml"/><Relationship Id="rId12" Type="http://schemas.openxmlformats.org/officeDocument/2006/relationships/customXml" Target="../ink/ink1538.xml"/><Relationship Id="rId33" Type="http://schemas.openxmlformats.org/officeDocument/2006/relationships/image" Target="../media/image1471.png"/><Relationship Id="rId108" Type="http://schemas.openxmlformats.org/officeDocument/2006/relationships/customXml" Target="../ink/ink1586.xml"/><Relationship Id="rId129" Type="http://schemas.openxmlformats.org/officeDocument/2006/relationships/image" Target="../media/image1518.png"/><Relationship Id="rId54" Type="http://schemas.openxmlformats.org/officeDocument/2006/relationships/customXml" Target="../ink/ink1559.xml"/><Relationship Id="rId75" Type="http://schemas.openxmlformats.org/officeDocument/2006/relationships/image" Target="../media/image1492.png"/><Relationship Id="rId96" Type="http://schemas.openxmlformats.org/officeDocument/2006/relationships/customXml" Target="../ink/ink1580.xml"/><Relationship Id="rId140" Type="http://schemas.openxmlformats.org/officeDocument/2006/relationships/customXml" Target="../ink/ink1602.xml"/><Relationship Id="rId161" Type="http://schemas.openxmlformats.org/officeDocument/2006/relationships/image" Target="../media/image1533.png"/><Relationship Id="rId182" Type="http://schemas.openxmlformats.org/officeDocument/2006/relationships/image" Target="../media/image1542.png"/><Relationship Id="rId217" Type="http://schemas.openxmlformats.org/officeDocument/2006/relationships/customXml" Target="../ink/ink1642.xml"/><Relationship Id="rId6" Type="http://schemas.openxmlformats.org/officeDocument/2006/relationships/customXml" Target="../ink/ink1535.xml"/><Relationship Id="rId238" Type="http://schemas.openxmlformats.org/officeDocument/2006/relationships/customXml" Target="../ink/ink1653.xml"/><Relationship Id="rId259" Type="http://schemas.openxmlformats.org/officeDocument/2006/relationships/image" Target="../media/image1578.png"/><Relationship Id="rId23" Type="http://schemas.openxmlformats.org/officeDocument/2006/relationships/image" Target="../media/image1466.png"/><Relationship Id="rId119" Type="http://schemas.openxmlformats.org/officeDocument/2006/relationships/image" Target="../media/image1513.png"/><Relationship Id="rId44" Type="http://schemas.openxmlformats.org/officeDocument/2006/relationships/customXml" Target="../ink/ink1554.xml"/><Relationship Id="rId65" Type="http://schemas.openxmlformats.org/officeDocument/2006/relationships/image" Target="../media/image1487.png"/><Relationship Id="rId86" Type="http://schemas.openxmlformats.org/officeDocument/2006/relationships/customXml" Target="../ink/ink1575.xml"/><Relationship Id="rId130" Type="http://schemas.openxmlformats.org/officeDocument/2006/relationships/customXml" Target="../ink/ink1597.xml"/><Relationship Id="rId151" Type="http://schemas.openxmlformats.org/officeDocument/2006/relationships/image" Target="../media/image1528.png"/><Relationship Id="rId172" Type="http://schemas.openxmlformats.org/officeDocument/2006/relationships/image" Target="../media/image1538.png"/><Relationship Id="rId193" Type="http://schemas.openxmlformats.org/officeDocument/2006/relationships/customXml" Target="../ink/ink1629.xml"/><Relationship Id="rId207" Type="http://schemas.openxmlformats.org/officeDocument/2006/relationships/customXml" Target="../ink/ink1637.xml"/><Relationship Id="rId228" Type="http://schemas.openxmlformats.org/officeDocument/2006/relationships/customXml" Target="../ink/ink1648.xml"/><Relationship Id="rId249" Type="http://schemas.openxmlformats.org/officeDocument/2006/relationships/image" Target="../media/image1573.png"/><Relationship Id="rId13" Type="http://schemas.openxmlformats.org/officeDocument/2006/relationships/image" Target="../media/image1461.png"/><Relationship Id="rId109" Type="http://schemas.openxmlformats.org/officeDocument/2006/relationships/image" Target="../media/image97.png"/><Relationship Id="rId34" Type="http://schemas.openxmlformats.org/officeDocument/2006/relationships/customXml" Target="../ink/ink1549.xml"/><Relationship Id="rId55" Type="http://schemas.openxmlformats.org/officeDocument/2006/relationships/image" Target="../media/image1482.png"/><Relationship Id="rId76" Type="http://schemas.openxmlformats.org/officeDocument/2006/relationships/customXml" Target="../ink/ink1570.xml"/><Relationship Id="rId97" Type="http://schemas.openxmlformats.org/officeDocument/2006/relationships/image" Target="../media/image1503.png"/><Relationship Id="rId120" Type="http://schemas.openxmlformats.org/officeDocument/2006/relationships/customXml" Target="../ink/ink1592.xml"/><Relationship Id="rId141" Type="http://schemas.openxmlformats.org/officeDocument/2006/relationships/image" Target="../media/image1523.png"/><Relationship Id="rId7" Type="http://schemas.openxmlformats.org/officeDocument/2006/relationships/image" Target="../media/image1458.png"/><Relationship Id="rId162" Type="http://schemas.openxmlformats.org/officeDocument/2006/relationships/customXml" Target="../ink/ink1613.xml"/><Relationship Id="rId183" Type="http://schemas.openxmlformats.org/officeDocument/2006/relationships/customXml" Target="../ink/ink1624.xml"/><Relationship Id="rId218" Type="http://schemas.openxmlformats.org/officeDocument/2006/relationships/image" Target="../media/image1559.png"/><Relationship Id="rId239" Type="http://schemas.openxmlformats.org/officeDocument/2006/relationships/image" Target="../media/image1568.png"/><Relationship Id="rId250" Type="http://schemas.openxmlformats.org/officeDocument/2006/relationships/customXml" Target="../ink/ink1659.xml"/><Relationship Id="rId24" Type="http://schemas.openxmlformats.org/officeDocument/2006/relationships/customXml" Target="../ink/ink1544.xml"/><Relationship Id="rId45" Type="http://schemas.openxmlformats.org/officeDocument/2006/relationships/image" Target="../media/image1477.png"/><Relationship Id="rId66" Type="http://schemas.openxmlformats.org/officeDocument/2006/relationships/customXml" Target="../ink/ink1565.xml"/><Relationship Id="rId87" Type="http://schemas.openxmlformats.org/officeDocument/2006/relationships/image" Target="../media/image1498.png"/><Relationship Id="rId110" Type="http://schemas.openxmlformats.org/officeDocument/2006/relationships/customXml" Target="../ink/ink1587.xml"/><Relationship Id="rId131" Type="http://schemas.openxmlformats.org/officeDocument/2006/relationships/image" Target="../media/image1519.png"/><Relationship Id="rId152" Type="http://schemas.openxmlformats.org/officeDocument/2006/relationships/customXml" Target="../ink/ink1608.xml"/><Relationship Id="rId173" Type="http://schemas.openxmlformats.org/officeDocument/2006/relationships/customXml" Target="../ink/ink1619.xml"/><Relationship Id="rId194" Type="http://schemas.openxmlformats.org/officeDocument/2006/relationships/customXml" Target="../ink/ink1630.xml"/><Relationship Id="rId208" Type="http://schemas.openxmlformats.org/officeDocument/2006/relationships/image" Target="../media/image1554.png"/><Relationship Id="rId229" Type="http://schemas.openxmlformats.org/officeDocument/2006/relationships/image" Target="../media/image1563.png"/><Relationship Id="rId240" Type="http://schemas.openxmlformats.org/officeDocument/2006/relationships/customXml" Target="../ink/ink1654.xml"/><Relationship Id="rId14" Type="http://schemas.openxmlformats.org/officeDocument/2006/relationships/customXml" Target="../ink/ink1539.xml"/><Relationship Id="rId35" Type="http://schemas.openxmlformats.org/officeDocument/2006/relationships/image" Target="../media/image1472.png"/><Relationship Id="rId56" Type="http://schemas.openxmlformats.org/officeDocument/2006/relationships/customXml" Target="../ink/ink1560.xml"/><Relationship Id="rId77" Type="http://schemas.openxmlformats.org/officeDocument/2006/relationships/image" Target="../media/image1493.png"/><Relationship Id="rId100" Type="http://schemas.openxmlformats.org/officeDocument/2006/relationships/customXml" Target="../ink/ink1582.xml"/><Relationship Id="rId8" Type="http://schemas.openxmlformats.org/officeDocument/2006/relationships/customXml" Target="../ink/ink1536.xml"/><Relationship Id="rId98" Type="http://schemas.openxmlformats.org/officeDocument/2006/relationships/customXml" Target="../ink/ink1581.xml"/><Relationship Id="rId121" Type="http://schemas.openxmlformats.org/officeDocument/2006/relationships/image" Target="../media/image1514.png"/><Relationship Id="rId142" Type="http://schemas.openxmlformats.org/officeDocument/2006/relationships/customXml" Target="../ink/ink1603.xml"/><Relationship Id="rId163" Type="http://schemas.openxmlformats.org/officeDocument/2006/relationships/image" Target="../media/image1534.png"/><Relationship Id="rId184" Type="http://schemas.openxmlformats.org/officeDocument/2006/relationships/image" Target="../media/image1543.png"/><Relationship Id="rId219" Type="http://schemas.openxmlformats.org/officeDocument/2006/relationships/customXml" Target="../ink/ink1643.xml"/><Relationship Id="rId230" Type="http://schemas.openxmlformats.org/officeDocument/2006/relationships/customXml" Target="../ink/ink1649.xml"/><Relationship Id="rId251" Type="http://schemas.openxmlformats.org/officeDocument/2006/relationships/image" Target="../media/image1574.png"/><Relationship Id="rId25" Type="http://schemas.openxmlformats.org/officeDocument/2006/relationships/image" Target="../media/image1467.png"/><Relationship Id="rId46" Type="http://schemas.openxmlformats.org/officeDocument/2006/relationships/customXml" Target="../ink/ink1555.xml"/><Relationship Id="rId67" Type="http://schemas.openxmlformats.org/officeDocument/2006/relationships/image" Target="../media/image1488.png"/><Relationship Id="rId88" Type="http://schemas.openxmlformats.org/officeDocument/2006/relationships/customXml" Target="../ink/ink1576.xml"/><Relationship Id="rId111" Type="http://schemas.openxmlformats.org/officeDocument/2006/relationships/image" Target="../media/image1509.png"/><Relationship Id="rId132" Type="http://schemas.openxmlformats.org/officeDocument/2006/relationships/customXml" Target="../ink/ink1598.xml"/><Relationship Id="rId153" Type="http://schemas.openxmlformats.org/officeDocument/2006/relationships/image" Target="../media/image1529.png"/><Relationship Id="rId174" Type="http://schemas.openxmlformats.org/officeDocument/2006/relationships/image" Target="../media/image1539.png"/><Relationship Id="rId195" Type="http://schemas.openxmlformats.org/officeDocument/2006/relationships/image" Target="../media/image1548.png"/><Relationship Id="rId209" Type="http://schemas.openxmlformats.org/officeDocument/2006/relationships/customXml" Target="../ink/ink1638.xml"/><Relationship Id="rId220" Type="http://schemas.openxmlformats.org/officeDocument/2006/relationships/image" Target="../media/image1560.png"/><Relationship Id="rId241" Type="http://schemas.openxmlformats.org/officeDocument/2006/relationships/image" Target="../media/image1569.png"/><Relationship Id="rId15" Type="http://schemas.openxmlformats.org/officeDocument/2006/relationships/image" Target="../media/image1462.png"/><Relationship Id="rId36" Type="http://schemas.openxmlformats.org/officeDocument/2006/relationships/customXml" Target="../ink/ink1550.xml"/><Relationship Id="rId57" Type="http://schemas.openxmlformats.org/officeDocument/2006/relationships/image" Target="../media/image1483.png"/><Relationship Id="rId78" Type="http://schemas.openxmlformats.org/officeDocument/2006/relationships/customXml" Target="../ink/ink1571.xml"/><Relationship Id="rId99" Type="http://schemas.openxmlformats.org/officeDocument/2006/relationships/image" Target="../media/image1504.png"/><Relationship Id="rId101" Type="http://schemas.openxmlformats.org/officeDocument/2006/relationships/image" Target="../media/image1505.png"/><Relationship Id="rId122" Type="http://schemas.openxmlformats.org/officeDocument/2006/relationships/customXml" Target="../ink/ink1593.xml"/><Relationship Id="rId143" Type="http://schemas.openxmlformats.org/officeDocument/2006/relationships/image" Target="../media/image1524.png"/><Relationship Id="rId164" Type="http://schemas.openxmlformats.org/officeDocument/2006/relationships/customXml" Target="../ink/ink1614.xml"/><Relationship Id="rId185" Type="http://schemas.openxmlformats.org/officeDocument/2006/relationships/customXml" Target="../ink/ink1625.xml"/><Relationship Id="rId9" Type="http://schemas.openxmlformats.org/officeDocument/2006/relationships/image" Target="../media/image1459.png"/><Relationship Id="rId210" Type="http://schemas.openxmlformats.org/officeDocument/2006/relationships/image" Target="../media/image1555.png"/><Relationship Id="rId26" Type="http://schemas.openxmlformats.org/officeDocument/2006/relationships/customXml" Target="../ink/ink1545.xml"/><Relationship Id="rId231" Type="http://schemas.openxmlformats.org/officeDocument/2006/relationships/image" Target="../media/image1564.png"/><Relationship Id="rId252" Type="http://schemas.openxmlformats.org/officeDocument/2006/relationships/customXml" Target="../ink/ink1660.xml"/><Relationship Id="rId47" Type="http://schemas.openxmlformats.org/officeDocument/2006/relationships/image" Target="../media/image1478.png"/><Relationship Id="rId68" Type="http://schemas.openxmlformats.org/officeDocument/2006/relationships/customXml" Target="../ink/ink1566.xml"/><Relationship Id="rId89" Type="http://schemas.openxmlformats.org/officeDocument/2006/relationships/image" Target="../media/image1499.png"/><Relationship Id="rId112" Type="http://schemas.openxmlformats.org/officeDocument/2006/relationships/customXml" Target="../ink/ink1588.xml"/><Relationship Id="rId133" Type="http://schemas.openxmlformats.org/officeDocument/2006/relationships/image" Target="../media/image1520.png"/><Relationship Id="rId154" Type="http://schemas.openxmlformats.org/officeDocument/2006/relationships/customXml" Target="../ink/ink1609.xml"/><Relationship Id="rId175" Type="http://schemas.openxmlformats.org/officeDocument/2006/relationships/customXml" Target="../ink/ink1620.xml"/><Relationship Id="rId196" Type="http://schemas.openxmlformats.org/officeDocument/2006/relationships/customXml" Target="../ink/ink1631.xml"/><Relationship Id="rId200" Type="http://schemas.openxmlformats.org/officeDocument/2006/relationships/customXml" Target="../ink/ink1633.xml"/><Relationship Id="rId16" Type="http://schemas.openxmlformats.org/officeDocument/2006/relationships/customXml" Target="../ink/ink1540.xml"/><Relationship Id="rId221" Type="http://schemas.openxmlformats.org/officeDocument/2006/relationships/customXml" Target="../ink/ink1644.xml"/><Relationship Id="rId242" Type="http://schemas.openxmlformats.org/officeDocument/2006/relationships/customXml" Target="../ink/ink1655.xml"/><Relationship Id="rId37" Type="http://schemas.openxmlformats.org/officeDocument/2006/relationships/image" Target="../media/image1473.png"/><Relationship Id="rId58" Type="http://schemas.openxmlformats.org/officeDocument/2006/relationships/customXml" Target="../ink/ink1561.xml"/><Relationship Id="rId79" Type="http://schemas.openxmlformats.org/officeDocument/2006/relationships/image" Target="../media/image1494.png"/><Relationship Id="rId102" Type="http://schemas.openxmlformats.org/officeDocument/2006/relationships/customXml" Target="../ink/ink1583.xml"/><Relationship Id="rId123" Type="http://schemas.openxmlformats.org/officeDocument/2006/relationships/image" Target="../media/image1515.png"/><Relationship Id="rId144" Type="http://schemas.openxmlformats.org/officeDocument/2006/relationships/customXml" Target="../ink/ink1604.xml"/><Relationship Id="rId90" Type="http://schemas.openxmlformats.org/officeDocument/2006/relationships/customXml" Target="../ink/ink1577.xml"/><Relationship Id="rId165" Type="http://schemas.openxmlformats.org/officeDocument/2006/relationships/image" Target="../media/image1535.png"/><Relationship Id="rId186" Type="http://schemas.openxmlformats.org/officeDocument/2006/relationships/image" Target="../media/image1544.png"/><Relationship Id="rId211" Type="http://schemas.openxmlformats.org/officeDocument/2006/relationships/customXml" Target="../ink/ink1639.xml"/><Relationship Id="rId232" Type="http://schemas.openxmlformats.org/officeDocument/2006/relationships/customXml" Target="../ink/ink1650.xml"/><Relationship Id="rId253" Type="http://schemas.openxmlformats.org/officeDocument/2006/relationships/image" Target="../media/image1575.png"/><Relationship Id="rId27" Type="http://schemas.openxmlformats.org/officeDocument/2006/relationships/image" Target="../media/image1468.png"/><Relationship Id="rId48" Type="http://schemas.openxmlformats.org/officeDocument/2006/relationships/customXml" Target="../ink/ink1556.xml"/><Relationship Id="rId69" Type="http://schemas.openxmlformats.org/officeDocument/2006/relationships/image" Target="../media/image1489.png"/><Relationship Id="rId113" Type="http://schemas.openxmlformats.org/officeDocument/2006/relationships/image" Target="../media/image1510.png"/><Relationship Id="rId134" Type="http://schemas.openxmlformats.org/officeDocument/2006/relationships/customXml" Target="../ink/ink1599.xml"/><Relationship Id="rId80" Type="http://schemas.openxmlformats.org/officeDocument/2006/relationships/customXml" Target="../ink/ink1572.xml"/><Relationship Id="rId155" Type="http://schemas.openxmlformats.org/officeDocument/2006/relationships/image" Target="../media/image1530.png"/><Relationship Id="rId176" Type="http://schemas.openxmlformats.org/officeDocument/2006/relationships/image" Target="../media/image1540.png"/><Relationship Id="rId197" Type="http://schemas.openxmlformats.org/officeDocument/2006/relationships/image" Target="../media/image1549.png"/><Relationship Id="rId201" Type="http://schemas.openxmlformats.org/officeDocument/2006/relationships/image" Target="../media/image1551.png"/><Relationship Id="rId222" Type="http://schemas.openxmlformats.org/officeDocument/2006/relationships/image" Target="../media/image1561.png"/><Relationship Id="rId243" Type="http://schemas.openxmlformats.org/officeDocument/2006/relationships/image" Target="../media/image1570.png"/><Relationship Id="rId17" Type="http://schemas.openxmlformats.org/officeDocument/2006/relationships/image" Target="../media/image1463.png"/><Relationship Id="rId38" Type="http://schemas.openxmlformats.org/officeDocument/2006/relationships/customXml" Target="../ink/ink1551.xml"/><Relationship Id="rId59" Type="http://schemas.openxmlformats.org/officeDocument/2006/relationships/image" Target="../media/image1484.png"/><Relationship Id="rId103" Type="http://schemas.openxmlformats.org/officeDocument/2006/relationships/image" Target="../media/image1506.png"/><Relationship Id="rId124" Type="http://schemas.openxmlformats.org/officeDocument/2006/relationships/customXml" Target="../ink/ink1594.xml"/><Relationship Id="rId70" Type="http://schemas.openxmlformats.org/officeDocument/2006/relationships/customXml" Target="../ink/ink1567.xml"/><Relationship Id="rId91" Type="http://schemas.openxmlformats.org/officeDocument/2006/relationships/image" Target="../media/image1500.png"/><Relationship Id="rId145" Type="http://schemas.openxmlformats.org/officeDocument/2006/relationships/image" Target="../media/image1525.png"/><Relationship Id="rId166" Type="http://schemas.openxmlformats.org/officeDocument/2006/relationships/customXml" Target="../ink/ink1615.xml"/><Relationship Id="rId187" Type="http://schemas.openxmlformats.org/officeDocument/2006/relationships/customXml" Target="../ink/ink1626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556.png"/><Relationship Id="rId233" Type="http://schemas.openxmlformats.org/officeDocument/2006/relationships/image" Target="../media/image1565.png"/><Relationship Id="rId254" Type="http://schemas.openxmlformats.org/officeDocument/2006/relationships/customXml" Target="../ink/ink1661.xml"/><Relationship Id="rId28" Type="http://schemas.openxmlformats.org/officeDocument/2006/relationships/customXml" Target="../ink/ink1546.xml"/><Relationship Id="rId49" Type="http://schemas.openxmlformats.org/officeDocument/2006/relationships/image" Target="../media/image1479.png"/><Relationship Id="rId114" Type="http://schemas.openxmlformats.org/officeDocument/2006/relationships/customXml" Target="../ink/ink1589.xml"/><Relationship Id="rId60" Type="http://schemas.openxmlformats.org/officeDocument/2006/relationships/customXml" Target="../ink/ink1562.xml"/><Relationship Id="rId81" Type="http://schemas.openxmlformats.org/officeDocument/2006/relationships/image" Target="../media/image1495.png"/><Relationship Id="rId135" Type="http://schemas.openxmlformats.org/officeDocument/2006/relationships/image" Target="../media/image1521.png"/><Relationship Id="rId156" Type="http://schemas.openxmlformats.org/officeDocument/2006/relationships/customXml" Target="../ink/ink1610.xml"/><Relationship Id="rId177" Type="http://schemas.openxmlformats.org/officeDocument/2006/relationships/customXml" Target="../ink/ink1621.xml"/><Relationship Id="rId198" Type="http://schemas.openxmlformats.org/officeDocument/2006/relationships/customXml" Target="../ink/ink1632.xml"/><Relationship Id="rId202" Type="http://schemas.openxmlformats.org/officeDocument/2006/relationships/customXml" Target="../ink/ink1634.xml"/><Relationship Id="rId223" Type="http://schemas.openxmlformats.org/officeDocument/2006/relationships/customXml" Target="../ink/ink1645.xml"/><Relationship Id="rId244" Type="http://schemas.openxmlformats.org/officeDocument/2006/relationships/customXml" Target="../ink/ink1656.xml"/><Relationship Id="rId18" Type="http://schemas.openxmlformats.org/officeDocument/2006/relationships/customXml" Target="../ink/ink1541.xml"/><Relationship Id="rId39" Type="http://schemas.openxmlformats.org/officeDocument/2006/relationships/image" Target="../media/image1474.png"/><Relationship Id="rId50" Type="http://schemas.openxmlformats.org/officeDocument/2006/relationships/customXml" Target="../ink/ink1557.xml"/><Relationship Id="rId104" Type="http://schemas.openxmlformats.org/officeDocument/2006/relationships/customXml" Target="../ink/ink1584.xml"/><Relationship Id="rId125" Type="http://schemas.openxmlformats.org/officeDocument/2006/relationships/image" Target="../media/image1516.png"/><Relationship Id="rId146" Type="http://schemas.openxmlformats.org/officeDocument/2006/relationships/customXml" Target="../ink/ink1605.xml"/><Relationship Id="rId167" Type="http://schemas.openxmlformats.org/officeDocument/2006/relationships/image" Target="../media/image1536.png"/><Relationship Id="rId188" Type="http://schemas.openxmlformats.org/officeDocument/2006/relationships/image" Target="../media/image1545.png"/><Relationship Id="rId71" Type="http://schemas.openxmlformats.org/officeDocument/2006/relationships/image" Target="../media/image1490.png"/><Relationship Id="rId92" Type="http://schemas.openxmlformats.org/officeDocument/2006/relationships/customXml" Target="../ink/ink1578.xml"/><Relationship Id="rId213" Type="http://schemas.openxmlformats.org/officeDocument/2006/relationships/customXml" Target="../ink/ink1640.xml"/><Relationship Id="rId234" Type="http://schemas.openxmlformats.org/officeDocument/2006/relationships/customXml" Target="../ink/ink1651.xml"/><Relationship Id="rId2" Type="http://schemas.openxmlformats.org/officeDocument/2006/relationships/customXml" Target="../ink/ink1533.xml"/><Relationship Id="rId29" Type="http://schemas.openxmlformats.org/officeDocument/2006/relationships/image" Target="../media/image1469.png"/><Relationship Id="rId255" Type="http://schemas.openxmlformats.org/officeDocument/2006/relationships/image" Target="../media/image1576.png"/><Relationship Id="rId40" Type="http://schemas.openxmlformats.org/officeDocument/2006/relationships/customXml" Target="../ink/ink1552.xml"/><Relationship Id="rId115" Type="http://schemas.openxmlformats.org/officeDocument/2006/relationships/image" Target="../media/image1511.png"/><Relationship Id="rId136" Type="http://schemas.openxmlformats.org/officeDocument/2006/relationships/customXml" Target="../ink/ink1600.xml"/><Relationship Id="rId157" Type="http://schemas.openxmlformats.org/officeDocument/2006/relationships/image" Target="../media/image1531.png"/><Relationship Id="rId178" Type="http://schemas.openxmlformats.org/officeDocument/2006/relationships/image" Target="../media/image1541.png"/><Relationship Id="rId61" Type="http://schemas.openxmlformats.org/officeDocument/2006/relationships/image" Target="../media/image1485.png"/><Relationship Id="rId82" Type="http://schemas.openxmlformats.org/officeDocument/2006/relationships/customXml" Target="../ink/ink1573.xml"/><Relationship Id="rId199" Type="http://schemas.openxmlformats.org/officeDocument/2006/relationships/image" Target="../media/image1550.png"/><Relationship Id="rId203" Type="http://schemas.openxmlformats.org/officeDocument/2006/relationships/customXml" Target="../ink/ink1635.xml"/><Relationship Id="rId19" Type="http://schemas.openxmlformats.org/officeDocument/2006/relationships/image" Target="../media/image1464.png"/><Relationship Id="rId224" Type="http://schemas.openxmlformats.org/officeDocument/2006/relationships/image" Target="../media/image1217.png"/><Relationship Id="rId245" Type="http://schemas.openxmlformats.org/officeDocument/2006/relationships/image" Target="../media/image1571.png"/><Relationship Id="rId30" Type="http://schemas.openxmlformats.org/officeDocument/2006/relationships/customXml" Target="../ink/ink1547.xml"/><Relationship Id="rId105" Type="http://schemas.openxmlformats.org/officeDocument/2006/relationships/image" Target="../media/image1507.png"/><Relationship Id="rId126" Type="http://schemas.openxmlformats.org/officeDocument/2006/relationships/customXml" Target="../ink/ink1595.xml"/><Relationship Id="rId147" Type="http://schemas.openxmlformats.org/officeDocument/2006/relationships/image" Target="../media/image1526.png"/><Relationship Id="rId168" Type="http://schemas.openxmlformats.org/officeDocument/2006/relationships/customXml" Target="../ink/ink1616.xml"/><Relationship Id="rId51" Type="http://schemas.openxmlformats.org/officeDocument/2006/relationships/image" Target="../media/image1480.png"/><Relationship Id="rId72" Type="http://schemas.openxmlformats.org/officeDocument/2006/relationships/customXml" Target="../ink/ink1568.xml"/><Relationship Id="rId93" Type="http://schemas.openxmlformats.org/officeDocument/2006/relationships/image" Target="../media/image1501.png"/><Relationship Id="rId189" Type="http://schemas.openxmlformats.org/officeDocument/2006/relationships/customXml" Target="../ink/ink1627.xml"/><Relationship Id="rId3" Type="http://schemas.openxmlformats.org/officeDocument/2006/relationships/image" Target="../media/image1456.png"/><Relationship Id="rId214" Type="http://schemas.openxmlformats.org/officeDocument/2006/relationships/image" Target="../media/image1557.png"/><Relationship Id="rId235" Type="http://schemas.openxmlformats.org/officeDocument/2006/relationships/image" Target="../media/image1566.png"/><Relationship Id="rId256" Type="http://schemas.openxmlformats.org/officeDocument/2006/relationships/customXml" Target="../ink/ink1662.xml"/><Relationship Id="rId116" Type="http://schemas.openxmlformats.org/officeDocument/2006/relationships/customXml" Target="../ink/ink1590.xml"/><Relationship Id="rId137" Type="http://schemas.openxmlformats.org/officeDocument/2006/relationships/image" Target="../media/image1522.png"/><Relationship Id="rId158" Type="http://schemas.openxmlformats.org/officeDocument/2006/relationships/customXml" Target="../ink/ink1611.xml"/><Relationship Id="rId20" Type="http://schemas.openxmlformats.org/officeDocument/2006/relationships/customXml" Target="../ink/ink1542.xml"/><Relationship Id="rId41" Type="http://schemas.openxmlformats.org/officeDocument/2006/relationships/image" Target="../media/image1475.png"/><Relationship Id="rId62" Type="http://schemas.openxmlformats.org/officeDocument/2006/relationships/customXml" Target="../ink/ink1563.xml"/><Relationship Id="rId83" Type="http://schemas.openxmlformats.org/officeDocument/2006/relationships/image" Target="../media/image1496.png"/><Relationship Id="rId179" Type="http://schemas.openxmlformats.org/officeDocument/2006/relationships/customXml" Target="../ink/ink1622.xml"/><Relationship Id="rId190" Type="http://schemas.openxmlformats.org/officeDocument/2006/relationships/image" Target="../media/image1546.png"/><Relationship Id="rId204" Type="http://schemas.openxmlformats.org/officeDocument/2006/relationships/image" Target="../media/image1552.png"/><Relationship Id="rId225" Type="http://schemas.openxmlformats.org/officeDocument/2006/relationships/customXml" Target="../ink/ink1646.xml"/><Relationship Id="rId246" Type="http://schemas.openxmlformats.org/officeDocument/2006/relationships/customXml" Target="../ink/ink1657.xml"/><Relationship Id="rId106" Type="http://schemas.openxmlformats.org/officeDocument/2006/relationships/customXml" Target="../ink/ink1585.xml"/><Relationship Id="rId127" Type="http://schemas.openxmlformats.org/officeDocument/2006/relationships/image" Target="../media/image1517.png"/><Relationship Id="rId10" Type="http://schemas.openxmlformats.org/officeDocument/2006/relationships/customXml" Target="../ink/ink1537.xml"/><Relationship Id="rId31" Type="http://schemas.openxmlformats.org/officeDocument/2006/relationships/image" Target="../media/image1470.png"/><Relationship Id="rId52" Type="http://schemas.openxmlformats.org/officeDocument/2006/relationships/customXml" Target="../ink/ink1558.xml"/><Relationship Id="rId73" Type="http://schemas.openxmlformats.org/officeDocument/2006/relationships/image" Target="../media/image1491.png"/><Relationship Id="rId94" Type="http://schemas.openxmlformats.org/officeDocument/2006/relationships/customXml" Target="../ink/ink1579.xml"/><Relationship Id="rId148" Type="http://schemas.openxmlformats.org/officeDocument/2006/relationships/customXml" Target="../ink/ink1606.xml"/><Relationship Id="rId169" Type="http://schemas.openxmlformats.org/officeDocument/2006/relationships/customXml" Target="../ink/ink1617.xml"/><Relationship Id="rId4" Type="http://schemas.openxmlformats.org/officeDocument/2006/relationships/customXml" Target="../ink/ink1534.xml"/><Relationship Id="rId180" Type="http://schemas.openxmlformats.org/officeDocument/2006/relationships/image" Target="../media/image411.png"/><Relationship Id="rId215" Type="http://schemas.openxmlformats.org/officeDocument/2006/relationships/customXml" Target="../ink/ink1641.xml"/><Relationship Id="rId236" Type="http://schemas.openxmlformats.org/officeDocument/2006/relationships/customXml" Target="../ink/ink1652.xml"/><Relationship Id="rId257" Type="http://schemas.openxmlformats.org/officeDocument/2006/relationships/image" Target="../media/image1577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24.xml"/><Relationship Id="rId21" Type="http://schemas.openxmlformats.org/officeDocument/2006/relationships/image" Target="../media/image1587.png"/><Relationship Id="rId42" Type="http://schemas.openxmlformats.org/officeDocument/2006/relationships/image" Target="../media/image1597.png"/><Relationship Id="rId63" Type="http://schemas.openxmlformats.org/officeDocument/2006/relationships/customXml" Target="../ink/ink1696.xml"/><Relationship Id="rId84" Type="http://schemas.openxmlformats.org/officeDocument/2006/relationships/image" Target="../media/image1617.png"/><Relationship Id="rId138" Type="http://schemas.openxmlformats.org/officeDocument/2006/relationships/image" Target="../media/image1641.png"/><Relationship Id="rId159" Type="http://schemas.openxmlformats.org/officeDocument/2006/relationships/customXml" Target="../ink/ink1746.xml"/><Relationship Id="rId170" Type="http://schemas.openxmlformats.org/officeDocument/2006/relationships/image" Target="../media/image1656.png"/><Relationship Id="rId191" Type="http://schemas.openxmlformats.org/officeDocument/2006/relationships/image" Target="../media/image1666.png"/><Relationship Id="rId205" Type="http://schemas.openxmlformats.org/officeDocument/2006/relationships/image" Target="../media/image1672.png"/><Relationship Id="rId226" Type="http://schemas.openxmlformats.org/officeDocument/2006/relationships/image" Target="../media/image1682.png"/><Relationship Id="rId107" Type="http://schemas.openxmlformats.org/officeDocument/2006/relationships/image" Target="../media/image1628.png"/><Relationship Id="rId11" Type="http://schemas.openxmlformats.org/officeDocument/2006/relationships/image" Target="../media/image97.png"/><Relationship Id="rId32" Type="http://schemas.openxmlformats.org/officeDocument/2006/relationships/image" Target="../media/image1592.png"/><Relationship Id="rId53" Type="http://schemas.openxmlformats.org/officeDocument/2006/relationships/image" Target="../media/image1602.png"/><Relationship Id="rId74" Type="http://schemas.openxmlformats.org/officeDocument/2006/relationships/image" Target="../media/image1612.png"/><Relationship Id="rId128" Type="http://schemas.openxmlformats.org/officeDocument/2006/relationships/image" Target="../media/image1637.png"/><Relationship Id="rId149" Type="http://schemas.openxmlformats.org/officeDocument/2006/relationships/image" Target="../media/image1646.png"/><Relationship Id="rId5" Type="http://schemas.openxmlformats.org/officeDocument/2006/relationships/image" Target="../media/image1580.png"/><Relationship Id="rId95" Type="http://schemas.openxmlformats.org/officeDocument/2006/relationships/customXml" Target="../ink/ink1712.xml"/><Relationship Id="rId160" Type="http://schemas.openxmlformats.org/officeDocument/2006/relationships/image" Target="../media/image1651.png"/><Relationship Id="rId181" Type="http://schemas.openxmlformats.org/officeDocument/2006/relationships/image" Target="../media/image1661.png"/><Relationship Id="rId216" Type="http://schemas.openxmlformats.org/officeDocument/2006/relationships/image" Target="../media/image1677.png"/><Relationship Id="rId22" Type="http://schemas.openxmlformats.org/officeDocument/2006/relationships/customXml" Target="../ink/ink1674.xml"/><Relationship Id="rId43" Type="http://schemas.openxmlformats.org/officeDocument/2006/relationships/customXml" Target="../ink/ink1685.xml"/><Relationship Id="rId64" Type="http://schemas.openxmlformats.org/officeDocument/2006/relationships/image" Target="../media/image1607.png"/><Relationship Id="rId118" Type="http://schemas.openxmlformats.org/officeDocument/2006/relationships/image" Target="../media/image1633.png"/><Relationship Id="rId139" Type="http://schemas.openxmlformats.org/officeDocument/2006/relationships/customXml" Target="../ink/ink1735.xml"/><Relationship Id="rId85" Type="http://schemas.openxmlformats.org/officeDocument/2006/relationships/customXml" Target="../ink/ink1707.xml"/><Relationship Id="rId150" Type="http://schemas.openxmlformats.org/officeDocument/2006/relationships/customXml" Target="../ink/ink1741.xml"/><Relationship Id="rId171" Type="http://schemas.openxmlformats.org/officeDocument/2006/relationships/customXml" Target="../ink/ink1752.xml"/><Relationship Id="rId192" Type="http://schemas.openxmlformats.org/officeDocument/2006/relationships/customXml" Target="../ink/ink1763.xml"/><Relationship Id="rId206" Type="http://schemas.openxmlformats.org/officeDocument/2006/relationships/customXml" Target="../ink/ink1771.xml"/><Relationship Id="rId227" Type="http://schemas.openxmlformats.org/officeDocument/2006/relationships/customXml" Target="../ink/ink1782.xml"/><Relationship Id="rId12" Type="http://schemas.openxmlformats.org/officeDocument/2006/relationships/customXml" Target="../ink/ink1669.xml"/><Relationship Id="rId33" Type="http://schemas.openxmlformats.org/officeDocument/2006/relationships/customXml" Target="../ink/ink1680.xml"/><Relationship Id="rId108" Type="http://schemas.openxmlformats.org/officeDocument/2006/relationships/customXml" Target="../ink/ink1719.xml"/><Relationship Id="rId129" Type="http://schemas.openxmlformats.org/officeDocument/2006/relationships/customXml" Target="../ink/ink1730.xml"/><Relationship Id="rId54" Type="http://schemas.openxmlformats.org/officeDocument/2006/relationships/customXml" Target="../ink/ink1691.xml"/><Relationship Id="rId75" Type="http://schemas.openxmlformats.org/officeDocument/2006/relationships/customXml" Target="../ink/ink1702.xml"/><Relationship Id="rId96" Type="http://schemas.openxmlformats.org/officeDocument/2006/relationships/image" Target="../media/image1623.png"/><Relationship Id="rId140" Type="http://schemas.openxmlformats.org/officeDocument/2006/relationships/image" Target="../media/image1642.png"/><Relationship Id="rId161" Type="http://schemas.openxmlformats.org/officeDocument/2006/relationships/customXml" Target="../ink/ink1747.xml"/><Relationship Id="rId182" Type="http://schemas.openxmlformats.org/officeDocument/2006/relationships/customXml" Target="../ink/ink1758.xml"/><Relationship Id="rId217" Type="http://schemas.openxmlformats.org/officeDocument/2006/relationships/customXml" Target="../ink/ink1777.xml"/><Relationship Id="rId6" Type="http://schemas.openxmlformats.org/officeDocument/2006/relationships/customXml" Target="../ink/ink1666.xml"/><Relationship Id="rId23" Type="http://schemas.openxmlformats.org/officeDocument/2006/relationships/image" Target="../media/image1588.png"/><Relationship Id="rId119" Type="http://schemas.openxmlformats.org/officeDocument/2006/relationships/customXml" Target="../ink/ink1725.xml"/><Relationship Id="rId44" Type="http://schemas.openxmlformats.org/officeDocument/2006/relationships/image" Target="../media/image1598.png"/><Relationship Id="rId65" Type="http://schemas.openxmlformats.org/officeDocument/2006/relationships/customXml" Target="../ink/ink1697.xml"/><Relationship Id="rId86" Type="http://schemas.openxmlformats.org/officeDocument/2006/relationships/image" Target="../media/image1618.png"/><Relationship Id="rId130" Type="http://schemas.openxmlformats.org/officeDocument/2006/relationships/image" Target="../media/image1638.png"/><Relationship Id="rId151" Type="http://schemas.openxmlformats.org/officeDocument/2006/relationships/image" Target="../media/image1647.png"/><Relationship Id="rId172" Type="http://schemas.openxmlformats.org/officeDocument/2006/relationships/image" Target="../media/image1657.png"/><Relationship Id="rId193" Type="http://schemas.openxmlformats.org/officeDocument/2006/relationships/customXml" Target="../ink/ink1764.xml"/><Relationship Id="rId207" Type="http://schemas.openxmlformats.org/officeDocument/2006/relationships/image" Target="../media/image1673.png"/><Relationship Id="rId228" Type="http://schemas.openxmlformats.org/officeDocument/2006/relationships/image" Target="../media/image1683.png"/><Relationship Id="rId13" Type="http://schemas.openxmlformats.org/officeDocument/2006/relationships/image" Target="../media/image1583.png"/><Relationship Id="rId109" Type="http://schemas.openxmlformats.org/officeDocument/2006/relationships/image" Target="../media/image1629.png"/><Relationship Id="rId34" Type="http://schemas.openxmlformats.org/officeDocument/2006/relationships/image" Target="../media/image1593.png"/><Relationship Id="rId55" Type="http://schemas.openxmlformats.org/officeDocument/2006/relationships/image" Target="../media/image1603.png"/><Relationship Id="rId76" Type="http://schemas.openxmlformats.org/officeDocument/2006/relationships/image" Target="../media/image1613.png"/><Relationship Id="rId97" Type="http://schemas.openxmlformats.org/officeDocument/2006/relationships/customXml" Target="../ink/ink1713.xml"/><Relationship Id="rId120" Type="http://schemas.openxmlformats.org/officeDocument/2006/relationships/image" Target="../media/image1634.png"/><Relationship Id="rId141" Type="http://schemas.openxmlformats.org/officeDocument/2006/relationships/customXml" Target="../ink/ink1736.xml"/><Relationship Id="rId7" Type="http://schemas.openxmlformats.org/officeDocument/2006/relationships/image" Target="../media/image1581.png"/><Relationship Id="rId162" Type="http://schemas.openxmlformats.org/officeDocument/2006/relationships/image" Target="../media/image1652.png"/><Relationship Id="rId183" Type="http://schemas.openxmlformats.org/officeDocument/2006/relationships/image" Target="../media/image1662.png"/><Relationship Id="rId218" Type="http://schemas.openxmlformats.org/officeDocument/2006/relationships/image" Target="../media/image1678.png"/><Relationship Id="rId24" Type="http://schemas.openxmlformats.org/officeDocument/2006/relationships/customXml" Target="../ink/ink1675.xml"/><Relationship Id="rId45" Type="http://schemas.openxmlformats.org/officeDocument/2006/relationships/customXml" Target="../ink/ink1686.xml"/><Relationship Id="rId66" Type="http://schemas.openxmlformats.org/officeDocument/2006/relationships/image" Target="../media/image1608.png"/><Relationship Id="rId87" Type="http://schemas.openxmlformats.org/officeDocument/2006/relationships/customXml" Target="../ink/ink1708.xml"/><Relationship Id="rId110" Type="http://schemas.openxmlformats.org/officeDocument/2006/relationships/customXml" Target="../ink/ink1720.xml"/><Relationship Id="rId131" Type="http://schemas.openxmlformats.org/officeDocument/2006/relationships/customXml" Target="../ink/ink1731.xml"/><Relationship Id="rId152" Type="http://schemas.openxmlformats.org/officeDocument/2006/relationships/customXml" Target="../ink/ink1742.xml"/><Relationship Id="rId173" Type="http://schemas.openxmlformats.org/officeDocument/2006/relationships/customXml" Target="../ink/ink1753.xml"/><Relationship Id="rId194" Type="http://schemas.openxmlformats.org/officeDocument/2006/relationships/image" Target="../media/image1667.png"/><Relationship Id="rId208" Type="http://schemas.openxmlformats.org/officeDocument/2006/relationships/customXml" Target="../ink/ink1772.xml"/><Relationship Id="rId14" Type="http://schemas.openxmlformats.org/officeDocument/2006/relationships/customXml" Target="../ink/ink1670.xml"/><Relationship Id="rId35" Type="http://schemas.openxmlformats.org/officeDocument/2006/relationships/customXml" Target="../ink/ink1681.xml"/><Relationship Id="rId56" Type="http://schemas.openxmlformats.org/officeDocument/2006/relationships/customXml" Target="../ink/ink1692.xml"/><Relationship Id="rId77" Type="http://schemas.openxmlformats.org/officeDocument/2006/relationships/customXml" Target="../ink/ink1703.xml"/><Relationship Id="rId100" Type="http://schemas.openxmlformats.org/officeDocument/2006/relationships/customXml" Target="../ink/ink1715.xml"/><Relationship Id="rId8" Type="http://schemas.openxmlformats.org/officeDocument/2006/relationships/customXml" Target="../ink/ink1667.xml"/><Relationship Id="rId98" Type="http://schemas.openxmlformats.org/officeDocument/2006/relationships/customXml" Target="../ink/ink1714.xml"/><Relationship Id="rId121" Type="http://schemas.openxmlformats.org/officeDocument/2006/relationships/customXml" Target="../ink/ink1726.xml"/><Relationship Id="rId142" Type="http://schemas.openxmlformats.org/officeDocument/2006/relationships/image" Target="../media/image1643.png"/><Relationship Id="rId163" Type="http://schemas.openxmlformats.org/officeDocument/2006/relationships/customXml" Target="../ink/ink1748.xml"/><Relationship Id="rId184" Type="http://schemas.openxmlformats.org/officeDocument/2006/relationships/customXml" Target="../ink/ink1759.xml"/><Relationship Id="rId219" Type="http://schemas.openxmlformats.org/officeDocument/2006/relationships/customXml" Target="../ink/ink1778.xml"/><Relationship Id="rId3" Type="http://schemas.openxmlformats.org/officeDocument/2006/relationships/image" Target="../media/image1579.png"/><Relationship Id="rId214" Type="http://schemas.openxmlformats.org/officeDocument/2006/relationships/customXml" Target="../ink/ink1775.xml"/><Relationship Id="rId25" Type="http://schemas.openxmlformats.org/officeDocument/2006/relationships/image" Target="../media/image1589.png"/><Relationship Id="rId46" Type="http://schemas.openxmlformats.org/officeDocument/2006/relationships/customXml" Target="../ink/ink1687.xml"/><Relationship Id="rId67" Type="http://schemas.openxmlformats.org/officeDocument/2006/relationships/customXml" Target="../ink/ink1698.xml"/><Relationship Id="rId116" Type="http://schemas.openxmlformats.org/officeDocument/2006/relationships/image" Target="../media/image1632.png"/><Relationship Id="rId137" Type="http://schemas.openxmlformats.org/officeDocument/2006/relationships/customXml" Target="../ink/ink1734.xml"/><Relationship Id="rId158" Type="http://schemas.openxmlformats.org/officeDocument/2006/relationships/image" Target="../media/image1650.png"/><Relationship Id="rId20" Type="http://schemas.openxmlformats.org/officeDocument/2006/relationships/customXml" Target="../ink/ink1673.xml"/><Relationship Id="rId41" Type="http://schemas.openxmlformats.org/officeDocument/2006/relationships/customXml" Target="../ink/ink1684.xml"/><Relationship Id="rId62" Type="http://schemas.openxmlformats.org/officeDocument/2006/relationships/customXml" Target="../ink/ink1695.xml"/><Relationship Id="rId83" Type="http://schemas.openxmlformats.org/officeDocument/2006/relationships/customXml" Target="../ink/ink1706.xml"/><Relationship Id="rId88" Type="http://schemas.openxmlformats.org/officeDocument/2006/relationships/image" Target="../media/image1619.png"/><Relationship Id="rId111" Type="http://schemas.openxmlformats.org/officeDocument/2006/relationships/customXml" Target="../ink/ink1721.xml"/><Relationship Id="rId132" Type="http://schemas.openxmlformats.org/officeDocument/2006/relationships/image" Target="../media/image1639.png"/><Relationship Id="rId153" Type="http://schemas.openxmlformats.org/officeDocument/2006/relationships/customXml" Target="../ink/ink1743.xml"/><Relationship Id="rId174" Type="http://schemas.openxmlformats.org/officeDocument/2006/relationships/image" Target="../media/image1658.png"/><Relationship Id="rId179" Type="http://schemas.openxmlformats.org/officeDocument/2006/relationships/image" Target="../media/image1660.png"/><Relationship Id="rId195" Type="http://schemas.openxmlformats.org/officeDocument/2006/relationships/customXml" Target="../ink/ink1765.xml"/><Relationship Id="rId209" Type="http://schemas.openxmlformats.org/officeDocument/2006/relationships/image" Target="../media/image1674.png"/><Relationship Id="rId190" Type="http://schemas.openxmlformats.org/officeDocument/2006/relationships/customXml" Target="../ink/ink1762.xml"/><Relationship Id="rId204" Type="http://schemas.openxmlformats.org/officeDocument/2006/relationships/customXml" Target="../ink/ink1770.xml"/><Relationship Id="rId220" Type="http://schemas.openxmlformats.org/officeDocument/2006/relationships/image" Target="../media/image1679.png"/><Relationship Id="rId225" Type="http://schemas.openxmlformats.org/officeDocument/2006/relationships/customXml" Target="../ink/ink1781.xml"/><Relationship Id="rId15" Type="http://schemas.openxmlformats.org/officeDocument/2006/relationships/image" Target="../media/image1584.png"/><Relationship Id="rId36" Type="http://schemas.openxmlformats.org/officeDocument/2006/relationships/image" Target="../media/image1594.png"/><Relationship Id="rId57" Type="http://schemas.openxmlformats.org/officeDocument/2006/relationships/image" Target="../media/image1604.png"/><Relationship Id="rId106" Type="http://schemas.openxmlformats.org/officeDocument/2006/relationships/customXml" Target="../ink/ink1718.xml"/><Relationship Id="rId127" Type="http://schemas.openxmlformats.org/officeDocument/2006/relationships/customXml" Target="../ink/ink1729.xml"/><Relationship Id="rId10" Type="http://schemas.openxmlformats.org/officeDocument/2006/relationships/customXml" Target="../ink/ink1668.xml"/><Relationship Id="rId31" Type="http://schemas.openxmlformats.org/officeDocument/2006/relationships/customXml" Target="../ink/ink1679.xml"/><Relationship Id="rId52" Type="http://schemas.openxmlformats.org/officeDocument/2006/relationships/customXml" Target="../ink/ink1690.xml"/><Relationship Id="rId73" Type="http://schemas.openxmlformats.org/officeDocument/2006/relationships/customXml" Target="../ink/ink1701.xml"/><Relationship Id="rId78" Type="http://schemas.openxmlformats.org/officeDocument/2006/relationships/image" Target="../media/image1614.png"/><Relationship Id="rId94" Type="http://schemas.openxmlformats.org/officeDocument/2006/relationships/image" Target="../media/image1622.png"/><Relationship Id="rId99" Type="http://schemas.openxmlformats.org/officeDocument/2006/relationships/image" Target="../media/image1624.png"/><Relationship Id="rId101" Type="http://schemas.openxmlformats.org/officeDocument/2006/relationships/image" Target="../media/image1625.png"/><Relationship Id="rId122" Type="http://schemas.openxmlformats.org/officeDocument/2006/relationships/image" Target="../media/image251.png"/><Relationship Id="rId143" Type="http://schemas.openxmlformats.org/officeDocument/2006/relationships/customXml" Target="../ink/ink1737.xml"/><Relationship Id="rId148" Type="http://schemas.openxmlformats.org/officeDocument/2006/relationships/customXml" Target="../ink/ink1740.xml"/><Relationship Id="rId164" Type="http://schemas.openxmlformats.org/officeDocument/2006/relationships/image" Target="../media/image1653.png"/><Relationship Id="rId169" Type="http://schemas.openxmlformats.org/officeDocument/2006/relationships/customXml" Target="../ink/ink1751.xml"/><Relationship Id="rId185" Type="http://schemas.openxmlformats.org/officeDocument/2006/relationships/image" Target="../media/image1663.png"/><Relationship Id="rId4" Type="http://schemas.openxmlformats.org/officeDocument/2006/relationships/customXml" Target="../ink/ink1665.xml"/><Relationship Id="rId9" Type="http://schemas.openxmlformats.org/officeDocument/2006/relationships/image" Target="../media/image1582.png"/><Relationship Id="rId180" Type="http://schemas.openxmlformats.org/officeDocument/2006/relationships/customXml" Target="../ink/ink1757.xml"/><Relationship Id="rId210" Type="http://schemas.openxmlformats.org/officeDocument/2006/relationships/customXml" Target="../ink/ink1773.xml"/><Relationship Id="rId215" Type="http://schemas.openxmlformats.org/officeDocument/2006/relationships/customXml" Target="../ink/ink1776.xml"/><Relationship Id="rId26" Type="http://schemas.openxmlformats.org/officeDocument/2006/relationships/customXml" Target="../ink/ink1676.xml"/><Relationship Id="rId47" Type="http://schemas.openxmlformats.org/officeDocument/2006/relationships/image" Target="../media/image1599.png"/><Relationship Id="rId68" Type="http://schemas.openxmlformats.org/officeDocument/2006/relationships/image" Target="../media/image1609.png"/><Relationship Id="rId89" Type="http://schemas.openxmlformats.org/officeDocument/2006/relationships/customXml" Target="../ink/ink1709.xml"/><Relationship Id="rId112" Type="http://schemas.openxmlformats.org/officeDocument/2006/relationships/image" Target="../media/image1630.png"/><Relationship Id="rId133" Type="http://schemas.openxmlformats.org/officeDocument/2006/relationships/customXml" Target="../ink/ink1732.xml"/><Relationship Id="rId154" Type="http://schemas.openxmlformats.org/officeDocument/2006/relationships/image" Target="../media/image1648.png"/><Relationship Id="rId175" Type="http://schemas.openxmlformats.org/officeDocument/2006/relationships/customXml" Target="../ink/ink1754.xml"/><Relationship Id="rId196" Type="http://schemas.openxmlformats.org/officeDocument/2006/relationships/image" Target="../media/image1668.png"/><Relationship Id="rId200" Type="http://schemas.openxmlformats.org/officeDocument/2006/relationships/image" Target="../media/image1670.png"/><Relationship Id="rId16" Type="http://schemas.openxmlformats.org/officeDocument/2006/relationships/customXml" Target="../ink/ink1671.xml"/><Relationship Id="rId221" Type="http://schemas.openxmlformats.org/officeDocument/2006/relationships/customXml" Target="../ink/ink1779.xml"/><Relationship Id="rId37" Type="http://schemas.openxmlformats.org/officeDocument/2006/relationships/customXml" Target="../ink/ink1682.xml"/><Relationship Id="rId58" Type="http://schemas.openxmlformats.org/officeDocument/2006/relationships/customXml" Target="../ink/ink1693.xml"/><Relationship Id="rId79" Type="http://schemas.openxmlformats.org/officeDocument/2006/relationships/customXml" Target="../ink/ink1704.xml"/><Relationship Id="rId102" Type="http://schemas.openxmlformats.org/officeDocument/2006/relationships/customXml" Target="../ink/ink1716.xml"/><Relationship Id="rId123" Type="http://schemas.openxmlformats.org/officeDocument/2006/relationships/customXml" Target="../ink/ink1727.xml"/><Relationship Id="rId144" Type="http://schemas.openxmlformats.org/officeDocument/2006/relationships/image" Target="../media/image1644.png"/><Relationship Id="rId90" Type="http://schemas.openxmlformats.org/officeDocument/2006/relationships/image" Target="../media/image1620.png"/><Relationship Id="rId165" Type="http://schemas.openxmlformats.org/officeDocument/2006/relationships/customXml" Target="../ink/ink1749.xml"/><Relationship Id="rId186" Type="http://schemas.openxmlformats.org/officeDocument/2006/relationships/customXml" Target="../ink/ink1760.xml"/><Relationship Id="rId211" Type="http://schemas.openxmlformats.org/officeDocument/2006/relationships/image" Target="../media/image1675.png"/><Relationship Id="rId27" Type="http://schemas.openxmlformats.org/officeDocument/2006/relationships/customXml" Target="../ink/ink1677.xml"/><Relationship Id="rId48" Type="http://schemas.openxmlformats.org/officeDocument/2006/relationships/customXml" Target="../ink/ink1688.xml"/><Relationship Id="rId69" Type="http://schemas.openxmlformats.org/officeDocument/2006/relationships/customXml" Target="../ink/ink1699.xml"/><Relationship Id="rId113" Type="http://schemas.openxmlformats.org/officeDocument/2006/relationships/customXml" Target="../ink/ink1722.xml"/><Relationship Id="rId134" Type="http://schemas.openxmlformats.org/officeDocument/2006/relationships/image" Target="../media/image1640.png"/><Relationship Id="rId80" Type="http://schemas.openxmlformats.org/officeDocument/2006/relationships/image" Target="../media/image1615.png"/><Relationship Id="rId155" Type="http://schemas.openxmlformats.org/officeDocument/2006/relationships/customXml" Target="../ink/ink1744.xml"/><Relationship Id="rId176" Type="http://schemas.openxmlformats.org/officeDocument/2006/relationships/customXml" Target="../ink/ink1755.xml"/><Relationship Id="rId197" Type="http://schemas.openxmlformats.org/officeDocument/2006/relationships/customXml" Target="../ink/ink1766.xml"/><Relationship Id="rId201" Type="http://schemas.openxmlformats.org/officeDocument/2006/relationships/customXml" Target="../ink/ink1768.xml"/><Relationship Id="rId222" Type="http://schemas.openxmlformats.org/officeDocument/2006/relationships/image" Target="../media/image1680.png"/><Relationship Id="rId17" Type="http://schemas.openxmlformats.org/officeDocument/2006/relationships/image" Target="../media/image1585.png"/><Relationship Id="rId38" Type="http://schemas.openxmlformats.org/officeDocument/2006/relationships/image" Target="../media/image1595.png"/><Relationship Id="rId59" Type="http://schemas.openxmlformats.org/officeDocument/2006/relationships/image" Target="../media/image1605.png"/><Relationship Id="rId103" Type="http://schemas.openxmlformats.org/officeDocument/2006/relationships/image" Target="../media/image1626.png"/><Relationship Id="rId124" Type="http://schemas.openxmlformats.org/officeDocument/2006/relationships/image" Target="../media/image1635.png"/><Relationship Id="rId70" Type="http://schemas.openxmlformats.org/officeDocument/2006/relationships/image" Target="../media/image1610.png"/><Relationship Id="rId91" Type="http://schemas.openxmlformats.org/officeDocument/2006/relationships/customXml" Target="../ink/ink1710.xml"/><Relationship Id="rId145" Type="http://schemas.openxmlformats.org/officeDocument/2006/relationships/customXml" Target="../ink/ink1738.xml"/><Relationship Id="rId166" Type="http://schemas.openxmlformats.org/officeDocument/2006/relationships/image" Target="../media/image1654.png"/><Relationship Id="rId187" Type="http://schemas.openxmlformats.org/officeDocument/2006/relationships/image" Target="../media/image166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774.xml"/><Relationship Id="rId28" Type="http://schemas.openxmlformats.org/officeDocument/2006/relationships/image" Target="../media/image1590.png"/><Relationship Id="rId49" Type="http://schemas.openxmlformats.org/officeDocument/2006/relationships/image" Target="../media/image1600.png"/><Relationship Id="rId114" Type="http://schemas.openxmlformats.org/officeDocument/2006/relationships/image" Target="../media/image1631.png"/><Relationship Id="rId60" Type="http://schemas.openxmlformats.org/officeDocument/2006/relationships/customXml" Target="../ink/ink1694.xml"/><Relationship Id="rId81" Type="http://schemas.openxmlformats.org/officeDocument/2006/relationships/customXml" Target="../ink/ink1705.xml"/><Relationship Id="rId135" Type="http://schemas.openxmlformats.org/officeDocument/2006/relationships/customXml" Target="../ink/ink1733.xml"/><Relationship Id="rId156" Type="http://schemas.openxmlformats.org/officeDocument/2006/relationships/image" Target="../media/image1649.png"/><Relationship Id="rId177" Type="http://schemas.openxmlformats.org/officeDocument/2006/relationships/image" Target="../media/image1659.png"/><Relationship Id="rId198" Type="http://schemas.openxmlformats.org/officeDocument/2006/relationships/image" Target="../media/image1669.png"/><Relationship Id="rId202" Type="http://schemas.openxmlformats.org/officeDocument/2006/relationships/image" Target="../media/image1671.png"/><Relationship Id="rId223" Type="http://schemas.openxmlformats.org/officeDocument/2006/relationships/customXml" Target="../ink/ink1780.xml"/><Relationship Id="rId18" Type="http://schemas.openxmlformats.org/officeDocument/2006/relationships/customXml" Target="../ink/ink1672.xml"/><Relationship Id="rId39" Type="http://schemas.openxmlformats.org/officeDocument/2006/relationships/customXml" Target="../ink/ink1683.xml"/><Relationship Id="rId50" Type="http://schemas.openxmlformats.org/officeDocument/2006/relationships/customXml" Target="../ink/ink1689.xml"/><Relationship Id="rId104" Type="http://schemas.openxmlformats.org/officeDocument/2006/relationships/customXml" Target="../ink/ink1717.xml"/><Relationship Id="rId125" Type="http://schemas.openxmlformats.org/officeDocument/2006/relationships/customXml" Target="../ink/ink1728.xml"/><Relationship Id="rId146" Type="http://schemas.openxmlformats.org/officeDocument/2006/relationships/customXml" Target="../ink/ink1739.xml"/><Relationship Id="rId167" Type="http://schemas.openxmlformats.org/officeDocument/2006/relationships/customXml" Target="../ink/ink1750.xml"/><Relationship Id="rId188" Type="http://schemas.openxmlformats.org/officeDocument/2006/relationships/customXml" Target="../ink/ink1761.xml"/><Relationship Id="rId71" Type="http://schemas.openxmlformats.org/officeDocument/2006/relationships/customXml" Target="../ink/ink1700.xml"/><Relationship Id="rId92" Type="http://schemas.openxmlformats.org/officeDocument/2006/relationships/image" Target="../media/image1621.png"/><Relationship Id="rId213" Type="http://schemas.openxmlformats.org/officeDocument/2006/relationships/image" Target="../media/image1676.png"/><Relationship Id="rId2" Type="http://schemas.openxmlformats.org/officeDocument/2006/relationships/customXml" Target="../ink/ink1664.xml"/><Relationship Id="rId29" Type="http://schemas.openxmlformats.org/officeDocument/2006/relationships/customXml" Target="../ink/ink1678.xml"/><Relationship Id="rId40" Type="http://schemas.openxmlformats.org/officeDocument/2006/relationships/image" Target="../media/image1596.png"/><Relationship Id="rId115" Type="http://schemas.openxmlformats.org/officeDocument/2006/relationships/customXml" Target="../ink/ink1723.xml"/><Relationship Id="rId136" Type="http://schemas.openxmlformats.org/officeDocument/2006/relationships/image" Target="../media/image953.png"/><Relationship Id="rId157" Type="http://schemas.openxmlformats.org/officeDocument/2006/relationships/customXml" Target="../ink/ink1745.xml"/><Relationship Id="rId178" Type="http://schemas.openxmlformats.org/officeDocument/2006/relationships/customXml" Target="../ink/ink1756.xml"/><Relationship Id="rId61" Type="http://schemas.openxmlformats.org/officeDocument/2006/relationships/image" Target="../media/image1606.png"/><Relationship Id="rId82" Type="http://schemas.openxmlformats.org/officeDocument/2006/relationships/image" Target="../media/image1616.png"/><Relationship Id="rId199" Type="http://schemas.openxmlformats.org/officeDocument/2006/relationships/customXml" Target="../ink/ink1767.xml"/><Relationship Id="rId203" Type="http://schemas.openxmlformats.org/officeDocument/2006/relationships/customXml" Target="../ink/ink1769.xml"/><Relationship Id="rId19" Type="http://schemas.openxmlformats.org/officeDocument/2006/relationships/image" Target="../media/image1586.png"/><Relationship Id="rId224" Type="http://schemas.openxmlformats.org/officeDocument/2006/relationships/image" Target="../media/image1681.png"/><Relationship Id="rId30" Type="http://schemas.openxmlformats.org/officeDocument/2006/relationships/image" Target="../media/image1591.png"/><Relationship Id="rId105" Type="http://schemas.openxmlformats.org/officeDocument/2006/relationships/image" Target="../media/image1627.png"/><Relationship Id="rId126" Type="http://schemas.openxmlformats.org/officeDocument/2006/relationships/image" Target="../media/image1636.png"/><Relationship Id="rId147" Type="http://schemas.openxmlformats.org/officeDocument/2006/relationships/image" Target="../media/image1645.png"/><Relationship Id="rId168" Type="http://schemas.openxmlformats.org/officeDocument/2006/relationships/image" Target="../media/image1655.png"/><Relationship Id="rId51" Type="http://schemas.openxmlformats.org/officeDocument/2006/relationships/image" Target="../media/image1601.png"/><Relationship Id="rId72" Type="http://schemas.openxmlformats.org/officeDocument/2006/relationships/image" Target="../media/image1611.png"/><Relationship Id="rId93" Type="http://schemas.openxmlformats.org/officeDocument/2006/relationships/customXml" Target="../ink/ink1711.xml"/><Relationship Id="rId189" Type="http://schemas.openxmlformats.org/officeDocument/2006/relationships/image" Target="../media/image1665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9.png"/><Relationship Id="rId21" Type="http://schemas.openxmlformats.org/officeDocument/2006/relationships/image" Target="../media/image1693.png"/><Relationship Id="rId42" Type="http://schemas.openxmlformats.org/officeDocument/2006/relationships/customXml" Target="../ink/ink1803.xml"/><Relationship Id="rId63" Type="http://schemas.openxmlformats.org/officeDocument/2006/relationships/image" Target="../media/image1712.png"/><Relationship Id="rId84" Type="http://schemas.openxmlformats.org/officeDocument/2006/relationships/image" Target="../media/image1722.png"/><Relationship Id="rId138" Type="http://schemas.openxmlformats.org/officeDocument/2006/relationships/image" Target="../media/image1747.png"/><Relationship Id="rId159" Type="http://schemas.openxmlformats.org/officeDocument/2006/relationships/image" Target="../media/image1757.png"/><Relationship Id="rId170" Type="http://schemas.openxmlformats.org/officeDocument/2006/relationships/customXml" Target="../ink/ink1869.xml"/><Relationship Id="rId191" Type="http://schemas.openxmlformats.org/officeDocument/2006/relationships/customXml" Target="../ink/ink1880.xml"/><Relationship Id="rId205" Type="http://schemas.openxmlformats.org/officeDocument/2006/relationships/customXml" Target="../ink/ink1887.xml"/><Relationship Id="rId107" Type="http://schemas.openxmlformats.org/officeDocument/2006/relationships/image" Target="../media/image1733.png"/><Relationship Id="rId11" Type="http://schemas.openxmlformats.org/officeDocument/2006/relationships/image" Target="../media/image1688.png"/><Relationship Id="rId32" Type="http://schemas.openxmlformats.org/officeDocument/2006/relationships/customXml" Target="../ink/ink1798.xml"/><Relationship Id="rId53" Type="http://schemas.openxmlformats.org/officeDocument/2006/relationships/image" Target="../media/image1707.png"/><Relationship Id="rId74" Type="http://schemas.openxmlformats.org/officeDocument/2006/relationships/image" Target="../media/image1717.png"/><Relationship Id="rId128" Type="http://schemas.openxmlformats.org/officeDocument/2006/relationships/customXml" Target="../ink/ink1847.xml"/><Relationship Id="rId149" Type="http://schemas.openxmlformats.org/officeDocument/2006/relationships/image" Target="../media/image1752.png"/><Relationship Id="rId5" Type="http://schemas.openxmlformats.org/officeDocument/2006/relationships/image" Target="../media/image1685.png"/><Relationship Id="rId95" Type="http://schemas.openxmlformats.org/officeDocument/2006/relationships/image" Target="../media/image1727.png"/><Relationship Id="rId160" Type="http://schemas.openxmlformats.org/officeDocument/2006/relationships/customXml" Target="../ink/ink1864.xml"/><Relationship Id="rId181" Type="http://schemas.openxmlformats.org/officeDocument/2006/relationships/customXml" Target="../ink/ink1875.xml"/><Relationship Id="rId216" Type="http://schemas.openxmlformats.org/officeDocument/2006/relationships/customXml" Target="../ink/ink1893.xml"/><Relationship Id="rId22" Type="http://schemas.openxmlformats.org/officeDocument/2006/relationships/customXml" Target="../ink/ink1793.xml"/><Relationship Id="rId43" Type="http://schemas.openxmlformats.org/officeDocument/2006/relationships/image" Target="../media/image1703.png"/><Relationship Id="rId64" Type="http://schemas.openxmlformats.org/officeDocument/2006/relationships/customXml" Target="../ink/ink1814.xml"/><Relationship Id="rId118" Type="http://schemas.openxmlformats.org/officeDocument/2006/relationships/customXml" Target="../ink/ink1842.xml"/><Relationship Id="rId139" Type="http://schemas.openxmlformats.org/officeDocument/2006/relationships/customXml" Target="../ink/ink1853.xml"/><Relationship Id="rId85" Type="http://schemas.openxmlformats.org/officeDocument/2006/relationships/customXml" Target="../ink/ink1825.xml"/><Relationship Id="rId150" Type="http://schemas.openxmlformats.org/officeDocument/2006/relationships/customXml" Target="../ink/ink1859.xml"/><Relationship Id="rId171" Type="http://schemas.openxmlformats.org/officeDocument/2006/relationships/image" Target="../media/image1763.png"/><Relationship Id="rId192" Type="http://schemas.openxmlformats.org/officeDocument/2006/relationships/image" Target="../media/image1773.png"/><Relationship Id="rId206" Type="http://schemas.openxmlformats.org/officeDocument/2006/relationships/image" Target="../media/image1779.png"/><Relationship Id="rId12" Type="http://schemas.openxmlformats.org/officeDocument/2006/relationships/customXml" Target="../ink/ink1788.xml"/><Relationship Id="rId33" Type="http://schemas.openxmlformats.org/officeDocument/2006/relationships/image" Target="../media/image1698.png"/><Relationship Id="rId108" Type="http://schemas.openxmlformats.org/officeDocument/2006/relationships/customXml" Target="../ink/ink1837.xml"/><Relationship Id="rId129" Type="http://schemas.openxmlformats.org/officeDocument/2006/relationships/image" Target="../media/image1743.png"/><Relationship Id="rId54" Type="http://schemas.openxmlformats.org/officeDocument/2006/relationships/customXml" Target="../ink/ink1809.xml"/><Relationship Id="rId75" Type="http://schemas.openxmlformats.org/officeDocument/2006/relationships/customXml" Target="../ink/ink1820.xml"/><Relationship Id="rId96" Type="http://schemas.openxmlformats.org/officeDocument/2006/relationships/customXml" Target="../ink/ink1831.xml"/><Relationship Id="rId140" Type="http://schemas.openxmlformats.org/officeDocument/2006/relationships/image" Target="../media/image1748.png"/><Relationship Id="rId161" Type="http://schemas.openxmlformats.org/officeDocument/2006/relationships/image" Target="../media/image1758.png"/><Relationship Id="rId182" Type="http://schemas.openxmlformats.org/officeDocument/2006/relationships/image" Target="../media/image1768.png"/><Relationship Id="rId217" Type="http://schemas.openxmlformats.org/officeDocument/2006/relationships/image" Target="../media/image1783.png"/><Relationship Id="rId6" Type="http://schemas.openxmlformats.org/officeDocument/2006/relationships/customXml" Target="../ink/ink1785.xml"/><Relationship Id="rId23" Type="http://schemas.openxmlformats.org/officeDocument/2006/relationships/image" Target="../media/image1694.png"/><Relationship Id="rId119" Type="http://schemas.openxmlformats.org/officeDocument/2006/relationships/image" Target="../media/image1738.png"/><Relationship Id="rId44" Type="http://schemas.openxmlformats.org/officeDocument/2006/relationships/customXml" Target="../ink/ink1804.xml"/><Relationship Id="rId65" Type="http://schemas.openxmlformats.org/officeDocument/2006/relationships/image" Target="../media/image1713.png"/><Relationship Id="rId86" Type="http://schemas.openxmlformats.org/officeDocument/2006/relationships/image" Target="../media/image1723.png"/><Relationship Id="rId130" Type="http://schemas.openxmlformats.org/officeDocument/2006/relationships/customXml" Target="../ink/ink1848.xml"/><Relationship Id="rId151" Type="http://schemas.openxmlformats.org/officeDocument/2006/relationships/image" Target="../media/image1753.png"/><Relationship Id="rId172" Type="http://schemas.openxmlformats.org/officeDocument/2006/relationships/customXml" Target="../ink/ink1870.xml"/><Relationship Id="rId193" Type="http://schemas.openxmlformats.org/officeDocument/2006/relationships/customXml" Target="../ink/ink1881.xml"/><Relationship Id="rId207" Type="http://schemas.openxmlformats.org/officeDocument/2006/relationships/customXml" Target="../ink/ink1888.xml"/><Relationship Id="rId13" Type="http://schemas.openxmlformats.org/officeDocument/2006/relationships/image" Target="../media/image1689.png"/><Relationship Id="rId109" Type="http://schemas.openxmlformats.org/officeDocument/2006/relationships/image" Target="../media/image1734.png"/><Relationship Id="rId34" Type="http://schemas.openxmlformats.org/officeDocument/2006/relationships/customXml" Target="../ink/ink1799.xml"/><Relationship Id="rId55" Type="http://schemas.openxmlformats.org/officeDocument/2006/relationships/image" Target="../media/image1708.png"/><Relationship Id="rId76" Type="http://schemas.openxmlformats.org/officeDocument/2006/relationships/image" Target="../media/image1718.png"/><Relationship Id="rId97" Type="http://schemas.openxmlformats.org/officeDocument/2006/relationships/image" Target="../media/image1728.png"/><Relationship Id="rId120" Type="http://schemas.openxmlformats.org/officeDocument/2006/relationships/customXml" Target="../ink/ink1843.xml"/><Relationship Id="rId141" Type="http://schemas.openxmlformats.org/officeDocument/2006/relationships/customXml" Target="../ink/ink1854.xml"/><Relationship Id="rId7" Type="http://schemas.openxmlformats.org/officeDocument/2006/relationships/image" Target="../media/image1686.png"/><Relationship Id="rId162" Type="http://schemas.openxmlformats.org/officeDocument/2006/relationships/customXml" Target="../ink/ink1865.xml"/><Relationship Id="rId183" Type="http://schemas.openxmlformats.org/officeDocument/2006/relationships/customXml" Target="../ink/ink1876.xml"/><Relationship Id="rId218" Type="http://schemas.openxmlformats.org/officeDocument/2006/relationships/customXml" Target="../ink/ink1894.xml"/><Relationship Id="rId24" Type="http://schemas.openxmlformats.org/officeDocument/2006/relationships/customXml" Target="../ink/ink1794.xml"/><Relationship Id="rId45" Type="http://schemas.openxmlformats.org/officeDocument/2006/relationships/image" Target="../media/image497.png"/><Relationship Id="rId66" Type="http://schemas.openxmlformats.org/officeDocument/2006/relationships/customXml" Target="../ink/ink1815.xml"/><Relationship Id="rId87" Type="http://schemas.openxmlformats.org/officeDocument/2006/relationships/customXml" Target="../ink/ink1826.xml"/><Relationship Id="rId110" Type="http://schemas.openxmlformats.org/officeDocument/2006/relationships/customXml" Target="../ink/ink1838.xml"/><Relationship Id="rId131" Type="http://schemas.openxmlformats.org/officeDocument/2006/relationships/customXml" Target="../ink/ink1849.xml"/><Relationship Id="rId152" Type="http://schemas.openxmlformats.org/officeDocument/2006/relationships/customXml" Target="../ink/ink1860.xml"/><Relationship Id="rId173" Type="http://schemas.openxmlformats.org/officeDocument/2006/relationships/image" Target="../media/image1764.png"/><Relationship Id="rId194" Type="http://schemas.openxmlformats.org/officeDocument/2006/relationships/image" Target="../media/image1774.png"/><Relationship Id="rId208" Type="http://schemas.openxmlformats.org/officeDocument/2006/relationships/image" Target="../media/image1780.png"/><Relationship Id="rId14" Type="http://schemas.openxmlformats.org/officeDocument/2006/relationships/customXml" Target="../ink/ink1789.xml"/><Relationship Id="rId35" Type="http://schemas.openxmlformats.org/officeDocument/2006/relationships/image" Target="../media/image1699.png"/><Relationship Id="rId56" Type="http://schemas.openxmlformats.org/officeDocument/2006/relationships/customXml" Target="../ink/ink1810.xml"/><Relationship Id="rId77" Type="http://schemas.openxmlformats.org/officeDocument/2006/relationships/customXml" Target="../ink/ink1821.xml"/><Relationship Id="rId100" Type="http://schemas.openxmlformats.org/officeDocument/2006/relationships/customXml" Target="../ink/ink1833.xml"/><Relationship Id="rId8" Type="http://schemas.openxmlformats.org/officeDocument/2006/relationships/customXml" Target="../ink/ink1786.xml"/><Relationship Id="rId51" Type="http://schemas.openxmlformats.org/officeDocument/2006/relationships/image" Target="../media/image1706.png"/><Relationship Id="rId72" Type="http://schemas.openxmlformats.org/officeDocument/2006/relationships/image" Target="../media/image1716.png"/><Relationship Id="rId93" Type="http://schemas.openxmlformats.org/officeDocument/2006/relationships/image" Target="../media/image1726.png"/><Relationship Id="rId98" Type="http://schemas.openxmlformats.org/officeDocument/2006/relationships/customXml" Target="../ink/ink1832.xml"/><Relationship Id="rId121" Type="http://schemas.openxmlformats.org/officeDocument/2006/relationships/image" Target="../media/image1739.png"/><Relationship Id="rId142" Type="http://schemas.openxmlformats.org/officeDocument/2006/relationships/image" Target="../media/image1749.png"/><Relationship Id="rId163" Type="http://schemas.openxmlformats.org/officeDocument/2006/relationships/image" Target="../media/image1759.png"/><Relationship Id="rId184" Type="http://schemas.openxmlformats.org/officeDocument/2006/relationships/image" Target="../media/image1769.png"/><Relationship Id="rId189" Type="http://schemas.openxmlformats.org/officeDocument/2006/relationships/customXml" Target="../ink/ink1879.xml"/><Relationship Id="rId219" Type="http://schemas.openxmlformats.org/officeDocument/2006/relationships/image" Target="../media/image1784.png"/><Relationship Id="rId3" Type="http://schemas.openxmlformats.org/officeDocument/2006/relationships/image" Target="../media/image1684.png"/><Relationship Id="rId214" Type="http://schemas.openxmlformats.org/officeDocument/2006/relationships/customXml" Target="../ink/ink1892.xml"/><Relationship Id="rId25" Type="http://schemas.openxmlformats.org/officeDocument/2006/relationships/image" Target="../media/image1695.png"/><Relationship Id="rId46" Type="http://schemas.openxmlformats.org/officeDocument/2006/relationships/customXml" Target="../ink/ink1805.xml"/><Relationship Id="rId67" Type="http://schemas.openxmlformats.org/officeDocument/2006/relationships/image" Target="../media/image1714.png"/><Relationship Id="rId116" Type="http://schemas.openxmlformats.org/officeDocument/2006/relationships/customXml" Target="../ink/ink1841.xml"/><Relationship Id="rId137" Type="http://schemas.openxmlformats.org/officeDocument/2006/relationships/customXml" Target="../ink/ink1852.xml"/><Relationship Id="rId158" Type="http://schemas.openxmlformats.org/officeDocument/2006/relationships/customXml" Target="../ink/ink1863.xml"/><Relationship Id="rId20" Type="http://schemas.openxmlformats.org/officeDocument/2006/relationships/customXml" Target="../ink/ink1792.xml"/><Relationship Id="rId41" Type="http://schemas.openxmlformats.org/officeDocument/2006/relationships/image" Target="../media/image1702.png"/><Relationship Id="rId62" Type="http://schemas.openxmlformats.org/officeDocument/2006/relationships/customXml" Target="../ink/ink1813.xml"/><Relationship Id="rId83" Type="http://schemas.openxmlformats.org/officeDocument/2006/relationships/customXml" Target="../ink/ink1824.xml"/><Relationship Id="rId88" Type="http://schemas.openxmlformats.org/officeDocument/2006/relationships/image" Target="../media/image1724.png"/><Relationship Id="rId111" Type="http://schemas.openxmlformats.org/officeDocument/2006/relationships/image" Target="../media/image1735.png"/><Relationship Id="rId132" Type="http://schemas.openxmlformats.org/officeDocument/2006/relationships/image" Target="../media/image1744.png"/><Relationship Id="rId153" Type="http://schemas.openxmlformats.org/officeDocument/2006/relationships/image" Target="../media/image1754.png"/><Relationship Id="rId174" Type="http://schemas.openxmlformats.org/officeDocument/2006/relationships/customXml" Target="../ink/ink1871.xml"/><Relationship Id="rId179" Type="http://schemas.openxmlformats.org/officeDocument/2006/relationships/image" Target="../media/image1767.png"/><Relationship Id="rId195" Type="http://schemas.openxmlformats.org/officeDocument/2006/relationships/customXml" Target="../ink/ink1882.xml"/><Relationship Id="rId209" Type="http://schemas.openxmlformats.org/officeDocument/2006/relationships/customXml" Target="../ink/ink1889.xml"/><Relationship Id="rId190" Type="http://schemas.openxmlformats.org/officeDocument/2006/relationships/image" Target="../media/image1772.png"/><Relationship Id="rId204" Type="http://schemas.openxmlformats.org/officeDocument/2006/relationships/image" Target="../media/image1778.png"/><Relationship Id="rId220" Type="http://schemas.openxmlformats.org/officeDocument/2006/relationships/customXml" Target="../ink/ink1895.xml"/><Relationship Id="rId15" Type="http://schemas.openxmlformats.org/officeDocument/2006/relationships/image" Target="../media/image1690.png"/><Relationship Id="rId36" Type="http://schemas.openxmlformats.org/officeDocument/2006/relationships/customXml" Target="../ink/ink1800.xml"/><Relationship Id="rId57" Type="http://schemas.openxmlformats.org/officeDocument/2006/relationships/image" Target="../media/image1709.png"/><Relationship Id="rId106" Type="http://schemas.openxmlformats.org/officeDocument/2006/relationships/customXml" Target="../ink/ink1836.xml"/><Relationship Id="rId127" Type="http://schemas.openxmlformats.org/officeDocument/2006/relationships/image" Target="../media/image1742.png"/><Relationship Id="rId10" Type="http://schemas.openxmlformats.org/officeDocument/2006/relationships/customXml" Target="../ink/ink1787.xml"/><Relationship Id="rId31" Type="http://schemas.openxmlformats.org/officeDocument/2006/relationships/image" Target="../media/image1697.png"/><Relationship Id="rId52" Type="http://schemas.openxmlformats.org/officeDocument/2006/relationships/customXml" Target="../ink/ink1808.xml"/><Relationship Id="rId73" Type="http://schemas.openxmlformats.org/officeDocument/2006/relationships/customXml" Target="../ink/ink1819.xml"/><Relationship Id="rId78" Type="http://schemas.openxmlformats.org/officeDocument/2006/relationships/image" Target="../media/image1719.png"/><Relationship Id="rId94" Type="http://schemas.openxmlformats.org/officeDocument/2006/relationships/customXml" Target="../ink/ink1830.xml"/><Relationship Id="rId99" Type="http://schemas.openxmlformats.org/officeDocument/2006/relationships/image" Target="../media/image1729.png"/><Relationship Id="rId101" Type="http://schemas.openxmlformats.org/officeDocument/2006/relationships/image" Target="../media/image1730.png"/><Relationship Id="rId122" Type="http://schemas.openxmlformats.org/officeDocument/2006/relationships/customXml" Target="../ink/ink1844.xml"/><Relationship Id="rId143" Type="http://schemas.openxmlformats.org/officeDocument/2006/relationships/customXml" Target="../ink/ink1855.xml"/><Relationship Id="rId148" Type="http://schemas.openxmlformats.org/officeDocument/2006/relationships/customXml" Target="../ink/ink1858.xml"/><Relationship Id="rId164" Type="http://schemas.openxmlformats.org/officeDocument/2006/relationships/customXml" Target="../ink/ink1866.xml"/><Relationship Id="rId169" Type="http://schemas.openxmlformats.org/officeDocument/2006/relationships/image" Target="../media/image1762.png"/><Relationship Id="rId185" Type="http://schemas.openxmlformats.org/officeDocument/2006/relationships/customXml" Target="../ink/ink1877.xml"/><Relationship Id="rId4" Type="http://schemas.openxmlformats.org/officeDocument/2006/relationships/customXml" Target="../ink/ink1784.xml"/><Relationship Id="rId9" Type="http://schemas.openxmlformats.org/officeDocument/2006/relationships/image" Target="../media/image1687.png"/><Relationship Id="rId180" Type="http://schemas.openxmlformats.org/officeDocument/2006/relationships/customXml" Target="../ink/ink1874.xml"/><Relationship Id="rId210" Type="http://schemas.openxmlformats.org/officeDocument/2006/relationships/customXml" Target="../ink/ink1890.xml"/><Relationship Id="rId215" Type="http://schemas.openxmlformats.org/officeDocument/2006/relationships/image" Target="../media/image953.png"/><Relationship Id="rId26" Type="http://schemas.openxmlformats.org/officeDocument/2006/relationships/customXml" Target="../ink/ink1795.xml"/><Relationship Id="rId47" Type="http://schemas.openxmlformats.org/officeDocument/2006/relationships/image" Target="../media/image1704.png"/><Relationship Id="rId68" Type="http://schemas.openxmlformats.org/officeDocument/2006/relationships/customXml" Target="../ink/ink1816.xml"/><Relationship Id="rId89" Type="http://schemas.openxmlformats.org/officeDocument/2006/relationships/customXml" Target="../ink/ink1827.xml"/><Relationship Id="rId112" Type="http://schemas.openxmlformats.org/officeDocument/2006/relationships/customXml" Target="../ink/ink1839.xml"/><Relationship Id="rId133" Type="http://schemas.openxmlformats.org/officeDocument/2006/relationships/customXml" Target="../ink/ink1850.xml"/><Relationship Id="rId154" Type="http://schemas.openxmlformats.org/officeDocument/2006/relationships/customXml" Target="../ink/ink1861.xml"/><Relationship Id="rId175" Type="http://schemas.openxmlformats.org/officeDocument/2006/relationships/image" Target="../media/image1765.png"/><Relationship Id="rId196" Type="http://schemas.openxmlformats.org/officeDocument/2006/relationships/image" Target="../media/image1775.png"/><Relationship Id="rId200" Type="http://schemas.openxmlformats.org/officeDocument/2006/relationships/image" Target="../media/image411.png"/><Relationship Id="rId16" Type="http://schemas.openxmlformats.org/officeDocument/2006/relationships/customXml" Target="../ink/ink1790.xml"/><Relationship Id="rId221" Type="http://schemas.openxmlformats.org/officeDocument/2006/relationships/image" Target="../media/image1785.png"/><Relationship Id="rId37" Type="http://schemas.openxmlformats.org/officeDocument/2006/relationships/image" Target="../media/image1700.png"/><Relationship Id="rId58" Type="http://schemas.openxmlformats.org/officeDocument/2006/relationships/customXml" Target="../ink/ink1811.xml"/><Relationship Id="rId79" Type="http://schemas.openxmlformats.org/officeDocument/2006/relationships/customXml" Target="../ink/ink1822.xml"/><Relationship Id="rId102" Type="http://schemas.openxmlformats.org/officeDocument/2006/relationships/customXml" Target="../ink/ink1834.xml"/><Relationship Id="rId123" Type="http://schemas.openxmlformats.org/officeDocument/2006/relationships/image" Target="../media/image1740.png"/><Relationship Id="rId144" Type="http://schemas.openxmlformats.org/officeDocument/2006/relationships/image" Target="../media/image1750.png"/><Relationship Id="rId90" Type="http://schemas.openxmlformats.org/officeDocument/2006/relationships/image" Target="../media/image1725.png"/><Relationship Id="rId165" Type="http://schemas.openxmlformats.org/officeDocument/2006/relationships/image" Target="../media/image1760.png"/><Relationship Id="rId186" Type="http://schemas.openxmlformats.org/officeDocument/2006/relationships/image" Target="../media/image1770.png"/><Relationship Id="rId211" Type="http://schemas.openxmlformats.org/officeDocument/2006/relationships/image" Target="../media/image1781.png"/><Relationship Id="rId27" Type="http://schemas.openxmlformats.org/officeDocument/2006/relationships/image" Target="../media/image1696.png"/><Relationship Id="rId48" Type="http://schemas.openxmlformats.org/officeDocument/2006/relationships/customXml" Target="../ink/ink1806.xml"/><Relationship Id="rId69" Type="http://schemas.openxmlformats.org/officeDocument/2006/relationships/customXml" Target="../ink/ink1817.xml"/><Relationship Id="rId113" Type="http://schemas.openxmlformats.org/officeDocument/2006/relationships/image" Target="../media/image1736.png"/><Relationship Id="rId134" Type="http://schemas.openxmlformats.org/officeDocument/2006/relationships/image" Target="../media/image1745.png"/><Relationship Id="rId80" Type="http://schemas.openxmlformats.org/officeDocument/2006/relationships/image" Target="../media/image1720.png"/><Relationship Id="rId155" Type="http://schemas.openxmlformats.org/officeDocument/2006/relationships/image" Target="../media/image1755.png"/><Relationship Id="rId176" Type="http://schemas.openxmlformats.org/officeDocument/2006/relationships/customXml" Target="../ink/ink1872.xml"/><Relationship Id="rId197" Type="http://schemas.openxmlformats.org/officeDocument/2006/relationships/customXml" Target="../ink/ink1883.xml"/><Relationship Id="rId201" Type="http://schemas.openxmlformats.org/officeDocument/2006/relationships/customXml" Target="../ink/ink1885.xml"/><Relationship Id="rId222" Type="http://schemas.openxmlformats.org/officeDocument/2006/relationships/customXml" Target="../ink/ink1896.xml"/><Relationship Id="rId17" Type="http://schemas.openxmlformats.org/officeDocument/2006/relationships/image" Target="../media/image1691.png"/><Relationship Id="rId38" Type="http://schemas.openxmlformats.org/officeDocument/2006/relationships/customXml" Target="../ink/ink1801.xml"/><Relationship Id="rId59" Type="http://schemas.openxmlformats.org/officeDocument/2006/relationships/image" Target="../media/image1710.png"/><Relationship Id="rId103" Type="http://schemas.openxmlformats.org/officeDocument/2006/relationships/image" Target="../media/image1731.png"/><Relationship Id="rId124" Type="http://schemas.openxmlformats.org/officeDocument/2006/relationships/customXml" Target="../ink/ink1845.xml"/><Relationship Id="rId70" Type="http://schemas.openxmlformats.org/officeDocument/2006/relationships/image" Target="../media/image1715.png"/><Relationship Id="rId91" Type="http://schemas.openxmlformats.org/officeDocument/2006/relationships/customXml" Target="../ink/ink1828.xml"/><Relationship Id="rId145" Type="http://schemas.openxmlformats.org/officeDocument/2006/relationships/customXml" Target="../ink/ink1856.xml"/><Relationship Id="rId166" Type="http://schemas.openxmlformats.org/officeDocument/2006/relationships/customXml" Target="../ink/ink1867.xml"/><Relationship Id="rId187" Type="http://schemas.openxmlformats.org/officeDocument/2006/relationships/customXml" Target="../ink/ink1878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891.xml"/><Relationship Id="rId28" Type="http://schemas.openxmlformats.org/officeDocument/2006/relationships/customXml" Target="../ink/ink1796.xml"/><Relationship Id="rId49" Type="http://schemas.openxmlformats.org/officeDocument/2006/relationships/image" Target="../media/image1705.png"/><Relationship Id="rId114" Type="http://schemas.openxmlformats.org/officeDocument/2006/relationships/customXml" Target="../ink/ink1840.xml"/><Relationship Id="rId60" Type="http://schemas.openxmlformats.org/officeDocument/2006/relationships/customXml" Target="../ink/ink1812.xml"/><Relationship Id="rId81" Type="http://schemas.openxmlformats.org/officeDocument/2006/relationships/customXml" Target="../ink/ink1823.xml"/><Relationship Id="rId135" Type="http://schemas.openxmlformats.org/officeDocument/2006/relationships/customXml" Target="../ink/ink1851.xml"/><Relationship Id="rId156" Type="http://schemas.openxmlformats.org/officeDocument/2006/relationships/customXml" Target="../ink/ink1862.xml"/><Relationship Id="rId177" Type="http://schemas.openxmlformats.org/officeDocument/2006/relationships/image" Target="../media/image1766.png"/><Relationship Id="rId198" Type="http://schemas.openxmlformats.org/officeDocument/2006/relationships/image" Target="../media/image1776.png"/><Relationship Id="rId202" Type="http://schemas.openxmlformats.org/officeDocument/2006/relationships/image" Target="../media/image1777.png"/><Relationship Id="rId223" Type="http://schemas.openxmlformats.org/officeDocument/2006/relationships/image" Target="../media/image1786.png"/><Relationship Id="rId18" Type="http://schemas.openxmlformats.org/officeDocument/2006/relationships/customXml" Target="../ink/ink1791.xml"/><Relationship Id="rId39" Type="http://schemas.openxmlformats.org/officeDocument/2006/relationships/image" Target="../media/image1701.png"/><Relationship Id="rId50" Type="http://schemas.openxmlformats.org/officeDocument/2006/relationships/customXml" Target="../ink/ink1807.xml"/><Relationship Id="rId104" Type="http://schemas.openxmlformats.org/officeDocument/2006/relationships/customXml" Target="../ink/ink1835.xml"/><Relationship Id="rId125" Type="http://schemas.openxmlformats.org/officeDocument/2006/relationships/image" Target="../media/image1741.png"/><Relationship Id="rId146" Type="http://schemas.openxmlformats.org/officeDocument/2006/relationships/customXml" Target="../ink/ink1857.xml"/><Relationship Id="rId167" Type="http://schemas.openxmlformats.org/officeDocument/2006/relationships/image" Target="../media/image1761.png"/><Relationship Id="rId188" Type="http://schemas.openxmlformats.org/officeDocument/2006/relationships/image" Target="../media/image1771.png"/><Relationship Id="rId71" Type="http://schemas.openxmlformats.org/officeDocument/2006/relationships/customXml" Target="../ink/ink1818.xml"/><Relationship Id="rId92" Type="http://schemas.openxmlformats.org/officeDocument/2006/relationships/customXml" Target="../ink/ink1829.xml"/><Relationship Id="rId213" Type="http://schemas.openxmlformats.org/officeDocument/2006/relationships/image" Target="../media/image1782.png"/><Relationship Id="rId2" Type="http://schemas.openxmlformats.org/officeDocument/2006/relationships/customXml" Target="../ink/ink1783.xml"/><Relationship Id="rId29" Type="http://schemas.openxmlformats.org/officeDocument/2006/relationships/image" Target="../media/image97.png"/><Relationship Id="rId40" Type="http://schemas.openxmlformats.org/officeDocument/2006/relationships/customXml" Target="../ink/ink1802.xml"/><Relationship Id="rId115" Type="http://schemas.openxmlformats.org/officeDocument/2006/relationships/image" Target="../media/image1737.png"/><Relationship Id="rId136" Type="http://schemas.openxmlformats.org/officeDocument/2006/relationships/image" Target="../media/image1746.png"/><Relationship Id="rId157" Type="http://schemas.openxmlformats.org/officeDocument/2006/relationships/image" Target="../media/image1756.png"/><Relationship Id="rId178" Type="http://schemas.openxmlformats.org/officeDocument/2006/relationships/customXml" Target="../ink/ink1873.xml"/><Relationship Id="rId61" Type="http://schemas.openxmlformats.org/officeDocument/2006/relationships/image" Target="../media/image1711.png"/><Relationship Id="rId82" Type="http://schemas.openxmlformats.org/officeDocument/2006/relationships/image" Target="../media/image1721.png"/><Relationship Id="rId199" Type="http://schemas.openxmlformats.org/officeDocument/2006/relationships/customXml" Target="../ink/ink1884.xml"/><Relationship Id="rId203" Type="http://schemas.openxmlformats.org/officeDocument/2006/relationships/customXml" Target="../ink/ink1886.xml"/><Relationship Id="rId19" Type="http://schemas.openxmlformats.org/officeDocument/2006/relationships/image" Target="../media/image1692.png"/><Relationship Id="rId30" Type="http://schemas.openxmlformats.org/officeDocument/2006/relationships/customXml" Target="../ink/ink1797.xml"/><Relationship Id="rId105" Type="http://schemas.openxmlformats.org/officeDocument/2006/relationships/image" Target="../media/image1732.png"/><Relationship Id="rId126" Type="http://schemas.openxmlformats.org/officeDocument/2006/relationships/customXml" Target="../ink/ink1846.xml"/><Relationship Id="rId147" Type="http://schemas.openxmlformats.org/officeDocument/2006/relationships/image" Target="../media/image1751.png"/><Relationship Id="rId168" Type="http://schemas.openxmlformats.org/officeDocument/2006/relationships/customXml" Target="../ink/ink186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57.xml"/><Relationship Id="rId299" Type="http://schemas.openxmlformats.org/officeDocument/2006/relationships/customXml" Target="../ink/ink2052.xml"/><Relationship Id="rId21" Type="http://schemas.openxmlformats.org/officeDocument/2006/relationships/customXml" Target="../ink/ink1907.xml"/><Relationship Id="rId63" Type="http://schemas.openxmlformats.org/officeDocument/2006/relationships/image" Target="../media/image1814.png"/><Relationship Id="rId159" Type="http://schemas.openxmlformats.org/officeDocument/2006/relationships/customXml" Target="../ink/ink1979.xml"/><Relationship Id="rId324" Type="http://schemas.openxmlformats.org/officeDocument/2006/relationships/customXml" Target="../ink/ink2065.xml"/><Relationship Id="rId170" Type="http://schemas.openxmlformats.org/officeDocument/2006/relationships/image" Target="../media/image1865.png"/><Relationship Id="rId226" Type="http://schemas.openxmlformats.org/officeDocument/2006/relationships/customXml" Target="../ink/ink2013.xml"/><Relationship Id="rId268" Type="http://schemas.openxmlformats.org/officeDocument/2006/relationships/image" Target="../media/image1910.png"/><Relationship Id="rId32" Type="http://schemas.openxmlformats.org/officeDocument/2006/relationships/customXml" Target="../ink/ink1913.xml"/><Relationship Id="rId74" Type="http://schemas.openxmlformats.org/officeDocument/2006/relationships/image" Target="../media/image1819.png"/><Relationship Id="rId128" Type="http://schemas.openxmlformats.org/officeDocument/2006/relationships/customXml" Target="../ink/ink1963.xml"/><Relationship Id="rId335" Type="http://schemas.openxmlformats.org/officeDocument/2006/relationships/customXml" Target="../ink/ink2071.xml"/><Relationship Id="rId5" Type="http://schemas.openxmlformats.org/officeDocument/2006/relationships/image" Target="../media/image1788.png"/><Relationship Id="rId181" Type="http://schemas.openxmlformats.org/officeDocument/2006/relationships/image" Target="../media/image1870.png"/><Relationship Id="rId237" Type="http://schemas.openxmlformats.org/officeDocument/2006/relationships/image" Target="../media/image1896.png"/><Relationship Id="rId279" Type="http://schemas.openxmlformats.org/officeDocument/2006/relationships/customXml" Target="../ink/ink2041.xml"/><Relationship Id="rId43" Type="http://schemas.openxmlformats.org/officeDocument/2006/relationships/customXml" Target="../ink/ink1919.xml"/><Relationship Id="rId139" Type="http://schemas.openxmlformats.org/officeDocument/2006/relationships/image" Target="../media/image1850.png"/><Relationship Id="rId290" Type="http://schemas.openxmlformats.org/officeDocument/2006/relationships/image" Target="../media/image1920.png"/><Relationship Id="rId304" Type="http://schemas.openxmlformats.org/officeDocument/2006/relationships/image" Target="../media/image1927.png"/><Relationship Id="rId346" Type="http://schemas.openxmlformats.org/officeDocument/2006/relationships/customXml" Target="../ink/ink2077.xml"/><Relationship Id="rId85" Type="http://schemas.openxmlformats.org/officeDocument/2006/relationships/customXml" Target="../ink/ink1941.xml"/><Relationship Id="rId150" Type="http://schemas.openxmlformats.org/officeDocument/2006/relationships/customXml" Target="../ink/ink1974.xml"/><Relationship Id="rId192" Type="http://schemas.openxmlformats.org/officeDocument/2006/relationships/customXml" Target="../ink/ink1996.xml"/><Relationship Id="rId206" Type="http://schemas.openxmlformats.org/officeDocument/2006/relationships/customXml" Target="../ink/ink2003.xml"/><Relationship Id="rId248" Type="http://schemas.openxmlformats.org/officeDocument/2006/relationships/image" Target="../media/image1901.png"/><Relationship Id="rId12" Type="http://schemas.openxmlformats.org/officeDocument/2006/relationships/customXml" Target="../ink/ink1902.xml"/><Relationship Id="rId108" Type="http://schemas.openxmlformats.org/officeDocument/2006/relationships/image" Target="../media/image1836.png"/><Relationship Id="rId315" Type="http://schemas.openxmlformats.org/officeDocument/2006/relationships/customXml" Target="../ink/ink2060.xml"/><Relationship Id="rId54" Type="http://schemas.openxmlformats.org/officeDocument/2006/relationships/image" Target="../media/image1810.png"/><Relationship Id="rId96" Type="http://schemas.openxmlformats.org/officeDocument/2006/relationships/image" Target="../media/image1830.png"/><Relationship Id="rId161" Type="http://schemas.openxmlformats.org/officeDocument/2006/relationships/customXml" Target="../ink/ink1980.xml"/><Relationship Id="rId217" Type="http://schemas.openxmlformats.org/officeDocument/2006/relationships/image" Target="../media/image339.png"/><Relationship Id="rId259" Type="http://schemas.openxmlformats.org/officeDocument/2006/relationships/customXml" Target="../ink/ink2031.xml"/><Relationship Id="rId23" Type="http://schemas.openxmlformats.org/officeDocument/2006/relationships/customXml" Target="../ink/ink1908.xml"/><Relationship Id="rId119" Type="http://schemas.openxmlformats.org/officeDocument/2006/relationships/image" Target="../media/image1840.png"/><Relationship Id="rId270" Type="http://schemas.openxmlformats.org/officeDocument/2006/relationships/image" Target="../media/image1911.png"/><Relationship Id="rId326" Type="http://schemas.openxmlformats.org/officeDocument/2006/relationships/customXml" Target="../ink/ink2066.xml"/><Relationship Id="rId65" Type="http://schemas.openxmlformats.org/officeDocument/2006/relationships/image" Target="../media/image1815.png"/><Relationship Id="rId130" Type="http://schemas.openxmlformats.org/officeDocument/2006/relationships/customXml" Target="../ink/ink1964.xml"/><Relationship Id="rId172" Type="http://schemas.openxmlformats.org/officeDocument/2006/relationships/image" Target="../media/image1866.png"/><Relationship Id="rId228" Type="http://schemas.openxmlformats.org/officeDocument/2006/relationships/customXml" Target="../ink/ink2014.xml"/><Relationship Id="rId281" Type="http://schemas.openxmlformats.org/officeDocument/2006/relationships/customXml" Target="../ink/ink2042.xml"/><Relationship Id="rId337" Type="http://schemas.openxmlformats.org/officeDocument/2006/relationships/customXml" Target="../ink/ink2072.xml"/><Relationship Id="rId34" Type="http://schemas.openxmlformats.org/officeDocument/2006/relationships/customXml" Target="../ink/ink1914.xml"/><Relationship Id="rId76" Type="http://schemas.openxmlformats.org/officeDocument/2006/relationships/image" Target="../media/image1820.png"/><Relationship Id="rId141" Type="http://schemas.openxmlformats.org/officeDocument/2006/relationships/image" Target="../media/image1851.png"/><Relationship Id="rId7" Type="http://schemas.openxmlformats.org/officeDocument/2006/relationships/image" Target="../media/image1789.png"/><Relationship Id="rId183" Type="http://schemas.openxmlformats.org/officeDocument/2006/relationships/image" Target="../media/image1871.png"/><Relationship Id="rId239" Type="http://schemas.openxmlformats.org/officeDocument/2006/relationships/image" Target="../media/image1897.png"/><Relationship Id="rId250" Type="http://schemas.openxmlformats.org/officeDocument/2006/relationships/image" Target="../media/image1902.png"/><Relationship Id="rId292" Type="http://schemas.openxmlformats.org/officeDocument/2006/relationships/image" Target="../media/image1921.png"/><Relationship Id="rId306" Type="http://schemas.openxmlformats.org/officeDocument/2006/relationships/image" Target="../media/image1928.png"/><Relationship Id="rId45" Type="http://schemas.openxmlformats.org/officeDocument/2006/relationships/customXml" Target="../ink/ink1920.xml"/><Relationship Id="rId87" Type="http://schemas.openxmlformats.org/officeDocument/2006/relationships/customXml" Target="../ink/ink1942.xml"/><Relationship Id="rId110" Type="http://schemas.openxmlformats.org/officeDocument/2006/relationships/image" Target="../media/image1837.png"/><Relationship Id="rId348" Type="http://schemas.openxmlformats.org/officeDocument/2006/relationships/customXml" Target="../ink/ink2078.xml"/><Relationship Id="rId152" Type="http://schemas.openxmlformats.org/officeDocument/2006/relationships/customXml" Target="../ink/ink1975.xml"/><Relationship Id="rId194" Type="http://schemas.openxmlformats.org/officeDocument/2006/relationships/customXml" Target="../ink/ink1997.xml"/><Relationship Id="rId208" Type="http://schemas.openxmlformats.org/officeDocument/2006/relationships/customXml" Target="../ink/ink2004.xml"/><Relationship Id="rId261" Type="http://schemas.openxmlformats.org/officeDocument/2006/relationships/customXml" Target="../ink/ink2032.xml"/><Relationship Id="rId14" Type="http://schemas.openxmlformats.org/officeDocument/2006/relationships/customXml" Target="../ink/ink1903.xml"/><Relationship Id="rId56" Type="http://schemas.openxmlformats.org/officeDocument/2006/relationships/customXml" Target="../ink/ink1926.xml"/><Relationship Id="rId317" Type="http://schemas.openxmlformats.org/officeDocument/2006/relationships/customXml" Target="../ink/ink2061.xml"/><Relationship Id="rId8" Type="http://schemas.openxmlformats.org/officeDocument/2006/relationships/customXml" Target="../ink/ink1900.xml"/><Relationship Id="rId98" Type="http://schemas.openxmlformats.org/officeDocument/2006/relationships/image" Target="../media/image1831.png"/><Relationship Id="rId121" Type="http://schemas.openxmlformats.org/officeDocument/2006/relationships/image" Target="../media/image1841.png"/><Relationship Id="rId142" Type="http://schemas.openxmlformats.org/officeDocument/2006/relationships/customXml" Target="../ink/ink1970.xml"/><Relationship Id="rId163" Type="http://schemas.openxmlformats.org/officeDocument/2006/relationships/customXml" Target="../ink/ink1981.xml"/><Relationship Id="rId184" Type="http://schemas.openxmlformats.org/officeDocument/2006/relationships/customXml" Target="../ink/ink1992.xml"/><Relationship Id="rId219" Type="http://schemas.openxmlformats.org/officeDocument/2006/relationships/image" Target="../media/image1887.png"/><Relationship Id="rId230" Type="http://schemas.openxmlformats.org/officeDocument/2006/relationships/customXml" Target="../ink/ink2015.xml"/><Relationship Id="rId251" Type="http://schemas.openxmlformats.org/officeDocument/2006/relationships/customXml" Target="../ink/ink2026.xml"/><Relationship Id="rId25" Type="http://schemas.openxmlformats.org/officeDocument/2006/relationships/customXml" Target="../ink/ink1909.xml"/><Relationship Id="rId46" Type="http://schemas.openxmlformats.org/officeDocument/2006/relationships/image" Target="../media/image1806.png"/><Relationship Id="rId67" Type="http://schemas.openxmlformats.org/officeDocument/2006/relationships/customXml" Target="../ink/ink1932.xml"/><Relationship Id="rId272" Type="http://schemas.openxmlformats.org/officeDocument/2006/relationships/image" Target="../media/image1912.png"/><Relationship Id="rId293" Type="http://schemas.openxmlformats.org/officeDocument/2006/relationships/customXml" Target="../ink/ink2049.xml"/><Relationship Id="rId307" Type="http://schemas.openxmlformats.org/officeDocument/2006/relationships/customXml" Target="../ink/ink2056.xml"/><Relationship Id="rId328" Type="http://schemas.openxmlformats.org/officeDocument/2006/relationships/customXml" Target="../ink/ink2067.xml"/><Relationship Id="rId349" Type="http://schemas.openxmlformats.org/officeDocument/2006/relationships/image" Target="../media/image1948.png"/><Relationship Id="rId88" Type="http://schemas.openxmlformats.org/officeDocument/2006/relationships/image" Target="../media/image1826.png"/><Relationship Id="rId111" Type="http://schemas.openxmlformats.org/officeDocument/2006/relationships/customXml" Target="../ink/ink1954.xml"/><Relationship Id="rId132" Type="http://schemas.openxmlformats.org/officeDocument/2006/relationships/customXml" Target="../ink/ink1965.xml"/><Relationship Id="rId153" Type="http://schemas.openxmlformats.org/officeDocument/2006/relationships/customXml" Target="../ink/ink1976.xml"/><Relationship Id="rId174" Type="http://schemas.openxmlformats.org/officeDocument/2006/relationships/image" Target="../media/image1867.png"/><Relationship Id="rId195" Type="http://schemas.openxmlformats.org/officeDocument/2006/relationships/image" Target="../media/image1876.png"/><Relationship Id="rId209" Type="http://schemas.openxmlformats.org/officeDocument/2006/relationships/image" Target="../media/image1883.png"/><Relationship Id="rId220" Type="http://schemas.openxmlformats.org/officeDocument/2006/relationships/customXml" Target="../ink/ink2010.xml"/><Relationship Id="rId241" Type="http://schemas.openxmlformats.org/officeDocument/2006/relationships/image" Target="../media/image1898.png"/><Relationship Id="rId15" Type="http://schemas.openxmlformats.org/officeDocument/2006/relationships/image" Target="../media/image1793.png"/><Relationship Id="rId36" Type="http://schemas.openxmlformats.org/officeDocument/2006/relationships/customXml" Target="../ink/ink1915.xml"/><Relationship Id="rId57" Type="http://schemas.openxmlformats.org/officeDocument/2006/relationships/image" Target="../media/image1811.png"/><Relationship Id="rId262" Type="http://schemas.openxmlformats.org/officeDocument/2006/relationships/image" Target="../media/image1907.png"/><Relationship Id="rId283" Type="http://schemas.openxmlformats.org/officeDocument/2006/relationships/customXml" Target="../ink/ink2043.xml"/><Relationship Id="rId318" Type="http://schemas.openxmlformats.org/officeDocument/2006/relationships/image" Target="../media/image1934.png"/><Relationship Id="rId339" Type="http://schemas.openxmlformats.org/officeDocument/2006/relationships/customXml" Target="../ink/ink2073.xml"/><Relationship Id="rId78" Type="http://schemas.openxmlformats.org/officeDocument/2006/relationships/image" Target="../media/image1821.png"/><Relationship Id="rId99" Type="http://schemas.openxmlformats.org/officeDocument/2006/relationships/customXml" Target="../ink/ink1948.xml"/><Relationship Id="rId101" Type="http://schemas.openxmlformats.org/officeDocument/2006/relationships/customXml" Target="../ink/ink1949.xml"/><Relationship Id="rId122" Type="http://schemas.openxmlformats.org/officeDocument/2006/relationships/customXml" Target="../ink/ink1960.xml"/><Relationship Id="rId143" Type="http://schemas.openxmlformats.org/officeDocument/2006/relationships/image" Target="../media/image1852.png"/><Relationship Id="rId164" Type="http://schemas.openxmlformats.org/officeDocument/2006/relationships/image" Target="../media/image1862.png"/><Relationship Id="rId185" Type="http://schemas.openxmlformats.org/officeDocument/2006/relationships/image" Target="../media/image1872.png"/><Relationship Id="rId9" Type="http://schemas.openxmlformats.org/officeDocument/2006/relationships/image" Target="../media/image1790.png"/><Relationship Id="rId210" Type="http://schemas.openxmlformats.org/officeDocument/2006/relationships/customXml" Target="../ink/ink2005.xml"/><Relationship Id="rId26" Type="http://schemas.openxmlformats.org/officeDocument/2006/relationships/customXml" Target="../ink/ink1910.xml"/><Relationship Id="rId231" Type="http://schemas.openxmlformats.org/officeDocument/2006/relationships/image" Target="../media/image1893.png"/><Relationship Id="rId252" Type="http://schemas.openxmlformats.org/officeDocument/2006/relationships/image" Target="../media/image1903.png"/><Relationship Id="rId273" Type="http://schemas.openxmlformats.org/officeDocument/2006/relationships/customXml" Target="../ink/ink2038.xml"/><Relationship Id="rId294" Type="http://schemas.openxmlformats.org/officeDocument/2006/relationships/image" Target="../media/image1922.png"/><Relationship Id="rId308" Type="http://schemas.openxmlformats.org/officeDocument/2006/relationships/image" Target="../media/image1929.png"/><Relationship Id="rId329" Type="http://schemas.openxmlformats.org/officeDocument/2006/relationships/customXml" Target="../ink/ink2068.xml"/><Relationship Id="rId47" Type="http://schemas.openxmlformats.org/officeDocument/2006/relationships/customXml" Target="../ink/ink1921.xml"/><Relationship Id="rId68" Type="http://schemas.openxmlformats.org/officeDocument/2006/relationships/image" Target="../media/image1816.png"/><Relationship Id="rId89" Type="http://schemas.openxmlformats.org/officeDocument/2006/relationships/customXml" Target="../ink/ink1943.xml"/><Relationship Id="rId112" Type="http://schemas.openxmlformats.org/officeDocument/2006/relationships/image" Target="../media/image251.png"/><Relationship Id="rId133" Type="http://schemas.openxmlformats.org/officeDocument/2006/relationships/image" Target="../media/image1847.png"/><Relationship Id="rId154" Type="http://schemas.openxmlformats.org/officeDocument/2006/relationships/image" Target="../media/image1857.png"/><Relationship Id="rId175" Type="http://schemas.openxmlformats.org/officeDocument/2006/relationships/customXml" Target="../ink/ink1987.xml"/><Relationship Id="rId340" Type="http://schemas.openxmlformats.org/officeDocument/2006/relationships/image" Target="../media/image1944.png"/><Relationship Id="rId196" Type="http://schemas.openxmlformats.org/officeDocument/2006/relationships/customXml" Target="../ink/ink1998.xml"/><Relationship Id="rId200" Type="http://schemas.openxmlformats.org/officeDocument/2006/relationships/customXml" Target="../ink/ink2000.xml"/><Relationship Id="rId16" Type="http://schemas.openxmlformats.org/officeDocument/2006/relationships/customXml" Target="../ink/ink1904.xml"/><Relationship Id="rId221" Type="http://schemas.openxmlformats.org/officeDocument/2006/relationships/image" Target="../media/image1888.png"/><Relationship Id="rId242" Type="http://schemas.openxmlformats.org/officeDocument/2006/relationships/customXml" Target="../ink/ink2021.xml"/><Relationship Id="rId263" Type="http://schemas.openxmlformats.org/officeDocument/2006/relationships/customXml" Target="../ink/ink2033.xml"/><Relationship Id="rId284" Type="http://schemas.openxmlformats.org/officeDocument/2006/relationships/customXml" Target="../ink/ink2044.xml"/><Relationship Id="rId319" Type="http://schemas.openxmlformats.org/officeDocument/2006/relationships/customXml" Target="../ink/ink2062.xml"/><Relationship Id="rId37" Type="http://schemas.openxmlformats.org/officeDocument/2006/relationships/image" Target="../media/image1802.png"/><Relationship Id="rId58" Type="http://schemas.openxmlformats.org/officeDocument/2006/relationships/customXml" Target="../ink/ink1927.xml"/><Relationship Id="rId79" Type="http://schemas.openxmlformats.org/officeDocument/2006/relationships/customXml" Target="../ink/ink1938.xml"/><Relationship Id="rId102" Type="http://schemas.openxmlformats.org/officeDocument/2006/relationships/image" Target="../media/image1833.png"/><Relationship Id="rId123" Type="http://schemas.openxmlformats.org/officeDocument/2006/relationships/image" Target="../media/image1842.png"/><Relationship Id="rId144" Type="http://schemas.openxmlformats.org/officeDocument/2006/relationships/customXml" Target="../ink/ink1971.xml"/><Relationship Id="rId330" Type="http://schemas.openxmlformats.org/officeDocument/2006/relationships/image" Target="../media/image1939.png"/><Relationship Id="rId90" Type="http://schemas.openxmlformats.org/officeDocument/2006/relationships/image" Target="../media/image1827.png"/><Relationship Id="rId165" Type="http://schemas.openxmlformats.org/officeDocument/2006/relationships/customXml" Target="../ink/ink1982.xml"/><Relationship Id="rId186" Type="http://schemas.openxmlformats.org/officeDocument/2006/relationships/customXml" Target="../ink/ink1993.xml"/><Relationship Id="rId211" Type="http://schemas.openxmlformats.org/officeDocument/2006/relationships/image" Target="../media/image1884.png"/><Relationship Id="rId232" Type="http://schemas.openxmlformats.org/officeDocument/2006/relationships/customXml" Target="../ink/ink2016.xml"/><Relationship Id="rId253" Type="http://schemas.openxmlformats.org/officeDocument/2006/relationships/customXml" Target="../ink/ink2027.xml"/><Relationship Id="rId274" Type="http://schemas.openxmlformats.org/officeDocument/2006/relationships/image" Target="../media/image1913.png"/><Relationship Id="rId295" Type="http://schemas.openxmlformats.org/officeDocument/2006/relationships/customXml" Target="../ink/ink2050.xml"/><Relationship Id="rId309" Type="http://schemas.openxmlformats.org/officeDocument/2006/relationships/customXml" Target="../ink/ink2057.xml"/><Relationship Id="rId27" Type="http://schemas.openxmlformats.org/officeDocument/2006/relationships/image" Target="../media/image1797.png"/><Relationship Id="rId48" Type="http://schemas.openxmlformats.org/officeDocument/2006/relationships/image" Target="../media/image1807.png"/><Relationship Id="rId69" Type="http://schemas.openxmlformats.org/officeDocument/2006/relationships/customXml" Target="../ink/ink1933.xml"/><Relationship Id="rId113" Type="http://schemas.openxmlformats.org/officeDocument/2006/relationships/customXml" Target="../ink/ink1955.xml"/><Relationship Id="rId134" Type="http://schemas.openxmlformats.org/officeDocument/2006/relationships/customXml" Target="../ink/ink1966.xml"/><Relationship Id="rId320" Type="http://schemas.openxmlformats.org/officeDocument/2006/relationships/image" Target="../media/image1935.png"/><Relationship Id="rId80" Type="http://schemas.openxmlformats.org/officeDocument/2006/relationships/image" Target="../media/image1822.png"/><Relationship Id="rId155" Type="http://schemas.openxmlformats.org/officeDocument/2006/relationships/customXml" Target="../ink/ink1977.xml"/><Relationship Id="rId176" Type="http://schemas.openxmlformats.org/officeDocument/2006/relationships/image" Target="../media/image1868.png"/><Relationship Id="rId197" Type="http://schemas.openxmlformats.org/officeDocument/2006/relationships/image" Target="../media/image1877.png"/><Relationship Id="rId341" Type="http://schemas.openxmlformats.org/officeDocument/2006/relationships/customXml" Target="../ink/ink2074.xml"/><Relationship Id="rId201" Type="http://schemas.openxmlformats.org/officeDocument/2006/relationships/image" Target="../media/image1879.png"/><Relationship Id="rId222" Type="http://schemas.openxmlformats.org/officeDocument/2006/relationships/customXml" Target="../ink/ink2011.xml"/><Relationship Id="rId243" Type="http://schemas.openxmlformats.org/officeDocument/2006/relationships/image" Target="../media/image1899.png"/><Relationship Id="rId264" Type="http://schemas.openxmlformats.org/officeDocument/2006/relationships/image" Target="../media/image1908.png"/><Relationship Id="rId285" Type="http://schemas.openxmlformats.org/officeDocument/2006/relationships/image" Target="../media/image1918.png"/><Relationship Id="rId17" Type="http://schemas.openxmlformats.org/officeDocument/2006/relationships/image" Target="../media/image97.png"/><Relationship Id="rId38" Type="http://schemas.openxmlformats.org/officeDocument/2006/relationships/customXml" Target="../ink/ink1916.xml"/><Relationship Id="rId59" Type="http://schemas.openxmlformats.org/officeDocument/2006/relationships/image" Target="../media/image1812.png"/><Relationship Id="rId103" Type="http://schemas.openxmlformats.org/officeDocument/2006/relationships/customXml" Target="../ink/ink1950.xml"/><Relationship Id="rId124" Type="http://schemas.openxmlformats.org/officeDocument/2006/relationships/customXml" Target="../ink/ink1961.xml"/><Relationship Id="rId310" Type="http://schemas.openxmlformats.org/officeDocument/2006/relationships/image" Target="../media/image1930.png"/><Relationship Id="rId70" Type="http://schemas.openxmlformats.org/officeDocument/2006/relationships/image" Target="../media/image1817.png"/><Relationship Id="rId91" Type="http://schemas.openxmlformats.org/officeDocument/2006/relationships/customXml" Target="../ink/ink1944.xml"/><Relationship Id="rId145" Type="http://schemas.openxmlformats.org/officeDocument/2006/relationships/image" Target="../media/image1853.png"/><Relationship Id="rId166" Type="http://schemas.openxmlformats.org/officeDocument/2006/relationships/image" Target="../media/image1863.png"/><Relationship Id="rId187" Type="http://schemas.openxmlformats.org/officeDocument/2006/relationships/image" Target="../media/image1873.png"/><Relationship Id="rId331" Type="http://schemas.openxmlformats.org/officeDocument/2006/relationships/customXml" Target="../ink/ink2069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006.xml"/><Relationship Id="rId233" Type="http://schemas.openxmlformats.org/officeDocument/2006/relationships/image" Target="../media/image1894.png"/><Relationship Id="rId254" Type="http://schemas.openxmlformats.org/officeDocument/2006/relationships/image" Target="../media/image1904.png"/><Relationship Id="rId28" Type="http://schemas.openxmlformats.org/officeDocument/2006/relationships/customXml" Target="../ink/ink1911.xml"/><Relationship Id="rId49" Type="http://schemas.openxmlformats.org/officeDocument/2006/relationships/customXml" Target="../ink/ink1922.xml"/><Relationship Id="rId114" Type="http://schemas.openxmlformats.org/officeDocument/2006/relationships/image" Target="../media/image1838.png"/><Relationship Id="rId275" Type="http://schemas.openxmlformats.org/officeDocument/2006/relationships/customXml" Target="../ink/ink2039.xml"/><Relationship Id="rId296" Type="http://schemas.openxmlformats.org/officeDocument/2006/relationships/image" Target="../media/image1923.png"/><Relationship Id="rId300" Type="http://schemas.openxmlformats.org/officeDocument/2006/relationships/image" Target="../media/image1925.png"/><Relationship Id="rId60" Type="http://schemas.openxmlformats.org/officeDocument/2006/relationships/customXml" Target="../ink/ink1928.xml"/><Relationship Id="rId81" Type="http://schemas.openxmlformats.org/officeDocument/2006/relationships/customXml" Target="../ink/ink1939.xml"/><Relationship Id="rId135" Type="http://schemas.openxmlformats.org/officeDocument/2006/relationships/image" Target="../media/image1848.png"/><Relationship Id="rId156" Type="http://schemas.openxmlformats.org/officeDocument/2006/relationships/image" Target="../media/image1858.png"/><Relationship Id="rId177" Type="http://schemas.openxmlformats.org/officeDocument/2006/relationships/customXml" Target="../ink/ink1988.xml"/><Relationship Id="rId198" Type="http://schemas.openxmlformats.org/officeDocument/2006/relationships/customXml" Target="../ink/ink1999.xml"/><Relationship Id="rId321" Type="http://schemas.openxmlformats.org/officeDocument/2006/relationships/customXml" Target="../ink/ink2063.xml"/><Relationship Id="rId342" Type="http://schemas.openxmlformats.org/officeDocument/2006/relationships/customXml" Target="../ink/ink2075.xml"/><Relationship Id="rId202" Type="http://schemas.openxmlformats.org/officeDocument/2006/relationships/customXml" Target="../ink/ink2001.xml"/><Relationship Id="rId223" Type="http://schemas.openxmlformats.org/officeDocument/2006/relationships/image" Target="../media/image1889.png"/><Relationship Id="rId244" Type="http://schemas.openxmlformats.org/officeDocument/2006/relationships/customXml" Target="../ink/ink2022.xml"/><Relationship Id="rId18" Type="http://schemas.openxmlformats.org/officeDocument/2006/relationships/customXml" Target="../ink/ink1905.xml"/><Relationship Id="rId39" Type="http://schemas.openxmlformats.org/officeDocument/2006/relationships/image" Target="../media/image1803.png"/><Relationship Id="rId265" Type="http://schemas.openxmlformats.org/officeDocument/2006/relationships/customXml" Target="../ink/ink2034.xml"/><Relationship Id="rId286" Type="http://schemas.openxmlformats.org/officeDocument/2006/relationships/customXml" Target="../ink/ink2045.xml"/><Relationship Id="rId50" Type="http://schemas.openxmlformats.org/officeDocument/2006/relationships/image" Target="../media/image1808.png"/><Relationship Id="rId104" Type="http://schemas.openxmlformats.org/officeDocument/2006/relationships/image" Target="../media/image1834.png"/><Relationship Id="rId125" Type="http://schemas.openxmlformats.org/officeDocument/2006/relationships/image" Target="../media/image1843.png"/><Relationship Id="rId146" Type="http://schemas.openxmlformats.org/officeDocument/2006/relationships/customXml" Target="../ink/ink1972.xml"/><Relationship Id="rId167" Type="http://schemas.openxmlformats.org/officeDocument/2006/relationships/customXml" Target="../ink/ink1983.xml"/><Relationship Id="rId188" Type="http://schemas.openxmlformats.org/officeDocument/2006/relationships/customXml" Target="../ink/ink1994.xml"/><Relationship Id="rId311" Type="http://schemas.openxmlformats.org/officeDocument/2006/relationships/customXml" Target="../ink/ink2058.xml"/><Relationship Id="rId332" Type="http://schemas.openxmlformats.org/officeDocument/2006/relationships/image" Target="../media/image1940.png"/><Relationship Id="rId71" Type="http://schemas.openxmlformats.org/officeDocument/2006/relationships/customXml" Target="../ink/ink1934.xml"/><Relationship Id="rId92" Type="http://schemas.openxmlformats.org/officeDocument/2006/relationships/image" Target="../media/image1828.png"/><Relationship Id="rId213" Type="http://schemas.openxmlformats.org/officeDocument/2006/relationships/image" Target="../media/image1885.png"/><Relationship Id="rId234" Type="http://schemas.openxmlformats.org/officeDocument/2006/relationships/customXml" Target="../ink/ink2017.xml"/><Relationship Id="rId2" Type="http://schemas.openxmlformats.org/officeDocument/2006/relationships/customXml" Target="../ink/ink1897.xml"/><Relationship Id="rId29" Type="http://schemas.openxmlformats.org/officeDocument/2006/relationships/image" Target="../media/image1798.png"/><Relationship Id="rId255" Type="http://schemas.openxmlformats.org/officeDocument/2006/relationships/customXml" Target="../ink/ink2028.xml"/><Relationship Id="rId276" Type="http://schemas.openxmlformats.org/officeDocument/2006/relationships/image" Target="../media/image1914.png"/><Relationship Id="rId297" Type="http://schemas.openxmlformats.org/officeDocument/2006/relationships/customXml" Target="../ink/ink2051.xml"/><Relationship Id="rId40" Type="http://schemas.openxmlformats.org/officeDocument/2006/relationships/customXml" Target="../ink/ink1917.xml"/><Relationship Id="rId115" Type="http://schemas.openxmlformats.org/officeDocument/2006/relationships/customXml" Target="../ink/ink1956.xml"/><Relationship Id="rId136" Type="http://schemas.openxmlformats.org/officeDocument/2006/relationships/customXml" Target="../ink/ink1967.xml"/><Relationship Id="rId157" Type="http://schemas.openxmlformats.org/officeDocument/2006/relationships/customXml" Target="../ink/ink1978.xml"/><Relationship Id="rId178" Type="http://schemas.openxmlformats.org/officeDocument/2006/relationships/image" Target="../media/image1869.png"/><Relationship Id="rId301" Type="http://schemas.openxmlformats.org/officeDocument/2006/relationships/customXml" Target="../ink/ink2053.xml"/><Relationship Id="rId322" Type="http://schemas.openxmlformats.org/officeDocument/2006/relationships/customXml" Target="../ink/ink2064.xml"/><Relationship Id="rId343" Type="http://schemas.openxmlformats.org/officeDocument/2006/relationships/image" Target="../media/image1945.png"/><Relationship Id="rId61" Type="http://schemas.openxmlformats.org/officeDocument/2006/relationships/image" Target="../media/image1813.png"/><Relationship Id="rId82" Type="http://schemas.openxmlformats.org/officeDocument/2006/relationships/image" Target="../media/image1823.png"/><Relationship Id="rId199" Type="http://schemas.openxmlformats.org/officeDocument/2006/relationships/image" Target="../media/image1878.png"/><Relationship Id="rId203" Type="http://schemas.openxmlformats.org/officeDocument/2006/relationships/image" Target="../media/image1880.png"/><Relationship Id="rId19" Type="http://schemas.openxmlformats.org/officeDocument/2006/relationships/customXml" Target="../ink/ink1906.xml"/><Relationship Id="rId224" Type="http://schemas.openxmlformats.org/officeDocument/2006/relationships/customXml" Target="../ink/ink2012.xml"/><Relationship Id="rId245" Type="http://schemas.openxmlformats.org/officeDocument/2006/relationships/customXml" Target="../ink/ink2023.xml"/><Relationship Id="rId266" Type="http://schemas.openxmlformats.org/officeDocument/2006/relationships/image" Target="../media/image1909.png"/><Relationship Id="rId287" Type="http://schemas.openxmlformats.org/officeDocument/2006/relationships/customXml" Target="../ink/ink2046.xml"/><Relationship Id="rId30" Type="http://schemas.openxmlformats.org/officeDocument/2006/relationships/customXml" Target="../ink/ink1912.xml"/><Relationship Id="rId105" Type="http://schemas.openxmlformats.org/officeDocument/2006/relationships/customXml" Target="../ink/ink1951.xml"/><Relationship Id="rId126" Type="http://schemas.openxmlformats.org/officeDocument/2006/relationships/customXml" Target="../ink/ink1962.xml"/><Relationship Id="rId147" Type="http://schemas.openxmlformats.org/officeDocument/2006/relationships/image" Target="../media/image1854.png"/><Relationship Id="rId168" Type="http://schemas.openxmlformats.org/officeDocument/2006/relationships/image" Target="../media/image1864.png"/><Relationship Id="rId312" Type="http://schemas.openxmlformats.org/officeDocument/2006/relationships/image" Target="../media/image1931.png"/><Relationship Id="rId333" Type="http://schemas.openxmlformats.org/officeDocument/2006/relationships/customXml" Target="../ink/ink2070.xml"/><Relationship Id="rId51" Type="http://schemas.openxmlformats.org/officeDocument/2006/relationships/customXml" Target="../ink/ink1923.xml"/><Relationship Id="rId72" Type="http://schemas.openxmlformats.org/officeDocument/2006/relationships/image" Target="../media/image1818.png"/><Relationship Id="rId93" Type="http://schemas.openxmlformats.org/officeDocument/2006/relationships/customXml" Target="../ink/ink1945.xml"/><Relationship Id="rId189" Type="http://schemas.openxmlformats.org/officeDocument/2006/relationships/image" Target="../media/image1874.png"/><Relationship Id="rId3" Type="http://schemas.openxmlformats.org/officeDocument/2006/relationships/image" Target="../media/image1787.png"/><Relationship Id="rId214" Type="http://schemas.openxmlformats.org/officeDocument/2006/relationships/customXml" Target="../ink/ink2007.xml"/><Relationship Id="rId235" Type="http://schemas.openxmlformats.org/officeDocument/2006/relationships/image" Target="../media/image1895.png"/><Relationship Id="rId256" Type="http://schemas.openxmlformats.org/officeDocument/2006/relationships/customXml" Target="../ink/ink2029.xml"/><Relationship Id="rId277" Type="http://schemas.openxmlformats.org/officeDocument/2006/relationships/customXml" Target="../ink/ink2040.xml"/><Relationship Id="rId298" Type="http://schemas.openxmlformats.org/officeDocument/2006/relationships/image" Target="../media/image1924.png"/><Relationship Id="rId116" Type="http://schemas.openxmlformats.org/officeDocument/2006/relationships/image" Target="../media/image1839.png"/><Relationship Id="rId137" Type="http://schemas.openxmlformats.org/officeDocument/2006/relationships/image" Target="../media/image1849.png"/><Relationship Id="rId158" Type="http://schemas.openxmlformats.org/officeDocument/2006/relationships/image" Target="../media/image1859.png"/><Relationship Id="rId302" Type="http://schemas.openxmlformats.org/officeDocument/2006/relationships/image" Target="../media/image1926.png"/><Relationship Id="rId323" Type="http://schemas.openxmlformats.org/officeDocument/2006/relationships/image" Target="../media/image1936.png"/><Relationship Id="rId344" Type="http://schemas.openxmlformats.org/officeDocument/2006/relationships/customXml" Target="../ink/ink2076.xml"/><Relationship Id="rId20" Type="http://schemas.openxmlformats.org/officeDocument/2006/relationships/image" Target="../media/image1794.png"/><Relationship Id="rId41" Type="http://schemas.openxmlformats.org/officeDocument/2006/relationships/image" Target="../media/image1804.png"/><Relationship Id="rId62" Type="http://schemas.openxmlformats.org/officeDocument/2006/relationships/customXml" Target="../ink/ink1929.xml"/><Relationship Id="rId83" Type="http://schemas.openxmlformats.org/officeDocument/2006/relationships/customXml" Target="../ink/ink1940.xml"/><Relationship Id="rId179" Type="http://schemas.openxmlformats.org/officeDocument/2006/relationships/customXml" Target="../ink/ink1989.xml"/><Relationship Id="rId190" Type="http://schemas.openxmlformats.org/officeDocument/2006/relationships/customXml" Target="../ink/ink1995.xml"/><Relationship Id="rId204" Type="http://schemas.openxmlformats.org/officeDocument/2006/relationships/customXml" Target="../ink/ink2002.xml"/><Relationship Id="rId225" Type="http://schemas.openxmlformats.org/officeDocument/2006/relationships/image" Target="../media/image1890.png"/><Relationship Id="rId246" Type="http://schemas.openxmlformats.org/officeDocument/2006/relationships/image" Target="../media/image1900.png"/><Relationship Id="rId267" Type="http://schemas.openxmlformats.org/officeDocument/2006/relationships/customXml" Target="../ink/ink2035.xml"/><Relationship Id="rId288" Type="http://schemas.openxmlformats.org/officeDocument/2006/relationships/image" Target="../media/image1919.png"/><Relationship Id="rId106" Type="http://schemas.openxmlformats.org/officeDocument/2006/relationships/image" Target="../media/image1835.png"/><Relationship Id="rId127" Type="http://schemas.openxmlformats.org/officeDocument/2006/relationships/image" Target="../media/image1844.png"/><Relationship Id="rId313" Type="http://schemas.openxmlformats.org/officeDocument/2006/relationships/customXml" Target="../ink/ink2059.xml"/><Relationship Id="rId10" Type="http://schemas.openxmlformats.org/officeDocument/2006/relationships/customXml" Target="../ink/ink1901.xml"/><Relationship Id="rId31" Type="http://schemas.openxmlformats.org/officeDocument/2006/relationships/image" Target="../media/image1799.png"/><Relationship Id="rId52" Type="http://schemas.openxmlformats.org/officeDocument/2006/relationships/image" Target="../media/image1809.png"/><Relationship Id="rId73" Type="http://schemas.openxmlformats.org/officeDocument/2006/relationships/customXml" Target="../ink/ink1935.xml"/><Relationship Id="rId94" Type="http://schemas.openxmlformats.org/officeDocument/2006/relationships/image" Target="../media/image1829.png"/><Relationship Id="rId148" Type="http://schemas.openxmlformats.org/officeDocument/2006/relationships/customXml" Target="../ink/ink1973.xml"/><Relationship Id="rId169" Type="http://schemas.openxmlformats.org/officeDocument/2006/relationships/customXml" Target="../ink/ink1984.xml"/><Relationship Id="rId334" Type="http://schemas.openxmlformats.org/officeDocument/2006/relationships/image" Target="../media/image1941.png"/><Relationship Id="rId4" Type="http://schemas.openxmlformats.org/officeDocument/2006/relationships/customXml" Target="../ink/ink1898.xml"/><Relationship Id="rId180" Type="http://schemas.openxmlformats.org/officeDocument/2006/relationships/customXml" Target="../ink/ink1990.xml"/><Relationship Id="rId215" Type="http://schemas.openxmlformats.org/officeDocument/2006/relationships/image" Target="../media/image1886.png"/><Relationship Id="rId236" Type="http://schemas.openxmlformats.org/officeDocument/2006/relationships/customXml" Target="../ink/ink2018.xml"/><Relationship Id="rId257" Type="http://schemas.openxmlformats.org/officeDocument/2006/relationships/image" Target="../media/image1905.png"/><Relationship Id="rId278" Type="http://schemas.openxmlformats.org/officeDocument/2006/relationships/image" Target="../media/image1915.png"/><Relationship Id="rId303" Type="http://schemas.openxmlformats.org/officeDocument/2006/relationships/customXml" Target="../ink/ink2054.xml"/><Relationship Id="rId42" Type="http://schemas.openxmlformats.org/officeDocument/2006/relationships/customXml" Target="../ink/ink1918.xml"/><Relationship Id="rId84" Type="http://schemas.openxmlformats.org/officeDocument/2006/relationships/image" Target="../media/image1824.png"/><Relationship Id="rId138" Type="http://schemas.openxmlformats.org/officeDocument/2006/relationships/customXml" Target="../ink/ink1968.xml"/><Relationship Id="rId345" Type="http://schemas.openxmlformats.org/officeDocument/2006/relationships/image" Target="../media/image1946.png"/><Relationship Id="rId191" Type="http://schemas.openxmlformats.org/officeDocument/2006/relationships/image" Target="../media/image1875.png"/><Relationship Id="rId205" Type="http://schemas.openxmlformats.org/officeDocument/2006/relationships/image" Target="../media/image1881.png"/><Relationship Id="rId247" Type="http://schemas.openxmlformats.org/officeDocument/2006/relationships/customXml" Target="../ink/ink2024.xml"/><Relationship Id="rId107" Type="http://schemas.openxmlformats.org/officeDocument/2006/relationships/customXml" Target="../ink/ink1952.xml"/><Relationship Id="rId289" Type="http://schemas.openxmlformats.org/officeDocument/2006/relationships/customXml" Target="../ink/ink2047.xml"/><Relationship Id="rId11" Type="http://schemas.openxmlformats.org/officeDocument/2006/relationships/image" Target="../media/image1791.png"/><Relationship Id="rId53" Type="http://schemas.openxmlformats.org/officeDocument/2006/relationships/customXml" Target="../ink/ink1924.xml"/><Relationship Id="rId149" Type="http://schemas.openxmlformats.org/officeDocument/2006/relationships/image" Target="../media/image1855.png"/><Relationship Id="rId314" Type="http://schemas.openxmlformats.org/officeDocument/2006/relationships/image" Target="../media/image1932.png"/><Relationship Id="rId95" Type="http://schemas.openxmlformats.org/officeDocument/2006/relationships/customXml" Target="../ink/ink1946.xml"/><Relationship Id="rId160" Type="http://schemas.openxmlformats.org/officeDocument/2006/relationships/image" Target="../media/image1860.png"/><Relationship Id="rId216" Type="http://schemas.openxmlformats.org/officeDocument/2006/relationships/customXml" Target="../ink/ink2008.xml"/><Relationship Id="rId258" Type="http://schemas.openxmlformats.org/officeDocument/2006/relationships/customXml" Target="../ink/ink2030.xml"/><Relationship Id="rId22" Type="http://schemas.openxmlformats.org/officeDocument/2006/relationships/image" Target="../media/image1795.png"/><Relationship Id="rId64" Type="http://schemas.openxmlformats.org/officeDocument/2006/relationships/customXml" Target="../ink/ink1930.xml"/><Relationship Id="rId118" Type="http://schemas.openxmlformats.org/officeDocument/2006/relationships/customXml" Target="../ink/ink1958.xml"/><Relationship Id="rId325" Type="http://schemas.openxmlformats.org/officeDocument/2006/relationships/image" Target="../media/image1937.png"/><Relationship Id="rId171" Type="http://schemas.openxmlformats.org/officeDocument/2006/relationships/customXml" Target="../ink/ink1985.xml"/><Relationship Id="rId227" Type="http://schemas.openxmlformats.org/officeDocument/2006/relationships/image" Target="../media/image1891.png"/><Relationship Id="rId269" Type="http://schemas.openxmlformats.org/officeDocument/2006/relationships/customXml" Target="../ink/ink2036.xml"/><Relationship Id="rId33" Type="http://schemas.openxmlformats.org/officeDocument/2006/relationships/image" Target="../media/image1800.png"/><Relationship Id="rId129" Type="http://schemas.openxmlformats.org/officeDocument/2006/relationships/image" Target="../media/image1845.png"/><Relationship Id="rId280" Type="http://schemas.openxmlformats.org/officeDocument/2006/relationships/image" Target="../media/image1916.png"/><Relationship Id="rId336" Type="http://schemas.openxmlformats.org/officeDocument/2006/relationships/image" Target="../media/image1942.png"/><Relationship Id="rId75" Type="http://schemas.openxmlformats.org/officeDocument/2006/relationships/customXml" Target="../ink/ink1936.xml"/><Relationship Id="rId140" Type="http://schemas.openxmlformats.org/officeDocument/2006/relationships/customXml" Target="../ink/ink1969.xml"/><Relationship Id="rId182" Type="http://schemas.openxmlformats.org/officeDocument/2006/relationships/customXml" Target="../ink/ink1991.xml"/><Relationship Id="rId6" Type="http://schemas.openxmlformats.org/officeDocument/2006/relationships/customXml" Target="../ink/ink1899.xml"/><Relationship Id="rId238" Type="http://schemas.openxmlformats.org/officeDocument/2006/relationships/customXml" Target="../ink/ink2019.xml"/><Relationship Id="rId291" Type="http://schemas.openxmlformats.org/officeDocument/2006/relationships/customXml" Target="../ink/ink2048.xml"/><Relationship Id="rId305" Type="http://schemas.openxmlformats.org/officeDocument/2006/relationships/customXml" Target="../ink/ink2055.xml"/><Relationship Id="rId347" Type="http://schemas.openxmlformats.org/officeDocument/2006/relationships/image" Target="../media/image1947.png"/><Relationship Id="rId44" Type="http://schemas.openxmlformats.org/officeDocument/2006/relationships/image" Target="../media/image1805.png"/><Relationship Id="rId86" Type="http://schemas.openxmlformats.org/officeDocument/2006/relationships/image" Target="../media/image1825.png"/><Relationship Id="rId151" Type="http://schemas.openxmlformats.org/officeDocument/2006/relationships/image" Target="../media/image1856.png"/><Relationship Id="rId193" Type="http://schemas.openxmlformats.org/officeDocument/2006/relationships/image" Target="../media/image953.png"/><Relationship Id="rId207" Type="http://schemas.openxmlformats.org/officeDocument/2006/relationships/image" Target="../media/image1882.png"/><Relationship Id="rId249" Type="http://schemas.openxmlformats.org/officeDocument/2006/relationships/customXml" Target="../ink/ink2025.xml"/><Relationship Id="rId13" Type="http://schemas.openxmlformats.org/officeDocument/2006/relationships/image" Target="../media/image1792.png"/><Relationship Id="rId109" Type="http://schemas.openxmlformats.org/officeDocument/2006/relationships/customXml" Target="../ink/ink1953.xml"/><Relationship Id="rId260" Type="http://schemas.openxmlformats.org/officeDocument/2006/relationships/image" Target="../media/image1906.png"/><Relationship Id="rId316" Type="http://schemas.openxmlformats.org/officeDocument/2006/relationships/image" Target="../media/image1933.png"/><Relationship Id="rId55" Type="http://schemas.openxmlformats.org/officeDocument/2006/relationships/customXml" Target="../ink/ink1925.xml"/><Relationship Id="rId97" Type="http://schemas.openxmlformats.org/officeDocument/2006/relationships/customXml" Target="../ink/ink1947.xml"/><Relationship Id="rId120" Type="http://schemas.openxmlformats.org/officeDocument/2006/relationships/customXml" Target="../ink/ink1959.xml"/><Relationship Id="rId162" Type="http://schemas.openxmlformats.org/officeDocument/2006/relationships/image" Target="../media/image1861.png"/><Relationship Id="rId218" Type="http://schemas.openxmlformats.org/officeDocument/2006/relationships/customXml" Target="../ink/ink2009.xml"/><Relationship Id="rId271" Type="http://schemas.openxmlformats.org/officeDocument/2006/relationships/customXml" Target="../ink/ink2037.xml"/><Relationship Id="rId24" Type="http://schemas.openxmlformats.org/officeDocument/2006/relationships/image" Target="../media/image1796.png"/><Relationship Id="rId66" Type="http://schemas.openxmlformats.org/officeDocument/2006/relationships/customXml" Target="../ink/ink1931.xml"/><Relationship Id="rId131" Type="http://schemas.openxmlformats.org/officeDocument/2006/relationships/image" Target="../media/image1846.png"/><Relationship Id="rId327" Type="http://schemas.openxmlformats.org/officeDocument/2006/relationships/image" Target="../media/image1938.png"/><Relationship Id="rId173" Type="http://schemas.openxmlformats.org/officeDocument/2006/relationships/customXml" Target="../ink/ink1986.xml"/><Relationship Id="rId229" Type="http://schemas.openxmlformats.org/officeDocument/2006/relationships/image" Target="../media/image1892.png"/><Relationship Id="rId240" Type="http://schemas.openxmlformats.org/officeDocument/2006/relationships/customXml" Target="../ink/ink2020.xml"/><Relationship Id="rId35" Type="http://schemas.openxmlformats.org/officeDocument/2006/relationships/image" Target="../media/image1801.png"/><Relationship Id="rId77" Type="http://schemas.openxmlformats.org/officeDocument/2006/relationships/customXml" Target="../ink/ink1937.xml"/><Relationship Id="rId100" Type="http://schemas.openxmlformats.org/officeDocument/2006/relationships/image" Target="../media/image1832.png"/><Relationship Id="rId282" Type="http://schemas.openxmlformats.org/officeDocument/2006/relationships/image" Target="../media/image1917.png"/><Relationship Id="rId338" Type="http://schemas.openxmlformats.org/officeDocument/2006/relationships/image" Target="../media/image194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55.png"/><Relationship Id="rId18" Type="http://schemas.openxmlformats.org/officeDocument/2006/relationships/customXml" Target="../ink/ink2086.xml"/><Relationship Id="rId26" Type="http://schemas.openxmlformats.org/officeDocument/2006/relationships/customXml" Target="../ink/ink2090.xml"/><Relationship Id="rId3" Type="http://schemas.openxmlformats.org/officeDocument/2006/relationships/image" Target="../media/image1950.jpg"/><Relationship Id="rId21" Type="http://schemas.openxmlformats.org/officeDocument/2006/relationships/image" Target="../media/image1959.png"/><Relationship Id="rId34" Type="http://schemas.openxmlformats.org/officeDocument/2006/relationships/customXml" Target="../ink/ink2094.xml"/><Relationship Id="rId7" Type="http://schemas.openxmlformats.org/officeDocument/2006/relationships/image" Target="../media/image1952.png"/><Relationship Id="rId12" Type="http://schemas.openxmlformats.org/officeDocument/2006/relationships/customXml" Target="../ink/ink2083.xml"/><Relationship Id="rId17" Type="http://schemas.openxmlformats.org/officeDocument/2006/relationships/image" Target="../media/image1957.png"/><Relationship Id="rId25" Type="http://schemas.openxmlformats.org/officeDocument/2006/relationships/image" Target="../media/image1961.png"/><Relationship Id="rId33" Type="http://schemas.openxmlformats.org/officeDocument/2006/relationships/image" Target="../media/image1965.png"/><Relationship Id="rId2" Type="http://schemas.openxmlformats.org/officeDocument/2006/relationships/image" Target="../media/image1949.jpg"/><Relationship Id="rId16" Type="http://schemas.openxmlformats.org/officeDocument/2006/relationships/customXml" Target="../ink/ink2085.xml"/><Relationship Id="rId20" Type="http://schemas.openxmlformats.org/officeDocument/2006/relationships/customXml" Target="../ink/ink2087.xml"/><Relationship Id="rId29" Type="http://schemas.openxmlformats.org/officeDocument/2006/relationships/image" Target="../media/image196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80.xml"/><Relationship Id="rId11" Type="http://schemas.openxmlformats.org/officeDocument/2006/relationships/image" Target="../media/image1954.png"/><Relationship Id="rId24" Type="http://schemas.openxmlformats.org/officeDocument/2006/relationships/customXml" Target="../ink/ink2089.xml"/><Relationship Id="rId32" Type="http://schemas.openxmlformats.org/officeDocument/2006/relationships/customXml" Target="../ink/ink2093.xml"/><Relationship Id="rId5" Type="http://schemas.openxmlformats.org/officeDocument/2006/relationships/image" Target="../media/image1951.png"/><Relationship Id="rId15" Type="http://schemas.openxmlformats.org/officeDocument/2006/relationships/image" Target="../media/image1956.png"/><Relationship Id="rId23" Type="http://schemas.openxmlformats.org/officeDocument/2006/relationships/image" Target="../media/image1960.png"/><Relationship Id="rId28" Type="http://schemas.openxmlformats.org/officeDocument/2006/relationships/customXml" Target="../ink/ink2091.xml"/><Relationship Id="rId10" Type="http://schemas.openxmlformats.org/officeDocument/2006/relationships/customXml" Target="../ink/ink2082.xml"/><Relationship Id="rId19" Type="http://schemas.openxmlformats.org/officeDocument/2006/relationships/image" Target="../media/image1958.png"/><Relationship Id="rId31" Type="http://schemas.openxmlformats.org/officeDocument/2006/relationships/image" Target="../media/image1964.png"/><Relationship Id="rId4" Type="http://schemas.openxmlformats.org/officeDocument/2006/relationships/customXml" Target="../ink/ink2079.xml"/><Relationship Id="rId9" Type="http://schemas.openxmlformats.org/officeDocument/2006/relationships/image" Target="../media/image1953.png"/><Relationship Id="rId14" Type="http://schemas.openxmlformats.org/officeDocument/2006/relationships/customXml" Target="../ink/ink2084.xml"/><Relationship Id="rId22" Type="http://schemas.openxmlformats.org/officeDocument/2006/relationships/customXml" Target="../ink/ink2088.xml"/><Relationship Id="rId27" Type="http://schemas.openxmlformats.org/officeDocument/2006/relationships/image" Target="../media/image1962.png"/><Relationship Id="rId30" Type="http://schemas.openxmlformats.org/officeDocument/2006/relationships/customXml" Target="../ink/ink2092.xml"/><Relationship Id="rId35" Type="http://schemas.openxmlformats.org/officeDocument/2006/relationships/image" Target="../media/image1966.png"/><Relationship Id="rId8" Type="http://schemas.openxmlformats.org/officeDocument/2006/relationships/customXml" Target="../ink/ink208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4.png"/><Relationship Id="rId299" Type="http://schemas.openxmlformats.org/officeDocument/2006/relationships/image" Target="../media/image313.png"/><Relationship Id="rId21" Type="http://schemas.openxmlformats.org/officeDocument/2006/relationships/image" Target="../media/image177.png"/><Relationship Id="rId63" Type="http://schemas.openxmlformats.org/officeDocument/2006/relationships/image" Target="../media/image198.png"/><Relationship Id="rId159" Type="http://schemas.openxmlformats.org/officeDocument/2006/relationships/customXml" Target="../ink/ink247.xml"/><Relationship Id="rId324" Type="http://schemas.openxmlformats.org/officeDocument/2006/relationships/customXml" Target="../ink/ink331.xml"/><Relationship Id="rId366" Type="http://schemas.openxmlformats.org/officeDocument/2006/relationships/customXml" Target="../ink/ink352.xml"/><Relationship Id="rId170" Type="http://schemas.openxmlformats.org/officeDocument/2006/relationships/image" Target="../media/image250.png"/><Relationship Id="rId226" Type="http://schemas.openxmlformats.org/officeDocument/2006/relationships/customXml" Target="../ink/ink281.xml"/><Relationship Id="rId268" Type="http://schemas.openxmlformats.org/officeDocument/2006/relationships/customXml" Target="../ink/ink302.xml"/><Relationship Id="rId32" Type="http://schemas.openxmlformats.org/officeDocument/2006/relationships/customXml" Target="../ink/ink183.xml"/><Relationship Id="rId74" Type="http://schemas.openxmlformats.org/officeDocument/2006/relationships/customXml" Target="../ink/ink204.xml"/><Relationship Id="rId128" Type="http://schemas.openxmlformats.org/officeDocument/2006/relationships/customXml" Target="../ink/ink231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9.png"/><Relationship Id="rId181" Type="http://schemas.openxmlformats.org/officeDocument/2006/relationships/customXml" Target="../ink/ink258.xml"/><Relationship Id="rId237" Type="http://schemas.openxmlformats.org/officeDocument/2006/relationships/image" Target="../media/image283.png"/><Relationship Id="rId402" Type="http://schemas.openxmlformats.org/officeDocument/2006/relationships/customXml" Target="../ink/ink370.xml"/><Relationship Id="rId279" Type="http://schemas.openxmlformats.org/officeDocument/2006/relationships/image" Target="../media/image304.png"/><Relationship Id="rId43" Type="http://schemas.openxmlformats.org/officeDocument/2006/relationships/image" Target="../media/image188.png"/><Relationship Id="rId139" Type="http://schemas.openxmlformats.org/officeDocument/2006/relationships/image" Target="../media/image235.png"/><Relationship Id="rId290" Type="http://schemas.openxmlformats.org/officeDocument/2006/relationships/customXml" Target="../ink/ink314.xml"/><Relationship Id="rId304" Type="http://schemas.openxmlformats.org/officeDocument/2006/relationships/customXml" Target="../ink/ink321.xml"/><Relationship Id="rId346" Type="http://schemas.openxmlformats.org/officeDocument/2006/relationships/customXml" Target="../ink/ink342.xml"/><Relationship Id="rId388" Type="http://schemas.openxmlformats.org/officeDocument/2006/relationships/customXml" Target="../ink/ink363.xml"/><Relationship Id="rId85" Type="http://schemas.openxmlformats.org/officeDocument/2006/relationships/image" Target="../media/image209.png"/><Relationship Id="rId150" Type="http://schemas.openxmlformats.org/officeDocument/2006/relationships/customXml" Target="../ink/ink242.xml"/><Relationship Id="rId192" Type="http://schemas.openxmlformats.org/officeDocument/2006/relationships/image" Target="../media/image261.png"/><Relationship Id="rId206" Type="http://schemas.openxmlformats.org/officeDocument/2006/relationships/customXml" Target="../ink/ink271.xml"/><Relationship Id="rId413" Type="http://schemas.openxmlformats.org/officeDocument/2006/relationships/image" Target="../media/image370.png"/><Relationship Id="rId248" Type="http://schemas.openxmlformats.org/officeDocument/2006/relationships/customXml" Target="../ink/ink292.xml"/><Relationship Id="rId12" Type="http://schemas.openxmlformats.org/officeDocument/2006/relationships/customXml" Target="../ink/ink173.xml"/><Relationship Id="rId108" Type="http://schemas.openxmlformats.org/officeDocument/2006/relationships/customXml" Target="../ink/ink221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4.xml"/><Relationship Id="rId96" Type="http://schemas.openxmlformats.org/officeDocument/2006/relationships/customXml" Target="../ink/ink215.xml"/><Relationship Id="rId161" Type="http://schemas.openxmlformats.org/officeDocument/2006/relationships/customXml" Target="../ink/ink248.xml"/><Relationship Id="rId217" Type="http://schemas.openxmlformats.org/officeDocument/2006/relationships/image" Target="../media/image273.png"/><Relationship Id="rId399" Type="http://schemas.openxmlformats.org/officeDocument/2006/relationships/image" Target="../media/image363.png"/><Relationship Id="rId259" Type="http://schemas.openxmlformats.org/officeDocument/2006/relationships/image" Target="../media/image294.png"/><Relationship Id="rId23" Type="http://schemas.openxmlformats.org/officeDocument/2006/relationships/image" Target="../media/image178.png"/><Relationship Id="rId119" Type="http://schemas.openxmlformats.org/officeDocument/2006/relationships/image" Target="../media/image225.png"/><Relationship Id="rId270" Type="http://schemas.openxmlformats.org/officeDocument/2006/relationships/customXml" Target="../ink/ink303.xml"/><Relationship Id="rId326" Type="http://schemas.openxmlformats.org/officeDocument/2006/relationships/customXml" Target="../ink/ink332.xml"/><Relationship Id="rId65" Type="http://schemas.openxmlformats.org/officeDocument/2006/relationships/image" Target="../media/image199.png"/><Relationship Id="rId130" Type="http://schemas.openxmlformats.org/officeDocument/2006/relationships/customXml" Target="../ink/ink232.xml"/><Relationship Id="rId368" Type="http://schemas.openxmlformats.org/officeDocument/2006/relationships/customXml" Target="../ink/ink353.xml"/><Relationship Id="rId172" Type="http://schemas.openxmlformats.org/officeDocument/2006/relationships/image" Target="../media/image251.png"/><Relationship Id="rId228" Type="http://schemas.openxmlformats.org/officeDocument/2006/relationships/customXml" Target="../ink/ink282.xml"/><Relationship Id="rId281" Type="http://schemas.openxmlformats.org/officeDocument/2006/relationships/customXml" Target="../ink/ink309.xml"/><Relationship Id="rId337" Type="http://schemas.openxmlformats.org/officeDocument/2006/relationships/image" Target="../media/image332.png"/><Relationship Id="rId34" Type="http://schemas.openxmlformats.org/officeDocument/2006/relationships/customXml" Target="../ink/ink184.xml"/><Relationship Id="rId76" Type="http://schemas.openxmlformats.org/officeDocument/2006/relationships/customXml" Target="../ink/ink205.xml"/><Relationship Id="rId141" Type="http://schemas.openxmlformats.org/officeDocument/2006/relationships/image" Target="../media/image236.png"/><Relationship Id="rId379" Type="http://schemas.openxmlformats.org/officeDocument/2006/relationships/image" Target="../media/image353.png"/><Relationship Id="rId7" Type="http://schemas.openxmlformats.org/officeDocument/2006/relationships/image" Target="../media/image170.png"/><Relationship Id="rId183" Type="http://schemas.openxmlformats.org/officeDocument/2006/relationships/customXml" Target="../ink/ink259.xml"/><Relationship Id="rId239" Type="http://schemas.openxmlformats.org/officeDocument/2006/relationships/image" Target="../media/image284.png"/><Relationship Id="rId390" Type="http://schemas.openxmlformats.org/officeDocument/2006/relationships/customXml" Target="../ink/ink364.xml"/><Relationship Id="rId404" Type="http://schemas.openxmlformats.org/officeDocument/2006/relationships/customXml" Target="../ink/ink371.xml"/><Relationship Id="rId250" Type="http://schemas.openxmlformats.org/officeDocument/2006/relationships/customXml" Target="../ink/ink293.xml"/><Relationship Id="rId292" Type="http://schemas.openxmlformats.org/officeDocument/2006/relationships/customXml" Target="../ink/ink315.xml"/><Relationship Id="rId306" Type="http://schemas.openxmlformats.org/officeDocument/2006/relationships/customXml" Target="../ink/ink322.xml"/><Relationship Id="rId45" Type="http://schemas.openxmlformats.org/officeDocument/2006/relationships/image" Target="../media/image189.png"/><Relationship Id="rId87" Type="http://schemas.openxmlformats.org/officeDocument/2006/relationships/image" Target="../media/image210.png"/><Relationship Id="rId110" Type="http://schemas.openxmlformats.org/officeDocument/2006/relationships/customXml" Target="../ink/ink222.xml"/><Relationship Id="rId348" Type="http://schemas.openxmlformats.org/officeDocument/2006/relationships/customXml" Target="../ink/ink343.xml"/><Relationship Id="rId152" Type="http://schemas.openxmlformats.org/officeDocument/2006/relationships/customXml" Target="../ink/ink243.xml"/><Relationship Id="rId194" Type="http://schemas.openxmlformats.org/officeDocument/2006/relationships/customXml" Target="../ink/ink265.xml"/><Relationship Id="rId208" Type="http://schemas.openxmlformats.org/officeDocument/2006/relationships/customXml" Target="../ink/ink272.xml"/><Relationship Id="rId415" Type="http://schemas.openxmlformats.org/officeDocument/2006/relationships/image" Target="../media/image371.png"/><Relationship Id="rId261" Type="http://schemas.openxmlformats.org/officeDocument/2006/relationships/image" Target="../media/image295.png"/><Relationship Id="rId14" Type="http://schemas.openxmlformats.org/officeDocument/2006/relationships/customXml" Target="../ink/ink174.xml"/><Relationship Id="rId56" Type="http://schemas.openxmlformats.org/officeDocument/2006/relationships/customXml" Target="../ink/ink195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6.xml"/><Relationship Id="rId121" Type="http://schemas.openxmlformats.org/officeDocument/2006/relationships/image" Target="../media/image226.png"/><Relationship Id="rId163" Type="http://schemas.openxmlformats.org/officeDocument/2006/relationships/customXml" Target="../ink/ink249.xml"/><Relationship Id="rId219" Type="http://schemas.openxmlformats.org/officeDocument/2006/relationships/image" Target="../media/image274.png"/><Relationship Id="rId370" Type="http://schemas.openxmlformats.org/officeDocument/2006/relationships/customXml" Target="../ink/ink354.xml"/><Relationship Id="rId230" Type="http://schemas.openxmlformats.org/officeDocument/2006/relationships/customXml" Target="../ink/ink283.xml"/><Relationship Id="rId25" Type="http://schemas.openxmlformats.org/officeDocument/2006/relationships/image" Target="../media/image179.png"/><Relationship Id="rId67" Type="http://schemas.openxmlformats.org/officeDocument/2006/relationships/image" Target="../media/image200.png"/><Relationship Id="rId272" Type="http://schemas.openxmlformats.org/officeDocument/2006/relationships/customXml" Target="../ink/ink304.xml"/><Relationship Id="rId328" Type="http://schemas.openxmlformats.org/officeDocument/2006/relationships/customXml" Target="../ink/ink333.xml"/><Relationship Id="rId132" Type="http://schemas.openxmlformats.org/officeDocument/2006/relationships/customXml" Target="../ink/ink233.xml"/><Relationship Id="rId174" Type="http://schemas.openxmlformats.org/officeDocument/2006/relationships/image" Target="../media/image252.png"/><Relationship Id="rId381" Type="http://schemas.openxmlformats.org/officeDocument/2006/relationships/image" Target="../media/image354.png"/><Relationship Id="rId241" Type="http://schemas.openxmlformats.org/officeDocument/2006/relationships/image" Target="../media/image285.png"/><Relationship Id="rId36" Type="http://schemas.openxmlformats.org/officeDocument/2006/relationships/customXml" Target="../ink/ink185.xml"/><Relationship Id="rId283" Type="http://schemas.openxmlformats.org/officeDocument/2006/relationships/customXml" Target="../ink/ink310.xml"/><Relationship Id="rId339" Type="http://schemas.openxmlformats.org/officeDocument/2006/relationships/image" Target="../media/image333.png"/><Relationship Id="rId78" Type="http://schemas.openxmlformats.org/officeDocument/2006/relationships/customXml" Target="../ink/ink206.xml"/><Relationship Id="rId101" Type="http://schemas.openxmlformats.org/officeDocument/2006/relationships/image" Target="../media/image217.png"/><Relationship Id="rId143" Type="http://schemas.openxmlformats.org/officeDocument/2006/relationships/image" Target="../media/image237.png"/><Relationship Id="rId185" Type="http://schemas.openxmlformats.org/officeDocument/2006/relationships/customXml" Target="../ink/ink260.xml"/><Relationship Id="rId350" Type="http://schemas.openxmlformats.org/officeDocument/2006/relationships/customXml" Target="../ink/ink344.xml"/><Relationship Id="rId406" Type="http://schemas.openxmlformats.org/officeDocument/2006/relationships/customXml" Target="../ink/ink372.xml"/><Relationship Id="rId9" Type="http://schemas.openxmlformats.org/officeDocument/2006/relationships/image" Target="../media/image171.png"/><Relationship Id="rId210" Type="http://schemas.openxmlformats.org/officeDocument/2006/relationships/customXml" Target="../ink/ink273.xml"/><Relationship Id="rId392" Type="http://schemas.openxmlformats.org/officeDocument/2006/relationships/customXml" Target="../ink/ink365.xml"/><Relationship Id="rId252" Type="http://schemas.openxmlformats.org/officeDocument/2006/relationships/customXml" Target="../ink/ink294.xml"/><Relationship Id="rId294" Type="http://schemas.openxmlformats.org/officeDocument/2006/relationships/customXml" Target="../ink/ink316.xml"/><Relationship Id="rId308" Type="http://schemas.openxmlformats.org/officeDocument/2006/relationships/customXml" Target="../ink/ink323.xml"/><Relationship Id="rId47" Type="http://schemas.openxmlformats.org/officeDocument/2006/relationships/image" Target="../media/image190.png"/><Relationship Id="rId89" Type="http://schemas.openxmlformats.org/officeDocument/2006/relationships/image" Target="../media/image211.png"/><Relationship Id="rId112" Type="http://schemas.openxmlformats.org/officeDocument/2006/relationships/customXml" Target="../ink/ink223.xml"/><Relationship Id="rId154" Type="http://schemas.openxmlformats.org/officeDocument/2006/relationships/image" Target="../media/image242.png"/><Relationship Id="rId361" Type="http://schemas.openxmlformats.org/officeDocument/2006/relationships/image" Target="../media/image344.png"/><Relationship Id="rId196" Type="http://schemas.openxmlformats.org/officeDocument/2006/relationships/customXml" Target="../ink/ink266.xml"/><Relationship Id="rId16" Type="http://schemas.openxmlformats.org/officeDocument/2006/relationships/customXml" Target="../ink/ink175.xml"/><Relationship Id="rId221" Type="http://schemas.openxmlformats.org/officeDocument/2006/relationships/image" Target="../media/image275.png"/><Relationship Id="rId263" Type="http://schemas.openxmlformats.org/officeDocument/2006/relationships/image" Target="../media/image296.png"/><Relationship Id="rId319" Type="http://schemas.openxmlformats.org/officeDocument/2006/relationships/image" Target="../media/image323.png"/><Relationship Id="rId58" Type="http://schemas.openxmlformats.org/officeDocument/2006/relationships/customXml" Target="../ink/ink196.xml"/><Relationship Id="rId123" Type="http://schemas.openxmlformats.org/officeDocument/2006/relationships/image" Target="../media/image227.png"/><Relationship Id="rId330" Type="http://schemas.openxmlformats.org/officeDocument/2006/relationships/customXml" Target="../ink/ink334.xml"/><Relationship Id="rId165" Type="http://schemas.openxmlformats.org/officeDocument/2006/relationships/customXml" Target="../ink/ink250.xml"/><Relationship Id="rId372" Type="http://schemas.openxmlformats.org/officeDocument/2006/relationships/customXml" Target="../ink/ink355.xml"/><Relationship Id="rId232" Type="http://schemas.openxmlformats.org/officeDocument/2006/relationships/customXml" Target="../ink/ink284.xml"/><Relationship Id="rId274" Type="http://schemas.openxmlformats.org/officeDocument/2006/relationships/customXml" Target="../ink/ink305.xml"/><Relationship Id="rId27" Type="http://schemas.openxmlformats.org/officeDocument/2006/relationships/image" Target="../media/image180.png"/><Relationship Id="rId69" Type="http://schemas.openxmlformats.org/officeDocument/2006/relationships/image" Target="../media/image201.png"/><Relationship Id="rId134" Type="http://schemas.openxmlformats.org/officeDocument/2006/relationships/customXml" Target="../ink/ink234.xml"/><Relationship Id="rId80" Type="http://schemas.openxmlformats.org/officeDocument/2006/relationships/customXml" Target="../ink/ink207.xml"/><Relationship Id="rId155" Type="http://schemas.openxmlformats.org/officeDocument/2006/relationships/customXml" Target="../ink/ink245.xml"/><Relationship Id="rId176" Type="http://schemas.openxmlformats.org/officeDocument/2006/relationships/image" Target="../media/image253.png"/><Relationship Id="rId197" Type="http://schemas.openxmlformats.org/officeDocument/2006/relationships/image" Target="../media/image263.png"/><Relationship Id="rId341" Type="http://schemas.openxmlformats.org/officeDocument/2006/relationships/image" Target="../media/image334.png"/><Relationship Id="rId362" Type="http://schemas.openxmlformats.org/officeDocument/2006/relationships/customXml" Target="../ink/ink350.xml"/><Relationship Id="rId383" Type="http://schemas.openxmlformats.org/officeDocument/2006/relationships/image" Target="../media/image355.png"/><Relationship Id="rId201" Type="http://schemas.openxmlformats.org/officeDocument/2006/relationships/image" Target="../media/image265.png"/><Relationship Id="rId222" Type="http://schemas.openxmlformats.org/officeDocument/2006/relationships/customXml" Target="../ink/ink279.xml"/><Relationship Id="rId243" Type="http://schemas.openxmlformats.org/officeDocument/2006/relationships/image" Target="../media/image286.png"/><Relationship Id="rId264" Type="http://schemas.openxmlformats.org/officeDocument/2006/relationships/customXml" Target="../ink/ink300.xml"/><Relationship Id="rId285" Type="http://schemas.openxmlformats.org/officeDocument/2006/relationships/customXml" Target="../ink/ink311.xml"/><Relationship Id="rId17" Type="http://schemas.openxmlformats.org/officeDocument/2006/relationships/image" Target="../media/image175.png"/><Relationship Id="rId38" Type="http://schemas.openxmlformats.org/officeDocument/2006/relationships/customXml" Target="../ink/ink186.xml"/><Relationship Id="rId59" Type="http://schemas.openxmlformats.org/officeDocument/2006/relationships/image" Target="../media/image196.png"/><Relationship Id="rId103" Type="http://schemas.openxmlformats.org/officeDocument/2006/relationships/image" Target="../media/image218.png"/><Relationship Id="rId124" Type="http://schemas.openxmlformats.org/officeDocument/2006/relationships/customXml" Target="../ink/ink229.xml"/><Relationship Id="rId310" Type="http://schemas.openxmlformats.org/officeDocument/2006/relationships/customXml" Target="../ink/ink324.xml"/><Relationship Id="rId70" Type="http://schemas.openxmlformats.org/officeDocument/2006/relationships/customXml" Target="../ink/ink202.xml"/><Relationship Id="rId91" Type="http://schemas.openxmlformats.org/officeDocument/2006/relationships/image" Target="../media/image212.png"/><Relationship Id="rId145" Type="http://schemas.openxmlformats.org/officeDocument/2006/relationships/image" Target="../media/image238.png"/><Relationship Id="rId166" Type="http://schemas.openxmlformats.org/officeDocument/2006/relationships/image" Target="../media/image248.png"/><Relationship Id="rId187" Type="http://schemas.openxmlformats.org/officeDocument/2006/relationships/customXml" Target="../ink/ink261.xml"/><Relationship Id="rId331" Type="http://schemas.openxmlformats.org/officeDocument/2006/relationships/image" Target="../media/image329.png"/><Relationship Id="rId352" Type="http://schemas.openxmlformats.org/officeDocument/2006/relationships/customXml" Target="../ink/ink345.xml"/><Relationship Id="rId373" Type="http://schemas.openxmlformats.org/officeDocument/2006/relationships/image" Target="../media/image350.png"/><Relationship Id="rId394" Type="http://schemas.openxmlformats.org/officeDocument/2006/relationships/customXml" Target="../ink/ink366.xml"/><Relationship Id="rId408" Type="http://schemas.openxmlformats.org/officeDocument/2006/relationships/customXml" Target="../ink/ink373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74.xml"/><Relationship Id="rId233" Type="http://schemas.openxmlformats.org/officeDocument/2006/relationships/image" Target="../media/image281.png"/><Relationship Id="rId254" Type="http://schemas.openxmlformats.org/officeDocument/2006/relationships/customXml" Target="../ink/ink295.xml"/><Relationship Id="rId28" Type="http://schemas.openxmlformats.org/officeDocument/2006/relationships/customXml" Target="../ink/ink181.xml"/><Relationship Id="rId49" Type="http://schemas.openxmlformats.org/officeDocument/2006/relationships/image" Target="../media/image191.png"/><Relationship Id="rId114" Type="http://schemas.openxmlformats.org/officeDocument/2006/relationships/customXml" Target="../ink/ink224.xml"/><Relationship Id="rId275" Type="http://schemas.openxmlformats.org/officeDocument/2006/relationships/image" Target="../media/image302.png"/><Relationship Id="rId296" Type="http://schemas.openxmlformats.org/officeDocument/2006/relationships/customXml" Target="../ink/ink317.xml"/><Relationship Id="rId300" Type="http://schemas.openxmlformats.org/officeDocument/2006/relationships/customXml" Target="../ink/ink319.xml"/><Relationship Id="rId60" Type="http://schemas.openxmlformats.org/officeDocument/2006/relationships/customXml" Target="../ink/ink197.xml"/><Relationship Id="rId81" Type="http://schemas.openxmlformats.org/officeDocument/2006/relationships/image" Target="../media/image207.png"/><Relationship Id="rId135" Type="http://schemas.openxmlformats.org/officeDocument/2006/relationships/image" Target="../media/image233.png"/><Relationship Id="rId156" Type="http://schemas.openxmlformats.org/officeDocument/2006/relationships/image" Target="../media/image243.png"/><Relationship Id="rId177" Type="http://schemas.openxmlformats.org/officeDocument/2006/relationships/customXml" Target="../ink/ink256.xml"/><Relationship Id="rId198" Type="http://schemas.openxmlformats.org/officeDocument/2006/relationships/customXml" Target="../ink/ink267.xml"/><Relationship Id="rId321" Type="http://schemas.openxmlformats.org/officeDocument/2006/relationships/image" Target="../media/image324.png"/><Relationship Id="rId342" Type="http://schemas.openxmlformats.org/officeDocument/2006/relationships/customXml" Target="../ink/ink340.xml"/><Relationship Id="rId363" Type="http://schemas.openxmlformats.org/officeDocument/2006/relationships/image" Target="../media/image345.png"/><Relationship Id="rId384" Type="http://schemas.openxmlformats.org/officeDocument/2006/relationships/customXml" Target="../ink/ink361.xml"/><Relationship Id="rId202" Type="http://schemas.openxmlformats.org/officeDocument/2006/relationships/customXml" Target="../ink/ink269.xml"/><Relationship Id="rId223" Type="http://schemas.openxmlformats.org/officeDocument/2006/relationships/image" Target="../media/image276.png"/><Relationship Id="rId244" Type="http://schemas.openxmlformats.org/officeDocument/2006/relationships/customXml" Target="../ink/ink290.xml"/><Relationship Id="rId18" Type="http://schemas.openxmlformats.org/officeDocument/2006/relationships/customXml" Target="../ink/ink176.xml"/><Relationship Id="rId39" Type="http://schemas.openxmlformats.org/officeDocument/2006/relationships/image" Target="../media/image186.png"/><Relationship Id="rId265" Type="http://schemas.openxmlformats.org/officeDocument/2006/relationships/image" Target="../media/image297.png"/><Relationship Id="rId286" Type="http://schemas.openxmlformats.org/officeDocument/2006/relationships/customXml" Target="../ink/ink312.xml"/><Relationship Id="rId50" Type="http://schemas.openxmlformats.org/officeDocument/2006/relationships/customXml" Target="../ink/ink192.xml"/><Relationship Id="rId104" Type="http://schemas.openxmlformats.org/officeDocument/2006/relationships/customXml" Target="../ink/ink219.xml"/><Relationship Id="rId125" Type="http://schemas.openxmlformats.org/officeDocument/2006/relationships/image" Target="../media/image228.png"/><Relationship Id="rId146" Type="http://schemas.openxmlformats.org/officeDocument/2006/relationships/customXml" Target="../ink/ink240.xml"/><Relationship Id="rId167" Type="http://schemas.openxmlformats.org/officeDocument/2006/relationships/customXml" Target="../ink/ink251.xml"/><Relationship Id="rId188" Type="http://schemas.openxmlformats.org/officeDocument/2006/relationships/image" Target="../media/image259.png"/><Relationship Id="rId311" Type="http://schemas.openxmlformats.org/officeDocument/2006/relationships/image" Target="../media/image319.png"/><Relationship Id="rId332" Type="http://schemas.openxmlformats.org/officeDocument/2006/relationships/customXml" Target="../ink/ink335.xml"/><Relationship Id="rId353" Type="http://schemas.openxmlformats.org/officeDocument/2006/relationships/image" Target="../media/image340.png"/><Relationship Id="rId374" Type="http://schemas.openxmlformats.org/officeDocument/2006/relationships/customXml" Target="../ink/ink356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202.png"/><Relationship Id="rId92" Type="http://schemas.openxmlformats.org/officeDocument/2006/relationships/customXml" Target="../ink/ink213.xml"/><Relationship Id="rId213" Type="http://schemas.openxmlformats.org/officeDocument/2006/relationships/image" Target="../media/image271.png"/><Relationship Id="rId234" Type="http://schemas.openxmlformats.org/officeDocument/2006/relationships/customXml" Target="../ink/ink285.xml"/><Relationship Id="rId2" Type="http://schemas.openxmlformats.org/officeDocument/2006/relationships/customXml" Target="../ink/ink168.xml"/><Relationship Id="rId29" Type="http://schemas.openxmlformats.org/officeDocument/2006/relationships/image" Target="../media/image181.png"/><Relationship Id="rId255" Type="http://schemas.openxmlformats.org/officeDocument/2006/relationships/image" Target="../media/image292.png"/><Relationship Id="rId276" Type="http://schemas.openxmlformats.org/officeDocument/2006/relationships/customXml" Target="../ink/ink306.xml"/><Relationship Id="rId297" Type="http://schemas.openxmlformats.org/officeDocument/2006/relationships/image" Target="../media/image312.png"/><Relationship Id="rId40" Type="http://schemas.openxmlformats.org/officeDocument/2006/relationships/customXml" Target="../ink/ink187.xml"/><Relationship Id="rId115" Type="http://schemas.openxmlformats.org/officeDocument/2006/relationships/image" Target="../media/image223.png"/><Relationship Id="rId136" Type="http://schemas.openxmlformats.org/officeDocument/2006/relationships/customXml" Target="../ink/ink235.xml"/><Relationship Id="rId157" Type="http://schemas.openxmlformats.org/officeDocument/2006/relationships/customXml" Target="../ink/ink246.xml"/><Relationship Id="rId178" Type="http://schemas.openxmlformats.org/officeDocument/2006/relationships/image" Target="../media/image254.png"/><Relationship Id="rId301" Type="http://schemas.openxmlformats.org/officeDocument/2006/relationships/image" Target="../media/image314.png"/><Relationship Id="rId322" Type="http://schemas.openxmlformats.org/officeDocument/2006/relationships/customXml" Target="../ink/ink330.xml"/><Relationship Id="rId343" Type="http://schemas.openxmlformats.org/officeDocument/2006/relationships/image" Target="../media/image335.png"/><Relationship Id="rId364" Type="http://schemas.openxmlformats.org/officeDocument/2006/relationships/customXml" Target="../ink/ink351.xml"/><Relationship Id="rId61" Type="http://schemas.openxmlformats.org/officeDocument/2006/relationships/image" Target="../media/image197.png"/><Relationship Id="rId82" Type="http://schemas.openxmlformats.org/officeDocument/2006/relationships/customXml" Target="../ink/ink208.xml"/><Relationship Id="rId199" Type="http://schemas.openxmlformats.org/officeDocument/2006/relationships/image" Target="../media/image264.png"/><Relationship Id="rId203" Type="http://schemas.openxmlformats.org/officeDocument/2006/relationships/image" Target="../media/image266.png"/><Relationship Id="rId385" Type="http://schemas.openxmlformats.org/officeDocument/2006/relationships/image" Target="../media/image356.png"/><Relationship Id="rId19" Type="http://schemas.openxmlformats.org/officeDocument/2006/relationships/image" Target="../media/image176.png"/><Relationship Id="rId224" Type="http://schemas.openxmlformats.org/officeDocument/2006/relationships/customXml" Target="../ink/ink280.xml"/><Relationship Id="rId245" Type="http://schemas.openxmlformats.org/officeDocument/2006/relationships/image" Target="../media/image287.png"/><Relationship Id="rId266" Type="http://schemas.openxmlformats.org/officeDocument/2006/relationships/customXml" Target="../ink/ink301.xml"/><Relationship Id="rId287" Type="http://schemas.openxmlformats.org/officeDocument/2006/relationships/image" Target="../media/image307.png"/><Relationship Id="rId410" Type="http://schemas.openxmlformats.org/officeDocument/2006/relationships/customXml" Target="../ink/ink374.xml"/><Relationship Id="rId30" Type="http://schemas.openxmlformats.org/officeDocument/2006/relationships/customXml" Target="../ink/ink182.xml"/><Relationship Id="rId105" Type="http://schemas.openxmlformats.org/officeDocument/2006/relationships/image" Target="../media/image219.png"/><Relationship Id="rId126" Type="http://schemas.openxmlformats.org/officeDocument/2006/relationships/customXml" Target="../ink/ink230.xml"/><Relationship Id="rId147" Type="http://schemas.openxmlformats.org/officeDocument/2006/relationships/image" Target="../media/image239.png"/><Relationship Id="rId168" Type="http://schemas.openxmlformats.org/officeDocument/2006/relationships/image" Target="../media/image249.png"/><Relationship Id="rId312" Type="http://schemas.openxmlformats.org/officeDocument/2006/relationships/customXml" Target="../ink/ink325.xml"/><Relationship Id="rId333" Type="http://schemas.openxmlformats.org/officeDocument/2006/relationships/image" Target="../media/image330.png"/><Relationship Id="rId354" Type="http://schemas.openxmlformats.org/officeDocument/2006/relationships/customXml" Target="../ink/ink346.xml"/><Relationship Id="rId51" Type="http://schemas.openxmlformats.org/officeDocument/2006/relationships/image" Target="../media/image192.png"/><Relationship Id="rId72" Type="http://schemas.openxmlformats.org/officeDocument/2006/relationships/customXml" Target="../ink/ink203.xml"/><Relationship Id="rId93" Type="http://schemas.openxmlformats.org/officeDocument/2006/relationships/image" Target="../media/image213.png"/><Relationship Id="rId189" Type="http://schemas.openxmlformats.org/officeDocument/2006/relationships/customXml" Target="../ink/ink262.xml"/><Relationship Id="rId375" Type="http://schemas.openxmlformats.org/officeDocument/2006/relationships/image" Target="../media/image351.png"/><Relationship Id="rId396" Type="http://schemas.openxmlformats.org/officeDocument/2006/relationships/customXml" Target="../ink/ink367.xml"/><Relationship Id="rId3" Type="http://schemas.openxmlformats.org/officeDocument/2006/relationships/image" Target="../media/image168.png"/><Relationship Id="rId214" Type="http://schemas.openxmlformats.org/officeDocument/2006/relationships/customXml" Target="../ink/ink275.xml"/><Relationship Id="rId235" Type="http://schemas.openxmlformats.org/officeDocument/2006/relationships/image" Target="../media/image282.png"/><Relationship Id="rId256" Type="http://schemas.openxmlformats.org/officeDocument/2006/relationships/customXml" Target="../ink/ink296.xml"/><Relationship Id="rId277" Type="http://schemas.openxmlformats.org/officeDocument/2006/relationships/image" Target="../media/image303.png"/><Relationship Id="rId298" Type="http://schemas.openxmlformats.org/officeDocument/2006/relationships/customXml" Target="../ink/ink318.xml"/><Relationship Id="rId400" Type="http://schemas.openxmlformats.org/officeDocument/2006/relationships/customXml" Target="../ink/ink369.xml"/><Relationship Id="rId116" Type="http://schemas.openxmlformats.org/officeDocument/2006/relationships/customXml" Target="../ink/ink225.xml"/><Relationship Id="rId137" Type="http://schemas.openxmlformats.org/officeDocument/2006/relationships/image" Target="../media/image234.png"/><Relationship Id="rId158" Type="http://schemas.openxmlformats.org/officeDocument/2006/relationships/image" Target="../media/image244.png"/><Relationship Id="rId302" Type="http://schemas.openxmlformats.org/officeDocument/2006/relationships/customXml" Target="../ink/ink320.xml"/><Relationship Id="rId323" Type="http://schemas.openxmlformats.org/officeDocument/2006/relationships/image" Target="../media/image325.png"/><Relationship Id="rId344" Type="http://schemas.openxmlformats.org/officeDocument/2006/relationships/customXml" Target="../ink/ink341.xml"/><Relationship Id="rId20" Type="http://schemas.openxmlformats.org/officeDocument/2006/relationships/customXml" Target="../ink/ink177.xml"/><Relationship Id="rId41" Type="http://schemas.openxmlformats.org/officeDocument/2006/relationships/image" Target="../media/image187.png"/><Relationship Id="rId62" Type="http://schemas.openxmlformats.org/officeDocument/2006/relationships/customXml" Target="../ink/ink198.xml"/><Relationship Id="rId83" Type="http://schemas.openxmlformats.org/officeDocument/2006/relationships/image" Target="../media/image208.png"/><Relationship Id="rId179" Type="http://schemas.openxmlformats.org/officeDocument/2006/relationships/customXml" Target="../ink/ink257.xml"/><Relationship Id="rId365" Type="http://schemas.openxmlformats.org/officeDocument/2006/relationships/image" Target="../media/image346.png"/><Relationship Id="rId386" Type="http://schemas.openxmlformats.org/officeDocument/2006/relationships/customXml" Target="../ink/ink362.xml"/><Relationship Id="rId190" Type="http://schemas.openxmlformats.org/officeDocument/2006/relationships/image" Target="../media/image260.png"/><Relationship Id="rId204" Type="http://schemas.openxmlformats.org/officeDocument/2006/relationships/customXml" Target="../ink/ink270.xml"/><Relationship Id="rId225" Type="http://schemas.openxmlformats.org/officeDocument/2006/relationships/image" Target="../media/image277.png"/><Relationship Id="rId246" Type="http://schemas.openxmlformats.org/officeDocument/2006/relationships/customXml" Target="../ink/ink291.xml"/><Relationship Id="rId267" Type="http://schemas.openxmlformats.org/officeDocument/2006/relationships/image" Target="../media/image298.png"/><Relationship Id="rId288" Type="http://schemas.openxmlformats.org/officeDocument/2006/relationships/customXml" Target="../ink/ink313.xml"/><Relationship Id="rId411" Type="http://schemas.openxmlformats.org/officeDocument/2006/relationships/image" Target="../media/image369.png"/><Relationship Id="rId106" Type="http://schemas.openxmlformats.org/officeDocument/2006/relationships/customXml" Target="../ink/ink220.xml"/><Relationship Id="rId127" Type="http://schemas.openxmlformats.org/officeDocument/2006/relationships/image" Target="../media/image229.png"/><Relationship Id="rId313" Type="http://schemas.openxmlformats.org/officeDocument/2006/relationships/image" Target="../media/image320.png"/><Relationship Id="rId10" Type="http://schemas.openxmlformats.org/officeDocument/2006/relationships/customXml" Target="../ink/ink172.xml"/><Relationship Id="rId31" Type="http://schemas.openxmlformats.org/officeDocument/2006/relationships/image" Target="../media/image182.png"/><Relationship Id="rId52" Type="http://schemas.openxmlformats.org/officeDocument/2006/relationships/customXml" Target="../ink/ink193.xml"/><Relationship Id="rId73" Type="http://schemas.openxmlformats.org/officeDocument/2006/relationships/image" Target="../media/image203.png"/><Relationship Id="rId94" Type="http://schemas.openxmlformats.org/officeDocument/2006/relationships/customXml" Target="../ink/ink214.xml"/><Relationship Id="rId148" Type="http://schemas.openxmlformats.org/officeDocument/2006/relationships/customXml" Target="../ink/ink241.xml"/><Relationship Id="rId169" Type="http://schemas.openxmlformats.org/officeDocument/2006/relationships/customXml" Target="../ink/ink252.xml"/><Relationship Id="rId334" Type="http://schemas.openxmlformats.org/officeDocument/2006/relationships/customXml" Target="../ink/ink336.xml"/><Relationship Id="rId355" Type="http://schemas.openxmlformats.org/officeDocument/2006/relationships/image" Target="../media/image341.png"/><Relationship Id="rId376" Type="http://schemas.openxmlformats.org/officeDocument/2006/relationships/customXml" Target="../ink/ink357.xml"/><Relationship Id="rId397" Type="http://schemas.openxmlformats.org/officeDocument/2006/relationships/image" Target="../media/image362.png"/><Relationship Id="rId4" Type="http://schemas.openxmlformats.org/officeDocument/2006/relationships/customXml" Target="../ink/ink169.xml"/><Relationship Id="rId180" Type="http://schemas.openxmlformats.org/officeDocument/2006/relationships/image" Target="../media/image255.png"/><Relationship Id="rId215" Type="http://schemas.openxmlformats.org/officeDocument/2006/relationships/image" Target="../media/image272.png"/><Relationship Id="rId236" Type="http://schemas.openxmlformats.org/officeDocument/2006/relationships/customXml" Target="../ink/ink286.xml"/><Relationship Id="rId257" Type="http://schemas.openxmlformats.org/officeDocument/2006/relationships/image" Target="../media/image293.png"/><Relationship Id="rId278" Type="http://schemas.openxmlformats.org/officeDocument/2006/relationships/customXml" Target="../ink/ink307.xml"/><Relationship Id="rId401" Type="http://schemas.openxmlformats.org/officeDocument/2006/relationships/image" Target="../media/image364.png"/><Relationship Id="rId303" Type="http://schemas.openxmlformats.org/officeDocument/2006/relationships/image" Target="../media/image315.png"/><Relationship Id="rId42" Type="http://schemas.openxmlformats.org/officeDocument/2006/relationships/customXml" Target="../ink/ink188.xml"/><Relationship Id="rId84" Type="http://schemas.openxmlformats.org/officeDocument/2006/relationships/customXml" Target="../ink/ink209.xml"/><Relationship Id="rId138" Type="http://schemas.openxmlformats.org/officeDocument/2006/relationships/customXml" Target="../ink/ink236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customXml" Target="../ink/ink263.xml"/><Relationship Id="rId205" Type="http://schemas.openxmlformats.org/officeDocument/2006/relationships/image" Target="../media/image267.png"/><Relationship Id="rId247" Type="http://schemas.openxmlformats.org/officeDocument/2006/relationships/image" Target="../media/image288.png"/><Relationship Id="rId412" Type="http://schemas.openxmlformats.org/officeDocument/2006/relationships/customXml" Target="../ink/ink375.xml"/><Relationship Id="rId107" Type="http://schemas.openxmlformats.org/officeDocument/2006/relationships/image" Target="../media/image220.png"/><Relationship Id="rId289" Type="http://schemas.openxmlformats.org/officeDocument/2006/relationships/image" Target="../media/image308.png"/><Relationship Id="rId11" Type="http://schemas.openxmlformats.org/officeDocument/2006/relationships/image" Target="../media/image172.png"/><Relationship Id="rId53" Type="http://schemas.openxmlformats.org/officeDocument/2006/relationships/image" Target="../media/image193.png"/><Relationship Id="rId149" Type="http://schemas.openxmlformats.org/officeDocument/2006/relationships/image" Target="../media/image240.png"/><Relationship Id="rId314" Type="http://schemas.openxmlformats.org/officeDocument/2006/relationships/customXml" Target="../ink/ink326.xml"/><Relationship Id="rId356" Type="http://schemas.openxmlformats.org/officeDocument/2006/relationships/customXml" Target="../ink/ink347.xml"/><Relationship Id="rId398" Type="http://schemas.openxmlformats.org/officeDocument/2006/relationships/customXml" Target="../ink/ink368.xml"/><Relationship Id="rId95" Type="http://schemas.openxmlformats.org/officeDocument/2006/relationships/image" Target="../media/image214.png"/><Relationship Id="rId160" Type="http://schemas.openxmlformats.org/officeDocument/2006/relationships/image" Target="../media/image245.png"/><Relationship Id="rId216" Type="http://schemas.openxmlformats.org/officeDocument/2006/relationships/customXml" Target="../ink/ink276.xml"/><Relationship Id="rId258" Type="http://schemas.openxmlformats.org/officeDocument/2006/relationships/customXml" Target="../ink/ink297.xml"/><Relationship Id="rId22" Type="http://schemas.openxmlformats.org/officeDocument/2006/relationships/customXml" Target="../ink/ink178.xml"/><Relationship Id="rId64" Type="http://schemas.openxmlformats.org/officeDocument/2006/relationships/customXml" Target="../ink/ink199.xml"/><Relationship Id="rId118" Type="http://schemas.openxmlformats.org/officeDocument/2006/relationships/customXml" Target="../ink/ink226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customXml" Target="../ink/ink253.xml"/><Relationship Id="rId227" Type="http://schemas.openxmlformats.org/officeDocument/2006/relationships/image" Target="../media/image278.png"/><Relationship Id="rId269" Type="http://schemas.openxmlformats.org/officeDocument/2006/relationships/image" Target="../media/image299.png"/><Relationship Id="rId33" Type="http://schemas.openxmlformats.org/officeDocument/2006/relationships/image" Target="../media/image183.png"/><Relationship Id="rId129" Type="http://schemas.openxmlformats.org/officeDocument/2006/relationships/image" Target="../media/image230.png"/><Relationship Id="rId280" Type="http://schemas.openxmlformats.org/officeDocument/2006/relationships/customXml" Target="../ink/ink308.xml"/><Relationship Id="rId336" Type="http://schemas.openxmlformats.org/officeDocument/2006/relationships/customXml" Target="../ink/ink337.xml"/><Relationship Id="rId75" Type="http://schemas.openxmlformats.org/officeDocument/2006/relationships/image" Target="../media/image204.png"/><Relationship Id="rId140" Type="http://schemas.openxmlformats.org/officeDocument/2006/relationships/customXml" Target="../ink/ink237.xml"/><Relationship Id="rId182" Type="http://schemas.openxmlformats.org/officeDocument/2006/relationships/image" Target="../media/image256.png"/><Relationship Id="rId378" Type="http://schemas.openxmlformats.org/officeDocument/2006/relationships/customXml" Target="../ink/ink358.xml"/><Relationship Id="rId403" Type="http://schemas.openxmlformats.org/officeDocument/2006/relationships/image" Target="../media/image365.png"/><Relationship Id="rId6" Type="http://schemas.openxmlformats.org/officeDocument/2006/relationships/customXml" Target="../ink/ink170.xml"/><Relationship Id="rId238" Type="http://schemas.openxmlformats.org/officeDocument/2006/relationships/customXml" Target="../ink/ink287.xml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9.xml"/><Relationship Id="rId86" Type="http://schemas.openxmlformats.org/officeDocument/2006/relationships/customXml" Target="../ink/ink210.xml"/><Relationship Id="rId151" Type="http://schemas.openxmlformats.org/officeDocument/2006/relationships/image" Target="../media/image241.png"/><Relationship Id="rId389" Type="http://schemas.openxmlformats.org/officeDocument/2006/relationships/image" Target="../media/image358.png"/><Relationship Id="rId193" Type="http://schemas.openxmlformats.org/officeDocument/2006/relationships/customXml" Target="../ink/ink264.xml"/><Relationship Id="rId207" Type="http://schemas.openxmlformats.org/officeDocument/2006/relationships/image" Target="../media/image268.png"/><Relationship Id="rId249" Type="http://schemas.openxmlformats.org/officeDocument/2006/relationships/image" Target="../media/image289.png"/><Relationship Id="rId414" Type="http://schemas.openxmlformats.org/officeDocument/2006/relationships/customXml" Target="../ink/ink376.xml"/><Relationship Id="rId13" Type="http://schemas.openxmlformats.org/officeDocument/2006/relationships/image" Target="../media/image173.png"/><Relationship Id="rId109" Type="http://schemas.openxmlformats.org/officeDocument/2006/relationships/image" Target="../media/image97.png"/><Relationship Id="rId260" Type="http://schemas.openxmlformats.org/officeDocument/2006/relationships/customXml" Target="../ink/ink298.xml"/><Relationship Id="rId316" Type="http://schemas.openxmlformats.org/officeDocument/2006/relationships/customXml" Target="../ink/ink327.xml"/><Relationship Id="rId55" Type="http://schemas.openxmlformats.org/officeDocument/2006/relationships/image" Target="../media/image194.png"/><Relationship Id="rId97" Type="http://schemas.openxmlformats.org/officeDocument/2006/relationships/image" Target="../media/image215.png"/><Relationship Id="rId120" Type="http://schemas.openxmlformats.org/officeDocument/2006/relationships/customXml" Target="../ink/ink227.xml"/><Relationship Id="rId358" Type="http://schemas.openxmlformats.org/officeDocument/2006/relationships/customXml" Target="../ink/ink348.xml"/><Relationship Id="rId162" Type="http://schemas.openxmlformats.org/officeDocument/2006/relationships/image" Target="../media/image246.png"/><Relationship Id="rId218" Type="http://schemas.openxmlformats.org/officeDocument/2006/relationships/customXml" Target="../ink/ink277.xml"/><Relationship Id="rId271" Type="http://schemas.openxmlformats.org/officeDocument/2006/relationships/image" Target="../media/image300.png"/><Relationship Id="rId24" Type="http://schemas.openxmlformats.org/officeDocument/2006/relationships/customXml" Target="../ink/ink179.xml"/><Relationship Id="rId66" Type="http://schemas.openxmlformats.org/officeDocument/2006/relationships/customXml" Target="../ink/ink200.xml"/><Relationship Id="rId131" Type="http://schemas.openxmlformats.org/officeDocument/2006/relationships/image" Target="../media/image231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customXml" Target="../ink/ink254.xml"/><Relationship Id="rId229" Type="http://schemas.openxmlformats.org/officeDocument/2006/relationships/image" Target="../media/image279.png"/><Relationship Id="rId380" Type="http://schemas.openxmlformats.org/officeDocument/2006/relationships/customXml" Target="../ink/ink359.xml"/><Relationship Id="rId240" Type="http://schemas.openxmlformats.org/officeDocument/2006/relationships/customXml" Target="../ink/ink288.xml"/><Relationship Id="rId35" Type="http://schemas.openxmlformats.org/officeDocument/2006/relationships/image" Target="../media/image184.png"/><Relationship Id="rId77" Type="http://schemas.openxmlformats.org/officeDocument/2006/relationships/image" Target="../media/image205.png"/><Relationship Id="rId100" Type="http://schemas.openxmlformats.org/officeDocument/2006/relationships/customXml" Target="../ink/ink217.xml"/><Relationship Id="rId282" Type="http://schemas.openxmlformats.org/officeDocument/2006/relationships/image" Target="../media/image305.png"/><Relationship Id="rId338" Type="http://schemas.openxmlformats.org/officeDocument/2006/relationships/customXml" Target="../ink/ink338.xml"/><Relationship Id="rId8" Type="http://schemas.openxmlformats.org/officeDocument/2006/relationships/customXml" Target="../ink/ink171.xml"/><Relationship Id="rId142" Type="http://schemas.openxmlformats.org/officeDocument/2006/relationships/customXml" Target="../ink/ink238.xml"/><Relationship Id="rId184" Type="http://schemas.openxmlformats.org/officeDocument/2006/relationships/image" Target="../media/image257.png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251" Type="http://schemas.openxmlformats.org/officeDocument/2006/relationships/image" Target="../media/image290.png"/><Relationship Id="rId46" Type="http://schemas.openxmlformats.org/officeDocument/2006/relationships/customXml" Target="../ink/ink190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11.xml"/><Relationship Id="rId111" Type="http://schemas.openxmlformats.org/officeDocument/2006/relationships/image" Target="../media/image221.png"/><Relationship Id="rId153" Type="http://schemas.openxmlformats.org/officeDocument/2006/relationships/customXml" Target="../ink/ink244.xml"/><Relationship Id="rId195" Type="http://schemas.openxmlformats.org/officeDocument/2006/relationships/image" Target="../media/image262.png"/><Relationship Id="rId209" Type="http://schemas.openxmlformats.org/officeDocument/2006/relationships/image" Target="../media/image269.png"/><Relationship Id="rId360" Type="http://schemas.openxmlformats.org/officeDocument/2006/relationships/customXml" Target="../ink/ink349.xml"/><Relationship Id="rId220" Type="http://schemas.openxmlformats.org/officeDocument/2006/relationships/customXml" Target="../ink/ink278.xml"/><Relationship Id="rId15" Type="http://schemas.openxmlformats.org/officeDocument/2006/relationships/image" Target="../media/image174.png"/><Relationship Id="rId57" Type="http://schemas.openxmlformats.org/officeDocument/2006/relationships/image" Target="../media/image195.png"/><Relationship Id="rId262" Type="http://schemas.openxmlformats.org/officeDocument/2006/relationships/customXml" Target="../ink/ink299.xml"/><Relationship Id="rId318" Type="http://schemas.openxmlformats.org/officeDocument/2006/relationships/customXml" Target="../ink/ink328.xml"/><Relationship Id="rId99" Type="http://schemas.openxmlformats.org/officeDocument/2006/relationships/image" Target="../media/image216.png"/><Relationship Id="rId122" Type="http://schemas.openxmlformats.org/officeDocument/2006/relationships/customXml" Target="../ink/ink228.xml"/><Relationship Id="rId164" Type="http://schemas.openxmlformats.org/officeDocument/2006/relationships/image" Target="../media/image247.png"/><Relationship Id="rId371" Type="http://schemas.openxmlformats.org/officeDocument/2006/relationships/image" Target="../media/image349.png"/><Relationship Id="rId26" Type="http://schemas.openxmlformats.org/officeDocument/2006/relationships/customXml" Target="../ink/ink180.xml"/><Relationship Id="rId231" Type="http://schemas.openxmlformats.org/officeDocument/2006/relationships/image" Target="../media/image280.png"/><Relationship Id="rId273" Type="http://schemas.openxmlformats.org/officeDocument/2006/relationships/image" Target="../media/image301.png"/><Relationship Id="rId329" Type="http://schemas.openxmlformats.org/officeDocument/2006/relationships/image" Target="../media/image328.png"/><Relationship Id="rId68" Type="http://schemas.openxmlformats.org/officeDocument/2006/relationships/customXml" Target="../ink/ink201.xml"/><Relationship Id="rId133" Type="http://schemas.openxmlformats.org/officeDocument/2006/relationships/image" Target="../media/image232.png"/><Relationship Id="rId175" Type="http://schemas.openxmlformats.org/officeDocument/2006/relationships/customXml" Target="../ink/ink255.xml"/><Relationship Id="rId340" Type="http://schemas.openxmlformats.org/officeDocument/2006/relationships/customXml" Target="../ink/ink339.xml"/><Relationship Id="rId200" Type="http://schemas.openxmlformats.org/officeDocument/2006/relationships/customXml" Target="../ink/ink268.xml"/><Relationship Id="rId382" Type="http://schemas.openxmlformats.org/officeDocument/2006/relationships/customXml" Target="../ink/ink360.xml"/><Relationship Id="rId242" Type="http://schemas.openxmlformats.org/officeDocument/2006/relationships/customXml" Target="../ink/ink289.xml"/><Relationship Id="rId284" Type="http://schemas.openxmlformats.org/officeDocument/2006/relationships/image" Target="../media/image306.png"/><Relationship Id="rId37" Type="http://schemas.openxmlformats.org/officeDocument/2006/relationships/image" Target="../media/image185.png"/><Relationship Id="rId79" Type="http://schemas.openxmlformats.org/officeDocument/2006/relationships/image" Target="../media/image206.png"/><Relationship Id="rId102" Type="http://schemas.openxmlformats.org/officeDocument/2006/relationships/customXml" Target="../ink/ink218.xml"/><Relationship Id="rId144" Type="http://schemas.openxmlformats.org/officeDocument/2006/relationships/customXml" Target="../ink/ink239.xml"/><Relationship Id="rId90" Type="http://schemas.openxmlformats.org/officeDocument/2006/relationships/customXml" Target="../ink/ink212.xml"/><Relationship Id="rId186" Type="http://schemas.openxmlformats.org/officeDocument/2006/relationships/image" Target="../media/image258.png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70.png"/><Relationship Id="rId253" Type="http://schemas.openxmlformats.org/officeDocument/2006/relationships/image" Target="../media/image291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91.xml"/><Relationship Id="rId113" Type="http://schemas.openxmlformats.org/officeDocument/2006/relationships/image" Target="../media/image222.png"/><Relationship Id="rId320" Type="http://schemas.openxmlformats.org/officeDocument/2006/relationships/customXml" Target="../ink/ink32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7.png"/><Relationship Id="rId21" Type="http://schemas.openxmlformats.org/officeDocument/2006/relationships/image" Target="../media/image381.png"/><Relationship Id="rId42" Type="http://schemas.openxmlformats.org/officeDocument/2006/relationships/customXml" Target="../ink/ink397.xml"/><Relationship Id="rId63" Type="http://schemas.openxmlformats.org/officeDocument/2006/relationships/image" Target="../media/image401.png"/><Relationship Id="rId84" Type="http://schemas.openxmlformats.org/officeDocument/2006/relationships/image" Target="../media/image411.png"/><Relationship Id="rId138" Type="http://schemas.openxmlformats.org/officeDocument/2006/relationships/customXml" Target="../ink/ink446.xml"/><Relationship Id="rId159" Type="http://schemas.openxmlformats.org/officeDocument/2006/relationships/customXml" Target="../ink/ink457.xml"/><Relationship Id="rId170" Type="http://schemas.openxmlformats.org/officeDocument/2006/relationships/image" Target="../media/image453.png"/><Relationship Id="rId191" Type="http://schemas.openxmlformats.org/officeDocument/2006/relationships/image" Target="../media/image463.png"/><Relationship Id="rId107" Type="http://schemas.openxmlformats.org/officeDocument/2006/relationships/customXml" Target="../ink/ink430.xml"/><Relationship Id="rId11" Type="http://schemas.openxmlformats.org/officeDocument/2006/relationships/image" Target="../media/image376.png"/><Relationship Id="rId32" Type="http://schemas.openxmlformats.org/officeDocument/2006/relationships/customXml" Target="../ink/ink392.xml"/><Relationship Id="rId53" Type="http://schemas.openxmlformats.org/officeDocument/2006/relationships/image" Target="../media/image397.png"/><Relationship Id="rId74" Type="http://schemas.openxmlformats.org/officeDocument/2006/relationships/customXml" Target="../ink/ink413.xml"/><Relationship Id="rId128" Type="http://schemas.openxmlformats.org/officeDocument/2006/relationships/customXml" Target="../ink/ink441.xml"/><Relationship Id="rId149" Type="http://schemas.openxmlformats.org/officeDocument/2006/relationships/customXml" Target="../ink/ink452.xml"/><Relationship Id="rId5" Type="http://schemas.openxmlformats.org/officeDocument/2006/relationships/image" Target="../media/image373.png"/><Relationship Id="rId95" Type="http://schemas.openxmlformats.org/officeDocument/2006/relationships/customXml" Target="../ink/ink424.xml"/><Relationship Id="rId160" Type="http://schemas.openxmlformats.org/officeDocument/2006/relationships/image" Target="../media/image448.png"/><Relationship Id="rId181" Type="http://schemas.openxmlformats.org/officeDocument/2006/relationships/image" Target="../media/image458.png"/><Relationship Id="rId22" Type="http://schemas.openxmlformats.org/officeDocument/2006/relationships/customXml" Target="../ink/ink387.xml"/><Relationship Id="rId43" Type="http://schemas.openxmlformats.org/officeDocument/2006/relationships/image" Target="../media/image392.png"/><Relationship Id="rId64" Type="http://schemas.openxmlformats.org/officeDocument/2006/relationships/customXml" Target="../ink/ink408.xml"/><Relationship Id="rId118" Type="http://schemas.openxmlformats.org/officeDocument/2006/relationships/customXml" Target="../ink/ink436.xml"/><Relationship Id="rId139" Type="http://schemas.openxmlformats.org/officeDocument/2006/relationships/image" Target="../media/image438.png"/><Relationship Id="rId85" Type="http://schemas.openxmlformats.org/officeDocument/2006/relationships/customXml" Target="../ink/ink419.xml"/><Relationship Id="rId150" Type="http://schemas.openxmlformats.org/officeDocument/2006/relationships/image" Target="../media/image443.png"/><Relationship Id="rId171" Type="http://schemas.openxmlformats.org/officeDocument/2006/relationships/customXml" Target="../ink/ink463.xml"/><Relationship Id="rId192" Type="http://schemas.openxmlformats.org/officeDocument/2006/relationships/customXml" Target="../ink/ink474.xml"/><Relationship Id="rId12" Type="http://schemas.openxmlformats.org/officeDocument/2006/relationships/customXml" Target="../ink/ink382.xml"/><Relationship Id="rId33" Type="http://schemas.openxmlformats.org/officeDocument/2006/relationships/image" Target="../media/image387.png"/><Relationship Id="rId108" Type="http://schemas.openxmlformats.org/officeDocument/2006/relationships/customXml" Target="../ink/ink431.xml"/><Relationship Id="rId129" Type="http://schemas.openxmlformats.org/officeDocument/2006/relationships/image" Target="../media/image433.png"/><Relationship Id="rId54" Type="http://schemas.openxmlformats.org/officeDocument/2006/relationships/customXml" Target="../ink/ink403.xml"/><Relationship Id="rId75" Type="http://schemas.openxmlformats.org/officeDocument/2006/relationships/image" Target="../media/image407.png"/><Relationship Id="rId96" Type="http://schemas.openxmlformats.org/officeDocument/2006/relationships/image" Target="../media/image417.png"/><Relationship Id="rId140" Type="http://schemas.openxmlformats.org/officeDocument/2006/relationships/customXml" Target="../ink/ink447.xml"/><Relationship Id="rId161" Type="http://schemas.openxmlformats.org/officeDocument/2006/relationships/customXml" Target="../ink/ink458.xml"/><Relationship Id="rId182" Type="http://schemas.openxmlformats.org/officeDocument/2006/relationships/customXml" Target="../ink/ink469.xml"/><Relationship Id="rId6" Type="http://schemas.openxmlformats.org/officeDocument/2006/relationships/customXml" Target="../ink/ink379.xml"/><Relationship Id="rId23" Type="http://schemas.openxmlformats.org/officeDocument/2006/relationships/image" Target="../media/image382.png"/><Relationship Id="rId119" Type="http://schemas.openxmlformats.org/officeDocument/2006/relationships/image" Target="../media/image428.png"/><Relationship Id="rId44" Type="http://schemas.openxmlformats.org/officeDocument/2006/relationships/customXml" Target="../ink/ink398.xml"/><Relationship Id="rId65" Type="http://schemas.openxmlformats.org/officeDocument/2006/relationships/image" Target="../media/image402.png"/><Relationship Id="rId86" Type="http://schemas.openxmlformats.org/officeDocument/2006/relationships/image" Target="../media/image412.png"/><Relationship Id="rId130" Type="http://schemas.openxmlformats.org/officeDocument/2006/relationships/customXml" Target="../ink/ink442.xml"/><Relationship Id="rId151" Type="http://schemas.openxmlformats.org/officeDocument/2006/relationships/customXml" Target="../ink/ink453.xml"/><Relationship Id="rId172" Type="http://schemas.openxmlformats.org/officeDocument/2006/relationships/image" Target="../media/image454.png"/><Relationship Id="rId193" Type="http://schemas.openxmlformats.org/officeDocument/2006/relationships/image" Target="../media/image464.png"/><Relationship Id="rId13" Type="http://schemas.openxmlformats.org/officeDocument/2006/relationships/image" Target="../media/image377.png"/><Relationship Id="rId109" Type="http://schemas.openxmlformats.org/officeDocument/2006/relationships/image" Target="../media/image423.png"/><Relationship Id="rId34" Type="http://schemas.openxmlformats.org/officeDocument/2006/relationships/customXml" Target="../ink/ink393.xml"/><Relationship Id="rId55" Type="http://schemas.openxmlformats.org/officeDocument/2006/relationships/image" Target="../media/image398.png"/><Relationship Id="rId76" Type="http://schemas.openxmlformats.org/officeDocument/2006/relationships/customXml" Target="../ink/ink414.xml"/><Relationship Id="rId97" Type="http://schemas.openxmlformats.org/officeDocument/2006/relationships/customXml" Target="../ink/ink425.xml"/><Relationship Id="rId120" Type="http://schemas.openxmlformats.org/officeDocument/2006/relationships/customXml" Target="../ink/ink437.xml"/><Relationship Id="rId141" Type="http://schemas.openxmlformats.org/officeDocument/2006/relationships/customXml" Target="../ink/ink448.xml"/><Relationship Id="rId7" Type="http://schemas.openxmlformats.org/officeDocument/2006/relationships/image" Target="../media/image374.png"/><Relationship Id="rId162" Type="http://schemas.openxmlformats.org/officeDocument/2006/relationships/image" Target="../media/image449.png"/><Relationship Id="rId183" Type="http://schemas.openxmlformats.org/officeDocument/2006/relationships/image" Target="../media/image459.png"/><Relationship Id="rId2" Type="http://schemas.openxmlformats.org/officeDocument/2006/relationships/customXml" Target="../ink/ink377.xml"/><Relationship Id="rId29" Type="http://schemas.openxmlformats.org/officeDocument/2006/relationships/image" Target="../media/image385.png"/><Relationship Id="rId24" Type="http://schemas.openxmlformats.org/officeDocument/2006/relationships/customXml" Target="../ink/ink388.xml"/><Relationship Id="rId40" Type="http://schemas.openxmlformats.org/officeDocument/2006/relationships/customXml" Target="../ink/ink396.xml"/><Relationship Id="rId45" Type="http://schemas.openxmlformats.org/officeDocument/2006/relationships/image" Target="../media/image393.png"/><Relationship Id="rId66" Type="http://schemas.openxmlformats.org/officeDocument/2006/relationships/customXml" Target="../ink/ink409.xml"/><Relationship Id="rId87" Type="http://schemas.openxmlformats.org/officeDocument/2006/relationships/customXml" Target="../ink/ink420.xml"/><Relationship Id="rId110" Type="http://schemas.openxmlformats.org/officeDocument/2006/relationships/customXml" Target="../ink/ink432.xml"/><Relationship Id="rId115" Type="http://schemas.openxmlformats.org/officeDocument/2006/relationships/image" Target="../media/image426.png"/><Relationship Id="rId131" Type="http://schemas.openxmlformats.org/officeDocument/2006/relationships/image" Target="../media/image434.png"/><Relationship Id="rId136" Type="http://schemas.openxmlformats.org/officeDocument/2006/relationships/customXml" Target="../ink/ink445.xml"/><Relationship Id="rId157" Type="http://schemas.openxmlformats.org/officeDocument/2006/relationships/customXml" Target="../ink/ink456.xml"/><Relationship Id="rId178" Type="http://schemas.openxmlformats.org/officeDocument/2006/relationships/customXml" Target="../ink/ink467.xml"/><Relationship Id="rId61" Type="http://schemas.openxmlformats.org/officeDocument/2006/relationships/image" Target="../media/image400.png"/><Relationship Id="rId82" Type="http://schemas.openxmlformats.org/officeDocument/2006/relationships/image" Target="../media/image410.png"/><Relationship Id="rId152" Type="http://schemas.openxmlformats.org/officeDocument/2006/relationships/image" Target="../media/image444.png"/><Relationship Id="rId173" Type="http://schemas.openxmlformats.org/officeDocument/2006/relationships/customXml" Target="../ink/ink464.xml"/><Relationship Id="rId194" Type="http://schemas.openxmlformats.org/officeDocument/2006/relationships/customXml" Target="../ink/ink475.xml"/><Relationship Id="rId199" Type="http://schemas.openxmlformats.org/officeDocument/2006/relationships/image" Target="../media/image467.png"/><Relationship Id="rId19" Type="http://schemas.openxmlformats.org/officeDocument/2006/relationships/image" Target="../media/image380.png"/><Relationship Id="rId14" Type="http://schemas.openxmlformats.org/officeDocument/2006/relationships/customXml" Target="../ink/ink383.xml"/><Relationship Id="rId30" Type="http://schemas.openxmlformats.org/officeDocument/2006/relationships/customXml" Target="../ink/ink391.xml"/><Relationship Id="rId35" Type="http://schemas.openxmlformats.org/officeDocument/2006/relationships/image" Target="../media/image388.png"/><Relationship Id="rId56" Type="http://schemas.openxmlformats.org/officeDocument/2006/relationships/customXml" Target="../ink/ink404.xml"/><Relationship Id="rId77" Type="http://schemas.openxmlformats.org/officeDocument/2006/relationships/customXml" Target="../ink/ink415.xml"/><Relationship Id="rId100" Type="http://schemas.openxmlformats.org/officeDocument/2006/relationships/image" Target="../media/image419.png"/><Relationship Id="rId105" Type="http://schemas.openxmlformats.org/officeDocument/2006/relationships/customXml" Target="../ink/ink429.xml"/><Relationship Id="rId126" Type="http://schemas.openxmlformats.org/officeDocument/2006/relationships/customXml" Target="../ink/ink440.xml"/><Relationship Id="rId147" Type="http://schemas.openxmlformats.org/officeDocument/2006/relationships/customXml" Target="../ink/ink451.xml"/><Relationship Id="rId168" Type="http://schemas.openxmlformats.org/officeDocument/2006/relationships/image" Target="../media/image452.png"/><Relationship Id="rId8" Type="http://schemas.openxmlformats.org/officeDocument/2006/relationships/customXml" Target="../ink/ink380.xml"/><Relationship Id="rId51" Type="http://schemas.openxmlformats.org/officeDocument/2006/relationships/image" Target="../media/image396.png"/><Relationship Id="rId72" Type="http://schemas.openxmlformats.org/officeDocument/2006/relationships/customXml" Target="../ink/ink412.xml"/><Relationship Id="rId93" Type="http://schemas.openxmlformats.org/officeDocument/2006/relationships/customXml" Target="../ink/ink423.xml"/><Relationship Id="rId98" Type="http://schemas.openxmlformats.org/officeDocument/2006/relationships/image" Target="../media/image418.png"/><Relationship Id="rId121" Type="http://schemas.openxmlformats.org/officeDocument/2006/relationships/image" Target="../media/image429.png"/><Relationship Id="rId142" Type="http://schemas.openxmlformats.org/officeDocument/2006/relationships/image" Target="../media/image439.png"/><Relationship Id="rId163" Type="http://schemas.openxmlformats.org/officeDocument/2006/relationships/customXml" Target="../ink/ink459.xml"/><Relationship Id="rId184" Type="http://schemas.openxmlformats.org/officeDocument/2006/relationships/customXml" Target="../ink/ink470.xml"/><Relationship Id="rId189" Type="http://schemas.openxmlformats.org/officeDocument/2006/relationships/image" Target="../media/image462.png"/><Relationship Id="rId3" Type="http://schemas.openxmlformats.org/officeDocument/2006/relationships/image" Target="../media/image372.png"/><Relationship Id="rId25" Type="http://schemas.openxmlformats.org/officeDocument/2006/relationships/image" Target="../media/image383.png"/><Relationship Id="rId46" Type="http://schemas.openxmlformats.org/officeDocument/2006/relationships/customXml" Target="../ink/ink399.xml"/><Relationship Id="rId67" Type="http://schemas.openxmlformats.org/officeDocument/2006/relationships/image" Target="../media/image403.png"/><Relationship Id="rId116" Type="http://schemas.openxmlformats.org/officeDocument/2006/relationships/customXml" Target="../ink/ink435.xml"/><Relationship Id="rId137" Type="http://schemas.openxmlformats.org/officeDocument/2006/relationships/image" Target="../media/image437.png"/><Relationship Id="rId158" Type="http://schemas.openxmlformats.org/officeDocument/2006/relationships/image" Target="../media/image447.png"/><Relationship Id="rId20" Type="http://schemas.openxmlformats.org/officeDocument/2006/relationships/customXml" Target="../ink/ink386.xml"/><Relationship Id="rId41" Type="http://schemas.openxmlformats.org/officeDocument/2006/relationships/image" Target="../media/image391.png"/><Relationship Id="rId62" Type="http://schemas.openxmlformats.org/officeDocument/2006/relationships/customXml" Target="../ink/ink407.xml"/><Relationship Id="rId83" Type="http://schemas.openxmlformats.org/officeDocument/2006/relationships/customXml" Target="../ink/ink418.xml"/><Relationship Id="rId88" Type="http://schemas.openxmlformats.org/officeDocument/2006/relationships/image" Target="../media/image413.png"/><Relationship Id="rId111" Type="http://schemas.openxmlformats.org/officeDocument/2006/relationships/image" Target="../media/image424.png"/><Relationship Id="rId132" Type="http://schemas.openxmlformats.org/officeDocument/2006/relationships/customXml" Target="../ink/ink443.xml"/><Relationship Id="rId153" Type="http://schemas.openxmlformats.org/officeDocument/2006/relationships/customXml" Target="../ink/ink454.xml"/><Relationship Id="rId174" Type="http://schemas.openxmlformats.org/officeDocument/2006/relationships/image" Target="../media/image455.png"/><Relationship Id="rId179" Type="http://schemas.openxmlformats.org/officeDocument/2006/relationships/image" Target="../media/image457.png"/><Relationship Id="rId195" Type="http://schemas.openxmlformats.org/officeDocument/2006/relationships/image" Target="../media/image465.png"/><Relationship Id="rId190" Type="http://schemas.openxmlformats.org/officeDocument/2006/relationships/customXml" Target="../ink/ink473.xml"/><Relationship Id="rId15" Type="http://schemas.openxmlformats.org/officeDocument/2006/relationships/image" Target="../media/image378.png"/><Relationship Id="rId36" Type="http://schemas.openxmlformats.org/officeDocument/2006/relationships/customXml" Target="../ink/ink394.xml"/><Relationship Id="rId57" Type="http://schemas.openxmlformats.org/officeDocument/2006/relationships/image" Target="../media/image97.png"/><Relationship Id="rId106" Type="http://schemas.openxmlformats.org/officeDocument/2006/relationships/image" Target="../media/image422.png"/><Relationship Id="rId127" Type="http://schemas.openxmlformats.org/officeDocument/2006/relationships/image" Target="../media/image432.png"/><Relationship Id="rId10" Type="http://schemas.openxmlformats.org/officeDocument/2006/relationships/customXml" Target="../ink/ink381.xml"/><Relationship Id="rId31" Type="http://schemas.openxmlformats.org/officeDocument/2006/relationships/image" Target="../media/image386.png"/><Relationship Id="rId52" Type="http://schemas.openxmlformats.org/officeDocument/2006/relationships/customXml" Target="../ink/ink402.xml"/><Relationship Id="rId73" Type="http://schemas.openxmlformats.org/officeDocument/2006/relationships/image" Target="../media/image406.png"/><Relationship Id="rId78" Type="http://schemas.openxmlformats.org/officeDocument/2006/relationships/image" Target="../media/image408.png"/><Relationship Id="rId94" Type="http://schemas.openxmlformats.org/officeDocument/2006/relationships/image" Target="../media/image416.png"/><Relationship Id="rId99" Type="http://schemas.openxmlformats.org/officeDocument/2006/relationships/customXml" Target="../ink/ink426.xml"/><Relationship Id="rId101" Type="http://schemas.openxmlformats.org/officeDocument/2006/relationships/customXml" Target="../ink/ink427.xml"/><Relationship Id="rId122" Type="http://schemas.openxmlformats.org/officeDocument/2006/relationships/customXml" Target="../ink/ink438.xml"/><Relationship Id="rId143" Type="http://schemas.openxmlformats.org/officeDocument/2006/relationships/customXml" Target="../ink/ink449.xml"/><Relationship Id="rId148" Type="http://schemas.openxmlformats.org/officeDocument/2006/relationships/image" Target="../media/image442.png"/><Relationship Id="rId164" Type="http://schemas.openxmlformats.org/officeDocument/2006/relationships/image" Target="../media/image450.png"/><Relationship Id="rId169" Type="http://schemas.openxmlformats.org/officeDocument/2006/relationships/customXml" Target="../ink/ink462.xml"/><Relationship Id="rId185" Type="http://schemas.openxmlformats.org/officeDocument/2006/relationships/image" Target="../media/image460.png"/><Relationship Id="rId4" Type="http://schemas.openxmlformats.org/officeDocument/2006/relationships/customXml" Target="../ink/ink378.xml"/><Relationship Id="rId9" Type="http://schemas.openxmlformats.org/officeDocument/2006/relationships/image" Target="../media/image375.png"/><Relationship Id="rId180" Type="http://schemas.openxmlformats.org/officeDocument/2006/relationships/customXml" Target="../ink/ink468.xml"/><Relationship Id="rId26" Type="http://schemas.openxmlformats.org/officeDocument/2006/relationships/customXml" Target="../ink/ink389.xml"/><Relationship Id="rId47" Type="http://schemas.openxmlformats.org/officeDocument/2006/relationships/image" Target="../media/image394.png"/><Relationship Id="rId68" Type="http://schemas.openxmlformats.org/officeDocument/2006/relationships/customXml" Target="../ink/ink410.xml"/><Relationship Id="rId89" Type="http://schemas.openxmlformats.org/officeDocument/2006/relationships/customXml" Target="../ink/ink421.xml"/><Relationship Id="rId112" Type="http://schemas.openxmlformats.org/officeDocument/2006/relationships/customXml" Target="../ink/ink433.xml"/><Relationship Id="rId133" Type="http://schemas.openxmlformats.org/officeDocument/2006/relationships/image" Target="../media/image435.png"/><Relationship Id="rId154" Type="http://schemas.openxmlformats.org/officeDocument/2006/relationships/image" Target="../media/image445.png"/><Relationship Id="rId175" Type="http://schemas.openxmlformats.org/officeDocument/2006/relationships/customXml" Target="../ink/ink465.xml"/><Relationship Id="rId196" Type="http://schemas.openxmlformats.org/officeDocument/2006/relationships/customXml" Target="../ink/ink476.xml"/><Relationship Id="rId200" Type="http://schemas.openxmlformats.org/officeDocument/2006/relationships/customXml" Target="../ink/ink478.xml"/><Relationship Id="rId16" Type="http://schemas.openxmlformats.org/officeDocument/2006/relationships/customXml" Target="../ink/ink384.xml"/><Relationship Id="rId37" Type="http://schemas.openxmlformats.org/officeDocument/2006/relationships/image" Target="../media/image389.png"/><Relationship Id="rId58" Type="http://schemas.openxmlformats.org/officeDocument/2006/relationships/customXml" Target="../ink/ink405.xml"/><Relationship Id="rId79" Type="http://schemas.openxmlformats.org/officeDocument/2006/relationships/customXml" Target="../ink/ink416.xml"/><Relationship Id="rId102" Type="http://schemas.openxmlformats.org/officeDocument/2006/relationships/image" Target="../media/image420.png"/><Relationship Id="rId123" Type="http://schemas.openxmlformats.org/officeDocument/2006/relationships/image" Target="../media/image430.png"/><Relationship Id="rId144" Type="http://schemas.openxmlformats.org/officeDocument/2006/relationships/image" Target="../media/image440.png"/><Relationship Id="rId90" Type="http://schemas.openxmlformats.org/officeDocument/2006/relationships/image" Target="../media/image414.png"/><Relationship Id="rId165" Type="http://schemas.openxmlformats.org/officeDocument/2006/relationships/customXml" Target="../ink/ink460.xml"/><Relationship Id="rId186" Type="http://schemas.openxmlformats.org/officeDocument/2006/relationships/customXml" Target="../ink/ink471.xml"/><Relationship Id="rId27" Type="http://schemas.openxmlformats.org/officeDocument/2006/relationships/image" Target="../media/image384.png"/><Relationship Id="rId48" Type="http://schemas.openxmlformats.org/officeDocument/2006/relationships/customXml" Target="../ink/ink400.xml"/><Relationship Id="rId69" Type="http://schemas.openxmlformats.org/officeDocument/2006/relationships/image" Target="../media/image404.png"/><Relationship Id="rId113" Type="http://schemas.openxmlformats.org/officeDocument/2006/relationships/image" Target="../media/image425.png"/><Relationship Id="rId134" Type="http://schemas.openxmlformats.org/officeDocument/2006/relationships/customXml" Target="../ink/ink444.xml"/><Relationship Id="rId80" Type="http://schemas.openxmlformats.org/officeDocument/2006/relationships/image" Target="../media/image409.png"/><Relationship Id="rId155" Type="http://schemas.openxmlformats.org/officeDocument/2006/relationships/customXml" Target="../ink/ink455.xml"/><Relationship Id="rId176" Type="http://schemas.openxmlformats.org/officeDocument/2006/relationships/customXml" Target="../ink/ink466.xml"/><Relationship Id="rId197" Type="http://schemas.openxmlformats.org/officeDocument/2006/relationships/image" Target="../media/image466.png"/><Relationship Id="rId201" Type="http://schemas.openxmlformats.org/officeDocument/2006/relationships/image" Target="../media/image468.png"/><Relationship Id="rId17" Type="http://schemas.openxmlformats.org/officeDocument/2006/relationships/image" Target="../media/image379.png"/><Relationship Id="rId38" Type="http://schemas.openxmlformats.org/officeDocument/2006/relationships/customXml" Target="../ink/ink395.xml"/><Relationship Id="rId59" Type="http://schemas.openxmlformats.org/officeDocument/2006/relationships/image" Target="../media/image399.png"/><Relationship Id="rId103" Type="http://schemas.openxmlformats.org/officeDocument/2006/relationships/customXml" Target="../ink/ink428.xml"/><Relationship Id="rId124" Type="http://schemas.openxmlformats.org/officeDocument/2006/relationships/customXml" Target="../ink/ink439.xml"/><Relationship Id="rId70" Type="http://schemas.openxmlformats.org/officeDocument/2006/relationships/customXml" Target="../ink/ink411.xml"/><Relationship Id="rId91" Type="http://schemas.openxmlformats.org/officeDocument/2006/relationships/customXml" Target="../ink/ink422.xml"/><Relationship Id="rId145" Type="http://schemas.openxmlformats.org/officeDocument/2006/relationships/customXml" Target="../ink/ink450.xml"/><Relationship Id="rId166" Type="http://schemas.openxmlformats.org/officeDocument/2006/relationships/image" Target="../media/image451.png"/><Relationship Id="rId187" Type="http://schemas.openxmlformats.org/officeDocument/2006/relationships/image" Target="../media/image461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390.xml"/><Relationship Id="rId49" Type="http://schemas.openxmlformats.org/officeDocument/2006/relationships/image" Target="../media/image395.png"/><Relationship Id="rId114" Type="http://schemas.openxmlformats.org/officeDocument/2006/relationships/customXml" Target="../ink/ink434.xml"/><Relationship Id="rId60" Type="http://schemas.openxmlformats.org/officeDocument/2006/relationships/customXml" Target="../ink/ink406.xml"/><Relationship Id="rId81" Type="http://schemas.openxmlformats.org/officeDocument/2006/relationships/customXml" Target="../ink/ink417.xml"/><Relationship Id="rId135" Type="http://schemas.openxmlformats.org/officeDocument/2006/relationships/image" Target="../media/image436.png"/><Relationship Id="rId156" Type="http://schemas.openxmlformats.org/officeDocument/2006/relationships/image" Target="../media/image446.png"/><Relationship Id="rId177" Type="http://schemas.openxmlformats.org/officeDocument/2006/relationships/image" Target="../media/image456.png"/><Relationship Id="rId198" Type="http://schemas.openxmlformats.org/officeDocument/2006/relationships/customXml" Target="../ink/ink477.xml"/><Relationship Id="rId18" Type="http://schemas.openxmlformats.org/officeDocument/2006/relationships/customXml" Target="../ink/ink385.xml"/><Relationship Id="rId39" Type="http://schemas.openxmlformats.org/officeDocument/2006/relationships/image" Target="../media/image390.png"/><Relationship Id="rId50" Type="http://schemas.openxmlformats.org/officeDocument/2006/relationships/customXml" Target="../ink/ink401.xml"/><Relationship Id="rId104" Type="http://schemas.openxmlformats.org/officeDocument/2006/relationships/image" Target="../media/image421.png"/><Relationship Id="rId125" Type="http://schemas.openxmlformats.org/officeDocument/2006/relationships/image" Target="../media/image431.png"/><Relationship Id="rId146" Type="http://schemas.openxmlformats.org/officeDocument/2006/relationships/image" Target="../media/image441.png"/><Relationship Id="rId167" Type="http://schemas.openxmlformats.org/officeDocument/2006/relationships/customXml" Target="../ink/ink461.xml"/><Relationship Id="rId188" Type="http://schemas.openxmlformats.org/officeDocument/2006/relationships/customXml" Target="../ink/ink472.xml"/><Relationship Id="rId71" Type="http://schemas.openxmlformats.org/officeDocument/2006/relationships/image" Target="../media/image405.png"/><Relationship Id="rId92" Type="http://schemas.openxmlformats.org/officeDocument/2006/relationships/image" Target="../media/image41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5.png"/><Relationship Id="rId299" Type="http://schemas.openxmlformats.org/officeDocument/2006/relationships/customXml" Target="../ink/ink629.xml"/><Relationship Id="rId21" Type="http://schemas.openxmlformats.org/officeDocument/2006/relationships/image" Target="../media/image478.png"/><Relationship Id="rId63" Type="http://schemas.openxmlformats.org/officeDocument/2006/relationships/image" Target="../media/image499.png"/><Relationship Id="rId159" Type="http://schemas.openxmlformats.org/officeDocument/2006/relationships/customXml" Target="../ink/ink559.xml"/><Relationship Id="rId324" Type="http://schemas.openxmlformats.org/officeDocument/2006/relationships/customXml" Target="../ink/ink642.xml"/><Relationship Id="rId170" Type="http://schemas.openxmlformats.org/officeDocument/2006/relationships/image" Target="../media/image550.png"/><Relationship Id="rId226" Type="http://schemas.openxmlformats.org/officeDocument/2006/relationships/image" Target="../media/image577.png"/><Relationship Id="rId268" Type="http://schemas.openxmlformats.org/officeDocument/2006/relationships/image" Target="../media/image598.png"/><Relationship Id="rId32" Type="http://schemas.openxmlformats.org/officeDocument/2006/relationships/customXml" Target="../ink/ink494.xml"/><Relationship Id="rId74" Type="http://schemas.openxmlformats.org/officeDocument/2006/relationships/customXml" Target="../ink/ink515.xml"/><Relationship Id="rId128" Type="http://schemas.openxmlformats.org/officeDocument/2006/relationships/customXml" Target="../ink/ink542.xml"/><Relationship Id="rId335" Type="http://schemas.openxmlformats.org/officeDocument/2006/relationships/image" Target="../media/image631.png"/><Relationship Id="rId5" Type="http://schemas.openxmlformats.org/officeDocument/2006/relationships/image" Target="../media/image470.png"/><Relationship Id="rId181" Type="http://schemas.openxmlformats.org/officeDocument/2006/relationships/customXml" Target="../ink/ink570.xml"/><Relationship Id="rId237" Type="http://schemas.openxmlformats.org/officeDocument/2006/relationships/customXml" Target="../ink/ink598.xml"/><Relationship Id="rId279" Type="http://schemas.openxmlformats.org/officeDocument/2006/relationships/customXml" Target="../ink/ink619.xml"/><Relationship Id="rId43" Type="http://schemas.openxmlformats.org/officeDocument/2006/relationships/image" Target="../media/image489.png"/><Relationship Id="rId139" Type="http://schemas.openxmlformats.org/officeDocument/2006/relationships/customXml" Target="../ink/ink549.xml"/><Relationship Id="rId290" Type="http://schemas.openxmlformats.org/officeDocument/2006/relationships/image" Target="../media/image609.png"/><Relationship Id="rId304" Type="http://schemas.openxmlformats.org/officeDocument/2006/relationships/image" Target="../media/image616.png"/><Relationship Id="rId346" Type="http://schemas.openxmlformats.org/officeDocument/2006/relationships/customXml" Target="../ink/ink653.xml"/><Relationship Id="rId85" Type="http://schemas.openxmlformats.org/officeDocument/2006/relationships/image" Target="../media/image510.png"/><Relationship Id="rId150" Type="http://schemas.openxmlformats.org/officeDocument/2006/relationships/image" Target="../media/image540.png"/><Relationship Id="rId192" Type="http://schemas.openxmlformats.org/officeDocument/2006/relationships/image" Target="../media/image560.png"/><Relationship Id="rId206" Type="http://schemas.openxmlformats.org/officeDocument/2006/relationships/image" Target="../media/image567.png"/><Relationship Id="rId248" Type="http://schemas.openxmlformats.org/officeDocument/2006/relationships/image" Target="../media/image588.png"/><Relationship Id="rId12" Type="http://schemas.openxmlformats.org/officeDocument/2006/relationships/customXml" Target="../ink/ink484.xml"/><Relationship Id="rId108" Type="http://schemas.openxmlformats.org/officeDocument/2006/relationships/customXml" Target="../ink/ink532.xml"/><Relationship Id="rId315" Type="http://schemas.openxmlformats.org/officeDocument/2006/relationships/customXml" Target="../ink/ink637.xml"/><Relationship Id="rId357" Type="http://schemas.openxmlformats.org/officeDocument/2006/relationships/image" Target="../media/image642.png"/><Relationship Id="rId54" Type="http://schemas.openxmlformats.org/officeDocument/2006/relationships/customXml" Target="../ink/ink505.xml"/><Relationship Id="rId96" Type="http://schemas.openxmlformats.org/officeDocument/2006/relationships/customXml" Target="../ink/ink526.xml"/><Relationship Id="rId161" Type="http://schemas.openxmlformats.org/officeDocument/2006/relationships/customXml" Target="../ink/ink560.xml"/><Relationship Id="rId217" Type="http://schemas.openxmlformats.org/officeDocument/2006/relationships/customXml" Target="../ink/ink588.xml"/><Relationship Id="rId259" Type="http://schemas.openxmlformats.org/officeDocument/2006/relationships/customXml" Target="../ink/ink609.xml"/><Relationship Id="rId23" Type="http://schemas.openxmlformats.org/officeDocument/2006/relationships/image" Target="../media/image479.png"/><Relationship Id="rId119" Type="http://schemas.openxmlformats.org/officeDocument/2006/relationships/image" Target="../media/image526.png"/><Relationship Id="rId270" Type="http://schemas.openxmlformats.org/officeDocument/2006/relationships/image" Target="../media/image599.png"/><Relationship Id="rId326" Type="http://schemas.openxmlformats.org/officeDocument/2006/relationships/customXml" Target="../ink/ink643.xml"/><Relationship Id="rId65" Type="http://schemas.openxmlformats.org/officeDocument/2006/relationships/image" Target="../media/image500.png"/><Relationship Id="rId130" Type="http://schemas.openxmlformats.org/officeDocument/2006/relationships/customXml" Target="../ink/ink543.xml"/><Relationship Id="rId172" Type="http://schemas.openxmlformats.org/officeDocument/2006/relationships/image" Target="../media/image551.png"/><Relationship Id="rId228" Type="http://schemas.openxmlformats.org/officeDocument/2006/relationships/image" Target="../media/image578.png"/><Relationship Id="rId281" Type="http://schemas.openxmlformats.org/officeDocument/2006/relationships/customXml" Target="../ink/ink620.xml"/><Relationship Id="rId337" Type="http://schemas.openxmlformats.org/officeDocument/2006/relationships/image" Target="../media/image632.png"/><Relationship Id="rId34" Type="http://schemas.openxmlformats.org/officeDocument/2006/relationships/customXml" Target="../ink/ink495.xml"/><Relationship Id="rId76" Type="http://schemas.openxmlformats.org/officeDocument/2006/relationships/customXml" Target="../ink/ink516.xml"/><Relationship Id="rId141" Type="http://schemas.openxmlformats.org/officeDocument/2006/relationships/customXml" Target="../ink/ink550.xml"/><Relationship Id="rId7" Type="http://schemas.openxmlformats.org/officeDocument/2006/relationships/image" Target="../media/image471.png"/><Relationship Id="rId183" Type="http://schemas.openxmlformats.org/officeDocument/2006/relationships/customXml" Target="../ink/ink571.xml"/><Relationship Id="rId239" Type="http://schemas.openxmlformats.org/officeDocument/2006/relationships/customXml" Target="../ink/ink599.xml"/><Relationship Id="rId250" Type="http://schemas.openxmlformats.org/officeDocument/2006/relationships/image" Target="../media/image589.png"/><Relationship Id="rId292" Type="http://schemas.openxmlformats.org/officeDocument/2006/relationships/image" Target="../media/image610.png"/><Relationship Id="rId306" Type="http://schemas.openxmlformats.org/officeDocument/2006/relationships/image" Target="../media/image617.png"/><Relationship Id="rId45" Type="http://schemas.openxmlformats.org/officeDocument/2006/relationships/image" Target="../media/image490.png"/><Relationship Id="rId87" Type="http://schemas.openxmlformats.org/officeDocument/2006/relationships/image" Target="../media/image511.png"/><Relationship Id="rId110" Type="http://schemas.openxmlformats.org/officeDocument/2006/relationships/customXml" Target="../ink/ink533.xml"/><Relationship Id="rId348" Type="http://schemas.openxmlformats.org/officeDocument/2006/relationships/customXml" Target="../ink/ink654.xml"/><Relationship Id="rId152" Type="http://schemas.openxmlformats.org/officeDocument/2006/relationships/image" Target="../media/image541.png"/><Relationship Id="rId194" Type="http://schemas.openxmlformats.org/officeDocument/2006/relationships/image" Target="../media/image561.png"/><Relationship Id="rId208" Type="http://schemas.openxmlformats.org/officeDocument/2006/relationships/image" Target="../media/image568.png"/><Relationship Id="rId261" Type="http://schemas.openxmlformats.org/officeDocument/2006/relationships/customXml" Target="../ink/ink610.xml"/><Relationship Id="rId14" Type="http://schemas.openxmlformats.org/officeDocument/2006/relationships/customXml" Target="../ink/ink485.xml"/><Relationship Id="rId56" Type="http://schemas.openxmlformats.org/officeDocument/2006/relationships/customXml" Target="../ink/ink506.xml"/><Relationship Id="rId317" Type="http://schemas.openxmlformats.org/officeDocument/2006/relationships/image" Target="../media/image622.png"/><Relationship Id="rId359" Type="http://schemas.openxmlformats.org/officeDocument/2006/relationships/image" Target="../media/image643.png"/><Relationship Id="rId98" Type="http://schemas.openxmlformats.org/officeDocument/2006/relationships/customXml" Target="../ink/ink527.xml"/><Relationship Id="rId121" Type="http://schemas.openxmlformats.org/officeDocument/2006/relationships/image" Target="../media/image527.png"/><Relationship Id="rId163" Type="http://schemas.openxmlformats.org/officeDocument/2006/relationships/customXml" Target="../ink/ink561.xml"/><Relationship Id="rId219" Type="http://schemas.openxmlformats.org/officeDocument/2006/relationships/customXml" Target="../ink/ink589.xml"/><Relationship Id="rId230" Type="http://schemas.openxmlformats.org/officeDocument/2006/relationships/image" Target="../media/image579.png"/><Relationship Id="rId25" Type="http://schemas.openxmlformats.org/officeDocument/2006/relationships/image" Target="../media/image480.png"/><Relationship Id="rId67" Type="http://schemas.openxmlformats.org/officeDocument/2006/relationships/image" Target="../media/image501.png"/><Relationship Id="rId272" Type="http://schemas.openxmlformats.org/officeDocument/2006/relationships/image" Target="../media/image600.png"/><Relationship Id="rId328" Type="http://schemas.openxmlformats.org/officeDocument/2006/relationships/customXml" Target="../ink/ink644.xml"/><Relationship Id="rId88" Type="http://schemas.openxmlformats.org/officeDocument/2006/relationships/customXml" Target="../ink/ink522.xml"/><Relationship Id="rId111" Type="http://schemas.openxmlformats.org/officeDocument/2006/relationships/image" Target="../media/image523.png"/><Relationship Id="rId132" Type="http://schemas.openxmlformats.org/officeDocument/2006/relationships/image" Target="../media/image532.png"/><Relationship Id="rId153" Type="http://schemas.openxmlformats.org/officeDocument/2006/relationships/customXml" Target="../ink/ink556.xml"/><Relationship Id="rId174" Type="http://schemas.openxmlformats.org/officeDocument/2006/relationships/image" Target="../media/image374.png"/><Relationship Id="rId195" Type="http://schemas.openxmlformats.org/officeDocument/2006/relationships/customXml" Target="../ink/ink577.xml"/><Relationship Id="rId209" Type="http://schemas.openxmlformats.org/officeDocument/2006/relationships/customXml" Target="../ink/ink584.xml"/><Relationship Id="rId360" Type="http://schemas.openxmlformats.org/officeDocument/2006/relationships/customXml" Target="../ink/ink660.xml"/><Relationship Id="rId220" Type="http://schemas.openxmlformats.org/officeDocument/2006/relationships/image" Target="../media/image574.png"/><Relationship Id="rId241" Type="http://schemas.openxmlformats.org/officeDocument/2006/relationships/customXml" Target="../ink/ink600.xml"/><Relationship Id="rId15" Type="http://schemas.openxmlformats.org/officeDocument/2006/relationships/image" Target="../media/image475.png"/><Relationship Id="rId36" Type="http://schemas.openxmlformats.org/officeDocument/2006/relationships/customXml" Target="../ink/ink496.xml"/><Relationship Id="rId57" Type="http://schemas.openxmlformats.org/officeDocument/2006/relationships/image" Target="../media/image496.png"/><Relationship Id="rId262" Type="http://schemas.openxmlformats.org/officeDocument/2006/relationships/image" Target="../media/image595.png"/><Relationship Id="rId283" Type="http://schemas.openxmlformats.org/officeDocument/2006/relationships/customXml" Target="../ink/ink621.xml"/><Relationship Id="rId318" Type="http://schemas.openxmlformats.org/officeDocument/2006/relationships/customXml" Target="../ink/ink639.xml"/><Relationship Id="rId339" Type="http://schemas.openxmlformats.org/officeDocument/2006/relationships/image" Target="../media/image633.png"/><Relationship Id="rId78" Type="http://schemas.openxmlformats.org/officeDocument/2006/relationships/customXml" Target="../ink/ink517.xml"/><Relationship Id="rId99" Type="http://schemas.openxmlformats.org/officeDocument/2006/relationships/image" Target="../media/image517.png"/><Relationship Id="rId101" Type="http://schemas.openxmlformats.org/officeDocument/2006/relationships/image" Target="../media/image518.png"/><Relationship Id="rId122" Type="http://schemas.openxmlformats.org/officeDocument/2006/relationships/customXml" Target="../ink/ink539.xml"/><Relationship Id="rId143" Type="http://schemas.openxmlformats.org/officeDocument/2006/relationships/customXml" Target="../ink/ink551.xml"/><Relationship Id="rId164" Type="http://schemas.openxmlformats.org/officeDocument/2006/relationships/image" Target="../media/image547.png"/><Relationship Id="rId185" Type="http://schemas.openxmlformats.org/officeDocument/2006/relationships/customXml" Target="../ink/ink572.xml"/><Relationship Id="rId350" Type="http://schemas.openxmlformats.org/officeDocument/2006/relationships/customXml" Target="../ink/ink655.xml"/><Relationship Id="rId9" Type="http://schemas.openxmlformats.org/officeDocument/2006/relationships/image" Target="../media/image472.png"/><Relationship Id="rId210" Type="http://schemas.openxmlformats.org/officeDocument/2006/relationships/image" Target="../media/image569.png"/><Relationship Id="rId26" Type="http://schemas.openxmlformats.org/officeDocument/2006/relationships/customXml" Target="../ink/ink491.xml"/><Relationship Id="rId231" Type="http://schemas.openxmlformats.org/officeDocument/2006/relationships/customXml" Target="../ink/ink595.xml"/><Relationship Id="rId252" Type="http://schemas.openxmlformats.org/officeDocument/2006/relationships/image" Target="../media/image590.png"/><Relationship Id="rId273" Type="http://schemas.openxmlformats.org/officeDocument/2006/relationships/customXml" Target="../ink/ink616.xml"/><Relationship Id="rId294" Type="http://schemas.openxmlformats.org/officeDocument/2006/relationships/image" Target="../media/image611.png"/><Relationship Id="rId308" Type="http://schemas.openxmlformats.org/officeDocument/2006/relationships/image" Target="../media/image618.png"/><Relationship Id="rId329" Type="http://schemas.openxmlformats.org/officeDocument/2006/relationships/image" Target="../media/image628.png"/><Relationship Id="rId47" Type="http://schemas.openxmlformats.org/officeDocument/2006/relationships/image" Target="../media/image491.png"/><Relationship Id="rId68" Type="http://schemas.openxmlformats.org/officeDocument/2006/relationships/customXml" Target="../ink/ink512.xml"/><Relationship Id="rId89" Type="http://schemas.openxmlformats.org/officeDocument/2006/relationships/image" Target="../media/image512.png"/><Relationship Id="rId112" Type="http://schemas.openxmlformats.org/officeDocument/2006/relationships/customXml" Target="../ink/ink534.xml"/><Relationship Id="rId133" Type="http://schemas.openxmlformats.org/officeDocument/2006/relationships/customXml" Target="../ink/ink545.xml"/><Relationship Id="rId154" Type="http://schemas.openxmlformats.org/officeDocument/2006/relationships/image" Target="../media/image542.png"/><Relationship Id="rId175" Type="http://schemas.openxmlformats.org/officeDocument/2006/relationships/customXml" Target="../ink/ink567.xml"/><Relationship Id="rId340" Type="http://schemas.openxmlformats.org/officeDocument/2006/relationships/customXml" Target="../ink/ink650.xml"/><Relationship Id="rId361" Type="http://schemas.openxmlformats.org/officeDocument/2006/relationships/image" Target="../media/image644.png"/><Relationship Id="rId196" Type="http://schemas.openxmlformats.org/officeDocument/2006/relationships/image" Target="../media/image562.png"/><Relationship Id="rId200" Type="http://schemas.openxmlformats.org/officeDocument/2006/relationships/image" Target="../media/image564.png"/><Relationship Id="rId16" Type="http://schemas.openxmlformats.org/officeDocument/2006/relationships/customXml" Target="../ink/ink486.xml"/><Relationship Id="rId221" Type="http://schemas.openxmlformats.org/officeDocument/2006/relationships/customXml" Target="../ink/ink590.xml"/><Relationship Id="rId242" Type="http://schemas.openxmlformats.org/officeDocument/2006/relationships/image" Target="../media/image585.png"/><Relationship Id="rId263" Type="http://schemas.openxmlformats.org/officeDocument/2006/relationships/customXml" Target="../ink/ink611.xml"/><Relationship Id="rId284" Type="http://schemas.openxmlformats.org/officeDocument/2006/relationships/image" Target="../media/image606.png"/><Relationship Id="rId319" Type="http://schemas.openxmlformats.org/officeDocument/2006/relationships/image" Target="../media/image623.png"/><Relationship Id="rId37" Type="http://schemas.openxmlformats.org/officeDocument/2006/relationships/image" Target="../media/image486.png"/><Relationship Id="rId58" Type="http://schemas.openxmlformats.org/officeDocument/2006/relationships/customXml" Target="../ink/ink507.xml"/><Relationship Id="rId79" Type="http://schemas.openxmlformats.org/officeDocument/2006/relationships/image" Target="../media/image507.png"/><Relationship Id="rId102" Type="http://schemas.openxmlformats.org/officeDocument/2006/relationships/customXml" Target="../ink/ink529.xml"/><Relationship Id="rId123" Type="http://schemas.openxmlformats.org/officeDocument/2006/relationships/image" Target="../media/image528.png"/><Relationship Id="rId144" Type="http://schemas.openxmlformats.org/officeDocument/2006/relationships/image" Target="../media/image537.png"/><Relationship Id="rId330" Type="http://schemas.openxmlformats.org/officeDocument/2006/relationships/customXml" Target="../ink/ink645.xml"/><Relationship Id="rId90" Type="http://schemas.openxmlformats.org/officeDocument/2006/relationships/customXml" Target="../ink/ink523.xml"/><Relationship Id="rId165" Type="http://schemas.openxmlformats.org/officeDocument/2006/relationships/customXml" Target="../ink/ink562.xml"/><Relationship Id="rId186" Type="http://schemas.openxmlformats.org/officeDocument/2006/relationships/image" Target="../media/image557.png"/><Relationship Id="rId351" Type="http://schemas.openxmlformats.org/officeDocument/2006/relationships/image" Target="../media/image639.png"/><Relationship Id="rId211" Type="http://schemas.openxmlformats.org/officeDocument/2006/relationships/customXml" Target="../ink/ink585.xml"/><Relationship Id="rId232" Type="http://schemas.openxmlformats.org/officeDocument/2006/relationships/image" Target="../media/image580.png"/><Relationship Id="rId253" Type="http://schemas.openxmlformats.org/officeDocument/2006/relationships/customXml" Target="../ink/ink606.xml"/><Relationship Id="rId274" Type="http://schemas.openxmlformats.org/officeDocument/2006/relationships/image" Target="../media/image601.png"/><Relationship Id="rId295" Type="http://schemas.openxmlformats.org/officeDocument/2006/relationships/customXml" Target="../ink/ink627.xml"/><Relationship Id="rId309" Type="http://schemas.openxmlformats.org/officeDocument/2006/relationships/customXml" Target="../ink/ink634.xml"/><Relationship Id="rId27" Type="http://schemas.openxmlformats.org/officeDocument/2006/relationships/image" Target="../media/image481.png"/><Relationship Id="rId48" Type="http://schemas.openxmlformats.org/officeDocument/2006/relationships/customXml" Target="../ink/ink502.xml"/><Relationship Id="rId69" Type="http://schemas.openxmlformats.org/officeDocument/2006/relationships/image" Target="../media/image502.png"/><Relationship Id="rId113" Type="http://schemas.openxmlformats.org/officeDocument/2006/relationships/image" Target="../media/image524.png"/><Relationship Id="rId134" Type="http://schemas.openxmlformats.org/officeDocument/2006/relationships/image" Target="../media/image533.png"/><Relationship Id="rId320" Type="http://schemas.openxmlformats.org/officeDocument/2006/relationships/customXml" Target="../ink/ink640.xml"/><Relationship Id="rId80" Type="http://schemas.openxmlformats.org/officeDocument/2006/relationships/customXml" Target="../ink/ink518.xml"/><Relationship Id="rId155" Type="http://schemas.openxmlformats.org/officeDocument/2006/relationships/customXml" Target="../ink/ink557.xml"/><Relationship Id="rId176" Type="http://schemas.openxmlformats.org/officeDocument/2006/relationships/image" Target="../media/image552.png"/><Relationship Id="rId197" Type="http://schemas.openxmlformats.org/officeDocument/2006/relationships/customXml" Target="../ink/ink578.xml"/><Relationship Id="rId341" Type="http://schemas.openxmlformats.org/officeDocument/2006/relationships/image" Target="../media/image634.png"/><Relationship Id="rId201" Type="http://schemas.openxmlformats.org/officeDocument/2006/relationships/customXml" Target="../ink/ink580.xml"/><Relationship Id="rId222" Type="http://schemas.openxmlformats.org/officeDocument/2006/relationships/image" Target="../media/image575.png"/><Relationship Id="rId243" Type="http://schemas.openxmlformats.org/officeDocument/2006/relationships/customXml" Target="../ink/ink601.xml"/><Relationship Id="rId264" Type="http://schemas.openxmlformats.org/officeDocument/2006/relationships/image" Target="../media/image596.png"/><Relationship Id="rId285" Type="http://schemas.openxmlformats.org/officeDocument/2006/relationships/customXml" Target="../ink/ink622.xml"/><Relationship Id="rId17" Type="http://schemas.openxmlformats.org/officeDocument/2006/relationships/image" Target="../media/image476.png"/><Relationship Id="rId38" Type="http://schemas.openxmlformats.org/officeDocument/2006/relationships/customXml" Target="../ink/ink497.xml"/><Relationship Id="rId59" Type="http://schemas.openxmlformats.org/officeDocument/2006/relationships/image" Target="../media/image497.png"/><Relationship Id="rId103" Type="http://schemas.openxmlformats.org/officeDocument/2006/relationships/image" Target="../media/image519.png"/><Relationship Id="rId124" Type="http://schemas.openxmlformats.org/officeDocument/2006/relationships/customXml" Target="../ink/ink540.xml"/><Relationship Id="rId310" Type="http://schemas.openxmlformats.org/officeDocument/2006/relationships/image" Target="../media/image619.png"/><Relationship Id="rId70" Type="http://schemas.openxmlformats.org/officeDocument/2006/relationships/customXml" Target="../ink/ink513.xml"/><Relationship Id="rId91" Type="http://schemas.openxmlformats.org/officeDocument/2006/relationships/image" Target="../media/image513.png"/><Relationship Id="rId145" Type="http://schemas.openxmlformats.org/officeDocument/2006/relationships/customXml" Target="../ink/ink552.xml"/><Relationship Id="rId166" Type="http://schemas.openxmlformats.org/officeDocument/2006/relationships/image" Target="../media/image548.png"/><Relationship Id="rId187" Type="http://schemas.openxmlformats.org/officeDocument/2006/relationships/customXml" Target="../ink/ink573.xml"/><Relationship Id="rId331" Type="http://schemas.openxmlformats.org/officeDocument/2006/relationships/image" Target="../media/image629.png"/><Relationship Id="rId352" Type="http://schemas.openxmlformats.org/officeDocument/2006/relationships/customXml" Target="../ink/ink656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570.png"/><Relationship Id="rId233" Type="http://schemas.openxmlformats.org/officeDocument/2006/relationships/customXml" Target="../ink/ink596.xml"/><Relationship Id="rId254" Type="http://schemas.openxmlformats.org/officeDocument/2006/relationships/image" Target="../media/image591.png"/><Relationship Id="rId28" Type="http://schemas.openxmlformats.org/officeDocument/2006/relationships/customXml" Target="../ink/ink492.xml"/><Relationship Id="rId49" Type="http://schemas.openxmlformats.org/officeDocument/2006/relationships/image" Target="../media/image492.png"/><Relationship Id="rId114" Type="http://schemas.openxmlformats.org/officeDocument/2006/relationships/customXml" Target="../ink/ink535.xml"/><Relationship Id="rId275" Type="http://schemas.openxmlformats.org/officeDocument/2006/relationships/customXml" Target="../ink/ink617.xml"/><Relationship Id="rId296" Type="http://schemas.openxmlformats.org/officeDocument/2006/relationships/image" Target="../media/image612.png"/><Relationship Id="rId300" Type="http://schemas.openxmlformats.org/officeDocument/2006/relationships/image" Target="../media/image614.png"/><Relationship Id="rId60" Type="http://schemas.openxmlformats.org/officeDocument/2006/relationships/customXml" Target="../ink/ink508.xml"/><Relationship Id="rId81" Type="http://schemas.openxmlformats.org/officeDocument/2006/relationships/image" Target="../media/image508.png"/><Relationship Id="rId135" Type="http://schemas.openxmlformats.org/officeDocument/2006/relationships/customXml" Target="../ink/ink546.xml"/><Relationship Id="rId156" Type="http://schemas.openxmlformats.org/officeDocument/2006/relationships/image" Target="../media/image543.png"/><Relationship Id="rId177" Type="http://schemas.openxmlformats.org/officeDocument/2006/relationships/customXml" Target="../ink/ink568.xml"/><Relationship Id="rId198" Type="http://schemas.openxmlformats.org/officeDocument/2006/relationships/image" Target="../media/image563.png"/><Relationship Id="rId321" Type="http://schemas.openxmlformats.org/officeDocument/2006/relationships/image" Target="../media/image624.png"/><Relationship Id="rId342" Type="http://schemas.openxmlformats.org/officeDocument/2006/relationships/customXml" Target="../ink/ink651.xml"/><Relationship Id="rId202" Type="http://schemas.openxmlformats.org/officeDocument/2006/relationships/image" Target="../media/image565.png"/><Relationship Id="rId223" Type="http://schemas.openxmlformats.org/officeDocument/2006/relationships/customXml" Target="../ink/ink591.xml"/><Relationship Id="rId244" Type="http://schemas.openxmlformats.org/officeDocument/2006/relationships/image" Target="../media/image586.png"/><Relationship Id="rId18" Type="http://schemas.openxmlformats.org/officeDocument/2006/relationships/customXml" Target="../ink/ink487.xml"/><Relationship Id="rId39" Type="http://schemas.openxmlformats.org/officeDocument/2006/relationships/image" Target="../media/image487.png"/><Relationship Id="rId265" Type="http://schemas.openxmlformats.org/officeDocument/2006/relationships/customXml" Target="../ink/ink612.xml"/><Relationship Id="rId286" Type="http://schemas.openxmlformats.org/officeDocument/2006/relationships/image" Target="../media/image607.png"/><Relationship Id="rId50" Type="http://schemas.openxmlformats.org/officeDocument/2006/relationships/customXml" Target="../ink/ink503.xml"/><Relationship Id="rId104" Type="http://schemas.openxmlformats.org/officeDocument/2006/relationships/customXml" Target="../ink/ink530.xml"/><Relationship Id="rId125" Type="http://schemas.openxmlformats.org/officeDocument/2006/relationships/image" Target="../media/image529.png"/><Relationship Id="rId146" Type="http://schemas.openxmlformats.org/officeDocument/2006/relationships/image" Target="../media/image538.png"/><Relationship Id="rId167" Type="http://schemas.openxmlformats.org/officeDocument/2006/relationships/customXml" Target="../ink/ink563.xml"/><Relationship Id="rId188" Type="http://schemas.openxmlformats.org/officeDocument/2006/relationships/image" Target="../media/image558.png"/><Relationship Id="rId311" Type="http://schemas.openxmlformats.org/officeDocument/2006/relationships/customXml" Target="../ink/ink635.xml"/><Relationship Id="rId332" Type="http://schemas.openxmlformats.org/officeDocument/2006/relationships/customXml" Target="../ink/ink646.xml"/><Relationship Id="rId353" Type="http://schemas.openxmlformats.org/officeDocument/2006/relationships/image" Target="../media/image640.png"/><Relationship Id="rId71" Type="http://schemas.openxmlformats.org/officeDocument/2006/relationships/image" Target="../media/image503.png"/><Relationship Id="rId92" Type="http://schemas.openxmlformats.org/officeDocument/2006/relationships/customXml" Target="../ink/ink524.xml"/><Relationship Id="rId213" Type="http://schemas.openxmlformats.org/officeDocument/2006/relationships/customXml" Target="../ink/ink586.xml"/><Relationship Id="rId234" Type="http://schemas.openxmlformats.org/officeDocument/2006/relationships/image" Target="../media/image581.png"/><Relationship Id="rId2" Type="http://schemas.openxmlformats.org/officeDocument/2006/relationships/customXml" Target="../ink/ink479.xml"/><Relationship Id="rId29" Type="http://schemas.openxmlformats.org/officeDocument/2006/relationships/image" Target="../media/image482.png"/><Relationship Id="rId255" Type="http://schemas.openxmlformats.org/officeDocument/2006/relationships/customXml" Target="../ink/ink607.xml"/><Relationship Id="rId276" Type="http://schemas.openxmlformats.org/officeDocument/2006/relationships/image" Target="../media/image602.png"/><Relationship Id="rId297" Type="http://schemas.openxmlformats.org/officeDocument/2006/relationships/customXml" Target="../ink/ink628.xml"/><Relationship Id="rId40" Type="http://schemas.openxmlformats.org/officeDocument/2006/relationships/customXml" Target="../ink/ink498.xml"/><Relationship Id="rId115" Type="http://schemas.openxmlformats.org/officeDocument/2006/relationships/image" Target="../media/image97.png"/><Relationship Id="rId136" Type="http://schemas.openxmlformats.org/officeDocument/2006/relationships/image" Target="../media/image534.png"/><Relationship Id="rId157" Type="http://schemas.openxmlformats.org/officeDocument/2006/relationships/customXml" Target="../ink/ink558.xml"/><Relationship Id="rId178" Type="http://schemas.openxmlformats.org/officeDocument/2006/relationships/image" Target="../media/image553.png"/><Relationship Id="rId301" Type="http://schemas.openxmlformats.org/officeDocument/2006/relationships/customXml" Target="../ink/ink630.xml"/><Relationship Id="rId322" Type="http://schemas.openxmlformats.org/officeDocument/2006/relationships/customXml" Target="../ink/ink641.xml"/><Relationship Id="rId343" Type="http://schemas.openxmlformats.org/officeDocument/2006/relationships/image" Target="../media/image635.png"/><Relationship Id="rId61" Type="http://schemas.openxmlformats.org/officeDocument/2006/relationships/image" Target="../media/image498.png"/><Relationship Id="rId82" Type="http://schemas.openxmlformats.org/officeDocument/2006/relationships/customXml" Target="../ink/ink519.xml"/><Relationship Id="rId199" Type="http://schemas.openxmlformats.org/officeDocument/2006/relationships/customXml" Target="../ink/ink579.xml"/><Relationship Id="rId203" Type="http://schemas.openxmlformats.org/officeDocument/2006/relationships/customXml" Target="../ink/ink581.xml"/><Relationship Id="rId19" Type="http://schemas.openxmlformats.org/officeDocument/2006/relationships/image" Target="../media/image477.png"/><Relationship Id="rId224" Type="http://schemas.openxmlformats.org/officeDocument/2006/relationships/image" Target="../media/image576.png"/><Relationship Id="rId245" Type="http://schemas.openxmlformats.org/officeDocument/2006/relationships/customXml" Target="../ink/ink602.xml"/><Relationship Id="rId266" Type="http://schemas.openxmlformats.org/officeDocument/2006/relationships/image" Target="../media/image597.png"/><Relationship Id="rId287" Type="http://schemas.openxmlformats.org/officeDocument/2006/relationships/customXml" Target="../ink/ink623.xml"/><Relationship Id="rId30" Type="http://schemas.openxmlformats.org/officeDocument/2006/relationships/customXml" Target="../ink/ink493.xml"/><Relationship Id="rId105" Type="http://schemas.openxmlformats.org/officeDocument/2006/relationships/image" Target="../media/image520.png"/><Relationship Id="rId126" Type="http://schemas.openxmlformats.org/officeDocument/2006/relationships/customXml" Target="../ink/ink541.xml"/><Relationship Id="rId147" Type="http://schemas.openxmlformats.org/officeDocument/2006/relationships/customXml" Target="../ink/ink553.xml"/><Relationship Id="rId168" Type="http://schemas.openxmlformats.org/officeDocument/2006/relationships/image" Target="../media/image549.png"/><Relationship Id="rId312" Type="http://schemas.openxmlformats.org/officeDocument/2006/relationships/image" Target="../media/image620.png"/><Relationship Id="rId333" Type="http://schemas.openxmlformats.org/officeDocument/2006/relationships/image" Target="../media/image630.png"/><Relationship Id="rId354" Type="http://schemas.openxmlformats.org/officeDocument/2006/relationships/customXml" Target="../ink/ink657.xml"/><Relationship Id="rId51" Type="http://schemas.openxmlformats.org/officeDocument/2006/relationships/image" Target="../media/image493.png"/><Relationship Id="rId72" Type="http://schemas.openxmlformats.org/officeDocument/2006/relationships/customXml" Target="../ink/ink514.xml"/><Relationship Id="rId93" Type="http://schemas.openxmlformats.org/officeDocument/2006/relationships/image" Target="../media/image514.png"/><Relationship Id="rId189" Type="http://schemas.openxmlformats.org/officeDocument/2006/relationships/customXml" Target="../ink/ink574.xml"/><Relationship Id="rId3" Type="http://schemas.openxmlformats.org/officeDocument/2006/relationships/image" Target="../media/image469.png"/><Relationship Id="rId214" Type="http://schemas.openxmlformats.org/officeDocument/2006/relationships/image" Target="../media/image571.png"/><Relationship Id="rId235" Type="http://schemas.openxmlformats.org/officeDocument/2006/relationships/customXml" Target="../ink/ink597.xml"/><Relationship Id="rId256" Type="http://schemas.openxmlformats.org/officeDocument/2006/relationships/image" Target="../media/image592.png"/><Relationship Id="rId277" Type="http://schemas.openxmlformats.org/officeDocument/2006/relationships/customXml" Target="../ink/ink618.xml"/><Relationship Id="rId298" Type="http://schemas.openxmlformats.org/officeDocument/2006/relationships/image" Target="../media/image613.png"/><Relationship Id="rId116" Type="http://schemas.openxmlformats.org/officeDocument/2006/relationships/customXml" Target="../ink/ink536.xml"/><Relationship Id="rId137" Type="http://schemas.openxmlformats.org/officeDocument/2006/relationships/customXml" Target="../ink/ink547.xml"/><Relationship Id="rId158" Type="http://schemas.openxmlformats.org/officeDocument/2006/relationships/image" Target="../media/image544.png"/><Relationship Id="rId302" Type="http://schemas.openxmlformats.org/officeDocument/2006/relationships/image" Target="../media/image615.png"/><Relationship Id="rId323" Type="http://schemas.openxmlformats.org/officeDocument/2006/relationships/image" Target="../media/image625.png"/><Relationship Id="rId344" Type="http://schemas.openxmlformats.org/officeDocument/2006/relationships/customXml" Target="../ink/ink652.xml"/><Relationship Id="rId20" Type="http://schemas.openxmlformats.org/officeDocument/2006/relationships/customXml" Target="../ink/ink488.xml"/><Relationship Id="rId41" Type="http://schemas.openxmlformats.org/officeDocument/2006/relationships/image" Target="../media/image488.png"/><Relationship Id="rId62" Type="http://schemas.openxmlformats.org/officeDocument/2006/relationships/customXml" Target="../ink/ink509.xml"/><Relationship Id="rId83" Type="http://schemas.openxmlformats.org/officeDocument/2006/relationships/image" Target="../media/image509.png"/><Relationship Id="rId179" Type="http://schemas.openxmlformats.org/officeDocument/2006/relationships/customXml" Target="../ink/ink569.xml"/><Relationship Id="rId190" Type="http://schemas.openxmlformats.org/officeDocument/2006/relationships/image" Target="../media/image559.png"/><Relationship Id="rId204" Type="http://schemas.openxmlformats.org/officeDocument/2006/relationships/image" Target="../media/image566.png"/><Relationship Id="rId225" Type="http://schemas.openxmlformats.org/officeDocument/2006/relationships/customXml" Target="../ink/ink592.xml"/><Relationship Id="rId246" Type="http://schemas.openxmlformats.org/officeDocument/2006/relationships/image" Target="../media/image587.png"/><Relationship Id="rId267" Type="http://schemas.openxmlformats.org/officeDocument/2006/relationships/customXml" Target="../ink/ink613.xml"/><Relationship Id="rId288" Type="http://schemas.openxmlformats.org/officeDocument/2006/relationships/image" Target="../media/image608.png"/><Relationship Id="rId106" Type="http://schemas.openxmlformats.org/officeDocument/2006/relationships/customXml" Target="../ink/ink531.xml"/><Relationship Id="rId127" Type="http://schemas.openxmlformats.org/officeDocument/2006/relationships/image" Target="../media/image530.png"/><Relationship Id="rId313" Type="http://schemas.openxmlformats.org/officeDocument/2006/relationships/customXml" Target="../ink/ink636.xml"/><Relationship Id="rId10" Type="http://schemas.openxmlformats.org/officeDocument/2006/relationships/customXml" Target="../ink/ink483.xml"/><Relationship Id="rId31" Type="http://schemas.openxmlformats.org/officeDocument/2006/relationships/image" Target="../media/image483.png"/><Relationship Id="rId52" Type="http://schemas.openxmlformats.org/officeDocument/2006/relationships/customXml" Target="../ink/ink504.xml"/><Relationship Id="rId73" Type="http://schemas.openxmlformats.org/officeDocument/2006/relationships/image" Target="../media/image504.png"/><Relationship Id="rId94" Type="http://schemas.openxmlformats.org/officeDocument/2006/relationships/customXml" Target="../ink/ink525.xml"/><Relationship Id="rId148" Type="http://schemas.openxmlformats.org/officeDocument/2006/relationships/image" Target="../media/image539.png"/><Relationship Id="rId169" Type="http://schemas.openxmlformats.org/officeDocument/2006/relationships/customXml" Target="../ink/ink564.xml"/><Relationship Id="rId334" Type="http://schemas.openxmlformats.org/officeDocument/2006/relationships/customXml" Target="../ink/ink647.xml"/><Relationship Id="rId355" Type="http://schemas.openxmlformats.org/officeDocument/2006/relationships/image" Target="../media/image641.png"/><Relationship Id="rId4" Type="http://schemas.openxmlformats.org/officeDocument/2006/relationships/customXml" Target="../ink/ink480.xml"/><Relationship Id="rId180" Type="http://schemas.openxmlformats.org/officeDocument/2006/relationships/image" Target="../media/image554.png"/><Relationship Id="rId215" Type="http://schemas.openxmlformats.org/officeDocument/2006/relationships/customXml" Target="../ink/ink587.xml"/><Relationship Id="rId236" Type="http://schemas.openxmlformats.org/officeDocument/2006/relationships/image" Target="../media/image582.png"/><Relationship Id="rId257" Type="http://schemas.openxmlformats.org/officeDocument/2006/relationships/customXml" Target="../ink/ink608.xml"/><Relationship Id="rId278" Type="http://schemas.openxmlformats.org/officeDocument/2006/relationships/image" Target="../media/image603.png"/><Relationship Id="rId303" Type="http://schemas.openxmlformats.org/officeDocument/2006/relationships/customXml" Target="../ink/ink631.xml"/><Relationship Id="rId42" Type="http://schemas.openxmlformats.org/officeDocument/2006/relationships/customXml" Target="../ink/ink499.xml"/><Relationship Id="rId84" Type="http://schemas.openxmlformats.org/officeDocument/2006/relationships/customXml" Target="../ink/ink520.xml"/><Relationship Id="rId138" Type="http://schemas.openxmlformats.org/officeDocument/2006/relationships/customXml" Target="../ink/ink548.xml"/><Relationship Id="rId345" Type="http://schemas.openxmlformats.org/officeDocument/2006/relationships/image" Target="../media/image636.png"/><Relationship Id="rId191" Type="http://schemas.openxmlformats.org/officeDocument/2006/relationships/customXml" Target="../ink/ink575.xml"/><Relationship Id="rId205" Type="http://schemas.openxmlformats.org/officeDocument/2006/relationships/customXml" Target="../ink/ink582.xml"/><Relationship Id="rId247" Type="http://schemas.openxmlformats.org/officeDocument/2006/relationships/customXml" Target="../ink/ink603.xml"/><Relationship Id="rId107" Type="http://schemas.openxmlformats.org/officeDocument/2006/relationships/image" Target="../media/image521.png"/><Relationship Id="rId289" Type="http://schemas.openxmlformats.org/officeDocument/2006/relationships/customXml" Target="../ink/ink624.xml"/><Relationship Id="rId11" Type="http://schemas.openxmlformats.org/officeDocument/2006/relationships/image" Target="../media/image473.png"/><Relationship Id="rId53" Type="http://schemas.openxmlformats.org/officeDocument/2006/relationships/image" Target="../media/image494.png"/><Relationship Id="rId149" Type="http://schemas.openxmlformats.org/officeDocument/2006/relationships/customXml" Target="../ink/ink554.xml"/><Relationship Id="rId314" Type="http://schemas.openxmlformats.org/officeDocument/2006/relationships/image" Target="../media/image621.png"/><Relationship Id="rId356" Type="http://schemas.openxmlformats.org/officeDocument/2006/relationships/customXml" Target="../ink/ink658.xml"/><Relationship Id="rId95" Type="http://schemas.openxmlformats.org/officeDocument/2006/relationships/image" Target="../media/image515.png"/><Relationship Id="rId160" Type="http://schemas.openxmlformats.org/officeDocument/2006/relationships/image" Target="../media/image545.png"/><Relationship Id="rId216" Type="http://schemas.openxmlformats.org/officeDocument/2006/relationships/image" Target="../media/image572.png"/><Relationship Id="rId258" Type="http://schemas.openxmlformats.org/officeDocument/2006/relationships/image" Target="../media/image593.png"/><Relationship Id="rId22" Type="http://schemas.openxmlformats.org/officeDocument/2006/relationships/customXml" Target="../ink/ink489.xml"/><Relationship Id="rId64" Type="http://schemas.openxmlformats.org/officeDocument/2006/relationships/customXml" Target="../ink/ink510.xml"/><Relationship Id="rId118" Type="http://schemas.openxmlformats.org/officeDocument/2006/relationships/customXml" Target="../ink/ink537.xml"/><Relationship Id="rId325" Type="http://schemas.openxmlformats.org/officeDocument/2006/relationships/image" Target="../media/image626.png"/><Relationship Id="rId171" Type="http://schemas.openxmlformats.org/officeDocument/2006/relationships/customXml" Target="../ink/ink565.xml"/><Relationship Id="rId227" Type="http://schemas.openxmlformats.org/officeDocument/2006/relationships/customXml" Target="../ink/ink593.xml"/><Relationship Id="rId269" Type="http://schemas.openxmlformats.org/officeDocument/2006/relationships/customXml" Target="../ink/ink614.xml"/><Relationship Id="rId33" Type="http://schemas.openxmlformats.org/officeDocument/2006/relationships/image" Target="../media/image484.png"/><Relationship Id="rId129" Type="http://schemas.openxmlformats.org/officeDocument/2006/relationships/image" Target="../media/image531.png"/><Relationship Id="rId280" Type="http://schemas.openxmlformats.org/officeDocument/2006/relationships/image" Target="../media/image604.png"/><Relationship Id="rId336" Type="http://schemas.openxmlformats.org/officeDocument/2006/relationships/customXml" Target="../ink/ink648.xml"/><Relationship Id="rId75" Type="http://schemas.openxmlformats.org/officeDocument/2006/relationships/image" Target="../media/image505.png"/><Relationship Id="rId140" Type="http://schemas.openxmlformats.org/officeDocument/2006/relationships/image" Target="../media/image535.png"/><Relationship Id="rId182" Type="http://schemas.openxmlformats.org/officeDocument/2006/relationships/image" Target="../media/image555.png"/><Relationship Id="rId6" Type="http://schemas.openxmlformats.org/officeDocument/2006/relationships/customXml" Target="../ink/ink481.xml"/><Relationship Id="rId238" Type="http://schemas.openxmlformats.org/officeDocument/2006/relationships/image" Target="../media/image583.png"/><Relationship Id="rId291" Type="http://schemas.openxmlformats.org/officeDocument/2006/relationships/customXml" Target="../ink/ink625.xml"/><Relationship Id="rId305" Type="http://schemas.openxmlformats.org/officeDocument/2006/relationships/customXml" Target="../ink/ink632.xml"/><Relationship Id="rId347" Type="http://schemas.openxmlformats.org/officeDocument/2006/relationships/image" Target="../media/image637.png"/><Relationship Id="rId44" Type="http://schemas.openxmlformats.org/officeDocument/2006/relationships/customXml" Target="../ink/ink500.xml"/><Relationship Id="rId86" Type="http://schemas.openxmlformats.org/officeDocument/2006/relationships/customXml" Target="../ink/ink521.xml"/><Relationship Id="rId151" Type="http://schemas.openxmlformats.org/officeDocument/2006/relationships/customXml" Target="../ink/ink555.xml"/><Relationship Id="rId193" Type="http://schemas.openxmlformats.org/officeDocument/2006/relationships/customXml" Target="../ink/ink576.xml"/><Relationship Id="rId207" Type="http://schemas.openxmlformats.org/officeDocument/2006/relationships/customXml" Target="../ink/ink583.xml"/><Relationship Id="rId249" Type="http://schemas.openxmlformats.org/officeDocument/2006/relationships/customXml" Target="../ink/ink604.xml"/><Relationship Id="rId13" Type="http://schemas.openxmlformats.org/officeDocument/2006/relationships/image" Target="../media/image474.png"/><Relationship Id="rId109" Type="http://schemas.openxmlformats.org/officeDocument/2006/relationships/image" Target="../media/image522.png"/><Relationship Id="rId260" Type="http://schemas.openxmlformats.org/officeDocument/2006/relationships/image" Target="../media/image594.png"/><Relationship Id="rId316" Type="http://schemas.openxmlformats.org/officeDocument/2006/relationships/customXml" Target="../ink/ink638.xml"/><Relationship Id="rId55" Type="http://schemas.openxmlformats.org/officeDocument/2006/relationships/image" Target="../media/image495.png"/><Relationship Id="rId97" Type="http://schemas.openxmlformats.org/officeDocument/2006/relationships/image" Target="../media/image516.png"/><Relationship Id="rId120" Type="http://schemas.openxmlformats.org/officeDocument/2006/relationships/customXml" Target="../ink/ink538.xml"/><Relationship Id="rId358" Type="http://schemas.openxmlformats.org/officeDocument/2006/relationships/customXml" Target="../ink/ink659.xml"/><Relationship Id="rId162" Type="http://schemas.openxmlformats.org/officeDocument/2006/relationships/image" Target="../media/image546.png"/><Relationship Id="rId218" Type="http://schemas.openxmlformats.org/officeDocument/2006/relationships/image" Target="../media/image573.png"/><Relationship Id="rId271" Type="http://schemas.openxmlformats.org/officeDocument/2006/relationships/customXml" Target="../ink/ink615.xml"/><Relationship Id="rId24" Type="http://schemas.openxmlformats.org/officeDocument/2006/relationships/customXml" Target="../ink/ink490.xml"/><Relationship Id="rId66" Type="http://schemas.openxmlformats.org/officeDocument/2006/relationships/customXml" Target="../ink/ink511.xml"/><Relationship Id="rId131" Type="http://schemas.openxmlformats.org/officeDocument/2006/relationships/customXml" Target="../ink/ink544.xml"/><Relationship Id="rId327" Type="http://schemas.openxmlformats.org/officeDocument/2006/relationships/image" Target="../media/image627.png"/><Relationship Id="rId173" Type="http://schemas.openxmlformats.org/officeDocument/2006/relationships/customXml" Target="../ink/ink566.xml"/><Relationship Id="rId229" Type="http://schemas.openxmlformats.org/officeDocument/2006/relationships/customXml" Target="../ink/ink594.xml"/><Relationship Id="rId240" Type="http://schemas.openxmlformats.org/officeDocument/2006/relationships/image" Target="../media/image584.png"/><Relationship Id="rId35" Type="http://schemas.openxmlformats.org/officeDocument/2006/relationships/image" Target="../media/image485.png"/><Relationship Id="rId77" Type="http://schemas.openxmlformats.org/officeDocument/2006/relationships/image" Target="../media/image506.png"/><Relationship Id="rId100" Type="http://schemas.openxmlformats.org/officeDocument/2006/relationships/customXml" Target="../ink/ink528.xml"/><Relationship Id="rId282" Type="http://schemas.openxmlformats.org/officeDocument/2006/relationships/image" Target="../media/image605.png"/><Relationship Id="rId338" Type="http://schemas.openxmlformats.org/officeDocument/2006/relationships/customXml" Target="../ink/ink649.xml"/><Relationship Id="rId8" Type="http://schemas.openxmlformats.org/officeDocument/2006/relationships/customXml" Target="../ink/ink482.xml"/><Relationship Id="rId142" Type="http://schemas.openxmlformats.org/officeDocument/2006/relationships/image" Target="../media/image536.png"/><Relationship Id="rId184" Type="http://schemas.openxmlformats.org/officeDocument/2006/relationships/image" Target="../media/image556.png"/><Relationship Id="rId251" Type="http://schemas.openxmlformats.org/officeDocument/2006/relationships/customXml" Target="../ink/ink605.xml"/><Relationship Id="rId46" Type="http://schemas.openxmlformats.org/officeDocument/2006/relationships/customXml" Target="../ink/ink501.xml"/><Relationship Id="rId293" Type="http://schemas.openxmlformats.org/officeDocument/2006/relationships/customXml" Target="../ink/ink626.xml"/><Relationship Id="rId307" Type="http://schemas.openxmlformats.org/officeDocument/2006/relationships/customXml" Target="../ink/ink633.xml"/><Relationship Id="rId349" Type="http://schemas.openxmlformats.org/officeDocument/2006/relationships/image" Target="../media/image63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6.png"/><Relationship Id="rId299" Type="http://schemas.openxmlformats.org/officeDocument/2006/relationships/image" Target="../media/image784.png"/><Relationship Id="rId21" Type="http://schemas.openxmlformats.org/officeDocument/2006/relationships/image" Target="../media/image653.png"/><Relationship Id="rId63" Type="http://schemas.openxmlformats.org/officeDocument/2006/relationships/customXml" Target="../ink/ink692.xml"/><Relationship Id="rId159" Type="http://schemas.openxmlformats.org/officeDocument/2006/relationships/image" Target="../media/image716.png"/><Relationship Id="rId324" Type="http://schemas.openxmlformats.org/officeDocument/2006/relationships/customXml" Target="../ink/ink825.xml"/><Relationship Id="rId170" Type="http://schemas.openxmlformats.org/officeDocument/2006/relationships/customXml" Target="../ink/ink747.xml"/><Relationship Id="rId226" Type="http://schemas.openxmlformats.org/officeDocument/2006/relationships/customXml" Target="../ink/ink775.xml"/><Relationship Id="rId268" Type="http://schemas.openxmlformats.org/officeDocument/2006/relationships/customXml" Target="../ink/ink797.xml"/><Relationship Id="rId32" Type="http://schemas.openxmlformats.org/officeDocument/2006/relationships/customXml" Target="../ink/ink676.xml"/><Relationship Id="rId74" Type="http://schemas.openxmlformats.org/officeDocument/2006/relationships/customXml" Target="../ink/ink698.xml"/><Relationship Id="rId128" Type="http://schemas.openxmlformats.org/officeDocument/2006/relationships/customXml" Target="../ink/ink726.xml"/><Relationship Id="rId335" Type="http://schemas.openxmlformats.org/officeDocument/2006/relationships/customXml" Target="../ink/ink831.xml"/><Relationship Id="rId5" Type="http://schemas.openxmlformats.org/officeDocument/2006/relationships/image" Target="../media/image646.png"/><Relationship Id="rId181" Type="http://schemas.openxmlformats.org/officeDocument/2006/relationships/image" Target="../media/image727.png"/><Relationship Id="rId237" Type="http://schemas.openxmlformats.org/officeDocument/2006/relationships/customXml" Target="../ink/ink781.xml"/><Relationship Id="rId279" Type="http://schemas.openxmlformats.org/officeDocument/2006/relationships/image" Target="../media/image774.png"/><Relationship Id="rId43" Type="http://schemas.openxmlformats.org/officeDocument/2006/relationships/image" Target="../media/image411.png"/><Relationship Id="rId139" Type="http://schemas.openxmlformats.org/officeDocument/2006/relationships/image" Target="../media/image706.png"/><Relationship Id="rId290" Type="http://schemas.openxmlformats.org/officeDocument/2006/relationships/customXml" Target="../ink/ink808.xml"/><Relationship Id="rId304" Type="http://schemas.openxmlformats.org/officeDocument/2006/relationships/customXml" Target="../ink/ink815.xml"/><Relationship Id="rId346" Type="http://schemas.openxmlformats.org/officeDocument/2006/relationships/image" Target="../media/image807.png"/><Relationship Id="rId85" Type="http://schemas.openxmlformats.org/officeDocument/2006/relationships/customXml" Target="../ink/ink704.xml"/><Relationship Id="rId150" Type="http://schemas.openxmlformats.org/officeDocument/2006/relationships/customXml" Target="../ink/ink737.xml"/><Relationship Id="rId192" Type="http://schemas.openxmlformats.org/officeDocument/2006/relationships/customXml" Target="../ink/ink758.xml"/><Relationship Id="rId206" Type="http://schemas.openxmlformats.org/officeDocument/2006/relationships/customXml" Target="../ink/ink765.xml"/><Relationship Id="rId248" Type="http://schemas.openxmlformats.org/officeDocument/2006/relationships/image" Target="../media/image759.png"/><Relationship Id="rId12" Type="http://schemas.openxmlformats.org/officeDocument/2006/relationships/customXml" Target="../ink/ink666.xml"/><Relationship Id="rId108" Type="http://schemas.openxmlformats.org/officeDocument/2006/relationships/image" Target="../media/image692.png"/><Relationship Id="rId315" Type="http://schemas.openxmlformats.org/officeDocument/2006/relationships/image" Target="../media/image792.png"/><Relationship Id="rId357" Type="http://schemas.openxmlformats.org/officeDocument/2006/relationships/customXml" Target="../ink/ink842.xml"/><Relationship Id="rId54" Type="http://schemas.openxmlformats.org/officeDocument/2006/relationships/customXml" Target="../ink/ink687.xml"/><Relationship Id="rId96" Type="http://schemas.openxmlformats.org/officeDocument/2006/relationships/image" Target="../media/image687.png"/><Relationship Id="rId161" Type="http://schemas.openxmlformats.org/officeDocument/2006/relationships/image" Target="../media/image717.png"/><Relationship Id="rId217" Type="http://schemas.openxmlformats.org/officeDocument/2006/relationships/image" Target="../media/image217.png"/><Relationship Id="rId259" Type="http://schemas.openxmlformats.org/officeDocument/2006/relationships/image" Target="../media/image764.png"/><Relationship Id="rId23" Type="http://schemas.openxmlformats.org/officeDocument/2006/relationships/image" Target="../media/image97.png"/><Relationship Id="rId119" Type="http://schemas.openxmlformats.org/officeDocument/2006/relationships/image" Target="../media/image697.png"/><Relationship Id="rId270" Type="http://schemas.openxmlformats.org/officeDocument/2006/relationships/customXml" Target="../ink/ink798.xml"/><Relationship Id="rId326" Type="http://schemas.openxmlformats.org/officeDocument/2006/relationships/customXml" Target="../ink/ink826.xml"/><Relationship Id="rId65" Type="http://schemas.openxmlformats.org/officeDocument/2006/relationships/customXml" Target="../ink/ink693.xml"/><Relationship Id="rId130" Type="http://schemas.openxmlformats.org/officeDocument/2006/relationships/customXml" Target="../ink/ink727.xml"/><Relationship Id="rId172" Type="http://schemas.openxmlformats.org/officeDocument/2006/relationships/customXml" Target="../ink/ink748.xml"/><Relationship Id="rId228" Type="http://schemas.openxmlformats.org/officeDocument/2006/relationships/customXml" Target="../ink/ink776.xml"/><Relationship Id="rId281" Type="http://schemas.openxmlformats.org/officeDocument/2006/relationships/image" Target="../media/image775.png"/><Relationship Id="rId337" Type="http://schemas.openxmlformats.org/officeDocument/2006/relationships/customXml" Target="../ink/ink832.xml"/><Relationship Id="rId34" Type="http://schemas.openxmlformats.org/officeDocument/2006/relationships/customXml" Target="../ink/ink677.xml"/><Relationship Id="rId76" Type="http://schemas.openxmlformats.org/officeDocument/2006/relationships/customXml" Target="../ink/ink699.xml"/><Relationship Id="rId141" Type="http://schemas.openxmlformats.org/officeDocument/2006/relationships/image" Target="../media/image707.png"/><Relationship Id="rId7" Type="http://schemas.openxmlformats.org/officeDocument/2006/relationships/image" Target="../media/image647.png"/><Relationship Id="rId183" Type="http://schemas.openxmlformats.org/officeDocument/2006/relationships/image" Target="../media/image728.png"/><Relationship Id="rId239" Type="http://schemas.openxmlformats.org/officeDocument/2006/relationships/customXml" Target="../ink/ink782.xml"/><Relationship Id="rId250" Type="http://schemas.openxmlformats.org/officeDocument/2006/relationships/customXml" Target="../ink/ink788.xml"/><Relationship Id="rId292" Type="http://schemas.openxmlformats.org/officeDocument/2006/relationships/customXml" Target="../ink/ink809.xml"/><Relationship Id="rId306" Type="http://schemas.openxmlformats.org/officeDocument/2006/relationships/customXml" Target="../ink/ink816.xml"/><Relationship Id="rId45" Type="http://schemas.openxmlformats.org/officeDocument/2006/relationships/image" Target="../media/image663.png"/><Relationship Id="rId87" Type="http://schemas.openxmlformats.org/officeDocument/2006/relationships/customXml" Target="../ink/ink705.xml"/><Relationship Id="rId110" Type="http://schemas.openxmlformats.org/officeDocument/2006/relationships/customXml" Target="../ink/ink717.xml"/><Relationship Id="rId348" Type="http://schemas.openxmlformats.org/officeDocument/2006/relationships/image" Target="../media/image808.png"/><Relationship Id="rId152" Type="http://schemas.openxmlformats.org/officeDocument/2006/relationships/customXml" Target="../ink/ink738.xml"/><Relationship Id="rId194" Type="http://schemas.openxmlformats.org/officeDocument/2006/relationships/customXml" Target="../ink/ink759.xml"/><Relationship Id="rId208" Type="http://schemas.openxmlformats.org/officeDocument/2006/relationships/customXml" Target="../ink/ink766.xml"/><Relationship Id="rId261" Type="http://schemas.openxmlformats.org/officeDocument/2006/relationships/image" Target="../media/image765.png"/><Relationship Id="rId14" Type="http://schemas.openxmlformats.org/officeDocument/2006/relationships/customXml" Target="../ink/ink667.xml"/><Relationship Id="rId56" Type="http://schemas.openxmlformats.org/officeDocument/2006/relationships/customXml" Target="../ink/ink688.xml"/><Relationship Id="rId317" Type="http://schemas.openxmlformats.org/officeDocument/2006/relationships/image" Target="../media/image793.png"/><Relationship Id="rId359" Type="http://schemas.openxmlformats.org/officeDocument/2006/relationships/customXml" Target="../ink/ink843.xml"/><Relationship Id="rId98" Type="http://schemas.openxmlformats.org/officeDocument/2006/relationships/image" Target="../media/image688.png"/><Relationship Id="rId121" Type="http://schemas.openxmlformats.org/officeDocument/2006/relationships/image" Target="../media/image698.png"/><Relationship Id="rId163" Type="http://schemas.openxmlformats.org/officeDocument/2006/relationships/image" Target="../media/image718.png"/><Relationship Id="rId219" Type="http://schemas.openxmlformats.org/officeDocument/2006/relationships/image" Target="../media/image745.png"/><Relationship Id="rId230" Type="http://schemas.openxmlformats.org/officeDocument/2006/relationships/customXml" Target="../ink/ink777.xml"/><Relationship Id="rId25" Type="http://schemas.openxmlformats.org/officeDocument/2006/relationships/image" Target="../media/image654.png"/><Relationship Id="rId67" Type="http://schemas.openxmlformats.org/officeDocument/2006/relationships/image" Target="../media/image673.png"/><Relationship Id="rId272" Type="http://schemas.openxmlformats.org/officeDocument/2006/relationships/customXml" Target="../ink/ink799.xml"/><Relationship Id="rId328" Type="http://schemas.openxmlformats.org/officeDocument/2006/relationships/customXml" Target="../ink/ink827.xml"/><Relationship Id="rId88" Type="http://schemas.openxmlformats.org/officeDocument/2006/relationships/image" Target="../media/image683.png"/><Relationship Id="rId111" Type="http://schemas.openxmlformats.org/officeDocument/2006/relationships/image" Target="../media/image693.png"/><Relationship Id="rId132" Type="http://schemas.openxmlformats.org/officeDocument/2006/relationships/customXml" Target="../ink/ink728.xml"/><Relationship Id="rId153" Type="http://schemas.openxmlformats.org/officeDocument/2006/relationships/image" Target="../media/image713.png"/><Relationship Id="rId174" Type="http://schemas.openxmlformats.org/officeDocument/2006/relationships/customXml" Target="../ink/ink749.xml"/><Relationship Id="rId195" Type="http://schemas.openxmlformats.org/officeDocument/2006/relationships/image" Target="../media/image734.png"/><Relationship Id="rId209" Type="http://schemas.openxmlformats.org/officeDocument/2006/relationships/image" Target="../media/image741.png"/><Relationship Id="rId360" Type="http://schemas.openxmlformats.org/officeDocument/2006/relationships/image" Target="../media/image814.png"/><Relationship Id="rId220" Type="http://schemas.openxmlformats.org/officeDocument/2006/relationships/customXml" Target="../ink/ink772.xml"/><Relationship Id="rId241" Type="http://schemas.openxmlformats.org/officeDocument/2006/relationships/customXml" Target="../ink/ink783.xml"/><Relationship Id="rId15" Type="http://schemas.openxmlformats.org/officeDocument/2006/relationships/image" Target="../media/image651.png"/><Relationship Id="rId36" Type="http://schemas.openxmlformats.org/officeDocument/2006/relationships/customXml" Target="../ink/ink678.xml"/><Relationship Id="rId57" Type="http://schemas.openxmlformats.org/officeDocument/2006/relationships/customXml" Target="../ink/ink689.xml"/><Relationship Id="rId262" Type="http://schemas.openxmlformats.org/officeDocument/2006/relationships/customXml" Target="../ink/ink794.xml"/><Relationship Id="rId283" Type="http://schemas.openxmlformats.org/officeDocument/2006/relationships/image" Target="../media/image776.png"/><Relationship Id="rId318" Type="http://schemas.openxmlformats.org/officeDocument/2006/relationships/customXml" Target="../ink/ink822.xml"/><Relationship Id="rId339" Type="http://schemas.openxmlformats.org/officeDocument/2006/relationships/customXml" Target="../ink/ink833.xml"/><Relationship Id="rId78" Type="http://schemas.openxmlformats.org/officeDocument/2006/relationships/image" Target="../media/image678.png"/><Relationship Id="rId99" Type="http://schemas.openxmlformats.org/officeDocument/2006/relationships/customXml" Target="../ink/ink711.xml"/><Relationship Id="rId101" Type="http://schemas.openxmlformats.org/officeDocument/2006/relationships/customXml" Target="../ink/ink712.xml"/><Relationship Id="rId122" Type="http://schemas.openxmlformats.org/officeDocument/2006/relationships/customXml" Target="../ink/ink723.xml"/><Relationship Id="rId143" Type="http://schemas.openxmlformats.org/officeDocument/2006/relationships/image" Target="../media/image708.png"/><Relationship Id="rId164" Type="http://schemas.openxmlformats.org/officeDocument/2006/relationships/customXml" Target="../ink/ink744.xml"/><Relationship Id="rId185" Type="http://schemas.openxmlformats.org/officeDocument/2006/relationships/image" Target="../media/image729.png"/><Relationship Id="rId350" Type="http://schemas.openxmlformats.org/officeDocument/2006/relationships/image" Target="../media/image809.png"/><Relationship Id="rId9" Type="http://schemas.openxmlformats.org/officeDocument/2006/relationships/image" Target="../media/image648.png"/><Relationship Id="rId210" Type="http://schemas.openxmlformats.org/officeDocument/2006/relationships/customXml" Target="../ink/ink767.xml"/><Relationship Id="rId26" Type="http://schemas.openxmlformats.org/officeDocument/2006/relationships/customXml" Target="../ink/ink673.xml"/><Relationship Id="rId231" Type="http://schemas.openxmlformats.org/officeDocument/2006/relationships/image" Target="../media/image751.png"/><Relationship Id="rId252" Type="http://schemas.openxmlformats.org/officeDocument/2006/relationships/customXml" Target="../ink/ink789.xml"/><Relationship Id="rId273" Type="http://schemas.openxmlformats.org/officeDocument/2006/relationships/image" Target="../media/image771.png"/><Relationship Id="rId294" Type="http://schemas.openxmlformats.org/officeDocument/2006/relationships/customXml" Target="../ink/ink810.xml"/><Relationship Id="rId308" Type="http://schemas.openxmlformats.org/officeDocument/2006/relationships/customXml" Target="../ink/ink817.xml"/><Relationship Id="rId329" Type="http://schemas.openxmlformats.org/officeDocument/2006/relationships/image" Target="../media/image799.png"/><Relationship Id="rId47" Type="http://schemas.openxmlformats.org/officeDocument/2006/relationships/image" Target="../media/image664.png"/><Relationship Id="rId68" Type="http://schemas.openxmlformats.org/officeDocument/2006/relationships/customXml" Target="../ink/ink695.xml"/><Relationship Id="rId89" Type="http://schemas.openxmlformats.org/officeDocument/2006/relationships/customXml" Target="../ink/ink706.xml"/><Relationship Id="rId112" Type="http://schemas.openxmlformats.org/officeDocument/2006/relationships/customXml" Target="../ink/ink718.xml"/><Relationship Id="rId133" Type="http://schemas.openxmlformats.org/officeDocument/2006/relationships/image" Target="../media/image703.png"/><Relationship Id="rId154" Type="http://schemas.openxmlformats.org/officeDocument/2006/relationships/customXml" Target="../ink/ink739.xml"/><Relationship Id="rId175" Type="http://schemas.openxmlformats.org/officeDocument/2006/relationships/image" Target="../media/image724.png"/><Relationship Id="rId340" Type="http://schemas.openxmlformats.org/officeDocument/2006/relationships/image" Target="../media/image804.png"/><Relationship Id="rId361" Type="http://schemas.openxmlformats.org/officeDocument/2006/relationships/customXml" Target="../ink/ink844.xml"/><Relationship Id="rId196" Type="http://schemas.openxmlformats.org/officeDocument/2006/relationships/customXml" Target="../ink/ink760.xml"/><Relationship Id="rId200" Type="http://schemas.openxmlformats.org/officeDocument/2006/relationships/customXml" Target="../ink/ink762.xml"/><Relationship Id="rId16" Type="http://schemas.openxmlformats.org/officeDocument/2006/relationships/customXml" Target="../ink/ink668.xml"/><Relationship Id="rId221" Type="http://schemas.openxmlformats.org/officeDocument/2006/relationships/image" Target="../media/image746.png"/><Relationship Id="rId242" Type="http://schemas.openxmlformats.org/officeDocument/2006/relationships/image" Target="../media/image756.png"/><Relationship Id="rId263" Type="http://schemas.openxmlformats.org/officeDocument/2006/relationships/image" Target="../media/image766.png"/><Relationship Id="rId284" Type="http://schemas.openxmlformats.org/officeDocument/2006/relationships/customXml" Target="../ink/ink805.xml"/><Relationship Id="rId319" Type="http://schemas.openxmlformats.org/officeDocument/2006/relationships/image" Target="../media/image794.png"/><Relationship Id="rId37" Type="http://schemas.openxmlformats.org/officeDocument/2006/relationships/image" Target="../media/image660.png"/><Relationship Id="rId58" Type="http://schemas.openxmlformats.org/officeDocument/2006/relationships/image" Target="../media/image669.png"/><Relationship Id="rId79" Type="http://schemas.openxmlformats.org/officeDocument/2006/relationships/customXml" Target="../ink/ink701.xml"/><Relationship Id="rId102" Type="http://schemas.openxmlformats.org/officeDocument/2006/relationships/image" Target="../media/image690.png"/><Relationship Id="rId123" Type="http://schemas.openxmlformats.org/officeDocument/2006/relationships/image" Target="../media/image255.png"/><Relationship Id="rId144" Type="http://schemas.openxmlformats.org/officeDocument/2006/relationships/customXml" Target="../ink/ink734.xml"/><Relationship Id="rId330" Type="http://schemas.openxmlformats.org/officeDocument/2006/relationships/customXml" Target="../ink/ink828.xml"/><Relationship Id="rId90" Type="http://schemas.openxmlformats.org/officeDocument/2006/relationships/image" Target="../media/image684.png"/><Relationship Id="rId165" Type="http://schemas.openxmlformats.org/officeDocument/2006/relationships/image" Target="../media/image719.png"/><Relationship Id="rId186" Type="http://schemas.openxmlformats.org/officeDocument/2006/relationships/customXml" Target="../ink/ink755.xml"/><Relationship Id="rId351" Type="http://schemas.openxmlformats.org/officeDocument/2006/relationships/customXml" Target="../ink/ink839.xml"/><Relationship Id="rId211" Type="http://schemas.openxmlformats.org/officeDocument/2006/relationships/image" Target="../media/image742.png"/><Relationship Id="rId232" Type="http://schemas.openxmlformats.org/officeDocument/2006/relationships/customXml" Target="../ink/ink778.xml"/><Relationship Id="rId253" Type="http://schemas.openxmlformats.org/officeDocument/2006/relationships/image" Target="../media/image761.png"/><Relationship Id="rId274" Type="http://schemas.openxmlformats.org/officeDocument/2006/relationships/customXml" Target="../ink/ink800.xml"/><Relationship Id="rId295" Type="http://schemas.openxmlformats.org/officeDocument/2006/relationships/image" Target="../media/image782.png"/><Relationship Id="rId309" Type="http://schemas.openxmlformats.org/officeDocument/2006/relationships/image" Target="../media/image789.png"/><Relationship Id="rId27" Type="http://schemas.openxmlformats.org/officeDocument/2006/relationships/image" Target="../media/image655.png"/><Relationship Id="rId48" Type="http://schemas.openxmlformats.org/officeDocument/2006/relationships/customXml" Target="../ink/ink684.xml"/><Relationship Id="rId69" Type="http://schemas.openxmlformats.org/officeDocument/2006/relationships/image" Target="../media/image674.png"/><Relationship Id="rId113" Type="http://schemas.openxmlformats.org/officeDocument/2006/relationships/image" Target="../media/image694.png"/><Relationship Id="rId134" Type="http://schemas.openxmlformats.org/officeDocument/2006/relationships/customXml" Target="../ink/ink729.xml"/><Relationship Id="rId320" Type="http://schemas.openxmlformats.org/officeDocument/2006/relationships/customXml" Target="../ink/ink823.xml"/><Relationship Id="rId80" Type="http://schemas.openxmlformats.org/officeDocument/2006/relationships/image" Target="../media/image679.png"/><Relationship Id="rId155" Type="http://schemas.openxmlformats.org/officeDocument/2006/relationships/image" Target="../media/image714.png"/><Relationship Id="rId176" Type="http://schemas.openxmlformats.org/officeDocument/2006/relationships/customXml" Target="../ink/ink750.xml"/><Relationship Id="rId197" Type="http://schemas.openxmlformats.org/officeDocument/2006/relationships/image" Target="../media/image735.png"/><Relationship Id="rId341" Type="http://schemas.openxmlformats.org/officeDocument/2006/relationships/customXml" Target="../ink/ink834.xml"/><Relationship Id="rId362" Type="http://schemas.openxmlformats.org/officeDocument/2006/relationships/image" Target="../media/image815.png"/><Relationship Id="rId201" Type="http://schemas.openxmlformats.org/officeDocument/2006/relationships/image" Target="../media/image737.png"/><Relationship Id="rId222" Type="http://schemas.openxmlformats.org/officeDocument/2006/relationships/customXml" Target="../ink/ink773.xml"/><Relationship Id="rId243" Type="http://schemas.openxmlformats.org/officeDocument/2006/relationships/customXml" Target="../ink/ink784.xml"/><Relationship Id="rId264" Type="http://schemas.openxmlformats.org/officeDocument/2006/relationships/customXml" Target="../ink/ink795.xml"/><Relationship Id="rId285" Type="http://schemas.openxmlformats.org/officeDocument/2006/relationships/image" Target="../media/image777.png"/><Relationship Id="rId17" Type="http://schemas.openxmlformats.org/officeDocument/2006/relationships/image" Target="../media/image652.png"/><Relationship Id="rId38" Type="http://schemas.openxmlformats.org/officeDocument/2006/relationships/customXml" Target="../ink/ink679.xml"/><Relationship Id="rId59" Type="http://schemas.openxmlformats.org/officeDocument/2006/relationships/customXml" Target="../ink/ink690.xml"/><Relationship Id="rId103" Type="http://schemas.openxmlformats.org/officeDocument/2006/relationships/customXml" Target="../ink/ink713.xml"/><Relationship Id="rId124" Type="http://schemas.openxmlformats.org/officeDocument/2006/relationships/customXml" Target="../ink/ink724.xml"/><Relationship Id="rId310" Type="http://schemas.openxmlformats.org/officeDocument/2006/relationships/customXml" Target="../ink/ink818.xml"/><Relationship Id="rId70" Type="http://schemas.openxmlformats.org/officeDocument/2006/relationships/customXml" Target="../ink/ink696.xml"/><Relationship Id="rId91" Type="http://schemas.openxmlformats.org/officeDocument/2006/relationships/customXml" Target="../ink/ink707.xml"/><Relationship Id="rId145" Type="http://schemas.openxmlformats.org/officeDocument/2006/relationships/image" Target="../media/image709.png"/><Relationship Id="rId166" Type="http://schemas.openxmlformats.org/officeDocument/2006/relationships/customXml" Target="../ink/ink745.xml"/><Relationship Id="rId187" Type="http://schemas.openxmlformats.org/officeDocument/2006/relationships/image" Target="../media/image730.png"/><Relationship Id="rId331" Type="http://schemas.openxmlformats.org/officeDocument/2006/relationships/image" Target="../media/image800.png"/><Relationship Id="rId352" Type="http://schemas.openxmlformats.org/officeDocument/2006/relationships/image" Target="../media/image81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768.xml"/><Relationship Id="rId233" Type="http://schemas.openxmlformats.org/officeDocument/2006/relationships/image" Target="../media/image752.png"/><Relationship Id="rId254" Type="http://schemas.openxmlformats.org/officeDocument/2006/relationships/customXml" Target="../ink/ink790.xml"/><Relationship Id="rId28" Type="http://schemas.openxmlformats.org/officeDocument/2006/relationships/customXml" Target="../ink/ink674.xml"/><Relationship Id="rId49" Type="http://schemas.openxmlformats.org/officeDocument/2006/relationships/image" Target="../media/image665.png"/><Relationship Id="rId114" Type="http://schemas.openxmlformats.org/officeDocument/2006/relationships/customXml" Target="../ink/ink719.xml"/><Relationship Id="rId275" Type="http://schemas.openxmlformats.org/officeDocument/2006/relationships/image" Target="../media/image772.png"/><Relationship Id="rId296" Type="http://schemas.openxmlformats.org/officeDocument/2006/relationships/customXml" Target="../ink/ink811.xml"/><Relationship Id="rId300" Type="http://schemas.openxmlformats.org/officeDocument/2006/relationships/customXml" Target="../ink/ink813.xml"/><Relationship Id="rId60" Type="http://schemas.openxmlformats.org/officeDocument/2006/relationships/image" Target="../media/image670.png"/><Relationship Id="rId81" Type="http://schemas.openxmlformats.org/officeDocument/2006/relationships/customXml" Target="../ink/ink702.xml"/><Relationship Id="rId135" Type="http://schemas.openxmlformats.org/officeDocument/2006/relationships/image" Target="../media/image704.png"/><Relationship Id="rId156" Type="http://schemas.openxmlformats.org/officeDocument/2006/relationships/customXml" Target="../ink/ink740.xml"/><Relationship Id="rId177" Type="http://schemas.openxmlformats.org/officeDocument/2006/relationships/image" Target="../media/image725.png"/><Relationship Id="rId198" Type="http://schemas.openxmlformats.org/officeDocument/2006/relationships/customXml" Target="../ink/ink761.xml"/><Relationship Id="rId321" Type="http://schemas.openxmlformats.org/officeDocument/2006/relationships/image" Target="../media/image795.png"/><Relationship Id="rId342" Type="http://schemas.openxmlformats.org/officeDocument/2006/relationships/image" Target="../media/image805.png"/><Relationship Id="rId202" Type="http://schemas.openxmlformats.org/officeDocument/2006/relationships/customXml" Target="../ink/ink763.xml"/><Relationship Id="rId223" Type="http://schemas.openxmlformats.org/officeDocument/2006/relationships/image" Target="../media/image747.png"/><Relationship Id="rId244" Type="http://schemas.openxmlformats.org/officeDocument/2006/relationships/image" Target="../media/image757.png"/><Relationship Id="rId18" Type="http://schemas.openxmlformats.org/officeDocument/2006/relationships/customXml" Target="../ink/ink669.xml"/><Relationship Id="rId39" Type="http://schemas.openxmlformats.org/officeDocument/2006/relationships/image" Target="../media/image661.png"/><Relationship Id="rId265" Type="http://schemas.openxmlformats.org/officeDocument/2006/relationships/image" Target="../media/image767.png"/><Relationship Id="rId286" Type="http://schemas.openxmlformats.org/officeDocument/2006/relationships/customXml" Target="../ink/ink806.xml"/><Relationship Id="rId50" Type="http://schemas.openxmlformats.org/officeDocument/2006/relationships/customXml" Target="../ink/ink685.xml"/><Relationship Id="rId104" Type="http://schemas.openxmlformats.org/officeDocument/2006/relationships/image" Target="../media/image691.png"/><Relationship Id="rId125" Type="http://schemas.openxmlformats.org/officeDocument/2006/relationships/image" Target="../media/image699.png"/><Relationship Id="rId146" Type="http://schemas.openxmlformats.org/officeDocument/2006/relationships/customXml" Target="../ink/ink735.xml"/><Relationship Id="rId167" Type="http://schemas.openxmlformats.org/officeDocument/2006/relationships/image" Target="../media/image720.png"/><Relationship Id="rId188" Type="http://schemas.openxmlformats.org/officeDocument/2006/relationships/customXml" Target="../ink/ink756.xml"/><Relationship Id="rId311" Type="http://schemas.openxmlformats.org/officeDocument/2006/relationships/image" Target="../media/image790.png"/><Relationship Id="rId332" Type="http://schemas.openxmlformats.org/officeDocument/2006/relationships/customXml" Target="../ink/ink829.xml"/><Relationship Id="rId353" Type="http://schemas.openxmlformats.org/officeDocument/2006/relationships/customXml" Target="../ink/ink840.xml"/><Relationship Id="rId71" Type="http://schemas.openxmlformats.org/officeDocument/2006/relationships/image" Target="../media/image675.png"/><Relationship Id="rId92" Type="http://schemas.openxmlformats.org/officeDocument/2006/relationships/image" Target="../media/image685.png"/><Relationship Id="rId213" Type="http://schemas.openxmlformats.org/officeDocument/2006/relationships/image" Target="../media/image743.png"/><Relationship Id="rId234" Type="http://schemas.openxmlformats.org/officeDocument/2006/relationships/customXml" Target="../ink/ink779.xml"/><Relationship Id="rId2" Type="http://schemas.openxmlformats.org/officeDocument/2006/relationships/customXml" Target="../ink/ink661.xml"/><Relationship Id="rId29" Type="http://schemas.openxmlformats.org/officeDocument/2006/relationships/image" Target="../media/image656.png"/><Relationship Id="rId255" Type="http://schemas.openxmlformats.org/officeDocument/2006/relationships/image" Target="../media/image762.png"/><Relationship Id="rId276" Type="http://schemas.openxmlformats.org/officeDocument/2006/relationships/customXml" Target="../ink/ink801.xml"/><Relationship Id="rId297" Type="http://schemas.openxmlformats.org/officeDocument/2006/relationships/image" Target="../media/image783.png"/><Relationship Id="rId40" Type="http://schemas.openxmlformats.org/officeDocument/2006/relationships/customXml" Target="../ink/ink680.xml"/><Relationship Id="rId115" Type="http://schemas.openxmlformats.org/officeDocument/2006/relationships/image" Target="../media/image695.png"/><Relationship Id="rId136" Type="http://schemas.openxmlformats.org/officeDocument/2006/relationships/customXml" Target="../ink/ink730.xml"/><Relationship Id="rId157" Type="http://schemas.openxmlformats.org/officeDocument/2006/relationships/image" Target="../media/image715.png"/><Relationship Id="rId178" Type="http://schemas.openxmlformats.org/officeDocument/2006/relationships/customXml" Target="../ink/ink751.xml"/><Relationship Id="rId301" Type="http://schemas.openxmlformats.org/officeDocument/2006/relationships/image" Target="../media/image785.png"/><Relationship Id="rId322" Type="http://schemas.openxmlformats.org/officeDocument/2006/relationships/customXml" Target="../ink/ink824.xml"/><Relationship Id="rId343" Type="http://schemas.openxmlformats.org/officeDocument/2006/relationships/customXml" Target="../ink/ink835.xml"/><Relationship Id="rId61" Type="http://schemas.openxmlformats.org/officeDocument/2006/relationships/customXml" Target="../ink/ink691.xml"/><Relationship Id="rId82" Type="http://schemas.openxmlformats.org/officeDocument/2006/relationships/image" Target="../media/image680.png"/><Relationship Id="rId199" Type="http://schemas.openxmlformats.org/officeDocument/2006/relationships/image" Target="../media/image736.png"/><Relationship Id="rId203" Type="http://schemas.openxmlformats.org/officeDocument/2006/relationships/image" Target="../media/image738.png"/><Relationship Id="rId19" Type="http://schemas.openxmlformats.org/officeDocument/2006/relationships/image" Target="../media/image497.png"/><Relationship Id="rId224" Type="http://schemas.openxmlformats.org/officeDocument/2006/relationships/customXml" Target="../ink/ink774.xml"/><Relationship Id="rId245" Type="http://schemas.openxmlformats.org/officeDocument/2006/relationships/customXml" Target="../ink/ink785.xml"/><Relationship Id="rId266" Type="http://schemas.openxmlformats.org/officeDocument/2006/relationships/customXml" Target="../ink/ink796.xml"/><Relationship Id="rId287" Type="http://schemas.openxmlformats.org/officeDocument/2006/relationships/image" Target="../media/image778.png"/><Relationship Id="rId30" Type="http://schemas.openxmlformats.org/officeDocument/2006/relationships/customXml" Target="../ink/ink675.xml"/><Relationship Id="rId105" Type="http://schemas.openxmlformats.org/officeDocument/2006/relationships/customXml" Target="../ink/ink714.xml"/><Relationship Id="rId126" Type="http://schemas.openxmlformats.org/officeDocument/2006/relationships/customXml" Target="../ink/ink725.xml"/><Relationship Id="rId147" Type="http://schemas.openxmlformats.org/officeDocument/2006/relationships/image" Target="../media/image710.png"/><Relationship Id="rId168" Type="http://schemas.openxmlformats.org/officeDocument/2006/relationships/customXml" Target="../ink/ink746.xml"/><Relationship Id="rId312" Type="http://schemas.openxmlformats.org/officeDocument/2006/relationships/customXml" Target="../ink/ink819.xml"/><Relationship Id="rId333" Type="http://schemas.openxmlformats.org/officeDocument/2006/relationships/image" Target="../media/image801.png"/><Relationship Id="rId354" Type="http://schemas.openxmlformats.org/officeDocument/2006/relationships/image" Target="../media/image811.png"/><Relationship Id="rId51" Type="http://schemas.openxmlformats.org/officeDocument/2006/relationships/image" Target="../media/image666.png"/><Relationship Id="rId72" Type="http://schemas.openxmlformats.org/officeDocument/2006/relationships/customXml" Target="../ink/ink697.xml"/><Relationship Id="rId93" Type="http://schemas.openxmlformats.org/officeDocument/2006/relationships/customXml" Target="../ink/ink708.xml"/><Relationship Id="rId189" Type="http://schemas.openxmlformats.org/officeDocument/2006/relationships/image" Target="../media/image731.png"/><Relationship Id="rId3" Type="http://schemas.openxmlformats.org/officeDocument/2006/relationships/image" Target="../media/image645.png"/><Relationship Id="rId214" Type="http://schemas.openxmlformats.org/officeDocument/2006/relationships/customXml" Target="../ink/ink769.xml"/><Relationship Id="rId235" Type="http://schemas.openxmlformats.org/officeDocument/2006/relationships/image" Target="../media/image753.png"/><Relationship Id="rId256" Type="http://schemas.openxmlformats.org/officeDocument/2006/relationships/customXml" Target="../ink/ink791.xml"/><Relationship Id="rId277" Type="http://schemas.openxmlformats.org/officeDocument/2006/relationships/image" Target="../media/image773.png"/><Relationship Id="rId298" Type="http://schemas.openxmlformats.org/officeDocument/2006/relationships/customXml" Target="../ink/ink812.xml"/><Relationship Id="rId116" Type="http://schemas.openxmlformats.org/officeDocument/2006/relationships/customXml" Target="../ink/ink720.xml"/><Relationship Id="rId137" Type="http://schemas.openxmlformats.org/officeDocument/2006/relationships/image" Target="../media/image705.png"/><Relationship Id="rId158" Type="http://schemas.openxmlformats.org/officeDocument/2006/relationships/customXml" Target="../ink/ink741.xml"/><Relationship Id="rId302" Type="http://schemas.openxmlformats.org/officeDocument/2006/relationships/customXml" Target="../ink/ink814.xml"/><Relationship Id="rId323" Type="http://schemas.openxmlformats.org/officeDocument/2006/relationships/image" Target="../media/image796.png"/><Relationship Id="rId344" Type="http://schemas.openxmlformats.org/officeDocument/2006/relationships/image" Target="../media/image806.png"/><Relationship Id="rId20" Type="http://schemas.openxmlformats.org/officeDocument/2006/relationships/customXml" Target="../ink/ink670.xml"/><Relationship Id="rId41" Type="http://schemas.openxmlformats.org/officeDocument/2006/relationships/image" Target="../media/image662.png"/><Relationship Id="rId62" Type="http://schemas.openxmlformats.org/officeDocument/2006/relationships/image" Target="../media/image671.png"/><Relationship Id="rId83" Type="http://schemas.openxmlformats.org/officeDocument/2006/relationships/customXml" Target="../ink/ink703.xml"/><Relationship Id="rId179" Type="http://schemas.openxmlformats.org/officeDocument/2006/relationships/image" Target="../media/image726.png"/><Relationship Id="rId190" Type="http://schemas.openxmlformats.org/officeDocument/2006/relationships/customXml" Target="../ink/ink757.xml"/><Relationship Id="rId204" Type="http://schemas.openxmlformats.org/officeDocument/2006/relationships/customXml" Target="../ink/ink764.xml"/><Relationship Id="rId225" Type="http://schemas.openxmlformats.org/officeDocument/2006/relationships/image" Target="../media/image748.png"/><Relationship Id="rId246" Type="http://schemas.openxmlformats.org/officeDocument/2006/relationships/image" Target="../media/image758.png"/><Relationship Id="rId267" Type="http://schemas.openxmlformats.org/officeDocument/2006/relationships/image" Target="../media/image768.png"/><Relationship Id="rId288" Type="http://schemas.openxmlformats.org/officeDocument/2006/relationships/customXml" Target="../ink/ink807.xml"/><Relationship Id="rId106" Type="http://schemas.openxmlformats.org/officeDocument/2006/relationships/image" Target="../media/image566.png"/><Relationship Id="rId127" Type="http://schemas.openxmlformats.org/officeDocument/2006/relationships/image" Target="../media/image700.png"/><Relationship Id="rId313" Type="http://schemas.openxmlformats.org/officeDocument/2006/relationships/image" Target="../media/image791.png"/><Relationship Id="rId10" Type="http://schemas.openxmlformats.org/officeDocument/2006/relationships/customXml" Target="../ink/ink665.xml"/><Relationship Id="rId31" Type="http://schemas.openxmlformats.org/officeDocument/2006/relationships/image" Target="../media/image657.png"/><Relationship Id="rId52" Type="http://schemas.openxmlformats.org/officeDocument/2006/relationships/customXml" Target="../ink/ink686.xml"/><Relationship Id="rId73" Type="http://schemas.openxmlformats.org/officeDocument/2006/relationships/image" Target="../media/image676.png"/><Relationship Id="rId94" Type="http://schemas.openxmlformats.org/officeDocument/2006/relationships/image" Target="../media/image686.png"/><Relationship Id="rId148" Type="http://schemas.openxmlformats.org/officeDocument/2006/relationships/customXml" Target="../ink/ink736.xml"/><Relationship Id="rId169" Type="http://schemas.openxmlformats.org/officeDocument/2006/relationships/image" Target="../media/image721.png"/><Relationship Id="rId334" Type="http://schemas.openxmlformats.org/officeDocument/2006/relationships/customXml" Target="../ink/ink830.xml"/><Relationship Id="rId355" Type="http://schemas.openxmlformats.org/officeDocument/2006/relationships/customXml" Target="../ink/ink841.xml"/><Relationship Id="rId4" Type="http://schemas.openxmlformats.org/officeDocument/2006/relationships/customXml" Target="../ink/ink662.xml"/><Relationship Id="rId180" Type="http://schemas.openxmlformats.org/officeDocument/2006/relationships/customXml" Target="../ink/ink752.xml"/><Relationship Id="rId215" Type="http://schemas.openxmlformats.org/officeDocument/2006/relationships/image" Target="../media/image744.png"/><Relationship Id="rId236" Type="http://schemas.openxmlformats.org/officeDocument/2006/relationships/customXml" Target="../ink/ink780.xml"/><Relationship Id="rId257" Type="http://schemas.openxmlformats.org/officeDocument/2006/relationships/image" Target="../media/image763.png"/><Relationship Id="rId278" Type="http://schemas.openxmlformats.org/officeDocument/2006/relationships/customXml" Target="../ink/ink802.xml"/><Relationship Id="rId303" Type="http://schemas.openxmlformats.org/officeDocument/2006/relationships/image" Target="../media/image786.png"/><Relationship Id="rId42" Type="http://schemas.openxmlformats.org/officeDocument/2006/relationships/customXml" Target="../ink/ink681.xml"/><Relationship Id="rId84" Type="http://schemas.openxmlformats.org/officeDocument/2006/relationships/image" Target="../media/image681.png"/><Relationship Id="rId138" Type="http://schemas.openxmlformats.org/officeDocument/2006/relationships/customXml" Target="../ink/ink731.xml"/><Relationship Id="rId345" Type="http://schemas.openxmlformats.org/officeDocument/2006/relationships/customXml" Target="../ink/ink836.xml"/><Relationship Id="rId191" Type="http://schemas.openxmlformats.org/officeDocument/2006/relationships/image" Target="../media/image732.png"/><Relationship Id="rId205" Type="http://schemas.openxmlformats.org/officeDocument/2006/relationships/image" Target="../media/image739.png"/><Relationship Id="rId247" Type="http://schemas.openxmlformats.org/officeDocument/2006/relationships/customXml" Target="../ink/ink786.xml"/><Relationship Id="rId107" Type="http://schemas.openxmlformats.org/officeDocument/2006/relationships/customXml" Target="../ink/ink715.xml"/><Relationship Id="rId289" Type="http://schemas.openxmlformats.org/officeDocument/2006/relationships/image" Target="../media/image779.png"/><Relationship Id="rId11" Type="http://schemas.openxmlformats.org/officeDocument/2006/relationships/image" Target="../media/image649.png"/><Relationship Id="rId53" Type="http://schemas.openxmlformats.org/officeDocument/2006/relationships/image" Target="../media/image667.png"/><Relationship Id="rId149" Type="http://schemas.openxmlformats.org/officeDocument/2006/relationships/image" Target="../media/image711.png"/><Relationship Id="rId314" Type="http://schemas.openxmlformats.org/officeDocument/2006/relationships/customXml" Target="../ink/ink820.xml"/><Relationship Id="rId356" Type="http://schemas.openxmlformats.org/officeDocument/2006/relationships/image" Target="../media/image812.png"/><Relationship Id="rId95" Type="http://schemas.openxmlformats.org/officeDocument/2006/relationships/customXml" Target="../ink/ink709.xml"/><Relationship Id="rId160" Type="http://schemas.openxmlformats.org/officeDocument/2006/relationships/customXml" Target="../ink/ink742.xml"/><Relationship Id="rId216" Type="http://schemas.openxmlformats.org/officeDocument/2006/relationships/customXml" Target="../ink/ink770.xml"/><Relationship Id="rId258" Type="http://schemas.openxmlformats.org/officeDocument/2006/relationships/customXml" Target="../ink/ink792.xml"/><Relationship Id="rId22" Type="http://schemas.openxmlformats.org/officeDocument/2006/relationships/customXml" Target="../ink/ink671.xml"/><Relationship Id="rId64" Type="http://schemas.openxmlformats.org/officeDocument/2006/relationships/image" Target="../media/image672.png"/><Relationship Id="rId118" Type="http://schemas.openxmlformats.org/officeDocument/2006/relationships/customXml" Target="../ink/ink721.xml"/><Relationship Id="rId325" Type="http://schemas.openxmlformats.org/officeDocument/2006/relationships/image" Target="../media/image797.png"/><Relationship Id="rId171" Type="http://schemas.openxmlformats.org/officeDocument/2006/relationships/image" Target="../media/image722.png"/><Relationship Id="rId227" Type="http://schemas.openxmlformats.org/officeDocument/2006/relationships/image" Target="../media/image749.png"/><Relationship Id="rId269" Type="http://schemas.openxmlformats.org/officeDocument/2006/relationships/image" Target="../media/image769.png"/><Relationship Id="rId33" Type="http://schemas.openxmlformats.org/officeDocument/2006/relationships/image" Target="../media/image658.png"/><Relationship Id="rId129" Type="http://schemas.openxmlformats.org/officeDocument/2006/relationships/image" Target="../media/image701.png"/><Relationship Id="rId280" Type="http://schemas.openxmlformats.org/officeDocument/2006/relationships/customXml" Target="../ink/ink803.xml"/><Relationship Id="rId336" Type="http://schemas.openxmlformats.org/officeDocument/2006/relationships/image" Target="../media/image802.png"/><Relationship Id="rId75" Type="http://schemas.openxmlformats.org/officeDocument/2006/relationships/image" Target="../media/image677.png"/><Relationship Id="rId140" Type="http://schemas.openxmlformats.org/officeDocument/2006/relationships/customXml" Target="../ink/ink732.xml"/><Relationship Id="rId182" Type="http://schemas.openxmlformats.org/officeDocument/2006/relationships/customXml" Target="../ink/ink753.xml"/><Relationship Id="rId6" Type="http://schemas.openxmlformats.org/officeDocument/2006/relationships/customXml" Target="../ink/ink663.xml"/><Relationship Id="rId238" Type="http://schemas.openxmlformats.org/officeDocument/2006/relationships/image" Target="../media/image754.png"/><Relationship Id="rId291" Type="http://schemas.openxmlformats.org/officeDocument/2006/relationships/image" Target="../media/image780.png"/><Relationship Id="rId305" Type="http://schemas.openxmlformats.org/officeDocument/2006/relationships/image" Target="../media/image787.png"/><Relationship Id="rId347" Type="http://schemas.openxmlformats.org/officeDocument/2006/relationships/customXml" Target="../ink/ink837.xml"/><Relationship Id="rId44" Type="http://schemas.openxmlformats.org/officeDocument/2006/relationships/customXml" Target="../ink/ink682.xml"/><Relationship Id="rId86" Type="http://schemas.openxmlformats.org/officeDocument/2006/relationships/image" Target="../media/image682.png"/><Relationship Id="rId151" Type="http://schemas.openxmlformats.org/officeDocument/2006/relationships/image" Target="../media/image712.png"/><Relationship Id="rId193" Type="http://schemas.openxmlformats.org/officeDocument/2006/relationships/image" Target="../media/image733.png"/><Relationship Id="rId207" Type="http://schemas.openxmlformats.org/officeDocument/2006/relationships/image" Target="../media/image740.png"/><Relationship Id="rId249" Type="http://schemas.openxmlformats.org/officeDocument/2006/relationships/customXml" Target="../ink/ink787.xml"/><Relationship Id="rId13" Type="http://schemas.openxmlformats.org/officeDocument/2006/relationships/image" Target="../media/image650.png"/><Relationship Id="rId109" Type="http://schemas.openxmlformats.org/officeDocument/2006/relationships/customXml" Target="../ink/ink716.xml"/><Relationship Id="rId260" Type="http://schemas.openxmlformats.org/officeDocument/2006/relationships/customXml" Target="../ink/ink793.xml"/><Relationship Id="rId316" Type="http://schemas.openxmlformats.org/officeDocument/2006/relationships/customXml" Target="../ink/ink821.xml"/><Relationship Id="rId55" Type="http://schemas.openxmlformats.org/officeDocument/2006/relationships/image" Target="../media/image668.png"/><Relationship Id="rId97" Type="http://schemas.openxmlformats.org/officeDocument/2006/relationships/customXml" Target="../ink/ink710.xml"/><Relationship Id="rId120" Type="http://schemas.openxmlformats.org/officeDocument/2006/relationships/customXml" Target="../ink/ink722.xml"/><Relationship Id="rId358" Type="http://schemas.openxmlformats.org/officeDocument/2006/relationships/image" Target="../media/image813.png"/><Relationship Id="rId162" Type="http://schemas.openxmlformats.org/officeDocument/2006/relationships/customXml" Target="../ink/ink743.xml"/><Relationship Id="rId218" Type="http://schemas.openxmlformats.org/officeDocument/2006/relationships/customXml" Target="../ink/ink771.xml"/><Relationship Id="rId271" Type="http://schemas.openxmlformats.org/officeDocument/2006/relationships/image" Target="../media/image770.png"/><Relationship Id="rId24" Type="http://schemas.openxmlformats.org/officeDocument/2006/relationships/customXml" Target="../ink/ink672.xml"/><Relationship Id="rId66" Type="http://schemas.openxmlformats.org/officeDocument/2006/relationships/customXml" Target="../ink/ink694.xml"/><Relationship Id="rId131" Type="http://schemas.openxmlformats.org/officeDocument/2006/relationships/image" Target="../media/image702.png"/><Relationship Id="rId327" Type="http://schemas.openxmlformats.org/officeDocument/2006/relationships/image" Target="../media/image798.png"/><Relationship Id="rId173" Type="http://schemas.openxmlformats.org/officeDocument/2006/relationships/image" Target="../media/image723.png"/><Relationship Id="rId229" Type="http://schemas.openxmlformats.org/officeDocument/2006/relationships/image" Target="../media/image750.png"/><Relationship Id="rId240" Type="http://schemas.openxmlformats.org/officeDocument/2006/relationships/image" Target="../media/image755.png"/><Relationship Id="rId35" Type="http://schemas.openxmlformats.org/officeDocument/2006/relationships/image" Target="../media/image659.png"/><Relationship Id="rId77" Type="http://schemas.openxmlformats.org/officeDocument/2006/relationships/customXml" Target="../ink/ink700.xml"/><Relationship Id="rId100" Type="http://schemas.openxmlformats.org/officeDocument/2006/relationships/image" Target="../media/image689.png"/><Relationship Id="rId282" Type="http://schemas.openxmlformats.org/officeDocument/2006/relationships/customXml" Target="../ink/ink804.xml"/><Relationship Id="rId338" Type="http://schemas.openxmlformats.org/officeDocument/2006/relationships/image" Target="../media/image803.png"/><Relationship Id="rId8" Type="http://schemas.openxmlformats.org/officeDocument/2006/relationships/customXml" Target="../ink/ink664.xml"/><Relationship Id="rId142" Type="http://schemas.openxmlformats.org/officeDocument/2006/relationships/customXml" Target="../ink/ink733.xml"/><Relationship Id="rId184" Type="http://schemas.openxmlformats.org/officeDocument/2006/relationships/customXml" Target="../ink/ink754.xml"/><Relationship Id="rId251" Type="http://schemas.openxmlformats.org/officeDocument/2006/relationships/image" Target="../media/image760.png"/><Relationship Id="rId46" Type="http://schemas.openxmlformats.org/officeDocument/2006/relationships/customXml" Target="../ink/ink683.xml"/><Relationship Id="rId293" Type="http://schemas.openxmlformats.org/officeDocument/2006/relationships/image" Target="../media/image781.png"/><Relationship Id="rId307" Type="http://schemas.openxmlformats.org/officeDocument/2006/relationships/image" Target="../media/image788.png"/><Relationship Id="rId349" Type="http://schemas.openxmlformats.org/officeDocument/2006/relationships/customXml" Target="../ink/ink83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1.png"/><Relationship Id="rId21" Type="http://schemas.openxmlformats.org/officeDocument/2006/relationships/image" Target="../media/image825.png"/><Relationship Id="rId42" Type="http://schemas.openxmlformats.org/officeDocument/2006/relationships/customXml" Target="../ink/ink865.xml"/><Relationship Id="rId63" Type="http://schemas.openxmlformats.org/officeDocument/2006/relationships/image" Target="../media/image844.png"/><Relationship Id="rId84" Type="http://schemas.openxmlformats.org/officeDocument/2006/relationships/customXml" Target="../ink/ink886.xml"/><Relationship Id="rId138" Type="http://schemas.openxmlformats.org/officeDocument/2006/relationships/image" Target="../media/image880.png"/><Relationship Id="rId159" Type="http://schemas.openxmlformats.org/officeDocument/2006/relationships/customXml" Target="../ink/ink925.xml"/><Relationship Id="rId170" Type="http://schemas.openxmlformats.org/officeDocument/2006/relationships/customXml" Target="../ink/ink931.xml"/><Relationship Id="rId191" Type="http://schemas.openxmlformats.org/officeDocument/2006/relationships/image" Target="../media/image905.png"/><Relationship Id="rId107" Type="http://schemas.openxmlformats.org/officeDocument/2006/relationships/image" Target="../media/image866.png"/><Relationship Id="rId11" Type="http://schemas.openxmlformats.org/officeDocument/2006/relationships/image" Target="../media/image820.png"/><Relationship Id="rId32" Type="http://schemas.openxmlformats.org/officeDocument/2006/relationships/customXml" Target="../ink/ink860.xml"/><Relationship Id="rId53" Type="http://schemas.openxmlformats.org/officeDocument/2006/relationships/image" Target="../media/image839.png"/><Relationship Id="rId74" Type="http://schemas.openxmlformats.org/officeDocument/2006/relationships/customXml" Target="../ink/ink881.xml"/><Relationship Id="rId128" Type="http://schemas.openxmlformats.org/officeDocument/2006/relationships/image" Target="../media/image876.png"/><Relationship Id="rId149" Type="http://schemas.openxmlformats.org/officeDocument/2006/relationships/customXml" Target="../ink/ink919.xml"/><Relationship Id="rId5" Type="http://schemas.openxmlformats.org/officeDocument/2006/relationships/image" Target="../media/image817.png"/><Relationship Id="rId95" Type="http://schemas.openxmlformats.org/officeDocument/2006/relationships/image" Target="../media/image860.png"/><Relationship Id="rId160" Type="http://schemas.openxmlformats.org/officeDocument/2006/relationships/image" Target="../media/image890.png"/><Relationship Id="rId181" Type="http://schemas.openxmlformats.org/officeDocument/2006/relationships/image" Target="../media/image900.png"/><Relationship Id="rId22" Type="http://schemas.openxmlformats.org/officeDocument/2006/relationships/customXml" Target="../ink/ink855.xml"/><Relationship Id="rId43" Type="http://schemas.openxmlformats.org/officeDocument/2006/relationships/image" Target="../media/image97.png"/><Relationship Id="rId64" Type="http://schemas.openxmlformats.org/officeDocument/2006/relationships/customXml" Target="../ink/ink876.xml"/><Relationship Id="rId118" Type="http://schemas.openxmlformats.org/officeDocument/2006/relationships/customXml" Target="../ink/ink903.xml"/><Relationship Id="rId139" Type="http://schemas.openxmlformats.org/officeDocument/2006/relationships/customXml" Target="../ink/ink914.xml"/><Relationship Id="rId85" Type="http://schemas.openxmlformats.org/officeDocument/2006/relationships/image" Target="../media/image855.png"/><Relationship Id="rId150" Type="http://schemas.openxmlformats.org/officeDocument/2006/relationships/customXml" Target="../ink/ink920.xml"/><Relationship Id="rId171" Type="http://schemas.openxmlformats.org/officeDocument/2006/relationships/image" Target="../media/image895.png"/><Relationship Id="rId192" Type="http://schemas.openxmlformats.org/officeDocument/2006/relationships/customXml" Target="../ink/ink942.xml"/><Relationship Id="rId12" Type="http://schemas.openxmlformats.org/officeDocument/2006/relationships/customXml" Target="../ink/ink850.xml"/><Relationship Id="rId33" Type="http://schemas.openxmlformats.org/officeDocument/2006/relationships/image" Target="../media/image830.png"/><Relationship Id="rId108" Type="http://schemas.openxmlformats.org/officeDocument/2006/relationships/customXml" Target="../ink/ink898.xml"/><Relationship Id="rId129" Type="http://schemas.openxmlformats.org/officeDocument/2006/relationships/customXml" Target="../ink/ink909.xml"/><Relationship Id="rId54" Type="http://schemas.openxmlformats.org/officeDocument/2006/relationships/customXml" Target="../ink/ink871.xml"/><Relationship Id="rId75" Type="http://schemas.openxmlformats.org/officeDocument/2006/relationships/image" Target="../media/image850.png"/><Relationship Id="rId96" Type="http://schemas.openxmlformats.org/officeDocument/2006/relationships/customXml" Target="../ink/ink892.xml"/><Relationship Id="rId140" Type="http://schemas.openxmlformats.org/officeDocument/2006/relationships/image" Target="../media/image881.png"/><Relationship Id="rId161" Type="http://schemas.openxmlformats.org/officeDocument/2006/relationships/customXml" Target="../ink/ink926.xml"/><Relationship Id="rId182" Type="http://schemas.openxmlformats.org/officeDocument/2006/relationships/customXml" Target="../ink/ink937.xml"/><Relationship Id="rId6" Type="http://schemas.openxmlformats.org/officeDocument/2006/relationships/customXml" Target="../ink/ink847.xml"/><Relationship Id="rId23" Type="http://schemas.openxmlformats.org/officeDocument/2006/relationships/image" Target="../media/image826.png"/><Relationship Id="rId119" Type="http://schemas.openxmlformats.org/officeDocument/2006/relationships/image" Target="../media/image872.png"/><Relationship Id="rId44" Type="http://schemas.openxmlformats.org/officeDocument/2006/relationships/customXml" Target="../ink/ink866.xml"/><Relationship Id="rId65" Type="http://schemas.openxmlformats.org/officeDocument/2006/relationships/image" Target="../media/image845.png"/><Relationship Id="rId86" Type="http://schemas.openxmlformats.org/officeDocument/2006/relationships/customXml" Target="../ink/ink887.xml"/><Relationship Id="rId130" Type="http://schemas.openxmlformats.org/officeDocument/2006/relationships/image" Target="../media/image497.png"/><Relationship Id="rId151" Type="http://schemas.openxmlformats.org/officeDocument/2006/relationships/image" Target="../media/image886.png"/><Relationship Id="rId172" Type="http://schemas.openxmlformats.org/officeDocument/2006/relationships/customXml" Target="../ink/ink932.xml"/><Relationship Id="rId193" Type="http://schemas.openxmlformats.org/officeDocument/2006/relationships/customXml" Target="../ink/ink943.xml"/><Relationship Id="rId13" Type="http://schemas.openxmlformats.org/officeDocument/2006/relationships/image" Target="../media/image821.png"/><Relationship Id="rId109" Type="http://schemas.openxmlformats.org/officeDocument/2006/relationships/image" Target="../media/image867.png"/><Relationship Id="rId34" Type="http://schemas.openxmlformats.org/officeDocument/2006/relationships/customXml" Target="../ink/ink861.xml"/><Relationship Id="rId55" Type="http://schemas.openxmlformats.org/officeDocument/2006/relationships/image" Target="../media/image840.png"/><Relationship Id="rId76" Type="http://schemas.openxmlformats.org/officeDocument/2006/relationships/customXml" Target="../ink/ink882.xml"/><Relationship Id="rId97" Type="http://schemas.openxmlformats.org/officeDocument/2006/relationships/image" Target="../media/image861.png"/><Relationship Id="rId120" Type="http://schemas.openxmlformats.org/officeDocument/2006/relationships/customXml" Target="../ink/ink904.xml"/><Relationship Id="rId141" Type="http://schemas.openxmlformats.org/officeDocument/2006/relationships/customXml" Target="../ink/ink915.xml"/><Relationship Id="rId7" Type="http://schemas.openxmlformats.org/officeDocument/2006/relationships/image" Target="../media/image818.png"/><Relationship Id="rId71" Type="http://schemas.openxmlformats.org/officeDocument/2006/relationships/image" Target="../media/image848.png"/><Relationship Id="rId92" Type="http://schemas.openxmlformats.org/officeDocument/2006/relationships/customXml" Target="../ink/ink890.xml"/><Relationship Id="rId162" Type="http://schemas.openxmlformats.org/officeDocument/2006/relationships/image" Target="../media/image891.png"/><Relationship Id="rId183" Type="http://schemas.openxmlformats.org/officeDocument/2006/relationships/image" Target="../media/image901.png"/><Relationship Id="rId2" Type="http://schemas.openxmlformats.org/officeDocument/2006/relationships/customXml" Target="../ink/ink845.xml"/><Relationship Id="rId29" Type="http://schemas.openxmlformats.org/officeDocument/2006/relationships/image" Target="../media/image829.png"/><Relationship Id="rId24" Type="http://schemas.openxmlformats.org/officeDocument/2006/relationships/customXml" Target="../ink/ink856.xml"/><Relationship Id="rId40" Type="http://schemas.openxmlformats.org/officeDocument/2006/relationships/customXml" Target="../ink/ink864.xml"/><Relationship Id="rId45" Type="http://schemas.openxmlformats.org/officeDocument/2006/relationships/image" Target="../media/image835.png"/><Relationship Id="rId66" Type="http://schemas.openxmlformats.org/officeDocument/2006/relationships/customXml" Target="../ink/ink877.xml"/><Relationship Id="rId87" Type="http://schemas.openxmlformats.org/officeDocument/2006/relationships/image" Target="../media/image856.png"/><Relationship Id="rId110" Type="http://schemas.openxmlformats.org/officeDocument/2006/relationships/customXml" Target="../ink/ink899.xml"/><Relationship Id="rId115" Type="http://schemas.openxmlformats.org/officeDocument/2006/relationships/image" Target="../media/image870.png"/><Relationship Id="rId131" Type="http://schemas.openxmlformats.org/officeDocument/2006/relationships/customXml" Target="../ink/ink910.xml"/><Relationship Id="rId136" Type="http://schemas.openxmlformats.org/officeDocument/2006/relationships/image" Target="../media/image879.png"/><Relationship Id="rId157" Type="http://schemas.openxmlformats.org/officeDocument/2006/relationships/customXml" Target="../ink/ink924.xml"/><Relationship Id="rId178" Type="http://schemas.openxmlformats.org/officeDocument/2006/relationships/customXml" Target="../ink/ink935.xml"/><Relationship Id="rId61" Type="http://schemas.openxmlformats.org/officeDocument/2006/relationships/image" Target="../media/image843.png"/><Relationship Id="rId82" Type="http://schemas.openxmlformats.org/officeDocument/2006/relationships/customXml" Target="../ink/ink885.xml"/><Relationship Id="rId152" Type="http://schemas.openxmlformats.org/officeDocument/2006/relationships/customXml" Target="../ink/ink921.xml"/><Relationship Id="rId173" Type="http://schemas.openxmlformats.org/officeDocument/2006/relationships/image" Target="../media/image896.png"/><Relationship Id="rId194" Type="http://schemas.openxmlformats.org/officeDocument/2006/relationships/image" Target="../media/image906.png"/><Relationship Id="rId19" Type="http://schemas.openxmlformats.org/officeDocument/2006/relationships/image" Target="../media/image824.png"/><Relationship Id="rId14" Type="http://schemas.openxmlformats.org/officeDocument/2006/relationships/customXml" Target="../ink/ink851.xml"/><Relationship Id="rId30" Type="http://schemas.openxmlformats.org/officeDocument/2006/relationships/customXml" Target="../ink/ink859.xml"/><Relationship Id="rId35" Type="http://schemas.openxmlformats.org/officeDocument/2006/relationships/image" Target="../media/image831.png"/><Relationship Id="rId56" Type="http://schemas.openxmlformats.org/officeDocument/2006/relationships/customXml" Target="../ink/ink872.xml"/><Relationship Id="rId77" Type="http://schemas.openxmlformats.org/officeDocument/2006/relationships/image" Target="../media/image851.png"/><Relationship Id="rId100" Type="http://schemas.openxmlformats.org/officeDocument/2006/relationships/customXml" Target="../ink/ink894.xml"/><Relationship Id="rId105" Type="http://schemas.openxmlformats.org/officeDocument/2006/relationships/image" Target="../media/image865.png"/><Relationship Id="rId126" Type="http://schemas.openxmlformats.org/officeDocument/2006/relationships/image" Target="../media/image875.png"/><Relationship Id="rId147" Type="http://schemas.openxmlformats.org/officeDocument/2006/relationships/customXml" Target="../ink/ink918.xml"/><Relationship Id="rId168" Type="http://schemas.openxmlformats.org/officeDocument/2006/relationships/customXml" Target="../ink/ink930.xml"/><Relationship Id="rId8" Type="http://schemas.openxmlformats.org/officeDocument/2006/relationships/customXml" Target="../ink/ink848.xml"/><Relationship Id="rId51" Type="http://schemas.openxmlformats.org/officeDocument/2006/relationships/image" Target="../media/image838.png"/><Relationship Id="rId72" Type="http://schemas.openxmlformats.org/officeDocument/2006/relationships/customXml" Target="../ink/ink880.xml"/><Relationship Id="rId93" Type="http://schemas.openxmlformats.org/officeDocument/2006/relationships/image" Target="../media/image859.png"/><Relationship Id="rId98" Type="http://schemas.openxmlformats.org/officeDocument/2006/relationships/customXml" Target="../ink/ink893.xml"/><Relationship Id="rId121" Type="http://schemas.openxmlformats.org/officeDocument/2006/relationships/customXml" Target="../ink/ink905.xml"/><Relationship Id="rId142" Type="http://schemas.openxmlformats.org/officeDocument/2006/relationships/image" Target="../media/image882.png"/><Relationship Id="rId163" Type="http://schemas.openxmlformats.org/officeDocument/2006/relationships/customXml" Target="../ink/ink927.xml"/><Relationship Id="rId184" Type="http://schemas.openxmlformats.org/officeDocument/2006/relationships/customXml" Target="../ink/ink938.xml"/><Relationship Id="rId189" Type="http://schemas.openxmlformats.org/officeDocument/2006/relationships/image" Target="../media/image904.png"/><Relationship Id="rId3" Type="http://schemas.openxmlformats.org/officeDocument/2006/relationships/image" Target="../media/image816.png"/><Relationship Id="rId25" Type="http://schemas.openxmlformats.org/officeDocument/2006/relationships/image" Target="../media/image827.png"/><Relationship Id="rId46" Type="http://schemas.openxmlformats.org/officeDocument/2006/relationships/customXml" Target="../ink/ink867.xml"/><Relationship Id="rId67" Type="http://schemas.openxmlformats.org/officeDocument/2006/relationships/image" Target="../media/image846.png"/><Relationship Id="rId116" Type="http://schemas.openxmlformats.org/officeDocument/2006/relationships/customXml" Target="../ink/ink902.xml"/><Relationship Id="rId137" Type="http://schemas.openxmlformats.org/officeDocument/2006/relationships/customXml" Target="../ink/ink913.xml"/><Relationship Id="rId158" Type="http://schemas.openxmlformats.org/officeDocument/2006/relationships/image" Target="../media/image889.png"/><Relationship Id="rId20" Type="http://schemas.openxmlformats.org/officeDocument/2006/relationships/customXml" Target="../ink/ink854.xml"/><Relationship Id="rId41" Type="http://schemas.openxmlformats.org/officeDocument/2006/relationships/image" Target="../media/image834.png"/><Relationship Id="rId62" Type="http://schemas.openxmlformats.org/officeDocument/2006/relationships/customXml" Target="../ink/ink875.xml"/><Relationship Id="rId83" Type="http://schemas.openxmlformats.org/officeDocument/2006/relationships/image" Target="../media/image854.png"/><Relationship Id="rId88" Type="http://schemas.openxmlformats.org/officeDocument/2006/relationships/customXml" Target="../ink/ink888.xml"/><Relationship Id="rId111" Type="http://schemas.openxmlformats.org/officeDocument/2006/relationships/image" Target="../media/image868.png"/><Relationship Id="rId132" Type="http://schemas.openxmlformats.org/officeDocument/2006/relationships/image" Target="../media/image877.png"/><Relationship Id="rId153" Type="http://schemas.openxmlformats.org/officeDocument/2006/relationships/image" Target="../media/image887.png"/><Relationship Id="rId174" Type="http://schemas.openxmlformats.org/officeDocument/2006/relationships/customXml" Target="../ink/ink933.xml"/><Relationship Id="rId179" Type="http://schemas.openxmlformats.org/officeDocument/2006/relationships/image" Target="../media/image899.png"/><Relationship Id="rId195" Type="http://schemas.openxmlformats.org/officeDocument/2006/relationships/customXml" Target="../ink/ink944.xml"/><Relationship Id="rId190" Type="http://schemas.openxmlformats.org/officeDocument/2006/relationships/customXml" Target="../ink/ink941.xml"/><Relationship Id="rId15" Type="http://schemas.openxmlformats.org/officeDocument/2006/relationships/image" Target="../media/image822.png"/><Relationship Id="rId36" Type="http://schemas.openxmlformats.org/officeDocument/2006/relationships/customXml" Target="../ink/ink862.xml"/><Relationship Id="rId57" Type="http://schemas.openxmlformats.org/officeDocument/2006/relationships/image" Target="../media/image841.png"/><Relationship Id="rId106" Type="http://schemas.openxmlformats.org/officeDocument/2006/relationships/customXml" Target="../ink/ink897.xml"/><Relationship Id="rId127" Type="http://schemas.openxmlformats.org/officeDocument/2006/relationships/customXml" Target="../ink/ink908.xml"/><Relationship Id="rId10" Type="http://schemas.openxmlformats.org/officeDocument/2006/relationships/customXml" Target="../ink/ink849.xml"/><Relationship Id="rId31" Type="http://schemas.openxmlformats.org/officeDocument/2006/relationships/image" Target="../media/image251.png"/><Relationship Id="rId52" Type="http://schemas.openxmlformats.org/officeDocument/2006/relationships/customXml" Target="../ink/ink870.xml"/><Relationship Id="rId73" Type="http://schemas.openxmlformats.org/officeDocument/2006/relationships/image" Target="../media/image849.png"/><Relationship Id="rId78" Type="http://schemas.openxmlformats.org/officeDocument/2006/relationships/customXml" Target="../ink/ink883.xml"/><Relationship Id="rId94" Type="http://schemas.openxmlformats.org/officeDocument/2006/relationships/customXml" Target="../ink/ink891.xml"/><Relationship Id="rId99" Type="http://schemas.openxmlformats.org/officeDocument/2006/relationships/image" Target="../media/image862.png"/><Relationship Id="rId101" Type="http://schemas.openxmlformats.org/officeDocument/2006/relationships/image" Target="../media/image863.png"/><Relationship Id="rId122" Type="http://schemas.openxmlformats.org/officeDocument/2006/relationships/image" Target="../media/image873.png"/><Relationship Id="rId143" Type="http://schemas.openxmlformats.org/officeDocument/2006/relationships/customXml" Target="../ink/ink916.xml"/><Relationship Id="rId148" Type="http://schemas.openxmlformats.org/officeDocument/2006/relationships/image" Target="../media/image885.png"/><Relationship Id="rId164" Type="http://schemas.openxmlformats.org/officeDocument/2006/relationships/image" Target="../media/image892.png"/><Relationship Id="rId169" Type="http://schemas.openxmlformats.org/officeDocument/2006/relationships/image" Target="../media/image894.png"/><Relationship Id="rId185" Type="http://schemas.openxmlformats.org/officeDocument/2006/relationships/image" Target="../media/image902.png"/><Relationship Id="rId4" Type="http://schemas.openxmlformats.org/officeDocument/2006/relationships/customXml" Target="../ink/ink846.xml"/><Relationship Id="rId9" Type="http://schemas.openxmlformats.org/officeDocument/2006/relationships/image" Target="../media/image819.png"/><Relationship Id="rId180" Type="http://schemas.openxmlformats.org/officeDocument/2006/relationships/customXml" Target="../ink/ink936.xml"/><Relationship Id="rId26" Type="http://schemas.openxmlformats.org/officeDocument/2006/relationships/customXml" Target="../ink/ink857.xml"/><Relationship Id="rId47" Type="http://schemas.openxmlformats.org/officeDocument/2006/relationships/image" Target="../media/image836.png"/><Relationship Id="rId68" Type="http://schemas.openxmlformats.org/officeDocument/2006/relationships/customXml" Target="../ink/ink878.xml"/><Relationship Id="rId89" Type="http://schemas.openxmlformats.org/officeDocument/2006/relationships/image" Target="../media/image857.png"/><Relationship Id="rId112" Type="http://schemas.openxmlformats.org/officeDocument/2006/relationships/customXml" Target="../ink/ink900.xml"/><Relationship Id="rId133" Type="http://schemas.openxmlformats.org/officeDocument/2006/relationships/customXml" Target="../ink/ink911.xml"/><Relationship Id="rId154" Type="http://schemas.openxmlformats.org/officeDocument/2006/relationships/customXml" Target="../ink/ink922.xml"/><Relationship Id="rId175" Type="http://schemas.openxmlformats.org/officeDocument/2006/relationships/image" Target="../media/image897.png"/><Relationship Id="rId196" Type="http://schemas.openxmlformats.org/officeDocument/2006/relationships/image" Target="../media/image907.png"/><Relationship Id="rId16" Type="http://schemas.openxmlformats.org/officeDocument/2006/relationships/customXml" Target="../ink/ink852.xml"/><Relationship Id="rId37" Type="http://schemas.openxmlformats.org/officeDocument/2006/relationships/image" Target="../media/image832.png"/><Relationship Id="rId58" Type="http://schemas.openxmlformats.org/officeDocument/2006/relationships/customXml" Target="../ink/ink873.xml"/><Relationship Id="rId79" Type="http://schemas.openxmlformats.org/officeDocument/2006/relationships/image" Target="../media/image852.png"/><Relationship Id="rId102" Type="http://schemas.openxmlformats.org/officeDocument/2006/relationships/customXml" Target="../ink/ink895.xml"/><Relationship Id="rId123" Type="http://schemas.openxmlformats.org/officeDocument/2006/relationships/customXml" Target="../ink/ink906.xml"/><Relationship Id="rId144" Type="http://schemas.openxmlformats.org/officeDocument/2006/relationships/image" Target="../media/image883.png"/><Relationship Id="rId90" Type="http://schemas.openxmlformats.org/officeDocument/2006/relationships/customXml" Target="../ink/ink889.xml"/><Relationship Id="rId165" Type="http://schemas.openxmlformats.org/officeDocument/2006/relationships/customXml" Target="../ink/ink928.xml"/><Relationship Id="rId186" Type="http://schemas.openxmlformats.org/officeDocument/2006/relationships/customXml" Target="../ink/ink939.xml"/><Relationship Id="rId27" Type="http://schemas.openxmlformats.org/officeDocument/2006/relationships/image" Target="../media/image828.png"/><Relationship Id="rId48" Type="http://schemas.openxmlformats.org/officeDocument/2006/relationships/customXml" Target="../ink/ink868.xml"/><Relationship Id="rId69" Type="http://schemas.openxmlformats.org/officeDocument/2006/relationships/image" Target="../media/image847.png"/><Relationship Id="rId113" Type="http://schemas.openxmlformats.org/officeDocument/2006/relationships/image" Target="../media/image869.png"/><Relationship Id="rId134" Type="http://schemas.openxmlformats.org/officeDocument/2006/relationships/image" Target="../media/image878.png"/><Relationship Id="rId80" Type="http://schemas.openxmlformats.org/officeDocument/2006/relationships/customXml" Target="../ink/ink884.xml"/><Relationship Id="rId155" Type="http://schemas.openxmlformats.org/officeDocument/2006/relationships/image" Target="../media/image888.png"/><Relationship Id="rId176" Type="http://schemas.openxmlformats.org/officeDocument/2006/relationships/customXml" Target="../ink/ink934.xml"/><Relationship Id="rId197" Type="http://schemas.openxmlformats.org/officeDocument/2006/relationships/customXml" Target="../ink/ink945.xml"/><Relationship Id="rId17" Type="http://schemas.openxmlformats.org/officeDocument/2006/relationships/image" Target="../media/image823.png"/><Relationship Id="rId38" Type="http://schemas.openxmlformats.org/officeDocument/2006/relationships/customXml" Target="../ink/ink863.xml"/><Relationship Id="rId59" Type="http://schemas.openxmlformats.org/officeDocument/2006/relationships/image" Target="../media/image842.png"/><Relationship Id="rId103" Type="http://schemas.openxmlformats.org/officeDocument/2006/relationships/image" Target="../media/image864.png"/><Relationship Id="rId124" Type="http://schemas.openxmlformats.org/officeDocument/2006/relationships/image" Target="../media/image874.png"/><Relationship Id="rId70" Type="http://schemas.openxmlformats.org/officeDocument/2006/relationships/customXml" Target="../ink/ink879.xml"/><Relationship Id="rId91" Type="http://schemas.openxmlformats.org/officeDocument/2006/relationships/image" Target="../media/image858.png"/><Relationship Id="rId145" Type="http://schemas.openxmlformats.org/officeDocument/2006/relationships/customXml" Target="../ink/ink917.xml"/><Relationship Id="rId166" Type="http://schemas.openxmlformats.org/officeDocument/2006/relationships/image" Target="../media/image893.png"/><Relationship Id="rId187" Type="http://schemas.openxmlformats.org/officeDocument/2006/relationships/image" Target="../media/image903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858.xml"/><Relationship Id="rId49" Type="http://schemas.openxmlformats.org/officeDocument/2006/relationships/image" Target="../media/image837.png"/><Relationship Id="rId114" Type="http://schemas.openxmlformats.org/officeDocument/2006/relationships/customXml" Target="../ink/ink901.xml"/><Relationship Id="rId60" Type="http://schemas.openxmlformats.org/officeDocument/2006/relationships/customXml" Target="../ink/ink874.xml"/><Relationship Id="rId81" Type="http://schemas.openxmlformats.org/officeDocument/2006/relationships/image" Target="../media/image853.png"/><Relationship Id="rId135" Type="http://schemas.openxmlformats.org/officeDocument/2006/relationships/customXml" Target="../ink/ink912.xml"/><Relationship Id="rId156" Type="http://schemas.openxmlformats.org/officeDocument/2006/relationships/customXml" Target="../ink/ink923.xml"/><Relationship Id="rId177" Type="http://schemas.openxmlformats.org/officeDocument/2006/relationships/image" Target="../media/image898.png"/><Relationship Id="rId198" Type="http://schemas.openxmlformats.org/officeDocument/2006/relationships/image" Target="../media/image908.png"/><Relationship Id="rId18" Type="http://schemas.openxmlformats.org/officeDocument/2006/relationships/customXml" Target="../ink/ink853.xml"/><Relationship Id="rId39" Type="http://schemas.openxmlformats.org/officeDocument/2006/relationships/image" Target="../media/image833.png"/><Relationship Id="rId50" Type="http://schemas.openxmlformats.org/officeDocument/2006/relationships/customXml" Target="../ink/ink869.xml"/><Relationship Id="rId104" Type="http://schemas.openxmlformats.org/officeDocument/2006/relationships/customXml" Target="../ink/ink896.xml"/><Relationship Id="rId125" Type="http://schemas.openxmlformats.org/officeDocument/2006/relationships/customXml" Target="../ink/ink907.xml"/><Relationship Id="rId146" Type="http://schemas.openxmlformats.org/officeDocument/2006/relationships/image" Target="../media/image884.png"/><Relationship Id="rId167" Type="http://schemas.openxmlformats.org/officeDocument/2006/relationships/customXml" Target="../ink/ink929.xml"/><Relationship Id="rId188" Type="http://schemas.openxmlformats.org/officeDocument/2006/relationships/customXml" Target="../ink/ink940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04.xml"/><Relationship Id="rId21" Type="http://schemas.openxmlformats.org/officeDocument/2006/relationships/image" Target="../media/image917.png"/><Relationship Id="rId42" Type="http://schemas.openxmlformats.org/officeDocument/2006/relationships/customXml" Target="../ink/ink966.xml"/><Relationship Id="rId63" Type="http://schemas.openxmlformats.org/officeDocument/2006/relationships/image" Target="../media/image937.png"/><Relationship Id="rId84" Type="http://schemas.openxmlformats.org/officeDocument/2006/relationships/customXml" Target="../ink/ink987.xml"/><Relationship Id="rId138" Type="http://schemas.openxmlformats.org/officeDocument/2006/relationships/image" Target="../media/image973.png"/><Relationship Id="rId159" Type="http://schemas.openxmlformats.org/officeDocument/2006/relationships/customXml" Target="../ink/ink1025.xml"/><Relationship Id="rId170" Type="http://schemas.openxmlformats.org/officeDocument/2006/relationships/customXml" Target="../ink/ink1031.xml"/><Relationship Id="rId191" Type="http://schemas.openxmlformats.org/officeDocument/2006/relationships/image" Target="../media/image998.png"/><Relationship Id="rId205" Type="http://schemas.openxmlformats.org/officeDocument/2006/relationships/customXml" Target="../ink/ink1049.xml"/><Relationship Id="rId226" Type="http://schemas.openxmlformats.org/officeDocument/2006/relationships/image" Target="../media/image1015.png"/><Relationship Id="rId107" Type="http://schemas.openxmlformats.org/officeDocument/2006/relationships/customXml" Target="../ink/ink999.xml"/><Relationship Id="rId11" Type="http://schemas.openxmlformats.org/officeDocument/2006/relationships/image" Target="../media/image913.png"/><Relationship Id="rId32" Type="http://schemas.openxmlformats.org/officeDocument/2006/relationships/customXml" Target="../ink/ink961.xml"/><Relationship Id="rId53" Type="http://schemas.openxmlformats.org/officeDocument/2006/relationships/image" Target="../media/image932.png"/><Relationship Id="rId74" Type="http://schemas.openxmlformats.org/officeDocument/2006/relationships/customXml" Target="../ink/ink982.xml"/><Relationship Id="rId128" Type="http://schemas.openxmlformats.org/officeDocument/2006/relationships/image" Target="../media/image968.png"/><Relationship Id="rId149" Type="http://schemas.openxmlformats.org/officeDocument/2006/relationships/customXml" Target="../ink/ink1020.xml"/><Relationship Id="rId5" Type="http://schemas.openxmlformats.org/officeDocument/2006/relationships/image" Target="../media/image910.png"/><Relationship Id="rId95" Type="http://schemas.openxmlformats.org/officeDocument/2006/relationships/customXml" Target="../ink/ink993.xml"/><Relationship Id="rId160" Type="http://schemas.openxmlformats.org/officeDocument/2006/relationships/image" Target="../media/image983.png"/><Relationship Id="rId181" Type="http://schemas.openxmlformats.org/officeDocument/2006/relationships/image" Target="../media/image993.png"/><Relationship Id="rId216" Type="http://schemas.openxmlformats.org/officeDocument/2006/relationships/image" Target="../media/image1010.png"/><Relationship Id="rId237" Type="http://schemas.openxmlformats.org/officeDocument/2006/relationships/customXml" Target="../ink/ink1066.xml"/><Relationship Id="rId22" Type="http://schemas.openxmlformats.org/officeDocument/2006/relationships/customXml" Target="../ink/ink956.xml"/><Relationship Id="rId43" Type="http://schemas.openxmlformats.org/officeDocument/2006/relationships/image" Target="../media/image928.png"/><Relationship Id="rId64" Type="http://schemas.openxmlformats.org/officeDocument/2006/relationships/customXml" Target="../ink/ink977.xml"/><Relationship Id="rId118" Type="http://schemas.openxmlformats.org/officeDocument/2006/relationships/image" Target="../media/image964.png"/><Relationship Id="rId139" Type="http://schemas.openxmlformats.org/officeDocument/2006/relationships/customXml" Target="../ink/ink1015.xml"/><Relationship Id="rId85" Type="http://schemas.openxmlformats.org/officeDocument/2006/relationships/image" Target="../media/image948.png"/><Relationship Id="rId150" Type="http://schemas.openxmlformats.org/officeDocument/2006/relationships/image" Target="../media/image978.png"/><Relationship Id="rId171" Type="http://schemas.openxmlformats.org/officeDocument/2006/relationships/image" Target="../media/image988.png"/><Relationship Id="rId192" Type="http://schemas.openxmlformats.org/officeDocument/2006/relationships/customXml" Target="../ink/ink1042.xml"/><Relationship Id="rId206" Type="http://schemas.openxmlformats.org/officeDocument/2006/relationships/image" Target="../media/image1005.png"/><Relationship Id="rId227" Type="http://schemas.openxmlformats.org/officeDocument/2006/relationships/customXml" Target="../ink/ink1060.xml"/><Relationship Id="rId12" Type="http://schemas.openxmlformats.org/officeDocument/2006/relationships/customXml" Target="../ink/ink951.xml"/><Relationship Id="rId33" Type="http://schemas.openxmlformats.org/officeDocument/2006/relationships/image" Target="../media/image923.png"/><Relationship Id="rId108" Type="http://schemas.openxmlformats.org/officeDocument/2006/relationships/image" Target="../media/image959.png"/><Relationship Id="rId129" Type="http://schemas.openxmlformats.org/officeDocument/2006/relationships/customXml" Target="../ink/ink1010.xml"/><Relationship Id="rId54" Type="http://schemas.openxmlformats.org/officeDocument/2006/relationships/customXml" Target="../ink/ink972.xml"/><Relationship Id="rId75" Type="http://schemas.openxmlformats.org/officeDocument/2006/relationships/image" Target="../media/image943.png"/><Relationship Id="rId96" Type="http://schemas.openxmlformats.org/officeDocument/2006/relationships/image" Target="../media/image953.png"/><Relationship Id="rId140" Type="http://schemas.openxmlformats.org/officeDocument/2006/relationships/image" Target="../media/image974.png"/><Relationship Id="rId161" Type="http://schemas.openxmlformats.org/officeDocument/2006/relationships/customXml" Target="../ink/ink1026.xml"/><Relationship Id="rId182" Type="http://schemas.openxmlformats.org/officeDocument/2006/relationships/customXml" Target="../ink/ink1037.xml"/><Relationship Id="rId217" Type="http://schemas.openxmlformats.org/officeDocument/2006/relationships/customXml" Target="../ink/ink1055.xml"/><Relationship Id="rId6" Type="http://schemas.openxmlformats.org/officeDocument/2006/relationships/customXml" Target="../ink/ink948.xml"/><Relationship Id="rId238" Type="http://schemas.openxmlformats.org/officeDocument/2006/relationships/image" Target="../media/image1020.png"/><Relationship Id="rId23" Type="http://schemas.openxmlformats.org/officeDocument/2006/relationships/image" Target="../media/image918.png"/><Relationship Id="rId119" Type="http://schemas.openxmlformats.org/officeDocument/2006/relationships/customXml" Target="../ink/ink1005.xml"/><Relationship Id="rId44" Type="http://schemas.openxmlformats.org/officeDocument/2006/relationships/customXml" Target="../ink/ink967.xml"/><Relationship Id="rId65" Type="http://schemas.openxmlformats.org/officeDocument/2006/relationships/image" Target="../media/image938.png"/><Relationship Id="rId86" Type="http://schemas.openxmlformats.org/officeDocument/2006/relationships/customXml" Target="../ink/ink988.xml"/><Relationship Id="rId130" Type="http://schemas.openxmlformats.org/officeDocument/2006/relationships/image" Target="../media/image969.png"/><Relationship Id="rId151" Type="http://schemas.openxmlformats.org/officeDocument/2006/relationships/customXml" Target="../ink/ink1021.xml"/><Relationship Id="rId172" Type="http://schemas.openxmlformats.org/officeDocument/2006/relationships/customXml" Target="../ink/ink1032.xml"/><Relationship Id="rId193" Type="http://schemas.openxmlformats.org/officeDocument/2006/relationships/image" Target="../media/image999.png"/><Relationship Id="rId207" Type="http://schemas.openxmlformats.org/officeDocument/2006/relationships/customXml" Target="../ink/ink1050.xml"/><Relationship Id="rId228" Type="http://schemas.openxmlformats.org/officeDocument/2006/relationships/image" Target="../media/image1016.png"/><Relationship Id="rId13" Type="http://schemas.openxmlformats.org/officeDocument/2006/relationships/image" Target="../media/image914.png"/><Relationship Id="rId109" Type="http://schemas.openxmlformats.org/officeDocument/2006/relationships/customXml" Target="../ink/ink1000.xml"/><Relationship Id="rId34" Type="http://schemas.openxmlformats.org/officeDocument/2006/relationships/customXml" Target="../ink/ink962.xml"/><Relationship Id="rId55" Type="http://schemas.openxmlformats.org/officeDocument/2006/relationships/image" Target="../media/image933.png"/><Relationship Id="rId76" Type="http://schemas.openxmlformats.org/officeDocument/2006/relationships/customXml" Target="../ink/ink983.xml"/><Relationship Id="rId97" Type="http://schemas.openxmlformats.org/officeDocument/2006/relationships/customXml" Target="../ink/ink994.xml"/><Relationship Id="rId120" Type="http://schemas.openxmlformats.org/officeDocument/2006/relationships/image" Target="../media/image965.png"/><Relationship Id="rId141" Type="http://schemas.openxmlformats.org/officeDocument/2006/relationships/customXml" Target="../ink/ink1016.xml"/><Relationship Id="rId7" Type="http://schemas.openxmlformats.org/officeDocument/2006/relationships/image" Target="../media/image911.png"/><Relationship Id="rId162" Type="http://schemas.openxmlformats.org/officeDocument/2006/relationships/customXml" Target="../ink/ink1027.xml"/><Relationship Id="rId183" Type="http://schemas.openxmlformats.org/officeDocument/2006/relationships/image" Target="../media/image994.png"/><Relationship Id="rId218" Type="http://schemas.openxmlformats.org/officeDocument/2006/relationships/image" Target="../media/image1011.png"/><Relationship Id="rId239" Type="http://schemas.openxmlformats.org/officeDocument/2006/relationships/customXml" Target="../ink/ink1067.xml"/><Relationship Id="rId24" Type="http://schemas.openxmlformats.org/officeDocument/2006/relationships/customXml" Target="../ink/ink957.xml"/><Relationship Id="rId45" Type="http://schemas.openxmlformats.org/officeDocument/2006/relationships/image" Target="../media/image97.png"/><Relationship Id="rId66" Type="http://schemas.openxmlformats.org/officeDocument/2006/relationships/customXml" Target="../ink/ink978.xml"/><Relationship Id="rId87" Type="http://schemas.openxmlformats.org/officeDocument/2006/relationships/image" Target="../media/image949.png"/><Relationship Id="rId110" Type="http://schemas.openxmlformats.org/officeDocument/2006/relationships/image" Target="../media/image960.png"/><Relationship Id="rId131" Type="http://schemas.openxmlformats.org/officeDocument/2006/relationships/customXml" Target="../ink/ink1011.xml"/><Relationship Id="rId152" Type="http://schemas.openxmlformats.org/officeDocument/2006/relationships/image" Target="../media/image979.png"/><Relationship Id="rId173" Type="http://schemas.openxmlformats.org/officeDocument/2006/relationships/image" Target="../media/image989.png"/><Relationship Id="rId194" Type="http://schemas.openxmlformats.org/officeDocument/2006/relationships/customXml" Target="../ink/ink1043.xml"/><Relationship Id="rId208" Type="http://schemas.openxmlformats.org/officeDocument/2006/relationships/image" Target="../media/image1006.png"/><Relationship Id="rId229" Type="http://schemas.openxmlformats.org/officeDocument/2006/relationships/customXml" Target="../ink/ink1061.xml"/><Relationship Id="rId240" Type="http://schemas.openxmlformats.org/officeDocument/2006/relationships/customXml" Target="../ink/ink1068.xml"/><Relationship Id="rId14" Type="http://schemas.openxmlformats.org/officeDocument/2006/relationships/customXml" Target="../ink/ink952.xml"/><Relationship Id="rId35" Type="http://schemas.openxmlformats.org/officeDocument/2006/relationships/image" Target="../media/image924.png"/><Relationship Id="rId56" Type="http://schemas.openxmlformats.org/officeDocument/2006/relationships/customXml" Target="../ink/ink973.xml"/><Relationship Id="rId77" Type="http://schemas.openxmlformats.org/officeDocument/2006/relationships/image" Target="../media/image944.png"/><Relationship Id="rId100" Type="http://schemas.openxmlformats.org/officeDocument/2006/relationships/image" Target="../media/image955.png"/><Relationship Id="rId8" Type="http://schemas.openxmlformats.org/officeDocument/2006/relationships/customXml" Target="../ink/ink949.xml"/><Relationship Id="rId98" Type="http://schemas.openxmlformats.org/officeDocument/2006/relationships/image" Target="../media/image954.png"/><Relationship Id="rId121" Type="http://schemas.openxmlformats.org/officeDocument/2006/relationships/customXml" Target="../ink/ink1006.xml"/><Relationship Id="rId142" Type="http://schemas.openxmlformats.org/officeDocument/2006/relationships/image" Target="../media/image975.png"/><Relationship Id="rId163" Type="http://schemas.openxmlformats.org/officeDocument/2006/relationships/image" Target="../media/image984.png"/><Relationship Id="rId184" Type="http://schemas.openxmlformats.org/officeDocument/2006/relationships/customXml" Target="../ink/ink1038.xml"/><Relationship Id="rId219" Type="http://schemas.openxmlformats.org/officeDocument/2006/relationships/customXml" Target="../ink/ink1056.xml"/><Relationship Id="rId230" Type="http://schemas.openxmlformats.org/officeDocument/2006/relationships/customXml" Target="../ink/ink1062.xml"/><Relationship Id="rId25" Type="http://schemas.openxmlformats.org/officeDocument/2006/relationships/image" Target="../media/image919.png"/><Relationship Id="rId46" Type="http://schemas.openxmlformats.org/officeDocument/2006/relationships/customXml" Target="../ink/ink968.xml"/><Relationship Id="rId67" Type="http://schemas.openxmlformats.org/officeDocument/2006/relationships/image" Target="../media/image939.png"/><Relationship Id="rId88" Type="http://schemas.openxmlformats.org/officeDocument/2006/relationships/customXml" Target="../ink/ink989.xml"/><Relationship Id="rId111" Type="http://schemas.openxmlformats.org/officeDocument/2006/relationships/customXml" Target="../ink/ink1001.xml"/><Relationship Id="rId132" Type="http://schemas.openxmlformats.org/officeDocument/2006/relationships/image" Target="../media/image970.png"/><Relationship Id="rId153" Type="http://schemas.openxmlformats.org/officeDocument/2006/relationships/customXml" Target="../ink/ink1022.xml"/><Relationship Id="rId174" Type="http://schemas.openxmlformats.org/officeDocument/2006/relationships/customXml" Target="../ink/ink1033.xml"/><Relationship Id="rId195" Type="http://schemas.openxmlformats.org/officeDocument/2006/relationships/image" Target="../media/image1000.png"/><Relationship Id="rId209" Type="http://schemas.openxmlformats.org/officeDocument/2006/relationships/customXml" Target="../ink/ink1051.xml"/><Relationship Id="rId220" Type="http://schemas.openxmlformats.org/officeDocument/2006/relationships/image" Target="../media/image1012.png"/><Relationship Id="rId241" Type="http://schemas.openxmlformats.org/officeDocument/2006/relationships/image" Target="../media/image1021.png"/><Relationship Id="rId15" Type="http://schemas.openxmlformats.org/officeDocument/2006/relationships/image" Target="../media/image915.png"/><Relationship Id="rId36" Type="http://schemas.openxmlformats.org/officeDocument/2006/relationships/customXml" Target="../ink/ink963.xml"/><Relationship Id="rId57" Type="http://schemas.openxmlformats.org/officeDocument/2006/relationships/image" Target="../media/image934.png"/><Relationship Id="rId106" Type="http://schemas.openxmlformats.org/officeDocument/2006/relationships/image" Target="../media/image958.png"/><Relationship Id="rId127" Type="http://schemas.openxmlformats.org/officeDocument/2006/relationships/customXml" Target="../ink/ink1009.xml"/><Relationship Id="rId10" Type="http://schemas.openxmlformats.org/officeDocument/2006/relationships/customXml" Target="../ink/ink950.xml"/><Relationship Id="rId31" Type="http://schemas.openxmlformats.org/officeDocument/2006/relationships/image" Target="../media/image922.png"/><Relationship Id="rId52" Type="http://schemas.openxmlformats.org/officeDocument/2006/relationships/customXml" Target="../ink/ink971.xml"/><Relationship Id="rId73" Type="http://schemas.openxmlformats.org/officeDocument/2006/relationships/image" Target="../media/image942.png"/><Relationship Id="rId78" Type="http://schemas.openxmlformats.org/officeDocument/2006/relationships/customXml" Target="../ink/ink984.xml"/><Relationship Id="rId94" Type="http://schemas.openxmlformats.org/officeDocument/2006/relationships/image" Target="../media/image952.png"/><Relationship Id="rId99" Type="http://schemas.openxmlformats.org/officeDocument/2006/relationships/customXml" Target="../ink/ink995.xml"/><Relationship Id="rId101" Type="http://schemas.openxmlformats.org/officeDocument/2006/relationships/customXml" Target="../ink/ink996.xml"/><Relationship Id="rId122" Type="http://schemas.openxmlformats.org/officeDocument/2006/relationships/image" Target="../media/image966.png"/><Relationship Id="rId143" Type="http://schemas.openxmlformats.org/officeDocument/2006/relationships/customXml" Target="../ink/ink1017.xml"/><Relationship Id="rId148" Type="http://schemas.openxmlformats.org/officeDocument/2006/relationships/image" Target="../media/image977.png"/><Relationship Id="rId164" Type="http://schemas.openxmlformats.org/officeDocument/2006/relationships/customXml" Target="../ink/ink1028.xml"/><Relationship Id="rId169" Type="http://schemas.openxmlformats.org/officeDocument/2006/relationships/image" Target="../media/image987.png"/><Relationship Id="rId185" Type="http://schemas.openxmlformats.org/officeDocument/2006/relationships/image" Target="../media/image995.png"/><Relationship Id="rId4" Type="http://schemas.openxmlformats.org/officeDocument/2006/relationships/customXml" Target="../ink/ink947.xml"/><Relationship Id="rId9" Type="http://schemas.openxmlformats.org/officeDocument/2006/relationships/image" Target="../media/image912.png"/><Relationship Id="rId180" Type="http://schemas.openxmlformats.org/officeDocument/2006/relationships/customXml" Target="../ink/ink1036.xml"/><Relationship Id="rId210" Type="http://schemas.openxmlformats.org/officeDocument/2006/relationships/image" Target="../media/image1007.png"/><Relationship Id="rId215" Type="http://schemas.openxmlformats.org/officeDocument/2006/relationships/customXml" Target="../ink/ink1054.xml"/><Relationship Id="rId236" Type="http://schemas.openxmlformats.org/officeDocument/2006/relationships/customXml" Target="../ink/ink1065.xml"/><Relationship Id="rId26" Type="http://schemas.openxmlformats.org/officeDocument/2006/relationships/customXml" Target="../ink/ink958.xml"/><Relationship Id="rId231" Type="http://schemas.openxmlformats.org/officeDocument/2006/relationships/image" Target="../media/image1017.png"/><Relationship Id="rId47" Type="http://schemas.openxmlformats.org/officeDocument/2006/relationships/image" Target="../media/image929.png"/><Relationship Id="rId68" Type="http://schemas.openxmlformats.org/officeDocument/2006/relationships/customXml" Target="../ink/ink979.xml"/><Relationship Id="rId89" Type="http://schemas.openxmlformats.org/officeDocument/2006/relationships/image" Target="../media/image950.png"/><Relationship Id="rId112" Type="http://schemas.openxmlformats.org/officeDocument/2006/relationships/image" Target="../media/image961.png"/><Relationship Id="rId133" Type="http://schemas.openxmlformats.org/officeDocument/2006/relationships/customXml" Target="../ink/ink1012.xml"/><Relationship Id="rId154" Type="http://schemas.openxmlformats.org/officeDocument/2006/relationships/image" Target="../media/image980.png"/><Relationship Id="rId175" Type="http://schemas.openxmlformats.org/officeDocument/2006/relationships/image" Target="../media/image990.png"/><Relationship Id="rId196" Type="http://schemas.openxmlformats.org/officeDocument/2006/relationships/customXml" Target="../ink/ink1044.xml"/><Relationship Id="rId200" Type="http://schemas.openxmlformats.org/officeDocument/2006/relationships/customXml" Target="../ink/ink1046.xml"/><Relationship Id="rId16" Type="http://schemas.openxmlformats.org/officeDocument/2006/relationships/customXml" Target="../ink/ink953.xml"/><Relationship Id="rId221" Type="http://schemas.openxmlformats.org/officeDocument/2006/relationships/customXml" Target="../ink/ink1057.xml"/><Relationship Id="rId37" Type="http://schemas.openxmlformats.org/officeDocument/2006/relationships/image" Target="../media/image925.png"/><Relationship Id="rId58" Type="http://schemas.openxmlformats.org/officeDocument/2006/relationships/customXml" Target="../ink/ink974.xml"/><Relationship Id="rId79" Type="http://schemas.openxmlformats.org/officeDocument/2006/relationships/image" Target="../media/image945.png"/><Relationship Id="rId102" Type="http://schemas.openxmlformats.org/officeDocument/2006/relationships/image" Target="../media/image956.png"/><Relationship Id="rId123" Type="http://schemas.openxmlformats.org/officeDocument/2006/relationships/customXml" Target="../ink/ink1007.xml"/><Relationship Id="rId144" Type="http://schemas.openxmlformats.org/officeDocument/2006/relationships/image" Target="../media/image976.png"/><Relationship Id="rId90" Type="http://schemas.openxmlformats.org/officeDocument/2006/relationships/customXml" Target="../ink/ink990.xml"/><Relationship Id="rId165" Type="http://schemas.openxmlformats.org/officeDocument/2006/relationships/image" Target="../media/image985.png"/><Relationship Id="rId186" Type="http://schemas.openxmlformats.org/officeDocument/2006/relationships/customXml" Target="../ink/ink1039.xml"/><Relationship Id="rId211" Type="http://schemas.openxmlformats.org/officeDocument/2006/relationships/customXml" Target="../ink/ink1052.xml"/><Relationship Id="rId232" Type="http://schemas.openxmlformats.org/officeDocument/2006/relationships/customXml" Target="../ink/ink1063.xml"/><Relationship Id="rId27" Type="http://schemas.openxmlformats.org/officeDocument/2006/relationships/image" Target="../media/image920.png"/><Relationship Id="rId48" Type="http://schemas.openxmlformats.org/officeDocument/2006/relationships/customXml" Target="../ink/ink969.xml"/><Relationship Id="rId69" Type="http://schemas.openxmlformats.org/officeDocument/2006/relationships/image" Target="../media/image940.png"/><Relationship Id="rId113" Type="http://schemas.openxmlformats.org/officeDocument/2006/relationships/customXml" Target="../ink/ink1002.xml"/><Relationship Id="rId134" Type="http://schemas.openxmlformats.org/officeDocument/2006/relationships/image" Target="../media/image971.png"/><Relationship Id="rId80" Type="http://schemas.openxmlformats.org/officeDocument/2006/relationships/customXml" Target="../ink/ink985.xml"/><Relationship Id="rId155" Type="http://schemas.openxmlformats.org/officeDocument/2006/relationships/customXml" Target="../ink/ink1023.xml"/><Relationship Id="rId176" Type="http://schemas.openxmlformats.org/officeDocument/2006/relationships/customXml" Target="../ink/ink1034.xml"/><Relationship Id="rId197" Type="http://schemas.openxmlformats.org/officeDocument/2006/relationships/image" Target="../media/image1001.png"/><Relationship Id="rId201" Type="http://schemas.openxmlformats.org/officeDocument/2006/relationships/image" Target="../media/image1003.png"/><Relationship Id="rId222" Type="http://schemas.openxmlformats.org/officeDocument/2006/relationships/image" Target="../media/image1013.png"/><Relationship Id="rId17" Type="http://schemas.openxmlformats.org/officeDocument/2006/relationships/image" Target="../media/image916.png"/><Relationship Id="rId38" Type="http://schemas.openxmlformats.org/officeDocument/2006/relationships/customXml" Target="../ink/ink964.xml"/><Relationship Id="rId59" Type="http://schemas.openxmlformats.org/officeDocument/2006/relationships/image" Target="../media/image935.png"/><Relationship Id="rId103" Type="http://schemas.openxmlformats.org/officeDocument/2006/relationships/customXml" Target="../ink/ink997.xml"/><Relationship Id="rId124" Type="http://schemas.openxmlformats.org/officeDocument/2006/relationships/image" Target="../media/image967.png"/><Relationship Id="rId70" Type="http://schemas.openxmlformats.org/officeDocument/2006/relationships/customXml" Target="../ink/ink980.xml"/><Relationship Id="rId91" Type="http://schemas.openxmlformats.org/officeDocument/2006/relationships/customXml" Target="../ink/ink991.xml"/><Relationship Id="rId145" Type="http://schemas.openxmlformats.org/officeDocument/2006/relationships/customXml" Target="../ink/ink1018.xml"/><Relationship Id="rId166" Type="http://schemas.openxmlformats.org/officeDocument/2006/relationships/customXml" Target="../ink/ink1029.xml"/><Relationship Id="rId187" Type="http://schemas.openxmlformats.org/officeDocument/2006/relationships/image" Target="../media/image996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08.png"/><Relationship Id="rId233" Type="http://schemas.openxmlformats.org/officeDocument/2006/relationships/image" Target="../media/image1018.png"/><Relationship Id="rId28" Type="http://schemas.openxmlformats.org/officeDocument/2006/relationships/customXml" Target="../ink/ink959.xml"/><Relationship Id="rId49" Type="http://schemas.openxmlformats.org/officeDocument/2006/relationships/image" Target="../media/image930.png"/><Relationship Id="rId114" Type="http://schemas.openxmlformats.org/officeDocument/2006/relationships/image" Target="../media/image962.png"/><Relationship Id="rId60" Type="http://schemas.openxmlformats.org/officeDocument/2006/relationships/customXml" Target="../ink/ink975.xml"/><Relationship Id="rId81" Type="http://schemas.openxmlformats.org/officeDocument/2006/relationships/image" Target="../media/image946.png"/><Relationship Id="rId135" Type="http://schemas.openxmlformats.org/officeDocument/2006/relationships/customXml" Target="../ink/ink1013.xml"/><Relationship Id="rId156" Type="http://schemas.openxmlformats.org/officeDocument/2006/relationships/image" Target="../media/image981.png"/><Relationship Id="rId177" Type="http://schemas.openxmlformats.org/officeDocument/2006/relationships/image" Target="../media/image991.png"/><Relationship Id="rId198" Type="http://schemas.openxmlformats.org/officeDocument/2006/relationships/customXml" Target="../ink/ink1045.xml"/><Relationship Id="rId202" Type="http://schemas.openxmlformats.org/officeDocument/2006/relationships/customXml" Target="../ink/ink1047.xml"/><Relationship Id="rId223" Type="http://schemas.openxmlformats.org/officeDocument/2006/relationships/customXml" Target="../ink/ink1058.xml"/><Relationship Id="rId18" Type="http://schemas.openxmlformats.org/officeDocument/2006/relationships/customXml" Target="../ink/ink954.xml"/><Relationship Id="rId39" Type="http://schemas.openxmlformats.org/officeDocument/2006/relationships/image" Target="../media/image926.png"/><Relationship Id="rId50" Type="http://schemas.openxmlformats.org/officeDocument/2006/relationships/customXml" Target="../ink/ink970.xml"/><Relationship Id="rId104" Type="http://schemas.openxmlformats.org/officeDocument/2006/relationships/image" Target="../media/image957.png"/><Relationship Id="rId125" Type="http://schemas.openxmlformats.org/officeDocument/2006/relationships/customXml" Target="../ink/ink1008.xml"/><Relationship Id="rId146" Type="http://schemas.openxmlformats.org/officeDocument/2006/relationships/image" Target="../media/image566.png"/><Relationship Id="rId167" Type="http://schemas.openxmlformats.org/officeDocument/2006/relationships/image" Target="../media/image986.png"/><Relationship Id="rId188" Type="http://schemas.openxmlformats.org/officeDocument/2006/relationships/customXml" Target="../ink/ink1040.xml"/><Relationship Id="rId71" Type="http://schemas.openxmlformats.org/officeDocument/2006/relationships/image" Target="../media/image941.png"/><Relationship Id="rId92" Type="http://schemas.openxmlformats.org/officeDocument/2006/relationships/image" Target="../media/image951.png"/><Relationship Id="rId213" Type="http://schemas.openxmlformats.org/officeDocument/2006/relationships/customXml" Target="../ink/ink1053.xml"/><Relationship Id="rId234" Type="http://schemas.openxmlformats.org/officeDocument/2006/relationships/customXml" Target="../ink/ink1064.xml"/><Relationship Id="rId2" Type="http://schemas.openxmlformats.org/officeDocument/2006/relationships/customXml" Target="../ink/ink946.xml"/><Relationship Id="rId29" Type="http://schemas.openxmlformats.org/officeDocument/2006/relationships/image" Target="../media/image921.png"/><Relationship Id="rId40" Type="http://schemas.openxmlformats.org/officeDocument/2006/relationships/customXml" Target="../ink/ink965.xml"/><Relationship Id="rId115" Type="http://schemas.openxmlformats.org/officeDocument/2006/relationships/customXml" Target="../ink/ink1003.xml"/><Relationship Id="rId136" Type="http://schemas.openxmlformats.org/officeDocument/2006/relationships/image" Target="../media/image972.png"/><Relationship Id="rId157" Type="http://schemas.openxmlformats.org/officeDocument/2006/relationships/customXml" Target="../ink/ink1024.xml"/><Relationship Id="rId178" Type="http://schemas.openxmlformats.org/officeDocument/2006/relationships/customXml" Target="../ink/ink1035.xml"/><Relationship Id="rId61" Type="http://schemas.openxmlformats.org/officeDocument/2006/relationships/image" Target="../media/image936.png"/><Relationship Id="rId82" Type="http://schemas.openxmlformats.org/officeDocument/2006/relationships/customXml" Target="../ink/ink986.xml"/><Relationship Id="rId199" Type="http://schemas.openxmlformats.org/officeDocument/2006/relationships/image" Target="../media/image1002.png"/><Relationship Id="rId203" Type="http://schemas.openxmlformats.org/officeDocument/2006/relationships/customXml" Target="../ink/ink1048.xml"/><Relationship Id="rId19" Type="http://schemas.openxmlformats.org/officeDocument/2006/relationships/image" Target="../media/image488.png"/><Relationship Id="rId224" Type="http://schemas.openxmlformats.org/officeDocument/2006/relationships/image" Target="../media/image1014.png"/><Relationship Id="rId30" Type="http://schemas.openxmlformats.org/officeDocument/2006/relationships/customXml" Target="../ink/ink960.xml"/><Relationship Id="rId105" Type="http://schemas.openxmlformats.org/officeDocument/2006/relationships/customXml" Target="../ink/ink998.xml"/><Relationship Id="rId126" Type="http://schemas.openxmlformats.org/officeDocument/2006/relationships/image" Target="../media/image897.png"/><Relationship Id="rId147" Type="http://schemas.openxmlformats.org/officeDocument/2006/relationships/customXml" Target="../ink/ink1019.xml"/><Relationship Id="rId168" Type="http://schemas.openxmlformats.org/officeDocument/2006/relationships/customXml" Target="../ink/ink1030.xml"/><Relationship Id="rId51" Type="http://schemas.openxmlformats.org/officeDocument/2006/relationships/image" Target="../media/image931.png"/><Relationship Id="rId72" Type="http://schemas.openxmlformats.org/officeDocument/2006/relationships/customXml" Target="../ink/ink981.xml"/><Relationship Id="rId93" Type="http://schemas.openxmlformats.org/officeDocument/2006/relationships/customXml" Target="../ink/ink992.xml"/><Relationship Id="rId189" Type="http://schemas.openxmlformats.org/officeDocument/2006/relationships/image" Target="../media/image997.png"/><Relationship Id="rId3" Type="http://schemas.openxmlformats.org/officeDocument/2006/relationships/image" Target="../media/image909.png"/><Relationship Id="rId214" Type="http://schemas.openxmlformats.org/officeDocument/2006/relationships/image" Target="../media/image1009.png"/><Relationship Id="rId235" Type="http://schemas.openxmlformats.org/officeDocument/2006/relationships/image" Target="../media/image1019.png"/><Relationship Id="rId116" Type="http://schemas.openxmlformats.org/officeDocument/2006/relationships/image" Target="../media/image963.png"/><Relationship Id="rId137" Type="http://schemas.openxmlformats.org/officeDocument/2006/relationships/customXml" Target="../ink/ink1014.xml"/><Relationship Id="rId158" Type="http://schemas.openxmlformats.org/officeDocument/2006/relationships/image" Target="../media/image982.png"/><Relationship Id="rId20" Type="http://schemas.openxmlformats.org/officeDocument/2006/relationships/customXml" Target="../ink/ink955.xml"/><Relationship Id="rId41" Type="http://schemas.openxmlformats.org/officeDocument/2006/relationships/image" Target="../media/image927.png"/><Relationship Id="rId62" Type="http://schemas.openxmlformats.org/officeDocument/2006/relationships/customXml" Target="../ink/ink976.xml"/><Relationship Id="rId83" Type="http://schemas.openxmlformats.org/officeDocument/2006/relationships/image" Target="../media/image947.png"/><Relationship Id="rId179" Type="http://schemas.openxmlformats.org/officeDocument/2006/relationships/image" Target="../media/image992.png"/><Relationship Id="rId190" Type="http://schemas.openxmlformats.org/officeDocument/2006/relationships/customXml" Target="../ink/ink1041.xml"/><Relationship Id="rId204" Type="http://schemas.openxmlformats.org/officeDocument/2006/relationships/image" Target="../media/image1004.png"/><Relationship Id="rId225" Type="http://schemas.openxmlformats.org/officeDocument/2006/relationships/customXml" Target="../ink/ink1059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28.xml"/><Relationship Id="rId299" Type="http://schemas.openxmlformats.org/officeDocument/2006/relationships/image" Target="../media/image1161.png"/><Relationship Id="rId21" Type="http://schemas.openxmlformats.org/officeDocument/2006/relationships/image" Target="../media/image1030.png"/><Relationship Id="rId63" Type="http://schemas.openxmlformats.org/officeDocument/2006/relationships/customXml" Target="../ink/ink1100.xml"/><Relationship Id="rId159" Type="http://schemas.openxmlformats.org/officeDocument/2006/relationships/image" Target="../media/image1092.png"/><Relationship Id="rId170" Type="http://schemas.openxmlformats.org/officeDocument/2006/relationships/customXml" Target="../ink/ink1155.xml"/><Relationship Id="rId226" Type="http://schemas.openxmlformats.org/officeDocument/2006/relationships/customXml" Target="../ink/ink1183.xml"/><Relationship Id="rId268" Type="http://schemas.openxmlformats.org/officeDocument/2006/relationships/customXml" Target="../ink/ink1205.xml"/><Relationship Id="rId32" Type="http://schemas.openxmlformats.org/officeDocument/2006/relationships/customXml" Target="../ink/ink1084.xml"/><Relationship Id="rId74" Type="http://schemas.openxmlformats.org/officeDocument/2006/relationships/image" Target="../media/image1054.png"/><Relationship Id="rId128" Type="http://schemas.openxmlformats.org/officeDocument/2006/relationships/image" Target="../media/image1077.png"/><Relationship Id="rId5" Type="http://schemas.openxmlformats.org/officeDocument/2006/relationships/image" Target="../media/image1023.png"/><Relationship Id="rId181" Type="http://schemas.openxmlformats.org/officeDocument/2006/relationships/image" Target="../media/image1103.png"/><Relationship Id="rId237" Type="http://schemas.openxmlformats.org/officeDocument/2006/relationships/image" Target="../media/image1131.png"/><Relationship Id="rId279" Type="http://schemas.openxmlformats.org/officeDocument/2006/relationships/image" Target="../media/image1151.png"/><Relationship Id="rId43" Type="http://schemas.openxmlformats.org/officeDocument/2006/relationships/image" Target="../media/image1040.png"/><Relationship Id="rId139" Type="http://schemas.openxmlformats.org/officeDocument/2006/relationships/customXml" Target="../ink/ink1139.xml"/><Relationship Id="rId290" Type="http://schemas.openxmlformats.org/officeDocument/2006/relationships/customXml" Target="../ink/ink1216.xml"/><Relationship Id="rId85" Type="http://schemas.openxmlformats.org/officeDocument/2006/relationships/customXml" Target="../ink/ink1111.xml"/><Relationship Id="rId150" Type="http://schemas.openxmlformats.org/officeDocument/2006/relationships/customXml" Target="../ink/ink1145.xml"/><Relationship Id="rId192" Type="http://schemas.openxmlformats.org/officeDocument/2006/relationships/customXml" Target="../ink/ink1166.xml"/><Relationship Id="rId206" Type="http://schemas.openxmlformats.org/officeDocument/2006/relationships/customXml" Target="../ink/ink1173.xml"/><Relationship Id="rId248" Type="http://schemas.openxmlformats.org/officeDocument/2006/relationships/customXml" Target="../ink/ink1194.xml"/><Relationship Id="rId12" Type="http://schemas.openxmlformats.org/officeDocument/2006/relationships/customXml" Target="../ink/ink1074.xml"/><Relationship Id="rId108" Type="http://schemas.openxmlformats.org/officeDocument/2006/relationships/image" Target="../media/image418.png"/><Relationship Id="rId54" Type="http://schemas.openxmlformats.org/officeDocument/2006/relationships/image" Target="../media/image1045.png"/><Relationship Id="rId96" Type="http://schemas.openxmlformats.org/officeDocument/2006/relationships/customXml" Target="../ink/ink1117.xml"/><Relationship Id="rId161" Type="http://schemas.openxmlformats.org/officeDocument/2006/relationships/image" Target="../media/image1093.png"/><Relationship Id="rId217" Type="http://schemas.openxmlformats.org/officeDocument/2006/relationships/image" Target="../media/image1121.png"/><Relationship Id="rId6" Type="http://schemas.openxmlformats.org/officeDocument/2006/relationships/customXml" Target="../ink/ink1071.xml"/><Relationship Id="rId238" Type="http://schemas.openxmlformats.org/officeDocument/2006/relationships/customXml" Target="../ink/ink1189.xml"/><Relationship Id="rId259" Type="http://schemas.openxmlformats.org/officeDocument/2006/relationships/customXml" Target="../ink/ink1200.xml"/><Relationship Id="rId23" Type="http://schemas.openxmlformats.org/officeDocument/2006/relationships/image" Target="../media/image1031.png"/><Relationship Id="rId119" Type="http://schemas.openxmlformats.org/officeDocument/2006/relationships/customXml" Target="../ink/ink1129.xml"/><Relationship Id="rId270" Type="http://schemas.openxmlformats.org/officeDocument/2006/relationships/customXml" Target="../ink/ink1206.xml"/><Relationship Id="rId291" Type="http://schemas.openxmlformats.org/officeDocument/2006/relationships/image" Target="../media/image1157.png"/><Relationship Id="rId44" Type="http://schemas.openxmlformats.org/officeDocument/2006/relationships/customXml" Target="../ink/ink1090.xml"/><Relationship Id="rId65" Type="http://schemas.openxmlformats.org/officeDocument/2006/relationships/customXml" Target="../ink/ink1101.xml"/><Relationship Id="rId86" Type="http://schemas.openxmlformats.org/officeDocument/2006/relationships/image" Target="../media/image1059.png"/><Relationship Id="rId130" Type="http://schemas.openxmlformats.org/officeDocument/2006/relationships/image" Target="../media/image1078.png"/><Relationship Id="rId151" Type="http://schemas.openxmlformats.org/officeDocument/2006/relationships/image" Target="../media/image1088.png"/><Relationship Id="rId172" Type="http://schemas.openxmlformats.org/officeDocument/2006/relationships/customXml" Target="../ink/ink1156.xml"/><Relationship Id="rId193" Type="http://schemas.openxmlformats.org/officeDocument/2006/relationships/image" Target="../media/image1109.png"/><Relationship Id="rId207" Type="http://schemas.openxmlformats.org/officeDocument/2006/relationships/image" Target="../media/image1116.png"/><Relationship Id="rId228" Type="http://schemas.openxmlformats.org/officeDocument/2006/relationships/customXml" Target="../ink/ink1184.xml"/><Relationship Id="rId249" Type="http://schemas.openxmlformats.org/officeDocument/2006/relationships/image" Target="../media/image1137.png"/><Relationship Id="rId13" Type="http://schemas.openxmlformats.org/officeDocument/2006/relationships/image" Target="../media/image1026.png"/><Relationship Id="rId109" Type="http://schemas.openxmlformats.org/officeDocument/2006/relationships/customXml" Target="../ink/ink1124.xml"/><Relationship Id="rId260" Type="http://schemas.openxmlformats.org/officeDocument/2006/relationships/image" Target="../media/image1142.png"/><Relationship Id="rId281" Type="http://schemas.openxmlformats.org/officeDocument/2006/relationships/image" Target="../media/image1152.png"/><Relationship Id="rId34" Type="http://schemas.openxmlformats.org/officeDocument/2006/relationships/customXml" Target="../ink/ink1085.xml"/><Relationship Id="rId55" Type="http://schemas.openxmlformats.org/officeDocument/2006/relationships/customXml" Target="../ink/ink1096.xml"/><Relationship Id="rId76" Type="http://schemas.openxmlformats.org/officeDocument/2006/relationships/image" Target="../media/image1055.png"/><Relationship Id="rId97" Type="http://schemas.openxmlformats.org/officeDocument/2006/relationships/image" Target="../media/image1064.png"/><Relationship Id="rId120" Type="http://schemas.openxmlformats.org/officeDocument/2006/relationships/image" Target="../media/image1074.png"/><Relationship Id="rId141" Type="http://schemas.openxmlformats.org/officeDocument/2006/relationships/customXml" Target="../ink/ink1140.xml"/><Relationship Id="rId7" Type="http://schemas.openxmlformats.org/officeDocument/2006/relationships/image" Target="../media/image1024.png"/><Relationship Id="rId162" Type="http://schemas.openxmlformats.org/officeDocument/2006/relationships/customXml" Target="../ink/ink1151.xml"/><Relationship Id="rId183" Type="http://schemas.openxmlformats.org/officeDocument/2006/relationships/image" Target="../media/image1104.png"/><Relationship Id="rId218" Type="http://schemas.openxmlformats.org/officeDocument/2006/relationships/customXml" Target="../ink/ink1179.xml"/><Relationship Id="rId239" Type="http://schemas.openxmlformats.org/officeDocument/2006/relationships/image" Target="../media/image1132.png"/><Relationship Id="rId250" Type="http://schemas.openxmlformats.org/officeDocument/2006/relationships/customXml" Target="../ink/ink1195.xml"/><Relationship Id="rId271" Type="http://schemas.openxmlformats.org/officeDocument/2006/relationships/image" Target="../media/image1147.png"/><Relationship Id="rId292" Type="http://schemas.openxmlformats.org/officeDocument/2006/relationships/customXml" Target="../ink/ink1217.xml"/><Relationship Id="rId24" Type="http://schemas.openxmlformats.org/officeDocument/2006/relationships/customXml" Target="../ink/ink1080.xml"/><Relationship Id="rId45" Type="http://schemas.openxmlformats.org/officeDocument/2006/relationships/image" Target="../media/image1041.png"/><Relationship Id="rId66" Type="http://schemas.openxmlformats.org/officeDocument/2006/relationships/image" Target="../media/image1050.png"/><Relationship Id="rId87" Type="http://schemas.openxmlformats.org/officeDocument/2006/relationships/customXml" Target="../ink/ink1112.xml"/><Relationship Id="rId110" Type="http://schemas.openxmlformats.org/officeDocument/2006/relationships/image" Target="../media/image1069.png"/><Relationship Id="rId131" Type="http://schemas.openxmlformats.org/officeDocument/2006/relationships/customXml" Target="../ink/ink1135.xml"/><Relationship Id="rId152" Type="http://schemas.openxmlformats.org/officeDocument/2006/relationships/customXml" Target="../ink/ink1146.xml"/><Relationship Id="rId173" Type="http://schemas.openxmlformats.org/officeDocument/2006/relationships/image" Target="../media/image1099.png"/><Relationship Id="rId194" Type="http://schemas.openxmlformats.org/officeDocument/2006/relationships/customXml" Target="../ink/ink1167.xml"/><Relationship Id="rId208" Type="http://schemas.openxmlformats.org/officeDocument/2006/relationships/customXml" Target="../ink/ink1174.xml"/><Relationship Id="rId229" Type="http://schemas.openxmlformats.org/officeDocument/2006/relationships/image" Target="../media/image1127.png"/><Relationship Id="rId240" Type="http://schemas.openxmlformats.org/officeDocument/2006/relationships/customXml" Target="../ink/ink1190.xml"/><Relationship Id="rId261" Type="http://schemas.openxmlformats.org/officeDocument/2006/relationships/customXml" Target="../ink/ink1201.xml"/><Relationship Id="rId14" Type="http://schemas.openxmlformats.org/officeDocument/2006/relationships/customXml" Target="../ink/ink1075.xml"/><Relationship Id="rId35" Type="http://schemas.openxmlformats.org/officeDocument/2006/relationships/image" Target="../media/image1036.png"/><Relationship Id="rId56" Type="http://schemas.openxmlformats.org/officeDocument/2006/relationships/image" Target="../media/image1046.png"/><Relationship Id="rId77" Type="http://schemas.openxmlformats.org/officeDocument/2006/relationships/customXml" Target="../ink/ink1107.xml"/><Relationship Id="rId100" Type="http://schemas.openxmlformats.org/officeDocument/2006/relationships/customXml" Target="../ink/ink1119.xml"/><Relationship Id="rId282" Type="http://schemas.openxmlformats.org/officeDocument/2006/relationships/customXml" Target="../ink/ink1212.xml"/><Relationship Id="rId8" Type="http://schemas.openxmlformats.org/officeDocument/2006/relationships/customXml" Target="../ink/ink1072.xml"/><Relationship Id="rId98" Type="http://schemas.openxmlformats.org/officeDocument/2006/relationships/customXml" Target="../ink/ink1118.xml"/><Relationship Id="rId121" Type="http://schemas.openxmlformats.org/officeDocument/2006/relationships/customXml" Target="../ink/ink1130.xml"/><Relationship Id="rId142" Type="http://schemas.openxmlformats.org/officeDocument/2006/relationships/image" Target="../media/image1084.png"/><Relationship Id="rId163" Type="http://schemas.openxmlformats.org/officeDocument/2006/relationships/image" Target="../media/image1094.png"/><Relationship Id="rId184" Type="http://schemas.openxmlformats.org/officeDocument/2006/relationships/customXml" Target="../ink/ink1162.xml"/><Relationship Id="rId219" Type="http://schemas.openxmlformats.org/officeDocument/2006/relationships/image" Target="../media/image1122.png"/><Relationship Id="rId230" Type="http://schemas.openxmlformats.org/officeDocument/2006/relationships/customXml" Target="../ink/ink1185.xml"/><Relationship Id="rId251" Type="http://schemas.openxmlformats.org/officeDocument/2006/relationships/customXml" Target="../ink/ink1196.xml"/><Relationship Id="rId25" Type="http://schemas.openxmlformats.org/officeDocument/2006/relationships/image" Target="../media/image1032.png"/><Relationship Id="rId46" Type="http://schemas.openxmlformats.org/officeDocument/2006/relationships/customXml" Target="../ink/ink1091.xml"/><Relationship Id="rId67" Type="http://schemas.openxmlformats.org/officeDocument/2006/relationships/customXml" Target="../ink/ink1102.xml"/><Relationship Id="rId272" Type="http://schemas.openxmlformats.org/officeDocument/2006/relationships/customXml" Target="../ink/ink1207.xml"/><Relationship Id="rId293" Type="http://schemas.openxmlformats.org/officeDocument/2006/relationships/image" Target="../media/image1158.png"/><Relationship Id="rId88" Type="http://schemas.openxmlformats.org/officeDocument/2006/relationships/image" Target="../media/image1060.png"/><Relationship Id="rId111" Type="http://schemas.openxmlformats.org/officeDocument/2006/relationships/customXml" Target="../ink/ink1125.xml"/><Relationship Id="rId132" Type="http://schemas.openxmlformats.org/officeDocument/2006/relationships/image" Target="../media/image1079.png"/><Relationship Id="rId153" Type="http://schemas.openxmlformats.org/officeDocument/2006/relationships/image" Target="../media/image1089.png"/><Relationship Id="rId174" Type="http://schemas.openxmlformats.org/officeDocument/2006/relationships/customXml" Target="../ink/ink1157.xml"/><Relationship Id="rId195" Type="http://schemas.openxmlformats.org/officeDocument/2006/relationships/image" Target="../media/image1110.png"/><Relationship Id="rId209" Type="http://schemas.openxmlformats.org/officeDocument/2006/relationships/image" Target="../media/image1117.png"/><Relationship Id="rId220" Type="http://schemas.openxmlformats.org/officeDocument/2006/relationships/customXml" Target="../ink/ink1180.xml"/><Relationship Id="rId241" Type="http://schemas.openxmlformats.org/officeDocument/2006/relationships/image" Target="../media/image1133.png"/><Relationship Id="rId15" Type="http://schemas.openxmlformats.org/officeDocument/2006/relationships/image" Target="../media/image1027.png"/><Relationship Id="rId36" Type="http://schemas.openxmlformats.org/officeDocument/2006/relationships/customXml" Target="../ink/ink1086.xml"/><Relationship Id="rId57" Type="http://schemas.openxmlformats.org/officeDocument/2006/relationships/customXml" Target="../ink/ink1097.xml"/><Relationship Id="rId262" Type="http://schemas.openxmlformats.org/officeDocument/2006/relationships/image" Target="../media/image1143.png"/><Relationship Id="rId283" Type="http://schemas.openxmlformats.org/officeDocument/2006/relationships/image" Target="../media/image1153.png"/><Relationship Id="rId78" Type="http://schemas.openxmlformats.org/officeDocument/2006/relationships/image" Target="../media/image1056.png"/><Relationship Id="rId99" Type="http://schemas.openxmlformats.org/officeDocument/2006/relationships/image" Target="../media/image1065.png"/><Relationship Id="rId101" Type="http://schemas.openxmlformats.org/officeDocument/2006/relationships/image" Target="../media/image1066.png"/><Relationship Id="rId122" Type="http://schemas.openxmlformats.org/officeDocument/2006/relationships/image" Target="../media/image953.png"/><Relationship Id="rId143" Type="http://schemas.openxmlformats.org/officeDocument/2006/relationships/customXml" Target="../ink/ink1141.xml"/><Relationship Id="rId164" Type="http://schemas.openxmlformats.org/officeDocument/2006/relationships/customXml" Target="../ink/ink1152.xml"/><Relationship Id="rId185" Type="http://schemas.openxmlformats.org/officeDocument/2006/relationships/image" Target="../media/image1105.png"/><Relationship Id="rId9" Type="http://schemas.openxmlformats.org/officeDocument/2006/relationships/image" Target="../media/image1025.png"/><Relationship Id="rId210" Type="http://schemas.openxmlformats.org/officeDocument/2006/relationships/customXml" Target="../ink/ink1175.xml"/><Relationship Id="rId26" Type="http://schemas.openxmlformats.org/officeDocument/2006/relationships/customXml" Target="../ink/ink1081.xml"/><Relationship Id="rId231" Type="http://schemas.openxmlformats.org/officeDocument/2006/relationships/image" Target="../media/image1128.png"/><Relationship Id="rId252" Type="http://schemas.openxmlformats.org/officeDocument/2006/relationships/image" Target="../media/image1138.png"/><Relationship Id="rId273" Type="http://schemas.openxmlformats.org/officeDocument/2006/relationships/image" Target="../media/image1148.png"/><Relationship Id="rId294" Type="http://schemas.openxmlformats.org/officeDocument/2006/relationships/customXml" Target="../ink/ink1218.xml"/><Relationship Id="rId47" Type="http://schemas.openxmlformats.org/officeDocument/2006/relationships/customXml" Target="../ink/ink1092.xml"/><Relationship Id="rId68" Type="http://schemas.openxmlformats.org/officeDocument/2006/relationships/image" Target="../media/image1051.png"/><Relationship Id="rId89" Type="http://schemas.openxmlformats.org/officeDocument/2006/relationships/customXml" Target="../ink/ink1113.xml"/><Relationship Id="rId112" Type="http://schemas.openxmlformats.org/officeDocument/2006/relationships/image" Target="../media/image1070.png"/><Relationship Id="rId133" Type="http://schemas.openxmlformats.org/officeDocument/2006/relationships/customXml" Target="../ink/ink1136.xml"/><Relationship Id="rId154" Type="http://schemas.openxmlformats.org/officeDocument/2006/relationships/customXml" Target="../ink/ink1147.xml"/><Relationship Id="rId175" Type="http://schemas.openxmlformats.org/officeDocument/2006/relationships/image" Target="../media/image1100.png"/><Relationship Id="rId196" Type="http://schemas.openxmlformats.org/officeDocument/2006/relationships/customXml" Target="../ink/ink1168.xml"/><Relationship Id="rId200" Type="http://schemas.openxmlformats.org/officeDocument/2006/relationships/customXml" Target="../ink/ink1170.xml"/><Relationship Id="rId16" Type="http://schemas.openxmlformats.org/officeDocument/2006/relationships/customXml" Target="../ink/ink1076.xml"/><Relationship Id="rId221" Type="http://schemas.openxmlformats.org/officeDocument/2006/relationships/image" Target="../media/image1123.png"/><Relationship Id="rId242" Type="http://schemas.openxmlformats.org/officeDocument/2006/relationships/customXml" Target="../ink/ink1191.xml"/><Relationship Id="rId263" Type="http://schemas.openxmlformats.org/officeDocument/2006/relationships/customXml" Target="../ink/ink1202.xml"/><Relationship Id="rId284" Type="http://schemas.openxmlformats.org/officeDocument/2006/relationships/customXml" Target="../ink/ink1213.xml"/><Relationship Id="rId37" Type="http://schemas.openxmlformats.org/officeDocument/2006/relationships/image" Target="../media/image1037.png"/><Relationship Id="rId58" Type="http://schemas.openxmlformats.org/officeDocument/2006/relationships/image" Target="../media/image1047.png"/><Relationship Id="rId79" Type="http://schemas.openxmlformats.org/officeDocument/2006/relationships/customXml" Target="../ink/ink1108.xml"/><Relationship Id="rId102" Type="http://schemas.openxmlformats.org/officeDocument/2006/relationships/customXml" Target="../ink/ink1120.xml"/><Relationship Id="rId123" Type="http://schemas.openxmlformats.org/officeDocument/2006/relationships/customXml" Target="../ink/ink1131.xml"/><Relationship Id="rId144" Type="http://schemas.openxmlformats.org/officeDocument/2006/relationships/image" Target="../media/image1085.png"/><Relationship Id="rId90" Type="http://schemas.openxmlformats.org/officeDocument/2006/relationships/image" Target="../media/image1061.png"/><Relationship Id="rId165" Type="http://schemas.openxmlformats.org/officeDocument/2006/relationships/image" Target="../media/image1095.png"/><Relationship Id="rId186" Type="http://schemas.openxmlformats.org/officeDocument/2006/relationships/customXml" Target="../ink/ink1163.xml"/><Relationship Id="rId211" Type="http://schemas.openxmlformats.org/officeDocument/2006/relationships/image" Target="../media/image1118.png"/><Relationship Id="rId232" Type="http://schemas.openxmlformats.org/officeDocument/2006/relationships/customXml" Target="../ink/ink1186.xml"/><Relationship Id="rId253" Type="http://schemas.openxmlformats.org/officeDocument/2006/relationships/customXml" Target="../ink/ink1197.xml"/><Relationship Id="rId274" Type="http://schemas.openxmlformats.org/officeDocument/2006/relationships/customXml" Target="../ink/ink1208.xml"/><Relationship Id="rId295" Type="http://schemas.openxmlformats.org/officeDocument/2006/relationships/image" Target="../media/image1159.png"/><Relationship Id="rId27" Type="http://schemas.openxmlformats.org/officeDocument/2006/relationships/image" Target="../media/image1033.png"/><Relationship Id="rId48" Type="http://schemas.openxmlformats.org/officeDocument/2006/relationships/image" Target="../media/image1042.png"/><Relationship Id="rId69" Type="http://schemas.openxmlformats.org/officeDocument/2006/relationships/customXml" Target="../ink/ink1103.xml"/><Relationship Id="rId113" Type="http://schemas.openxmlformats.org/officeDocument/2006/relationships/customXml" Target="../ink/ink1126.xml"/><Relationship Id="rId134" Type="http://schemas.openxmlformats.org/officeDocument/2006/relationships/image" Target="../media/image1080.png"/><Relationship Id="rId80" Type="http://schemas.openxmlformats.org/officeDocument/2006/relationships/image" Target="../media/image251.png"/><Relationship Id="rId155" Type="http://schemas.openxmlformats.org/officeDocument/2006/relationships/image" Target="../media/image1090.png"/><Relationship Id="rId176" Type="http://schemas.openxmlformats.org/officeDocument/2006/relationships/customXml" Target="../ink/ink1158.xml"/><Relationship Id="rId197" Type="http://schemas.openxmlformats.org/officeDocument/2006/relationships/image" Target="../media/image1111.png"/><Relationship Id="rId201" Type="http://schemas.openxmlformats.org/officeDocument/2006/relationships/image" Target="../media/image1113.png"/><Relationship Id="rId222" Type="http://schemas.openxmlformats.org/officeDocument/2006/relationships/customXml" Target="../ink/ink1181.xml"/><Relationship Id="rId243" Type="http://schemas.openxmlformats.org/officeDocument/2006/relationships/image" Target="../media/image1134.png"/><Relationship Id="rId264" Type="http://schemas.openxmlformats.org/officeDocument/2006/relationships/customXml" Target="../ink/ink1203.xml"/><Relationship Id="rId285" Type="http://schemas.openxmlformats.org/officeDocument/2006/relationships/image" Target="../media/image1154.png"/><Relationship Id="rId17" Type="http://schemas.openxmlformats.org/officeDocument/2006/relationships/image" Target="../media/image1028.png"/><Relationship Id="rId38" Type="http://schemas.openxmlformats.org/officeDocument/2006/relationships/customXml" Target="../ink/ink1087.xml"/><Relationship Id="rId59" Type="http://schemas.openxmlformats.org/officeDocument/2006/relationships/customXml" Target="../ink/ink1098.xml"/><Relationship Id="rId103" Type="http://schemas.openxmlformats.org/officeDocument/2006/relationships/image" Target="../media/image1067.png"/><Relationship Id="rId124" Type="http://schemas.openxmlformats.org/officeDocument/2006/relationships/image" Target="../media/image1075.png"/><Relationship Id="rId70" Type="http://schemas.openxmlformats.org/officeDocument/2006/relationships/image" Target="../media/image1052.png"/><Relationship Id="rId91" Type="http://schemas.openxmlformats.org/officeDocument/2006/relationships/customXml" Target="../ink/ink1114.xml"/><Relationship Id="rId145" Type="http://schemas.openxmlformats.org/officeDocument/2006/relationships/customXml" Target="../ink/ink1142.xml"/><Relationship Id="rId166" Type="http://schemas.openxmlformats.org/officeDocument/2006/relationships/customXml" Target="../ink/ink1153.xml"/><Relationship Id="rId187" Type="http://schemas.openxmlformats.org/officeDocument/2006/relationships/image" Target="../media/image110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176.xml"/><Relationship Id="rId233" Type="http://schemas.openxmlformats.org/officeDocument/2006/relationships/image" Target="../media/image1129.png"/><Relationship Id="rId254" Type="http://schemas.openxmlformats.org/officeDocument/2006/relationships/image" Target="../media/image1139.png"/><Relationship Id="rId28" Type="http://schemas.openxmlformats.org/officeDocument/2006/relationships/customXml" Target="../ink/ink1082.xml"/><Relationship Id="rId49" Type="http://schemas.openxmlformats.org/officeDocument/2006/relationships/customXml" Target="../ink/ink1093.xml"/><Relationship Id="rId114" Type="http://schemas.openxmlformats.org/officeDocument/2006/relationships/image" Target="../media/image1071.png"/><Relationship Id="rId275" Type="http://schemas.openxmlformats.org/officeDocument/2006/relationships/image" Target="../media/image1149.png"/><Relationship Id="rId296" Type="http://schemas.openxmlformats.org/officeDocument/2006/relationships/customXml" Target="../ink/ink1219.xml"/><Relationship Id="rId300" Type="http://schemas.openxmlformats.org/officeDocument/2006/relationships/customXml" Target="../ink/ink1221.xml"/><Relationship Id="rId60" Type="http://schemas.openxmlformats.org/officeDocument/2006/relationships/image" Target="../media/image411.png"/><Relationship Id="rId81" Type="http://schemas.openxmlformats.org/officeDocument/2006/relationships/customXml" Target="../ink/ink1109.xml"/><Relationship Id="rId135" Type="http://schemas.openxmlformats.org/officeDocument/2006/relationships/customXml" Target="../ink/ink1137.xml"/><Relationship Id="rId156" Type="http://schemas.openxmlformats.org/officeDocument/2006/relationships/customXml" Target="../ink/ink1148.xml"/><Relationship Id="rId177" Type="http://schemas.openxmlformats.org/officeDocument/2006/relationships/image" Target="../media/image1101.png"/><Relationship Id="rId198" Type="http://schemas.openxmlformats.org/officeDocument/2006/relationships/customXml" Target="../ink/ink1169.xml"/><Relationship Id="rId202" Type="http://schemas.openxmlformats.org/officeDocument/2006/relationships/customXml" Target="../ink/ink1171.xml"/><Relationship Id="rId223" Type="http://schemas.openxmlformats.org/officeDocument/2006/relationships/image" Target="../media/image1124.png"/><Relationship Id="rId244" Type="http://schemas.openxmlformats.org/officeDocument/2006/relationships/customXml" Target="../ink/ink1192.xml"/><Relationship Id="rId18" Type="http://schemas.openxmlformats.org/officeDocument/2006/relationships/customXml" Target="../ink/ink1077.xml"/><Relationship Id="rId39" Type="http://schemas.openxmlformats.org/officeDocument/2006/relationships/image" Target="../media/image1038.png"/><Relationship Id="rId265" Type="http://schemas.openxmlformats.org/officeDocument/2006/relationships/image" Target="../media/image1144.png"/><Relationship Id="rId286" Type="http://schemas.openxmlformats.org/officeDocument/2006/relationships/customXml" Target="../ink/ink1214.xml"/><Relationship Id="rId50" Type="http://schemas.openxmlformats.org/officeDocument/2006/relationships/image" Target="../media/image1043.png"/><Relationship Id="rId104" Type="http://schemas.openxmlformats.org/officeDocument/2006/relationships/customXml" Target="../ink/ink1121.xml"/><Relationship Id="rId125" Type="http://schemas.openxmlformats.org/officeDocument/2006/relationships/customXml" Target="../ink/ink1132.xml"/><Relationship Id="rId146" Type="http://schemas.openxmlformats.org/officeDocument/2006/relationships/image" Target="../media/image1086.png"/><Relationship Id="rId167" Type="http://schemas.openxmlformats.org/officeDocument/2006/relationships/image" Target="../media/image1096.png"/><Relationship Id="rId188" Type="http://schemas.openxmlformats.org/officeDocument/2006/relationships/customXml" Target="../ink/ink1164.xml"/><Relationship Id="rId71" Type="http://schemas.openxmlformats.org/officeDocument/2006/relationships/customXml" Target="../ink/ink1104.xml"/><Relationship Id="rId92" Type="http://schemas.openxmlformats.org/officeDocument/2006/relationships/customXml" Target="../ink/ink1115.xml"/><Relationship Id="rId213" Type="http://schemas.openxmlformats.org/officeDocument/2006/relationships/image" Target="../media/image1119.png"/><Relationship Id="rId234" Type="http://schemas.openxmlformats.org/officeDocument/2006/relationships/customXml" Target="../ink/ink1187.xml"/><Relationship Id="rId2" Type="http://schemas.openxmlformats.org/officeDocument/2006/relationships/customXml" Target="../ink/ink1069.xml"/><Relationship Id="rId29" Type="http://schemas.openxmlformats.org/officeDocument/2006/relationships/image" Target="../media/image1034.png"/><Relationship Id="rId255" Type="http://schemas.openxmlformats.org/officeDocument/2006/relationships/customXml" Target="../ink/ink1198.xml"/><Relationship Id="rId276" Type="http://schemas.openxmlformats.org/officeDocument/2006/relationships/customXml" Target="../ink/ink1209.xml"/><Relationship Id="rId297" Type="http://schemas.openxmlformats.org/officeDocument/2006/relationships/image" Target="../media/image1160.png"/><Relationship Id="rId40" Type="http://schemas.openxmlformats.org/officeDocument/2006/relationships/customXml" Target="../ink/ink1088.xml"/><Relationship Id="rId115" Type="http://schemas.openxmlformats.org/officeDocument/2006/relationships/customXml" Target="../ink/ink1127.xml"/><Relationship Id="rId136" Type="http://schemas.openxmlformats.org/officeDocument/2006/relationships/image" Target="../media/image1081.png"/><Relationship Id="rId157" Type="http://schemas.openxmlformats.org/officeDocument/2006/relationships/image" Target="../media/image1091.png"/><Relationship Id="rId178" Type="http://schemas.openxmlformats.org/officeDocument/2006/relationships/customXml" Target="../ink/ink1159.xml"/><Relationship Id="rId301" Type="http://schemas.openxmlformats.org/officeDocument/2006/relationships/image" Target="../media/image1162.png"/><Relationship Id="rId61" Type="http://schemas.openxmlformats.org/officeDocument/2006/relationships/customXml" Target="../ink/ink1099.xml"/><Relationship Id="rId82" Type="http://schemas.openxmlformats.org/officeDocument/2006/relationships/image" Target="../media/image1057.png"/><Relationship Id="rId199" Type="http://schemas.openxmlformats.org/officeDocument/2006/relationships/image" Target="../media/image1112.png"/><Relationship Id="rId203" Type="http://schemas.openxmlformats.org/officeDocument/2006/relationships/image" Target="../media/image1114.png"/><Relationship Id="rId19" Type="http://schemas.openxmlformats.org/officeDocument/2006/relationships/image" Target="../media/image1029.png"/><Relationship Id="rId224" Type="http://schemas.openxmlformats.org/officeDocument/2006/relationships/customXml" Target="../ink/ink1182.xml"/><Relationship Id="rId245" Type="http://schemas.openxmlformats.org/officeDocument/2006/relationships/image" Target="../media/image1135.png"/><Relationship Id="rId266" Type="http://schemas.openxmlformats.org/officeDocument/2006/relationships/customXml" Target="../ink/ink1204.xml"/><Relationship Id="rId287" Type="http://schemas.openxmlformats.org/officeDocument/2006/relationships/image" Target="../media/image1155.png"/><Relationship Id="rId30" Type="http://schemas.openxmlformats.org/officeDocument/2006/relationships/customXml" Target="../ink/ink1083.xml"/><Relationship Id="rId105" Type="http://schemas.openxmlformats.org/officeDocument/2006/relationships/customXml" Target="../ink/ink1122.xml"/><Relationship Id="rId126" Type="http://schemas.openxmlformats.org/officeDocument/2006/relationships/image" Target="../media/image1076.png"/><Relationship Id="rId147" Type="http://schemas.openxmlformats.org/officeDocument/2006/relationships/customXml" Target="../ink/ink1143.xml"/><Relationship Id="rId168" Type="http://schemas.openxmlformats.org/officeDocument/2006/relationships/customXml" Target="../ink/ink1154.xml"/><Relationship Id="rId51" Type="http://schemas.openxmlformats.org/officeDocument/2006/relationships/customXml" Target="../ink/ink1094.xml"/><Relationship Id="rId72" Type="http://schemas.openxmlformats.org/officeDocument/2006/relationships/image" Target="../media/image1053.png"/><Relationship Id="rId93" Type="http://schemas.openxmlformats.org/officeDocument/2006/relationships/image" Target="../media/image1062.png"/><Relationship Id="rId189" Type="http://schemas.openxmlformats.org/officeDocument/2006/relationships/image" Target="../media/image1107.png"/><Relationship Id="rId3" Type="http://schemas.openxmlformats.org/officeDocument/2006/relationships/image" Target="../media/image1022.png"/><Relationship Id="rId214" Type="http://schemas.openxmlformats.org/officeDocument/2006/relationships/customXml" Target="../ink/ink1177.xml"/><Relationship Id="rId235" Type="http://schemas.openxmlformats.org/officeDocument/2006/relationships/image" Target="../media/image1130.png"/><Relationship Id="rId256" Type="http://schemas.openxmlformats.org/officeDocument/2006/relationships/image" Target="../media/image1140.png"/><Relationship Id="rId277" Type="http://schemas.openxmlformats.org/officeDocument/2006/relationships/image" Target="../media/image1150.png"/><Relationship Id="rId298" Type="http://schemas.openxmlformats.org/officeDocument/2006/relationships/customXml" Target="../ink/ink1220.xml"/><Relationship Id="rId116" Type="http://schemas.openxmlformats.org/officeDocument/2006/relationships/image" Target="../media/image1072.png"/><Relationship Id="rId137" Type="http://schemas.openxmlformats.org/officeDocument/2006/relationships/customXml" Target="../ink/ink1138.xml"/><Relationship Id="rId158" Type="http://schemas.openxmlformats.org/officeDocument/2006/relationships/customXml" Target="../ink/ink1149.xml"/><Relationship Id="rId302" Type="http://schemas.openxmlformats.org/officeDocument/2006/relationships/customXml" Target="../ink/ink1222.xml"/><Relationship Id="rId20" Type="http://schemas.openxmlformats.org/officeDocument/2006/relationships/customXml" Target="../ink/ink1078.xml"/><Relationship Id="rId41" Type="http://schemas.openxmlformats.org/officeDocument/2006/relationships/image" Target="../media/image1039.png"/><Relationship Id="rId62" Type="http://schemas.openxmlformats.org/officeDocument/2006/relationships/image" Target="../media/image1048.png"/><Relationship Id="rId83" Type="http://schemas.openxmlformats.org/officeDocument/2006/relationships/customXml" Target="../ink/ink1110.xml"/><Relationship Id="rId179" Type="http://schemas.openxmlformats.org/officeDocument/2006/relationships/image" Target="../media/image1102.png"/><Relationship Id="rId190" Type="http://schemas.openxmlformats.org/officeDocument/2006/relationships/customXml" Target="../ink/ink1165.xml"/><Relationship Id="rId204" Type="http://schemas.openxmlformats.org/officeDocument/2006/relationships/customXml" Target="../ink/ink1172.xml"/><Relationship Id="rId225" Type="http://schemas.openxmlformats.org/officeDocument/2006/relationships/image" Target="../media/image1125.png"/><Relationship Id="rId246" Type="http://schemas.openxmlformats.org/officeDocument/2006/relationships/customXml" Target="../ink/ink1193.xml"/><Relationship Id="rId267" Type="http://schemas.openxmlformats.org/officeDocument/2006/relationships/image" Target="../media/image1145.png"/><Relationship Id="rId288" Type="http://schemas.openxmlformats.org/officeDocument/2006/relationships/customXml" Target="../ink/ink1215.xml"/><Relationship Id="rId106" Type="http://schemas.openxmlformats.org/officeDocument/2006/relationships/image" Target="../media/image1068.png"/><Relationship Id="rId127" Type="http://schemas.openxmlformats.org/officeDocument/2006/relationships/customXml" Target="../ink/ink1133.xml"/><Relationship Id="rId10" Type="http://schemas.openxmlformats.org/officeDocument/2006/relationships/customXml" Target="../ink/ink1073.xml"/><Relationship Id="rId31" Type="http://schemas.openxmlformats.org/officeDocument/2006/relationships/image" Target="../media/image97.png"/><Relationship Id="rId52" Type="http://schemas.openxmlformats.org/officeDocument/2006/relationships/image" Target="../media/image1044.png"/><Relationship Id="rId73" Type="http://schemas.openxmlformats.org/officeDocument/2006/relationships/customXml" Target="../ink/ink1105.xml"/><Relationship Id="rId94" Type="http://schemas.openxmlformats.org/officeDocument/2006/relationships/customXml" Target="../ink/ink1116.xml"/><Relationship Id="rId148" Type="http://schemas.openxmlformats.org/officeDocument/2006/relationships/image" Target="../media/image1087.png"/><Relationship Id="rId169" Type="http://schemas.openxmlformats.org/officeDocument/2006/relationships/image" Target="../media/image1097.png"/><Relationship Id="rId4" Type="http://schemas.openxmlformats.org/officeDocument/2006/relationships/customXml" Target="../ink/ink1070.xml"/><Relationship Id="rId180" Type="http://schemas.openxmlformats.org/officeDocument/2006/relationships/customXml" Target="../ink/ink1160.xml"/><Relationship Id="rId215" Type="http://schemas.openxmlformats.org/officeDocument/2006/relationships/image" Target="../media/image1120.png"/><Relationship Id="rId236" Type="http://schemas.openxmlformats.org/officeDocument/2006/relationships/customXml" Target="../ink/ink1188.xml"/><Relationship Id="rId257" Type="http://schemas.openxmlformats.org/officeDocument/2006/relationships/customXml" Target="../ink/ink1199.xml"/><Relationship Id="rId278" Type="http://schemas.openxmlformats.org/officeDocument/2006/relationships/customXml" Target="../ink/ink1210.xml"/><Relationship Id="rId303" Type="http://schemas.openxmlformats.org/officeDocument/2006/relationships/image" Target="../media/image1163.png"/><Relationship Id="rId42" Type="http://schemas.openxmlformats.org/officeDocument/2006/relationships/customXml" Target="../ink/ink1089.xml"/><Relationship Id="rId84" Type="http://schemas.openxmlformats.org/officeDocument/2006/relationships/image" Target="../media/image1058.png"/><Relationship Id="rId138" Type="http://schemas.openxmlformats.org/officeDocument/2006/relationships/image" Target="../media/image1082.png"/><Relationship Id="rId191" Type="http://schemas.openxmlformats.org/officeDocument/2006/relationships/image" Target="../media/image1108.png"/><Relationship Id="rId205" Type="http://schemas.openxmlformats.org/officeDocument/2006/relationships/image" Target="../media/image1115.png"/><Relationship Id="rId247" Type="http://schemas.openxmlformats.org/officeDocument/2006/relationships/image" Target="../media/image1136.png"/><Relationship Id="rId107" Type="http://schemas.openxmlformats.org/officeDocument/2006/relationships/customXml" Target="../ink/ink1123.xml"/><Relationship Id="rId289" Type="http://schemas.openxmlformats.org/officeDocument/2006/relationships/image" Target="../media/image1156.png"/><Relationship Id="rId11" Type="http://schemas.openxmlformats.org/officeDocument/2006/relationships/image" Target="../media/image574.png"/><Relationship Id="rId53" Type="http://schemas.openxmlformats.org/officeDocument/2006/relationships/customXml" Target="../ink/ink1095.xml"/><Relationship Id="rId149" Type="http://schemas.openxmlformats.org/officeDocument/2006/relationships/customXml" Target="../ink/ink1144.xml"/><Relationship Id="rId95" Type="http://schemas.openxmlformats.org/officeDocument/2006/relationships/image" Target="../media/image1063.png"/><Relationship Id="rId160" Type="http://schemas.openxmlformats.org/officeDocument/2006/relationships/customXml" Target="../ink/ink1150.xml"/><Relationship Id="rId216" Type="http://schemas.openxmlformats.org/officeDocument/2006/relationships/customXml" Target="../ink/ink1178.xml"/><Relationship Id="rId258" Type="http://schemas.openxmlformats.org/officeDocument/2006/relationships/image" Target="../media/image1141.png"/><Relationship Id="rId22" Type="http://schemas.openxmlformats.org/officeDocument/2006/relationships/customXml" Target="../ink/ink1079.xml"/><Relationship Id="rId64" Type="http://schemas.openxmlformats.org/officeDocument/2006/relationships/image" Target="../media/image1049.png"/><Relationship Id="rId118" Type="http://schemas.openxmlformats.org/officeDocument/2006/relationships/image" Target="../media/image1073.png"/><Relationship Id="rId171" Type="http://schemas.openxmlformats.org/officeDocument/2006/relationships/image" Target="../media/image1098.png"/><Relationship Id="rId227" Type="http://schemas.openxmlformats.org/officeDocument/2006/relationships/image" Target="../media/image1126.png"/><Relationship Id="rId269" Type="http://schemas.openxmlformats.org/officeDocument/2006/relationships/image" Target="../media/image1146.png"/><Relationship Id="rId33" Type="http://schemas.openxmlformats.org/officeDocument/2006/relationships/image" Target="../media/image1035.png"/><Relationship Id="rId129" Type="http://schemas.openxmlformats.org/officeDocument/2006/relationships/customXml" Target="../ink/ink1134.xml"/><Relationship Id="rId280" Type="http://schemas.openxmlformats.org/officeDocument/2006/relationships/customXml" Target="../ink/ink1211.xml"/><Relationship Id="rId75" Type="http://schemas.openxmlformats.org/officeDocument/2006/relationships/customXml" Target="../ink/ink1106.xml"/><Relationship Id="rId140" Type="http://schemas.openxmlformats.org/officeDocument/2006/relationships/image" Target="../media/image1083.png"/><Relationship Id="rId182" Type="http://schemas.openxmlformats.org/officeDocument/2006/relationships/customXml" Target="../ink/ink116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81.xml"/><Relationship Id="rId299" Type="http://schemas.openxmlformats.org/officeDocument/2006/relationships/image" Target="../media/image1303.png"/><Relationship Id="rId21" Type="http://schemas.openxmlformats.org/officeDocument/2006/relationships/image" Target="../media/image1172.png"/><Relationship Id="rId63" Type="http://schemas.openxmlformats.org/officeDocument/2006/relationships/customXml" Target="../ink/ink1254.xml"/><Relationship Id="rId159" Type="http://schemas.openxmlformats.org/officeDocument/2006/relationships/image" Target="../media/image1236.png"/><Relationship Id="rId324" Type="http://schemas.openxmlformats.org/officeDocument/2006/relationships/customXml" Target="../ink/ink1388.xml"/><Relationship Id="rId170" Type="http://schemas.openxmlformats.org/officeDocument/2006/relationships/customXml" Target="../ink/ink1308.xml"/><Relationship Id="rId226" Type="http://schemas.openxmlformats.org/officeDocument/2006/relationships/customXml" Target="../ink/ink1337.xml"/><Relationship Id="rId268" Type="http://schemas.openxmlformats.org/officeDocument/2006/relationships/image" Target="../media/image1288.png"/><Relationship Id="rId32" Type="http://schemas.openxmlformats.org/officeDocument/2006/relationships/customXml" Target="../ink/ink1238.xml"/><Relationship Id="rId74" Type="http://schemas.openxmlformats.org/officeDocument/2006/relationships/image" Target="../media/image1197.png"/><Relationship Id="rId128" Type="http://schemas.openxmlformats.org/officeDocument/2006/relationships/customXml" Target="../ink/ink1287.xml"/><Relationship Id="rId335" Type="http://schemas.openxmlformats.org/officeDocument/2006/relationships/image" Target="../media/image1320.png"/><Relationship Id="rId5" Type="http://schemas.openxmlformats.org/officeDocument/2006/relationships/image" Target="../media/image1165.png"/><Relationship Id="rId181" Type="http://schemas.openxmlformats.org/officeDocument/2006/relationships/image" Target="../media/image1247.png"/><Relationship Id="rId237" Type="http://schemas.openxmlformats.org/officeDocument/2006/relationships/customXml" Target="../ink/ink1343.xml"/><Relationship Id="rId279" Type="http://schemas.openxmlformats.org/officeDocument/2006/relationships/image" Target="../media/image1293.png"/><Relationship Id="rId43" Type="http://schemas.openxmlformats.org/officeDocument/2006/relationships/customXml" Target="../ink/ink1244.xml"/><Relationship Id="rId139" Type="http://schemas.openxmlformats.org/officeDocument/2006/relationships/image" Target="../media/image1227.png"/><Relationship Id="rId290" Type="http://schemas.openxmlformats.org/officeDocument/2006/relationships/customXml" Target="../ink/ink1371.xml"/><Relationship Id="rId304" Type="http://schemas.openxmlformats.org/officeDocument/2006/relationships/customXml" Target="../ink/ink1378.xml"/><Relationship Id="rId85" Type="http://schemas.openxmlformats.org/officeDocument/2006/relationships/customXml" Target="../ink/ink1265.xml"/><Relationship Id="rId150" Type="http://schemas.openxmlformats.org/officeDocument/2006/relationships/customXml" Target="../ink/ink1298.xml"/><Relationship Id="rId192" Type="http://schemas.openxmlformats.org/officeDocument/2006/relationships/customXml" Target="../ink/ink1319.xml"/><Relationship Id="rId206" Type="http://schemas.openxmlformats.org/officeDocument/2006/relationships/image" Target="../media/image1259.png"/><Relationship Id="rId248" Type="http://schemas.openxmlformats.org/officeDocument/2006/relationships/customXml" Target="../ink/ink1349.xml"/><Relationship Id="rId12" Type="http://schemas.openxmlformats.org/officeDocument/2006/relationships/customXml" Target="../ink/ink1228.xml"/><Relationship Id="rId108" Type="http://schemas.openxmlformats.org/officeDocument/2006/relationships/image" Target="../media/image1213.png"/><Relationship Id="rId315" Type="http://schemas.openxmlformats.org/officeDocument/2006/relationships/image" Target="../media/image1311.png"/><Relationship Id="rId54" Type="http://schemas.openxmlformats.org/officeDocument/2006/relationships/image" Target="../media/image1187.png"/><Relationship Id="rId96" Type="http://schemas.openxmlformats.org/officeDocument/2006/relationships/image" Target="../media/image1208.png"/><Relationship Id="rId161" Type="http://schemas.openxmlformats.org/officeDocument/2006/relationships/image" Target="../media/image1237.png"/><Relationship Id="rId217" Type="http://schemas.openxmlformats.org/officeDocument/2006/relationships/customXml" Target="../ink/ink1332.xml"/><Relationship Id="rId259" Type="http://schemas.openxmlformats.org/officeDocument/2006/relationships/customXml" Target="../ink/ink1355.xml"/><Relationship Id="rId23" Type="http://schemas.openxmlformats.org/officeDocument/2006/relationships/image" Target="../media/image1173.png"/><Relationship Id="rId119" Type="http://schemas.openxmlformats.org/officeDocument/2006/relationships/customXml" Target="../ink/ink1282.xml"/><Relationship Id="rId270" Type="http://schemas.openxmlformats.org/officeDocument/2006/relationships/customXml" Target="../ink/ink1361.xml"/><Relationship Id="rId326" Type="http://schemas.openxmlformats.org/officeDocument/2006/relationships/customXml" Target="../ink/ink1389.xml"/><Relationship Id="rId65" Type="http://schemas.openxmlformats.org/officeDocument/2006/relationships/customXml" Target="../ink/ink1255.xml"/><Relationship Id="rId130" Type="http://schemas.openxmlformats.org/officeDocument/2006/relationships/customXml" Target="../ink/ink1288.xml"/><Relationship Id="rId172" Type="http://schemas.openxmlformats.org/officeDocument/2006/relationships/customXml" Target="../ink/ink1309.xml"/><Relationship Id="rId228" Type="http://schemas.openxmlformats.org/officeDocument/2006/relationships/customXml" Target="../ink/ink1338.xml"/><Relationship Id="rId281" Type="http://schemas.openxmlformats.org/officeDocument/2006/relationships/image" Target="../media/image1294.png"/><Relationship Id="rId34" Type="http://schemas.openxmlformats.org/officeDocument/2006/relationships/customXml" Target="../ink/ink1239.xml"/><Relationship Id="rId76" Type="http://schemas.openxmlformats.org/officeDocument/2006/relationships/image" Target="../media/image1198.png"/><Relationship Id="rId141" Type="http://schemas.openxmlformats.org/officeDocument/2006/relationships/image" Target="../media/image339.png"/><Relationship Id="rId7" Type="http://schemas.openxmlformats.org/officeDocument/2006/relationships/image" Target="../media/image1166.png"/><Relationship Id="rId183" Type="http://schemas.openxmlformats.org/officeDocument/2006/relationships/image" Target="../media/image1248.png"/><Relationship Id="rId239" Type="http://schemas.openxmlformats.org/officeDocument/2006/relationships/customXml" Target="../ink/ink1344.xml"/><Relationship Id="rId250" Type="http://schemas.openxmlformats.org/officeDocument/2006/relationships/customXml" Target="../ink/ink1350.xml"/><Relationship Id="rId292" Type="http://schemas.openxmlformats.org/officeDocument/2006/relationships/customXml" Target="../ink/ink1372.xml"/><Relationship Id="rId306" Type="http://schemas.openxmlformats.org/officeDocument/2006/relationships/customXml" Target="../ink/ink1379.xml"/><Relationship Id="rId24" Type="http://schemas.openxmlformats.org/officeDocument/2006/relationships/customXml" Target="../ink/ink1234.xml"/><Relationship Id="rId45" Type="http://schemas.openxmlformats.org/officeDocument/2006/relationships/customXml" Target="../ink/ink1245.xml"/><Relationship Id="rId66" Type="http://schemas.openxmlformats.org/officeDocument/2006/relationships/image" Target="../media/image1193.png"/><Relationship Id="rId87" Type="http://schemas.openxmlformats.org/officeDocument/2006/relationships/customXml" Target="../ink/ink1266.xml"/><Relationship Id="rId110" Type="http://schemas.openxmlformats.org/officeDocument/2006/relationships/image" Target="../media/image953.png"/><Relationship Id="rId131" Type="http://schemas.openxmlformats.org/officeDocument/2006/relationships/image" Target="../media/image1223.png"/><Relationship Id="rId327" Type="http://schemas.openxmlformats.org/officeDocument/2006/relationships/image" Target="../media/image1317.png"/><Relationship Id="rId152" Type="http://schemas.openxmlformats.org/officeDocument/2006/relationships/customXml" Target="../ink/ink1299.xml"/><Relationship Id="rId173" Type="http://schemas.openxmlformats.org/officeDocument/2006/relationships/image" Target="../media/image1243.png"/><Relationship Id="rId194" Type="http://schemas.openxmlformats.org/officeDocument/2006/relationships/customXml" Target="../ink/ink1320.xml"/><Relationship Id="rId208" Type="http://schemas.openxmlformats.org/officeDocument/2006/relationships/image" Target="../media/image1260.png"/><Relationship Id="rId229" Type="http://schemas.openxmlformats.org/officeDocument/2006/relationships/image" Target="../media/image1270.png"/><Relationship Id="rId240" Type="http://schemas.openxmlformats.org/officeDocument/2006/relationships/image" Target="../media/image1275.png"/><Relationship Id="rId261" Type="http://schemas.openxmlformats.org/officeDocument/2006/relationships/customXml" Target="../ink/ink1356.xml"/><Relationship Id="rId14" Type="http://schemas.openxmlformats.org/officeDocument/2006/relationships/customXml" Target="../ink/ink1229.xml"/><Relationship Id="rId35" Type="http://schemas.openxmlformats.org/officeDocument/2006/relationships/customXml" Target="../ink/ink1240.xml"/><Relationship Id="rId56" Type="http://schemas.openxmlformats.org/officeDocument/2006/relationships/image" Target="../media/image1188.png"/><Relationship Id="rId77" Type="http://schemas.openxmlformats.org/officeDocument/2006/relationships/customXml" Target="../ink/ink1261.xml"/><Relationship Id="rId100" Type="http://schemas.openxmlformats.org/officeDocument/2006/relationships/image" Target="../media/image1209.png"/><Relationship Id="rId282" Type="http://schemas.openxmlformats.org/officeDocument/2006/relationships/customXml" Target="../ink/ink1367.xml"/><Relationship Id="rId317" Type="http://schemas.openxmlformats.org/officeDocument/2006/relationships/image" Target="../media/image1312.png"/><Relationship Id="rId8" Type="http://schemas.openxmlformats.org/officeDocument/2006/relationships/customXml" Target="../ink/ink1226.xml"/><Relationship Id="rId98" Type="http://schemas.openxmlformats.org/officeDocument/2006/relationships/image" Target="../media/image922.png"/><Relationship Id="rId121" Type="http://schemas.openxmlformats.org/officeDocument/2006/relationships/customXml" Target="../ink/ink1283.xml"/><Relationship Id="rId142" Type="http://schemas.openxmlformats.org/officeDocument/2006/relationships/customXml" Target="../ink/ink1294.xml"/><Relationship Id="rId163" Type="http://schemas.openxmlformats.org/officeDocument/2006/relationships/image" Target="../media/image1238.png"/><Relationship Id="rId184" Type="http://schemas.openxmlformats.org/officeDocument/2006/relationships/customXml" Target="../ink/ink1315.xml"/><Relationship Id="rId219" Type="http://schemas.openxmlformats.org/officeDocument/2006/relationships/customXml" Target="../ink/ink1333.xml"/><Relationship Id="rId230" Type="http://schemas.openxmlformats.org/officeDocument/2006/relationships/customXml" Target="../ink/ink1339.xml"/><Relationship Id="rId251" Type="http://schemas.openxmlformats.org/officeDocument/2006/relationships/image" Target="../media/image1280.png"/><Relationship Id="rId25" Type="http://schemas.openxmlformats.org/officeDocument/2006/relationships/image" Target="../media/image1174.png"/><Relationship Id="rId46" Type="http://schemas.openxmlformats.org/officeDocument/2006/relationships/image" Target="../media/image1183.png"/><Relationship Id="rId67" Type="http://schemas.openxmlformats.org/officeDocument/2006/relationships/customXml" Target="../ink/ink1256.xml"/><Relationship Id="rId272" Type="http://schemas.openxmlformats.org/officeDocument/2006/relationships/customXml" Target="../ink/ink1362.xml"/><Relationship Id="rId293" Type="http://schemas.openxmlformats.org/officeDocument/2006/relationships/image" Target="../media/image1300.png"/><Relationship Id="rId307" Type="http://schemas.openxmlformats.org/officeDocument/2006/relationships/image" Target="../media/image1307.png"/><Relationship Id="rId328" Type="http://schemas.openxmlformats.org/officeDocument/2006/relationships/customXml" Target="../ink/ink1390.xml"/><Relationship Id="rId88" Type="http://schemas.openxmlformats.org/officeDocument/2006/relationships/image" Target="../media/image1204.png"/><Relationship Id="rId111" Type="http://schemas.openxmlformats.org/officeDocument/2006/relationships/customXml" Target="../ink/ink1278.xml"/><Relationship Id="rId132" Type="http://schemas.openxmlformats.org/officeDocument/2006/relationships/customXml" Target="../ink/ink1289.xml"/><Relationship Id="rId153" Type="http://schemas.openxmlformats.org/officeDocument/2006/relationships/image" Target="../media/image1233.png"/><Relationship Id="rId174" Type="http://schemas.openxmlformats.org/officeDocument/2006/relationships/customXml" Target="../ink/ink1310.xml"/><Relationship Id="rId195" Type="http://schemas.openxmlformats.org/officeDocument/2006/relationships/image" Target="../media/image1254.png"/><Relationship Id="rId209" Type="http://schemas.openxmlformats.org/officeDocument/2006/relationships/customXml" Target="../ink/ink1328.xml"/><Relationship Id="rId220" Type="http://schemas.openxmlformats.org/officeDocument/2006/relationships/image" Target="../media/image1266.png"/><Relationship Id="rId241" Type="http://schemas.openxmlformats.org/officeDocument/2006/relationships/customXml" Target="../ink/ink1345.xml"/><Relationship Id="rId15" Type="http://schemas.openxmlformats.org/officeDocument/2006/relationships/image" Target="../media/image1170.png"/><Relationship Id="rId36" Type="http://schemas.openxmlformats.org/officeDocument/2006/relationships/image" Target="../media/image1178.png"/><Relationship Id="rId57" Type="http://schemas.openxmlformats.org/officeDocument/2006/relationships/customXml" Target="../ink/ink1251.xml"/><Relationship Id="rId262" Type="http://schemas.openxmlformats.org/officeDocument/2006/relationships/image" Target="../media/image1285.png"/><Relationship Id="rId283" Type="http://schemas.openxmlformats.org/officeDocument/2006/relationships/image" Target="../media/image1295.png"/><Relationship Id="rId318" Type="http://schemas.openxmlformats.org/officeDocument/2006/relationships/customXml" Target="../ink/ink1385.xml"/><Relationship Id="rId78" Type="http://schemas.openxmlformats.org/officeDocument/2006/relationships/image" Target="../media/image1199.png"/><Relationship Id="rId99" Type="http://schemas.openxmlformats.org/officeDocument/2006/relationships/customXml" Target="../ink/ink1272.xml"/><Relationship Id="rId101" Type="http://schemas.openxmlformats.org/officeDocument/2006/relationships/customXml" Target="../ink/ink1273.xml"/><Relationship Id="rId122" Type="http://schemas.openxmlformats.org/officeDocument/2006/relationships/image" Target="../media/image1219.png"/><Relationship Id="rId143" Type="http://schemas.openxmlformats.org/officeDocument/2006/relationships/image" Target="../media/image1228.png"/><Relationship Id="rId164" Type="http://schemas.openxmlformats.org/officeDocument/2006/relationships/customXml" Target="../ink/ink1305.xml"/><Relationship Id="rId185" Type="http://schemas.openxmlformats.org/officeDocument/2006/relationships/image" Target="../media/image1249.png"/><Relationship Id="rId9" Type="http://schemas.openxmlformats.org/officeDocument/2006/relationships/image" Target="../media/image1167.png"/><Relationship Id="rId210" Type="http://schemas.openxmlformats.org/officeDocument/2006/relationships/image" Target="../media/image1261.png"/><Relationship Id="rId26" Type="http://schemas.openxmlformats.org/officeDocument/2006/relationships/customXml" Target="../ink/ink1235.xml"/><Relationship Id="rId231" Type="http://schemas.openxmlformats.org/officeDocument/2006/relationships/customXml" Target="../ink/ink1340.xml"/><Relationship Id="rId252" Type="http://schemas.openxmlformats.org/officeDocument/2006/relationships/customXml" Target="../ink/ink1351.xml"/><Relationship Id="rId273" Type="http://schemas.openxmlformats.org/officeDocument/2006/relationships/image" Target="../media/image1290.png"/><Relationship Id="rId294" Type="http://schemas.openxmlformats.org/officeDocument/2006/relationships/customXml" Target="../ink/ink1373.xml"/><Relationship Id="rId308" Type="http://schemas.openxmlformats.org/officeDocument/2006/relationships/customXml" Target="../ink/ink1380.xml"/><Relationship Id="rId329" Type="http://schemas.openxmlformats.org/officeDocument/2006/relationships/image" Target="../media/image1318.png"/><Relationship Id="rId47" Type="http://schemas.openxmlformats.org/officeDocument/2006/relationships/customXml" Target="../ink/ink1246.xml"/><Relationship Id="rId68" Type="http://schemas.openxmlformats.org/officeDocument/2006/relationships/image" Target="../media/image1194.png"/><Relationship Id="rId89" Type="http://schemas.openxmlformats.org/officeDocument/2006/relationships/customXml" Target="../ink/ink1267.xml"/><Relationship Id="rId112" Type="http://schemas.openxmlformats.org/officeDocument/2006/relationships/image" Target="../media/image1214.png"/><Relationship Id="rId133" Type="http://schemas.openxmlformats.org/officeDocument/2006/relationships/image" Target="../media/image1224.png"/><Relationship Id="rId154" Type="http://schemas.openxmlformats.org/officeDocument/2006/relationships/customXml" Target="../ink/ink1300.xml"/><Relationship Id="rId175" Type="http://schemas.openxmlformats.org/officeDocument/2006/relationships/image" Target="../media/image1244.png"/><Relationship Id="rId196" Type="http://schemas.openxmlformats.org/officeDocument/2006/relationships/customXml" Target="../ink/ink1321.xml"/><Relationship Id="rId200" Type="http://schemas.openxmlformats.org/officeDocument/2006/relationships/customXml" Target="../ink/ink1323.xml"/><Relationship Id="rId16" Type="http://schemas.openxmlformats.org/officeDocument/2006/relationships/customXml" Target="../ink/ink1230.xml"/><Relationship Id="rId221" Type="http://schemas.openxmlformats.org/officeDocument/2006/relationships/customXml" Target="../ink/ink1334.xml"/><Relationship Id="rId242" Type="http://schemas.openxmlformats.org/officeDocument/2006/relationships/image" Target="../media/image1276.png"/><Relationship Id="rId263" Type="http://schemas.openxmlformats.org/officeDocument/2006/relationships/customXml" Target="../ink/ink1357.xml"/><Relationship Id="rId284" Type="http://schemas.openxmlformats.org/officeDocument/2006/relationships/customXml" Target="../ink/ink1368.xml"/><Relationship Id="rId319" Type="http://schemas.openxmlformats.org/officeDocument/2006/relationships/image" Target="../media/image1313.png"/><Relationship Id="rId37" Type="http://schemas.openxmlformats.org/officeDocument/2006/relationships/customXml" Target="../ink/ink1241.xml"/><Relationship Id="rId58" Type="http://schemas.openxmlformats.org/officeDocument/2006/relationships/image" Target="../media/image1189.png"/><Relationship Id="rId79" Type="http://schemas.openxmlformats.org/officeDocument/2006/relationships/customXml" Target="../ink/ink1262.xml"/><Relationship Id="rId102" Type="http://schemas.openxmlformats.org/officeDocument/2006/relationships/image" Target="../media/image1210.png"/><Relationship Id="rId123" Type="http://schemas.openxmlformats.org/officeDocument/2006/relationships/customXml" Target="../ink/ink1284.xml"/><Relationship Id="rId144" Type="http://schemas.openxmlformats.org/officeDocument/2006/relationships/customXml" Target="../ink/ink1295.xml"/><Relationship Id="rId330" Type="http://schemas.openxmlformats.org/officeDocument/2006/relationships/customXml" Target="../ink/ink1391.xml"/><Relationship Id="rId90" Type="http://schemas.openxmlformats.org/officeDocument/2006/relationships/image" Target="../media/image1205.png"/><Relationship Id="rId165" Type="http://schemas.openxmlformats.org/officeDocument/2006/relationships/image" Target="../media/image1239.png"/><Relationship Id="rId186" Type="http://schemas.openxmlformats.org/officeDocument/2006/relationships/customXml" Target="../ink/ink1316.xml"/><Relationship Id="rId211" Type="http://schemas.openxmlformats.org/officeDocument/2006/relationships/customXml" Target="../ink/ink1329.xml"/><Relationship Id="rId232" Type="http://schemas.openxmlformats.org/officeDocument/2006/relationships/image" Target="../media/image1271.png"/><Relationship Id="rId253" Type="http://schemas.openxmlformats.org/officeDocument/2006/relationships/image" Target="../media/image1281.png"/><Relationship Id="rId274" Type="http://schemas.openxmlformats.org/officeDocument/2006/relationships/customXml" Target="../ink/ink1363.xml"/><Relationship Id="rId295" Type="http://schemas.openxmlformats.org/officeDocument/2006/relationships/image" Target="../media/image1301.png"/><Relationship Id="rId309" Type="http://schemas.openxmlformats.org/officeDocument/2006/relationships/image" Target="../media/image1308.png"/><Relationship Id="rId27" Type="http://schemas.openxmlformats.org/officeDocument/2006/relationships/image" Target="../media/image97.png"/><Relationship Id="rId48" Type="http://schemas.openxmlformats.org/officeDocument/2006/relationships/image" Target="../media/image1184.png"/><Relationship Id="rId69" Type="http://schemas.openxmlformats.org/officeDocument/2006/relationships/customXml" Target="../ink/ink1257.xml"/><Relationship Id="rId113" Type="http://schemas.openxmlformats.org/officeDocument/2006/relationships/customXml" Target="../ink/ink1279.xml"/><Relationship Id="rId134" Type="http://schemas.openxmlformats.org/officeDocument/2006/relationships/customXml" Target="../ink/ink1290.xml"/><Relationship Id="rId320" Type="http://schemas.openxmlformats.org/officeDocument/2006/relationships/customXml" Target="../ink/ink1386.xml"/><Relationship Id="rId80" Type="http://schemas.openxmlformats.org/officeDocument/2006/relationships/image" Target="../media/image1200.png"/><Relationship Id="rId155" Type="http://schemas.openxmlformats.org/officeDocument/2006/relationships/image" Target="../media/image1234.png"/><Relationship Id="rId176" Type="http://schemas.openxmlformats.org/officeDocument/2006/relationships/customXml" Target="../ink/ink1311.xml"/><Relationship Id="rId197" Type="http://schemas.openxmlformats.org/officeDocument/2006/relationships/image" Target="../media/image1255.png"/><Relationship Id="rId201" Type="http://schemas.openxmlformats.org/officeDocument/2006/relationships/image" Target="../media/image1257.png"/><Relationship Id="rId222" Type="http://schemas.openxmlformats.org/officeDocument/2006/relationships/image" Target="../media/image1267.png"/><Relationship Id="rId243" Type="http://schemas.openxmlformats.org/officeDocument/2006/relationships/customXml" Target="../ink/ink1346.xml"/><Relationship Id="rId264" Type="http://schemas.openxmlformats.org/officeDocument/2006/relationships/image" Target="../media/image1286.png"/><Relationship Id="rId285" Type="http://schemas.openxmlformats.org/officeDocument/2006/relationships/image" Target="../media/image1296.png"/><Relationship Id="rId17" Type="http://schemas.openxmlformats.org/officeDocument/2006/relationships/image" Target="../media/image1171.png"/><Relationship Id="rId38" Type="http://schemas.openxmlformats.org/officeDocument/2006/relationships/image" Target="../media/image1179.png"/><Relationship Id="rId59" Type="http://schemas.openxmlformats.org/officeDocument/2006/relationships/customXml" Target="../ink/ink1252.xml"/><Relationship Id="rId103" Type="http://schemas.openxmlformats.org/officeDocument/2006/relationships/customXml" Target="../ink/ink1274.xml"/><Relationship Id="rId124" Type="http://schemas.openxmlformats.org/officeDocument/2006/relationships/image" Target="../media/image1220.png"/><Relationship Id="rId310" Type="http://schemas.openxmlformats.org/officeDocument/2006/relationships/customXml" Target="../ink/ink1381.xml"/><Relationship Id="rId70" Type="http://schemas.openxmlformats.org/officeDocument/2006/relationships/image" Target="../media/image1195.png"/><Relationship Id="rId91" Type="http://schemas.openxmlformats.org/officeDocument/2006/relationships/customXml" Target="../ink/ink1268.xml"/><Relationship Id="rId145" Type="http://schemas.openxmlformats.org/officeDocument/2006/relationships/image" Target="../media/image1229.png"/><Relationship Id="rId166" Type="http://schemas.openxmlformats.org/officeDocument/2006/relationships/customXml" Target="../ink/ink1306.xml"/><Relationship Id="rId187" Type="http://schemas.openxmlformats.org/officeDocument/2006/relationships/image" Target="../media/image1250.png"/><Relationship Id="rId331" Type="http://schemas.openxmlformats.org/officeDocument/2006/relationships/image" Target="../media/image295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262.png"/><Relationship Id="rId233" Type="http://schemas.openxmlformats.org/officeDocument/2006/relationships/customXml" Target="../ink/ink1341.xml"/><Relationship Id="rId254" Type="http://schemas.openxmlformats.org/officeDocument/2006/relationships/customXml" Target="../ink/ink1352.xml"/><Relationship Id="rId28" Type="http://schemas.openxmlformats.org/officeDocument/2006/relationships/customXml" Target="../ink/ink1236.xml"/><Relationship Id="rId49" Type="http://schemas.openxmlformats.org/officeDocument/2006/relationships/customXml" Target="../ink/ink1247.xml"/><Relationship Id="rId114" Type="http://schemas.openxmlformats.org/officeDocument/2006/relationships/image" Target="../media/image1215.png"/><Relationship Id="rId275" Type="http://schemas.openxmlformats.org/officeDocument/2006/relationships/image" Target="../media/image1291.png"/><Relationship Id="rId296" Type="http://schemas.openxmlformats.org/officeDocument/2006/relationships/customXml" Target="../ink/ink1374.xml"/><Relationship Id="rId300" Type="http://schemas.openxmlformats.org/officeDocument/2006/relationships/customXml" Target="../ink/ink1376.xml"/><Relationship Id="rId60" Type="http://schemas.openxmlformats.org/officeDocument/2006/relationships/image" Target="../media/image1190.png"/><Relationship Id="rId81" Type="http://schemas.openxmlformats.org/officeDocument/2006/relationships/customXml" Target="../ink/ink1263.xml"/><Relationship Id="rId135" Type="http://schemas.openxmlformats.org/officeDocument/2006/relationships/image" Target="../media/image1225.png"/><Relationship Id="rId156" Type="http://schemas.openxmlformats.org/officeDocument/2006/relationships/customXml" Target="../ink/ink1301.xml"/><Relationship Id="rId177" Type="http://schemas.openxmlformats.org/officeDocument/2006/relationships/image" Target="../media/image1245.png"/><Relationship Id="rId198" Type="http://schemas.openxmlformats.org/officeDocument/2006/relationships/customXml" Target="../ink/ink1322.xml"/><Relationship Id="rId321" Type="http://schemas.openxmlformats.org/officeDocument/2006/relationships/image" Target="../media/image1314.png"/><Relationship Id="rId202" Type="http://schemas.openxmlformats.org/officeDocument/2006/relationships/customXml" Target="../ink/ink1324.xml"/><Relationship Id="rId223" Type="http://schemas.openxmlformats.org/officeDocument/2006/relationships/customXml" Target="../ink/ink1335.xml"/><Relationship Id="rId244" Type="http://schemas.openxmlformats.org/officeDocument/2006/relationships/image" Target="../media/image1277.png"/><Relationship Id="rId18" Type="http://schemas.openxmlformats.org/officeDocument/2006/relationships/customXml" Target="../ink/ink1231.xml"/><Relationship Id="rId39" Type="http://schemas.openxmlformats.org/officeDocument/2006/relationships/customXml" Target="../ink/ink1242.xml"/><Relationship Id="rId265" Type="http://schemas.openxmlformats.org/officeDocument/2006/relationships/customXml" Target="../ink/ink1358.xml"/><Relationship Id="rId286" Type="http://schemas.openxmlformats.org/officeDocument/2006/relationships/customXml" Target="../ink/ink1369.xml"/><Relationship Id="rId50" Type="http://schemas.openxmlformats.org/officeDocument/2006/relationships/image" Target="../media/image1185.png"/><Relationship Id="rId104" Type="http://schemas.openxmlformats.org/officeDocument/2006/relationships/image" Target="../media/image1211.png"/><Relationship Id="rId125" Type="http://schemas.openxmlformats.org/officeDocument/2006/relationships/customXml" Target="../ink/ink1285.xml"/><Relationship Id="rId146" Type="http://schemas.openxmlformats.org/officeDocument/2006/relationships/customXml" Target="../ink/ink1296.xml"/><Relationship Id="rId167" Type="http://schemas.openxmlformats.org/officeDocument/2006/relationships/image" Target="../media/image1240.png"/><Relationship Id="rId188" Type="http://schemas.openxmlformats.org/officeDocument/2006/relationships/customXml" Target="../ink/ink1317.xml"/><Relationship Id="rId311" Type="http://schemas.openxmlformats.org/officeDocument/2006/relationships/image" Target="../media/image1309.png"/><Relationship Id="rId332" Type="http://schemas.openxmlformats.org/officeDocument/2006/relationships/customXml" Target="../ink/ink1392.xml"/><Relationship Id="rId71" Type="http://schemas.openxmlformats.org/officeDocument/2006/relationships/customXml" Target="../ink/ink1258.xml"/><Relationship Id="rId92" Type="http://schemas.openxmlformats.org/officeDocument/2006/relationships/image" Target="../media/image1206.png"/><Relationship Id="rId213" Type="http://schemas.openxmlformats.org/officeDocument/2006/relationships/customXml" Target="../ink/ink1330.xml"/><Relationship Id="rId234" Type="http://schemas.openxmlformats.org/officeDocument/2006/relationships/image" Target="../media/image1272.png"/><Relationship Id="rId2" Type="http://schemas.openxmlformats.org/officeDocument/2006/relationships/customXml" Target="../ink/ink1223.xml"/><Relationship Id="rId29" Type="http://schemas.openxmlformats.org/officeDocument/2006/relationships/image" Target="../media/image1175.png"/><Relationship Id="rId255" Type="http://schemas.openxmlformats.org/officeDocument/2006/relationships/image" Target="../media/image1282.png"/><Relationship Id="rId276" Type="http://schemas.openxmlformats.org/officeDocument/2006/relationships/customXml" Target="../ink/ink1364.xml"/><Relationship Id="rId297" Type="http://schemas.openxmlformats.org/officeDocument/2006/relationships/image" Target="../media/image1302.png"/><Relationship Id="rId40" Type="http://schemas.openxmlformats.org/officeDocument/2006/relationships/image" Target="../media/image1180.png"/><Relationship Id="rId115" Type="http://schemas.openxmlformats.org/officeDocument/2006/relationships/customXml" Target="../ink/ink1280.xml"/><Relationship Id="rId136" Type="http://schemas.openxmlformats.org/officeDocument/2006/relationships/customXml" Target="../ink/ink1291.xml"/><Relationship Id="rId157" Type="http://schemas.openxmlformats.org/officeDocument/2006/relationships/image" Target="../media/image1235.png"/><Relationship Id="rId178" Type="http://schemas.openxmlformats.org/officeDocument/2006/relationships/customXml" Target="../ink/ink1312.xml"/><Relationship Id="rId301" Type="http://schemas.openxmlformats.org/officeDocument/2006/relationships/image" Target="../media/image1304.png"/><Relationship Id="rId322" Type="http://schemas.openxmlformats.org/officeDocument/2006/relationships/customXml" Target="../ink/ink1387.xml"/><Relationship Id="rId61" Type="http://schemas.openxmlformats.org/officeDocument/2006/relationships/customXml" Target="../ink/ink1253.xml"/><Relationship Id="rId82" Type="http://schemas.openxmlformats.org/officeDocument/2006/relationships/image" Target="../media/image1201.png"/><Relationship Id="rId199" Type="http://schemas.openxmlformats.org/officeDocument/2006/relationships/image" Target="../media/image1256.png"/><Relationship Id="rId203" Type="http://schemas.openxmlformats.org/officeDocument/2006/relationships/image" Target="../media/image1258.png"/><Relationship Id="rId19" Type="http://schemas.openxmlformats.org/officeDocument/2006/relationships/image" Target="../media/image217.png"/><Relationship Id="rId224" Type="http://schemas.openxmlformats.org/officeDocument/2006/relationships/customXml" Target="../ink/ink1336.xml"/><Relationship Id="rId245" Type="http://schemas.openxmlformats.org/officeDocument/2006/relationships/customXml" Target="../ink/ink1347.xml"/><Relationship Id="rId266" Type="http://schemas.openxmlformats.org/officeDocument/2006/relationships/image" Target="../media/image1287.png"/><Relationship Id="rId287" Type="http://schemas.openxmlformats.org/officeDocument/2006/relationships/image" Target="../media/image1297.png"/><Relationship Id="rId30" Type="http://schemas.openxmlformats.org/officeDocument/2006/relationships/customXml" Target="../ink/ink1237.xml"/><Relationship Id="rId105" Type="http://schemas.openxmlformats.org/officeDocument/2006/relationships/customXml" Target="../ink/ink1275.xml"/><Relationship Id="rId126" Type="http://schemas.openxmlformats.org/officeDocument/2006/relationships/image" Target="../media/image1221.png"/><Relationship Id="rId147" Type="http://schemas.openxmlformats.org/officeDocument/2006/relationships/image" Target="../media/image1230.png"/><Relationship Id="rId168" Type="http://schemas.openxmlformats.org/officeDocument/2006/relationships/customXml" Target="../ink/ink1307.xml"/><Relationship Id="rId312" Type="http://schemas.openxmlformats.org/officeDocument/2006/relationships/customXml" Target="../ink/ink1382.xml"/><Relationship Id="rId333" Type="http://schemas.openxmlformats.org/officeDocument/2006/relationships/image" Target="../media/image1319.png"/><Relationship Id="rId51" Type="http://schemas.openxmlformats.org/officeDocument/2006/relationships/customXml" Target="../ink/ink1248.xml"/><Relationship Id="rId72" Type="http://schemas.openxmlformats.org/officeDocument/2006/relationships/image" Target="../media/image1196.png"/><Relationship Id="rId93" Type="http://schemas.openxmlformats.org/officeDocument/2006/relationships/customXml" Target="../ink/ink1269.xml"/><Relationship Id="rId189" Type="http://schemas.openxmlformats.org/officeDocument/2006/relationships/image" Target="../media/image1251.png"/><Relationship Id="rId3" Type="http://schemas.openxmlformats.org/officeDocument/2006/relationships/image" Target="../media/image1164.png"/><Relationship Id="rId214" Type="http://schemas.openxmlformats.org/officeDocument/2006/relationships/image" Target="../media/image1263.png"/><Relationship Id="rId235" Type="http://schemas.openxmlformats.org/officeDocument/2006/relationships/customXml" Target="../ink/ink1342.xml"/><Relationship Id="rId256" Type="http://schemas.openxmlformats.org/officeDocument/2006/relationships/customXml" Target="../ink/ink1353.xml"/><Relationship Id="rId277" Type="http://schemas.openxmlformats.org/officeDocument/2006/relationships/image" Target="../media/image1292.png"/><Relationship Id="rId298" Type="http://schemas.openxmlformats.org/officeDocument/2006/relationships/customXml" Target="../ink/ink1375.xml"/><Relationship Id="rId116" Type="http://schemas.openxmlformats.org/officeDocument/2006/relationships/image" Target="../media/image1216.png"/><Relationship Id="rId137" Type="http://schemas.openxmlformats.org/officeDocument/2006/relationships/image" Target="../media/image1226.png"/><Relationship Id="rId158" Type="http://schemas.openxmlformats.org/officeDocument/2006/relationships/customXml" Target="../ink/ink1302.xml"/><Relationship Id="rId302" Type="http://schemas.openxmlformats.org/officeDocument/2006/relationships/customXml" Target="../ink/ink1377.xml"/><Relationship Id="rId323" Type="http://schemas.openxmlformats.org/officeDocument/2006/relationships/image" Target="../media/image1315.png"/><Relationship Id="rId20" Type="http://schemas.openxmlformats.org/officeDocument/2006/relationships/customXml" Target="../ink/ink1232.xml"/><Relationship Id="rId41" Type="http://schemas.openxmlformats.org/officeDocument/2006/relationships/customXml" Target="../ink/ink1243.xml"/><Relationship Id="rId62" Type="http://schemas.openxmlformats.org/officeDocument/2006/relationships/image" Target="../media/image1191.png"/><Relationship Id="rId83" Type="http://schemas.openxmlformats.org/officeDocument/2006/relationships/customXml" Target="../ink/ink1264.xml"/><Relationship Id="rId179" Type="http://schemas.openxmlformats.org/officeDocument/2006/relationships/image" Target="../media/image1246.png"/><Relationship Id="rId190" Type="http://schemas.openxmlformats.org/officeDocument/2006/relationships/customXml" Target="../ink/ink1318.xml"/><Relationship Id="rId204" Type="http://schemas.openxmlformats.org/officeDocument/2006/relationships/customXml" Target="../ink/ink1325.xml"/><Relationship Id="rId225" Type="http://schemas.openxmlformats.org/officeDocument/2006/relationships/image" Target="../media/image1268.png"/><Relationship Id="rId246" Type="http://schemas.openxmlformats.org/officeDocument/2006/relationships/image" Target="../media/image1278.png"/><Relationship Id="rId267" Type="http://schemas.openxmlformats.org/officeDocument/2006/relationships/customXml" Target="../ink/ink1359.xml"/><Relationship Id="rId288" Type="http://schemas.openxmlformats.org/officeDocument/2006/relationships/customXml" Target="../ink/ink1370.xml"/><Relationship Id="rId106" Type="http://schemas.openxmlformats.org/officeDocument/2006/relationships/image" Target="../media/image1212.png"/><Relationship Id="rId127" Type="http://schemas.openxmlformats.org/officeDocument/2006/relationships/customXml" Target="../ink/ink1286.xml"/><Relationship Id="rId313" Type="http://schemas.openxmlformats.org/officeDocument/2006/relationships/image" Target="../media/image1310.png"/><Relationship Id="rId10" Type="http://schemas.openxmlformats.org/officeDocument/2006/relationships/customXml" Target="../ink/ink1227.xml"/><Relationship Id="rId31" Type="http://schemas.openxmlformats.org/officeDocument/2006/relationships/image" Target="../media/image1176.png"/><Relationship Id="rId52" Type="http://schemas.openxmlformats.org/officeDocument/2006/relationships/image" Target="../media/image1186.png"/><Relationship Id="rId73" Type="http://schemas.openxmlformats.org/officeDocument/2006/relationships/customXml" Target="../ink/ink1259.xml"/><Relationship Id="rId94" Type="http://schemas.openxmlformats.org/officeDocument/2006/relationships/image" Target="../media/image1207.png"/><Relationship Id="rId148" Type="http://schemas.openxmlformats.org/officeDocument/2006/relationships/customXml" Target="../ink/ink1297.xml"/><Relationship Id="rId169" Type="http://schemas.openxmlformats.org/officeDocument/2006/relationships/image" Target="../media/image1241.png"/><Relationship Id="rId334" Type="http://schemas.openxmlformats.org/officeDocument/2006/relationships/customXml" Target="../ink/ink1393.xml"/><Relationship Id="rId4" Type="http://schemas.openxmlformats.org/officeDocument/2006/relationships/customXml" Target="../ink/ink1224.xml"/><Relationship Id="rId180" Type="http://schemas.openxmlformats.org/officeDocument/2006/relationships/customXml" Target="../ink/ink1313.xml"/><Relationship Id="rId215" Type="http://schemas.openxmlformats.org/officeDocument/2006/relationships/customXml" Target="../ink/ink1331.xml"/><Relationship Id="rId236" Type="http://schemas.openxmlformats.org/officeDocument/2006/relationships/image" Target="../media/image1273.png"/><Relationship Id="rId257" Type="http://schemas.openxmlformats.org/officeDocument/2006/relationships/customXml" Target="../ink/ink1354.xml"/><Relationship Id="rId278" Type="http://schemas.openxmlformats.org/officeDocument/2006/relationships/customXml" Target="../ink/ink1365.xml"/><Relationship Id="rId303" Type="http://schemas.openxmlformats.org/officeDocument/2006/relationships/image" Target="../media/image1305.png"/><Relationship Id="rId42" Type="http://schemas.openxmlformats.org/officeDocument/2006/relationships/image" Target="../media/image1181.png"/><Relationship Id="rId84" Type="http://schemas.openxmlformats.org/officeDocument/2006/relationships/image" Target="../media/image1202.png"/><Relationship Id="rId138" Type="http://schemas.openxmlformats.org/officeDocument/2006/relationships/customXml" Target="../ink/ink1292.xml"/><Relationship Id="rId191" Type="http://schemas.openxmlformats.org/officeDocument/2006/relationships/image" Target="../media/image1252.png"/><Relationship Id="rId205" Type="http://schemas.openxmlformats.org/officeDocument/2006/relationships/customXml" Target="../ink/ink1326.xml"/><Relationship Id="rId247" Type="http://schemas.openxmlformats.org/officeDocument/2006/relationships/customXml" Target="../ink/ink1348.xml"/><Relationship Id="rId107" Type="http://schemas.openxmlformats.org/officeDocument/2006/relationships/customXml" Target="../ink/ink1276.xml"/><Relationship Id="rId289" Type="http://schemas.openxmlformats.org/officeDocument/2006/relationships/image" Target="../media/image1298.png"/><Relationship Id="rId11" Type="http://schemas.openxmlformats.org/officeDocument/2006/relationships/image" Target="../media/image1168.png"/><Relationship Id="rId53" Type="http://schemas.openxmlformats.org/officeDocument/2006/relationships/customXml" Target="../ink/ink1249.xml"/><Relationship Id="rId149" Type="http://schemas.openxmlformats.org/officeDocument/2006/relationships/image" Target="../media/image1231.png"/><Relationship Id="rId314" Type="http://schemas.openxmlformats.org/officeDocument/2006/relationships/customXml" Target="../ink/ink1383.xml"/><Relationship Id="rId95" Type="http://schemas.openxmlformats.org/officeDocument/2006/relationships/customXml" Target="../ink/ink1270.xml"/><Relationship Id="rId160" Type="http://schemas.openxmlformats.org/officeDocument/2006/relationships/customXml" Target="../ink/ink1303.xml"/><Relationship Id="rId216" Type="http://schemas.openxmlformats.org/officeDocument/2006/relationships/image" Target="../media/image1264.png"/><Relationship Id="rId258" Type="http://schemas.openxmlformats.org/officeDocument/2006/relationships/image" Target="../media/image1283.png"/><Relationship Id="rId22" Type="http://schemas.openxmlformats.org/officeDocument/2006/relationships/customXml" Target="../ink/ink1233.xml"/><Relationship Id="rId64" Type="http://schemas.openxmlformats.org/officeDocument/2006/relationships/image" Target="../media/image1192.png"/><Relationship Id="rId118" Type="http://schemas.openxmlformats.org/officeDocument/2006/relationships/image" Target="../media/image1217.png"/><Relationship Id="rId325" Type="http://schemas.openxmlformats.org/officeDocument/2006/relationships/image" Target="../media/image1316.png"/><Relationship Id="rId171" Type="http://schemas.openxmlformats.org/officeDocument/2006/relationships/image" Target="../media/image1242.png"/><Relationship Id="rId227" Type="http://schemas.openxmlformats.org/officeDocument/2006/relationships/image" Target="../media/image1269.png"/><Relationship Id="rId269" Type="http://schemas.openxmlformats.org/officeDocument/2006/relationships/customXml" Target="../ink/ink1360.xml"/><Relationship Id="rId33" Type="http://schemas.openxmlformats.org/officeDocument/2006/relationships/image" Target="../media/image1177.png"/><Relationship Id="rId129" Type="http://schemas.openxmlformats.org/officeDocument/2006/relationships/image" Target="../media/image1222.png"/><Relationship Id="rId280" Type="http://schemas.openxmlformats.org/officeDocument/2006/relationships/customXml" Target="../ink/ink1366.xml"/><Relationship Id="rId75" Type="http://schemas.openxmlformats.org/officeDocument/2006/relationships/customXml" Target="../ink/ink1260.xml"/><Relationship Id="rId140" Type="http://schemas.openxmlformats.org/officeDocument/2006/relationships/customXml" Target="../ink/ink1293.xml"/><Relationship Id="rId182" Type="http://schemas.openxmlformats.org/officeDocument/2006/relationships/customXml" Target="../ink/ink1314.xml"/><Relationship Id="rId6" Type="http://schemas.openxmlformats.org/officeDocument/2006/relationships/customXml" Target="../ink/ink1225.xml"/><Relationship Id="rId238" Type="http://schemas.openxmlformats.org/officeDocument/2006/relationships/image" Target="../media/image1274.png"/><Relationship Id="rId291" Type="http://schemas.openxmlformats.org/officeDocument/2006/relationships/image" Target="../media/image1299.png"/><Relationship Id="rId305" Type="http://schemas.openxmlformats.org/officeDocument/2006/relationships/image" Target="../media/image1306.png"/><Relationship Id="rId44" Type="http://schemas.openxmlformats.org/officeDocument/2006/relationships/image" Target="../media/image1182.png"/><Relationship Id="rId86" Type="http://schemas.openxmlformats.org/officeDocument/2006/relationships/image" Target="../media/image1203.png"/><Relationship Id="rId151" Type="http://schemas.openxmlformats.org/officeDocument/2006/relationships/image" Target="../media/image1232.png"/><Relationship Id="rId193" Type="http://schemas.openxmlformats.org/officeDocument/2006/relationships/image" Target="../media/image1253.png"/><Relationship Id="rId207" Type="http://schemas.openxmlformats.org/officeDocument/2006/relationships/customXml" Target="../ink/ink1327.xml"/><Relationship Id="rId249" Type="http://schemas.openxmlformats.org/officeDocument/2006/relationships/image" Target="../media/image1279.png"/><Relationship Id="rId13" Type="http://schemas.openxmlformats.org/officeDocument/2006/relationships/image" Target="../media/image1169.png"/><Relationship Id="rId109" Type="http://schemas.openxmlformats.org/officeDocument/2006/relationships/customXml" Target="../ink/ink1277.xml"/><Relationship Id="rId260" Type="http://schemas.openxmlformats.org/officeDocument/2006/relationships/image" Target="../media/image1284.png"/><Relationship Id="rId316" Type="http://schemas.openxmlformats.org/officeDocument/2006/relationships/customXml" Target="../ink/ink1384.xml"/><Relationship Id="rId55" Type="http://schemas.openxmlformats.org/officeDocument/2006/relationships/customXml" Target="../ink/ink1250.xml"/><Relationship Id="rId97" Type="http://schemas.openxmlformats.org/officeDocument/2006/relationships/customXml" Target="../ink/ink1271.xml"/><Relationship Id="rId120" Type="http://schemas.openxmlformats.org/officeDocument/2006/relationships/image" Target="../media/image1218.png"/><Relationship Id="rId162" Type="http://schemas.openxmlformats.org/officeDocument/2006/relationships/customXml" Target="../ink/ink1304.xml"/><Relationship Id="rId218" Type="http://schemas.openxmlformats.org/officeDocument/2006/relationships/image" Target="../media/image1265.png"/><Relationship Id="rId271" Type="http://schemas.openxmlformats.org/officeDocument/2006/relationships/image" Target="../media/image12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6DAE40E-049C-230C-8C5F-D38B596F10A2}"/>
                  </a:ext>
                </a:extLst>
              </p14:cNvPr>
              <p14:cNvContentPartPr/>
              <p14:nvPr/>
            </p14:nvContentPartPr>
            <p14:xfrm>
              <a:off x="6186226" y="-33810"/>
              <a:ext cx="4014000" cy="14360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6DAE40E-049C-230C-8C5F-D38B596F10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7586" y="-42810"/>
                <a:ext cx="403164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5B91CA3-6E50-E692-F80C-180E2C238413}"/>
                  </a:ext>
                </a:extLst>
              </p14:cNvPr>
              <p14:cNvContentPartPr/>
              <p14:nvPr/>
            </p14:nvContentPartPr>
            <p14:xfrm>
              <a:off x="1982146" y="4458663"/>
              <a:ext cx="1127520" cy="10004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5B91CA3-6E50-E692-F80C-180E2C2384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3146" y="4450023"/>
                <a:ext cx="1145160" cy="10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" name="Group 312">
            <a:extLst>
              <a:ext uri="{FF2B5EF4-FFF2-40B4-BE49-F238E27FC236}">
                <a16:creationId xmlns:a16="http://schemas.microsoft.com/office/drawing/2014/main" id="{8E28B13A-080E-06E9-170A-B9DF13FB405E}"/>
              </a:ext>
            </a:extLst>
          </p:cNvPr>
          <p:cNvGrpSpPr/>
          <p:nvPr/>
        </p:nvGrpSpPr>
        <p:grpSpPr>
          <a:xfrm>
            <a:off x="351706" y="116670"/>
            <a:ext cx="11641680" cy="6618993"/>
            <a:chOff x="351706" y="116670"/>
            <a:chExt cx="11641680" cy="661899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A85EEB5-8972-DBFB-E960-04D081C17C55}"/>
                    </a:ext>
                  </a:extLst>
                </p14:cNvPr>
                <p14:cNvContentPartPr/>
                <p14:nvPr/>
              </p14:nvContentPartPr>
              <p14:xfrm>
                <a:off x="6972106" y="1562790"/>
                <a:ext cx="346320" cy="302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A85EEB5-8972-DBFB-E960-04D081C17C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63106" y="1553790"/>
                  <a:ext cx="3639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00FB6A7-93ED-2600-7124-2D9CEE033885}"/>
                    </a:ext>
                  </a:extLst>
                </p14:cNvPr>
                <p14:cNvContentPartPr/>
                <p14:nvPr/>
              </p14:nvContentPartPr>
              <p14:xfrm>
                <a:off x="6967426" y="2045550"/>
                <a:ext cx="365760" cy="63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00FB6A7-93ED-2600-7124-2D9CEE0338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58786" y="2036910"/>
                  <a:ext cx="383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D7BC9AD-733E-4229-6BDB-CC6F3F4BA711}"/>
                    </a:ext>
                  </a:extLst>
                </p14:cNvPr>
                <p14:cNvContentPartPr/>
                <p14:nvPr/>
              </p14:nvContentPartPr>
              <p14:xfrm>
                <a:off x="7572226" y="1722270"/>
                <a:ext cx="228240" cy="5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D7BC9AD-733E-4229-6BDB-CC6F3F4BA7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63226" y="1713270"/>
                  <a:ext cx="245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64FFA09-88B4-C6F9-DC24-EE9570C586E9}"/>
                    </a:ext>
                  </a:extLst>
                </p14:cNvPr>
                <p14:cNvContentPartPr/>
                <p14:nvPr/>
              </p14:nvContentPartPr>
              <p14:xfrm>
                <a:off x="7644586" y="1872030"/>
                <a:ext cx="140040" cy="99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64FFA09-88B4-C6F9-DC24-EE9570C586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35946" y="1863390"/>
                  <a:ext cx="157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BDB98E8-7997-8F84-8888-BB0E00A06C0A}"/>
                    </a:ext>
                  </a:extLst>
                </p14:cNvPr>
                <p14:cNvContentPartPr/>
                <p14:nvPr/>
              </p14:nvContentPartPr>
              <p14:xfrm>
                <a:off x="8098186" y="1576470"/>
                <a:ext cx="367920" cy="710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BDB98E8-7997-8F84-8888-BB0E00A06C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89546" y="1567830"/>
                  <a:ext cx="38556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817856E-CDD4-50E5-91BD-E6BE76898958}"/>
                    </a:ext>
                  </a:extLst>
                </p14:cNvPr>
                <p14:cNvContentPartPr/>
                <p14:nvPr/>
              </p14:nvContentPartPr>
              <p14:xfrm>
                <a:off x="8063986" y="1845750"/>
                <a:ext cx="337320" cy="34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817856E-CDD4-50E5-91BD-E6BE768989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4986" y="1836750"/>
                  <a:ext cx="354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D515370-2566-B91B-97AA-31D137434829}"/>
                    </a:ext>
                  </a:extLst>
                </p14:cNvPr>
                <p14:cNvContentPartPr/>
                <p14:nvPr/>
              </p14:nvContentPartPr>
              <p14:xfrm>
                <a:off x="8690746" y="1589790"/>
                <a:ext cx="131040" cy="384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D515370-2566-B91B-97AA-31D1374348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81746" y="1580790"/>
                  <a:ext cx="1486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20B603F-F79A-6B9D-4C67-E55994F3BA5E}"/>
                    </a:ext>
                  </a:extLst>
                </p14:cNvPr>
                <p14:cNvContentPartPr/>
                <p14:nvPr/>
              </p14:nvContentPartPr>
              <p14:xfrm>
                <a:off x="8986666" y="1605630"/>
                <a:ext cx="285120" cy="179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20B603F-F79A-6B9D-4C67-E55994F3BA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77666" y="1596990"/>
                  <a:ext cx="302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59E9F9B-7A44-99CC-F41D-1C9AC279CF78}"/>
                    </a:ext>
                  </a:extLst>
                </p14:cNvPr>
                <p14:cNvContentPartPr/>
                <p14:nvPr/>
              </p14:nvContentPartPr>
              <p14:xfrm>
                <a:off x="8974426" y="1601310"/>
                <a:ext cx="194040" cy="270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59E9F9B-7A44-99CC-F41D-1C9AC279CF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65786" y="1592670"/>
                  <a:ext cx="211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222D3AD-C6F1-AA3A-AE23-63AF9E9B4768}"/>
                    </a:ext>
                  </a:extLst>
                </p14:cNvPr>
                <p14:cNvContentPartPr/>
                <p14:nvPr/>
              </p14:nvContentPartPr>
              <p14:xfrm>
                <a:off x="8930506" y="1822710"/>
                <a:ext cx="548640" cy="252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222D3AD-C6F1-AA3A-AE23-63AF9E9B47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21506" y="1814070"/>
                  <a:ext cx="56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ABD7FB3-DE86-8B4F-4C70-48E13743E7A8}"/>
                    </a:ext>
                  </a:extLst>
                </p14:cNvPr>
                <p14:cNvContentPartPr/>
                <p14:nvPr/>
              </p14:nvContentPartPr>
              <p14:xfrm>
                <a:off x="9784786" y="1629390"/>
                <a:ext cx="203760" cy="595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ABD7FB3-DE86-8B4F-4C70-48E13743E7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76146" y="1620390"/>
                  <a:ext cx="22140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F882A-2283-1CE5-04F4-77236285E65F}"/>
                    </a:ext>
                  </a:extLst>
                </p14:cNvPr>
                <p14:cNvContentPartPr/>
                <p14:nvPr/>
              </p14:nvContentPartPr>
              <p14:xfrm>
                <a:off x="9627466" y="1902630"/>
                <a:ext cx="440280" cy="52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F882A-2283-1CE5-04F4-77236285E6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18826" y="1893630"/>
                  <a:ext cx="457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8CBCCF0-5A8E-6462-06B6-41BDC91324C3}"/>
                    </a:ext>
                  </a:extLst>
                </p14:cNvPr>
                <p14:cNvContentPartPr/>
                <p14:nvPr/>
              </p14:nvContentPartPr>
              <p14:xfrm>
                <a:off x="10139386" y="1424910"/>
                <a:ext cx="234720" cy="660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8CBCCF0-5A8E-6462-06B6-41BDC91324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30746" y="1416270"/>
                  <a:ext cx="25236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4096A5D-F26D-B69E-6CBA-4B21CC966E2B}"/>
                    </a:ext>
                  </a:extLst>
                </p14:cNvPr>
                <p14:cNvContentPartPr/>
                <p14:nvPr/>
              </p14:nvContentPartPr>
              <p14:xfrm>
                <a:off x="10441786" y="713550"/>
                <a:ext cx="255600" cy="422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4096A5D-F26D-B69E-6CBA-4B21CC966E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33146" y="704550"/>
                  <a:ext cx="273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546B70D-7B30-4261-C5BF-5F7370E1A066}"/>
                    </a:ext>
                  </a:extLst>
                </p14:cNvPr>
                <p14:cNvContentPartPr/>
                <p14:nvPr/>
              </p14:nvContentPartPr>
              <p14:xfrm>
                <a:off x="10542586" y="542550"/>
                <a:ext cx="343440" cy="665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546B70D-7B30-4261-C5BF-5F7370E1A0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33586" y="533550"/>
                  <a:ext cx="36108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95EC872-B12E-C007-CB81-6EF22ABCA9A0}"/>
                    </a:ext>
                  </a:extLst>
                </p14:cNvPr>
                <p14:cNvContentPartPr/>
                <p14:nvPr/>
              </p14:nvContentPartPr>
              <p14:xfrm>
                <a:off x="11089786" y="437790"/>
                <a:ext cx="295200" cy="6138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95EC872-B12E-C007-CB81-6EF22ABCA9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81146" y="428790"/>
                  <a:ext cx="31284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C0AFC25-1DEC-E5D1-C13A-7AA861609D51}"/>
                    </a:ext>
                  </a:extLst>
                </p14:cNvPr>
                <p14:cNvContentPartPr/>
                <p14:nvPr/>
              </p14:nvContentPartPr>
              <p14:xfrm>
                <a:off x="11110306" y="643710"/>
                <a:ext cx="264600" cy="146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C0AFC25-1DEC-E5D1-C13A-7AA861609D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01666" y="634710"/>
                  <a:ext cx="28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0D39C8F-FADA-10F9-3157-97FAFD107599}"/>
                    </a:ext>
                  </a:extLst>
                </p14:cNvPr>
                <p14:cNvContentPartPr/>
                <p14:nvPr/>
              </p14:nvContentPartPr>
              <p14:xfrm>
                <a:off x="11578306" y="407910"/>
                <a:ext cx="78480" cy="318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0D39C8F-FADA-10F9-3157-97FAFD1075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69666" y="398910"/>
                  <a:ext cx="96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2BABCFE-9114-0C87-62B7-BD65C05AA1AE}"/>
                    </a:ext>
                  </a:extLst>
                </p14:cNvPr>
                <p14:cNvContentPartPr/>
                <p14:nvPr/>
              </p14:nvContentPartPr>
              <p14:xfrm>
                <a:off x="11489386" y="350310"/>
                <a:ext cx="217440" cy="61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2BABCFE-9114-0C87-62B7-BD65C05AA1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480746" y="341670"/>
                  <a:ext cx="235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3A504D2-BC10-577D-9E7A-8E03D53B2BD1}"/>
                    </a:ext>
                  </a:extLst>
                </p14:cNvPr>
                <p14:cNvContentPartPr/>
                <p14:nvPr/>
              </p14:nvContentPartPr>
              <p14:xfrm>
                <a:off x="11618626" y="601590"/>
                <a:ext cx="261360" cy="96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3A504D2-BC10-577D-9E7A-8E03D53B2B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09626" y="592590"/>
                  <a:ext cx="279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C9E7B60-0A06-0D6A-30CF-5285DC298512}"/>
                    </a:ext>
                  </a:extLst>
                </p14:cNvPr>
                <p14:cNvContentPartPr/>
                <p14:nvPr/>
              </p14:nvContentPartPr>
              <p14:xfrm>
                <a:off x="11630866" y="726510"/>
                <a:ext cx="323280" cy="103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C9E7B60-0A06-0D6A-30CF-5285DC2985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621866" y="717870"/>
                  <a:ext cx="340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126F5A2-D029-E462-D4DF-EFADB57BC93A}"/>
                    </a:ext>
                  </a:extLst>
                </p14:cNvPr>
                <p14:cNvContentPartPr/>
                <p14:nvPr/>
              </p14:nvContentPartPr>
              <p14:xfrm>
                <a:off x="10647346" y="977790"/>
                <a:ext cx="1320840" cy="431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126F5A2-D029-E462-D4DF-EFADB57BC9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38346" y="968790"/>
                  <a:ext cx="13384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D1BAED3-E3EC-7C04-EC0E-EC4EEEFA2C21}"/>
                    </a:ext>
                  </a:extLst>
                </p14:cNvPr>
                <p14:cNvContentPartPr/>
                <p14:nvPr/>
              </p14:nvContentPartPr>
              <p14:xfrm>
                <a:off x="6882826" y="1013070"/>
                <a:ext cx="232920" cy="99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D1BAED3-E3EC-7C04-EC0E-EC4EEEFA2C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74186" y="1004430"/>
                  <a:ext cx="250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AF7745E-F7B0-6B0E-C53B-CFF53A2876EC}"/>
                    </a:ext>
                  </a:extLst>
                </p14:cNvPr>
                <p14:cNvContentPartPr/>
                <p14:nvPr/>
              </p14:nvContentPartPr>
              <p14:xfrm>
                <a:off x="6790306" y="492510"/>
                <a:ext cx="333360" cy="245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AF7745E-F7B0-6B0E-C53B-CFF53A2876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81306" y="483870"/>
                  <a:ext cx="351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27BA380-7C8B-0F08-3687-54DD626FBF78}"/>
                    </a:ext>
                  </a:extLst>
                </p14:cNvPr>
                <p14:cNvContentPartPr/>
                <p14:nvPr/>
              </p14:nvContentPartPr>
              <p14:xfrm>
                <a:off x="6868426" y="367950"/>
                <a:ext cx="248760" cy="415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27BA380-7C8B-0F08-3687-54DD626FBF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59786" y="359310"/>
                  <a:ext cx="2664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6AC2DD0-C1CE-8FFF-2879-AAA0F0CE24C0}"/>
                    </a:ext>
                  </a:extLst>
                </p14:cNvPr>
                <p14:cNvContentPartPr/>
                <p14:nvPr/>
              </p14:nvContentPartPr>
              <p14:xfrm>
                <a:off x="6847186" y="279750"/>
                <a:ext cx="46800" cy="44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6AC2DD0-C1CE-8FFF-2879-AAA0F0CE24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38546" y="270750"/>
                  <a:ext cx="64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10FCFF1-7AC5-507A-6A45-0419B2FA9485}"/>
                    </a:ext>
                  </a:extLst>
                </p14:cNvPr>
                <p14:cNvContentPartPr/>
                <p14:nvPr/>
              </p14:nvContentPartPr>
              <p14:xfrm>
                <a:off x="7422826" y="548310"/>
                <a:ext cx="243720" cy="20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10FCFF1-7AC5-507A-6A45-0419B2FA94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14186" y="539310"/>
                  <a:ext cx="261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A472751-C778-51E2-CD6D-1AA197D238A2}"/>
                    </a:ext>
                  </a:extLst>
                </p14:cNvPr>
                <p14:cNvContentPartPr/>
                <p14:nvPr/>
              </p14:nvContentPartPr>
              <p14:xfrm>
                <a:off x="7495546" y="749910"/>
                <a:ext cx="141120" cy="8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A472751-C778-51E2-CD6D-1AA197D238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86546" y="741270"/>
                  <a:ext cx="158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B77905E-F3DC-F68C-0457-FA335F72ED27}"/>
                    </a:ext>
                  </a:extLst>
                </p14:cNvPr>
                <p14:cNvContentPartPr/>
                <p14:nvPr/>
              </p14:nvContentPartPr>
              <p14:xfrm>
                <a:off x="7953826" y="388470"/>
                <a:ext cx="203040" cy="552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B77905E-F3DC-F68C-0457-FA335F72ED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45186" y="379470"/>
                  <a:ext cx="220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C9D92B-9927-0858-CB17-070211A1FE18}"/>
                    </a:ext>
                  </a:extLst>
                </p14:cNvPr>
                <p14:cNvContentPartPr/>
                <p14:nvPr/>
              </p14:nvContentPartPr>
              <p14:xfrm>
                <a:off x="7862386" y="667830"/>
                <a:ext cx="209880" cy="13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C9D92B-9927-0858-CB17-070211A1FE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53386" y="659190"/>
                  <a:ext cx="227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38A1981-C4A0-FEC9-677C-A19225444DF8}"/>
                    </a:ext>
                  </a:extLst>
                </p14:cNvPr>
                <p14:cNvContentPartPr/>
                <p14:nvPr/>
              </p14:nvContentPartPr>
              <p14:xfrm>
                <a:off x="7837906" y="1161030"/>
                <a:ext cx="341280" cy="83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38A1981-C4A0-FEC9-677C-A19225444D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28906" y="1152030"/>
                  <a:ext cx="358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5D7CB33-FF71-1BEB-E774-3D1E5ADE4316}"/>
                    </a:ext>
                  </a:extLst>
                </p14:cNvPr>
                <p14:cNvContentPartPr/>
                <p14:nvPr/>
              </p14:nvContentPartPr>
              <p14:xfrm>
                <a:off x="8462146" y="484590"/>
                <a:ext cx="139320" cy="414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5D7CB33-FF71-1BEB-E774-3D1E5ADE43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53146" y="475590"/>
                  <a:ext cx="1569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DBB9098-4BCB-778F-3A27-E042CD8278FA}"/>
                    </a:ext>
                  </a:extLst>
                </p14:cNvPr>
                <p14:cNvContentPartPr/>
                <p14:nvPr/>
              </p14:nvContentPartPr>
              <p14:xfrm>
                <a:off x="8732866" y="512670"/>
                <a:ext cx="294120" cy="220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DBB9098-4BCB-778F-3A27-E042CD8278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24226" y="503670"/>
                  <a:ext cx="311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229FA95-892A-85D1-2CEC-88F63A33A62B}"/>
                    </a:ext>
                  </a:extLst>
                </p14:cNvPr>
                <p14:cNvContentPartPr/>
                <p14:nvPr/>
              </p14:nvContentPartPr>
              <p14:xfrm>
                <a:off x="8866786" y="476310"/>
                <a:ext cx="51840" cy="357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229FA95-892A-85D1-2CEC-88F63A33A6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58146" y="467310"/>
                  <a:ext cx="694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CCB5CB1-D20D-4F94-A348-0C8CBD1DBA5F}"/>
                    </a:ext>
                  </a:extLst>
                </p14:cNvPr>
                <p14:cNvContentPartPr/>
                <p14:nvPr/>
              </p14:nvContentPartPr>
              <p14:xfrm>
                <a:off x="8736826" y="944310"/>
                <a:ext cx="241200" cy="16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CCB5CB1-D20D-4F94-A348-0C8CBD1DBA5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27826" y="935670"/>
                  <a:ext cx="258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16E8D98-06C2-1E8B-3403-1FDAB703A9F4}"/>
                    </a:ext>
                  </a:extLst>
                </p14:cNvPr>
                <p14:cNvContentPartPr/>
                <p14:nvPr/>
              </p14:nvContentPartPr>
              <p14:xfrm>
                <a:off x="9300946" y="693390"/>
                <a:ext cx="79200" cy="153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16E8D98-06C2-1E8B-3403-1FDAB703A9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92306" y="684390"/>
                  <a:ext cx="96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2FC3D9F-34E8-EBD7-DA37-E70983AD158C}"/>
                    </a:ext>
                  </a:extLst>
                </p14:cNvPr>
                <p14:cNvContentPartPr/>
                <p14:nvPr/>
              </p14:nvContentPartPr>
              <p14:xfrm>
                <a:off x="9502546" y="576390"/>
                <a:ext cx="253440" cy="591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2FC3D9F-34E8-EBD7-DA37-E70983AD15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93906" y="567390"/>
                  <a:ext cx="2710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571405E-12A5-433D-B7E4-A0E03A42BB8C}"/>
                    </a:ext>
                  </a:extLst>
                </p14:cNvPr>
                <p14:cNvContentPartPr/>
                <p14:nvPr/>
              </p14:nvContentPartPr>
              <p14:xfrm>
                <a:off x="9522706" y="806790"/>
                <a:ext cx="226080" cy="124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571405E-12A5-433D-B7E4-A0E03A42BB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14066" y="797790"/>
                  <a:ext cx="243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3FE6CE3-8481-B786-A632-B5A2EB5BE3DE}"/>
                    </a:ext>
                  </a:extLst>
                </p14:cNvPr>
                <p14:cNvContentPartPr/>
                <p14:nvPr/>
              </p14:nvContentPartPr>
              <p14:xfrm>
                <a:off x="9825106" y="420150"/>
                <a:ext cx="280080" cy="482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3FE6CE3-8481-B786-A632-B5A2EB5BE3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16106" y="411150"/>
                  <a:ext cx="2977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622AE05-8A0E-BEBC-266D-AA772B7409B0}"/>
                    </a:ext>
                  </a:extLst>
                </p14:cNvPr>
                <p14:cNvContentPartPr/>
                <p14:nvPr/>
              </p14:nvContentPartPr>
              <p14:xfrm>
                <a:off x="9450346" y="552990"/>
                <a:ext cx="34560" cy="145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622AE05-8A0E-BEBC-266D-AA772B7409B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41346" y="543990"/>
                  <a:ext cx="52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16A452E-CC8C-EACC-8D05-4AC9FAD32916}"/>
                    </a:ext>
                  </a:extLst>
                </p14:cNvPr>
                <p14:cNvContentPartPr/>
                <p14:nvPr/>
              </p14:nvContentPartPr>
              <p14:xfrm>
                <a:off x="5856826" y="3384423"/>
                <a:ext cx="264240" cy="3808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16A452E-CC8C-EACC-8D05-4AC9FAD329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47826" y="3375783"/>
                  <a:ext cx="2818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06A0381-38EC-45E4-BD3D-8504D872CBD6}"/>
                    </a:ext>
                  </a:extLst>
                </p14:cNvPr>
                <p14:cNvContentPartPr/>
                <p14:nvPr/>
              </p14:nvContentPartPr>
              <p14:xfrm>
                <a:off x="5828746" y="3243663"/>
                <a:ext cx="151920" cy="613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06A0381-38EC-45E4-BD3D-8504D872CBD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20106" y="3235023"/>
                  <a:ext cx="16956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4C3D0F0-93FB-0C71-1805-DC0FC038C06C}"/>
                    </a:ext>
                  </a:extLst>
                </p14:cNvPr>
                <p14:cNvContentPartPr/>
                <p14:nvPr/>
              </p14:nvContentPartPr>
              <p14:xfrm>
                <a:off x="5746306" y="3893103"/>
                <a:ext cx="586080" cy="87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4C3D0F0-93FB-0C71-1805-DC0FC038C0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37666" y="3884463"/>
                  <a:ext cx="603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9180F01-050E-87D4-44E9-D444FA02C754}"/>
                    </a:ext>
                  </a:extLst>
                </p14:cNvPr>
                <p14:cNvContentPartPr/>
                <p14:nvPr/>
              </p14:nvContentPartPr>
              <p14:xfrm>
                <a:off x="6467746" y="3394863"/>
                <a:ext cx="388440" cy="279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9180F01-050E-87D4-44E9-D444FA02C7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59106" y="3385863"/>
                  <a:ext cx="406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7BA68FC-4A10-6EEF-4B8D-AB48C707E024}"/>
                    </a:ext>
                  </a:extLst>
                </p14:cNvPr>
                <p14:cNvContentPartPr/>
                <p14:nvPr/>
              </p14:nvContentPartPr>
              <p14:xfrm>
                <a:off x="7213306" y="3159423"/>
                <a:ext cx="36720" cy="562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7BA68FC-4A10-6EEF-4B8D-AB48C707E02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04306" y="3150783"/>
                  <a:ext cx="5436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5985A8D-961E-3BDC-6B59-A5C6F0AF378A}"/>
                    </a:ext>
                  </a:extLst>
                </p14:cNvPr>
                <p14:cNvContentPartPr/>
                <p14:nvPr/>
              </p14:nvContentPartPr>
              <p14:xfrm>
                <a:off x="7197466" y="3167343"/>
                <a:ext cx="309600" cy="648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5985A8D-961E-3BDC-6B59-A5C6F0AF378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88466" y="3158703"/>
                  <a:ext cx="32724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69F6068-F610-69AD-B630-8F7F19664A33}"/>
                    </a:ext>
                  </a:extLst>
                </p14:cNvPr>
                <p14:cNvContentPartPr/>
                <p14:nvPr/>
              </p14:nvContentPartPr>
              <p14:xfrm>
                <a:off x="7638466" y="3422583"/>
                <a:ext cx="648720" cy="7268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69F6068-F610-69AD-B630-8F7F19664A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29466" y="3413943"/>
                  <a:ext cx="66636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25A8943-57DD-730C-E44B-1E448427553E}"/>
                    </a:ext>
                  </a:extLst>
                </p14:cNvPr>
                <p14:cNvContentPartPr/>
                <p14:nvPr/>
              </p14:nvContentPartPr>
              <p14:xfrm>
                <a:off x="8429746" y="3446703"/>
                <a:ext cx="167760" cy="1807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25A8943-57DD-730C-E44B-1E44842755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21106" y="3437703"/>
                  <a:ext cx="185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30BD653-EFB3-4040-C52C-D3161121B937}"/>
                    </a:ext>
                  </a:extLst>
                </p14:cNvPr>
                <p14:cNvContentPartPr/>
                <p14:nvPr/>
              </p14:nvContentPartPr>
              <p14:xfrm>
                <a:off x="8763466" y="3454983"/>
                <a:ext cx="304920" cy="150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30BD653-EFB3-4040-C52C-D3161121B93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54466" y="3445983"/>
                  <a:ext cx="322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C091F08-C89A-6308-CD0E-A899555004B3}"/>
                    </a:ext>
                  </a:extLst>
                </p14:cNvPr>
                <p14:cNvContentPartPr/>
                <p14:nvPr/>
              </p14:nvContentPartPr>
              <p14:xfrm>
                <a:off x="9293026" y="3396663"/>
                <a:ext cx="114120" cy="207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C091F08-C89A-6308-CD0E-A899555004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84386" y="3388023"/>
                  <a:ext cx="131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FF4A4E8-11F3-7AC1-665E-1C346C9AAA2D}"/>
                    </a:ext>
                  </a:extLst>
                </p14:cNvPr>
                <p14:cNvContentPartPr/>
                <p14:nvPr/>
              </p14:nvContentPartPr>
              <p14:xfrm>
                <a:off x="9629266" y="3408543"/>
                <a:ext cx="107280" cy="2134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FF4A4E8-11F3-7AC1-665E-1C346C9AAA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20626" y="3399543"/>
                  <a:ext cx="124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08514C8-7AED-A55B-7720-B710A522E5FF}"/>
                    </a:ext>
                  </a:extLst>
                </p14:cNvPr>
                <p14:cNvContentPartPr/>
                <p14:nvPr/>
              </p14:nvContentPartPr>
              <p14:xfrm>
                <a:off x="9316786" y="3143583"/>
                <a:ext cx="100800" cy="50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08514C8-7AED-A55B-7720-B710A522E5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08146" y="3134583"/>
                  <a:ext cx="1184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6757CB9-A828-B0A6-62AB-CAD36ABC3B8C}"/>
                    </a:ext>
                  </a:extLst>
                </p14:cNvPr>
                <p14:cNvContentPartPr/>
                <p14:nvPr/>
              </p14:nvContentPartPr>
              <p14:xfrm>
                <a:off x="10337026" y="3124503"/>
                <a:ext cx="445680" cy="484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6757CB9-A828-B0A6-62AB-CAD36ABC3B8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28026" y="3115863"/>
                  <a:ext cx="4633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77379F9-2DEE-FE88-7A97-EC5A3C1DE424}"/>
                    </a:ext>
                  </a:extLst>
                </p14:cNvPr>
                <p14:cNvContentPartPr/>
                <p14:nvPr/>
              </p14:nvContentPartPr>
              <p14:xfrm>
                <a:off x="10619266" y="3263103"/>
                <a:ext cx="288720" cy="1018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77379F9-2DEE-FE88-7A97-EC5A3C1DE4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10266" y="3254103"/>
                  <a:ext cx="306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AE29153-8AFC-E333-9EA0-E573AC2D52C5}"/>
                    </a:ext>
                  </a:extLst>
                </p14:cNvPr>
                <p14:cNvContentPartPr/>
                <p14:nvPr/>
              </p14:nvContentPartPr>
              <p14:xfrm>
                <a:off x="11046946" y="2845503"/>
                <a:ext cx="946440" cy="590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AE29153-8AFC-E333-9EA0-E573AC2D52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37946" y="2836503"/>
                  <a:ext cx="96408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7BFA4C1-150C-760D-DE7D-4817D817D796}"/>
                    </a:ext>
                  </a:extLst>
                </p14:cNvPr>
                <p14:cNvContentPartPr/>
                <p14:nvPr/>
              </p14:nvContentPartPr>
              <p14:xfrm>
                <a:off x="11303986" y="2899143"/>
                <a:ext cx="406800" cy="2001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7BFA4C1-150C-760D-DE7D-4817D817D7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95346" y="2890503"/>
                  <a:ext cx="424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3861DA6-9D32-EE86-8A2A-B157958993C2}"/>
                    </a:ext>
                  </a:extLst>
                </p14:cNvPr>
                <p14:cNvContentPartPr/>
                <p14:nvPr/>
              </p14:nvContentPartPr>
              <p14:xfrm>
                <a:off x="7245346" y="4604463"/>
                <a:ext cx="322200" cy="21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3861DA6-9D32-EE86-8A2A-B157958993C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36706" y="4595463"/>
                  <a:ext cx="339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2FDA8EF-FBD6-CBA0-3C4A-4465250CA979}"/>
                    </a:ext>
                  </a:extLst>
                </p14:cNvPr>
                <p14:cNvContentPartPr/>
                <p14:nvPr/>
              </p14:nvContentPartPr>
              <p14:xfrm>
                <a:off x="7793986" y="4256703"/>
                <a:ext cx="473760" cy="632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2FDA8EF-FBD6-CBA0-3C4A-4465250CA9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84986" y="4248063"/>
                  <a:ext cx="4914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F840655-04AE-5C3A-1E1E-62B0E22931EA}"/>
                    </a:ext>
                  </a:extLst>
                </p14:cNvPr>
                <p14:cNvContentPartPr/>
                <p14:nvPr/>
              </p14:nvContentPartPr>
              <p14:xfrm>
                <a:off x="8310226" y="4649463"/>
                <a:ext cx="659520" cy="229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F840655-04AE-5C3A-1E1E-62B0E22931E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01226" y="4640823"/>
                  <a:ext cx="677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84BAF02-3770-9BAD-2A91-730F34AA8A51}"/>
                    </a:ext>
                  </a:extLst>
                </p14:cNvPr>
                <p14:cNvContentPartPr/>
                <p14:nvPr/>
              </p14:nvContentPartPr>
              <p14:xfrm>
                <a:off x="9017986" y="4608423"/>
                <a:ext cx="379080" cy="3056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84BAF02-3770-9BAD-2A91-730F34AA8A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09346" y="4599783"/>
                  <a:ext cx="396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E389ED4-038D-D4FC-6251-8E04CAD1F27B}"/>
                    </a:ext>
                  </a:extLst>
                </p14:cNvPr>
                <p14:cNvContentPartPr/>
                <p14:nvPr/>
              </p14:nvContentPartPr>
              <p14:xfrm>
                <a:off x="9176026" y="4586103"/>
                <a:ext cx="333360" cy="261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E389ED4-038D-D4FC-6251-8E04CAD1F27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67386" y="4577463"/>
                  <a:ext cx="3510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21FC266-F067-5A77-782D-8EEB4B9763B6}"/>
                    </a:ext>
                  </a:extLst>
                </p14:cNvPr>
                <p14:cNvContentPartPr/>
                <p14:nvPr/>
              </p14:nvContentPartPr>
              <p14:xfrm>
                <a:off x="9601906" y="4594383"/>
                <a:ext cx="265320" cy="169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21FC266-F067-5A77-782D-8EEB4B9763B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93266" y="4585743"/>
                  <a:ext cx="282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45F5AF2-7629-510C-EDD6-039C64BD5651}"/>
                    </a:ext>
                  </a:extLst>
                </p14:cNvPr>
                <p14:cNvContentPartPr/>
                <p14:nvPr/>
              </p14:nvContentPartPr>
              <p14:xfrm>
                <a:off x="10062706" y="4232223"/>
                <a:ext cx="189360" cy="5652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45F5AF2-7629-510C-EDD6-039C64BD565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54066" y="4223583"/>
                  <a:ext cx="2070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50EA278-7D95-ACE8-6845-049ABB6D50FD}"/>
                    </a:ext>
                  </a:extLst>
                </p14:cNvPr>
                <p14:cNvContentPartPr/>
                <p14:nvPr/>
              </p14:nvContentPartPr>
              <p14:xfrm>
                <a:off x="10002586" y="4426983"/>
                <a:ext cx="814320" cy="316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50EA278-7D95-ACE8-6845-049ABB6D50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93586" y="4418343"/>
                  <a:ext cx="8319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3D4ACCC-11FF-0E80-D016-75AF1A89408B}"/>
                    </a:ext>
                  </a:extLst>
                </p14:cNvPr>
                <p14:cNvContentPartPr/>
                <p14:nvPr/>
              </p14:nvContentPartPr>
              <p14:xfrm>
                <a:off x="10995826" y="4389183"/>
                <a:ext cx="191520" cy="2775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3D4ACCC-11FF-0E80-D016-75AF1A8940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87186" y="4380183"/>
                  <a:ext cx="209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1B195AB-4CB3-88BD-4721-73D1E16B0AD8}"/>
                    </a:ext>
                  </a:extLst>
                </p14:cNvPr>
                <p14:cNvContentPartPr/>
                <p14:nvPr/>
              </p14:nvContentPartPr>
              <p14:xfrm>
                <a:off x="8410306" y="5229063"/>
                <a:ext cx="46800" cy="338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1B195AB-4CB3-88BD-4721-73D1E16B0A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01306" y="5220063"/>
                  <a:ext cx="644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C3DA357-9473-12C1-D2C3-69904A77804D}"/>
                    </a:ext>
                  </a:extLst>
                </p14:cNvPr>
                <p14:cNvContentPartPr/>
                <p14:nvPr/>
              </p14:nvContentPartPr>
              <p14:xfrm>
                <a:off x="8232826" y="5363703"/>
                <a:ext cx="296640" cy="107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C3DA357-9473-12C1-D2C3-69904A77804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23826" y="5354703"/>
                  <a:ext cx="314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6E86CD3-40DD-CCC5-13B4-326B15943050}"/>
                    </a:ext>
                  </a:extLst>
                </p14:cNvPr>
                <p14:cNvContentPartPr/>
                <p14:nvPr/>
              </p14:nvContentPartPr>
              <p14:xfrm>
                <a:off x="8737906" y="5246703"/>
                <a:ext cx="317880" cy="288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6E86CD3-40DD-CCC5-13B4-326B159430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29266" y="5238063"/>
                  <a:ext cx="3355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1B5ADE7-9941-6E3E-6C18-123FF64A370F}"/>
                    </a:ext>
                  </a:extLst>
                </p14:cNvPr>
                <p14:cNvContentPartPr/>
                <p14:nvPr/>
              </p14:nvContentPartPr>
              <p14:xfrm>
                <a:off x="9047146" y="5424543"/>
                <a:ext cx="470160" cy="1728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1B5ADE7-9941-6E3E-6C18-123FF64A37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38506" y="5415543"/>
                  <a:ext cx="487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B838B34-DAF2-27E5-6D6D-7201B8095A5E}"/>
                    </a:ext>
                  </a:extLst>
                </p14:cNvPr>
                <p14:cNvContentPartPr/>
                <p14:nvPr/>
              </p14:nvContentPartPr>
              <p14:xfrm>
                <a:off x="9623506" y="5124663"/>
                <a:ext cx="155880" cy="518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B838B34-DAF2-27E5-6D6D-7201B8095A5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14506" y="5116023"/>
                  <a:ext cx="17352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D28D3A4-02C2-E964-6BF4-E2D86DDC95E5}"/>
                    </a:ext>
                  </a:extLst>
                </p14:cNvPr>
                <p14:cNvContentPartPr/>
                <p14:nvPr/>
              </p14:nvContentPartPr>
              <p14:xfrm>
                <a:off x="9607666" y="5279463"/>
                <a:ext cx="796320" cy="1922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D28D3A4-02C2-E964-6BF4-E2D86DDC95E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98666" y="5270463"/>
                  <a:ext cx="813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ABA3A0E-FE29-7478-57D5-200790883A05}"/>
                    </a:ext>
                  </a:extLst>
                </p14:cNvPr>
                <p14:cNvContentPartPr/>
                <p14:nvPr/>
              </p14:nvContentPartPr>
              <p14:xfrm>
                <a:off x="10421626" y="4899663"/>
                <a:ext cx="113400" cy="5292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ABA3A0E-FE29-7478-57D5-200790883A0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12986" y="4890663"/>
                  <a:ext cx="13104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F3E7DFA-B069-696D-EEAF-3A34B2840794}"/>
                    </a:ext>
                  </a:extLst>
                </p14:cNvPr>
                <p14:cNvContentPartPr/>
                <p14:nvPr/>
              </p14:nvContentPartPr>
              <p14:xfrm>
                <a:off x="10720426" y="5128983"/>
                <a:ext cx="168840" cy="3106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F3E7DFA-B069-696D-EEAF-3A34B284079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11786" y="5119983"/>
                  <a:ext cx="1864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D754F31-ADEC-4132-97A9-184430D9D537}"/>
                    </a:ext>
                  </a:extLst>
                </p14:cNvPr>
                <p14:cNvContentPartPr/>
                <p14:nvPr/>
              </p14:nvContentPartPr>
              <p14:xfrm>
                <a:off x="7310146" y="6197463"/>
                <a:ext cx="413640" cy="525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D754F31-ADEC-4132-97A9-184430D9D53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01146" y="6188823"/>
                  <a:ext cx="431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0A1068A-5F70-3FE6-81F5-E283EB91CC75}"/>
                    </a:ext>
                  </a:extLst>
                </p14:cNvPr>
                <p14:cNvContentPartPr/>
                <p14:nvPr/>
              </p14:nvContentPartPr>
              <p14:xfrm>
                <a:off x="8257306" y="5855823"/>
                <a:ext cx="331920" cy="6105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0A1068A-5F70-3FE6-81F5-E283EB91CC7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48306" y="5847183"/>
                  <a:ext cx="34956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ED37CE1-35C8-21AD-5613-F21CDCA627B3}"/>
                    </a:ext>
                  </a:extLst>
                </p14:cNvPr>
                <p14:cNvContentPartPr/>
                <p14:nvPr/>
              </p14:nvContentPartPr>
              <p14:xfrm>
                <a:off x="8719546" y="6191343"/>
                <a:ext cx="300240" cy="2178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ED37CE1-35C8-21AD-5613-F21CDCA627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10906" y="6182343"/>
                  <a:ext cx="317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AEB04FA-244A-7640-AC9B-EAD1C0AAF180}"/>
                    </a:ext>
                  </a:extLst>
                </p14:cNvPr>
                <p14:cNvContentPartPr/>
                <p14:nvPr/>
              </p14:nvContentPartPr>
              <p14:xfrm>
                <a:off x="9150466" y="6228783"/>
                <a:ext cx="275760" cy="1468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AEB04FA-244A-7640-AC9B-EAD1C0AAF18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41466" y="6219783"/>
                  <a:ext cx="293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8246BEE-4815-E694-4F6C-EF26EC3EB6D2}"/>
                    </a:ext>
                  </a:extLst>
                </p14:cNvPr>
                <p14:cNvContentPartPr/>
                <p14:nvPr/>
              </p14:nvContentPartPr>
              <p14:xfrm>
                <a:off x="9599026" y="5901543"/>
                <a:ext cx="270360" cy="4280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8246BEE-4815-E694-4F6C-EF26EC3EB6D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90026" y="5892543"/>
                  <a:ext cx="288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83CCA6C-8284-0945-54E2-16AB2FF59E94}"/>
                    </a:ext>
                  </a:extLst>
                </p14:cNvPr>
                <p14:cNvContentPartPr/>
                <p14:nvPr/>
              </p14:nvContentPartPr>
              <p14:xfrm>
                <a:off x="10110586" y="6153543"/>
                <a:ext cx="238320" cy="3164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83CCA6C-8284-0945-54E2-16AB2FF59E9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01946" y="6144903"/>
                  <a:ext cx="2559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AABB317-1751-7427-21F0-5F995DA80AE0}"/>
                    </a:ext>
                  </a:extLst>
                </p14:cNvPr>
                <p14:cNvContentPartPr/>
                <p14:nvPr/>
              </p14:nvContentPartPr>
              <p14:xfrm>
                <a:off x="1834186" y="914430"/>
                <a:ext cx="99720" cy="2135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AABB317-1751-7427-21F0-5F995DA80AE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25546" y="905790"/>
                  <a:ext cx="117360" cy="21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6B369D-969D-31A5-B404-0415C68F4988}"/>
                    </a:ext>
                  </a:extLst>
                </p14:cNvPr>
                <p14:cNvContentPartPr/>
                <p14:nvPr/>
              </p14:nvContentPartPr>
              <p14:xfrm>
                <a:off x="1961986" y="877350"/>
                <a:ext cx="2092680" cy="225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6B369D-969D-31A5-B404-0415C68F498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52986" y="868710"/>
                  <a:ext cx="2110320" cy="22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87EE32-CF34-A637-5051-32909A36551F}"/>
                    </a:ext>
                  </a:extLst>
                </p14:cNvPr>
                <p14:cNvContentPartPr/>
                <p14:nvPr/>
              </p14:nvContentPartPr>
              <p14:xfrm>
                <a:off x="2638786" y="116670"/>
                <a:ext cx="583560" cy="439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87EE32-CF34-A637-5051-32909A36551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30146" y="108030"/>
                  <a:ext cx="6012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5952A65-EEBD-470D-B3E0-CC418197AB82}"/>
                    </a:ext>
                  </a:extLst>
                </p14:cNvPr>
                <p14:cNvContentPartPr/>
                <p14:nvPr/>
              </p14:nvContentPartPr>
              <p14:xfrm>
                <a:off x="2961346" y="320430"/>
                <a:ext cx="146880" cy="132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952A65-EEBD-470D-B3E0-CC418197AB8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52346" y="311430"/>
                  <a:ext cx="164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A2EACF-E1FC-4138-7A52-9FA81E134E82}"/>
                    </a:ext>
                  </a:extLst>
                </p14:cNvPr>
                <p14:cNvContentPartPr/>
                <p14:nvPr/>
              </p14:nvContentPartPr>
              <p14:xfrm>
                <a:off x="2986186" y="528510"/>
                <a:ext cx="60840" cy="441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A2EACF-E1FC-4138-7A52-9FA81E134E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77546" y="519870"/>
                  <a:ext cx="784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ECEED6-D2A8-0F3A-1E4E-E8F062B122DC}"/>
                    </a:ext>
                  </a:extLst>
                </p14:cNvPr>
                <p14:cNvContentPartPr/>
                <p14:nvPr/>
              </p14:nvContentPartPr>
              <p14:xfrm>
                <a:off x="2481826" y="729750"/>
                <a:ext cx="1082880" cy="16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ECEED6-D2A8-0F3A-1E4E-E8F062B122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72826" y="721110"/>
                  <a:ext cx="1100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072494-2A6B-FB21-0E39-6856ED496050}"/>
                    </a:ext>
                  </a:extLst>
                </p14:cNvPr>
                <p14:cNvContentPartPr/>
                <p14:nvPr/>
              </p14:nvContentPartPr>
              <p14:xfrm>
                <a:off x="483826" y="1218270"/>
                <a:ext cx="429840" cy="503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072494-2A6B-FB21-0E39-6856ED49605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5186" y="1209270"/>
                  <a:ext cx="4474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A23E73-D97A-47D9-9C72-C2E0CD8FC761}"/>
                    </a:ext>
                  </a:extLst>
                </p14:cNvPr>
                <p14:cNvContentPartPr/>
                <p14:nvPr/>
              </p14:nvContentPartPr>
              <p14:xfrm>
                <a:off x="683626" y="1555230"/>
                <a:ext cx="146160" cy="9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A23E73-D97A-47D9-9C72-C2E0CD8FC7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4626" y="1546590"/>
                  <a:ext cx="163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8929D8-C317-F4B8-68F0-AA9A76043339}"/>
                    </a:ext>
                  </a:extLst>
                </p14:cNvPr>
                <p14:cNvContentPartPr/>
                <p14:nvPr/>
              </p14:nvContentPartPr>
              <p14:xfrm>
                <a:off x="978826" y="1323750"/>
                <a:ext cx="793800" cy="129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8929D8-C317-F4B8-68F0-AA9A7604333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0186" y="1315110"/>
                  <a:ext cx="811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C4BA631-9920-2DAE-60CA-DDC887811232}"/>
                    </a:ext>
                  </a:extLst>
                </p14:cNvPr>
                <p14:cNvContentPartPr/>
                <p14:nvPr/>
              </p14:nvContentPartPr>
              <p14:xfrm>
                <a:off x="1180066" y="1135470"/>
                <a:ext cx="12600" cy="670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4BA631-9920-2DAE-60CA-DDC88781123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71066" y="1126470"/>
                  <a:ext cx="302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297C93-8B6F-F242-7C96-976B9DC33D25}"/>
                    </a:ext>
                  </a:extLst>
                </p14:cNvPr>
                <p14:cNvContentPartPr/>
                <p14:nvPr/>
              </p14:nvContentPartPr>
              <p14:xfrm>
                <a:off x="908626" y="1721910"/>
                <a:ext cx="259560" cy="241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297C93-8B6F-F242-7C96-976B9DC33D2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9626" y="1713270"/>
                  <a:ext cx="277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746F879-7447-25AE-9EF9-633B93887EBB}"/>
                    </a:ext>
                  </a:extLst>
                </p14:cNvPr>
                <p14:cNvContentPartPr/>
                <p14:nvPr/>
              </p14:nvContentPartPr>
              <p14:xfrm>
                <a:off x="772906" y="1971390"/>
                <a:ext cx="148680" cy="6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746F879-7447-25AE-9EF9-633B93887E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4266" y="1962750"/>
                  <a:ext cx="166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2D8971-9D57-3393-300D-461EA751F2B8}"/>
                    </a:ext>
                  </a:extLst>
                </p14:cNvPr>
                <p14:cNvContentPartPr/>
                <p14:nvPr/>
              </p14:nvContentPartPr>
              <p14:xfrm>
                <a:off x="768586" y="2035830"/>
                <a:ext cx="183240" cy="53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2D8971-9D57-3393-300D-461EA751F2B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9946" y="2026830"/>
                  <a:ext cx="200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6EE9BA-FDA4-C558-BBF8-33B54B1A4C47}"/>
                    </a:ext>
                  </a:extLst>
                </p14:cNvPr>
                <p14:cNvContentPartPr/>
                <p14:nvPr/>
              </p14:nvContentPartPr>
              <p14:xfrm>
                <a:off x="997546" y="1947270"/>
                <a:ext cx="106200" cy="273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6EE9BA-FDA4-C558-BBF8-33B54B1A4C4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8546" y="1938270"/>
                  <a:ext cx="1238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D872D79-1394-7D59-7079-845D45F65850}"/>
                    </a:ext>
                  </a:extLst>
                </p14:cNvPr>
                <p14:cNvContentPartPr/>
                <p14:nvPr/>
              </p14:nvContentPartPr>
              <p14:xfrm>
                <a:off x="797386" y="2477910"/>
                <a:ext cx="20160" cy="32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D872D79-1394-7D59-7079-845D45F658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8386" y="2468910"/>
                  <a:ext cx="37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50F0C51-7AF0-25C8-C016-74C956C5D6BC}"/>
                    </a:ext>
                  </a:extLst>
                </p14:cNvPr>
                <p14:cNvContentPartPr/>
                <p14:nvPr/>
              </p14:nvContentPartPr>
              <p14:xfrm>
                <a:off x="805306" y="2804790"/>
                <a:ext cx="6480" cy="2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50F0C51-7AF0-25C8-C016-74C956C5D6B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6306" y="2796150"/>
                  <a:ext cx="24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042D893-966A-6E6B-7BF2-78133860389C}"/>
                    </a:ext>
                  </a:extLst>
                </p14:cNvPr>
                <p14:cNvContentPartPr/>
                <p14:nvPr/>
              </p14:nvContentPartPr>
              <p14:xfrm>
                <a:off x="633226" y="2704710"/>
                <a:ext cx="335160" cy="521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042D893-966A-6E6B-7BF2-7813386038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4226" y="2696070"/>
                  <a:ext cx="3528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2F78BE1-97C8-8412-C25D-888C37156ACA}"/>
                    </a:ext>
                  </a:extLst>
                </p14:cNvPr>
                <p14:cNvContentPartPr/>
                <p14:nvPr/>
              </p14:nvContentPartPr>
              <p14:xfrm>
                <a:off x="776506" y="3007830"/>
                <a:ext cx="88200" cy="125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2F78BE1-97C8-8412-C25D-888C37156AC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7506" y="2999190"/>
                  <a:ext cx="105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C367A0D-9906-EDCC-740C-E3A81552EA82}"/>
                    </a:ext>
                  </a:extLst>
                </p14:cNvPr>
                <p14:cNvContentPartPr/>
                <p14:nvPr/>
              </p14:nvContentPartPr>
              <p14:xfrm>
                <a:off x="1083226" y="2790750"/>
                <a:ext cx="872280" cy="97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C367A0D-9906-EDCC-740C-E3A81552EA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4226" y="2781750"/>
                  <a:ext cx="889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95E0D89-7C26-EF62-5BCB-4C55AD4B1F6A}"/>
                    </a:ext>
                  </a:extLst>
                </p14:cNvPr>
                <p14:cNvContentPartPr/>
                <p14:nvPr/>
              </p14:nvContentPartPr>
              <p14:xfrm>
                <a:off x="1256746" y="2630190"/>
                <a:ext cx="76320" cy="649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95E0D89-7C26-EF62-5BCB-4C55AD4B1F6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47746" y="2621550"/>
                  <a:ext cx="9396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2A3BC3D-E529-7D23-1006-95227826F988}"/>
                    </a:ext>
                  </a:extLst>
                </p14:cNvPr>
                <p14:cNvContentPartPr/>
                <p14:nvPr/>
              </p14:nvContentPartPr>
              <p14:xfrm>
                <a:off x="1011586" y="3177030"/>
                <a:ext cx="228960" cy="222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2A3BC3D-E529-7D23-1006-95227826F98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2946" y="3168030"/>
                  <a:ext cx="246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C665A1F-02BA-5B4C-901A-80BC544CA7A0}"/>
                    </a:ext>
                  </a:extLst>
                </p14:cNvPr>
                <p14:cNvContentPartPr/>
                <p14:nvPr/>
              </p14:nvContentPartPr>
              <p14:xfrm>
                <a:off x="958666" y="3462150"/>
                <a:ext cx="154800" cy="16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C665A1F-02BA-5B4C-901A-80BC544CA7A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0026" y="3453510"/>
                  <a:ext cx="172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53903AA-414D-EAF5-A38C-AE1C9456BD2B}"/>
                    </a:ext>
                  </a:extLst>
                </p14:cNvPr>
                <p14:cNvContentPartPr/>
                <p14:nvPr/>
              </p14:nvContentPartPr>
              <p14:xfrm>
                <a:off x="962986" y="3470790"/>
                <a:ext cx="127080" cy="111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53903AA-414D-EAF5-A38C-AE1C9456BD2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3986" y="3461790"/>
                  <a:ext cx="144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0201EFB-BD68-0061-DE26-4721058A5985}"/>
                    </a:ext>
                  </a:extLst>
                </p14:cNvPr>
                <p14:cNvContentPartPr/>
                <p14:nvPr/>
              </p14:nvContentPartPr>
              <p14:xfrm>
                <a:off x="4061866" y="1184790"/>
                <a:ext cx="654480" cy="127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0201EFB-BD68-0061-DE26-4721058A598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52866" y="1175790"/>
                  <a:ext cx="672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4487ED8-BE96-9815-CDE8-38E18DCA1354}"/>
                    </a:ext>
                  </a:extLst>
                </p14:cNvPr>
                <p14:cNvContentPartPr/>
                <p14:nvPr/>
              </p14:nvContentPartPr>
              <p14:xfrm>
                <a:off x="4303426" y="974910"/>
                <a:ext cx="96840" cy="533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4487ED8-BE96-9815-CDE8-38E18DCA135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94426" y="966270"/>
                  <a:ext cx="11448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3247FA5-845B-6894-1641-A72C055D4C8D}"/>
                    </a:ext>
                  </a:extLst>
                </p14:cNvPr>
                <p14:cNvContentPartPr/>
                <p14:nvPr/>
              </p14:nvContentPartPr>
              <p14:xfrm>
                <a:off x="4814986" y="1163550"/>
                <a:ext cx="77400" cy="320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3247FA5-845B-6894-1641-A72C055D4C8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06346" y="1154550"/>
                  <a:ext cx="950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D6234FD-5D64-A42C-B7C9-8936E49764BA}"/>
                    </a:ext>
                  </a:extLst>
                </p14:cNvPr>
                <p14:cNvContentPartPr/>
                <p14:nvPr/>
              </p14:nvContentPartPr>
              <p14:xfrm>
                <a:off x="4714546" y="1405110"/>
                <a:ext cx="193680" cy="57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D6234FD-5D64-A42C-B7C9-8936E49764B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705906" y="1396110"/>
                  <a:ext cx="211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F68A212-AE8D-6075-0E73-F4963228DE7D}"/>
                    </a:ext>
                  </a:extLst>
                </p14:cNvPr>
                <p14:cNvContentPartPr/>
                <p14:nvPr/>
              </p14:nvContentPartPr>
              <p14:xfrm>
                <a:off x="4718866" y="1553430"/>
                <a:ext cx="185760" cy="36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F68A212-AE8D-6075-0E73-F4963228DE7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09866" y="1544430"/>
                  <a:ext cx="203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5BDAFA9-EA79-FFE0-CE3A-0495F2D45F88}"/>
                    </a:ext>
                  </a:extLst>
                </p14:cNvPr>
                <p14:cNvContentPartPr/>
                <p14:nvPr/>
              </p14:nvContentPartPr>
              <p14:xfrm>
                <a:off x="4921906" y="1420950"/>
                <a:ext cx="183600" cy="266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5BDAFA9-EA79-FFE0-CE3A-0495F2D45F8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13266" y="1411950"/>
                  <a:ext cx="201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FB56D63-B0E1-CC50-F8F7-DBB2AC63E8E2}"/>
                    </a:ext>
                  </a:extLst>
                </p14:cNvPr>
                <p14:cNvContentPartPr/>
                <p14:nvPr/>
              </p14:nvContentPartPr>
              <p14:xfrm>
                <a:off x="4081666" y="2374590"/>
                <a:ext cx="840960" cy="50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FB56D63-B0E1-CC50-F8F7-DBB2AC63E8E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73026" y="2365590"/>
                  <a:ext cx="858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4F7170D-CEB4-D2A6-C5E1-38254E90EA80}"/>
                    </a:ext>
                  </a:extLst>
                </p14:cNvPr>
                <p14:cNvContentPartPr/>
                <p14:nvPr/>
              </p14:nvContentPartPr>
              <p14:xfrm>
                <a:off x="4485946" y="2192430"/>
                <a:ext cx="27720" cy="520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4F7170D-CEB4-D2A6-C5E1-38254E90EA8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76946" y="2183430"/>
                  <a:ext cx="453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ABE65A4-9225-A37C-0F71-40B7A731270A}"/>
                    </a:ext>
                  </a:extLst>
                </p14:cNvPr>
                <p14:cNvContentPartPr/>
                <p14:nvPr/>
              </p14:nvContentPartPr>
              <p14:xfrm>
                <a:off x="5019466" y="2373510"/>
                <a:ext cx="70200" cy="325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ABE65A4-9225-A37C-0F71-40B7A731270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10826" y="2364510"/>
                  <a:ext cx="87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8757668-91D3-24EE-21E1-967BF4184486}"/>
                    </a:ext>
                  </a:extLst>
                </p14:cNvPr>
                <p14:cNvContentPartPr/>
                <p14:nvPr/>
              </p14:nvContentPartPr>
              <p14:xfrm>
                <a:off x="4859626" y="2669790"/>
                <a:ext cx="240480" cy="29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8757668-91D3-24EE-21E1-967BF41844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50986" y="2661150"/>
                  <a:ext cx="258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B3A635C-7C57-36C6-3BED-2E8F110D625B}"/>
                    </a:ext>
                  </a:extLst>
                </p14:cNvPr>
                <p14:cNvContentPartPr/>
                <p14:nvPr/>
              </p14:nvContentPartPr>
              <p14:xfrm>
                <a:off x="4799146" y="2710830"/>
                <a:ext cx="268200" cy="97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B3A635C-7C57-36C6-3BED-2E8F110D625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90506" y="2702190"/>
                  <a:ext cx="285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47F13B7-59FE-AFCA-57F5-8DD3B5D2F6DD}"/>
                    </a:ext>
                  </a:extLst>
                </p14:cNvPr>
                <p14:cNvContentPartPr/>
                <p14:nvPr/>
              </p14:nvContentPartPr>
              <p14:xfrm>
                <a:off x="5044666" y="2678430"/>
                <a:ext cx="117720" cy="191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47F13B7-59FE-AFCA-57F5-8DD3B5D2F6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036026" y="2669790"/>
                  <a:ext cx="135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8733FDD-00A1-6728-32A1-9C44CE0474CF}"/>
                    </a:ext>
                  </a:extLst>
                </p14:cNvPr>
                <p14:cNvContentPartPr/>
                <p14:nvPr/>
              </p14:nvContentPartPr>
              <p14:xfrm>
                <a:off x="2179426" y="1790310"/>
                <a:ext cx="251280" cy="140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8733FDD-00A1-6728-32A1-9C44CE0474C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70786" y="1781670"/>
                  <a:ext cx="268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9752766-F5CA-A1E4-D5A6-87A7283DE21B}"/>
                    </a:ext>
                  </a:extLst>
                </p14:cNvPr>
                <p14:cNvContentPartPr/>
                <p14:nvPr/>
              </p14:nvContentPartPr>
              <p14:xfrm>
                <a:off x="2588746" y="1658190"/>
                <a:ext cx="20880" cy="500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9752766-F5CA-A1E4-D5A6-87A7283DE21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80106" y="1649190"/>
                  <a:ext cx="385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9490B4-CA9D-2BCA-432D-1C68E513A593}"/>
                    </a:ext>
                  </a:extLst>
                </p14:cNvPr>
                <p14:cNvContentPartPr/>
                <p14:nvPr/>
              </p14:nvContentPartPr>
              <p14:xfrm>
                <a:off x="2260066" y="2301510"/>
                <a:ext cx="289800" cy="13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9490B4-CA9D-2BCA-432D-1C68E513A59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51066" y="2292870"/>
                  <a:ext cx="30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880F695-4E87-7DF3-0BC2-A6346A25A65A}"/>
                    </a:ext>
                  </a:extLst>
                </p14:cNvPr>
                <p14:cNvContentPartPr/>
                <p14:nvPr/>
              </p14:nvContentPartPr>
              <p14:xfrm>
                <a:off x="2865226" y="2124030"/>
                <a:ext cx="84240" cy="397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880F695-4E87-7DF3-0BC2-A6346A25A65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56226" y="2115390"/>
                  <a:ext cx="1018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D1836D5-2FDB-AC05-40C9-05F4701644D1}"/>
                    </a:ext>
                  </a:extLst>
                </p14:cNvPr>
                <p14:cNvContentPartPr/>
                <p14:nvPr/>
              </p14:nvContentPartPr>
              <p14:xfrm>
                <a:off x="2870986" y="2035470"/>
                <a:ext cx="149760" cy="601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D1836D5-2FDB-AC05-40C9-05F4701644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62346" y="2026470"/>
                  <a:ext cx="16740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6980D14-FDC9-01A1-1D1B-67ADF5331633}"/>
                    </a:ext>
                  </a:extLst>
                </p14:cNvPr>
                <p14:cNvContentPartPr/>
                <p14:nvPr/>
              </p14:nvContentPartPr>
              <p14:xfrm>
                <a:off x="3134146" y="2408070"/>
                <a:ext cx="286560" cy="138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6980D14-FDC9-01A1-1D1B-67ADF533163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25506" y="2399430"/>
                  <a:ext cx="304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EA516F8-8501-0114-36D0-84DD2F0BA816}"/>
                    </a:ext>
                  </a:extLst>
                </p14:cNvPr>
                <p14:cNvContentPartPr/>
                <p14:nvPr/>
              </p14:nvContentPartPr>
              <p14:xfrm>
                <a:off x="3481906" y="2300790"/>
                <a:ext cx="92160" cy="285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EA516F8-8501-0114-36D0-84DD2F0BA81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73266" y="2292150"/>
                  <a:ext cx="1098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8520916-06D5-5959-7017-953BD8C4D278}"/>
                    </a:ext>
                  </a:extLst>
                </p14:cNvPr>
                <p14:cNvContentPartPr/>
                <p14:nvPr/>
              </p14:nvContentPartPr>
              <p14:xfrm>
                <a:off x="817186" y="4212063"/>
                <a:ext cx="384120" cy="474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8520916-06D5-5959-7017-953BD8C4D27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08546" y="4203063"/>
                  <a:ext cx="40176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068DBE-43F5-D81D-8E86-C71A516903FB}"/>
                    </a:ext>
                  </a:extLst>
                </p14:cNvPr>
                <p14:cNvContentPartPr/>
                <p14:nvPr/>
              </p14:nvContentPartPr>
              <p14:xfrm>
                <a:off x="1268266" y="4223223"/>
                <a:ext cx="196200" cy="2386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068DBE-43F5-D81D-8E86-C71A516903F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259626" y="4214223"/>
                  <a:ext cx="213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B41DBF6-BC5F-28DF-F233-377CB4853378}"/>
                    </a:ext>
                  </a:extLst>
                </p14:cNvPr>
                <p14:cNvContentPartPr/>
                <p14:nvPr/>
              </p14:nvContentPartPr>
              <p14:xfrm>
                <a:off x="1670746" y="4180743"/>
                <a:ext cx="269280" cy="186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B41DBF6-BC5F-28DF-F233-377CB485337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661746" y="4172103"/>
                  <a:ext cx="286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8037733-FA8C-E97B-C492-6087596441DE}"/>
                    </a:ext>
                  </a:extLst>
                </p14:cNvPr>
                <p14:cNvContentPartPr/>
                <p14:nvPr/>
              </p14:nvContentPartPr>
              <p14:xfrm>
                <a:off x="2003746" y="3733623"/>
                <a:ext cx="376920" cy="457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8037733-FA8C-E97B-C492-6087596441D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995106" y="3724623"/>
                  <a:ext cx="3945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C3D9EED-7D61-21B2-19BF-37603F7ED756}"/>
                    </a:ext>
                  </a:extLst>
                </p14:cNvPr>
                <p14:cNvContentPartPr/>
                <p14:nvPr/>
              </p14:nvContentPartPr>
              <p14:xfrm>
                <a:off x="2598466" y="3733983"/>
                <a:ext cx="132120" cy="346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C3D9EED-7D61-21B2-19BF-37603F7ED75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589826" y="3725343"/>
                  <a:ext cx="1497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6428895-D661-4A28-3E1E-CC0C23DF699B}"/>
                    </a:ext>
                  </a:extLst>
                </p14:cNvPr>
                <p14:cNvContentPartPr/>
                <p14:nvPr/>
              </p14:nvContentPartPr>
              <p14:xfrm>
                <a:off x="1276906" y="4274343"/>
                <a:ext cx="1443960" cy="7095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6428895-D661-4A28-3E1E-CC0C23DF69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67906" y="4265703"/>
                  <a:ext cx="146160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D5FD13D-BF7F-7590-E355-A52F6F9B6ABF}"/>
                    </a:ext>
                  </a:extLst>
                </p14:cNvPr>
                <p14:cNvContentPartPr/>
                <p14:nvPr/>
              </p14:nvContentPartPr>
              <p14:xfrm>
                <a:off x="1147666" y="4407543"/>
                <a:ext cx="1436760" cy="7858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D5FD13D-BF7F-7590-E355-A52F6F9B6A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39026" y="4398543"/>
                  <a:ext cx="145440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04B9777-7033-74BB-8EDA-C32CD3A7E82D}"/>
                    </a:ext>
                  </a:extLst>
                </p14:cNvPr>
                <p14:cNvContentPartPr/>
                <p14:nvPr/>
              </p14:nvContentPartPr>
              <p14:xfrm>
                <a:off x="351706" y="3245823"/>
                <a:ext cx="2760840" cy="19918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04B9777-7033-74BB-8EDA-C32CD3A7E82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3066" y="3237183"/>
                  <a:ext cx="2778480" cy="20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B521690-395D-81D0-7419-061B566C7A68}"/>
                    </a:ext>
                  </a:extLst>
                </p14:cNvPr>
                <p14:cNvContentPartPr/>
                <p14:nvPr/>
              </p14:nvContentPartPr>
              <p14:xfrm>
                <a:off x="2674066" y="5341023"/>
                <a:ext cx="946080" cy="780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B521690-395D-81D0-7419-061B566C7A6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65066" y="5332023"/>
                  <a:ext cx="96372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EDED053-618F-09C6-543A-E0406A6BBEBF}"/>
                    </a:ext>
                  </a:extLst>
                </p14:cNvPr>
                <p14:cNvContentPartPr/>
                <p14:nvPr/>
              </p14:nvContentPartPr>
              <p14:xfrm>
                <a:off x="3275626" y="4475223"/>
                <a:ext cx="771840" cy="6498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EDED053-618F-09C6-543A-E0406A6BBEB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266986" y="4466583"/>
                  <a:ext cx="78948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A2D2692-C72E-7468-956C-AEED8B356096}"/>
                    </a:ext>
                  </a:extLst>
                </p14:cNvPr>
                <p14:cNvContentPartPr/>
                <p14:nvPr/>
              </p14:nvContentPartPr>
              <p14:xfrm>
                <a:off x="3905986" y="4032783"/>
                <a:ext cx="531720" cy="5986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A2D2692-C72E-7468-956C-AEED8B35609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897346" y="4023783"/>
                  <a:ext cx="54936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7834B51-D61C-90AC-F603-DABA1A2EAE01}"/>
                    </a:ext>
                  </a:extLst>
                </p14:cNvPr>
                <p14:cNvContentPartPr/>
                <p14:nvPr/>
              </p14:nvContentPartPr>
              <p14:xfrm>
                <a:off x="4186786" y="4325103"/>
                <a:ext cx="174960" cy="2210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7834B51-D61C-90AC-F603-DABA1A2EAE0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78146" y="4316463"/>
                  <a:ext cx="192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EC9C7C9-D847-A2D1-8949-F5F2AD80232B}"/>
                    </a:ext>
                  </a:extLst>
                </p14:cNvPr>
                <p14:cNvContentPartPr/>
                <p14:nvPr/>
              </p14:nvContentPartPr>
              <p14:xfrm>
                <a:off x="3074026" y="4589343"/>
                <a:ext cx="1572840" cy="18781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EC9C7C9-D847-A2D1-8949-F5F2AD80232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065026" y="4580343"/>
                  <a:ext cx="1590480" cy="18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CADF394-BB29-3B9E-2000-40A161B856EE}"/>
                    </a:ext>
                  </a:extLst>
                </p14:cNvPr>
                <p14:cNvContentPartPr/>
                <p14:nvPr/>
              </p14:nvContentPartPr>
              <p14:xfrm>
                <a:off x="3430066" y="6138423"/>
                <a:ext cx="424440" cy="277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CADF394-BB29-3B9E-2000-40A161B856E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21066" y="6129783"/>
                  <a:ext cx="442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AE1B637-BFCC-A97F-791F-81A162ADC08F}"/>
                    </a:ext>
                  </a:extLst>
                </p14:cNvPr>
                <p14:cNvContentPartPr/>
                <p14:nvPr/>
              </p14:nvContentPartPr>
              <p14:xfrm>
                <a:off x="3654706" y="6175863"/>
                <a:ext cx="67680" cy="1785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AE1B637-BFCC-A97F-791F-81A162ADC08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646066" y="6167223"/>
                  <a:ext cx="85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EF42002-5A75-46FB-7587-3E35CC9888FA}"/>
                    </a:ext>
                  </a:extLst>
                </p14:cNvPr>
                <p14:cNvContentPartPr/>
                <p14:nvPr/>
              </p14:nvContentPartPr>
              <p14:xfrm>
                <a:off x="3827866" y="5836023"/>
                <a:ext cx="335160" cy="1990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EF42002-5A75-46FB-7587-3E35CC9888F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819226" y="5827023"/>
                  <a:ext cx="352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BB0A60E-2491-2996-EC08-06D97D73D7D0}"/>
                    </a:ext>
                  </a:extLst>
                </p14:cNvPr>
                <p14:cNvContentPartPr/>
                <p14:nvPr/>
              </p14:nvContentPartPr>
              <p14:xfrm>
                <a:off x="3888346" y="5635143"/>
                <a:ext cx="412920" cy="4129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BB0A60E-2491-2996-EC08-06D97D73D7D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879346" y="5626503"/>
                  <a:ext cx="4305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EA638B1-D517-C16E-0EC6-5FCD8FCC0FCF}"/>
                    </a:ext>
                  </a:extLst>
                </p14:cNvPr>
                <p14:cNvContentPartPr/>
                <p14:nvPr/>
              </p14:nvContentPartPr>
              <p14:xfrm>
                <a:off x="3965026" y="5569983"/>
                <a:ext cx="81360" cy="1458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EA638B1-D517-C16E-0EC6-5FCD8FCC0FC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56026" y="5561343"/>
                  <a:ext cx="99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5C5D6A4-4739-83DA-7036-35866F347B76}"/>
                    </a:ext>
                  </a:extLst>
                </p14:cNvPr>
                <p14:cNvContentPartPr/>
                <p14:nvPr/>
              </p14:nvContentPartPr>
              <p14:xfrm>
                <a:off x="4448506" y="5250303"/>
                <a:ext cx="132120" cy="2041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5C5D6A4-4739-83DA-7036-35866F347B7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439506" y="5241303"/>
                  <a:ext cx="149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633FD16-170C-E8EE-B322-4BAF73F04C28}"/>
                    </a:ext>
                  </a:extLst>
                </p14:cNvPr>
                <p14:cNvContentPartPr/>
                <p14:nvPr/>
              </p14:nvContentPartPr>
              <p14:xfrm>
                <a:off x="4499626" y="4837743"/>
                <a:ext cx="457560" cy="2358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633FD16-170C-E8EE-B322-4BAF73F04C2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490626" y="4829103"/>
                  <a:ext cx="475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E5723B2-2EA9-A9F0-8D80-5AA0D6692689}"/>
                    </a:ext>
                  </a:extLst>
                </p14:cNvPr>
                <p14:cNvContentPartPr/>
                <p14:nvPr/>
              </p14:nvContentPartPr>
              <p14:xfrm>
                <a:off x="4923346" y="4642263"/>
                <a:ext cx="242640" cy="2073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E5723B2-2EA9-A9F0-8D80-5AA0D669268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914706" y="4633263"/>
                  <a:ext cx="260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598E95F-909C-E0EE-69B0-7B9256C0A65B}"/>
                    </a:ext>
                  </a:extLst>
                </p14:cNvPr>
                <p14:cNvContentPartPr/>
                <p14:nvPr/>
              </p14:nvContentPartPr>
              <p14:xfrm>
                <a:off x="5125306" y="4351743"/>
                <a:ext cx="341640" cy="3171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598E95F-909C-E0EE-69B0-7B9256C0A65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116666" y="4342743"/>
                  <a:ext cx="3592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6066228-7918-64D2-C32E-12E5753E9403}"/>
                    </a:ext>
                  </a:extLst>
                </p14:cNvPr>
                <p14:cNvContentPartPr/>
                <p14:nvPr/>
              </p14:nvContentPartPr>
              <p14:xfrm>
                <a:off x="4031986" y="5433903"/>
                <a:ext cx="168480" cy="3056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6066228-7918-64D2-C32E-12E5753E940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022986" y="5425263"/>
                  <a:ext cx="186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A1C000C-50DF-3E61-348E-B919E9EECFF3}"/>
                    </a:ext>
                  </a:extLst>
                </p14:cNvPr>
                <p14:cNvContentPartPr/>
                <p14:nvPr/>
              </p14:nvContentPartPr>
              <p14:xfrm>
                <a:off x="4330426" y="5820903"/>
                <a:ext cx="614160" cy="6868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A1C000C-50DF-3E61-348E-B919E9EECFF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21786" y="5811903"/>
                  <a:ext cx="63180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5775E5C-FAB4-1666-A66F-83B559C30311}"/>
                    </a:ext>
                  </a:extLst>
                </p14:cNvPr>
                <p14:cNvContentPartPr/>
                <p14:nvPr/>
              </p14:nvContentPartPr>
              <p14:xfrm>
                <a:off x="4947106" y="5800383"/>
                <a:ext cx="367200" cy="1767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5775E5C-FAB4-1666-A66F-83B559C3031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938106" y="5791743"/>
                  <a:ext cx="38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B7FC236-864E-D12C-F037-E40AB3561AE9}"/>
                    </a:ext>
                  </a:extLst>
                </p14:cNvPr>
                <p14:cNvContentPartPr/>
                <p14:nvPr/>
              </p14:nvContentPartPr>
              <p14:xfrm>
                <a:off x="5165986" y="5562063"/>
                <a:ext cx="271440" cy="799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B7FC236-864E-D12C-F037-E40AB3561AE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57346" y="5553423"/>
                  <a:ext cx="289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EDD6707-B183-5098-4B21-66CF1B59BF3D}"/>
                    </a:ext>
                  </a:extLst>
                </p14:cNvPr>
                <p14:cNvContentPartPr/>
                <p14:nvPr/>
              </p14:nvContentPartPr>
              <p14:xfrm>
                <a:off x="5190106" y="5446143"/>
                <a:ext cx="183960" cy="2934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EDD6707-B183-5098-4B21-66CF1B59BF3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181106" y="5437143"/>
                  <a:ext cx="2016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984C1DF-D5FA-64DB-9389-46243D322CA5}"/>
                    </a:ext>
                  </a:extLst>
                </p14:cNvPr>
                <p14:cNvContentPartPr/>
                <p14:nvPr/>
              </p14:nvContentPartPr>
              <p14:xfrm>
                <a:off x="5137546" y="5197023"/>
                <a:ext cx="557280" cy="3016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984C1DF-D5FA-64DB-9389-46243D322CA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28906" y="5188383"/>
                  <a:ext cx="5749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2DB5FDE-D596-5636-9DC9-140114C8490F}"/>
                    </a:ext>
                  </a:extLst>
                </p14:cNvPr>
                <p14:cNvContentPartPr/>
                <p14:nvPr/>
              </p14:nvContentPartPr>
              <p14:xfrm>
                <a:off x="5206306" y="6237783"/>
                <a:ext cx="338040" cy="2426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2DB5FDE-D596-5636-9DC9-140114C8490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197306" y="6229143"/>
                  <a:ext cx="355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86BB135-4CA6-4A0F-1E89-0ADF2DB1BC0E}"/>
                    </a:ext>
                  </a:extLst>
                </p14:cNvPr>
                <p14:cNvContentPartPr/>
                <p14:nvPr/>
              </p14:nvContentPartPr>
              <p14:xfrm>
                <a:off x="5133226" y="6169743"/>
                <a:ext cx="117720" cy="3783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86BB135-4CA6-4A0F-1E89-0ADF2DB1BC0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124226" y="6160743"/>
                  <a:ext cx="1353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1A50438-978D-8CEE-5FC6-3B10EF597789}"/>
                    </a:ext>
                  </a:extLst>
                </p14:cNvPr>
                <p14:cNvContentPartPr/>
                <p14:nvPr/>
              </p14:nvContentPartPr>
              <p14:xfrm>
                <a:off x="5549026" y="6070383"/>
                <a:ext cx="182880" cy="2325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1A50438-978D-8CEE-5FC6-3B10EF59778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40026" y="6061383"/>
                  <a:ext cx="200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58A0DD8-01B7-F083-6EBD-1C250D9410FA}"/>
                    </a:ext>
                  </a:extLst>
                </p14:cNvPr>
                <p14:cNvContentPartPr/>
                <p14:nvPr/>
              </p14:nvContentPartPr>
              <p14:xfrm>
                <a:off x="5732266" y="5830263"/>
                <a:ext cx="293040" cy="2660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58A0DD8-01B7-F083-6EBD-1C250D9410F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23266" y="5821263"/>
                  <a:ext cx="310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D548259-2C29-8119-EB0C-F64C16ECFAEA}"/>
                    </a:ext>
                  </a:extLst>
                </p14:cNvPr>
                <p14:cNvContentPartPr/>
                <p14:nvPr/>
              </p14:nvContentPartPr>
              <p14:xfrm>
                <a:off x="5747026" y="5495463"/>
                <a:ext cx="358560" cy="2548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D548259-2C29-8119-EB0C-F64C16ECFAE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738386" y="5486463"/>
                  <a:ext cx="376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D83D219-4756-DF18-81E4-342623FAF0ED}"/>
                    </a:ext>
                  </a:extLst>
                </p14:cNvPr>
                <p14:cNvContentPartPr/>
                <p14:nvPr/>
              </p14:nvContentPartPr>
              <p14:xfrm>
                <a:off x="6107746" y="5237343"/>
                <a:ext cx="178560" cy="2412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D83D219-4756-DF18-81E4-342623FAF0E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099106" y="5228703"/>
                  <a:ext cx="196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AA46AA4-086D-7B87-B910-626B20C33E9A}"/>
                    </a:ext>
                  </a:extLst>
                </p14:cNvPr>
                <p14:cNvContentPartPr/>
                <p14:nvPr/>
              </p14:nvContentPartPr>
              <p14:xfrm>
                <a:off x="6193786" y="5041863"/>
                <a:ext cx="443520" cy="612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AA46AA4-086D-7B87-B910-626B20C33E9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84786" y="5032863"/>
                  <a:ext cx="46116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B8F1D8B-63F9-B666-1132-513BE4620451}"/>
                    </a:ext>
                  </a:extLst>
                </p14:cNvPr>
                <p14:cNvContentPartPr/>
                <p14:nvPr/>
              </p14:nvContentPartPr>
              <p14:xfrm>
                <a:off x="5685826" y="6471423"/>
                <a:ext cx="277920" cy="2080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B8F1D8B-63F9-B666-1132-513BE462045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77186" y="6462423"/>
                  <a:ext cx="2955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A9E6827-F30E-4369-9F40-830B8526D1BF}"/>
                    </a:ext>
                  </a:extLst>
                </p14:cNvPr>
                <p14:cNvContentPartPr/>
                <p14:nvPr/>
              </p14:nvContentPartPr>
              <p14:xfrm>
                <a:off x="5601226" y="6168663"/>
                <a:ext cx="501480" cy="4435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A9E6827-F30E-4369-9F40-830B8526D1B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592586" y="6159663"/>
                  <a:ext cx="5191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6C5C9EA-B29B-797C-8A1B-32E5A2D20119}"/>
                    </a:ext>
                  </a:extLst>
                </p14:cNvPr>
                <p14:cNvContentPartPr/>
                <p14:nvPr/>
              </p14:nvContentPartPr>
              <p14:xfrm>
                <a:off x="6191626" y="6172263"/>
                <a:ext cx="93960" cy="1706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6C5C9EA-B29B-797C-8A1B-32E5A2D2011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82626" y="6163263"/>
                  <a:ext cx="111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6C1C853-0229-8744-5A0B-459F7ECEBC66}"/>
                    </a:ext>
                  </a:extLst>
                </p14:cNvPr>
                <p14:cNvContentPartPr/>
                <p14:nvPr/>
              </p14:nvContentPartPr>
              <p14:xfrm>
                <a:off x="6481786" y="5771943"/>
                <a:ext cx="103320" cy="1501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6C1C853-0229-8744-5A0B-459F7ECEBC6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73146" y="5762943"/>
                  <a:ext cx="120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F5346AE-A5CC-14C9-1E66-E6E44580E106}"/>
                    </a:ext>
                  </a:extLst>
                </p14:cNvPr>
                <p14:cNvContentPartPr/>
                <p14:nvPr/>
              </p14:nvContentPartPr>
              <p14:xfrm>
                <a:off x="6253906" y="5518503"/>
                <a:ext cx="457920" cy="1807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F5346AE-A5CC-14C9-1E66-E6E44580E10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45266" y="5509863"/>
                  <a:ext cx="475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F9BC104-5FA1-80D0-D203-0D5215C44E36}"/>
                    </a:ext>
                  </a:extLst>
                </p14:cNvPr>
                <p14:cNvContentPartPr/>
                <p14:nvPr/>
              </p14:nvContentPartPr>
              <p14:xfrm>
                <a:off x="6783106" y="5454063"/>
                <a:ext cx="142920" cy="1998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F9BC104-5FA1-80D0-D203-0D5215C44E3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774466" y="5445423"/>
                  <a:ext cx="160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FDC75FF-6661-A2AF-5B76-2335B7E10CB4}"/>
                    </a:ext>
                  </a:extLst>
                </p14:cNvPr>
                <p14:cNvContentPartPr/>
                <p14:nvPr/>
              </p14:nvContentPartPr>
              <p14:xfrm>
                <a:off x="6882826" y="5108823"/>
                <a:ext cx="106200" cy="3801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FDC75FF-6661-A2AF-5B76-2335B7E10C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874186" y="5099823"/>
                  <a:ext cx="1238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A5007C6-DAE3-BFD3-CAC3-73F6CC5B06D8}"/>
                    </a:ext>
                  </a:extLst>
                </p14:cNvPr>
                <p14:cNvContentPartPr/>
                <p14:nvPr/>
              </p14:nvContentPartPr>
              <p14:xfrm>
                <a:off x="6998026" y="4964103"/>
                <a:ext cx="151560" cy="3776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A5007C6-DAE3-BFD3-CAC3-73F6CC5B06D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989386" y="4955463"/>
                  <a:ext cx="1692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DA1AC4D-4DB5-1A16-9483-68C2FD53D19A}"/>
                    </a:ext>
                  </a:extLst>
                </p14:cNvPr>
                <p14:cNvContentPartPr/>
                <p14:nvPr/>
              </p14:nvContentPartPr>
              <p14:xfrm>
                <a:off x="4173826" y="4649103"/>
                <a:ext cx="3224880" cy="20865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DA1AC4D-4DB5-1A16-9483-68C2FD53D19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164826" y="4640103"/>
                  <a:ext cx="3242520" cy="210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884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CE6CDD8-70D4-23E4-DB1A-1BF172E3526B}"/>
                  </a:ext>
                </a:extLst>
              </p14:cNvPr>
              <p14:cNvContentPartPr/>
              <p14:nvPr/>
            </p14:nvContentPartPr>
            <p14:xfrm>
              <a:off x="1881346" y="2901630"/>
              <a:ext cx="1121760" cy="846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CE6CDD8-70D4-23E4-DB1A-1BF172E352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706" y="2892630"/>
                <a:ext cx="113940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7C8948-9FA7-C173-8D3B-FEDE90972DAD}"/>
                  </a:ext>
                </a:extLst>
              </p14:cNvPr>
              <p14:cNvContentPartPr/>
              <p14:nvPr/>
            </p14:nvContentPartPr>
            <p14:xfrm>
              <a:off x="267106" y="1256070"/>
              <a:ext cx="457560" cy="76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7C8948-9FA7-C173-8D3B-FEDE90972D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466" y="1247430"/>
                <a:ext cx="47520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824819-CF5D-6ACA-EEF7-AF3011869541}"/>
                  </a:ext>
                </a:extLst>
              </p14:cNvPr>
              <p14:cNvContentPartPr/>
              <p14:nvPr/>
            </p14:nvContentPartPr>
            <p14:xfrm>
              <a:off x="901426" y="1294950"/>
              <a:ext cx="342720" cy="29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824819-CF5D-6ACA-EEF7-AF30118695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2426" y="1286310"/>
                <a:ext cx="3603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E7F6B2-3024-8F3E-C4C5-5EF328DFFCCE}"/>
                  </a:ext>
                </a:extLst>
              </p14:cNvPr>
              <p14:cNvContentPartPr/>
              <p14:nvPr/>
            </p14:nvContentPartPr>
            <p14:xfrm>
              <a:off x="1320826" y="1006590"/>
              <a:ext cx="370080" cy="34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E7F6B2-3024-8F3E-C4C5-5EF328DFFC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2186" y="997590"/>
                <a:ext cx="3877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2B6484-AF90-E110-ED99-83CAE47E7E18}"/>
                  </a:ext>
                </a:extLst>
              </p14:cNvPr>
              <p14:cNvContentPartPr/>
              <p14:nvPr/>
            </p14:nvContentPartPr>
            <p14:xfrm>
              <a:off x="1667506" y="705990"/>
              <a:ext cx="622800" cy="48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2B6484-AF90-E110-ED99-83CAE47E7E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8866" y="697350"/>
                <a:ext cx="64044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F16DCE-EB0F-00F0-AC40-9DA85F55EDBD}"/>
                  </a:ext>
                </a:extLst>
              </p14:cNvPr>
              <p14:cNvContentPartPr/>
              <p14:nvPr/>
            </p14:nvContentPartPr>
            <p14:xfrm>
              <a:off x="2069626" y="313950"/>
              <a:ext cx="498600" cy="528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F16DCE-EB0F-00F0-AC40-9DA85F55ED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0626" y="304950"/>
                <a:ext cx="5162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93953B-E0E9-2856-BFD0-EDF4596ED0CB}"/>
                  </a:ext>
                </a:extLst>
              </p14:cNvPr>
              <p14:cNvContentPartPr/>
              <p14:nvPr/>
            </p14:nvContentPartPr>
            <p14:xfrm>
              <a:off x="908986" y="1996230"/>
              <a:ext cx="394560" cy="326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93953B-E0E9-2856-BFD0-EDF4596ED0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0346" y="1987230"/>
                <a:ext cx="4122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DBA8D0-D9AC-1E59-D741-DAA8F93C02C6}"/>
                  </a:ext>
                </a:extLst>
              </p14:cNvPr>
              <p14:cNvContentPartPr/>
              <p14:nvPr/>
            </p14:nvContentPartPr>
            <p14:xfrm>
              <a:off x="1365466" y="1882470"/>
              <a:ext cx="157320" cy="144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DBA8D0-D9AC-1E59-D741-DAA8F93C02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6466" y="1873470"/>
                <a:ext cx="1749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2139E0-601E-A16A-5830-A29FE69C5278}"/>
                  </a:ext>
                </a:extLst>
              </p14:cNvPr>
              <p14:cNvContentPartPr/>
              <p14:nvPr/>
            </p14:nvContentPartPr>
            <p14:xfrm>
              <a:off x="1569226" y="1356870"/>
              <a:ext cx="843480" cy="52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2139E0-601E-A16A-5830-A29FE69C52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60226" y="1348230"/>
                <a:ext cx="86112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4C784B-C8E2-4411-8D13-85016ABA4005}"/>
                  </a:ext>
                </a:extLst>
              </p14:cNvPr>
              <p14:cNvContentPartPr/>
              <p14:nvPr/>
            </p14:nvContentPartPr>
            <p14:xfrm>
              <a:off x="2262586" y="1160310"/>
              <a:ext cx="410400" cy="341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4C784B-C8E2-4411-8D13-85016ABA40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53586" y="1151670"/>
                <a:ext cx="4280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D02AFB-FC14-7788-017A-EA33DA8D3EFE}"/>
                  </a:ext>
                </a:extLst>
              </p14:cNvPr>
              <p14:cNvContentPartPr/>
              <p14:nvPr/>
            </p14:nvContentPartPr>
            <p14:xfrm>
              <a:off x="708466" y="1065990"/>
              <a:ext cx="2626920" cy="1793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D02AFB-FC14-7788-017A-EA33DA8D3EF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9466" y="1057350"/>
                <a:ext cx="2644560" cy="18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349878-837A-9846-9187-2A602CF7DD94}"/>
                  </a:ext>
                </a:extLst>
              </p14:cNvPr>
              <p14:cNvContentPartPr/>
              <p14:nvPr/>
            </p14:nvContentPartPr>
            <p14:xfrm>
              <a:off x="2203186" y="2387550"/>
              <a:ext cx="1234080" cy="291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349878-837A-9846-9187-2A602CF7DD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94186" y="2378910"/>
                <a:ext cx="12517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BD51E3-BBB0-6A5A-64B4-3A94379E0167}"/>
                  </a:ext>
                </a:extLst>
              </p14:cNvPr>
              <p14:cNvContentPartPr/>
              <p14:nvPr/>
            </p14:nvContentPartPr>
            <p14:xfrm>
              <a:off x="3251506" y="2097750"/>
              <a:ext cx="363600" cy="698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BD51E3-BBB0-6A5A-64B4-3A94379E01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42506" y="2089110"/>
                <a:ext cx="3812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C97C87C-92EF-7666-CB3D-E10B58BA0698}"/>
                  </a:ext>
                </a:extLst>
              </p14:cNvPr>
              <p14:cNvContentPartPr/>
              <p14:nvPr/>
            </p14:nvContentPartPr>
            <p14:xfrm>
              <a:off x="3771346" y="1448310"/>
              <a:ext cx="159120" cy="1705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C97C87C-92EF-7666-CB3D-E10B58BA06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62346" y="1439670"/>
                <a:ext cx="176760" cy="17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5644759-2077-AFFA-764B-362BF1299ECF}"/>
                  </a:ext>
                </a:extLst>
              </p14:cNvPr>
              <p14:cNvContentPartPr/>
              <p14:nvPr/>
            </p14:nvContentPartPr>
            <p14:xfrm>
              <a:off x="3751186" y="977430"/>
              <a:ext cx="5563080" cy="219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5644759-2077-AFFA-764B-362BF1299E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42186" y="968790"/>
                <a:ext cx="5580720" cy="22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4315C0-3A99-252F-A0F9-5AA7CFB13246}"/>
                  </a:ext>
                </a:extLst>
              </p14:cNvPr>
              <p14:cNvContentPartPr/>
              <p14:nvPr/>
            </p14:nvContentPartPr>
            <p14:xfrm>
              <a:off x="5783746" y="1318350"/>
              <a:ext cx="409680" cy="431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4315C0-3A99-252F-A0F9-5AA7CFB1324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75106" y="1309710"/>
                <a:ext cx="42732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7324FA2-03AB-4A01-7F20-DEAC089AA5A7}"/>
                  </a:ext>
                </a:extLst>
              </p14:cNvPr>
              <p14:cNvContentPartPr/>
              <p14:nvPr/>
            </p14:nvContentPartPr>
            <p14:xfrm>
              <a:off x="6386746" y="1573950"/>
              <a:ext cx="187200" cy="153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7324FA2-03AB-4A01-7F20-DEAC089AA5A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78106" y="1565310"/>
                <a:ext cx="2048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9D6642-598C-57F3-B7C6-BBB9C7974620}"/>
                  </a:ext>
                </a:extLst>
              </p14:cNvPr>
              <p14:cNvContentPartPr/>
              <p14:nvPr/>
            </p14:nvContentPartPr>
            <p14:xfrm>
              <a:off x="6697426" y="1597710"/>
              <a:ext cx="60120" cy="145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9D6642-598C-57F3-B7C6-BBB9C79746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88786" y="1588710"/>
                <a:ext cx="777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CF9F1C2-6E64-A02D-EF81-EE8626DD8194}"/>
                  </a:ext>
                </a:extLst>
              </p14:cNvPr>
              <p14:cNvContentPartPr/>
              <p14:nvPr/>
            </p14:nvContentPartPr>
            <p14:xfrm>
              <a:off x="6665386" y="1460910"/>
              <a:ext cx="37440" cy="14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CF9F1C2-6E64-A02D-EF81-EE8626DD81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56386" y="1452270"/>
                <a:ext cx="550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851D9DC-0CFB-7C2A-F464-D00EF5A4F02D}"/>
                  </a:ext>
                </a:extLst>
              </p14:cNvPr>
              <p14:cNvContentPartPr/>
              <p14:nvPr/>
            </p14:nvContentPartPr>
            <p14:xfrm>
              <a:off x="6250306" y="1215750"/>
              <a:ext cx="30960" cy="284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851D9DC-0CFB-7C2A-F464-D00EF5A4F0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41306" y="1207110"/>
                <a:ext cx="486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59BDC9A-394A-A5EA-32B5-46825E26953B}"/>
                  </a:ext>
                </a:extLst>
              </p14:cNvPr>
              <p14:cNvContentPartPr/>
              <p14:nvPr/>
            </p14:nvContentPartPr>
            <p14:xfrm>
              <a:off x="6246706" y="1118550"/>
              <a:ext cx="165240" cy="255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59BDC9A-394A-A5EA-32B5-46825E26953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38066" y="1109910"/>
                <a:ext cx="1828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B92549B-7647-B534-102C-EA1684D9E633}"/>
                  </a:ext>
                </a:extLst>
              </p14:cNvPr>
              <p14:cNvContentPartPr/>
              <p14:nvPr/>
            </p14:nvContentPartPr>
            <p14:xfrm>
              <a:off x="4069786" y="1769070"/>
              <a:ext cx="4364280" cy="415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B92549B-7647-B534-102C-EA1684D9E63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61146" y="1760070"/>
                <a:ext cx="43819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8AF617C-C2E4-B113-E229-D9A0B2AF38BC}"/>
                  </a:ext>
                </a:extLst>
              </p14:cNvPr>
              <p14:cNvContentPartPr/>
              <p14:nvPr/>
            </p14:nvContentPartPr>
            <p14:xfrm>
              <a:off x="4279306" y="2570070"/>
              <a:ext cx="57600" cy="401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8AF617C-C2E4-B113-E229-D9A0B2AF38B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70666" y="2561070"/>
                <a:ext cx="752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8F6993D-85E7-54ED-FC33-61DA530ADE83}"/>
                  </a:ext>
                </a:extLst>
              </p14:cNvPr>
              <p14:cNvContentPartPr/>
              <p14:nvPr/>
            </p14:nvContentPartPr>
            <p14:xfrm>
              <a:off x="4509346" y="2706870"/>
              <a:ext cx="383400" cy="104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8F6993D-85E7-54ED-FC33-61DA530ADE8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00346" y="2698230"/>
                <a:ext cx="4010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111D2CB-2407-16D9-E8FE-05029B7F103F}"/>
                  </a:ext>
                </a:extLst>
              </p14:cNvPr>
              <p14:cNvContentPartPr/>
              <p14:nvPr/>
            </p14:nvContentPartPr>
            <p14:xfrm>
              <a:off x="4698346" y="2586270"/>
              <a:ext cx="69840" cy="402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111D2CB-2407-16D9-E8FE-05029B7F103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89346" y="2577630"/>
                <a:ext cx="874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E4C4619-73E4-C396-11A1-2FEC5D2FED3D}"/>
                  </a:ext>
                </a:extLst>
              </p14:cNvPr>
              <p14:cNvContentPartPr/>
              <p14:nvPr/>
            </p14:nvContentPartPr>
            <p14:xfrm>
              <a:off x="5344906" y="2574390"/>
              <a:ext cx="165240" cy="298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E4C4619-73E4-C396-11A1-2FEC5D2FED3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35906" y="2565390"/>
                <a:ext cx="1828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C3C73EA-7E1E-3B8F-BB34-F7AA00E6ECE8}"/>
                  </a:ext>
                </a:extLst>
              </p14:cNvPr>
              <p14:cNvContentPartPr/>
              <p14:nvPr/>
            </p14:nvContentPartPr>
            <p14:xfrm>
              <a:off x="5669626" y="2313030"/>
              <a:ext cx="461520" cy="554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C3C73EA-7E1E-3B8F-BB34-F7AA00E6ECE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60626" y="2304390"/>
                <a:ext cx="4791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081CEF6-8EFC-ED4F-A3B8-C80C14C884DA}"/>
                  </a:ext>
                </a:extLst>
              </p14:cNvPr>
              <p14:cNvContentPartPr/>
              <p14:nvPr/>
            </p14:nvContentPartPr>
            <p14:xfrm>
              <a:off x="6153466" y="2614350"/>
              <a:ext cx="109080" cy="209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081CEF6-8EFC-ED4F-A3B8-C80C14C884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44466" y="2605710"/>
                <a:ext cx="1267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BAF8A41-BAD5-F51D-C408-3885E3B46E16}"/>
                  </a:ext>
                </a:extLst>
              </p14:cNvPr>
              <p14:cNvContentPartPr/>
              <p14:nvPr/>
            </p14:nvContentPartPr>
            <p14:xfrm>
              <a:off x="6479986" y="2738910"/>
              <a:ext cx="60840" cy="192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BAF8A41-BAD5-F51D-C408-3885E3B46E1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71346" y="2729910"/>
                <a:ext cx="784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0CCE0B7-76A5-E08B-B929-601F0377D06B}"/>
                  </a:ext>
                </a:extLst>
              </p14:cNvPr>
              <p14:cNvContentPartPr/>
              <p14:nvPr/>
            </p14:nvContentPartPr>
            <p14:xfrm>
              <a:off x="6500146" y="2594190"/>
              <a:ext cx="8280" cy="2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0CCE0B7-76A5-E08B-B929-601F0377D06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91146" y="2585550"/>
                <a:ext cx="259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0FC71BF-20BC-B053-7420-1A0520768AE6}"/>
                  </a:ext>
                </a:extLst>
              </p14:cNvPr>
              <p14:cNvContentPartPr/>
              <p14:nvPr/>
            </p14:nvContentPartPr>
            <p14:xfrm>
              <a:off x="5802106" y="2108190"/>
              <a:ext cx="169560" cy="291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0FC71BF-20BC-B053-7420-1A0520768AE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93106" y="2099190"/>
                <a:ext cx="1872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27584BB-0926-78F7-59A6-ACFA25AAE217}"/>
                  </a:ext>
                </a:extLst>
              </p14:cNvPr>
              <p14:cNvContentPartPr/>
              <p14:nvPr/>
            </p14:nvContentPartPr>
            <p14:xfrm>
              <a:off x="5913346" y="2107830"/>
              <a:ext cx="48960" cy="147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27584BB-0926-78F7-59A6-ACFA25AAE21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04346" y="2099190"/>
                <a:ext cx="666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13A6501-187E-C760-CDC9-97B865EF691C}"/>
                  </a:ext>
                </a:extLst>
              </p14:cNvPr>
              <p14:cNvContentPartPr/>
              <p14:nvPr/>
            </p14:nvContentPartPr>
            <p14:xfrm>
              <a:off x="6741706" y="2452710"/>
              <a:ext cx="384120" cy="49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13A6501-187E-C760-CDC9-97B865EF691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32706" y="2444070"/>
                <a:ext cx="4017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8327E4A-7F83-8060-C88D-97C31CC6AB86}"/>
                  </a:ext>
                </a:extLst>
              </p14:cNvPr>
              <p14:cNvContentPartPr/>
              <p14:nvPr/>
            </p14:nvContentPartPr>
            <p14:xfrm>
              <a:off x="6822706" y="2365230"/>
              <a:ext cx="149040" cy="231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8327E4A-7F83-8060-C88D-97C31CC6AB8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13706" y="2356230"/>
                <a:ext cx="1666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B63396-E83D-F9DC-696F-B660B1291991}"/>
                  </a:ext>
                </a:extLst>
              </p14:cNvPr>
              <p14:cNvContentPartPr/>
              <p14:nvPr/>
            </p14:nvContentPartPr>
            <p14:xfrm>
              <a:off x="7194586" y="2292870"/>
              <a:ext cx="184680" cy="373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B63396-E83D-F9DC-696F-B660B129199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85586" y="2284230"/>
                <a:ext cx="2023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554F472-0BAE-47A6-220F-B3DA9FA2DD13}"/>
                  </a:ext>
                </a:extLst>
              </p14:cNvPr>
              <p14:cNvContentPartPr/>
              <p14:nvPr/>
            </p14:nvContentPartPr>
            <p14:xfrm>
              <a:off x="7342546" y="2003790"/>
              <a:ext cx="170640" cy="218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554F472-0BAE-47A6-220F-B3DA9FA2DD1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33546" y="1994790"/>
                <a:ext cx="1882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AE1FEF6-B6DD-CF71-2F88-AE0C05EC3DB4}"/>
                  </a:ext>
                </a:extLst>
              </p14:cNvPr>
              <p14:cNvContentPartPr/>
              <p14:nvPr/>
            </p14:nvContentPartPr>
            <p14:xfrm>
              <a:off x="7769506" y="2055630"/>
              <a:ext cx="343080" cy="556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AE1FEF6-B6DD-CF71-2F88-AE0C05EC3DB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60866" y="2046990"/>
                <a:ext cx="36072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153D3F4-B238-9AEB-EDCE-7BDA55B32FA1}"/>
                  </a:ext>
                </a:extLst>
              </p14:cNvPr>
              <p14:cNvContentPartPr/>
              <p14:nvPr/>
            </p14:nvContentPartPr>
            <p14:xfrm>
              <a:off x="8267746" y="2433270"/>
              <a:ext cx="136440" cy="206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153D3F4-B238-9AEB-EDCE-7BDA55B32FA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59106" y="2424630"/>
                <a:ext cx="1540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D0787EB-26AB-172A-70DC-8D8AB97713E8}"/>
                  </a:ext>
                </a:extLst>
              </p14:cNvPr>
              <p14:cNvContentPartPr/>
              <p14:nvPr/>
            </p14:nvContentPartPr>
            <p14:xfrm>
              <a:off x="8587426" y="2405190"/>
              <a:ext cx="24840" cy="7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D0787EB-26AB-172A-70DC-8D8AB97713E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78786" y="2396550"/>
                <a:ext cx="424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64657C6-F675-54E9-1169-293BCBE93D62}"/>
                  </a:ext>
                </a:extLst>
              </p14:cNvPr>
              <p14:cNvContentPartPr/>
              <p14:nvPr/>
            </p14:nvContentPartPr>
            <p14:xfrm>
              <a:off x="8611906" y="2578350"/>
              <a:ext cx="25560" cy="171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64657C6-F675-54E9-1169-293BCBE93D6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02906" y="2569710"/>
                <a:ext cx="43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A1134AB-6C4C-70BA-2D40-62E9E2A01958}"/>
                  </a:ext>
                </a:extLst>
              </p14:cNvPr>
              <p14:cNvContentPartPr/>
              <p14:nvPr/>
            </p14:nvContentPartPr>
            <p14:xfrm>
              <a:off x="8047426" y="1975350"/>
              <a:ext cx="61920" cy="245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A1134AB-6C4C-70BA-2D40-62E9E2A0195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38786" y="1966350"/>
                <a:ext cx="795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EA17BC2-D87F-D966-AE5F-853BC1C3314C}"/>
                  </a:ext>
                </a:extLst>
              </p14:cNvPr>
              <p14:cNvContentPartPr/>
              <p14:nvPr/>
            </p14:nvContentPartPr>
            <p14:xfrm>
              <a:off x="8084146" y="1945830"/>
              <a:ext cx="159480" cy="209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EA17BC2-D87F-D966-AE5F-853BC1C3314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75146" y="1936830"/>
                <a:ext cx="1771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3E91AE3-9EA2-5CF3-6692-BB520B5A26BF}"/>
                  </a:ext>
                </a:extLst>
              </p14:cNvPr>
              <p14:cNvContentPartPr/>
              <p14:nvPr/>
            </p14:nvContentPartPr>
            <p14:xfrm>
              <a:off x="2227666" y="1885350"/>
              <a:ext cx="336240" cy="441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3E91AE3-9EA2-5CF3-6692-BB520B5A26B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18666" y="1876350"/>
                <a:ext cx="3538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F0DCD33-AAFE-4C16-635C-8815377F1AA3}"/>
                  </a:ext>
                </a:extLst>
              </p14:cNvPr>
              <p14:cNvContentPartPr/>
              <p14:nvPr/>
            </p14:nvContentPartPr>
            <p14:xfrm>
              <a:off x="2687026" y="2188110"/>
              <a:ext cx="168840" cy="107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F0DCD33-AAFE-4C16-635C-8815377F1AA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78386" y="2179470"/>
                <a:ext cx="1864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42CFC18-30EA-DA65-25A7-B9F03DF66899}"/>
                  </a:ext>
                </a:extLst>
              </p14:cNvPr>
              <p14:cNvContentPartPr/>
              <p14:nvPr/>
            </p14:nvContentPartPr>
            <p14:xfrm>
              <a:off x="2685946" y="2029350"/>
              <a:ext cx="30240" cy="26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42CFC18-30EA-DA65-25A7-B9F03DF668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76946" y="2020710"/>
                <a:ext cx="478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26E164C-FAC2-239A-BA1D-7FC937432DAE}"/>
                  </a:ext>
                </a:extLst>
              </p14:cNvPr>
              <p14:cNvContentPartPr/>
              <p14:nvPr/>
            </p14:nvContentPartPr>
            <p14:xfrm>
              <a:off x="5935306" y="3261630"/>
              <a:ext cx="917280" cy="383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26E164C-FAC2-239A-BA1D-7FC937432DA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26666" y="3252630"/>
                <a:ext cx="9349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852DF0A-614D-7FDB-E694-9A1B3F2441B3}"/>
                  </a:ext>
                </a:extLst>
              </p14:cNvPr>
              <p14:cNvContentPartPr/>
              <p14:nvPr/>
            </p14:nvContentPartPr>
            <p14:xfrm>
              <a:off x="6770146" y="3434070"/>
              <a:ext cx="260280" cy="445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852DF0A-614D-7FDB-E694-9A1B3F2441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61146" y="3425070"/>
                <a:ext cx="2779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808966E-4533-459D-C70B-B37DCDAC5B74}"/>
                  </a:ext>
                </a:extLst>
              </p14:cNvPr>
              <p14:cNvContentPartPr/>
              <p14:nvPr/>
            </p14:nvContentPartPr>
            <p14:xfrm>
              <a:off x="8023666" y="3127350"/>
              <a:ext cx="55440" cy="974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808966E-4533-459D-C70B-B37DCDAC5B7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14666" y="3118710"/>
                <a:ext cx="73080" cy="9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F494EF3-0AEA-1C0E-779B-F58DED17D201}"/>
                  </a:ext>
                </a:extLst>
              </p14:cNvPr>
              <p14:cNvContentPartPr/>
              <p14:nvPr/>
            </p14:nvContentPartPr>
            <p14:xfrm>
              <a:off x="7515346" y="3567630"/>
              <a:ext cx="830160" cy="669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F494EF3-0AEA-1C0E-779B-F58DED17D20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06706" y="3558990"/>
                <a:ext cx="8478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A8FA671-141B-B34D-1DBD-3AD5AF38A0A4}"/>
                  </a:ext>
                </a:extLst>
              </p14:cNvPr>
              <p14:cNvContentPartPr/>
              <p14:nvPr/>
            </p14:nvContentPartPr>
            <p14:xfrm>
              <a:off x="7318066" y="3430470"/>
              <a:ext cx="165600" cy="384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A8FA671-141B-B34D-1DBD-3AD5AF38A0A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09066" y="3421830"/>
                <a:ext cx="1832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2B907A5-7C70-4C0A-85A2-2197AEB57C0D}"/>
                  </a:ext>
                </a:extLst>
              </p14:cNvPr>
              <p14:cNvContentPartPr/>
              <p14:nvPr/>
            </p14:nvContentPartPr>
            <p14:xfrm>
              <a:off x="7249666" y="3514710"/>
              <a:ext cx="265320" cy="358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2B907A5-7C70-4C0A-85A2-2197AEB57C0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41026" y="3505710"/>
                <a:ext cx="28296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36D3F24-CDFF-7095-3D33-F5CFAB27CB7C}"/>
                  </a:ext>
                </a:extLst>
              </p14:cNvPr>
              <p14:cNvContentPartPr/>
              <p14:nvPr/>
            </p14:nvContentPartPr>
            <p14:xfrm>
              <a:off x="7674826" y="3491670"/>
              <a:ext cx="219960" cy="409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36D3F24-CDFF-7095-3D33-F5CFAB27CB7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65826" y="3483030"/>
                <a:ext cx="2376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72D20E2-4178-F5E2-8B5F-2256FAF50AC8}"/>
                  </a:ext>
                </a:extLst>
              </p14:cNvPr>
              <p14:cNvContentPartPr/>
              <p14:nvPr/>
            </p14:nvContentPartPr>
            <p14:xfrm>
              <a:off x="7709386" y="3578790"/>
              <a:ext cx="188280" cy="243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72D20E2-4178-F5E2-8B5F-2256FAF50AC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00386" y="3570150"/>
                <a:ext cx="2059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96F764C-D4EB-3FA9-0B57-661925F3E5FB}"/>
                  </a:ext>
                </a:extLst>
              </p14:cNvPr>
              <p14:cNvContentPartPr/>
              <p14:nvPr/>
            </p14:nvContentPartPr>
            <p14:xfrm>
              <a:off x="8672026" y="4339830"/>
              <a:ext cx="3462120" cy="16221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96F764C-D4EB-3FA9-0B57-661925F3E5F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663386" y="4331190"/>
                <a:ext cx="3479760" cy="163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760E83-4509-24D5-F083-60846BA50AE9}"/>
              </a:ext>
            </a:extLst>
          </p:cNvPr>
          <p:cNvGrpSpPr/>
          <p:nvPr/>
        </p:nvGrpSpPr>
        <p:grpSpPr>
          <a:xfrm>
            <a:off x="9438106" y="5299950"/>
            <a:ext cx="2297520" cy="1285560"/>
            <a:chOff x="9438106" y="5299950"/>
            <a:chExt cx="2297520" cy="12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329709-BC7A-D8BE-E349-19F182B4BAE6}"/>
                    </a:ext>
                  </a:extLst>
                </p14:cNvPr>
                <p14:cNvContentPartPr/>
                <p14:nvPr/>
              </p14:nvContentPartPr>
              <p14:xfrm>
                <a:off x="9438106" y="6110310"/>
                <a:ext cx="412920" cy="366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329709-BC7A-D8BE-E349-19F182B4BAE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29466" y="6101670"/>
                  <a:ext cx="430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0C2C457-8D9A-8552-EBA9-63DCE7C37A75}"/>
                    </a:ext>
                  </a:extLst>
                </p14:cNvPr>
                <p14:cNvContentPartPr/>
                <p14:nvPr/>
              </p14:nvContentPartPr>
              <p14:xfrm>
                <a:off x="9913666" y="6150990"/>
                <a:ext cx="300240" cy="172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0C2C457-8D9A-8552-EBA9-63DCE7C37A7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04666" y="6141990"/>
                  <a:ext cx="317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4985E11-0DE7-E587-D89A-639CA1DADB66}"/>
                    </a:ext>
                  </a:extLst>
                </p14:cNvPr>
                <p14:cNvContentPartPr/>
                <p14:nvPr/>
              </p14:nvContentPartPr>
              <p14:xfrm>
                <a:off x="10157026" y="5703150"/>
                <a:ext cx="431280" cy="352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4985E11-0DE7-E587-D89A-639CA1DADB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48386" y="5694150"/>
                  <a:ext cx="4489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93258B9-83C6-6C28-AAD1-3662D15AB18C}"/>
                    </a:ext>
                  </a:extLst>
                </p14:cNvPr>
                <p14:cNvContentPartPr/>
                <p14:nvPr/>
              </p14:nvContentPartPr>
              <p14:xfrm>
                <a:off x="10549426" y="5487870"/>
                <a:ext cx="366120" cy="302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93258B9-83C6-6C28-AAD1-3662D15AB1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40426" y="5478870"/>
                  <a:ext cx="3837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4D3F187-58A4-AFCC-BF65-2EF6D1A753A2}"/>
                    </a:ext>
                  </a:extLst>
                </p14:cNvPr>
                <p14:cNvContentPartPr/>
                <p14:nvPr/>
              </p14:nvContentPartPr>
              <p14:xfrm>
                <a:off x="10162426" y="6245310"/>
                <a:ext cx="389160" cy="340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4D3F187-58A4-AFCC-BF65-2EF6D1A753A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53426" y="6236670"/>
                  <a:ext cx="4068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660FC3F-026C-3C01-935A-7883650D8892}"/>
                    </a:ext>
                  </a:extLst>
                </p14:cNvPr>
                <p14:cNvContentPartPr/>
                <p14:nvPr/>
              </p14:nvContentPartPr>
              <p14:xfrm>
                <a:off x="10636906" y="6187350"/>
                <a:ext cx="147960" cy="142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660FC3F-026C-3C01-935A-7883650D889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27906" y="6178350"/>
                  <a:ext cx="165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9455793-871A-1852-5A1D-E0EF8937A093}"/>
                    </a:ext>
                  </a:extLst>
                </p14:cNvPr>
                <p14:cNvContentPartPr/>
                <p14:nvPr/>
              </p14:nvContentPartPr>
              <p14:xfrm>
                <a:off x="10796386" y="6026070"/>
                <a:ext cx="330840" cy="180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9455793-871A-1852-5A1D-E0EF8937A0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87746" y="6017070"/>
                  <a:ext cx="348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0DE2C8F-E637-2405-5A78-D761719DE979}"/>
                    </a:ext>
                  </a:extLst>
                </p14:cNvPr>
                <p14:cNvContentPartPr/>
                <p14:nvPr/>
              </p14:nvContentPartPr>
              <p14:xfrm>
                <a:off x="11154946" y="5829510"/>
                <a:ext cx="383040" cy="316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0DE2C8F-E637-2405-5A78-D761719DE97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45946" y="5820510"/>
                  <a:ext cx="4006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F0909D4-57EC-FB53-B614-7C1E8A2291C2}"/>
                    </a:ext>
                  </a:extLst>
                </p14:cNvPr>
                <p14:cNvContentPartPr/>
                <p14:nvPr/>
              </p14:nvContentPartPr>
              <p14:xfrm>
                <a:off x="11183026" y="5756790"/>
                <a:ext cx="127440" cy="258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F0909D4-57EC-FB53-B614-7C1E8A2291C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74026" y="5748150"/>
                  <a:ext cx="145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9CD89F7-76B5-E2DE-95A6-2240BB10B3DC}"/>
                    </a:ext>
                  </a:extLst>
                </p14:cNvPr>
                <p14:cNvContentPartPr/>
                <p14:nvPr/>
              </p14:nvContentPartPr>
              <p14:xfrm>
                <a:off x="11389666" y="5299950"/>
                <a:ext cx="345960" cy="541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9CD89F7-76B5-E2DE-95A6-2240BB10B3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80666" y="5291310"/>
                  <a:ext cx="3636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C5A1C56-9017-79C5-D487-EE67CB142EDC}"/>
                    </a:ext>
                  </a:extLst>
                </p14:cNvPr>
                <p14:cNvContentPartPr/>
                <p14:nvPr/>
              </p14:nvContentPartPr>
              <p14:xfrm>
                <a:off x="10755706" y="5415510"/>
                <a:ext cx="228600" cy="163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C5A1C56-9017-79C5-D487-EE67CB142E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747066" y="5406510"/>
                  <a:ext cx="246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BB36036-4BFF-576E-7212-2DF3D391E48F}"/>
                    </a:ext>
                  </a:extLst>
                </p14:cNvPr>
                <p14:cNvContentPartPr/>
                <p14:nvPr/>
              </p14:nvContentPartPr>
              <p14:xfrm>
                <a:off x="10432426" y="5589750"/>
                <a:ext cx="334080" cy="280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BB36036-4BFF-576E-7212-2DF3D391E48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23426" y="5581110"/>
                  <a:ext cx="35172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4E6620D-BF90-B2B5-4E2D-06AAE4AA86DB}"/>
                  </a:ext>
                </a:extLst>
              </p14:cNvPr>
              <p14:cNvContentPartPr/>
              <p14:nvPr/>
            </p14:nvContentPartPr>
            <p14:xfrm>
              <a:off x="9445306" y="5094390"/>
              <a:ext cx="57960" cy="327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4E6620D-BF90-B2B5-4E2D-06AAE4AA86D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36306" y="5085390"/>
                <a:ext cx="756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4EE2130-0AFF-ABC5-D15D-DD5DCA9C4526}"/>
                  </a:ext>
                </a:extLst>
              </p14:cNvPr>
              <p14:cNvContentPartPr/>
              <p14:nvPr/>
            </p14:nvContentPartPr>
            <p14:xfrm>
              <a:off x="8519746" y="5890710"/>
              <a:ext cx="789480" cy="64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4EE2130-0AFF-ABC5-D15D-DD5DCA9C452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510746" y="5882070"/>
                <a:ext cx="80712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7BC6D9F-0F4D-B736-5924-9234BAE950D2}"/>
              </a:ext>
            </a:extLst>
          </p:cNvPr>
          <p:cNvGrpSpPr/>
          <p:nvPr/>
        </p:nvGrpSpPr>
        <p:grpSpPr>
          <a:xfrm>
            <a:off x="356026" y="4058310"/>
            <a:ext cx="3453120" cy="2571840"/>
            <a:chOff x="356026" y="4058310"/>
            <a:chExt cx="3453120" cy="25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D2AE817-2D4F-D342-8EF2-3256EA58F6DD}"/>
                    </a:ext>
                  </a:extLst>
                </p14:cNvPr>
                <p14:cNvContentPartPr/>
                <p14:nvPr/>
              </p14:nvContentPartPr>
              <p14:xfrm>
                <a:off x="970546" y="5648790"/>
                <a:ext cx="496440" cy="467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D2AE817-2D4F-D342-8EF2-3256EA58F6D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1546" y="5640150"/>
                  <a:ext cx="5140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4D950E3-CCB4-EECA-217F-C05624A7FA3D}"/>
                    </a:ext>
                  </a:extLst>
                </p14:cNvPr>
                <p14:cNvContentPartPr/>
                <p14:nvPr/>
              </p14:nvContentPartPr>
              <p14:xfrm>
                <a:off x="802066" y="5547990"/>
                <a:ext cx="677880" cy="397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4D950E3-CCB4-EECA-217F-C05624A7FA3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3426" y="5539350"/>
                  <a:ext cx="6955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4F7BFD7-F8D6-1F36-D5EA-C27D42AB378C}"/>
                    </a:ext>
                  </a:extLst>
                </p14:cNvPr>
                <p14:cNvContentPartPr/>
                <p14:nvPr/>
              </p14:nvContentPartPr>
              <p14:xfrm>
                <a:off x="1444306" y="5558070"/>
                <a:ext cx="296280" cy="352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4F7BFD7-F8D6-1F36-D5EA-C27D42AB378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5666" y="5549430"/>
                  <a:ext cx="3139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303B39-B121-23F7-E7CF-C070C4BA1F4F}"/>
                    </a:ext>
                  </a:extLst>
                </p14:cNvPr>
                <p14:cNvContentPartPr/>
                <p14:nvPr/>
              </p14:nvContentPartPr>
              <p14:xfrm>
                <a:off x="1707826" y="5219670"/>
                <a:ext cx="138240" cy="190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4303B39-B121-23F7-E7CF-C070C4BA1F4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98826" y="5211030"/>
                  <a:ext cx="155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7A3C978-86AE-71FD-7E8E-A1CBFACEA685}"/>
                    </a:ext>
                  </a:extLst>
                </p14:cNvPr>
                <p14:cNvContentPartPr/>
                <p14:nvPr/>
              </p14:nvContentPartPr>
              <p14:xfrm>
                <a:off x="1913746" y="5090070"/>
                <a:ext cx="298080" cy="144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7A3C978-86AE-71FD-7E8E-A1CBFACEA68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04746" y="5081430"/>
                  <a:ext cx="315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E524D3E-09EB-B102-D679-A7B1FC1F8344}"/>
                    </a:ext>
                  </a:extLst>
                </p14:cNvPr>
                <p14:cNvContentPartPr/>
                <p14:nvPr/>
              </p14:nvContentPartPr>
              <p14:xfrm>
                <a:off x="2047666" y="4600830"/>
                <a:ext cx="585000" cy="435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E524D3E-09EB-B102-D679-A7B1FC1F834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38666" y="4591830"/>
                  <a:ext cx="6026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F82D79E-88F3-2E1C-FB6D-CB8E9B66CE5A}"/>
                    </a:ext>
                  </a:extLst>
                </p14:cNvPr>
                <p14:cNvContentPartPr/>
                <p14:nvPr/>
              </p14:nvContentPartPr>
              <p14:xfrm>
                <a:off x="1760386" y="4724310"/>
                <a:ext cx="22680" cy="33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F82D79E-88F3-2E1C-FB6D-CB8E9B66CE5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51386" y="4715310"/>
                  <a:ext cx="40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11757A0-B54D-EC48-5E00-8D6242000A8B}"/>
                    </a:ext>
                  </a:extLst>
                </p14:cNvPr>
                <p14:cNvContentPartPr/>
                <p14:nvPr/>
              </p14:nvContentPartPr>
              <p14:xfrm>
                <a:off x="1852906" y="5906190"/>
                <a:ext cx="523800" cy="219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11757A0-B54D-EC48-5E00-8D6242000A8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43906" y="5897190"/>
                  <a:ext cx="5414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6107396-752B-AB19-AAC0-52379B0E6379}"/>
                    </a:ext>
                  </a:extLst>
                </p14:cNvPr>
                <p14:cNvContentPartPr/>
                <p14:nvPr/>
              </p14:nvContentPartPr>
              <p14:xfrm>
                <a:off x="1804666" y="5610630"/>
                <a:ext cx="940680" cy="516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6107396-752B-AB19-AAC0-52379B0E637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96026" y="5601990"/>
                  <a:ext cx="9583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54FF8D1-5001-F9C0-6727-2D9DBABA412B}"/>
                    </a:ext>
                  </a:extLst>
                </p14:cNvPr>
                <p14:cNvContentPartPr/>
                <p14:nvPr/>
              </p14:nvContentPartPr>
              <p14:xfrm>
                <a:off x="2437186" y="5419470"/>
                <a:ext cx="322920" cy="152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54FF8D1-5001-F9C0-6727-2D9DBABA41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28546" y="5410830"/>
                  <a:ext cx="340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E576C3D-968B-42DF-5F3F-D5B140C5F94D}"/>
                    </a:ext>
                  </a:extLst>
                </p14:cNvPr>
                <p14:cNvContentPartPr/>
                <p14:nvPr/>
              </p14:nvContentPartPr>
              <p14:xfrm>
                <a:off x="2231986" y="5134710"/>
                <a:ext cx="718560" cy="302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E576C3D-968B-42DF-5F3F-D5B140C5F94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22986" y="5125710"/>
                  <a:ext cx="7362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FE50A91-068E-38F1-7F30-F97F299157AA}"/>
                    </a:ext>
                  </a:extLst>
                </p14:cNvPr>
                <p14:cNvContentPartPr/>
                <p14:nvPr/>
              </p14:nvContentPartPr>
              <p14:xfrm>
                <a:off x="356026" y="4058310"/>
                <a:ext cx="3453120" cy="2571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FE50A91-068E-38F1-7F30-F97F299157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7026" y="4049310"/>
                  <a:ext cx="3470760" cy="258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D7CEF99-D126-B1B2-14FA-A0B7396BF9D4}"/>
              </a:ext>
            </a:extLst>
          </p:cNvPr>
          <p:cNvGrpSpPr/>
          <p:nvPr/>
        </p:nvGrpSpPr>
        <p:grpSpPr>
          <a:xfrm>
            <a:off x="5963746" y="4209870"/>
            <a:ext cx="2648160" cy="2450520"/>
            <a:chOff x="5963746" y="4209870"/>
            <a:chExt cx="2648160" cy="245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2FC9AAE-D648-6D8B-D3E4-D50AD5238F6B}"/>
                    </a:ext>
                  </a:extLst>
                </p14:cNvPr>
                <p14:cNvContentPartPr/>
                <p14:nvPr/>
              </p14:nvContentPartPr>
              <p14:xfrm>
                <a:off x="6806866" y="4599030"/>
                <a:ext cx="383040" cy="353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2FC9AAE-D648-6D8B-D3E4-D50AD5238F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97866" y="4590390"/>
                  <a:ext cx="4006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D755ED8-10BF-EFC7-7A33-76A6786D039B}"/>
                    </a:ext>
                  </a:extLst>
                </p14:cNvPr>
                <p14:cNvContentPartPr/>
                <p14:nvPr/>
              </p14:nvContentPartPr>
              <p14:xfrm>
                <a:off x="7197466" y="4528470"/>
                <a:ext cx="247680" cy="246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D755ED8-10BF-EFC7-7A33-76A6786D03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88466" y="4519830"/>
                  <a:ext cx="265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FBEEFCC-12C5-7025-D7D8-89C0A5F5B6C4}"/>
                    </a:ext>
                  </a:extLst>
                </p14:cNvPr>
                <p14:cNvContentPartPr/>
                <p14:nvPr/>
              </p14:nvContentPartPr>
              <p14:xfrm>
                <a:off x="7470346" y="4335150"/>
                <a:ext cx="378000" cy="341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FBEEFCC-12C5-7025-D7D8-89C0A5F5B6C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61346" y="4326510"/>
                  <a:ext cx="395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35A4964-8904-25F2-A076-FB09572BB425}"/>
                    </a:ext>
                  </a:extLst>
                </p14:cNvPr>
                <p14:cNvContentPartPr/>
                <p14:nvPr/>
              </p14:nvContentPartPr>
              <p14:xfrm>
                <a:off x="6855466" y="4979550"/>
                <a:ext cx="555840" cy="526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35A4964-8904-25F2-A076-FB09572BB4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46466" y="4970910"/>
                  <a:ext cx="57348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0C95C72-B6DF-3F0A-7921-66B640379C9D}"/>
                    </a:ext>
                  </a:extLst>
                </p14:cNvPr>
                <p14:cNvContentPartPr/>
                <p14:nvPr/>
              </p14:nvContentPartPr>
              <p14:xfrm>
                <a:off x="7334626" y="5065950"/>
                <a:ext cx="340200" cy="207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0C95C72-B6DF-3F0A-7921-66B640379C9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25986" y="5056950"/>
                  <a:ext cx="357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63D8B3-0F56-0699-C5FB-6EF779209F58}"/>
                    </a:ext>
                  </a:extLst>
                </p14:cNvPr>
                <p14:cNvContentPartPr/>
                <p14:nvPr/>
              </p14:nvContentPartPr>
              <p14:xfrm>
                <a:off x="7608226" y="4865070"/>
                <a:ext cx="615960" cy="275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63D8B3-0F56-0699-C5FB-6EF779209F5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99226" y="4856070"/>
                  <a:ext cx="6336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945F379-2E97-A5C0-427D-A22B7338C0A7}"/>
                    </a:ext>
                  </a:extLst>
                </p14:cNvPr>
                <p14:cNvContentPartPr/>
                <p14:nvPr/>
              </p14:nvContentPartPr>
              <p14:xfrm>
                <a:off x="7874266" y="4772550"/>
                <a:ext cx="182520" cy="253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945F379-2E97-A5C0-427D-A22B7338C0A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65626" y="4763910"/>
                  <a:ext cx="2001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B727832-08AC-5232-9E1B-37E79070117D}"/>
                    </a:ext>
                  </a:extLst>
                </p14:cNvPr>
                <p14:cNvContentPartPr/>
                <p14:nvPr/>
              </p14:nvContentPartPr>
              <p14:xfrm>
                <a:off x="8076946" y="4305630"/>
                <a:ext cx="433440" cy="620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B727832-08AC-5232-9E1B-37E79070117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68306" y="4296630"/>
                  <a:ext cx="4510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718EB01-8F46-A64C-C403-3EE9B7758686}"/>
                    </a:ext>
                  </a:extLst>
                </p14:cNvPr>
                <p14:cNvContentPartPr/>
                <p14:nvPr/>
              </p14:nvContentPartPr>
              <p14:xfrm>
                <a:off x="6560626" y="5987190"/>
                <a:ext cx="19080" cy="87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718EB01-8F46-A64C-C403-3EE9B775868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51626" y="5978550"/>
                  <a:ext cx="36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332D815-CF5A-F506-CA9B-37D3CD33A846}"/>
                    </a:ext>
                  </a:extLst>
                </p14:cNvPr>
                <p14:cNvContentPartPr/>
                <p14:nvPr/>
              </p14:nvContentPartPr>
              <p14:xfrm>
                <a:off x="6499786" y="5467710"/>
                <a:ext cx="1273680" cy="1076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332D815-CF5A-F506-CA9B-37D3CD33A84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91146" y="5459070"/>
                  <a:ext cx="1291320" cy="10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4E4DF8A-F0C4-5B53-85EF-2F3FA145B8F8}"/>
                    </a:ext>
                  </a:extLst>
                </p14:cNvPr>
                <p14:cNvContentPartPr/>
                <p14:nvPr/>
              </p14:nvContentPartPr>
              <p14:xfrm>
                <a:off x="5963746" y="6068910"/>
                <a:ext cx="1315440" cy="146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4E4DF8A-F0C4-5B53-85EF-2F3FA145B8F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55106" y="6059910"/>
                  <a:ext cx="1333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4A46EFB-CCBD-F9B7-8B9D-8F0A9B3C1E32}"/>
                    </a:ext>
                  </a:extLst>
                </p14:cNvPr>
                <p14:cNvContentPartPr/>
                <p14:nvPr/>
              </p14:nvContentPartPr>
              <p14:xfrm>
                <a:off x="7361986" y="5206350"/>
                <a:ext cx="1172880" cy="913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4A46EFB-CCBD-F9B7-8B9D-8F0A9B3C1E3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53346" y="5197710"/>
                  <a:ext cx="119052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AAEF2C5-9B5E-0B00-CDA9-D1B7D0DE0C38}"/>
                    </a:ext>
                  </a:extLst>
                </p14:cNvPr>
                <p14:cNvContentPartPr/>
                <p14:nvPr/>
              </p14:nvContentPartPr>
              <p14:xfrm>
                <a:off x="6315106" y="6323790"/>
                <a:ext cx="1467000" cy="336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AAEF2C5-9B5E-0B00-CDA9-D1B7D0DE0C3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06106" y="6315150"/>
                  <a:ext cx="1484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265ABDF-67DA-867A-96BE-841219827FD7}"/>
                    </a:ext>
                  </a:extLst>
                </p14:cNvPr>
                <p14:cNvContentPartPr/>
                <p14:nvPr/>
              </p14:nvContentPartPr>
              <p14:xfrm>
                <a:off x="6384586" y="5475990"/>
                <a:ext cx="183960" cy="460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265ABDF-67DA-867A-96BE-841219827FD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75946" y="5467350"/>
                  <a:ext cx="2016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E33156E-AEBE-E29A-309F-76A3A158998B}"/>
                    </a:ext>
                  </a:extLst>
                </p14:cNvPr>
                <p14:cNvContentPartPr/>
                <p14:nvPr/>
              </p14:nvContentPartPr>
              <p14:xfrm>
                <a:off x="7430746" y="5316150"/>
                <a:ext cx="18000" cy="3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E33156E-AEBE-E29A-309F-76A3A15899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22106" y="5307150"/>
                  <a:ext cx="35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6DD58C8-5368-E183-9701-48AF6D7D01CC}"/>
                    </a:ext>
                  </a:extLst>
                </p14:cNvPr>
                <p14:cNvContentPartPr/>
                <p14:nvPr/>
              </p14:nvContentPartPr>
              <p14:xfrm>
                <a:off x="7624426" y="5275110"/>
                <a:ext cx="61200" cy="4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6DD58C8-5368-E183-9701-48AF6D7D01C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15786" y="5266110"/>
                  <a:ext cx="78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C16355-47A6-8561-58C2-0832E793EDDC}"/>
                    </a:ext>
                  </a:extLst>
                </p14:cNvPr>
                <p14:cNvContentPartPr/>
                <p14:nvPr/>
              </p14:nvContentPartPr>
              <p14:xfrm>
                <a:off x="7942666" y="5279070"/>
                <a:ext cx="361800" cy="21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C16355-47A6-8561-58C2-0832E793EDD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34026" y="5270430"/>
                  <a:ext cx="379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FFD4AD4-730D-C6B9-6137-80B9DE423BA4}"/>
                    </a:ext>
                  </a:extLst>
                </p14:cNvPr>
                <p14:cNvContentPartPr/>
                <p14:nvPr/>
              </p14:nvContentPartPr>
              <p14:xfrm>
                <a:off x="8607586" y="5307150"/>
                <a:ext cx="432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FFD4AD4-730D-C6B9-6137-80B9DE423BA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98946" y="5298510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57E1B6B-573D-C34A-8F1A-925C54B8F622}"/>
                    </a:ext>
                  </a:extLst>
                </p14:cNvPr>
                <p14:cNvContentPartPr/>
                <p14:nvPr/>
              </p14:nvContentPartPr>
              <p14:xfrm>
                <a:off x="7394746" y="4209870"/>
                <a:ext cx="689760" cy="1679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57E1B6B-573D-C34A-8F1A-925C54B8F6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85746" y="4201230"/>
                  <a:ext cx="707400" cy="16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ED5A833-2A88-877B-628C-B9E5A5E02FCF}"/>
                    </a:ext>
                  </a:extLst>
                </p14:cNvPr>
                <p14:cNvContentPartPr/>
                <p14:nvPr/>
              </p14:nvContentPartPr>
              <p14:xfrm>
                <a:off x="6991546" y="4338750"/>
                <a:ext cx="1095120" cy="1892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ED5A833-2A88-877B-628C-B9E5A5E02FC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82546" y="4329750"/>
                  <a:ext cx="1112760" cy="19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B50530E-5FB6-C356-DB2C-B58D601955BC}"/>
              </a:ext>
            </a:extLst>
          </p:cNvPr>
          <p:cNvGrpSpPr/>
          <p:nvPr/>
        </p:nvGrpSpPr>
        <p:grpSpPr>
          <a:xfrm>
            <a:off x="9099346" y="519150"/>
            <a:ext cx="3089880" cy="4662000"/>
            <a:chOff x="9099346" y="519150"/>
            <a:chExt cx="3089880" cy="46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A572A2-C7BD-A04C-687E-1D493EF10A17}"/>
                    </a:ext>
                  </a:extLst>
                </p14:cNvPr>
                <p14:cNvContentPartPr/>
                <p14:nvPr/>
              </p14:nvContentPartPr>
              <p14:xfrm>
                <a:off x="9825106" y="902550"/>
                <a:ext cx="128880" cy="598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A572A2-C7BD-A04C-687E-1D493EF10A1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816106" y="893550"/>
                  <a:ext cx="1465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1EB9F8-CE63-2C53-1C0D-19E579D09687}"/>
                    </a:ext>
                  </a:extLst>
                </p14:cNvPr>
                <p14:cNvContentPartPr/>
                <p14:nvPr/>
              </p14:nvContentPartPr>
              <p14:xfrm>
                <a:off x="9768586" y="878430"/>
                <a:ext cx="306720" cy="406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1EB9F8-CE63-2C53-1C0D-19E579D0968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59586" y="869430"/>
                  <a:ext cx="3243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DF695D6-8361-3535-CA4B-852D42A78740}"/>
                    </a:ext>
                  </a:extLst>
                </p14:cNvPr>
                <p14:cNvContentPartPr/>
                <p14:nvPr/>
              </p14:nvContentPartPr>
              <p14:xfrm>
                <a:off x="10234066" y="1219710"/>
                <a:ext cx="153360" cy="284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DF695D6-8361-3535-CA4B-852D42A7874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25066" y="1210710"/>
                  <a:ext cx="171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6C1F336-CB28-9374-EC2E-43B86616D902}"/>
                    </a:ext>
                  </a:extLst>
                </p14:cNvPr>
                <p14:cNvContentPartPr/>
                <p14:nvPr/>
              </p14:nvContentPartPr>
              <p14:xfrm>
                <a:off x="10594786" y="1360470"/>
                <a:ext cx="21960" cy="114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6C1F336-CB28-9374-EC2E-43B86616D90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6146" y="1351830"/>
                  <a:ext cx="39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27F1FC5-B144-2F1E-D29B-5B2670D2AE1C}"/>
                    </a:ext>
                  </a:extLst>
                </p14:cNvPr>
                <p14:cNvContentPartPr/>
                <p14:nvPr/>
              </p14:nvContentPartPr>
              <p14:xfrm>
                <a:off x="10550506" y="1167870"/>
                <a:ext cx="2520" cy="1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27F1FC5-B144-2F1E-D29B-5B2670D2AE1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41506" y="1158870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CEFA40-908D-7027-95B0-D6BC01868825}"/>
                    </a:ext>
                  </a:extLst>
                </p14:cNvPr>
                <p14:cNvContentPartPr/>
                <p14:nvPr/>
              </p14:nvContentPartPr>
              <p14:xfrm>
                <a:off x="10199866" y="520590"/>
                <a:ext cx="83520" cy="36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CEFA40-908D-7027-95B0-D6BC0186882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191226" y="511950"/>
                  <a:ext cx="1011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1234F8-58AC-581D-7700-08F2B81CF7BD}"/>
                    </a:ext>
                  </a:extLst>
                </p14:cNvPr>
                <p14:cNvContentPartPr/>
                <p14:nvPr/>
              </p14:nvContentPartPr>
              <p14:xfrm>
                <a:off x="10135426" y="551190"/>
                <a:ext cx="255600" cy="369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1234F8-58AC-581D-7700-08F2B81CF7B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126426" y="542190"/>
                  <a:ext cx="2732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1516B4-A4D6-B515-09C5-C4AF748BC794}"/>
                    </a:ext>
                  </a:extLst>
                </p14:cNvPr>
                <p14:cNvContentPartPr/>
                <p14:nvPr/>
              </p14:nvContentPartPr>
              <p14:xfrm>
                <a:off x="9510826" y="1817310"/>
                <a:ext cx="1513080" cy="140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1516B4-A4D6-B515-09C5-C4AF748BC79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01826" y="1808670"/>
                  <a:ext cx="1530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138372-5AC3-E14A-20DD-F3688ABEF467}"/>
                    </a:ext>
                  </a:extLst>
                </p14:cNvPr>
                <p14:cNvContentPartPr/>
                <p14:nvPr/>
              </p14:nvContentPartPr>
              <p14:xfrm>
                <a:off x="10701706" y="1665030"/>
                <a:ext cx="450000" cy="508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138372-5AC3-E14A-20DD-F3688ABEF46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692706" y="1656390"/>
                  <a:ext cx="4676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8A95EE9-77A6-E876-B6F6-D4C6B0172C07}"/>
                    </a:ext>
                  </a:extLst>
                </p14:cNvPr>
                <p14:cNvContentPartPr/>
                <p14:nvPr/>
              </p14:nvContentPartPr>
              <p14:xfrm>
                <a:off x="10002586" y="2630190"/>
                <a:ext cx="158040" cy="1406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8A95EE9-77A6-E876-B6F6-D4C6B0172C0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993586" y="2621550"/>
                  <a:ext cx="175680" cy="14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98D1015-E8F6-EDCB-83FA-D770DB1848D0}"/>
                    </a:ext>
                  </a:extLst>
                </p14:cNvPr>
                <p14:cNvContentPartPr/>
                <p14:nvPr/>
              </p14:nvContentPartPr>
              <p14:xfrm>
                <a:off x="9285106" y="3211950"/>
                <a:ext cx="1437120" cy="218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98D1015-E8F6-EDCB-83FA-D770DB1848D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276466" y="3203310"/>
                  <a:ext cx="1454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85E554-CDA4-640A-8F8E-C313732829BF}"/>
                    </a:ext>
                  </a:extLst>
                </p14:cNvPr>
                <p14:cNvContentPartPr/>
                <p14:nvPr/>
              </p14:nvContentPartPr>
              <p14:xfrm>
                <a:off x="9529186" y="2755470"/>
                <a:ext cx="126720" cy="254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85E554-CDA4-640A-8F8E-C313732829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520546" y="2746470"/>
                  <a:ext cx="144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FB150D2-D01D-4333-5422-F3B90FFB6E0E}"/>
                    </a:ext>
                  </a:extLst>
                </p14:cNvPr>
                <p14:cNvContentPartPr/>
                <p14:nvPr/>
              </p14:nvContentPartPr>
              <p14:xfrm>
                <a:off x="9486346" y="2779230"/>
                <a:ext cx="132120" cy="235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FB150D2-D01D-4333-5422-F3B90FFB6E0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477346" y="2770230"/>
                  <a:ext cx="149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18AD5E-D3B2-110A-2C1D-4D332EB8DEDF}"/>
                    </a:ext>
                  </a:extLst>
                </p14:cNvPr>
                <p14:cNvContentPartPr/>
                <p14:nvPr/>
              </p14:nvContentPartPr>
              <p14:xfrm>
                <a:off x="9482386" y="3917550"/>
                <a:ext cx="222120" cy="304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18AD5E-D3B2-110A-2C1D-4D332EB8DED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473746" y="3908910"/>
                  <a:ext cx="239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A4D6C61-08D0-0DFA-DFD7-D1E0984C1556}"/>
                    </a:ext>
                  </a:extLst>
                </p14:cNvPr>
                <p14:cNvContentPartPr/>
                <p14:nvPr/>
              </p14:nvContentPartPr>
              <p14:xfrm>
                <a:off x="9433786" y="3936630"/>
                <a:ext cx="250920" cy="272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A4D6C61-08D0-0DFA-DFD7-D1E0984C155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425146" y="3927990"/>
                  <a:ext cx="268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5BA04A4-3665-55DD-CDAB-02EB8C513B84}"/>
                    </a:ext>
                  </a:extLst>
                </p14:cNvPr>
                <p14:cNvContentPartPr/>
                <p14:nvPr/>
              </p14:nvContentPartPr>
              <p14:xfrm>
                <a:off x="9099346" y="5150550"/>
                <a:ext cx="54360" cy="5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5BA04A4-3665-55DD-CDAB-02EB8C513B8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090706" y="5141550"/>
                  <a:ext cx="72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5160DFC-E8B9-CA1C-0BC6-B1E3255EC051}"/>
                    </a:ext>
                  </a:extLst>
                </p14:cNvPr>
                <p14:cNvContentPartPr/>
                <p14:nvPr/>
              </p14:nvContentPartPr>
              <p14:xfrm>
                <a:off x="9756346" y="5054070"/>
                <a:ext cx="71640" cy="11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5160DFC-E8B9-CA1C-0BC6-B1E3255EC05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747346" y="5045430"/>
                  <a:ext cx="89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987C248-D3A8-0941-9A6E-FBC1E60BEA27}"/>
                    </a:ext>
                  </a:extLst>
                </p14:cNvPr>
                <p14:cNvContentPartPr/>
                <p14:nvPr/>
              </p14:nvContentPartPr>
              <p14:xfrm>
                <a:off x="9691906" y="5131470"/>
                <a:ext cx="75240" cy="19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987C248-D3A8-0941-9A6E-FBC1E60BEA2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682906" y="5122830"/>
                  <a:ext cx="92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7416324-E6DA-D064-36A9-C5D09AFD23F3}"/>
                    </a:ext>
                  </a:extLst>
                </p14:cNvPr>
                <p14:cNvContentPartPr/>
                <p14:nvPr/>
              </p14:nvContentPartPr>
              <p14:xfrm>
                <a:off x="10203466" y="4893150"/>
                <a:ext cx="526680" cy="128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7416324-E6DA-D064-36A9-C5D09AFD23F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194826" y="4884150"/>
                  <a:ext cx="544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68A2D4-E695-C444-C2BD-458EDE3A709C}"/>
                    </a:ext>
                  </a:extLst>
                </p14:cNvPr>
                <p14:cNvContentPartPr/>
                <p14:nvPr/>
              </p14:nvContentPartPr>
              <p14:xfrm>
                <a:off x="10272586" y="4764630"/>
                <a:ext cx="1215720" cy="245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68A2D4-E695-C444-C2BD-458EDE3A709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263586" y="4755990"/>
                  <a:ext cx="1233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CF34123-EECD-6E5B-895C-3C5BA1DF4DB5}"/>
                    </a:ext>
                  </a:extLst>
                </p14:cNvPr>
                <p14:cNvContentPartPr/>
                <p14:nvPr/>
              </p14:nvContentPartPr>
              <p14:xfrm>
                <a:off x="9523426" y="4426230"/>
                <a:ext cx="39960" cy="754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CF34123-EECD-6E5B-895C-3C5BA1DF4DB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514426" y="4417590"/>
                  <a:ext cx="5760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A007BDF-F3CD-594C-50F6-3D12098E0025}"/>
                    </a:ext>
                  </a:extLst>
                </p14:cNvPr>
                <p14:cNvContentPartPr/>
                <p14:nvPr/>
              </p14:nvContentPartPr>
              <p14:xfrm>
                <a:off x="9345586" y="4969470"/>
                <a:ext cx="350640" cy="126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A007BDF-F3CD-594C-50F6-3D12098E002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336586" y="4960470"/>
                  <a:ext cx="368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00965CB-26F5-DCD7-A431-551D3CBD2732}"/>
                    </a:ext>
                  </a:extLst>
                </p14:cNvPr>
                <p14:cNvContentPartPr/>
                <p14:nvPr/>
              </p14:nvContentPartPr>
              <p14:xfrm>
                <a:off x="9228586" y="4322190"/>
                <a:ext cx="397080" cy="262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00965CB-26F5-DCD7-A431-551D3CBD273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219586" y="4313550"/>
                  <a:ext cx="414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DC30769-74C1-DD9D-FCC3-C515A28B37A0}"/>
                    </a:ext>
                  </a:extLst>
                </p14:cNvPr>
                <p14:cNvContentPartPr/>
                <p14:nvPr/>
              </p14:nvContentPartPr>
              <p14:xfrm>
                <a:off x="10362586" y="3650070"/>
                <a:ext cx="501840" cy="590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DC30769-74C1-DD9D-FCC3-C515A28B37A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353586" y="3641430"/>
                  <a:ext cx="51948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C6129C6-E7E9-C3D5-9B6A-F9AB1C41359B}"/>
                    </a:ext>
                  </a:extLst>
                </p14:cNvPr>
                <p14:cNvContentPartPr/>
                <p14:nvPr/>
              </p14:nvContentPartPr>
              <p14:xfrm>
                <a:off x="10957306" y="3795870"/>
                <a:ext cx="194760" cy="365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C6129C6-E7E9-C3D5-9B6A-F9AB1C41359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48666" y="3787230"/>
                  <a:ext cx="2124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EF05AB3-15B4-2DD4-7510-2F1B8FB36001}"/>
                    </a:ext>
                  </a:extLst>
                </p14:cNvPr>
                <p14:cNvContentPartPr/>
                <p14:nvPr/>
              </p14:nvContentPartPr>
              <p14:xfrm>
                <a:off x="10981786" y="3723150"/>
                <a:ext cx="166320" cy="270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EF05AB3-15B4-2DD4-7510-2F1B8FB3600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972786" y="3714150"/>
                  <a:ext cx="183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2A75E2B-DA2B-0311-25AF-B11709099275}"/>
                    </a:ext>
                  </a:extLst>
                </p14:cNvPr>
                <p14:cNvContentPartPr/>
                <p14:nvPr/>
              </p14:nvContentPartPr>
              <p14:xfrm>
                <a:off x="11344306" y="3747630"/>
                <a:ext cx="27720" cy="91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2A75E2B-DA2B-0311-25AF-B1170909927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335666" y="3738990"/>
                  <a:ext cx="4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1498AE3-C593-64E8-972C-8435369078B1}"/>
                    </a:ext>
                  </a:extLst>
                </p14:cNvPr>
                <p14:cNvContentPartPr/>
                <p14:nvPr/>
              </p14:nvContentPartPr>
              <p14:xfrm>
                <a:off x="11417026" y="3108630"/>
                <a:ext cx="240120" cy="363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1498AE3-C593-64E8-972C-8435369078B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408026" y="3099630"/>
                  <a:ext cx="2577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F0C3C2D-91D3-86D8-B21B-07FB836C8FC4}"/>
                    </a:ext>
                  </a:extLst>
                </p14:cNvPr>
                <p14:cNvContentPartPr/>
                <p14:nvPr/>
              </p14:nvContentPartPr>
              <p14:xfrm>
                <a:off x="11197066" y="2904150"/>
                <a:ext cx="382680" cy="497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F0C3C2D-91D3-86D8-B21B-07FB836C8FC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188426" y="2895510"/>
                  <a:ext cx="4003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79BB8F-8BF4-7711-8D99-CDF714BCBFF9}"/>
                    </a:ext>
                  </a:extLst>
                </p14:cNvPr>
                <p14:cNvContentPartPr/>
                <p14:nvPr/>
              </p14:nvContentPartPr>
              <p14:xfrm>
                <a:off x="11743546" y="3243990"/>
                <a:ext cx="183600" cy="210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79BB8F-8BF4-7711-8D99-CDF714BCBFF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734546" y="3234990"/>
                  <a:ext cx="201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840D46A-2FDC-DEAA-5B3B-6F42EB836B11}"/>
                    </a:ext>
                  </a:extLst>
                </p14:cNvPr>
                <p14:cNvContentPartPr/>
                <p14:nvPr/>
              </p14:nvContentPartPr>
              <p14:xfrm>
                <a:off x="11590186" y="2284950"/>
                <a:ext cx="164160" cy="369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840D46A-2FDC-DEAA-5B3B-6F42EB836B1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581186" y="2276310"/>
                  <a:ext cx="1818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199C53F-9914-7D5E-DFBE-B4A78BCD3DD7}"/>
                    </a:ext>
                  </a:extLst>
                </p14:cNvPr>
                <p14:cNvContentPartPr/>
                <p14:nvPr/>
              </p14:nvContentPartPr>
              <p14:xfrm>
                <a:off x="11344306" y="2059950"/>
                <a:ext cx="352800" cy="337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199C53F-9914-7D5E-DFBE-B4A78BCD3DD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335666" y="2050950"/>
                  <a:ext cx="3704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4D81AF9-A909-2895-1976-B222D29900E0}"/>
                    </a:ext>
                  </a:extLst>
                </p14:cNvPr>
                <p14:cNvContentPartPr/>
                <p14:nvPr/>
              </p14:nvContentPartPr>
              <p14:xfrm>
                <a:off x="11823466" y="2349030"/>
                <a:ext cx="181800" cy="360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4D81AF9-A909-2895-1976-B222D29900E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814826" y="2340390"/>
                  <a:ext cx="1994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C185143-265B-F0A8-67C7-AE1EA0294D9B}"/>
                    </a:ext>
                  </a:extLst>
                </p14:cNvPr>
                <p14:cNvContentPartPr/>
                <p14:nvPr/>
              </p14:nvContentPartPr>
              <p14:xfrm>
                <a:off x="11566066" y="2723070"/>
                <a:ext cx="36000" cy="60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C185143-265B-F0A8-67C7-AE1EA0294D9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557426" y="2714070"/>
                  <a:ext cx="53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6E40783-4049-9556-6603-7FDDBA768644}"/>
                    </a:ext>
                  </a:extLst>
                </p14:cNvPr>
                <p14:cNvContentPartPr/>
                <p14:nvPr/>
              </p14:nvContentPartPr>
              <p14:xfrm>
                <a:off x="12005626" y="2184510"/>
                <a:ext cx="7200" cy="17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6E40783-4049-9556-6603-7FDDBA76864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996626" y="2175510"/>
                  <a:ext cx="24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3776667-1E18-35F8-C73B-E78DFAF52755}"/>
                    </a:ext>
                  </a:extLst>
                </p14:cNvPr>
                <p14:cNvContentPartPr/>
                <p14:nvPr/>
              </p14:nvContentPartPr>
              <p14:xfrm>
                <a:off x="11436466" y="1170390"/>
                <a:ext cx="341280" cy="320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3776667-1E18-35F8-C73B-E78DFAF5275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427466" y="1161750"/>
                  <a:ext cx="3589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898DEA9-D88D-8CAB-AE3F-3071F3EA56A7}"/>
                    </a:ext>
                  </a:extLst>
                </p14:cNvPr>
                <p14:cNvContentPartPr/>
                <p14:nvPr/>
              </p14:nvContentPartPr>
              <p14:xfrm>
                <a:off x="11838586" y="1057710"/>
                <a:ext cx="304200" cy="360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898DEA9-D88D-8CAB-AE3F-3071F3EA56A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829586" y="1048710"/>
                  <a:ext cx="3218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407335D-A685-961C-D2F7-9F0A56A1A819}"/>
                    </a:ext>
                  </a:extLst>
                </p14:cNvPr>
                <p14:cNvContentPartPr/>
                <p14:nvPr/>
              </p14:nvContentPartPr>
              <p14:xfrm>
                <a:off x="11658946" y="1376310"/>
                <a:ext cx="59400" cy="9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407335D-A685-961C-D2F7-9F0A56A1A81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649946" y="1367670"/>
                  <a:ext cx="77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CC15206-3AFE-2782-C9E2-B56C36ED40BB}"/>
                    </a:ext>
                  </a:extLst>
                </p14:cNvPr>
                <p14:cNvContentPartPr/>
                <p14:nvPr/>
              </p14:nvContentPartPr>
              <p14:xfrm>
                <a:off x="10166026" y="519150"/>
                <a:ext cx="2023200" cy="3948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CC15206-3AFE-2782-C9E2-B56C36ED40B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157386" y="510150"/>
                  <a:ext cx="2040840" cy="396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021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F97C378-816F-49EF-964F-FCADB84F7F00}"/>
                  </a:ext>
                </a:extLst>
              </p14:cNvPr>
              <p14:cNvContentPartPr/>
              <p14:nvPr/>
            </p14:nvContentPartPr>
            <p14:xfrm>
              <a:off x="2828506" y="4539270"/>
              <a:ext cx="278280" cy="601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F97C378-816F-49EF-964F-FCADB84F7F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9506" y="4530630"/>
                <a:ext cx="29592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5A461344-8E0D-C4E9-6A9C-18714FDE3428}"/>
              </a:ext>
            </a:extLst>
          </p:cNvPr>
          <p:cNvGrpSpPr/>
          <p:nvPr/>
        </p:nvGrpSpPr>
        <p:grpSpPr>
          <a:xfrm>
            <a:off x="536026" y="292710"/>
            <a:ext cx="11211480" cy="6197760"/>
            <a:chOff x="536026" y="292710"/>
            <a:chExt cx="11211480" cy="619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65FE1C-37C4-EF7D-353E-28F015FA3831}"/>
                    </a:ext>
                  </a:extLst>
                </p14:cNvPr>
                <p14:cNvContentPartPr/>
                <p14:nvPr/>
              </p14:nvContentPartPr>
              <p14:xfrm>
                <a:off x="1755706" y="942510"/>
                <a:ext cx="501480" cy="812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65FE1C-37C4-EF7D-353E-28F015FA38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47066" y="933510"/>
                  <a:ext cx="5191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1FBB7B-A3ED-4F0B-FA4E-A9598513978F}"/>
                    </a:ext>
                  </a:extLst>
                </p14:cNvPr>
                <p14:cNvContentPartPr/>
                <p14:nvPr/>
              </p14:nvContentPartPr>
              <p14:xfrm>
                <a:off x="2498026" y="1416630"/>
                <a:ext cx="138960" cy="502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1FBB7B-A3ED-4F0B-FA4E-A959851397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89386" y="1407630"/>
                  <a:ext cx="1566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A5E456-7D58-3C71-E1FC-78A6B224F4F9}"/>
                    </a:ext>
                  </a:extLst>
                </p14:cNvPr>
                <p14:cNvContentPartPr/>
                <p14:nvPr/>
              </p14:nvContentPartPr>
              <p14:xfrm>
                <a:off x="2597386" y="1280910"/>
                <a:ext cx="184320" cy="358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A5E456-7D58-3C71-E1FC-78A6B224F4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8746" y="1272270"/>
                  <a:ext cx="2019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6889CA-EDB8-146F-F0CF-4E6164D2D92D}"/>
                    </a:ext>
                  </a:extLst>
                </p14:cNvPr>
                <p14:cNvContentPartPr/>
                <p14:nvPr/>
              </p14:nvContentPartPr>
              <p14:xfrm>
                <a:off x="3158626" y="1208190"/>
                <a:ext cx="112320" cy="72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6889CA-EDB8-146F-F0CF-4E6164D2D9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9986" y="1199190"/>
                  <a:ext cx="129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FF42E9-2A0F-3A48-940D-DA76B75F8FFB}"/>
                    </a:ext>
                  </a:extLst>
                </p14:cNvPr>
                <p14:cNvContentPartPr/>
                <p14:nvPr/>
              </p14:nvContentPartPr>
              <p14:xfrm>
                <a:off x="3191026" y="1386390"/>
                <a:ext cx="169200" cy="115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FF42E9-2A0F-3A48-940D-DA76B75F8F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2386" y="1377750"/>
                  <a:ext cx="186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C2D152-7363-6EA8-24E2-3A24536DBC5D}"/>
                    </a:ext>
                  </a:extLst>
                </p14:cNvPr>
                <p14:cNvContentPartPr/>
                <p14:nvPr/>
              </p14:nvContentPartPr>
              <p14:xfrm>
                <a:off x="3738946" y="818310"/>
                <a:ext cx="173160" cy="789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C2D152-7363-6EA8-24E2-3A24536DBC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30306" y="809310"/>
                  <a:ext cx="19080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8584D0-8B11-7CDB-A6BD-E6AB0BDA6B4B}"/>
                    </a:ext>
                  </a:extLst>
                </p14:cNvPr>
                <p14:cNvContentPartPr/>
                <p14:nvPr/>
              </p14:nvContentPartPr>
              <p14:xfrm>
                <a:off x="3904546" y="731550"/>
                <a:ext cx="201600" cy="569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8584D0-8B11-7CDB-A6BD-E6AB0BDA6B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95906" y="722910"/>
                  <a:ext cx="2192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3FBD02F-C3DF-2B9E-2CF0-1A4450BB9E06}"/>
                    </a:ext>
                  </a:extLst>
                </p14:cNvPr>
                <p14:cNvContentPartPr/>
                <p14:nvPr/>
              </p14:nvContentPartPr>
              <p14:xfrm>
                <a:off x="4221706" y="1215390"/>
                <a:ext cx="244080" cy="286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3FBD02F-C3DF-2B9E-2CF0-1A4450BB9E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3066" y="1206750"/>
                  <a:ext cx="261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D1F7AB-9B50-96B3-833D-5125F6FAA212}"/>
                    </a:ext>
                  </a:extLst>
                </p14:cNvPr>
                <p14:cNvContentPartPr/>
                <p14:nvPr/>
              </p14:nvContentPartPr>
              <p14:xfrm>
                <a:off x="4572346" y="1227990"/>
                <a:ext cx="322920" cy="167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D1F7AB-9B50-96B3-833D-5125F6FAA2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63346" y="1218990"/>
                  <a:ext cx="340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6199247-7328-37AB-3A75-BC773BD1A935}"/>
                    </a:ext>
                  </a:extLst>
                </p14:cNvPr>
                <p14:cNvContentPartPr/>
                <p14:nvPr/>
              </p14:nvContentPartPr>
              <p14:xfrm>
                <a:off x="5115586" y="801750"/>
                <a:ext cx="35280" cy="660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6199247-7328-37AB-3A75-BC773BD1A9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06946" y="793110"/>
                  <a:ext cx="5292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C934BA-C38E-28CD-49FE-6730C95CA9CF}"/>
                    </a:ext>
                  </a:extLst>
                </p14:cNvPr>
                <p14:cNvContentPartPr/>
                <p14:nvPr/>
              </p14:nvContentPartPr>
              <p14:xfrm>
                <a:off x="5148706" y="1038990"/>
                <a:ext cx="317880" cy="333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C934BA-C38E-28CD-49FE-6730C95CA9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40066" y="1030350"/>
                  <a:ext cx="33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B470487-91B6-184C-EE42-882FADC0C44B}"/>
                    </a:ext>
                  </a:extLst>
                </p14:cNvPr>
                <p14:cNvContentPartPr/>
                <p14:nvPr/>
              </p14:nvContentPartPr>
              <p14:xfrm>
                <a:off x="6157066" y="721110"/>
                <a:ext cx="369360" cy="537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B470487-91B6-184C-EE42-882FADC0C4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48066" y="712110"/>
                  <a:ext cx="387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185D69-8D31-6032-08C6-9CA2F7220E6D}"/>
                    </a:ext>
                  </a:extLst>
                </p14:cNvPr>
                <p14:cNvContentPartPr/>
                <p14:nvPr/>
              </p14:nvContentPartPr>
              <p14:xfrm>
                <a:off x="6845386" y="950430"/>
                <a:ext cx="162720" cy="33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185D69-8D31-6032-08C6-9CA2F7220E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36746" y="941790"/>
                  <a:ext cx="180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BBECD2-786B-55AA-331A-66358D7EB02E}"/>
                    </a:ext>
                  </a:extLst>
                </p14:cNvPr>
                <p14:cNvContentPartPr/>
                <p14:nvPr/>
              </p14:nvContentPartPr>
              <p14:xfrm>
                <a:off x="7263346" y="1012350"/>
                <a:ext cx="270360" cy="252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BBECD2-786B-55AA-331A-66358D7EB0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54346" y="1003710"/>
                  <a:ext cx="288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DC0BFFC-A156-04C5-2DE6-485E02A26A3A}"/>
                    </a:ext>
                  </a:extLst>
                </p14:cNvPr>
                <p14:cNvContentPartPr/>
                <p14:nvPr/>
              </p14:nvContentPartPr>
              <p14:xfrm>
                <a:off x="7648546" y="902910"/>
                <a:ext cx="160200" cy="250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DC0BFFC-A156-04C5-2DE6-485E02A26A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39546" y="893910"/>
                  <a:ext cx="177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5ACC27-F398-35E1-C1F5-D87A20C2D0E0}"/>
                    </a:ext>
                  </a:extLst>
                </p14:cNvPr>
                <p14:cNvContentPartPr/>
                <p14:nvPr/>
              </p14:nvContentPartPr>
              <p14:xfrm>
                <a:off x="8024746" y="797070"/>
                <a:ext cx="573480" cy="498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5ACC27-F398-35E1-C1F5-D87A20C2D0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15746" y="788070"/>
                  <a:ext cx="5911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58881F-E82F-A18A-1A84-434D3377BB87}"/>
                    </a:ext>
                  </a:extLst>
                </p14:cNvPr>
                <p14:cNvContentPartPr/>
                <p14:nvPr/>
              </p14:nvContentPartPr>
              <p14:xfrm>
                <a:off x="8698666" y="963750"/>
                <a:ext cx="122400" cy="177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58881F-E82F-A18A-1A84-434D3377BB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89666" y="954750"/>
                  <a:ext cx="140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7DCD4CD-31AE-100B-EAF8-A550E41A0C04}"/>
                    </a:ext>
                  </a:extLst>
                </p14:cNvPr>
                <p14:cNvContentPartPr/>
                <p14:nvPr/>
              </p14:nvContentPartPr>
              <p14:xfrm>
                <a:off x="8886586" y="939630"/>
                <a:ext cx="172440" cy="205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7DCD4CD-31AE-100B-EAF8-A550E41A0C0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77586" y="930990"/>
                  <a:ext cx="190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D68222-ED34-112C-C5AB-EFFC678969F7}"/>
                    </a:ext>
                  </a:extLst>
                </p14:cNvPr>
                <p14:cNvContentPartPr/>
                <p14:nvPr/>
              </p14:nvContentPartPr>
              <p14:xfrm>
                <a:off x="9257386" y="624990"/>
                <a:ext cx="26280" cy="567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D68222-ED34-112C-C5AB-EFFC678969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48746" y="615990"/>
                  <a:ext cx="4392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CFDE47-B041-D9C4-BC74-C76E27BC4BFB}"/>
                    </a:ext>
                  </a:extLst>
                </p14:cNvPr>
                <p14:cNvContentPartPr/>
                <p14:nvPr/>
              </p14:nvContentPartPr>
              <p14:xfrm>
                <a:off x="9055426" y="909030"/>
                <a:ext cx="380160" cy="44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CFDE47-B041-D9C4-BC74-C76E27BC4B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46426" y="900390"/>
                  <a:ext cx="397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A316B53-7543-BB86-1086-555A662A125A}"/>
                    </a:ext>
                  </a:extLst>
                </p14:cNvPr>
                <p14:cNvContentPartPr/>
                <p14:nvPr/>
              </p14:nvContentPartPr>
              <p14:xfrm>
                <a:off x="1187986" y="3296190"/>
                <a:ext cx="7028640" cy="2757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A316B53-7543-BB86-1086-555A662A12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8986" y="3287190"/>
                  <a:ext cx="7046280" cy="27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0FE52D3-260E-A469-4B60-4CC535BEDADD}"/>
                    </a:ext>
                  </a:extLst>
                </p14:cNvPr>
                <p14:cNvContentPartPr/>
                <p14:nvPr/>
              </p14:nvContentPartPr>
              <p14:xfrm>
                <a:off x="2699266" y="4296630"/>
                <a:ext cx="230400" cy="6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0FE52D3-260E-A469-4B60-4CC535BEDA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90626" y="4287990"/>
                  <a:ext cx="248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20A74B5-DF37-6D0D-ACBF-55D4DCCC6C94}"/>
                    </a:ext>
                  </a:extLst>
                </p14:cNvPr>
                <p14:cNvContentPartPr/>
                <p14:nvPr/>
              </p14:nvContentPartPr>
              <p14:xfrm>
                <a:off x="3425026" y="4298430"/>
                <a:ext cx="676800" cy="33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20A74B5-DF37-6D0D-ACBF-55D4DCCC6C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6386" y="4289790"/>
                  <a:ext cx="694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601F4E7-76F5-E57D-55F3-68A259A9E45E}"/>
                    </a:ext>
                  </a:extLst>
                </p14:cNvPr>
                <p14:cNvContentPartPr/>
                <p14:nvPr/>
              </p14:nvContentPartPr>
              <p14:xfrm>
                <a:off x="4541386" y="4398870"/>
                <a:ext cx="1040400" cy="53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601F4E7-76F5-E57D-55F3-68A259A9E4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32746" y="4390230"/>
                  <a:ext cx="1058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F430490-7449-65ED-7198-611B14086485}"/>
                    </a:ext>
                  </a:extLst>
                </p14:cNvPr>
                <p14:cNvContentPartPr/>
                <p14:nvPr/>
              </p14:nvContentPartPr>
              <p14:xfrm>
                <a:off x="6427786" y="4350990"/>
                <a:ext cx="991800" cy="32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F430490-7449-65ED-7198-611B140864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18786" y="4341990"/>
                  <a:ext cx="1009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C81B1A4-219B-83DA-A423-2C9BC05133BE}"/>
                    </a:ext>
                  </a:extLst>
                </p14:cNvPr>
                <p14:cNvContentPartPr/>
                <p14:nvPr/>
              </p14:nvContentPartPr>
              <p14:xfrm>
                <a:off x="3432586" y="3376470"/>
                <a:ext cx="274320" cy="784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C81B1A4-219B-83DA-A423-2C9BC05133B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23586" y="3367470"/>
                  <a:ext cx="29196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DBEBE24-3B1D-4AF9-CACB-DF0EFA1AF4CE}"/>
                    </a:ext>
                  </a:extLst>
                </p14:cNvPr>
                <p14:cNvContentPartPr/>
                <p14:nvPr/>
              </p14:nvContentPartPr>
              <p14:xfrm>
                <a:off x="3674866" y="3412470"/>
                <a:ext cx="344880" cy="135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DBEBE24-3B1D-4AF9-CACB-DF0EFA1AF4C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66226" y="3403470"/>
                  <a:ext cx="362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D47652C-2951-86EC-3408-9FAA7BA1F273}"/>
                    </a:ext>
                  </a:extLst>
                </p14:cNvPr>
                <p14:cNvContentPartPr/>
                <p14:nvPr/>
              </p14:nvContentPartPr>
              <p14:xfrm>
                <a:off x="3278506" y="3969030"/>
                <a:ext cx="316800" cy="316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D47652C-2951-86EC-3408-9FAA7BA1F2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69506" y="3960030"/>
                  <a:ext cx="3344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91239FD-A68C-B991-6758-DD5AC6293E7F}"/>
                    </a:ext>
                  </a:extLst>
                </p14:cNvPr>
                <p14:cNvContentPartPr/>
                <p14:nvPr/>
              </p14:nvContentPartPr>
              <p14:xfrm>
                <a:off x="3481186" y="3381150"/>
                <a:ext cx="383400" cy="318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91239FD-A68C-B991-6758-DD5AC6293E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72546" y="3372150"/>
                  <a:ext cx="401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1D39E47-AC3C-9C19-5BFE-ABF1D166A5F2}"/>
                    </a:ext>
                  </a:extLst>
                </p14:cNvPr>
                <p14:cNvContentPartPr/>
                <p14:nvPr/>
              </p14:nvContentPartPr>
              <p14:xfrm>
                <a:off x="2538346" y="5845710"/>
                <a:ext cx="150480" cy="41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1D39E47-AC3C-9C19-5BFE-ABF1D166A5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29706" y="5837070"/>
                  <a:ext cx="168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6E079BD-2388-B8C4-24E6-B97CF2CE808C}"/>
                    </a:ext>
                  </a:extLst>
                </p14:cNvPr>
                <p14:cNvContentPartPr/>
                <p14:nvPr/>
              </p14:nvContentPartPr>
              <p14:xfrm>
                <a:off x="2996986" y="4708470"/>
                <a:ext cx="64080" cy="1228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6E079BD-2388-B8C4-24E6-B97CF2CE80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87986" y="4699470"/>
                  <a:ext cx="81720" cy="12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12B0E9C-FC8A-8999-BDFB-340F7961B1B0}"/>
                    </a:ext>
                  </a:extLst>
                </p14:cNvPr>
                <p14:cNvContentPartPr/>
                <p14:nvPr/>
              </p14:nvContentPartPr>
              <p14:xfrm>
                <a:off x="2844346" y="5690190"/>
                <a:ext cx="381960" cy="266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12B0E9C-FC8A-8999-BDFB-340F7961B1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35706" y="5681550"/>
                  <a:ext cx="399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58186D2-FA9E-C18D-05CD-D8D1346E12AB}"/>
                    </a:ext>
                  </a:extLst>
                </p14:cNvPr>
                <p14:cNvContentPartPr/>
                <p14:nvPr/>
              </p14:nvContentPartPr>
              <p14:xfrm>
                <a:off x="2883226" y="4729710"/>
                <a:ext cx="366480" cy="341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58186D2-FA9E-C18D-05CD-D8D1346E12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74226" y="4720710"/>
                  <a:ext cx="3841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99BEAFA-DFAF-14C8-9B40-93986F99C5F4}"/>
                    </a:ext>
                  </a:extLst>
                </p14:cNvPr>
                <p14:cNvContentPartPr/>
                <p14:nvPr/>
              </p14:nvContentPartPr>
              <p14:xfrm>
                <a:off x="3303706" y="5604510"/>
                <a:ext cx="254880" cy="295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99BEAFA-DFAF-14C8-9B40-93986F99C5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94706" y="5595870"/>
                  <a:ext cx="2725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BD552EF-47A2-395C-9546-32379FDA09DC}"/>
                    </a:ext>
                  </a:extLst>
                </p14:cNvPr>
                <p14:cNvContentPartPr/>
                <p14:nvPr/>
              </p14:nvContentPartPr>
              <p14:xfrm>
                <a:off x="3215506" y="5434950"/>
                <a:ext cx="190440" cy="3589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BD552EF-47A2-395C-9546-32379FDA09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06506" y="5425950"/>
                  <a:ext cx="2080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148FDBA-37FB-937C-4C89-713D1A0F2807}"/>
                    </a:ext>
                  </a:extLst>
                </p14:cNvPr>
                <p14:cNvContentPartPr/>
                <p14:nvPr/>
              </p14:nvContentPartPr>
              <p14:xfrm>
                <a:off x="3509266" y="5650590"/>
                <a:ext cx="214920" cy="252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148FDBA-37FB-937C-4C89-713D1A0F280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00266" y="5641590"/>
                  <a:ext cx="232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E00FB49-EBB7-D36D-79F5-F9CE250A1B05}"/>
                    </a:ext>
                  </a:extLst>
                </p14:cNvPr>
                <p14:cNvContentPartPr/>
                <p14:nvPr/>
              </p14:nvContentPartPr>
              <p14:xfrm>
                <a:off x="2317306" y="2091630"/>
                <a:ext cx="44640" cy="529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E00FB49-EBB7-D36D-79F5-F9CE250A1B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08306" y="2082990"/>
                  <a:ext cx="622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D4E867-58C0-3A74-1499-BA3C7C5B6CED}"/>
                    </a:ext>
                  </a:extLst>
                </p14:cNvPr>
                <p14:cNvContentPartPr/>
                <p14:nvPr/>
              </p14:nvContentPartPr>
              <p14:xfrm>
                <a:off x="1965946" y="2174430"/>
                <a:ext cx="565560" cy="586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D4E867-58C0-3A74-1499-BA3C7C5B6C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57306" y="2165790"/>
                  <a:ext cx="583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BA60F38-0023-E29E-4532-FF97FC928601}"/>
                    </a:ext>
                  </a:extLst>
                </p14:cNvPr>
                <p14:cNvContentPartPr/>
                <p14:nvPr/>
              </p14:nvContentPartPr>
              <p14:xfrm>
                <a:off x="2614666" y="2484390"/>
                <a:ext cx="300960" cy="283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BA60F38-0023-E29E-4532-FF97FC9286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05666" y="2475750"/>
                  <a:ext cx="318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6E12F28-E099-670D-711F-0EA0D9C5BC56}"/>
                    </a:ext>
                  </a:extLst>
                </p14:cNvPr>
                <p14:cNvContentPartPr/>
                <p14:nvPr/>
              </p14:nvContentPartPr>
              <p14:xfrm>
                <a:off x="3529786" y="2188110"/>
                <a:ext cx="258840" cy="31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6E12F28-E099-670D-711F-0EA0D9C5BC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21146" y="2179470"/>
                  <a:ext cx="276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ACC7075-13F5-4608-4DA6-55517ACB10D0}"/>
                    </a:ext>
                  </a:extLst>
                </p14:cNvPr>
                <p14:cNvContentPartPr/>
                <p14:nvPr/>
              </p14:nvContentPartPr>
              <p14:xfrm>
                <a:off x="3473266" y="2414190"/>
                <a:ext cx="325440" cy="36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ACC7075-13F5-4608-4DA6-55517ACB10D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64266" y="2405190"/>
                  <a:ext cx="343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2D37C7E-8B05-06B7-8763-18EA4073B621}"/>
                    </a:ext>
                  </a:extLst>
                </p14:cNvPr>
                <p14:cNvContentPartPr/>
                <p14:nvPr/>
              </p14:nvContentPartPr>
              <p14:xfrm>
                <a:off x="4283266" y="1822710"/>
                <a:ext cx="30240" cy="610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2D37C7E-8B05-06B7-8763-18EA4073B6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74266" y="1814070"/>
                  <a:ext cx="4788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31DB424-BF98-41CD-9756-F05DC0D1ECBD}"/>
                    </a:ext>
                  </a:extLst>
                </p14:cNvPr>
                <p14:cNvContentPartPr/>
                <p14:nvPr/>
              </p14:nvContentPartPr>
              <p14:xfrm>
                <a:off x="4279306" y="1782390"/>
                <a:ext cx="348840" cy="571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31DB424-BF98-41CD-9756-F05DC0D1EC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70666" y="1773390"/>
                  <a:ext cx="3664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38D5445-8966-D13F-F257-25BA048ABB3D}"/>
                    </a:ext>
                  </a:extLst>
                </p14:cNvPr>
                <p14:cNvContentPartPr/>
                <p14:nvPr/>
              </p14:nvContentPartPr>
              <p14:xfrm>
                <a:off x="4714546" y="2083710"/>
                <a:ext cx="199440" cy="320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38D5445-8966-D13F-F257-25BA048ABB3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05906" y="2075070"/>
                  <a:ext cx="2170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0263A33-9A63-2BFE-C2FA-1227185EC053}"/>
                    </a:ext>
                  </a:extLst>
                </p14:cNvPr>
                <p14:cNvContentPartPr/>
                <p14:nvPr/>
              </p14:nvContentPartPr>
              <p14:xfrm>
                <a:off x="5159506" y="2047710"/>
                <a:ext cx="455400" cy="481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0263A33-9A63-2BFE-C2FA-1227185EC05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50866" y="2039070"/>
                  <a:ext cx="4730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A6E9688-EED2-E12E-908D-2B61CA4EAE04}"/>
                    </a:ext>
                  </a:extLst>
                </p14:cNvPr>
                <p14:cNvContentPartPr/>
                <p14:nvPr/>
              </p14:nvContentPartPr>
              <p14:xfrm>
                <a:off x="5339146" y="2739990"/>
                <a:ext cx="12960" cy="495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A6E9688-EED2-E12E-908D-2B61CA4EAE0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30506" y="2731350"/>
                  <a:ext cx="306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3F690A5-DC37-3628-229C-B4D68CF9FD83}"/>
                    </a:ext>
                  </a:extLst>
                </p14:cNvPr>
                <p14:cNvContentPartPr/>
                <p14:nvPr/>
              </p14:nvContentPartPr>
              <p14:xfrm>
                <a:off x="5077066" y="2663670"/>
                <a:ext cx="439560" cy="147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3F690A5-DC37-3628-229C-B4D68CF9FD8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68426" y="2654670"/>
                  <a:ext cx="457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F99C626-A7D0-C5AE-19CE-EAD3F88E82BC}"/>
                    </a:ext>
                  </a:extLst>
                </p14:cNvPr>
                <p14:cNvContentPartPr/>
                <p14:nvPr/>
              </p14:nvContentPartPr>
              <p14:xfrm>
                <a:off x="5581786" y="3024750"/>
                <a:ext cx="108360" cy="3150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F99C626-A7D0-C5AE-19CE-EAD3F88E82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73146" y="3015750"/>
                  <a:ext cx="1260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1D1740D-F9FA-8CAA-7C90-55D41984BA96}"/>
                    </a:ext>
                  </a:extLst>
                </p14:cNvPr>
                <p14:cNvContentPartPr/>
                <p14:nvPr/>
              </p14:nvContentPartPr>
              <p14:xfrm>
                <a:off x="6282706" y="1597710"/>
                <a:ext cx="111240" cy="668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1D1740D-F9FA-8CAA-7C90-55D41984BA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73706" y="1588710"/>
                  <a:ext cx="12888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62864FD-68EC-3A31-6A91-68DD724175E3}"/>
                    </a:ext>
                  </a:extLst>
                </p14:cNvPr>
                <p14:cNvContentPartPr/>
                <p14:nvPr/>
              </p14:nvContentPartPr>
              <p14:xfrm>
                <a:off x="6193786" y="1791750"/>
                <a:ext cx="512640" cy="4280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62864FD-68EC-3A31-6A91-68DD724175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84786" y="1783110"/>
                  <a:ext cx="5302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713A2F1-3789-1EBD-A607-CDC2C038B690}"/>
                    </a:ext>
                  </a:extLst>
                </p14:cNvPr>
                <p14:cNvContentPartPr/>
                <p14:nvPr/>
              </p14:nvContentPartPr>
              <p14:xfrm>
                <a:off x="6947626" y="1782030"/>
                <a:ext cx="642600" cy="335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713A2F1-3789-1EBD-A607-CDC2C038B69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38626" y="1773030"/>
                  <a:ext cx="6602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44F7813-6799-8725-667B-DDA8B4984974}"/>
                    </a:ext>
                  </a:extLst>
                </p14:cNvPr>
                <p14:cNvContentPartPr/>
                <p14:nvPr/>
              </p14:nvContentPartPr>
              <p14:xfrm>
                <a:off x="7652506" y="1851510"/>
                <a:ext cx="309600" cy="297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44F7813-6799-8725-667B-DDA8B498497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43866" y="1842510"/>
                  <a:ext cx="327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1A60AAC-6BA9-D8D0-7AA9-372F828C1138}"/>
                    </a:ext>
                  </a:extLst>
                </p14:cNvPr>
                <p14:cNvContentPartPr/>
                <p14:nvPr/>
              </p14:nvContentPartPr>
              <p14:xfrm>
                <a:off x="7237426" y="1529310"/>
                <a:ext cx="360" cy="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1A60AAC-6BA9-D8D0-7AA9-372F828C113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28786" y="15206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59757DE-01D7-6BA3-57E4-20A2FF8E464D}"/>
                    </a:ext>
                  </a:extLst>
                </p14:cNvPr>
                <p14:cNvContentPartPr/>
                <p14:nvPr/>
              </p14:nvContentPartPr>
              <p14:xfrm>
                <a:off x="6108826" y="2787150"/>
                <a:ext cx="144360" cy="68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59757DE-01D7-6BA3-57E4-20A2FF8E464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00186" y="2778510"/>
                  <a:ext cx="162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5C6FDAA-15C0-B84E-2221-16D7325EF41A}"/>
                    </a:ext>
                  </a:extLst>
                </p14:cNvPr>
                <p14:cNvContentPartPr/>
                <p14:nvPr/>
              </p14:nvContentPartPr>
              <p14:xfrm>
                <a:off x="6028546" y="3016470"/>
                <a:ext cx="245520" cy="88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5C6FDAA-15C0-B84E-2221-16D7325EF41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19546" y="3007470"/>
                  <a:ext cx="263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766DBA9-4E2C-8D69-71F0-6FC77AF7D33E}"/>
                    </a:ext>
                  </a:extLst>
                </p14:cNvPr>
                <p14:cNvContentPartPr/>
                <p14:nvPr/>
              </p14:nvContentPartPr>
              <p14:xfrm>
                <a:off x="6614986" y="2649990"/>
                <a:ext cx="176760" cy="483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766DBA9-4E2C-8D69-71F0-6FC77AF7D3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05986" y="2641350"/>
                  <a:ext cx="194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52186EF-7099-E4A5-7C73-E4383EF5F8B7}"/>
                    </a:ext>
                  </a:extLst>
                </p14:cNvPr>
                <p14:cNvContentPartPr/>
                <p14:nvPr/>
              </p14:nvContentPartPr>
              <p14:xfrm>
                <a:off x="6943306" y="2809110"/>
                <a:ext cx="217440" cy="223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52186EF-7099-E4A5-7C73-E4383EF5F8B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34306" y="2800110"/>
                  <a:ext cx="235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B572BA0-45DB-C4DE-F7ED-7794A7B38FEA}"/>
                    </a:ext>
                  </a:extLst>
                </p14:cNvPr>
                <p14:cNvContentPartPr/>
                <p14:nvPr/>
              </p14:nvContentPartPr>
              <p14:xfrm>
                <a:off x="7250386" y="2481870"/>
                <a:ext cx="45360" cy="4557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B572BA0-45DB-C4DE-F7ED-7794A7B38F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41386" y="2473230"/>
                  <a:ext cx="630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AF93A56-AC40-0B06-75DC-717D35B6C8D8}"/>
                    </a:ext>
                  </a:extLst>
                </p14:cNvPr>
                <p14:cNvContentPartPr/>
                <p14:nvPr/>
              </p14:nvContentPartPr>
              <p14:xfrm>
                <a:off x="7410586" y="2377110"/>
                <a:ext cx="117000" cy="599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AF93A56-AC40-0B06-75DC-717D35B6C8D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01946" y="2368470"/>
                  <a:ext cx="13464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BD88B55-9F5F-0F0A-EC90-80CB30785607}"/>
                    </a:ext>
                  </a:extLst>
                </p14:cNvPr>
                <p14:cNvContentPartPr/>
                <p14:nvPr/>
              </p14:nvContentPartPr>
              <p14:xfrm>
                <a:off x="7297906" y="2664030"/>
                <a:ext cx="395640" cy="180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BD88B55-9F5F-0F0A-EC90-80CB307856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89266" y="2655390"/>
                  <a:ext cx="413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31F4BDE-2C26-0E25-96AC-F6C2B574C148}"/>
                    </a:ext>
                  </a:extLst>
                </p14:cNvPr>
                <p14:cNvContentPartPr/>
                <p14:nvPr/>
              </p14:nvContentPartPr>
              <p14:xfrm>
                <a:off x="7814146" y="2385030"/>
                <a:ext cx="250200" cy="5630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31F4BDE-2C26-0E25-96AC-F6C2B574C1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05146" y="2376390"/>
                  <a:ext cx="2678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7511035-EC85-5937-269C-0805F62BD29B}"/>
                    </a:ext>
                  </a:extLst>
                </p14:cNvPr>
                <p14:cNvContentPartPr/>
                <p14:nvPr/>
              </p14:nvContentPartPr>
              <p14:xfrm>
                <a:off x="8067586" y="2831430"/>
                <a:ext cx="7560" cy="781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7511035-EC85-5937-269C-0805F62BD29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58946" y="2822790"/>
                  <a:ext cx="25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75F6AAF-670B-03FF-BF45-CC56166603DC}"/>
                    </a:ext>
                  </a:extLst>
                </p14:cNvPr>
                <p14:cNvContentPartPr/>
                <p14:nvPr/>
              </p14:nvContentPartPr>
              <p14:xfrm>
                <a:off x="8286106" y="2721990"/>
                <a:ext cx="244080" cy="1504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75F6AAF-670B-03FF-BF45-CC56166603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77106" y="2712990"/>
                  <a:ext cx="261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F571DFA-6A9E-A04C-D972-89EE89049EC8}"/>
                    </a:ext>
                  </a:extLst>
                </p14:cNvPr>
                <p14:cNvContentPartPr/>
                <p14:nvPr/>
              </p14:nvContentPartPr>
              <p14:xfrm>
                <a:off x="8695066" y="2626590"/>
                <a:ext cx="195840" cy="5176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F571DFA-6A9E-A04C-D972-89EE89049EC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86426" y="2617950"/>
                  <a:ext cx="213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E33B516-72DF-C525-BF78-C14525720734}"/>
                    </a:ext>
                  </a:extLst>
                </p14:cNvPr>
                <p14:cNvContentPartPr/>
                <p14:nvPr/>
              </p14:nvContentPartPr>
              <p14:xfrm>
                <a:off x="9502546" y="2204670"/>
                <a:ext cx="36000" cy="492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E33B516-72DF-C525-BF78-C1452572073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93906" y="2195670"/>
                  <a:ext cx="536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26A511A-1EC4-167D-8573-4825B656BCD4}"/>
                    </a:ext>
                  </a:extLst>
                </p14:cNvPr>
                <p14:cNvContentPartPr/>
                <p14:nvPr/>
              </p14:nvContentPartPr>
              <p14:xfrm>
                <a:off x="9293026" y="2352270"/>
                <a:ext cx="423720" cy="328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26A511A-1EC4-167D-8573-4825B656BC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84386" y="2343630"/>
                  <a:ext cx="4413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BB07473-E59D-2CCF-E4B1-492D30222806}"/>
                    </a:ext>
                  </a:extLst>
                </p14:cNvPr>
                <p14:cNvContentPartPr/>
                <p14:nvPr/>
              </p14:nvContentPartPr>
              <p14:xfrm>
                <a:off x="9917626" y="2413830"/>
                <a:ext cx="412560" cy="1771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BB07473-E59D-2CCF-E4B1-492D3022280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08986" y="2404830"/>
                  <a:ext cx="430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96EA5CD-7BFD-35DC-878A-3E9E4DE45B8C}"/>
                    </a:ext>
                  </a:extLst>
                </p14:cNvPr>
                <p14:cNvContentPartPr/>
                <p14:nvPr/>
              </p14:nvContentPartPr>
              <p14:xfrm>
                <a:off x="10332706" y="2007750"/>
                <a:ext cx="1080" cy="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96EA5CD-7BFD-35DC-878A-3E9E4DE45B8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24066" y="199875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00D956F-AFF7-4951-C6A2-29515ECB515F}"/>
                    </a:ext>
                  </a:extLst>
                </p14:cNvPr>
                <p14:cNvContentPartPr/>
                <p14:nvPr/>
              </p14:nvContentPartPr>
              <p14:xfrm>
                <a:off x="10389226" y="2319150"/>
                <a:ext cx="270000" cy="239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00D956F-AFF7-4951-C6A2-29515ECB515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80586" y="2310510"/>
                  <a:ext cx="287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7813B8E-B385-DACC-417B-35654F9E79D2}"/>
                    </a:ext>
                  </a:extLst>
                </p14:cNvPr>
                <p14:cNvContentPartPr/>
                <p14:nvPr/>
              </p14:nvContentPartPr>
              <p14:xfrm>
                <a:off x="6491866" y="3434070"/>
                <a:ext cx="473400" cy="259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7813B8E-B385-DACC-417B-35654F9E79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82866" y="3425430"/>
                  <a:ext cx="491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658C29A-C965-5D79-FDDB-D008062649F8}"/>
                    </a:ext>
                  </a:extLst>
                </p14:cNvPr>
                <p14:cNvContentPartPr/>
                <p14:nvPr/>
              </p14:nvContentPartPr>
              <p14:xfrm>
                <a:off x="7058146" y="3454230"/>
                <a:ext cx="345600" cy="414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658C29A-C965-5D79-FDDB-D008062649F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49506" y="3445590"/>
                  <a:ext cx="3632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6298C38-2564-7E90-170A-EE8C85BFEA07}"/>
                    </a:ext>
                  </a:extLst>
                </p14:cNvPr>
                <p14:cNvContentPartPr/>
                <p14:nvPr/>
              </p14:nvContentPartPr>
              <p14:xfrm>
                <a:off x="7624426" y="3473670"/>
                <a:ext cx="162720" cy="53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6298C38-2564-7E90-170A-EE8C85BFEA0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15786" y="3465030"/>
                  <a:ext cx="1803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8C35F87-2A9F-3A87-312E-23A35A912FF7}"/>
                    </a:ext>
                  </a:extLst>
                </p14:cNvPr>
                <p14:cNvContentPartPr/>
                <p14:nvPr/>
              </p14:nvContentPartPr>
              <p14:xfrm>
                <a:off x="7612186" y="3636030"/>
                <a:ext cx="151920" cy="680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8C35F87-2A9F-3A87-312E-23A35A912FF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03546" y="3627390"/>
                  <a:ext cx="169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70CD28E-FAB8-48AD-4D4A-E9D9AC1FDA46}"/>
                    </a:ext>
                  </a:extLst>
                </p14:cNvPr>
                <p14:cNvContentPartPr/>
                <p14:nvPr/>
              </p14:nvContentPartPr>
              <p14:xfrm>
                <a:off x="8039506" y="3261630"/>
                <a:ext cx="150120" cy="555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70CD28E-FAB8-48AD-4D4A-E9D9AC1FDA4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30866" y="3252630"/>
                  <a:ext cx="16776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945E512-8047-3CCA-F0E8-A3FCB92BA32E}"/>
                    </a:ext>
                  </a:extLst>
                </p14:cNvPr>
                <p14:cNvContentPartPr/>
                <p14:nvPr/>
              </p14:nvContentPartPr>
              <p14:xfrm>
                <a:off x="8015386" y="3261630"/>
                <a:ext cx="386280" cy="5691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945E512-8047-3CCA-F0E8-A3FCB92BA3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06386" y="3252630"/>
                  <a:ext cx="40392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F426F28-5647-11E1-0842-2FEDF1F29FE8}"/>
                    </a:ext>
                  </a:extLst>
                </p14:cNvPr>
                <p14:cNvContentPartPr/>
                <p14:nvPr/>
              </p14:nvContentPartPr>
              <p14:xfrm>
                <a:off x="8549626" y="3500670"/>
                <a:ext cx="297000" cy="253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F426F28-5647-11E1-0842-2FEDF1F29FE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40986" y="3491670"/>
                  <a:ext cx="314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8D5F547-2624-B8AB-41BC-6C34E7D4B5A2}"/>
                    </a:ext>
                  </a:extLst>
                </p14:cNvPr>
                <p14:cNvContentPartPr/>
                <p14:nvPr/>
              </p14:nvContentPartPr>
              <p14:xfrm>
                <a:off x="8921146" y="3390510"/>
                <a:ext cx="577440" cy="534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8D5F547-2624-B8AB-41BC-6C34E7D4B5A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12146" y="3381870"/>
                  <a:ext cx="5950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4448392-D6C7-B9CA-1B4A-6776A01D7EDA}"/>
                    </a:ext>
                  </a:extLst>
                </p14:cNvPr>
                <p14:cNvContentPartPr/>
                <p14:nvPr/>
              </p14:nvContentPartPr>
              <p14:xfrm>
                <a:off x="9467626" y="3326430"/>
                <a:ext cx="239040" cy="326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4448392-D6C7-B9CA-1B4A-6776A01D7ED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58986" y="3317790"/>
                  <a:ext cx="2566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E9C345E-0A1C-6B87-B20C-F27154B4B126}"/>
                    </a:ext>
                  </a:extLst>
                </p14:cNvPr>
                <p14:cNvContentPartPr/>
                <p14:nvPr/>
              </p14:nvContentPartPr>
              <p14:xfrm>
                <a:off x="9798106" y="3133830"/>
                <a:ext cx="506160" cy="5338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E9C345E-0A1C-6B87-B20C-F27154B4B1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89106" y="3124830"/>
                  <a:ext cx="5238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83EA122-E35B-4E45-B50B-611CBBB0EF56}"/>
                    </a:ext>
                  </a:extLst>
                </p14:cNvPr>
                <p14:cNvContentPartPr/>
                <p14:nvPr/>
              </p14:nvContentPartPr>
              <p14:xfrm>
                <a:off x="10685146" y="3188910"/>
                <a:ext cx="243000" cy="249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83EA122-E35B-4E45-B50B-611CBBB0EF5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76506" y="3180270"/>
                  <a:ext cx="2606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3A132FB-4A81-08AD-F7A8-34D4BFD0DBA1}"/>
                    </a:ext>
                  </a:extLst>
                </p14:cNvPr>
                <p14:cNvContentPartPr/>
                <p14:nvPr/>
              </p14:nvContentPartPr>
              <p14:xfrm>
                <a:off x="11037226" y="3213390"/>
                <a:ext cx="151560" cy="289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3A132FB-4A81-08AD-F7A8-34D4BFD0D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028226" y="3204390"/>
                  <a:ext cx="169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CDA94DD-7198-E349-31F8-B797192A2A86}"/>
                    </a:ext>
                  </a:extLst>
                </p14:cNvPr>
                <p14:cNvContentPartPr/>
                <p14:nvPr/>
              </p14:nvContentPartPr>
              <p14:xfrm>
                <a:off x="11306146" y="3173070"/>
                <a:ext cx="195840" cy="2336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CDA94DD-7198-E349-31F8-B797192A2A8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97146" y="3164430"/>
                  <a:ext cx="213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784D442-7AC7-C103-6BD6-24CC88B2F5D5}"/>
                    </a:ext>
                  </a:extLst>
                </p14:cNvPr>
                <p14:cNvContentPartPr/>
                <p14:nvPr/>
              </p14:nvContentPartPr>
              <p14:xfrm>
                <a:off x="11747146" y="3341910"/>
                <a:ext cx="360" cy="3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784D442-7AC7-C103-6BD6-24CC88B2F5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38506" y="3333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0571FC7-329B-D748-651B-36913CE4C8A9}"/>
                    </a:ext>
                  </a:extLst>
                </p14:cNvPr>
                <p14:cNvContentPartPr/>
                <p14:nvPr/>
              </p14:nvContentPartPr>
              <p14:xfrm>
                <a:off x="8921866" y="4089270"/>
                <a:ext cx="182880" cy="5155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0571FC7-329B-D748-651B-36913CE4C8A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13226" y="4080630"/>
                  <a:ext cx="2005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6BCF1C2-E80C-2899-1AC4-03237C82267B}"/>
                    </a:ext>
                  </a:extLst>
                </p14:cNvPr>
                <p14:cNvContentPartPr/>
                <p14:nvPr/>
              </p14:nvContentPartPr>
              <p14:xfrm>
                <a:off x="9079186" y="3914310"/>
                <a:ext cx="343800" cy="1069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6BCF1C2-E80C-2899-1AC4-03237C82267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070546" y="3905670"/>
                  <a:ext cx="361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0FB66C6-4BA1-88C6-AE3C-4FC049B43996}"/>
                    </a:ext>
                  </a:extLst>
                </p14:cNvPr>
                <p14:cNvContentPartPr/>
                <p14:nvPr/>
              </p14:nvContentPartPr>
              <p14:xfrm>
                <a:off x="9083506" y="4249110"/>
                <a:ext cx="200520" cy="1260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0FB66C6-4BA1-88C6-AE3C-4FC049B4399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074506" y="4240110"/>
                  <a:ext cx="218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6B19E3A-2C5B-E2AB-75D5-9167CDE9C6B1}"/>
                    </a:ext>
                  </a:extLst>
                </p14:cNvPr>
                <p14:cNvContentPartPr/>
                <p14:nvPr/>
              </p14:nvContentPartPr>
              <p14:xfrm>
                <a:off x="9450346" y="4124910"/>
                <a:ext cx="169920" cy="3247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6B19E3A-2C5B-E2AB-75D5-9167CDE9C6B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1346" y="4115910"/>
                  <a:ext cx="1875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91046DD-3E67-6BC7-F01A-A1B88F476FC9}"/>
                    </a:ext>
                  </a:extLst>
                </p14:cNvPr>
                <p14:cNvContentPartPr/>
                <p14:nvPr/>
              </p14:nvContentPartPr>
              <p14:xfrm>
                <a:off x="9707746" y="4240110"/>
                <a:ext cx="428400" cy="549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91046DD-3E67-6BC7-F01A-A1B88F476FC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98746" y="4231470"/>
                  <a:ext cx="446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B7BF691-CE1E-5E0E-6BE9-7C1B9A267076}"/>
                    </a:ext>
                  </a:extLst>
                </p14:cNvPr>
                <p14:cNvContentPartPr/>
                <p14:nvPr/>
              </p14:nvContentPartPr>
              <p14:xfrm>
                <a:off x="10413346" y="4290510"/>
                <a:ext cx="25560" cy="32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B7BF691-CE1E-5E0E-6BE9-7C1B9A26707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404346" y="4281510"/>
                  <a:ext cx="43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9A5F4C2-62D8-28DA-629B-BE1ACC2EB64E}"/>
                    </a:ext>
                  </a:extLst>
                </p14:cNvPr>
                <p14:cNvContentPartPr/>
                <p14:nvPr/>
              </p14:nvContentPartPr>
              <p14:xfrm>
                <a:off x="9128866" y="4762110"/>
                <a:ext cx="75600" cy="6368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9A5F4C2-62D8-28DA-629B-BE1ACC2EB64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20226" y="4753470"/>
                  <a:ext cx="9324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36CAF69-AE45-A77C-B016-5723515E5810}"/>
                    </a:ext>
                  </a:extLst>
                </p14:cNvPr>
                <p14:cNvContentPartPr/>
                <p14:nvPr/>
              </p14:nvContentPartPr>
              <p14:xfrm>
                <a:off x="9474106" y="4664190"/>
                <a:ext cx="27000" cy="704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36CAF69-AE45-A77C-B016-5723515E581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465466" y="4655550"/>
                  <a:ext cx="4464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9623B09-D972-1983-FEE0-5BE42B769040}"/>
                    </a:ext>
                  </a:extLst>
                </p14:cNvPr>
                <p14:cNvContentPartPr/>
                <p14:nvPr/>
              </p14:nvContentPartPr>
              <p14:xfrm>
                <a:off x="8896306" y="5097990"/>
                <a:ext cx="1022040" cy="4438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9623B09-D972-1983-FEE0-5BE42B76904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87306" y="5089350"/>
                  <a:ext cx="10396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AFD95BE-A898-6649-49B3-D49775623B60}"/>
                    </a:ext>
                  </a:extLst>
                </p14:cNvPr>
                <p14:cNvContentPartPr/>
                <p14:nvPr/>
              </p14:nvContentPartPr>
              <p14:xfrm>
                <a:off x="7655746" y="5560950"/>
                <a:ext cx="362160" cy="741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AFD95BE-A898-6649-49B3-D49775623B6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47106" y="5552310"/>
                  <a:ext cx="37980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4372874-1135-F163-2C9C-E5286E088D68}"/>
                    </a:ext>
                  </a:extLst>
                </p14:cNvPr>
                <p14:cNvContentPartPr/>
                <p14:nvPr/>
              </p14:nvContentPartPr>
              <p14:xfrm>
                <a:off x="8265226" y="5901870"/>
                <a:ext cx="88200" cy="387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4372874-1135-F163-2C9C-E5286E088D6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56226" y="5893230"/>
                  <a:ext cx="1058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53AEA17-D5B4-5F45-F522-1DA4C4D98852}"/>
                    </a:ext>
                  </a:extLst>
                </p14:cNvPr>
                <p14:cNvContentPartPr/>
                <p14:nvPr/>
              </p14:nvContentPartPr>
              <p14:xfrm>
                <a:off x="8571586" y="6175110"/>
                <a:ext cx="245880" cy="3153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53AEA17-D5B4-5F45-F522-1DA4C4D9885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62586" y="6166110"/>
                  <a:ext cx="263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134031A-0AAD-A3A8-16BD-7F542CCD9647}"/>
                    </a:ext>
                  </a:extLst>
                </p14:cNvPr>
                <p14:cNvContentPartPr/>
                <p14:nvPr/>
              </p14:nvContentPartPr>
              <p14:xfrm>
                <a:off x="8503186" y="5886030"/>
                <a:ext cx="360" cy="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134031A-0AAD-A3A8-16BD-7F542CCD964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94546" y="5877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7ED57A8-1AD8-A7BD-058A-66E02A9FAB16}"/>
                    </a:ext>
                  </a:extLst>
                </p14:cNvPr>
                <p14:cNvContentPartPr/>
                <p14:nvPr/>
              </p14:nvContentPartPr>
              <p14:xfrm>
                <a:off x="8035186" y="5294910"/>
                <a:ext cx="187920" cy="417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7ED57A8-1AD8-A7BD-058A-66E02A9FAB1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26546" y="5286270"/>
                  <a:ext cx="2055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96A0A4A-91F6-3A76-4D4D-8071FF7765CA}"/>
                    </a:ext>
                  </a:extLst>
                </p14:cNvPr>
                <p14:cNvContentPartPr/>
                <p14:nvPr/>
              </p14:nvContentPartPr>
              <p14:xfrm>
                <a:off x="8023666" y="5306070"/>
                <a:ext cx="245520" cy="3538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96A0A4A-91F6-3A76-4D4D-8071FF7765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14666" y="5297070"/>
                  <a:ext cx="263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EFDD7ED-0BA1-1A7F-046C-49494E9FEADF}"/>
                    </a:ext>
                  </a:extLst>
                </p14:cNvPr>
                <p14:cNvContentPartPr/>
                <p14:nvPr/>
              </p14:nvContentPartPr>
              <p14:xfrm>
                <a:off x="9127786" y="5970990"/>
                <a:ext cx="201600" cy="640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EFDD7ED-0BA1-1A7F-046C-49494E9FEAD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119146" y="5961990"/>
                  <a:ext cx="219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249D68C-A67F-A88C-8213-1CF6253A850E}"/>
                    </a:ext>
                  </a:extLst>
                </p14:cNvPr>
                <p14:cNvContentPartPr/>
                <p14:nvPr/>
              </p14:nvContentPartPr>
              <p14:xfrm>
                <a:off x="9552226" y="5693070"/>
                <a:ext cx="207360" cy="371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249D68C-A67F-A88C-8213-1CF6253A850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543586" y="5684070"/>
                  <a:ext cx="2250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52FB5E9-2B94-88E7-3784-8E4056C7076D}"/>
                    </a:ext>
                  </a:extLst>
                </p14:cNvPr>
                <p14:cNvContentPartPr/>
                <p14:nvPr/>
              </p14:nvContentPartPr>
              <p14:xfrm>
                <a:off x="9818626" y="6310470"/>
                <a:ext cx="2520" cy="1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52FB5E9-2B94-88E7-3784-8E4056C7076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09986" y="6301470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9B1C675-DE6A-E07E-1FAD-7C74DD71CB11}"/>
                    </a:ext>
                  </a:extLst>
                </p14:cNvPr>
                <p14:cNvContentPartPr/>
                <p14:nvPr/>
              </p14:nvContentPartPr>
              <p14:xfrm>
                <a:off x="8909986" y="5886750"/>
                <a:ext cx="219240" cy="277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9B1C675-DE6A-E07E-1FAD-7C74DD71CB1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900986" y="5878110"/>
                  <a:ext cx="236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583E266-2111-6146-DD7B-C19E6D77ABBD}"/>
                    </a:ext>
                  </a:extLst>
                </p14:cNvPr>
                <p14:cNvContentPartPr/>
                <p14:nvPr/>
              </p14:nvContentPartPr>
              <p14:xfrm>
                <a:off x="10151266" y="5271150"/>
                <a:ext cx="351000" cy="6771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583E266-2111-6146-DD7B-C19E6D77ABB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42266" y="5262510"/>
                  <a:ext cx="3686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0C3870B-8E53-3C48-4CB0-8CF4D9DFEE6E}"/>
                    </a:ext>
                  </a:extLst>
                </p14:cNvPr>
                <p14:cNvContentPartPr/>
                <p14:nvPr/>
              </p14:nvContentPartPr>
              <p14:xfrm>
                <a:off x="10061266" y="5970270"/>
                <a:ext cx="14040" cy="2332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0C3870B-8E53-3C48-4CB0-8CF4D9DFEE6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052266" y="5961270"/>
                  <a:ext cx="31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FBCF7A7-85DF-B088-579F-46EE4AF6DF84}"/>
                    </a:ext>
                  </a:extLst>
                </p14:cNvPr>
                <p14:cNvContentPartPr/>
                <p14:nvPr/>
              </p14:nvContentPartPr>
              <p14:xfrm>
                <a:off x="10719706" y="5762190"/>
                <a:ext cx="144720" cy="2746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FBCF7A7-85DF-B088-579F-46EE4AF6DF8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711066" y="5753550"/>
                  <a:ext cx="1623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F9DEAC5-229D-66D7-DFC9-36BFC0EE5980}"/>
                    </a:ext>
                  </a:extLst>
                </p14:cNvPr>
                <p14:cNvContentPartPr/>
                <p14:nvPr/>
              </p14:nvContentPartPr>
              <p14:xfrm>
                <a:off x="11094466" y="5954430"/>
                <a:ext cx="50040" cy="1890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F9DEAC5-229D-66D7-DFC9-36BFC0EE598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085826" y="5945430"/>
                  <a:ext cx="67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EE09446-C67D-96D6-7761-93D58D4281BE}"/>
                    </a:ext>
                  </a:extLst>
                </p14:cNvPr>
                <p14:cNvContentPartPr/>
                <p14:nvPr/>
              </p14:nvContentPartPr>
              <p14:xfrm>
                <a:off x="11022106" y="5765430"/>
                <a:ext cx="64080" cy="21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EE09446-C67D-96D6-7761-93D58D4281B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013106" y="5756430"/>
                  <a:ext cx="81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EC29CD1-E54E-D76E-CBD0-ECEBA4A2A2AF}"/>
                    </a:ext>
                  </a:extLst>
                </p14:cNvPr>
                <p14:cNvContentPartPr/>
                <p14:nvPr/>
              </p14:nvContentPartPr>
              <p14:xfrm>
                <a:off x="10413346" y="4929150"/>
                <a:ext cx="88560" cy="4204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EC29CD1-E54E-D76E-CBD0-ECEBA4A2A2A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404346" y="4920510"/>
                  <a:ext cx="1062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9D368D4-E20C-D0C4-DFD3-018F62B71A50}"/>
                    </a:ext>
                  </a:extLst>
                </p14:cNvPr>
                <p14:cNvContentPartPr/>
                <p14:nvPr/>
              </p14:nvContentPartPr>
              <p14:xfrm>
                <a:off x="10425586" y="4924470"/>
                <a:ext cx="169560" cy="2275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9D368D4-E20C-D0C4-DFD3-018F62B71A5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416586" y="4915470"/>
                  <a:ext cx="1872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D69FFD3-95D9-91FA-B619-32586CB02374}"/>
                    </a:ext>
                  </a:extLst>
                </p14:cNvPr>
                <p14:cNvContentPartPr/>
                <p14:nvPr/>
              </p14:nvContentPartPr>
              <p14:xfrm>
                <a:off x="11086546" y="5377350"/>
                <a:ext cx="191520" cy="1108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D69FFD3-95D9-91FA-B619-32586CB0237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077906" y="5368350"/>
                  <a:ext cx="209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BFBF42F-0189-1A11-6B03-AC93B6CC2071}"/>
                    </a:ext>
                  </a:extLst>
                </p14:cNvPr>
                <p14:cNvContentPartPr/>
                <p14:nvPr/>
              </p14:nvContentPartPr>
              <p14:xfrm>
                <a:off x="11548066" y="5122470"/>
                <a:ext cx="190080" cy="5086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BFBF42F-0189-1A11-6B03-AC93B6CC207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539426" y="5113470"/>
                  <a:ext cx="2077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90E0074-C7B5-025B-BE3A-EAF06FE61A59}"/>
                    </a:ext>
                  </a:extLst>
                </p14:cNvPr>
                <p14:cNvContentPartPr/>
                <p14:nvPr/>
              </p14:nvContentPartPr>
              <p14:xfrm>
                <a:off x="11662546" y="5743470"/>
                <a:ext cx="16920" cy="61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90E0074-C7B5-025B-BE3A-EAF06FE61A5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653906" y="5734830"/>
                  <a:ext cx="34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B65A74E-5FEE-2DCB-B830-C62F55777727}"/>
                    </a:ext>
                  </a:extLst>
                </p14:cNvPr>
                <p14:cNvContentPartPr/>
                <p14:nvPr/>
              </p14:nvContentPartPr>
              <p14:xfrm>
                <a:off x="11256106" y="5659590"/>
                <a:ext cx="119520" cy="255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B65A74E-5FEE-2DCB-B830-C62F5577772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247106" y="5650590"/>
                  <a:ext cx="137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051D31A-EFBB-686C-9446-2A66FACE62EB}"/>
                    </a:ext>
                  </a:extLst>
                </p14:cNvPr>
                <p14:cNvContentPartPr/>
                <p14:nvPr/>
              </p14:nvContentPartPr>
              <p14:xfrm>
                <a:off x="9823306" y="6270150"/>
                <a:ext cx="2160" cy="18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051D31A-EFBB-686C-9446-2A66FACE62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14666" y="6261150"/>
                  <a:ext cx="19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82948D4-378F-A272-89C1-CAEB3EBC5A9D}"/>
                    </a:ext>
                  </a:extLst>
                </p14:cNvPr>
                <p14:cNvContentPartPr/>
                <p14:nvPr/>
              </p14:nvContentPartPr>
              <p14:xfrm>
                <a:off x="536026" y="292710"/>
                <a:ext cx="11134440" cy="44082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82948D4-378F-A272-89C1-CAEB3EBC5A9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7026" y="284070"/>
                  <a:ext cx="11152080" cy="442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278E295B-84C2-98FA-4134-0B23E960694C}"/>
              </a:ext>
            </a:extLst>
          </p:cNvPr>
          <p:cNvGrpSpPr/>
          <p:nvPr/>
        </p:nvGrpSpPr>
        <p:grpSpPr>
          <a:xfrm>
            <a:off x="-148694" y="2859870"/>
            <a:ext cx="2337840" cy="2676600"/>
            <a:chOff x="-148694" y="2859870"/>
            <a:chExt cx="2337840" cy="26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81E3448-6AD3-D458-1EA3-9569AA5DA000}"/>
                    </a:ext>
                  </a:extLst>
                </p14:cNvPr>
                <p14:cNvContentPartPr/>
                <p14:nvPr/>
              </p14:nvContentPartPr>
              <p14:xfrm>
                <a:off x="429466" y="3920790"/>
                <a:ext cx="468360" cy="4906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81E3448-6AD3-D458-1EA3-9569AA5DA00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0466" y="3912150"/>
                  <a:ext cx="4860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8A816FA-1ED9-6383-EBB5-B645DADD3AD7}"/>
                    </a:ext>
                  </a:extLst>
                </p14:cNvPr>
                <p14:cNvContentPartPr/>
                <p14:nvPr/>
              </p14:nvContentPartPr>
              <p14:xfrm>
                <a:off x="406066" y="4121670"/>
                <a:ext cx="554760" cy="326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8A816FA-1ED9-6383-EBB5-B645DADD3AD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7426" y="4112670"/>
                  <a:ext cx="572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3586700-D1F7-FADE-9001-450F0BA7C2B2}"/>
                    </a:ext>
                  </a:extLst>
                </p14:cNvPr>
                <p14:cNvContentPartPr/>
                <p14:nvPr/>
              </p14:nvContentPartPr>
              <p14:xfrm>
                <a:off x="759586" y="3664110"/>
                <a:ext cx="601560" cy="3142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3586700-D1F7-FADE-9001-450F0BA7C2B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0946" y="3655110"/>
                  <a:ext cx="619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357EB50-E24C-B0BC-6D95-BD6525F3B2D6}"/>
                    </a:ext>
                  </a:extLst>
                </p14:cNvPr>
                <p14:cNvContentPartPr/>
                <p14:nvPr/>
              </p14:nvContentPartPr>
              <p14:xfrm>
                <a:off x="1167826" y="3418230"/>
                <a:ext cx="383040" cy="2383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357EB50-E24C-B0BC-6D95-BD6525F3B2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59186" y="3409590"/>
                  <a:ext cx="4006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50DB676-F3AF-FB06-88B9-7908A904D00A}"/>
                    </a:ext>
                  </a:extLst>
                </p14:cNvPr>
                <p14:cNvContentPartPr/>
                <p14:nvPr/>
              </p14:nvContentPartPr>
              <p14:xfrm>
                <a:off x="168466" y="4947510"/>
                <a:ext cx="352080" cy="207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50DB676-F3AF-FB06-88B9-7908A904D00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9466" y="4938510"/>
                  <a:ext cx="369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032C8B2-5C95-C875-F4A3-03A21BDD63AF}"/>
                    </a:ext>
                  </a:extLst>
                </p14:cNvPr>
                <p14:cNvContentPartPr/>
                <p14:nvPr/>
              </p14:nvContentPartPr>
              <p14:xfrm>
                <a:off x="131026" y="4732590"/>
                <a:ext cx="141840" cy="2998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032C8B2-5C95-C875-F4A3-03A21BDD63A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22026" y="4723950"/>
                  <a:ext cx="1594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2348D85-4ED6-A35F-CDE5-812261B42565}"/>
                    </a:ext>
                  </a:extLst>
                </p14:cNvPr>
                <p14:cNvContentPartPr/>
                <p14:nvPr/>
              </p14:nvContentPartPr>
              <p14:xfrm>
                <a:off x="418306" y="4930230"/>
                <a:ext cx="147960" cy="1962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2348D85-4ED6-A35F-CDE5-812261B4256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9306" y="4921230"/>
                  <a:ext cx="165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2837CB2-B326-2D6F-283C-BF028F361E5C}"/>
                    </a:ext>
                  </a:extLst>
                </p14:cNvPr>
                <p14:cNvContentPartPr/>
                <p14:nvPr/>
              </p14:nvContentPartPr>
              <p14:xfrm>
                <a:off x="349906" y="4708470"/>
                <a:ext cx="330840" cy="1803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2837CB2-B326-2D6F-283C-BF028F361E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1266" y="4699470"/>
                  <a:ext cx="348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E8031AD-1A61-CE37-C627-FFB3D8434545}"/>
                    </a:ext>
                  </a:extLst>
                </p14:cNvPr>
                <p14:cNvContentPartPr/>
                <p14:nvPr/>
              </p14:nvContentPartPr>
              <p14:xfrm>
                <a:off x="360346" y="4553310"/>
                <a:ext cx="79560" cy="1713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E8031AD-1A61-CE37-C627-FFB3D843454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1706" y="4544310"/>
                  <a:ext cx="97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0CD8CF7-35D2-792C-521F-F4B25CFD7B49}"/>
                    </a:ext>
                  </a:extLst>
                </p14:cNvPr>
                <p14:cNvContentPartPr/>
                <p14:nvPr/>
              </p14:nvContentPartPr>
              <p14:xfrm>
                <a:off x="527386" y="4705230"/>
                <a:ext cx="211320" cy="1263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0CD8CF7-35D2-792C-521F-F4B25CFD7B4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8386" y="4696590"/>
                  <a:ext cx="228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8B0479B-F3D1-A32A-1119-CB259119DA69}"/>
                    </a:ext>
                  </a:extLst>
                </p14:cNvPr>
                <p14:cNvContentPartPr/>
                <p14:nvPr/>
              </p14:nvContentPartPr>
              <p14:xfrm>
                <a:off x="-148694" y="2859870"/>
                <a:ext cx="2337840" cy="26766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8B0479B-F3D1-A32A-1119-CB259119DA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-157334" y="2850870"/>
                  <a:ext cx="2355480" cy="26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431261B-0231-5D40-1795-D1B0936DFF68}"/>
                    </a:ext>
                  </a:extLst>
                </p14:cNvPr>
                <p14:cNvContentPartPr/>
                <p14:nvPr/>
              </p14:nvContentPartPr>
              <p14:xfrm>
                <a:off x="1070626" y="3753030"/>
                <a:ext cx="297000" cy="4384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431261B-0231-5D40-1795-D1B0936DFF6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61626" y="3744390"/>
                  <a:ext cx="3146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BFC68BB-F9F8-27A3-4621-CECBA13EE74F}"/>
                    </a:ext>
                  </a:extLst>
                </p14:cNvPr>
                <p14:cNvContentPartPr/>
                <p14:nvPr/>
              </p14:nvContentPartPr>
              <p14:xfrm>
                <a:off x="1110586" y="3296190"/>
                <a:ext cx="559800" cy="3430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BFC68BB-F9F8-27A3-4621-CECBA13EE74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01946" y="3287190"/>
                  <a:ext cx="577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AA28A45-63C8-ADB4-9480-D7ED25E00C05}"/>
                    </a:ext>
                  </a:extLst>
                </p14:cNvPr>
                <p14:cNvContentPartPr/>
                <p14:nvPr/>
              </p14:nvContentPartPr>
              <p14:xfrm>
                <a:off x="1103386" y="3716310"/>
                <a:ext cx="331200" cy="3848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AA28A45-63C8-ADB4-9480-D7ED25E00C0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94386" y="3707310"/>
                  <a:ext cx="3488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A8005AF-4BDA-F45C-327B-C03EB0407086}"/>
                    </a:ext>
                  </a:extLst>
                </p14:cNvPr>
                <p14:cNvContentPartPr/>
                <p14:nvPr/>
              </p14:nvContentPartPr>
              <p14:xfrm>
                <a:off x="915466" y="3759870"/>
                <a:ext cx="260640" cy="1429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A8005AF-4BDA-F45C-327B-C03EB040708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6826" y="3750870"/>
                  <a:ext cx="278280" cy="16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969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A8840BE4-E9EB-0FB6-2EE9-5FD3031696AA}"/>
              </a:ext>
            </a:extLst>
          </p:cNvPr>
          <p:cNvGrpSpPr/>
          <p:nvPr/>
        </p:nvGrpSpPr>
        <p:grpSpPr>
          <a:xfrm>
            <a:off x="1320826" y="181830"/>
            <a:ext cx="8158320" cy="1820160"/>
            <a:chOff x="1320826" y="181830"/>
            <a:chExt cx="8158320" cy="182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2F379B-951C-755E-EEAD-A830AEE96B02}"/>
                    </a:ext>
                  </a:extLst>
                </p14:cNvPr>
                <p14:cNvContentPartPr/>
                <p14:nvPr/>
              </p14:nvContentPartPr>
              <p14:xfrm>
                <a:off x="1438186" y="1138710"/>
                <a:ext cx="1338120" cy="117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2F379B-951C-755E-EEAD-A830AEE96B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29546" y="1129710"/>
                  <a:ext cx="1355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86FE36-A56F-9F2B-4C8A-48E9628030DD}"/>
                    </a:ext>
                  </a:extLst>
                </p14:cNvPr>
                <p14:cNvContentPartPr/>
                <p14:nvPr/>
              </p14:nvContentPartPr>
              <p14:xfrm>
                <a:off x="2574346" y="894630"/>
                <a:ext cx="383040" cy="549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86FE36-A56F-9F2B-4C8A-48E9628030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5706" y="885630"/>
                  <a:ext cx="4006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92F2E8-13FB-CEAD-426A-C559921687C5}"/>
                    </a:ext>
                  </a:extLst>
                </p14:cNvPr>
                <p14:cNvContentPartPr/>
                <p14:nvPr/>
              </p14:nvContentPartPr>
              <p14:xfrm>
                <a:off x="1320826" y="374790"/>
                <a:ext cx="403920" cy="524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92F2E8-13FB-CEAD-426A-C559921687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2186" y="365790"/>
                  <a:ext cx="421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2DF4AF-AE1E-F803-4E74-5BB4BE38EC99}"/>
                    </a:ext>
                  </a:extLst>
                </p14:cNvPr>
                <p14:cNvContentPartPr/>
                <p14:nvPr/>
              </p14:nvContentPartPr>
              <p14:xfrm>
                <a:off x="2014186" y="757830"/>
                <a:ext cx="102240" cy="6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2DF4AF-AE1E-F803-4E74-5BB4BE38EC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5546" y="748830"/>
                  <a:ext cx="119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5F8B00-ABD0-34F8-70FD-AE1E3CC3D342}"/>
                    </a:ext>
                  </a:extLst>
                </p14:cNvPr>
                <p14:cNvContentPartPr/>
                <p14:nvPr/>
              </p14:nvContentPartPr>
              <p14:xfrm>
                <a:off x="1974226" y="581070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5F8B00-ABD0-34F8-70FD-AE1E3CC3D3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65226" y="5720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10AA00-C2C6-DE4E-6918-114616FCEC5A}"/>
                    </a:ext>
                  </a:extLst>
                </p14:cNvPr>
                <p14:cNvContentPartPr/>
                <p14:nvPr/>
              </p14:nvContentPartPr>
              <p14:xfrm>
                <a:off x="3362746" y="432030"/>
                <a:ext cx="145080" cy="1463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10AA00-C2C6-DE4E-6918-114616FCEC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54106" y="423390"/>
                  <a:ext cx="162720" cy="14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C5EEBF-394C-CB33-CA28-A1F022FA43AC}"/>
                    </a:ext>
                  </a:extLst>
                </p14:cNvPr>
                <p14:cNvContentPartPr/>
                <p14:nvPr/>
              </p14:nvContentPartPr>
              <p14:xfrm>
                <a:off x="3251506" y="181830"/>
                <a:ext cx="4695840" cy="182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BC5EEBF-394C-CB33-CA28-A1F022FA43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2506" y="172830"/>
                  <a:ext cx="4713480" cy="18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9AA9EB-DC5E-312C-70FF-C4FF7825FF8D}"/>
                    </a:ext>
                  </a:extLst>
                </p14:cNvPr>
                <p14:cNvContentPartPr/>
                <p14:nvPr/>
              </p14:nvContentPartPr>
              <p14:xfrm>
                <a:off x="8092786" y="786630"/>
                <a:ext cx="1114920" cy="108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9AA9EB-DC5E-312C-70FF-C4FF7825FF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84146" y="777990"/>
                  <a:ext cx="1132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5DD52C-2B00-FEF0-6E44-7487B954572C}"/>
                    </a:ext>
                  </a:extLst>
                </p14:cNvPr>
                <p14:cNvContentPartPr/>
                <p14:nvPr/>
              </p14:nvContentPartPr>
              <p14:xfrm>
                <a:off x="9062266" y="584670"/>
                <a:ext cx="416880" cy="532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5DD52C-2B00-FEF0-6E44-7487B95457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53626" y="576030"/>
                  <a:ext cx="43452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A805D7-9EAA-71A2-F689-BD672EC52109}"/>
                    </a:ext>
                  </a:extLst>
                </p14:cNvPr>
                <p14:cNvContentPartPr/>
                <p14:nvPr/>
              </p14:nvContentPartPr>
              <p14:xfrm>
                <a:off x="4114066" y="717510"/>
                <a:ext cx="374040" cy="246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A805D7-9EAA-71A2-F689-BD672EC521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05426" y="708510"/>
                  <a:ext cx="391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C267CB-9479-DCFC-62F5-A6E8EFDF9D76}"/>
                    </a:ext>
                  </a:extLst>
                </p14:cNvPr>
                <p14:cNvContentPartPr/>
                <p14:nvPr/>
              </p14:nvContentPartPr>
              <p14:xfrm>
                <a:off x="4562266" y="851070"/>
                <a:ext cx="106200" cy="11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C267CB-9479-DCFC-62F5-A6E8EFDF9D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53266" y="842430"/>
                  <a:ext cx="123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DDDEF54-36A8-F9A5-B0BA-D7F47636B805}"/>
                    </a:ext>
                  </a:extLst>
                </p14:cNvPr>
                <p14:cNvContentPartPr/>
                <p14:nvPr/>
              </p14:nvContentPartPr>
              <p14:xfrm>
                <a:off x="4926946" y="894630"/>
                <a:ext cx="45720" cy="204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DDDEF54-36A8-F9A5-B0BA-D7F47636B8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18306" y="885630"/>
                  <a:ext cx="63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851AC04-549E-4FCF-4BB1-16075DCF7408}"/>
                    </a:ext>
                  </a:extLst>
                </p14:cNvPr>
                <p14:cNvContentPartPr/>
                <p14:nvPr/>
              </p14:nvContentPartPr>
              <p14:xfrm>
                <a:off x="4916146" y="79383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851AC04-549E-4FCF-4BB1-16075DCF74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07506" y="7851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C2C522-F86F-2447-2DC7-2BAC537E1D4B}"/>
                    </a:ext>
                  </a:extLst>
                </p14:cNvPr>
                <p14:cNvContentPartPr/>
                <p14:nvPr/>
              </p14:nvContentPartPr>
              <p14:xfrm>
                <a:off x="4512586" y="448230"/>
                <a:ext cx="182160" cy="297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C2C522-F86F-2447-2DC7-2BAC537E1D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03586" y="439230"/>
                  <a:ext cx="1998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8663D4-0E21-73C6-5410-93E79D36B228}"/>
                    </a:ext>
                  </a:extLst>
                </p14:cNvPr>
                <p14:cNvContentPartPr/>
                <p14:nvPr/>
              </p14:nvContentPartPr>
              <p14:xfrm>
                <a:off x="4637866" y="645150"/>
                <a:ext cx="168840" cy="136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8663D4-0E21-73C6-5410-93E79D36B2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28866" y="636150"/>
                  <a:ext cx="186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47BBCD-DDBD-D360-82A3-69B8AD3AE9F0}"/>
                    </a:ext>
                  </a:extLst>
                </p14:cNvPr>
                <p14:cNvContentPartPr/>
                <p14:nvPr/>
              </p14:nvContentPartPr>
              <p14:xfrm>
                <a:off x="5190106" y="785910"/>
                <a:ext cx="313200" cy="8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47BBCD-DDBD-D360-82A3-69B8AD3AE9F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81106" y="77691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B74353-E8D3-2B0C-6AA5-8A2855A73611}"/>
                    </a:ext>
                  </a:extLst>
                </p14:cNvPr>
                <p14:cNvContentPartPr/>
                <p14:nvPr/>
              </p14:nvContentPartPr>
              <p14:xfrm>
                <a:off x="5258866" y="701310"/>
                <a:ext cx="31680" cy="38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B74353-E8D3-2B0C-6AA5-8A2855A7361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49866" y="692310"/>
                  <a:ext cx="493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EC1D7D-1FB5-F191-F7A6-461B6AE908B2}"/>
                    </a:ext>
                  </a:extLst>
                </p14:cNvPr>
                <p14:cNvContentPartPr/>
                <p14:nvPr/>
              </p14:nvContentPartPr>
              <p14:xfrm>
                <a:off x="5704186" y="528510"/>
                <a:ext cx="469440" cy="331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EC1D7D-1FB5-F191-F7A6-461B6AE908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95546" y="519510"/>
                  <a:ext cx="487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07C94-A3C8-2FC8-A10B-336498FF8320}"/>
                    </a:ext>
                  </a:extLst>
                </p14:cNvPr>
                <p14:cNvContentPartPr/>
                <p14:nvPr/>
              </p14:nvContentPartPr>
              <p14:xfrm>
                <a:off x="6343546" y="677190"/>
                <a:ext cx="11880" cy="262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07C94-A3C8-2FC8-A10B-336498FF83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34906" y="668550"/>
                  <a:ext cx="29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BFA70C-A5EC-D44F-7507-432B217FA2EA}"/>
                    </a:ext>
                  </a:extLst>
                </p14:cNvPr>
                <p14:cNvContentPartPr/>
                <p14:nvPr/>
              </p14:nvContentPartPr>
              <p14:xfrm>
                <a:off x="6175426" y="295590"/>
                <a:ext cx="133560" cy="268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BFA70C-A5EC-D44F-7507-432B217FA2E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66786" y="286590"/>
                  <a:ext cx="151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9D75C4-FE55-D9AF-FDE5-B616C78E6A75}"/>
                    </a:ext>
                  </a:extLst>
                </p14:cNvPr>
                <p14:cNvContentPartPr/>
                <p14:nvPr/>
              </p14:nvContentPartPr>
              <p14:xfrm>
                <a:off x="6274066" y="456150"/>
                <a:ext cx="83520" cy="163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9D75C4-FE55-D9AF-FDE5-B616C78E6A7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65426" y="447150"/>
                  <a:ext cx="101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E0ACF5-5867-044B-A352-D34D5BE62F41}"/>
                    </a:ext>
                  </a:extLst>
                </p14:cNvPr>
                <p14:cNvContentPartPr/>
                <p14:nvPr/>
              </p14:nvContentPartPr>
              <p14:xfrm>
                <a:off x="6616426" y="813990"/>
                <a:ext cx="16920" cy="211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E0ACF5-5867-044B-A352-D34D5BE62F4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07786" y="804990"/>
                  <a:ext cx="34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DEA5A7-60D1-9024-F4A6-580EEF290042}"/>
                    </a:ext>
                  </a:extLst>
                </p14:cNvPr>
                <p14:cNvContentPartPr/>
                <p14:nvPr/>
              </p14:nvContentPartPr>
              <p14:xfrm>
                <a:off x="6616786" y="773670"/>
                <a:ext cx="288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DEA5A7-60D1-9024-F4A6-580EEF2900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07786" y="76503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3D7377-BB69-2EB0-112E-D42BF10C57C0}"/>
                    </a:ext>
                  </a:extLst>
                </p14:cNvPr>
                <p14:cNvContentPartPr/>
                <p14:nvPr/>
              </p14:nvContentPartPr>
              <p14:xfrm>
                <a:off x="6861226" y="563430"/>
                <a:ext cx="115200" cy="294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3D7377-BB69-2EB0-112E-D42BF10C57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52586" y="554790"/>
                  <a:ext cx="132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5BC11E-B44C-7C6F-FC1D-E180BBFB8AF8}"/>
                    </a:ext>
                  </a:extLst>
                </p14:cNvPr>
                <p14:cNvContentPartPr/>
                <p14:nvPr/>
              </p14:nvContentPartPr>
              <p14:xfrm>
                <a:off x="3654706" y="1049430"/>
                <a:ext cx="3804120" cy="327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5BC11E-B44C-7C6F-FC1D-E180BBFB8A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46066" y="1040430"/>
                  <a:ext cx="38217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A44753-8018-0B3D-880F-0F0DF4ACF0BB}"/>
                    </a:ext>
                  </a:extLst>
                </p14:cNvPr>
                <p14:cNvContentPartPr/>
                <p14:nvPr/>
              </p14:nvContentPartPr>
              <p14:xfrm>
                <a:off x="3762706" y="1649910"/>
                <a:ext cx="73800" cy="289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A44753-8018-0B3D-880F-0F0DF4ACF0B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4066" y="1641270"/>
                  <a:ext cx="914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2911BD5-C9FD-3249-80CD-532409ADECB3}"/>
                    </a:ext>
                  </a:extLst>
                </p14:cNvPr>
                <p14:cNvContentPartPr/>
                <p14:nvPr/>
              </p14:nvContentPartPr>
              <p14:xfrm>
                <a:off x="4033426" y="1782390"/>
                <a:ext cx="248400" cy="32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2911BD5-C9FD-3249-80CD-532409ADEC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24426" y="1773750"/>
                  <a:ext cx="266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570986-CA06-50DD-9665-B866D4BA8B43}"/>
                    </a:ext>
                  </a:extLst>
                </p14:cNvPr>
                <p14:cNvContentPartPr/>
                <p14:nvPr/>
              </p14:nvContentPartPr>
              <p14:xfrm>
                <a:off x="4206946" y="1669710"/>
                <a:ext cx="28440" cy="259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570986-CA06-50DD-9665-B866D4BA8B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97946" y="1661070"/>
                  <a:ext cx="46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713957-060C-46A3-0A4C-9046FE0F7F92}"/>
                    </a:ext>
                  </a:extLst>
                </p14:cNvPr>
                <p14:cNvContentPartPr/>
                <p14:nvPr/>
              </p14:nvContentPartPr>
              <p14:xfrm>
                <a:off x="4489186" y="1505190"/>
                <a:ext cx="287280" cy="384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713957-060C-46A3-0A4C-9046FE0F7F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80186" y="1496190"/>
                  <a:ext cx="3049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182D51-B04E-817C-C842-43AEBC1D76E6}"/>
                    </a:ext>
                  </a:extLst>
                </p14:cNvPr>
                <p14:cNvContentPartPr/>
                <p14:nvPr/>
              </p14:nvContentPartPr>
              <p14:xfrm>
                <a:off x="4924066" y="1698150"/>
                <a:ext cx="7920" cy="248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182D51-B04E-817C-C842-43AEBC1D76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15426" y="1689510"/>
                  <a:ext cx="25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77293E9-5DBF-BC82-DB45-5C9CAF9F9DDD}"/>
                    </a:ext>
                  </a:extLst>
                </p14:cNvPr>
                <p14:cNvContentPartPr/>
                <p14:nvPr/>
              </p14:nvContentPartPr>
              <p14:xfrm>
                <a:off x="5117386" y="1830630"/>
                <a:ext cx="51480" cy="118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77293E9-5DBF-BC82-DB45-5C9CAF9F9D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08746" y="1821990"/>
                  <a:ext cx="69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48F67FC-4E67-A66D-1E59-3C37E0D97069}"/>
                    </a:ext>
                  </a:extLst>
                </p14:cNvPr>
                <p14:cNvContentPartPr/>
                <p14:nvPr/>
              </p14:nvContentPartPr>
              <p14:xfrm>
                <a:off x="5137546" y="1694190"/>
                <a:ext cx="288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48F67FC-4E67-A66D-1E59-3C37E0D970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28906" y="168519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C52F5D-7C7E-D50E-4A93-2432796DF47D}"/>
                    </a:ext>
                  </a:extLst>
                </p14:cNvPr>
                <p14:cNvContentPartPr/>
                <p14:nvPr/>
              </p14:nvContentPartPr>
              <p14:xfrm>
                <a:off x="4690426" y="1352550"/>
                <a:ext cx="182520" cy="219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C52F5D-7C7E-D50E-4A93-2432796DF47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81426" y="1343550"/>
                  <a:ext cx="200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502FD8-A72D-4B67-544B-469FFAB80617}"/>
                    </a:ext>
                  </a:extLst>
                </p14:cNvPr>
                <p14:cNvContentPartPr/>
                <p14:nvPr/>
              </p14:nvContentPartPr>
              <p14:xfrm>
                <a:off x="4730746" y="1493310"/>
                <a:ext cx="105840" cy="163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502FD8-A72D-4B67-544B-469FFAB8061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22106" y="1484670"/>
                  <a:ext cx="123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A51C20-EFA2-527D-78C8-843A63E74BC4}"/>
                    </a:ext>
                  </a:extLst>
                </p14:cNvPr>
                <p14:cNvContentPartPr/>
                <p14:nvPr/>
              </p14:nvContentPartPr>
              <p14:xfrm>
                <a:off x="5472346" y="1525350"/>
                <a:ext cx="147960" cy="368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A51C20-EFA2-527D-78C8-843A63E74BC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63346" y="1516350"/>
                  <a:ext cx="1656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7635FC-6D64-0CFB-0CA8-BA2B7145A158}"/>
                    </a:ext>
                  </a:extLst>
                </p14:cNvPr>
                <p14:cNvContentPartPr/>
                <p14:nvPr/>
              </p14:nvContentPartPr>
              <p14:xfrm>
                <a:off x="5770786" y="1665750"/>
                <a:ext cx="235080" cy="65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7635FC-6D64-0CFB-0CA8-BA2B7145A15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61786" y="1657110"/>
                  <a:ext cx="252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BE0D0C-39CE-68E2-FDD3-A18CD70ED809}"/>
                    </a:ext>
                  </a:extLst>
                </p14:cNvPr>
                <p14:cNvContentPartPr/>
                <p14:nvPr/>
              </p14:nvContentPartPr>
              <p14:xfrm>
                <a:off x="5883466" y="1565310"/>
                <a:ext cx="60480" cy="333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BE0D0C-39CE-68E2-FDD3-A18CD70ED80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874466" y="1556670"/>
                  <a:ext cx="78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449DE9-C734-22E7-DAE9-23C1A9249636}"/>
                    </a:ext>
                  </a:extLst>
                </p14:cNvPr>
                <p14:cNvContentPartPr/>
                <p14:nvPr/>
              </p14:nvContentPartPr>
              <p14:xfrm>
                <a:off x="6294226" y="1332390"/>
                <a:ext cx="140760" cy="466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449DE9-C734-22E7-DAE9-23C1A924963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85586" y="1323750"/>
                  <a:ext cx="1584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652F31D-EED6-944A-FA45-127183A35B4F}"/>
                    </a:ext>
                  </a:extLst>
                </p14:cNvPr>
                <p14:cNvContentPartPr/>
                <p14:nvPr/>
              </p14:nvContentPartPr>
              <p14:xfrm>
                <a:off x="6604906" y="1683030"/>
                <a:ext cx="84960" cy="148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652F31D-EED6-944A-FA45-127183A35B4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95906" y="1674030"/>
                  <a:ext cx="102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2C8F77-D53D-A147-E144-838EDDAC27AB}"/>
                    </a:ext>
                  </a:extLst>
                </p14:cNvPr>
                <p14:cNvContentPartPr/>
                <p14:nvPr/>
              </p14:nvContentPartPr>
              <p14:xfrm>
                <a:off x="6859426" y="1734510"/>
                <a:ext cx="28080" cy="201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2C8F77-D53D-A147-E144-838EDDAC27A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50786" y="1725510"/>
                  <a:ext cx="45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F4EA1E-F24A-6DBD-391D-5DC1927560D3}"/>
                    </a:ext>
                  </a:extLst>
                </p14:cNvPr>
                <p14:cNvContentPartPr/>
                <p14:nvPr/>
              </p14:nvContentPartPr>
              <p14:xfrm>
                <a:off x="6947626" y="1605630"/>
                <a:ext cx="13320" cy="9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F4EA1E-F24A-6DBD-391D-5DC1927560D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38626" y="1596990"/>
                  <a:ext cx="30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141E535-2D36-CA03-6B75-48EC708C4BAE}"/>
                    </a:ext>
                  </a:extLst>
                </p14:cNvPr>
                <p14:cNvContentPartPr/>
                <p14:nvPr/>
              </p14:nvContentPartPr>
              <p14:xfrm>
                <a:off x="6428506" y="1242750"/>
                <a:ext cx="221040" cy="27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141E535-2D36-CA03-6B75-48EC708C4BA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19506" y="1234110"/>
                  <a:ext cx="2386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11CDCE-3145-DE14-E667-D29D3C516FE9}"/>
                    </a:ext>
                  </a:extLst>
                </p14:cNvPr>
                <p14:cNvContentPartPr/>
                <p14:nvPr/>
              </p14:nvContentPartPr>
              <p14:xfrm>
                <a:off x="6588706" y="1356150"/>
                <a:ext cx="137880" cy="183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11CDCE-3145-DE14-E667-D29D3C516FE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79706" y="1347510"/>
                  <a:ext cx="155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64626E-4027-33DD-DFEF-5886B787CA31}"/>
                    </a:ext>
                  </a:extLst>
                </p14:cNvPr>
                <p14:cNvContentPartPr/>
                <p14:nvPr/>
              </p14:nvContentPartPr>
              <p14:xfrm>
                <a:off x="7178026" y="1444710"/>
                <a:ext cx="107280" cy="282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64626E-4027-33DD-DFEF-5886B787CA3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69026" y="1435710"/>
                  <a:ext cx="1249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0152E84-F880-6720-26D4-51FD2D209A05}"/>
                    </a:ext>
                  </a:extLst>
                </p14:cNvPr>
                <p14:cNvContentPartPr/>
                <p14:nvPr/>
              </p14:nvContentPartPr>
              <p14:xfrm>
                <a:off x="7318426" y="1155630"/>
                <a:ext cx="129240" cy="204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0152E84-F880-6720-26D4-51FD2D209A0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09426" y="1146990"/>
                  <a:ext cx="14688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877BDC-E45A-4E47-7F49-0449381C316D}"/>
              </a:ext>
            </a:extLst>
          </p:cNvPr>
          <p:cNvGrpSpPr/>
          <p:nvPr/>
        </p:nvGrpSpPr>
        <p:grpSpPr>
          <a:xfrm>
            <a:off x="9702346" y="126750"/>
            <a:ext cx="1324440" cy="1177560"/>
            <a:chOff x="9702346" y="126750"/>
            <a:chExt cx="1324440" cy="11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D2E5E0-F40D-049E-8CE8-BE6B586270E8}"/>
                    </a:ext>
                  </a:extLst>
                </p14:cNvPr>
                <p14:cNvContentPartPr/>
                <p14:nvPr/>
              </p14:nvContentPartPr>
              <p14:xfrm>
                <a:off x="9702346" y="360030"/>
                <a:ext cx="570240" cy="532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D2E5E0-F40D-049E-8CE8-BE6B586270E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693346" y="351030"/>
                  <a:ext cx="5878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B2AC98B-E05A-07BF-017D-4D07CA13BCAF}"/>
                    </a:ext>
                  </a:extLst>
                </p14:cNvPr>
                <p14:cNvContentPartPr/>
                <p14:nvPr/>
              </p14:nvContentPartPr>
              <p14:xfrm>
                <a:off x="10095106" y="693390"/>
                <a:ext cx="180720" cy="393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B2AC98B-E05A-07BF-017D-4D07CA13BCA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86106" y="684390"/>
                  <a:ext cx="1983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E18C4A0-016B-0A97-EA98-9143526A7A16}"/>
                    </a:ext>
                  </a:extLst>
                </p14:cNvPr>
                <p14:cNvContentPartPr/>
                <p14:nvPr/>
              </p14:nvContentPartPr>
              <p14:xfrm>
                <a:off x="10565986" y="894630"/>
                <a:ext cx="198360" cy="297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E18C4A0-016B-0A97-EA98-9143526A7A1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557346" y="885630"/>
                  <a:ext cx="216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A84EC4A-4ECA-2EB7-7492-CE0A1FF40424}"/>
                    </a:ext>
                  </a:extLst>
                </p14:cNvPr>
                <p14:cNvContentPartPr/>
                <p14:nvPr/>
              </p14:nvContentPartPr>
              <p14:xfrm>
                <a:off x="11016346" y="1099470"/>
                <a:ext cx="10440" cy="204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A84EC4A-4ECA-2EB7-7492-CE0A1FF404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007346" y="1090470"/>
                  <a:ext cx="28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F111E5-5031-F4EB-DE73-DE025135111F}"/>
                    </a:ext>
                  </a:extLst>
                </p14:cNvPr>
                <p14:cNvContentPartPr/>
                <p14:nvPr/>
              </p14:nvContentPartPr>
              <p14:xfrm>
                <a:off x="10985386" y="926310"/>
                <a:ext cx="432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F111E5-5031-F4EB-DE73-DE02513511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76746" y="917310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CD1886-3941-92FF-48DE-D091C859F4CF}"/>
                    </a:ext>
                  </a:extLst>
                </p14:cNvPr>
                <p14:cNvContentPartPr/>
                <p14:nvPr/>
              </p14:nvContentPartPr>
              <p14:xfrm>
                <a:off x="10549786" y="142950"/>
                <a:ext cx="8640" cy="424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CD1886-3941-92FF-48DE-D091C859F4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41146" y="134310"/>
                  <a:ext cx="262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8507E7F-7710-6D01-1A23-6DBDC8E360BA}"/>
                    </a:ext>
                  </a:extLst>
                </p14:cNvPr>
                <p14:cNvContentPartPr/>
                <p14:nvPr/>
              </p14:nvContentPartPr>
              <p14:xfrm>
                <a:off x="10525306" y="126750"/>
                <a:ext cx="246600" cy="430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8507E7F-7710-6D01-1A23-6DBDC8E360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16666" y="117750"/>
                  <a:ext cx="264240" cy="44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4C1C0EE-A687-E356-57E5-AB0E81612D91}"/>
                  </a:ext>
                </a:extLst>
              </p14:cNvPr>
              <p14:cNvContentPartPr/>
              <p14:nvPr/>
            </p14:nvContentPartPr>
            <p14:xfrm>
              <a:off x="289066" y="2219070"/>
              <a:ext cx="11895840" cy="403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4C1C0EE-A687-E356-57E5-AB0E81612D9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0066" y="2210070"/>
                <a:ext cx="11913480" cy="42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739AD-C219-B205-8E21-CD3175F73034}"/>
              </a:ext>
            </a:extLst>
          </p:cNvPr>
          <p:cNvGrpSpPr/>
          <p:nvPr/>
        </p:nvGrpSpPr>
        <p:grpSpPr>
          <a:xfrm>
            <a:off x="1538986" y="2865630"/>
            <a:ext cx="277560" cy="775800"/>
            <a:chOff x="1538986" y="2865630"/>
            <a:chExt cx="277560" cy="77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57A7D0B-C8DD-AF5D-B681-6A017A6C0E96}"/>
                    </a:ext>
                  </a:extLst>
                </p14:cNvPr>
                <p14:cNvContentPartPr/>
                <p14:nvPr/>
              </p14:nvContentPartPr>
              <p14:xfrm>
                <a:off x="1538986" y="2919990"/>
                <a:ext cx="219600" cy="721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57A7D0B-C8DD-AF5D-B681-6A017A6C0E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29986" y="2911350"/>
                  <a:ext cx="23724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5201979-8E63-5683-620D-045CD7CBDB7E}"/>
                    </a:ext>
                  </a:extLst>
                </p14:cNvPr>
                <p14:cNvContentPartPr/>
                <p14:nvPr/>
              </p14:nvContentPartPr>
              <p14:xfrm>
                <a:off x="1627186" y="2865630"/>
                <a:ext cx="189360" cy="509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5201979-8E63-5683-620D-045CD7CBDB7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18546" y="2856630"/>
                  <a:ext cx="207000" cy="52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CF23D06-13A2-029A-DD34-C754DF3454B3}"/>
                  </a:ext>
                </a:extLst>
              </p14:cNvPr>
              <p14:cNvContentPartPr/>
              <p14:nvPr/>
            </p14:nvContentPartPr>
            <p14:xfrm>
              <a:off x="2113906" y="3233550"/>
              <a:ext cx="235800" cy="352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CF23D06-13A2-029A-DD34-C754DF3454B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104906" y="3224550"/>
                <a:ext cx="25344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26880C-774E-4DEF-F2A1-81CB9F03F4D4}"/>
              </a:ext>
            </a:extLst>
          </p:cNvPr>
          <p:cNvGrpSpPr/>
          <p:nvPr/>
        </p:nvGrpSpPr>
        <p:grpSpPr>
          <a:xfrm>
            <a:off x="7753306" y="2413830"/>
            <a:ext cx="3424320" cy="771840"/>
            <a:chOff x="7753306" y="2413830"/>
            <a:chExt cx="3424320" cy="7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97B26B8-23F0-120E-326A-F47C4FFEB377}"/>
                    </a:ext>
                  </a:extLst>
                </p14:cNvPr>
                <p14:cNvContentPartPr/>
                <p14:nvPr/>
              </p14:nvContentPartPr>
              <p14:xfrm>
                <a:off x="7753306" y="3052470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97B26B8-23F0-120E-326A-F47C4FFEB3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44306" y="3043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92B6223-8E75-9816-60B4-EFF7273FECCF}"/>
                    </a:ext>
                  </a:extLst>
                </p14:cNvPr>
                <p14:cNvContentPartPr/>
                <p14:nvPr/>
              </p14:nvContentPartPr>
              <p14:xfrm>
                <a:off x="7866346" y="2759070"/>
                <a:ext cx="358920" cy="404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92B6223-8E75-9816-60B4-EFF7273FECC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57346" y="2750070"/>
                  <a:ext cx="3765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75FC4A6-45A2-69BF-3F7E-9A66003E55A1}"/>
                    </a:ext>
                  </a:extLst>
                </p14:cNvPr>
                <p14:cNvContentPartPr/>
                <p14:nvPr/>
              </p14:nvContentPartPr>
              <p14:xfrm>
                <a:off x="8337586" y="2735310"/>
                <a:ext cx="183960" cy="323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75FC4A6-45A2-69BF-3F7E-9A66003E55A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28946" y="2726310"/>
                  <a:ext cx="2016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449FCE-D6BB-6066-3215-EC0F13990633}"/>
                    </a:ext>
                  </a:extLst>
                </p14:cNvPr>
                <p14:cNvContentPartPr/>
                <p14:nvPr/>
              </p14:nvContentPartPr>
              <p14:xfrm>
                <a:off x="8769946" y="3013950"/>
                <a:ext cx="264240" cy="59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449FCE-D6BB-6066-3215-EC0F1399063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760946" y="3004950"/>
                  <a:ext cx="281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75DE8C1-92F8-DAFB-A8DE-959EBF377ACE}"/>
                    </a:ext>
                  </a:extLst>
                </p14:cNvPr>
                <p14:cNvContentPartPr/>
                <p14:nvPr/>
              </p14:nvContentPartPr>
              <p14:xfrm>
                <a:off x="8796946" y="2855550"/>
                <a:ext cx="71640" cy="330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75DE8C1-92F8-DAFB-A8DE-959EBF377AC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8306" y="2846550"/>
                  <a:ext cx="892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4399653-BFBC-67B3-7699-E0B0B355EEB2}"/>
                    </a:ext>
                  </a:extLst>
                </p14:cNvPr>
                <p14:cNvContentPartPr/>
                <p14:nvPr/>
              </p14:nvContentPartPr>
              <p14:xfrm>
                <a:off x="9176386" y="2807310"/>
                <a:ext cx="225720" cy="219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4399653-BFBC-67B3-7699-E0B0B355EEB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67386" y="2798310"/>
                  <a:ext cx="243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A4483FC-006D-144B-3D13-9E1060B802C1}"/>
                    </a:ext>
                  </a:extLst>
                </p14:cNvPr>
                <p14:cNvContentPartPr/>
                <p14:nvPr/>
              </p14:nvContentPartPr>
              <p14:xfrm>
                <a:off x="9663826" y="2943750"/>
                <a:ext cx="360" cy="7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A4483FC-006D-144B-3D13-9E1060B802C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654826" y="293511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6A79AD1-7194-D617-B8ED-C235CAB8CE3F}"/>
                    </a:ext>
                  </a:extLst>
                </p14:cNvPr>
                <p14:cNvContentPartPr/>
                <p14:nvPr/>
              </p14:nvContentPartPr>
              <p14:xfrm>
                <a:off x="9744106" y="2715150"/>
                <a:ext cx="138600" cy="265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6A79AD1-7194-D617-B8ED-C235CAB8CE3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735106" y="2706150"/>
                  <a:ext cx="156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7AA7324-2767-BC90-5CBE-878BA51E178E}"/>
                    </a:ext>
                  </a:extLst>
                </p14:cNvPr>
                <p14:cNvContentPartPr/>
                <p14:nvPr/>
              </p14:nvContentPartPr>
              <p14:xfrm>
                <a:off x="10110586" y="2667270"/>
                <a:ext cx="171720" cy="374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7AA7324-2767-BC90-5CBE-878BA51E178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101946" y="2658270"/>
                  <a:ext cx="1893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B973DEA-993C-9562-6649-F08CE420D1FB}"/>
                    </a:ext>
                  </a:extLst>
                </p14:cNvPr>
                <p14:cNvContentPartPr/>
                <p14:nvPr/>
              </p14:nvContentPartPr>
              <p14:xfrm>
                <a:off x="10401106" y="2650350"/>
                <a:ext cx="173520" cy="313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B973DEA-993C-9562-6649-F08CE420D1F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392106" y="2641710"/>
                  <a:ext cx="191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8E25ACC-7ED7-12FE-73DC-A05D47D977A4}"/>
                    </a:ext>
                  </a:extLst>
                </p14:cNvPr>
                <p14:cNvContentPartPr/>
                <p14:nvPr/>
              </p14:nvContentPartPr>
              <p14:xfrm>
                <a:off x="10775506" y="2521830"/>
                <a:ext cx="151920" cy="201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8E25ACC-7ED7-12FE-73DC-A05D47D977A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66866" y="2513190"/>
                  <a:ext cx="169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19F8E9E-2795-024D-1EF4-5FC0CEBE1F6A}"/>
                    </a:ext>
                  </a:extLst>
                </p14:cNvPr>
                <p14:cNvContentPartPr/>
                <p14:nvPr/>
              </p14:nvContentPartPr>
              <p14:xfrm>
                <a:off x="10782706" y="2413830"/>
                <a:ext cx="394920" cy="667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19F8E9E-2795-024D-1EF4-5FC0CEBE1F6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773706" y="2404830"/>
                  <a:ext cx="412560" cy="68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38F3401-7535-A77E-8AF4-AD2CA9F96805}"/>
              </a:ext>
            </a:extLst>
          </p:cNvPr>
          <p:cNvGrpSpPr/>
          <p:nvPr/>
        </p:nvGrpSpPr>
        <p:grpSpPr>
          <a:xfrm>
            <a:off x="2743906" y="2779230"/>
            <a:ext cx="4691520" cy="3023280"/>
            <a:chOff x="2743906" y="2779230"/>
            <a:chExt cx="4691520" cy="30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F49526-4D78-D5F8-E728-E88D7A378007}"/>
                    </a:ext>
                  </a:extLst>
                </p14:cNvPr>
                <p14:cNvContentPartPr/>
                <p14:nvPr/>
              </p14:nvContentPartPr>
              <p14:xfrm>
                <a:off x="2751826" y="3386190"/>
                <a:ext cx="68040" cy="247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F49526-4D78-D5F8-E728-E88D7A37800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742826" y="3377190"/>
                  <a:ext cx="85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CF9F9DD-2556-D78A-AF2C-AE8EE1A2E4BA}"/>
                    </a:ext>
                  </a:extLst>
                </p14:cNvPr>
                <p14:cNvContentPartPr/>
                <p14:nvPr/>
              </p14:nvContentPartPr>
              <p14:xfrm>
                <a:off x="2743906" y="3175950"/>
                <a:ext cx="14040" cy="2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CF9F9DD-2556-D78A-AF2C-AE8EE1A2E4B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734906" y="3167310"/>
                  <a:ext cx="31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F0899B-190D-5042-AB2A-FC5F2E55F04B}"/>
                    </a:ext>
                  </a:extLst>
                </p14:cNvPr>
                <p14:cNvContentPartPr/>
                <p14:nvPr/>
              </p14:nvContentPartPr>
              <p14:xfrm>
                <a:off x="3267706" y="3014670"/>
                <a:ext cx="345600" cy="30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F0899B-190D-5042-AB2A-FC5F2E55F04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59066" y="3005670"/>
                  <a:ext cx="363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A72B9C-5531-F881-6A12-83BF9CDCA9EE}"/>
                    </a:ext>
                  </a:extLst>
                </p14:cNvPr>
                <p14:cNvContentPartPr/>
                <p14:nvPr/>
              </p14:nvContentPartPr>
              <p14:xfrm>
                <a:off x="3565786" y="3277470"/>
                <a:ext cx="332640" cy="105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A72B9C-5531-F881-6A12-83BF9CDCA9E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57146" y="3268470"/>
                  <a:ext cx="350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750B399-3AD8-3E05-14BB-B861E6EA37D2}"/>
                    </a:ext>
                  </a:extLst>
                </p14:cNvPr>
                <p14:cNvContentPartPr/>
                <p14:nvPr/>
              </p14:nvContentPartPr>
              <p14:xfrm>
                <a:off x="3328186" y="3278190"/>
                <a:ext cx="440280" cy="19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750B399-3AD8-3E05-14BB-B861E6EA37D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319186" y="3269190"/>
                  <a:ext cx="45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4FF8065-EFA1-4B03-EE92-E967AF2AA18C}"/>
                    </a:ext>
                  </a:extLst>
                </p14:cNvPr>
                <p14:cNvContentPartPr/>
                <p14:nvPr/>
              </p14:nvContentPartPr>
              <p14:xfrm>
                <a:off x="4164106" y="2968230"/>
                <a:ext cx="283320" cy="434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4FF8065-EFA1-4B03-EE92-E967AF2AA18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155466" y="2959230"/>
                  <a:ext cx="3009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07CA48B-6F54-1FBA-8719-8664AEDC9F3A}"/>
                    </a:ext>
                  </a:extLst>
                </p14:cNvPr>
                <p14:cNvContentPartPr/>
                <p14:nvPr/>
              </p14:nvContentPartPr>
              <p14:xfrm>
                <a:off x="4706626" y="3297630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07CA48B-6F54-1FBA-8719-8664AEDC9F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97986" y="3288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D96E22A-1507-9A0F-0109-4708D9CCE40C}"/>
                    </a:ext>
                  </a:extLst>
                </p14:cNvPr>
                <p14:cNvContentPartPr/>
                <p14:nvPr/>
              </p14:nvContentPartPr>
              <p14:xfrm>
                <a:off x="4923706" y="2946990"/>
                <a:ext cx="219240" cy="461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D96E22A-1507-9A0F-0109-4708D9CCE40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14706" y="2938350"/>
                  <a:ext cx="2368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04519F2-BE79-BAA7-E44B-E091455267AC}"/>
                    </a:ext>
                  </a:extLst>
                </p14:cNvPr>
                <p14:cNvContentPartPr/>
                <p14:nvPr/>
              </p14:nvContentPartPr>
              <p14:xfrm>
                <a:off x="5164906" y="2779230"/>
                <a:ext cx="158760" cy="623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04519F2-BE79-BAA7-E44B-E091455267A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56266" y="2770230"/>
                  <a:ext cx="17640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E580384-AD85-5D9D-DAB3-D3C89C7BAD7F}"/>
                    </a:ext>
                  </a:extLst>
                </p14:cNvPr>
                <p14:cNvContentPartPr/>
                <p14:nvPr/>
              </p14:nvContentPartPr>
              <p14:xfrm>
                <a:off x="5557306" y="3028710"/>
                <a:ext cx="210600" cy="226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E580384-AD85-5D9D-DAB3-D3C89C7BAD7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48666" y="3019710"/>
                  <a:ext cx="228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908B6D5-E55D-D9B5-A437-F7D184C23A3E}"/>
                    </a:ext>
                  </a:extLst>
                </p14:cNvPr>
                <p14:cNvContentPartPr/>
                <p14:nvPr/>
              </p14:nvContentPartPr>
              <p14:xfrm>
                <a:off x="5972026" y="3193230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908B6D5-E55D-D9B5-A437-F7D184C23A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3026" y="31845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C6B8D26-97FC-E25E-054E-487EA2329CF2}"/>
                    </a:ext>
                  </a:extLst>
                </p14:cNvPr>
                <p14:cNvContentPartPr/>
                <p14:nvPr/>
              </p14:nvContentPartPr>
              <p14:xfrm>
                <a:off x="6205666" y="2891190"/>
                <a:ext cx="239760" cy="281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C6B8D26-97FC-E25E-054E-487EA2329CF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197026" y="2882550"/>
                  <a:ext cx="2574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29DA62B-6569-6DDF-8C41-767C589BB720}"/>
                    </a:ext>
                  </a:extLst>
                </p14:cNvPr>
                <p14:cNvContentPartPr/>
                <p14:nvPr/>
              </p14:nvContentPartPr>
              <p14:xfrm>
                <a:off x="6508426" y="2791470"/>
                <a:ext cx="285840" cy="431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29DA62B-6569-6DDF-8C41-767C589BB72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499426" y="2782830"/>
                  <a:ext cx="3034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F565A9A-3702-B013-FCA0-00C0145AAA5F}"/>
                    </a:ext>
                  </a:extLst>
                </p14:cNvPr>
                <p14:cNvContentPartPr/>
                <p14:nvPr/>
              </p14:nvContentPartPr>
              <p14:xfrm>
                <a:off x="6830626" y="3091350"/>
                <a:ext cx="283320" cy="25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F565A9A-3702-B013-FCA0-00C0145AAA5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821626" y="3082350"/>
                  <a:ext cx="300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E97082D-5B5E-2185-E003-B2EAE75E7A52}"/>
                    </a:ext>
                  </a:extLst>
                </p14:cNvPr>
                <p14:cNvContentPartPr/>
                <p14:nvPr/>
              </p14:nvContentPartPr>
              <p14:xfrm>
                <a:off x="6927466" y="3020070"/>
                <a:ext cx="98640" cy="193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E97082D-5B5E-2185-E003-B2EAE75E7A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918466" y="3011430"/>
                  <a:ext cx="116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8EDDA93-0EC7-D45D-211D-0CA2B6F71D95}"/>
                    </a:ext>
                  </a:extLst>
                </p14:cNvPr>
                <p14:cNvContentPartPr/>
                <p14:nvPr/>
              </p14:nvContentPartPr>
              <p14:xfrm>
                <a:off x="7167586" y="2913870"/>
                <a:ext cx="267840" cy="214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8EDDA93-0EC7-D45D-211D-0CA2B6F71D9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58946" y="2904870"/>
                  <a:ext cx="285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4685CD8-FF2B-EBF7-E5F6-A56BC955804E}"/>
                    </a:ext>
                  </a:extLst>
                </p14:cNvPr>
                <p14:cNvContentPartPr/>
                <p14:nvPr/>
              </p14:nvContentPartPr>
              <p14:xfrm>
                <a:off x="4795186" y="4093590"/>
                <a:ext cx="546120" cy="197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4685CD8-FF2B-EBF7-E5F6-A56BC95580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86186" y="4084590"/>
                  <a:ext cx="563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737DB4C-2F16-DB7E-4CF2-27364BE1F2B0}"/>
                    </a:ext>
                  </a:extLst>
                </p14:cNvPr>
                <p14:cNvContentPartPr/>
                <p14:nvPr/>
              </p14:nvContentPartPr>
              <p14:xfrm>
                <a:off x="5114506" y="4017270"/>
                <a:ext cx="3240" cy="529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737DB4C-2F16-DB7E-4CF2-27364BE1F2B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105866" y="4008270"/>
                  <a:ext cx="208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28D18B8-479A-E67A-61A8-B4A82854BD54}"/>
                    </a:ext>
                  </a:extLst>
                </p14:cNvPr>
                <p14:cNvContentPartPr/>
                <p14:nvPr/>
              </p14:nvContentPartPr>
              <p14:xfrm>
                <a:off x="5694106" y="3735390"/>
                <a:ext cx="91800" cy="603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28D18B8-479A-E67A-61A8-B4A82854BD5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685106" y="3726750"/>
                  <a:ext cx="10944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E63C2A6-618C-4109-8D4D-7CC716B64DEE}"/>
                    </a:ext>
                  </a:extLst>
                </p14:cNvPr>
                <p14:cNvContentPartPr/>
                <p14:nvPr/>
              </p14:nvContentPartPr>
              <p14:xfrm>
                <a:off x="5726146" y="3704430"/>
                <a:ext cx="225720" cy="487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E63C2A6-618C-4109-8D4D-7CC716B64DE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717506" y="3695430"/>
                  <a:ext cx="2433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EF352C6-A6D9-2EA3-982E-2C801FF475A8}"/>
                    </a:ext>
                  </a:extLst>
                </p14:cNvPr>
                <p14:cNvContentPartPr/>
                <p14:nvPr/>
              </p14:nvContentPartPr>
              <p14:xfrm>
                <a:off x="6055906" y="4089270"/>
                <a:ext cx="183600" cy="282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EF352C6-A6D9-2EA3-982E-2C801FF475A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47266" y="4080630"/>
                  <a:ext cx="201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AE2F0D8-D1DF-6ED7-8087-3474F2336870}"/>
                    </a:ext>
                  </a:extLst>
                </p14:cNvPr>
                <p14:cNvContentPartPr/>
                <p14:nvPr/>
              </p14:nvContentPartPr>
              <p14:xfrm>
                <a:off x="6415546" y="4205910"/>
                <a:ext cx="36720" cy="197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AE2F0D8-D1DF-6ED7-8087-3474F233687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406546" y="4196910"/>
                  <a:ext cx="54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917750A-F144-FD7C-3F8A-92885D5C5E5A}"/>
                    </a:ext>
                  </a:extLst>
                </p14:cNvPr>
                <p14:cNvContentPartPr/>
                <p14:nvPr/>
              </p14:nvContentPartPr>
              <p14:xfrm>
                <a:off x="6383146" y="4065510"/>
                <a:ext cx="1800" cy="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917750A-F144-FD7C-3F8A-92885D5C5E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74506" y="405651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D47153B-B322-1D3A-FB7B-4D998776BF86}"/>
                    </a:ext>
                  </a:extLst>
                </p14:cNvPr>
                <p14:cNvContentPartPr/>
                <p14:nvPr/>
              </p14:nvContentPartPr>
              <p14:xfrm>
                <a:off x="6334906" y="3502470"/>
                <a:ext cx="64800" cy="320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D47153B-B322-1D3A-FB7B-4D998776BF8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26266" y="3493830"/>
                  <a:ext cx="824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1F62134-A3B3-3909-60B7-BE7F6981E3F1}"/>
                    </a:ext>
                  </a:extLst>
                </p14:cNvPr>
                <p14:cNvContentPartPr/>
                <p14:nvPr/>
              </p14:nvContentPartPr>
              <p14:xfrm>
                <a:off x="6289186" y="3494190"/>
                <a:ext cx="275400" cy="347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1F62134-A3B3-3909-60B7-BE7F6981E3F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80186" y="3485550"/>
                  <a:ext cx="2930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9647CEC-28B2-6FE6-5373-159BF137A13F}"/>
                    </a:ext>
                  </a:extLst>
                </p14:cNvPr>
                <p14:cNvContentPartPr/>
                <p14:nvPr/>
              </p14:nvContentPartPr>
              <p14:xfrm>
                <a:off x="4701586" y="4120230"/>
                <a:ext cx="757440" cy="181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9647CEC-28B2-6FE6-5373-159BF137A13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92946" y="4111590"/>
                  <a:ext cx="775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B406998-03C7-06E8-E060-6C8245212ED1}"/>
                    </a:ext>
                  </a:extLst>
                </p14:cNvPr>
                <p14:cNvContentPartPr/>
                <p14:nvPr/>
              </p14:nvContentPartPr>
              <p14:xfrm>
                <a:off x="4996786" y="3904590"/>
                <a:ext cx="128880" cy="578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B406998-03C7-06E8-E060-6C8245212ED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87786" y="3895590"/>
                  <a:ext cx="14652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F4E0CA1-D1C4-17B5-B9B8-C17016B25B17}"/>
                    </a:ext>
                  </a:extLst>
                </p14:cNvPr>
                <p14:cNvContentPartPr/>
                <p14:nvPr/>
              </p14:nvContentPartPr>
              <p14:xfrm>
                <a:off x="2791786" y="5029590"/>
                <a:ext cx="210960" cy="772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F4E0CA1-D1C4-17B5-B9B8-C17016B25B1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83146" y="5020950"/>
                  <a:ext cx="2286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CCAF0EA-E5E3-972A-64DD-DFC4A628E698}"/>
                    </a:ext>
                  </a:extLst>
                </p14:cNvPr>
                <p14:cNvContentPartPr/>
                <p14:nvPr/>
              </p14:nvContentPartPr>
              <p14:xfrm>
                <a:off x="2985826" y="4857150"/>
                <a:ext cx="226080" cy="633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CCAF0EA-E5E3-972A-64DD-DFC4A628E69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76826" y="4848150"/>
                  <a:ext cx="24372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A3A8645-1C33-7FFD-2C51-3AF1D0EA6093}"/>
                    </a:ext>
                  </a:extLst>
                </p14:cNvPr>
                <p14:cNvContentPartPr/>
                <p14:nvPr/>
              </p14:nvContentPartPr>
              <p14:xfrm>
                <a:off x="3460666" y="5472030"/>
                <a:ext cx="144720" cy="277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A3A8645-1C33-7FFD-2C51-3AF1D0EA609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51666" y="5463030"/>
                  <a:ext cx="162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2665639-B597-CC93-8264-D1FDF086FC6D}"/>
                    </a:ext>
                  </a:extLst>
                </p14:cNvPr>
                <p14:cNvContentPartPr/>
                <p14:nvPr/>
              </p14:nvContentPartPr>
              <p14:xfrm>
                <a:off x="3972946" y="5608470"/>
                <a:ext cx="34200" cy="158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2665639-B597-CC93-8264-D1FDF086FC6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64306" y="5599830"/>
                  <a:ext cx="51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D0A1103-6A13-9883-7AE3-40B1E5BF335A}"/>
                    </a:ext>
                  </a:extLst>
                </p14:cNvPr>
                <p14:cNvContentPartPr/>
                <p14:nvPr/>
              </p14:nvContentPartPr>
              <p14:xfrm>
                <a:off x="3965026" y="5510550"/>
                <a:ext cx="360" cy="2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D0A1103-6A13-9883-7AE3-40B1E5BF33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56026" y="550155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C4381CF-C5D2-A9C2-AE4F-8616005B7F00}"/>
                    </a:ext>
                  </a:extLst>
                </p14:cNvPr>
                <p14:cNvContentPartPr/>
                <p14:nvPr/>
              </p14:nvContentPartPr>
              <p14:xfrm>
                <a:off x="3868186" y="4495350"/>
                <a:ext cx="96480" cy="470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C4381CF-C5D2-A9C2-AE4F-8616005B7F0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859186" y="4486710"/>
                  <a:ext cx="1141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8756142-AEBE-AA74-46F1-112AB9E0E22F}"/>
                    </a:ext>
                  </a:extLst>
                </p14:cNvPr>
                <p14:cNvContentPartPr/>
                <p14:nvPr/>
              </p14:nvContentPartPr>
              <p14:xfrm>
                <a:off x="3848746" y="4523430"/>
                <a:ext cx="217800" cy="485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8756142-AEBE-AA74-46F1-112AB9E0E22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840106" y="4514790"/>
                  <a:ext cx="2354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5709AB-3A21-81B3-DC1D-02CEF65E7D07}"/>
                    </a:ext>
                  </a:extLst>
                </p14:cNvPr>
                <p14:cNvContentPartPr/>
                <p14:nvPr/>
              </p14:nvContentPartPr>
              <p14:xfrm>
                <a:off x="4879786" y="5065950"/>
                <a:ext cx="303840" cy="38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5709AB-3A21-81B3-DC1D-02CEF65E7D0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870786" y="5056950"/>
                  <a:ext cx="321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7E38A72-22BF-6521-18A0-316E3FE4DD6F}"/>
                    </a:ext>
                  </a:extLst>
                </p14:cNvPr>
                <p14:cNvContentPartPr/>
                <p14:nvPr/>
              </p14:nvContentPartPr>
              <p14:xfrm>
                <a:off x="4899946" y="5289150"/>
                <a:ext cx="326160" cy="38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7E38A72-22BF-6521-18A0-316E3FE4DD6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90946" y="5280150"/>
                  <a:ext cx="34380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4695D4D-F2DF-9484-243F-8D79949BBED8}"/>
                  </a:ext>
                </a:extLst>
              </p14:cNvPr>
              <p14:cNvContentPartPr/>
              <p14:nvPr/>
            </p14:nvContentPartPr>
            <p14:xfrm>
              <a:off x="6598066" y="4743030"/>
              <a:ext cx="295920" cy="3240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4695D4D-F2DF-9484-243F-8D79949BBED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6589426" y="4734390"/>
                <a:ext cx="3135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2E6D27D-8319-3D61-176E-B0FEEA4C8B0E}"/>
                  </a:ext>
                </a:extLst>
              </p14:cNvPr>
              <p14:cNvContentPartPr/>
              <p14:nvPr/>
            </p14:nvContentPartPr>
            <p14:xfrm>
              <a:off x="7197466" y="4921230"/>
              <a:ext cx="360" cy="3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2E6D27D-8319-3D61-176E-B0FEEA4C8B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8466" y="49122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5A10F01-F3A6-26D3-B966-2A360CD24F64}"/>
                  </a:ext>
                </a:extLst>
              </p14:cNvPr>
              <p14:cNvContentPartPr/>
              <p14:nvPr/>
            </p14:nvContentPartPr>
            <p14:xfrm>
              <a:off x="7246066" y="4571310"/>
              <a:ext cx="346680" cy="4111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5A10F01-F3A6-26D3-B966-2A360CD24F6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237066" y="4562310"/>
                <a:ext cx="36432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B05FAF1-74D7-78DE-32D0-B51741D4E785}"/>
                  </a:ext>
                </a:extLst>
              </p14:cNvPr>
              <p14:cNvContentPartPr/>
              <p14:nvPr/>
            </p14:nvContentPartPr>
            <p14:xfrm>
              <a:off x="6288826" y="5009430"/>
              <a:ext cx="2019960" cy="363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B05FAF1-74D7-78DE-32D0-B51741D4E78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279826" y="5000430"/>
                <a:ext cx="20376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D8C3C65-EF4E-BE9A-0707-A4F70DBA6AD0}"/>
                  </a:ext>
                </a:extLst>
              </p14:cNvPr>
              <p14:cNvContentPartPr/>
              <p14:nvPr/>
            </p14:nvContentPartPr>
            <p14:xfrm>
              <a:off x="7563226" y="5286990"/>
              <a:ext cx="380880" cy="6580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D8C3C65-EF4E-BE9A-0707-A4F70DBA6AD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554586" y="5278350"/>
                <a:ext cx="39852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EB82E0C-C6FB-52A6-D6A6-6E525652761E}"/>
                  </a:ext>
                </a:extLst>
              </p14:cNvPr>
              <p14:cNvContentPartPr/>
              <p14:nvPr/>
            </p14:nvContentPartPr>
            <p14:xfrm>
              <a:off x="8583826" y="4555110"/>
              <a:ext cx="353880" cy="5270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EB82E0C-C6FB-52A6-D6A6-6E525652761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574826" y="4546470"/>
                <a:ext cx="37152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4194897-206E-67FA-A1AF-4156665A5841}"/>
                  </a:ext>
                </a:extLst>
              </p14:cNvPr>
              <p14:cNvContentPartPr/>
              <p14:nvPr/>
            </p14:nvContentPartPr>
            <p14:xfrm>
              <a:off x="9216346" y="4977750"/>
              <a:ext cx="64800" cy="1890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4194897-206E-67FA-A1AF-4156665A584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207706" y="4969110"/>
                <a:ext cx="82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4B06820-5BFA-F241-E28E-A5F65210AA5B}"/>
                  </a:ext>
                </a:extLst>
              </p14:cNvPr>
              <p14:cNvContentPartPr/>
              <p14:nvPr/>
            </p14:nvContentPartPr>
            <p14:xfrm>
              <a:off x="9224266" y="4792710"/>
              <a:ext cx="360" cy="3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4B06820-5BFA-F241-E28E-A5F65210AA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15626" y="47837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B8D4CD2-9611-5CE7-19E8-271F92EC4941}"/>
              </a:ext>
            </a:extLst>
          </p:cNvPr>
          <p:cNvGrpSpPr/>
          <p:nvPr/>
        </p:nvGrpSpPr>
        <p:grpSpPr>
          <a:xfrm>
            <a:off x="5996146" y="5548350"/>
            <a:ext cx="1294920" cy="793080"/>
            <a:chOff x="5996146" y="5548350"/>
            <a:chExt cx="1294920" cy="79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8D37CAE-6EBE-A0FE-4016-636F43A53D21}"/>
                    </a:ext>
                  </a:extLst>
                </p14:cNvPr>
                <p14:cNvContentPartPr/>
                <p14:nvPr/>
              </p14:nvContentPartPr>
              <p14:xfrm>
                <a:off x="7135186" y="5548350"/>
                <a:ext cx="155880" cy="384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8D37CAE-6EBE-A0FE-4016-636F43A53D2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126186" y="5539350"/>
                  <a:ext cx="1735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C9238A-F9EC-81F1-2D99-49AFA8FFDB88}"/>
                    </a:ext>
                  </a:extLst>
                </p14:cNvPr>
                <p14:cNvContentPartPr/>
                <p14:nvPr/>
              </p14:nvContentPartPr>
              <p14:xfrm>
                <a:off x="5996146" y="5709270"/>
                <a:ext cx="637560" cy="395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C9238A-F9EC-81F1-2D99-49AFA8FFDB8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87506" y="5700270"/>
                  <a:ext cx="6552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E66F5EC-1247-8EB7-F43A-D8773C271C28}"/>
                    </a:ext>
                  </a:extLst>
                </p14:cNvPr>
                <p14:cNvContentPartPr/>
                <p14:nvPr/>
              </p14:nvContentPartPr>
              <p14:xfrm>
                <a:off x="6386746" y="5729430"/>
                <a:ext cx="156960" cy="363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E66F5EC-1247-8EB7-F43A-D8773C271C2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378106" y="5720430"/>
                  <a:ext cx="1746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5200A50-B234-6647-5ED3-F5B4AFF23903}"/>
                    </a:ext>
                  </a:extLst>
                </p14:cNvPr>
                <p14:cNvContentPartPr/>
                <p14:nvPr/>
              </p14:nvContentPartPr>
              <p14:xfrm>
                <a:off x="6088666" y="5697030"/>
                <a:ext cx="90720" cy="579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5200A50-B234-6647-5ED3-F5B4AFF2390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080026" y="5688030"/>
                  <a:ext cx="10836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E7B20F0-1993-C740-295B-C2F209F6F1A9}"/>
                    </a:ext>
                  </a:extLst>
                </p14:cNvPr>
                <p14:cNvContentPartPr/>
                <p14:nvPr/>
              </p14:nvContentPartPr>
              <p14:xfrm>
                <a:off x="6052666" y="5816550"/>
                <a:ext cx="102240" cy="524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E7B20F0-1993-C740-295B-C2F209F6F1A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44026" y="5807550"/>
                  <a:ext cx="11988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1F033C8-0A88-7172-2A82-B9C52A86FF67}"/>
                    </a:ext>
                  </a:extLst>
                </p14:cNvPr>
                <p14:cNvContentPartPr/>
                <p14:nvPr/>
              </p14:nvContentPartPr>
              <p14:xfrm>
                <a:off x="6242026" y="5932110"/>
                <a:ext cx="668520" cy="99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1F033C8-0A88-7172-2A82-B9C52A86FF6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233026" y="5923110"/>
                  <a:ext cx="686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56DB115-B607-D58B-0A49-891F0027A370}"/>
                    </a:ext>
                  </a:extLst>
                </p14:cNvPr>
                <p14:cNvContentPartPr/>
                <p14:nvPr/>
              </p14:nvContentPartPr>
              <p14:xfrm>
                <a:off x="6428866" y="5568150"/>
                <a:ext cx="131400" cy="623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56DB115-B607-D58B-0A49-891F0027A3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420226" y="5559510"/>
                  <a:ext cx="149040" cy="64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310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8B67AE2-4B97-1F1B-CE9B-AF922190EC6F}"/>
                  </a:ext>
                </a:extLst>
              </p14:cNvPr>
              <p14:cNvContentPartPr/>
              <p14:nvPr/>
            </p14:nvContentPartPr>
            <p14:xfrm>
              <a:off x="7239946" y="3715228"/>
              <a:ext cx="3550680" cy="243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8B67AE2-4B97-1F1B-CE9B-AF922190EC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0946" y="3706228"/>
                <a:ext cx="35683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0D51772-42EB-BFB2-60B6-F986AFF821AD}"/>
                  </a:ext>
                </a:extLst>
              </p14:cNvPr>
              <p14:cNvContentPartPr/>
              <p14:nvPr/>
            </p14:nvContentPartPr>
            <p14:xfrm>
              <a:off x="8934106" y="126390"/>
              <a:ext cx="226080" cy="162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0D51772-42EB-BFB2-60B6-F986AFF821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25466" y="117750"/>
                <a:ext cx="243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AF82D87-0958-D92A-66A6-9254B28C92B5}"/>
                  </a:ext>
                </a:extLst>
              </p14:cNvPr>
              <p14:cNvContentPartPr/>
              <p14:nvPr/>
            </p14:nvContentPartPr>
            <p14:xfrm>
              <a:off x="1590466" y="3104670"/>
              <a:ext cx="201960" cy="327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AF82D87-0958-D92A-66A6-9254B28C92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1466" y="3096030"/>
                <a:ext cx="2196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32B0B18-F230-03DA-8459-4662514D4B00}"/>
                  </a:ext>
                </a:extLst>
              </p14:cNvPr>
              <p14:cNvContentPartPr/>
              <p14:nvPr/>
            </p14:nvContentPartPr>
            <p14:xfrm>
              <a:off x="2336746" y="4490310"/>
              <a:ext cx="384840" cy="371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32B0B18-F230-03DA-8459-4662514D4B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7746" y="4481310"/>
                <a:ext cx="4024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F4037B4-42CF-B3BA-266F-CD0B3422F107}"/>
                  </a:ext>
                </a:extLst>
              </p14:cNvPr>
              <p14:cNvContentPartPr/>
              <p14:nvPr/>
            </p14:nvContentPartPr>
            <p14:xfrm>
              <a:off x="4230706" y="5009790"/>
              <a:ext cx="240120" cy="450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F4037B4-42CF-B3BA-266F-CD0B3422F1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22066" y="5000790"/>
                <a:ext cx="2577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AAC2FD-6F57-965F-59E4-6FF248605E14}"/>
                  </a:ext>
                </a:extLst>
              </p14:cNvPr>
              <p14:cNvContentPartPr/>
              <p14:nvPr/>
            </p14:nvContentPartPr>
            <p14:xfrm>
              <a:off x="9380506" y="173910"/>
              <a:ext cx="733320" cy="1418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AAC2FD-6F57-965F-59E4-6FF248605E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71866" y="165270"/>
                <a:ext cx="750960" cy="14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D8EA1C2-22C6-81E0-F7F5-413520E53E7F}"/>
                  </a:ext>
                </a:extLst>
              </p14:cNvPr>
              <p14:cNvContentPartPr/>
              <p14:nvPr/>
            </p14:nvContentPartPr>
            <p14:xfrm>
              <a:off x="4345186" y="5443950"/>
              <a:ext cx="221400" cy="36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D8EA1C2-22C6-81E0-F7F5-413520E53E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36186" y="5434950"/>
                <a:ext cx="23904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0BE06CC-DFB0-7654-3CA5-C24B2D433806}"/>
              </a:ext>
            </a:extLst>
          </p:cNvPr>
          <p:cNvGrpSpPr/>
          <p:nvPr/>
        </p:nvGrpSpPr>
        <p:grpSpPr>
          <a:xfrm>
            <a:off x="884146" y="40801"/>
            <a:ext cx="9606240" cy="3947669"/>
            <a:chOff x="884146" y="40801"/>
            <a:chExt cx="9606240" cy="394766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EECB362-AEF9-C472-E0AD-787845008494}"/>
                    </a:ext>
                  </a:extLst>
                </p14:cNvPr>
                <p14:cNvContentPartPr/>
                <p14:nvPr/>
              </p14:nvContentPartPr>
              <p14:xfrm>
                <a:off x="1504786" y="2052748"/>
                <a:ext cx="80640" cy="1749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EECB362-AEF9-C472-E0AD-7878450084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5786" y="2044108"/>
                  <a:ext cx="98280" cy="17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F31A1CC-F942-7492-BF05-E64761DF6705}"/>
                    </a:ext>
                  </a:extLst>
                </p14:cNvPr>
                <p14:cNvContentPartPr/>
                <p14:nvPr/>
              </p14:nvContentPartPr>
              <p14:xfrm>
                <a:off x="1524586" y="3847708"/>
                <a:ext cx="5902920" cy="96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F31A1CC-F942-7492-BF05-E64761DF67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15946" y="3838708"/>
                  <a:ext cx="5920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2FDEEB-1B34-7DFF-4B01-789D04F8E5BC}"/>
                    </a:ext>
                  </a:extLst>
                </p14:cNvPr>
                <p14:cNvContentPartPr/>
                <p14:nvPr/>
              </p14:nvContentPartPr>
              <p14:xfrm>
                <a:off x="1726546" y="2959948"/>
                <a:ext cx="2589480" cy="100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2FDEEB-1B34-7DFF-4B01-789D04F8E5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7546" y="2950948"/>
                  <a:ext cx="2607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610270-01C3-4736-951B-5B11B911304D}"/>
                    </a:ext>
                  </a:extLst>
                </p14:cNvPr>
                <p14:cNvContentPartPr/>
                <p14:nvPr/>
              </p14:nvContentPartPr>
              <p14:xfrm>
                <a:off x="884146" y="3088828"/>
                <a:ext cx="295920" cy="359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610270-01C3-4736-951B-5B11B91130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146" y="3079828"/>
                  <a:ext cx="3135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D5E13C-001E-ECDA-FDFB-129D605AD2C3}"/>
                    </a:ext>
                  </a:extLst>
                </p14:cNvPr>
                <p14:cNvContentPartPr/>
                <p14:nvPr/>
              </p14:nvContentPartPr>
              <p14:xfrm>
                <a:off x="4310626" y="2892988"/>
                <a:ext cx="2050920" cy="627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D5E13C-001E-ECDA-FDFB-129D605AD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01986" y="2883988"/>
                  <a:ext cx="20685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020E80-3284-3B40-CE31-691DC7D84600}"/>
                    </a:ext>
                  </a:extLst>
                </p14:cNvPr>
                <p14:cNvContentPartPr/>
                <p14:nvPr/>
              </p14:nvContentPartPr>
              <p14:xfrm>
                <a:off x="3089146" y="3619828"/>
                <a:ext cx="191880" cy="130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020E80-3284-3B40-CE31-691DC7D846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0506" y="3611188"/>
                  <a:ext cx="209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EEE8FC-A5A3-F153-DCD1-1B00C8133FC5}"/>
                    </a:ext>
                  </a:extLst>
                </p14:cNvPr>
                <p14:cNvContentPartPr/>
                <p14:nvPr/>
              </p14:nvContentPartPr>
              <p14:xfrm>
                <a:off x="3374986" y="3734668"/>
                <a:ext cx="2520" cy="2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EEE8FC-A5A3-F153-DCD1-1B00C8133F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65986" y="3725668"/>
                  <a:ext cx="20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A7AFF9-E451-4017-9991-B47B910B4136}"/>
                    </a:ext>
                  </a:extLst>
                </p14:cNvPr>
                <p14:cNvContentPartPr/>
                <p14:nvPr/>
              </p14:nvContentPartPr>
              <p14:xfrm>
                <a:off x="3492346" y="3441988"/>
                <a:ext cx="317880" cy="347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A7AFF9-E451-4017-9991-B47B910B41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83706" y="3433348"/>
                  <a:ext cx="3355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05F18B-F17A-770B-BDEA-5A1AE57976D3}"/>
                    </a:ext>
                  </a:extLst>
                </p14:cNvPr>
                <p14:cNvContentPartPr/>
                <p14:nvPr/>
              </p14:nvContentPartPr>
              <p14:xfrm>
                <a:off x="3791506" y="3356668"/>
                <a:ext cx="201240" cy="31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05F18B-F17A-770B-BDEA-5A1AE57976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82506" y="3348028"/>
                  <a:ext cx="218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ED14C0-E0DD-7AAF-EDFA-8FBB286C3347}"/>
                    </a:ext>
                  </a:extLst>
                </p14:cNvPr>
                <p14:cNvContentPartPr/>
                <p14:nvPr/>
              </p14:nvContentPartPr>
              <p14:xfrm>
                <a:off x="3865666" y="3662668"/>
                <a:ext cx="143640" cy="104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ED14C0-E0DD-7AAF-EDFA-8FBB286C33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57026" y="3654028"/>
                  <a:ext cx="161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4D368E-E282-2EE9-6BE4-48CF29750719}"/>
                    </a:ext>
                  </a:extLst>
                </p14:cNvPr>
                <p14:cNvContentPartPr/>
                <p14:nvPr/>
              </p14:nvContentPartPr>
              <p14:xfrm>
                <a:off x="4457866" y="3692548"/>
                <a:ext cx="57600" cy="12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4D368E-E282-2EE9-6BE4-48CF297507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49226" y="3683548"/>
                  <a:ext cx="75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5844241-067E-62CB-0441-785F84C59216}"/>
                    </a:ext>
                  </a:extLst>
                </p14:cNvPr>
                <p14:cNvContentPartPr/>
                <p14:nvPr/>
              </p14:nvContentPartPr>
              <p14:xfrm>
                <a:off x="1905956" y="1124401"/>
                <a:ext cx="139320" cy="457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5844241-067E-62CB-0441-785F84C592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96956" y="1115761"/>
                  <a:ext cx="1569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C8524C8-71F5-7FDD-AF7A-2E5E67EC8B35}"/>
                    </a:ext>
                  </a:extLst>
                </p14:cNvPr>
                <p14:cNvContentPartPr/>
                <p14:nvPr/>
              </p14:nvContentPartPr>
              <p14:xfrm>
                <a:off x="1925756" y="1168321"/>
                <a:ext cx="159120" cy="240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C8524C8-71F5-7FDD-AF7A-2E5E67EC8B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17116" y="1159681"/>
                  <a:ext cx="1767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920CB43-D211-BC7D-5B60-6E47631B5555}"/>
                    </a:ext>
                  </a:extLst>
                </p14:cNvPr>
                <p14:cNvContentPartPr/>
                <p14:nvPr/>
              </p14:nvContentPartPr>
              <p14:xfrm>
                <a:off x="2151476" y="1409881"/>
                <a:ext cx="148320" cy="256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920CB43-D211-BC7D-5B60-6E47631B55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42836" y="1400881"/>
                  <a:ext cx="165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1CCA6DF-C2D4-E127-099D-1F3D9A3D6699}"/>
                    </a:ext>
                  </a:extLst>
                </p14:cNvPr>
                <p14:cNvContentPartPr/>
                <p14:nvPr/>
              </p14:nvContentPartPr>
              <p14:xfrm>
                <a:off x="2542436" y="1506361"/>
                <a:ext cx="1080" cy="1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1CCA6DF-C2D4-E127-099D-1F3D9A3D66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33796" y="1497361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212D25-5E62-1398-6360-8871AAAA4BCE}"/>
                    </a:ext>
                  </a:extLst>
                </p14:cNvPr>
                <p14:cNvContentPartPr/>
                <p14:nvPr/>
              </p14:nvContentPartPr>
              <p14:xfrm>
                <a:off x="2445596" y="1085161"/>
                <a:ext cx="32760" cy="251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212D25-5E62-1398-6360-8871AAAA4B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36956" y="1076521"/>
                  <a:ext cx="50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9ADCB3-7162-DEC2-6CA2-2FB798397FB9}"/>
                    </a:ext>
                  </a:extLst>
                </p14:cNvPr>
                <p14:cNvContentPartPr/>
                <p14:nvPr/>
              </p14:nvContentPartPr>
              <p14:xfrm>
                <a:off x="2434076" y="1061401"/>
                <a:ext cx="172440" cy="280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9ADCB3-7162-DEC2-6CA2-2FB798397F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25076" y="1052761"/>
                  <a:ext cx="190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463ACE4-511F-69ED-F69A-620B533B7909}"/>
                    </a:ext>
                  </a:extLst>
                </p14:cNvPr>
                <p14:cNvContentPartPr/>
                <p14:nvPr/>
              </p14:nvContentPartPr>
              <p14:xfrm>
                <a:off x="3046436" y="1209721"/>
                <a:ext cx="273600" cy="56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463ACE4-511F-69ED-F69A-620B533B79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37796" y="1200721"/>
                  <a:ext cx="291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D8D923F-0CFE-5855-D1C1-B2204D3AF676}"/>
                    </a:ext>
                  </a:extLst>
                </p14:cNvPr>
                <p14:cNvContentPartPr/>
                <p14:nvPr/>
              </p14:nvContentPartPr>
              <p14:xfrm>
                <a:off x="3147236" y="1358761"/>
                <a:ext cx="127080" cy="55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8D923F-0CFE-5855-D1C1-B2204D3AF6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38236" y="1349761"/>
                  <a:ext cx="144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C73093-CE13-9DBB-4560-53D97CFBDD4F}"/>
                    </a:ext>
                  </a:extLst>
                </p14:cNvPr>
                <p14:cNvContentPartPr/>
                <p14:nvPr/>
              </p14:nvContentPartPr>
              <p14:xfrm>
                <a:off x="7061026" y="3909628"/>
                <a:ext cx="17640" cy="4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C73093-CE13-9DBB-4560-53D97CFBDD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52386" y="3900628"/>
                  <a:ext cx="35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782D43-456B-D58F-E249-DDBA39A7BB64}"/>
                    </a:ext>
                  </a:extLst>
                </p14:cNvPr>
                <p14:cNvContentPartPr/>
                <p14:nvPr/>
              </p14:nvContentPartPr>
              <p14:xfrm>
                <a:off x="6188026" y="3446308"/>
                <a:ext cx="750960" cy="57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782D43-456B-D58F-E249-DDBA39A7BB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79026" y="3437668"/>
                  <a:ext cx="768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792DE8-2D27-AF4E-EA8C-789BC6742897}"/>
                    </a:ext>
                  </a:extLst>
                </p14:cNvPr>
                <p14:cNvContentPartPr/>
                <p14:nvPr/>
              </p14:nvContentPartPr>
              <p14:xfrm>
                <a:off x="7137706" y="3491668"/>
                <a:ext cx="9720" cy="29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792DE8-2D27-AF4E-EA8C-789BC67428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29066" y="3483028"/>
                  <a:ext cx="27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0051B8-52F0-CE5E-1A3E-D4FB794E267E}"/>
                    </a:ext>
                  </a:extLst>
                </p14:cNvPr>
                <p14:cNvContentPartPr/>
                <p14:nvPr/>
              </p14:nvContentPartPr>
              <p14:xfrm>
                <a:off x="6868786" y="3431188"/>
                <a:ext cx="255960" cy="21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0051B8-52F0-CE5E-1A3E-D4FB794E26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59786" y="3422548"/>
                  <a:ext cx="273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758C5E-16A4-F7A3-BBDC-B9DC2FFCC235}"/>
                    </a:ext>
                  </a:extLst>
                </p14:cNvPr>
                <p14:cNvContentPartPr/>
                <p14:nvPr/>
              </p14:nvContentPartPr>
              <p14:xfrm>
                <a:off x="7166866" y="2090548"/>
                <a:ext cx="93240" cy="1441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758C5E-16A4-F7A3-BBDC-B9DC2FFCC2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58226" y="2081548"/>
                  <a:ext cx="110880" cy="14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183C26-C542-1ACB-E4F1-B7979E603597}"/>
                    </a:ext>
                  </a:extLst>
                </p14:cNvPr>
                <p14:cNvContentPartPr/>
                <p14:nvPr/>
              </p14:nvContentPartPr>
              <p14:xfrm>
                <a:off x="7187746" y="1950868"/>
                <a:ext cx="1828800" cy="86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183C26-C542-1ACB-E4F1-B7979E6035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79106" y="1941868"/>
                  <a:ext cx="1846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838D49-2DB6-E8B5-5C57-ECDC92171D65}"/>
                    </a:ext>
                  </a:extLst>
                </p14:cNvPr>
                <p14:cNvContentPartPr/>
                <p14:nvPr/>
              </p14:nvContentPartPr>
              <p14:xfrm>
                <a:off x="8593906" y="2193148"/>
                <a:ext cx="37440" cy="207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838D49-2DB6-E8B5-5C57-ECDC92171D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85266" y="2184508"/>
                  <a:ext cx="55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25D63AE-3F76-0F7C-E191-85909F82FDF4}"/>
                    </a:ext>
                  </a:extLst>
                </p14:cNvPr>
                <p14:cNvContentPartPr/>
                <p14:nvPr/>
              </p14:nvContentPartPr>
              <p14:xfrm>
                <a:off x="8920426" y="2354428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25D63AE-3F76-0F7C-E191-85909F82FDF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11786" y="23454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B5B358-4719-0D95-8668-DAF0876F374E}"/>
                    </a:ext>
                  </a:extLst>
                </p14:cNvPr>
                <p14:cNvContentPartPr/>
                <p14:nvPr/>
              </p14:nvContentPartPr>
              <p14:xfrm>
                <a:off x="9008986" y="2186308"/>
                <a:ext cx="190440" cy="159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B5B358-4719-0D95-8668-DAF0876F374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99986" y="2177668"/>
                  <a:ext cx="208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058CB94-62D7-B164-2862-197CA9D4A0F5}"/>
                    </a:ext>
                  </a:extLst>
                </p14:cNvPr>
                <p14:cNvContentPartPr/>
                <p14:nvPr/>
              </p14:nvContentPartPr>
              <p14:xfrm>
                <a:off x="9315346" y="2108548"/>
                <a:ext cx="294480" cy="202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58CB94-62D7-B164-2862-197CA9D4A0F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06706" y="2099548"/>
                  <a:ext cx="312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60C2AD-12CE-46E4-7CE5-B01E375A273A}"/>
                    </a:ext>
                  </a:extLst>
                </p14:cNvPr>
                <p14:cNvContentPartPr/>
                <p14:nvPr/>
              </p14:nvContentPartPr>
              <p14:xfrm>
                <a:off x="9005386" y="1967788"/>
                <a:ext cx="1485000" cy="20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60C2AD-12CE-46E4-7CE5-B01E375A27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96386" y="1959148"/>
                  <a:ext cx="1502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535A2D3-5154-B457-3025-3860448F161B}"/>
                    </a:ext>
                  </a:extLst>
                </p14:cNvPr>
                <p14:cNvContentPartPr/>
                <p14:nvPr/>
              </p14:nvContentPartPr>
              <p14:xfrm>
                <a:off x="7505626" y="3399148"/>
                <a:ext cx="101520" cy="376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535A2D3-5154-B457-3025-3860448F161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96626" y="3390148"/>
                  <a:ext cx="1191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766ED29-49C0-2705-E562-FB1617E0D0C7}"/>
                    </a:ext>
                  </a:extLst>
                </p14:cNvPr>
                <p14:cNvContentPartPr/>
                <p14:nvPr/>
              </p14:nvContentPartPr>
              <p14:xfrm>
                <a:off x="7760506" y="3468268"/>
                <a:ext cx="171720" cy="175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766ED29-49C0-2705-E562-FB1617E0D0C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51866" y="3459268"/>
                  <a:ext cx="189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C7075F-B5DB-7732-2320-7181FDB6C741}"/>
                    </a:ext>
                  </a:extLst>
                </p14:cNvPr>
                <p14:cNvContentPartPr/>
                <p14:nvPr/>
              </p14:nvContentPartPr>
              <p14:xfrm>
                <a:off x="7243906" y="3555748"/>
                <a:ext cx="108000" cy="119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C7075F-B5DB-7732-2320-7181FDB6C74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35266" y="3547108"/>
                  <a:ext cx="125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F99D1B2-BDE6-4D66-6568-441A4A49AF36}"/>
                    </a:ext>
                  </a:extLst>
                </p14:cNvPr>
                <p14:cNvContentPartPr/>
                <p14:nvPr/>
              </p14:nvContentPartPr>
              <p14:xfrm>
                <a:off x="7176586" y="3893788"/>
                <a:ext cx="46440" cy="92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F99D1B2-BDE6-4D66-6568-441A4A49AF3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67586" y="3884788"/>
                  <a:ext cx="64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0D2F21-0519-DE5C-35CF-E23E9AAB59AA}"/>
                    </a:ext>
                  </a:extLst>
                </p14:cNvPr>
                <p14:cNvContentPartPr/>
                <p14:nvPr/>
              </p14:nvContentPartPr>
              <p14:xfrm>
                <a:off x="1796876" y="437161"/>
                <a:ext cx="92160" cy="445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0D2F21-0519-DE5C-35CF-E23E9AAB59A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88236" y="428161"/>
                  <a:ext cx="1098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08B4C2-A5CA-CDBC-DAC5-18826746EBBF}"/>
                    </a:ext>
                  </a:extLst>
                </p14:cNvPr>
                <p14:cNvContentPartPr/>
                <p14:nvPr/>
              </p14:nvContentPartPr>
              <p14:xfrm>
                <a:off x="1792916" y="354721"/>
                <a:ext cx="232560" cy="339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608B4C2-A5CA-CDBC-DAC5-18826746EBB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84276" y="346081"/>
                  <a:ext cx="2502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E1EE02-BDD9-8E48-F25F-C1CEC783F11A}"/>
                    </a:ext>
                  </a:extLst>
                </p14:cNvPr>
                <p14:cNvContentPartPr/>
                <p14:nvPr/>
              </p14:nvContentPartPr>
              <p14:xfrm>
                <a:off x="1990196" y="642001"/>
                <a:ext cx="105840" cy="189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E1EE02-BDD9-8E48-F25F-C1CEC783F1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81556" y="633361"/>
                  <a:ext cx="123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4C10E1-279C-6655-5E88-DB458EC5C954}"/>
                    </a:ext>
                  </a:extLst>
                </p14:cNvPr>
                <p14:cNvContentPartPr/>
                <p14:nvPr/>
              </p14:nvContentPartPr>
              <p14:xfrm>
                <a:off x="2340836" y="778801"/>
                <a:ext cx="54360" cy="155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4C10E1-279C-6655-5E88-DB458EC5C9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32196" y="769801"/>
                  <a:ext cx="72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2FD4DD0-760F-272C-AFB0-5FC965BB5466}"/>
                    </a:ext>
                  </a:extLst>
                </p14:cNvPr>
                <p14:cNvContentPartPr/>
                <p14:nvPr/>
              </p14:nvContentPartPr>
              <p14:xfrm>
                <a:off x="2357396" y="602041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2FD4DD0-760F-272C-AFB0-5FC965BB54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48396" y="5930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661531-B26E-EEAF-D024-148CE1D90595}"/>
                    </a:ext>
                  </a:extLst>
                </p14:cNvPr>
                <p14:cNvContentPartPr/>
                <p14:nvPr/>
              </p14:nvContentPartPr>
              <p14:xfrm>
                <a:off x="2138876" y="40801"/>
                <a:ext cx="129960" cy="294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661531-B26E-EEAF-D024-148CE1D9059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29876" y="31801"/>
                  <a:ext cx="147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E7FD9B-E647-186B-084A-A2BBC6E65CDA}"/>
                    </a:ext>
                  </a:extLst>
                </p14:cNvPr>
                <p14:cNvContentPartPr/>
                <p14:nvPr/>
              </p14:nvContentPartPr>
              <p14:xfrm>
                <a:off x="2671676" y="431041"/>
                <a:ext cx="162360" cy="30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E7FD9B-E647-186B-084A-A2BBC6E65C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63036" y="422041"/>
                  <a:ext cx="180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963BFB-D455-D8FB-17A9-E58AA2E9556A}"/>
                    </a:ext>
                  </a:extLst>
                </p14:cNvPr>
                <p14:cNvContentPartPr/>
                <p14:nvPr/>
              </p14:nvContentPartPr>
              <p14:xfrm>
                <a:off x="2760236" y="544081"/>
                <a:ext cx="138240" cy="57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963BFB-D455-D8FB-17A9-E58AA2E9556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51236" y="535441"/>
                  <a:ext cx="155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4145AC-38C4-E0A4-8293-DC2309A65BE3}"/>
                    </a:ext>
                  </a:extLst>
                </p14:cNvPr>
                <p14:cNvContentPartPr/>
                <p14:nvPr/>
              </p14:nvContentPartPr>
              <p14:xfrm>
                <a:off x="3089276" y="429241"/>
                <a:ext cx="241200" cy="214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4145AC-38C4-E0A4-8293-DC2309A65B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80636" y="420241"/>
                  <a:ext cx="258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9E9214-E7EF-3CF9-80FB-757401027755}"/>
                    </a:ext>
                  </a:extLst>
                </p14:cNvPr>
                <p14:cNvContentPartPr/>
                <p14:nvPr/>
              </p14:nvContentPartPr>
              <p14:xfrm>
                <a:off x="3521996" y="522481"/>
                <a:ext cx="10080" cy="7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9E9214-E7EF-3CF9-80FB-7574010277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2996" y="513841"/>
                  <a:ext cx="2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E1AFAC4-1A4C-2216-7144-4E2A7F585AA7}"/>
                    </a:ext>
                  </a:extLst>
                </p14:cNvPr>
                <p14:cNvContentPartPr/>
                <p14:nvPr/>
              </p14:nvContentPartPr>
              <p14:xfrm>
                <a:off x="3776156" y="355441"/>
                <a:ext cx="187920" cy="252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E1AFAC4-1A4C-2216-7144-4E2A7F585A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67156" y="346441"/>
                  <a:ext cx="205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F13967A-3ABC-C525-E44E-122CC4D29DC4}"/>
                    </a:ext>
                  </a:extLst>
                </p14:cNvPr>
                <p14:cNvContentPartPr/>
                <p14:nvPr/>
              </p14:nvContentPartPr>
              <p14:xfrm>
                <a:off x="4271516" y="285601"/>
                <a:ext cx="4680" cy="43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F13967A-3ABC-C525-E44E-122CC4D29DC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62876" y="276601"/>
                  <a:ext cx="22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627271-D6E5-53DD-C958-8B1C43F42EB3}"/>
                    </a:ext>
                  </a:extLst>
                </p14:cNvPr>
                <p14:cNvContentPartPr/>
                <p14:nvPr/>
              </p14:nvContentPartPr>
              <p14:xfrm>
                <a:off x="3578516" y="336721"/>
                <a:ext cx="109080" cy="277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627271-D6E5-53DD-C958-8B1C43F42E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69876" y="327721"/>
                  <a:ext cx="126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19CF3CE-FC34-9CB5-6545-C87E609C11D4}"/>
                    </a:ext>
                  </a:extLst>
                </p14:cNvPr>
                <p14:cNvContentPartPr/>
                <p14:nvPr/>
              </p14:nvContentPartPr>
              <p14:xfrm>
                <a:off x="4137956" y="284521"/>
                <a:ext cx="289800" cy="38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19CF3CE-FC34-9CB5-6545-C87E609C11D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28956" y="275881"/>
                  <a:ext cx="3074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8FFBCA0-32B0-F09A-FB47-ADDF34968657}"/>
                    </a:ext>
                  </a:extLst>
                </p14:cNvPr>
                <p14:cNvContentPartPr/>
                <p14:nvPr/>
              </p14:nvContentPartPr>
              <p14:xfrm>
                <a:off x="4698836" y="530401"/>
                <a:ext cx="308160" cy="39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8FFBCA0-32B0-F09A-FB47-ADDF3496865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89836" y="521761"/>
                  <a:ext cx="325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E1096F-9FD0-5CBA-1382-CABD42B2E40D}"/>
                    </a:ext>
                  </a:extLst>
                </p14:cNvPr>
                <p14:cNvContentPartPr/>
                <p14:nvPr/>
              </p14:nvContentPartPr>
              <p14:xfrm>
                <a:off x="4824836" y="396841"/>
                <a:ext cx="25920" cy="339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E1096F-9FD0-5CBA-1382-CABD42B2E4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16196" y="388201"/>
                  <a:ext cx="43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2EC600-E0D4-85BE-68DA-680870AA3CAD}"/>
                    </a:ext>
                  </a:extLst>
                </p14:cNvPr>
                <p14:cNvContentPartPr/>
                <p14:nvPr/>
              </p14:nvContentPartPr>
              <p14:xfrm>
                <a:off x="5154236" y="422401"/>
                <a:ext cx="224640" cy="189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2EC600-E0D4-85BE-68DA-680870AA3CA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45236" y="413401"/>
                  <a:ext cx="242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F47C2C3-C769-3AD5-A462-4F4F2090E60E}"/>
                    </a:ext>
                  </a:extLst>
                </p14:cNvPr>
                <p14:cNvContentPartPr/>
                <p14:nvPr/>
              </p14:nvContentPartPr>
              <p14:xfrm>
                <a:off x="5601716" y="585841"/>
                <a:ext cx="75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F47C2C3-C769-3AD5-A462-4F4F2090E60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93076" y="577201"/>
                  <a:ext cx="2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89FBFC0-A9C6-0B46-DB11-62812B41F85E}"/>
                    </a:ext>
                  </a:extLst>
                </p14:cNvPr>
                <p14:cNvContentPartPr/>
                <p14:nvPr/>
              </p14:nvContentPartPr>
              <p14:xfrm>
                <a:off x="5654276" y="287401"/>
                <a:ext cx="201960" cy="283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89FBFC0-A9C6-0B46-DB11-62812B41F8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45276" y="278761"/>
                  <a:ext cx="219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499536A-2056-C1F4-0E00-FD4A237FFEB2}"/>
                    </a:ext>
                  </a:extLst>
                </p14:cNvPr>
                <p14:cNvContentPartPr/>
                <p14:nvPr/>
              </p14:nvContentPartPr>
              <p14:xfrm>
                <a:off x="6387596" y="144841"/>
                <a:ext cx="219240" cy="316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499536A-2056-C1F4-0E00-FD4A237FFEB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78596" y="135841"/>
                  <a:ext cx="236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D91DFD-D91F-7885-1D63-F1D664B9C03D}"/>
                    </a:ext>
                  </a:extLst>
                </p14:cNvPr>
                <p14:cNvContentPartPr/>
                <p14:nvPr/>
              </p14:nvContentPartPr>
              <p14:xfrm>
                <a:off x="6006716" y="255721"/>
                <a:ext cx="268200" cy="318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D91DFD-D91F-7885-1D63-F1D664B9C0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98076" y="247081"/>
                  <a:ext cx="2858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3138A5-E838-5782-E20B-8A734B775F4B}"/>
                    </a:ext>
                  </a:extLst>
                </p14:cNvPr>
                <p14:cNvContentPartPr/>
                <p14:nvPr/>
              </p14:nvContentPartPr>
              <p14:xfrm>
                <a:off x="6831116" y="445081"/>
                <a:ext cx="260640" cy="31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3138A5-E838-5782-E20B-8A734B775F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22116" y="436441"/>
                  <a:ext cx="278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49B8E1-E0B9-CEF1-F89B-A3C7FE23BF64}"/>
                    </a:ext>
                  </a:extLst>
                </p14:cNvPr>
                <p14:cNvContentPartPr/>
                <p14:nvPr/>
              </p14:nvContentPartPr>
              <p14:xfrm>
                <a:off x="6917156" y="356521"/>
                <a:ext cx="6840" cy="318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49B8E1-E0B9-CEF1-F89B-A3C7FE23BF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08516" y="347881"/>
                  <a:ext cx="244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819DAA-DA2A-3689-7FE1-24636EA9B819}"/>
                    </a:ext>
                  </a:extLst>
                </p14:cNvPr>
                <p14:cNvContentPartPr/>
                <p14:nvPr/>
              </p14:nvContentPartPr>
              <p14:xfrm>
                <a:off x="7226396" y="422761"/>
                <a:ext cx="239040" cy="187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819DAA-DA2A-3689-7FE1-24636EA9B81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17756" y="414121"/>
                  <a:ext cx="256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EC133B6-D75B-A7C3-1A7A-73AE6D6D0EAD}"/>
                    </a:ext>
                  </a:extLst>
                </p14:cNvPr>
                <p14:cNvContentPartPr/>
                <p14:nvPr/>
              </p14:nvContentPartPr>
              <p14:xfrm>
                <a:off x="7741556" y="612481"/>
                <a:ext cx="360" cy="1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EC133B6-D75B-A7C3-1A7A-73AE6D6D0E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32556" y="603841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9D8F15-D983-E56F-F4E7-93BF7E0D37A3}"/>
                    </a:ext>
                  </a:extLst>
                </p14:cNvPr>
                <p14:cNvContentPartPr/>
                <p14:nvPr/>
              </p14:nvContentPartPr>
              <p14:xfrm>
                <a:off x="7777556" y="433201"/>
                <a:ext cx="127080" cy="268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9D8F15-D983-E56F-F4E7-93BF7E0D37A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68916" y="424201"/>
                  <a:ext cx="1447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849514-7E90-AD6C-38AF-66DCBFC32FDF}"/>
                    </a:ext>
                  </a:extLst>
                </p14:cNvPr>
                <p14:cNvContentPartPr/>
                <p14:nvPr/>
              </p14:nvContentPartPr>
              <p14:xfrm>
                <a:off x="8127476" y="400801"/>
                <a:ext cx="178560" cy="219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849514-7E90-AD6C-38AF-66DCBFC32F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118836" y="392161"/>
                  <a:ext cx="196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028854F-6A11-9A6C-DDFD-2F55E1664D32}"/>
                    </a:ext>
                  </a:extLst>
                </p14:cNvPr>
                <p14:cNvContentPartPr/>
                <p14:nvPr/>
              </p14:nvContentPartPr>
              <p14:xfrm>
                <a:off x="8453636" y="348601"/>
                <a:ext cx="276840" cy="305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028854F-6A11-9A6C-DDFD-2F55E1664D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444996" y="339961"/>
                  <a:ext cx="2944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46DACC7-9C1A-B389-AE60-7FC6832574D3}"/>
                    </a:ext>
                  </a:extLst>
                </p14:cNvPr>
                <p14:cNvContentPartPr/>
                <p14:nvPr/>
              </p14:nvContentPartPr>
              <p14:xfrm>
                <a:off x="8813996" y="326641"/>
                <a:ext cx="136800" cy="244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46DACC7-9C1A-B389-AE60-7FC6832574D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05356" y="317641"/>
                  <a:ext cx="154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6E96475-3BF7-9C57-D296-5617880D26D5}"/>
                    </a:ext>
                  </a:extLst>
                </p14:cNvPr>
                <p14:cNvContentPartPr/>
                <p14:nvPr/>
              </p14:nvContentPartPr>
              <p14:xfrm>
                <a:off x="4468306" y="3575190"/>
                <a:ext cx="14760" cy="24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6E96475-3BF7-9C57-D296-5617880D26D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459666" y="3566190"/>
                  <a:ext cx="32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191D475-9EE9-F57C-067B-AC5128796B4C}"/>
                    </a:ext>
                  </a:extLst>
                </p14:cNvPr>
                <p14:cNvContentPartPr/>
                <p14:nvPr/>
              </p14:nvContentPartPr>
              <p14:xfrm>
                <a:off x="4476946" y="3960750"/>
                <a:ext cx="7560" cy="27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191D475-9EE9-F57C-067B-AC5128796B4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67946" y="3951750"/>
                  <a:ext cx="25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34773C-BACC-42EF-5C60-9AC6A9FCC41E}"/>
                    </a:ext>
                  </a:extLst>
                </p14:cNvPr>
                <p14:cNvContentPartPr/>
                <p14:nvPr/>
              </p14:nvContentPartPr>
              <p14:xfrm>
                <a:off x="3912956" y="1068241"/>
                <a:ext cx="173520" cy="288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34773C-BACC-42EF-5C60-9AC6A9FCC41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903956" y="1059601"/>
                  <a:ext cx="191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9F2E77-68E7-D67A-5D52-4B4B0C2CA7E3}"/>
                    </a:ext>
                  </a:extLst>
                </p14:cNvPr>
                <p14:cNvContentPartPr/>
                <p14:nvPr/>
              </p14:nvContentPartPr>
              <p14:xfrm>
                <a:off x="4380596" y="1205041"/>
                <a:ext cx="252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9F2E77-68E7-D67A-5D52-4B4B0C2CA7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71596" y="1196041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C951B70-FE5B-26BF-7397-8699901860C3}"/>
                    </a:ext>
                  </a:extLst>
                </p14:cNvPr>
                <p14:cNvContentPartPr/>
                <p14:nvPr/>
              </p14:nvContentPartPr>
              <p14:xfrm>
                <a:off x="4534676" y="1047361"/>
                <a:ext cx="267120" cy="329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C951B70-FE5B-26BF-7397-8699901860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26036" y="1038721"/>
                  <a:ext cx="2847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5454CE-1297-88A5-6533-0F5F594EFCBF}"/>
                    </a:ext>
                  </a:extLst>
                </p14:cNvPr>
                <p14:cNvContentPartPr/>
                <p14:nvPr/>
              </p14:nvContentPartPr>
              <p14:xfrm>
                <a:off x="3937076" y="1229881"/>
                <a:ext cx="1267920" cy="373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5454CE-1297-88A5-6533-0F5F594EFCB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28076" y="1220881"/>
                  <a:ext cx="1285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2DDF055-BF00-902F-D006-338A1FBCD78F}"/>
                    </a:ext>
                  </a:extLst>
                </p14:cNvPr>
                <p14:cNvContentPartPr/>
                <p14:nvPr/>
              </p14:nvContentPartPr>
              <p14:xfrm>
                <a:off x="3893156" y="1855921"/>
                <a:ext cx="82080" cy="322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2DDF055-BF00-902F-D006-338A1FBCD78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84156" y="1846921"/>
                  <a:ext cx="997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3AB0B75-EF5A-DE67-67A2-13A254DA6C4F}"/>
                    </a:ext>
                  </a:extLst>
                </p14:cNvPr>
                <p14:cNvContentPartPr/>
                <p14:nvPr/>
              </p14:nvContentPartPr>
              <p14:xfrm>
                <a:off x="4122836" y="1884721"/>
                <a:ext cx="207720" cy="56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3AB0B75-EF5A-DE67-67A2-13A254DA6C4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3836" y="1876081"/>
                  <a:ext cx="225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62D7275-1A64-DD5E-48E4-012B6AB67A60}"/>
                    </a:ext>
                  </a:extLst>
                </p14:cNvPr>
                <p14:cNvContentPartPr/>
                <p14:nvPr/>
              </p14:nvContentPartPr>
              <p14:xfrm>
                <a:off x="4218956" y="1823881"/>
                <a:ext cx="69120" cy="213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62D7275-1A64-DD5E-48E4-012B6AB67A6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10316" y="1815241"/>
                  <a:ext cx="86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02D060-74F7-5726-259A-03234EF6A891}"/>
                    </a:ext>
                  </a:extLst>
                </p14:cNvPr>
                <p14:cNvContentPartPr/>
                <p14:nvPr/>
              </p14:nvContentPartPr>
              <p14:xfrm>
                <a:off x="4497596" y="1698961"/>
                <a:ext cx="127440" cy="370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02D060-74F7-5726-259A-03234EF6A89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88956" y="1690321"/>
                  <a:ext cx="1450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3A6D02-B011-369D-5819-12023A12D828}"/>
                    </a:ext>
                  </a:extLst>
                </p14:cNvPr>
                <p14:cNvContentPartPr/>
                <p14:nvPr/>
              </p14:nvContentPartPr>
              <p14:xfrm>
                <a:off x="4843196" y="1563241"/>
                <a:ext cx="277560" cy="379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3A6D02-B011-369D-5819-12023A12D82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4556" y="1554241"/>
                  <a:ext cx="295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86583F-1142-7A7E-DA40-7B72A723D7F2}"/>
                    </a:ext>
                  </a:extLst>
                </p14:cNvPr>
                <p14:cNvContentPartPr/>
                <p14:nvPr/>
              </p14:nvContentPartPr>
              <p14:xfrm>
                <a:off x="5270876" y="947281"/>
                <a:ext cx="322920" cy="434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86583F-1142-7A7E-DA40-7B72A723D7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62236" y="938641"/>
                  <a:ext cx="3405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91797F-6C46-005F-7E60-69029895B60A}"/>
                    </a:ext>
                  </a:extLst>
                </p14:cNvPr>
                <p14:cNvContentPartPr/>
                <p14:nvPr/>
              </p14:nvContentPartPr>
              <p14:xfrm>
                <a:off x="4093546" y="1957350"/>
                <a:ext cx="1375200" cy="493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91797F-6C46-005F-7E60-69029895B60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84906" y="1948350"/>
                  <a:ext cx="13928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2A15A3F-60E0-B77E-D0DF-D88CC28E8323}"/>
                    </a:ext>
                  </a:extLst>
                </p14:cNvPr>
                <p14:cNvContentPartPr/>
                <p14:nvPr/>
              </p14:nvContentPartPr>
              <p14:xfrm>
                <a:off x="4214866" y="1881750"/>
                <a:ext cx="1389960" cy="628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2A15A3F-60E0-B77E-D0DF-D88CC28E832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06226" y="1873110"/>
                  <a:ext cx="140760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0C1797F-4FF9-3C55-C1A7-E5AF03919137}"/>
                    </a:ext>
                  </a:extLst>
                </p14:cNvPr>
                <p14:cNvContentPartPr/>
                <p14:nvPr/>
              </p14:nvContentPartPr>
              <p14:xfrm>
                <a:off x="1559146" y="599070"/>
                <a:ext cx="4403880" cy="1843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0C1797F-4FF9-3C55-C1A7-E5AF0391913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50146" y="590070"/>
                  <a:ext cx="4421520" cy="18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EC6D6A9-D56D-6268-487C-1AD09086BCEE}"/>
              </a:ext>
            </a:extLst>
          </p:cNvPr>
          <p:cNvGrpSpPr/>
          <p:nvPr/>
        </p:nvGrpSpPr>
        <p:grpSpPr>
          <a:xfrm>
            <a:off x="6398986" y="1126830"/>
            <a:ext cx="2302200" cy="555480"/>
            <a:chOff x="6398986" y="1126830"/>
            <a:chExt cx="2302200" cy="55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41805DB-7819-934E-B915-6DAA2104DE0F}"/>
                    </a:ext>
                  </a:extLst>
                </p14:cNvPr>
                <p14:cNvContentPartPr/>
                <p14:nvPr/>
              </p14:nvContentPartPr>
              <p14:xfrm>
                <a:off x="6398986" y="1126830"/>
                <a:ext cx="1788480" cy="487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41805DB-7819-934E-B915-6DAA2104DE0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90346" y="1117830"/>
                  <a:ext cx="18061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983BF74-607D-AAAC-80F6-FEABEFF76BEC}"/>
                    </a:ext>
                  </a:extLst>
                </p14:cNvPr>
                <p14:cNvContentPartPr/>
                <p14:nvPr/>
              </p14:nvContentPartPr>
              <p14:xfrm>
                <a:off x="8168746" y="1600950"/>
                <a:ext cx="532440" cy="81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983BF74-607D-AAAC-80F6-FEABEFF76B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59746" y="1592310"/>
                  <a:ext cx="5500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B93EB53-199E-C840-E54A-ADADE595B43F}"/>
                  </a:ext>
                </a:extLst>
              </p14:cNvPr>
              <p14:cNvContentPartPr/>
              <p14:nvPr/>
            </p14:nvContentPartPr>
            <p14:xfrm>
              <a:off x="7012066" y="985710"/>
              <a:ext cx="9000" cy="212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B93EB53-199E-C840-E54A-ADADE595B43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03066" y="977070"/>
                <a:ext cx="26640" cy="23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8F07B51-5988-A564-8373-BB5040D99CCA}"/>
              </a:ext>
            </a:extLst>
          </p:cNvPr>
          <p:cNvGrpSpPr/>
          <p:nvPr/>
        </p:nvGrpSpPr>
        <p:grpSpPr>
          <a:xfrm>
            <a:off x="1486786" y="4183948"/>
            <a:ext cx="9261360" cy="1816562"/>
            <a:chOff x="1486786" y="4183948"/>
            <a:chExt cx="9261360" cy="181656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A8B4BA2-8C4C-4F90-5CBD-885562F5C81B}"/>
                    </a:ext>
                  </a:extLst>
                </p14:cNvPr>
                <p14:cNvContentPartPr/>
                <p14:nvPr/>
              </p14:nvContentPartPr>
              <p14:xfrm>
                <a:off x="1486786" y="4290510"/>
                <a:ext cx="76320" cy="1218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A8B4BA2-8C4C-4F90-5CBD-885562F5C81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78146" y="4281510"/>
                  <a:ext cx="9396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70A1604-F56B-DE7B-E23F-62BF7FC828A6}"/>
                    </a:ext>
                  </a:extLst>
                </p14:cNvPr>
                <p14:cNvContentPartPr/>
                <p14:nvPr/>
              </p14:nvContentPartPr>
              <p14:xfrm>
                <a:off x="1567066" y="5438550"/>
                <a:ext cx="9181080" cy="133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70A1604-F56B-DE7B-E23F-62BF7FC828A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58066" y="5429910"/>
                  <a:ext cx="9198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779909-F8CF-D245-EC44-ADB2E170F048}"/>
                    </a:ext>
                  </a:extLst>
                </p14:cNvPr>
                <p14:cNvContentPartPr/>
                <p14:nvPr/>
              </p14:nvContentPartPr>
              <p14:xfrm>
                <a:off x="4137466" y="4183948"/>
                <a:ext cx="110520" cy="191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779909-F8CF-D245-EC44-ADB2E170F04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28826" y="4174948"/>
                  <a:ext cx="128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B4C5B6-2EA4-653D-E0DF-3A86B3C9A206}"/>
                    </a:ext>
                  </a:extLst>
                </p14:cNvPr>
                <p14:cNvContentPartPr/>
                <p14:nvPr/>
              </p14:nvContentPartPr>
              <p14:xfrm>
                <a:off x="4398106" y="4239028"/>
                <a:ext cx="2880" cy="5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B4C5B6-2EA4-653D-E0DF-3A86B3C9A2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9466" y="4230028"/>
                  <a:ext cx="20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6F0B76-B872-1266-B9EC-DEB8963840DE}"/>
                    </a:ext>
                  </a:extLst>
                </p14:cNvPr>
                <p14:cNvContentPartPr/>
                <p14:nvPr/>
              </p14:nvContentPartPr>
              <p14:xfrm>
                <a:off x="1603066" y="4900710"/>
                <a:ext cx="2680920" cy="85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6F0B76-B872-1266-B9EC-DEB8963840D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594066" y="4892070"/>
                  <a:ext cx="2698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22272D0-02FD-E1E3-45DE-6BCE3E04A750}"/>
                    </a:ext>
                  </a:extLst>
                </p14:cNvPr>
                <p14:cNvContentPartPr/>
                <p14:nvPr/>
              </p14:nvContentPartPr>
              <p14:xfrm>
                <a:off x="4432306" y="4286190"/>
                <a:ext cx="20520" cy="525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22272D0-02FD-E1E3-45DE-6BCE3E04A75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423666" y="4277550"/>
                  <a:ext cx="381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3B589C9-C8BB-93E5-D702-8EE27B26E625}"/>
                    </a:ext>
                  </a:extLst>
                </p14:cNvPr>
                <p14:cNvContentPartPr/>
                <p14:nvPr/>
              </p14:nvContentPartPr>
              <p14:xfrm>
                <a:off x="4263106" y="5271150"/>
                <a:ext cx="141840" cy="558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3B589C9-C8BB-93E5-D702-8EE27B26E62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254106" y="5262510"/>
                  <a:ext cx="15948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958B5B5-C421-C83B-C993-315F64BE8EC1}"/>
                    </a:ext>
                  </a:extLst>
                </p14:cNvPr>
                <p14:cNvContentPartPr/>
                <p14:nvPr/>
              </p14:nvContentPartPr>
              <p14:xfrm>
                <a:off x="4235026" y="5005830"/>
                <a:ext cx="182520" cy="31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958B5B5-C421-C83B-C993-315F64BE8EC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226026" y="4997190"/>
                  <a:ext cx="200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661D81E-FA4F-4288-97A7-0F875D80A274}"/>
                    </a:ext>
                  </a:extLst>
                </p14:cNvPr>
                <p14:cNvContentPartPr/>
                <p14:nvPr/>
              </p14:nvContentPartPr>
              <p14:xfrm>
                <a:off x="4368586" y="5029590"/>
                <a:ext cx="136800" cy="380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661D81E-FA4F-4288-97A7-0F875D80A27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359586" y="5020950"/>
                  <a:ext cx="1544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99D0B08-3F2E-F40D-2D29-099959D4AE61}"/>
                    </a:ext>
                  </a:extLst>
                </p14:cNvPr>
                <p14:cNvContentPartPr/>
                <p14:nvPr/>
              </p14:nvContentPartPr>
              <p14:xfrm>
                <a:off x="4289386" y="5773350"/>
                <a:ext cx="192960" cy="227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99D0B08-3F2E-F40D-2D29-099959D4AE6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280746" y="5764710"/>
                  <a:ext cx="210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C264D6C-E59E-B5ED-71D1-66B619FEB157}"/>
                    </a:ext>
                  </a:extLst>
                </p14:cNvPr>
                <p14:cNvContentPartPr/>
                <p14:nvPr/>
              </p14:nvContentPartPr>
              <p14:xfrm>
                <a:off x="4166266" y="4913310"/>
                <a:ext cx="321840" cy="270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C264D6C-E59E-B5ED-71D1-66B619FEB15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57266" y="4904310"/>
                  <a:ext cx="339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CFC1EF7-2F56-7DA7-3BD2-3A9AE913FDC3}"/>
                    </a:ext>
                  </a:extLst>
                </p14:cNvPr>
                <p14:cNvContentPartPr/>
                <p14:nvPr/>
              </p14:nvContentPartPr>
              <p14:xfrm>
                <a:off x="4336906" y="5217510"/>
                <a:ext cx="219960" cy="86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CFC1EF7-2F56-7DA7-3BD2-3A9AE913FDC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328266" y="5208510"/>
                  <a:ext cx="237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3856263-3C2D-9289-C8FF-7DB738FA2A77}"/>
                    </a:ext>
                  </a:extLst>
                </p14:cNvPr>
                <p14:cNvContentPartPr/>
                <p14:nvPr/>
              </p14:nvContentPartPr>
              <p14:xfrm>
                <a:off x="4683586" y="5118150"/>
                <a:ext cx="147600" cy="125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3856263-3C2D-9289-C8FF-7DB738FA2A7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674946" y="5109510"/>
                  <a:ext cx="165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DF97DF3-AA99-6E40-0D1A-A1037906AA2C}"/>
                    </a:ext>
                  </a:extLst>
                </p14:cNvPr>
                <p14:cNvContentPartPr/>
                <p14:nvPr/>
              </p14:nvContentPartPr>
              <p14:xfrm>
                <a:off x="4986706" y="5074230"/>
                <a:ext cx="2232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DF97DF3-AA99-6E40-0D1A-A1037906AA2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978066" y="5065230"/>
                  <a:ext cx="3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8C368C8-3EBA-469D-E542-99566F2E0536}"/>
                    </a:ext>
                  </a:extLst>
                </p14:cNvPr>
                <p14:cNvContentPartPr/>
                <p14:nvPr/>
              </p14:nvContentPartPr>
              <p14:xfrm>
                <a:off x="4992466" y="4823310"/>
                <a:ext cx="296280" cy="248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8C368C8-3EBA-469D-E542-99566F2E053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83826" y="4814310"/>
                  <a:ext cx="313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7E19E62-A732-0652-F007-310184F10647}"/>
                    </a:ext>
                  </a:extLst>
                </p14:cNvPr>
                <p14:cNvContentPartPr/>
                <p14:nvPr/>
              </p14:nvContentPartPr>
              <p14:xfrm>
                <a:off x="5304586" y="4639710"/>
                <a:ext cx="275040" cy="263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7E19E62-A732-0652-F007-310184F1064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95586" y="4631070"/>
                  <a:ext cx="292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98213A1-B125-2572-D10E-6784364BDC3C}"/>
                    </a:ext>
                  </a:extLst>
                </p14:cNvPr>
                <p14:cNvContentPartPr/>
                <p14:nvPr/>
              </p14:nvContentPartPr>
              <p14:xfrm>
                <a:off x="4520866" y="5290950"/>
                <a:ext cx="2621880" cy="141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98213A1-B125-2572-D10E-6784364BDC3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512226" y="5281950"/>
                  <a:ext cx="2639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006EB45-D990-93FC-2BDC-877A0390C952}"/>
                    </a:ext>
                  </a:extLst>
                </p14:cNvPr>
                <p14:cNvContentPartPr/>
                <p14:nvPr/>
              </p14:nvContentPartPr>
              <p14:xfrm>
                <a:off x="6783106" y="5114550"/>
                <a:ext cx="72720" cy="160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006EB45-D990-93FC-2BDC-877A0390C95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774106" y="5105550"/>
                  <a:ext cx="90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701F6D1-3E38-7309-8ED2-81477105C4C3}"/>
                    </a:ext>
                  </a:extLst>
                </p14:cNvPr>
                <p14:cNvContentPartPr/>
                <p14:nvPr/>
              </p14:nvContentPartPr>
              <p14:xfrm>
                <a:off x="7152826" y="5074230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701F6D1-3E38-7309-8ED2-81477105C4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44186" y="50652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2567662-2559-7CFA-8206-F563A49A8A8D}"/>
                    </a:ext>
                  </a:extLst>
                </p14:cNvPr>
                <p14:cNvContentPartPr/>
                <p14:nvPr/>
              </p14:nvContentPartPr>
              <p14:xfrm>
                <a:off x="7178386" y="4899990"/>
                <a:ext cx="182160" cy="231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2567662-2559-7CFA-8206-F563A49A8A8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69386" y="4891350"/>
                  <a:ext cx="199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D3189D5-E38B-D65C-9375-EB018F2CD4B3}"/>
                    </a:ext>
                  </a:extLst>
                </p14:cNvPr>
                <p14:cNvContentPartPr/>
                <p14:nvPr/>
              </p14:nvContentPartPr>
              <p14:xfrm>
                <a:off x="7378186" y="4815750"/>
                <a:ext cx="190080" cy="235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D3189D5-E38B-D65C-9375-EB018F2CD4B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69186" y="4806750"/>
                  <a:ext cx="207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A4CDC10-3B9E-AA46-321A-2DBAAD7BFCC3}"/>
                    </a:ext>
                  </a:extLst>
                </p14:cNvPr>
                <p14:cNvContentPartPr/>
                <p14:nvPr/>
              </p14:nvContentPartPr>
              <p14:xfrm>
                <a:off x="7129786" y="5126070"/>
                <a:ext cx="1116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A4CDC10-3B9E-AA46-321A-2DBAAD7BFCC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21146" y="5117430"/>
                  <a:ext cx="28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65FB1D4-3616-C823-5803-6806D3EA36A2}"/>
                    </a:ext>
                  </a:extLst>
                </p14:cNvPr>
                <p14:cNvContentPartPr/>
                <p14:nvPr/>
              </p14:nvContentPartPr>
              <p14:xfrm>
                <a:off x="3957106" y="4893150"/>
                <a:ext cx="577080" cy="109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65FB1D4-3616-C823-5803-6806D3EA36A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48466" y="4884150"/>
                  <a:ext cx="594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1550964-FC57-D217-3052-C08947906CE5}"/>
                    </a:ext>
                  </a:extLst>
                </p14:cNvPr>
                <p14:cNvContentPartPr/>
                <p14:nvPr/>
              </p14:nvContentPartPr>
              <p14:xfrm>
                <a:off x="4407826" y="4937430"/>
                <a:ext cx="82440" cy="334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1550964-FC57-D217-3052-C08947906CE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99186" y="4928430"/>
                  <a:ext cx="1000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2B56656-37B3-CD87-C0B4-70D476369A65}"/>
                    </a:ext>
                  </a:extLst>
                </p14:cNvPr>
                <p14:cNvContentPartPr/>
                <p14:nvPr/>
              </p14:nvContentPartPr>
              <p14:xfrm>
                <a:off x="4363186" y="4973070"/>
                <a:ext cx="107640" cy="254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2B56656-37B3-CD87-C0B4-70D476369A6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354186" y="4964070"/>
                  <a:ext cx="125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23D0238-35D0-5268-16AD-D0C8BAA4A644}"/>
                    </a:ext>
                  </a:extLst>
                </p14:cNvPr>
                <p14:cNvContentPartPr/>
                <p14:nvPr/>
              </p14:nvContentPartPr>
              <p14:xfrm>
                <a:off x="4432306" y="5298870"/>
                <a:ext cx="2782080" cy="209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23D0238-35D0-5268-16AD-D0C8BAA4A64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423666" y="5290230"/>
                  <a:ext cx="279972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847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B12FE4E-5E39-8F27-A9ED-03A40E58D6E8}"/>
              </a:ext>
            </a:extLst>
          </p:cNvPr>
          <p:cNvGrpSpPr/>
          <p:nvPr/>
        </p:nvGrpSpPr>
        <p:grpSpPr>
          <a:xfrm>
            <a:off x="922306" y="488190"/>
            <a:ext cx="1468080" cy="507600"/>
            <a:chOff x="922306" y="488190"/>
            <a:chExt cx="146808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A9337BB-989C-2761-3DA4-63B2C7B86D93}"/>
                    </a:ext>
                  </a:extLst>
                </p14:cNvPr>
                <p14:cNvContentPartPr/>
                <p14:nvPr/>
              </p14:nvContentPartPr>
              <p14:xfrm>
                <a:off x="961906" y="488190"/>
                <a:ext cx="225000" cy="507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A9337BB-989C-2761-3DA4-63B2C7B86D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3266" y="479190"/>
                  <a:ext cx="2426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3ED80B-1ED3-54AE-DEB0-0FE52BFEBC4B}"/>
                    </a:ext>
                  </a:extLst>
                </p14:cNvPr>
                <p14:cNvContentPartPr/>
                <p14:nvPr/>
              </p14:nvContentPartPr>
              <p14:xfrm>
                <a:off x="922306" y="757110"/>
                <a:ext cx="201240" cy="69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3ED80B-1ED3-54AE-DEB0-0FE52BFEBC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3306" y="748110"/>
                  <a:ext cx="218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EEF3CA-226B-6628-185E-064FBEC03936}"/>
                    </a:ext>
                  </a:extLst>
                </p14:cNvPr>
                <p14:cNvContentPartPr/>
                <p14:nvPr/>
              </p14:nvContentPartPr>
              <p14:xfrm>
                <a:off x="1373386" y="680430"/>
                <a:ext cx="162000" cy="41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EEF3CA-226B-6628-185E-064FBEC039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4386" y="671430"/>
                  <a:ext cx="179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32FA4B5-1346-2E63-8975-C5C7FFBDD1E2}"/>
                    </a:ext>
                  </a:extLst>
                </p14:cNvPr>
                <p14:cNvContentPartPr/>
                <p14:nvPr/>
              </p14:nvContentPartPr>
              <p14:xfrm>
                <a:off x="1752826" y="625350"/>
                <a:ext cx="172080" cy="112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32FA4B5-1346-2E63-8975-C5C7FFBDD1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43826" y="616350"/>
                  <a:ext cx="189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CDAAD19-C8DE-9CFE-F90D-E24B21703DAE}"/>
                    </a:ext>
                  </a:extLst>
                </p14:cNvPr>
                <p14:cNvContentPartPr/>
                <p14:nvPr/>
              </p14:nvContentPartPr>
              <p14:xfrm>
                <a:off x="1369426" y="875550"/>
                <a:ext cx="310320" cy="27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CDAAD19-C8DE-9CFE-F90D-E24B21703D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60786" y="866910"/>
                  <a:ext cx="327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04C6E6-44F5-EE1D-A435-C23FDEC39D7A}"/>
                    </a:ext>
                  </a:extLst>
                </p14:cNvPr>
                <p14:cNvContentPartPr/>
                <p14:nvPr/>
              </p14:nvContentPartPr>
              <p14:xfrm>
                <a:off x="2199586" y="696630"/>
                <a:ext cx="190800" cy="1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04C6E6-44F5-EE1D-A435-C23FDEC39D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0586" y="687630"/>
                  <a:ext cx="208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0E7618-5EEF-B87D-31AF-D9831E98DEEB}"/>
                    </a:ext>
                  </a:extLst>
                </p14:cNvPr>
                <p14:cNvContentPartPr/>
                <p14:nvPr/>
              </p14:nvContentPartPr>
              <p14:xfrm>
                <a:off x="1822306" y="552990"/>
                <a:ext cx="260640" cy="318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0E7618-5EEF-B87D-31AF-D9831E98DE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13666" y="544350"/>
                  <a:ext cx="278280" cy="3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F647C4-0EC6-2E59-E445-828CEEDD019F}"/>
                  </a:ext>
                </a:extLst>
              </p14:cNvPr>
              <p14:cNvContentPartPr/>
              <p14:nvPr/>
            </p14:nvContentPartPr>
            <p14:xfrm>
              <a:off x="2824186" y="76575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F647C4-0EC6-2E59-E445-828CEEDD01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15546" y="7571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E8B5DEB-B52C-0729-2A33-FBC605E4213C}"/>
              </a:ext>
            </a:extLst>
          </p:cNvPr>
          <p:cNvGrpSpPr/>
          <p:nvPr/>
        </p:nvGrpSpPr>
        <p:grpSpPr>
          <a:xfrm>
            <a:off x="2804026" y="436350"/>
            <a:ext cx="97200" cy="67320"/>
            <a:chOff x="2804026" y="436350"/>
            <a:chExt cx="97200" cy="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054E7C-2347-C522-28B3-8DD0E39E6D4F}"/>
                    </a:ext>
                  </a:extLst>
                </p14:cNvPr>
                <p14:cNvContentPartPr/>
                <p14:nvPr/>
              </p14:nvContentPartPr>
              <p14:xfrm>
                <a:off x="2804026" y="480270"/>
                <a:ext cx="4680" cy="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054E7C-2347-C522-28B3-8DD0E39E6D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95386" y="471630"/>
                  <a:ext cx="2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74A49D-46E3-226C-0F0D-0630BE66DB07}"/>
                    </a:ext>
                  </a:extLst>
                </p14:cNvPr>
                <p14:cNvContentPartPr/>
                <p14:nvPr/>
              </p14:nvContentPartPr>
              <p14:xfrm>
                <a:off x="2883946" y="436350"/>
                <a:ext cx="17280" cy="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74A49D-46E3-226C-0F0D-0630BE66DB0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75306" y="427710"/>
                  <a:ext cx="34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815657-E6A8-2113-E25C-9B2E1595E473}"/>
                    </a:ext>
                  </a:extLst>
                </p14:cNvPr>
                <p14:cNvContentPartPr/>
                <p14:nvPr/>
              </p14:nvContentPartPr>
              <p14:xfrm>
                <a:off x="2824186" y="492510"/>
                <a:ext cx="360" cy="11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815657-E6A8-2113-E25C-9B2E1595E4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15546" y="483870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828ADA-697D-E01B-843A-F7553AEC26B1}"/>
              </a:ext>
            </a:extLst>
          </p:cNvPr>
          <p:cNvGrpSpPr/>
          <p:nvPr/>
        </p:nvGrpSpPr>
        <p:grpSpPr>
          <a:xfrm>
            <a:off x="2704306" y="888870"/>
            <a:ext cx="64080" cy="25920"/>
            <a:chOff x="2704306" y="888870"/>
            <a:chExt cx="64080" cy="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331799-A7B3-92B7-BE82-E0FDA5FC5F23}"/>
                    </a:ext>
                  </a:extLst>
                </p14:cNvPr>
                <p14:cNvContentPartPr/>
                <p14:nvPr/>
              </p14:nvContentPartPr>
              <p14:xfrm>
                <a:off x="2704306" y="888870"/>
                <a:ext cx="11520" cy="25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331799-A7B3-92B7-BE82-E0FDA5FC5F2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95666" y="879870"/>
                  <a:ext cx="29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F45E00-823C-425A-04E5-24531B5E73D2}"/>
                    </a:ext>
                  </a:extLst>
                </p14:cNvPr>
                <p14:cNvContentPartPr/>
                <p14:nvPr/>
              </p14:nvContentPartPr>
              <p14:xfrm>
                <a:off x="2768026" y="890310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F45E00-823C-425A-04E5-24531B5E73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9386" y="881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6C4137-C77A-0429-4AF8-F08983616E94}"/>
              </a:ext>
            </a:extLst>
          </p:cNvPr>
          <p:cNvGrpSpPr/>
          <p:nvPr/>
        </p:nvGrpSpPr>
        <p:grpSpPr>
          <a:xfrm>
            <a:off x="3618346" y="152310"/>
            <a:ext cx="795600" cy="983160"/>
            <a:chOff x="3618346" y="152310"/>
            <a:chExt cx="795600" cy="9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B40392-B1EC-A85F-1457-821A7859F833}"/>
                    </a:ext>
                  </a:extLst>
                </p14:cNvPr>
                <p14:cNvContentPartPr/>
                <p14:nvPr/>
              </p14:nvContentPartPr>
              <p14:xfrm>
                <a:off x="3618346" y="182910"/>
                <a:ext cx="77400" cy="69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B40392-B1EC-A85F-1457-821A7859F8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09346" y="173910"/>
                  <a:ext cx="9504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D7CD7-B67F-4B4C-E7D2-013795892D23}"/>
                    </a:ext>
                  </a:extLst>
                </p14:cNvPr>
                <p14:cNvContentPartPr/>
                <p14:nvPr/>
              </p14:nvContentPartPr>
              <p14:xfrm>
                <a:off x="3637786" y="152310"/>
                <a:ext cx="203760" cy="578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D7CD7-B67F-4B4C-E7D2-013795892D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29146" y="143310"/>
                  <a:ext cx="22140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3E6564-97EE-B50B-44A0-089C2FDF9040}"/>
                    </a:ext>
                  </a:extLst>
                </p14:cNvPr>
                <p14:cNvContentPartPr/>
                <p14:nvPr/>
              </p14:nvContentPartPr>
              <p14:xfrm>
                <a:off x="3894466" y="564510"/>
                <a:ext cx="213480" cy="409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3E6564-97EE-B50B-44A0-089C2FDF904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5826" y="555870"/>
                  <a:ext cx="2311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2A3B7D-900C-08B8-2680-F91E4F30F402}"/>
                    </a:ext>
                  </a:extLst>
                </p14:cNvPr>
                <p14:cNvContentPartPr/>
                <p14:nvPr/>
              </p14:nvContentPartPr>
              <p14:xfrm>
                <a:off x="4375786" y="874470"/>
                <a:ext cx="38160" cy="261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2A3B7D-900C-08B8-2680-F91E4F30F4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67146" y="865470"/>
                  <a:ext cx="55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DC82B0-4DD2-C19E-3960-1759C2F6230E}"/>
                    </a:ext>
                  </a:extLst>
                </p14:cNvPr>
                <p14:cNvContentPartPr/>
                <p14:nvPr/>
              </p14:nvContentPartPr>
              <p14:xfrm>
                <a:off x="4066546" y="166710"/>
                <a:ext cx="201240" cy="350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DC82B0-4DD2-C19E-3960-1759C2F623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7546" y="158070"/>
                  <a:ext cx="21888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4176E2-C3BA-533D-F8E9-2B053F1AC0A8}"/>
              </a:ext>
            </a:extLst>
          </p:cNvPr>
          <p:cNvGrpSpPr/>
          <p:nvPr/>
        </p:nvGrpSpPr>
        <p:grpSpPr>
          <a:xfrm>
            <a:off x="4614106" y="521670"/>
            <a:ext cx="743400" cy="312840"/>
            <a:chOff x="4614106" y="521670"/>
            <a:chExt cx="74340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57B70F-EA48-0ABA-9BA9-FE7C6A307D10}"/>
                    </a:ext>
                  </a:extLst>
                </p14:cNvPr>
                <p14:cNvContentPartPr/>
                <p14:nvPr/>
              </p14:nvContentPartPr>
              <p14:xfrm>
                <a:off x="4614106" y="521670"/>
                <a:ext cx="241200" cy="27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57B70F-EA48-0ABA-9BA9-FE7C6A307D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05106" y="513030"/>
                  <a:ext cx="258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BF0801-C86B-42D5-D551-7F7B0A81F76C}"/>
                    </a:ext>
                  </a:extLst>
                </p14:cNvPr>
                <p14:cNvContentPartPr/>
                <p14:nvPr/>
              </p14:nvContentPartPr>
              <p14:xfrm>
                <a:off x="4726786" y="740910"/>
                <a:ext cx="236520" cy="93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BF0801-C86B-42D5-D551-7F7B0A81F7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17786" y="731910"/>
                  <a:ext cx="254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D573ED-2682-FF38-7CBB-C71474F70459}"/>
                    </a:ext>
                  </a:extLst>
                </p14:cNvPr>
                <p14:cNvContentPartPr/>
                <p14:nvPr/>
              </p14:nvContentPartPr>
              <p14:xfrm>
                <a:off x="5130346" y="548670"/>
                <a:ext cx="227160" cy="20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D573ED-2682-FF38-7CBB-C71474F704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21706" y="540030"/>
                  <a:ext cx="24480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7A219-7F51-7517-66CD-B6DB02B8FD3E}"/>
              </a:ext>
            </a:extLst>
          </p:cNvPr>
          <p:cNvGrpSpPr/>
          <p:nvPr/>
        </p:nvGrpSpPr>
        <p:grpSpPr>
          <a:xfrm>
            <a:off x="5750626" y="472350"/>
            <a:ext cx="636480" cy="730440"/>
            <a:chOff x="5750626" y="472350"/>
            <a:chExt cx="636480" cy="73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5725D9-74A8-94D3-09CC-D6078FAD264D}"/>
                    </a:ext>
                  </a:extLst>
                </p14:cNvPr>
                <p14:cNvContentPartPr/>
                <p14:nvPr/>
              </p14:nvContentPartPr>
              <p14:xfrm>
                <a:off x="5750626" y="689430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5725D9-74A8-94D3-09CC-D6078FAD26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41626" y="6807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67EA8A-5A43-62D9-700A-DBCF1FA5F10C}"/>
                    </a:ext>
                  </a:extLst>
                </p14:cNvPr>
                <p14:cNvContentPartPr/>
                <p14:nvPr/>
              </p14:nvContentPartPr>
              <p14:xfrm>
                <a:off x="5879146" y="472350"/>
                <a:ext cx="295920" cy="47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67EA8A-5A43-62D9-700A-DBCF1FA5F10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70146" y="463710"/>
                  <a:ext cx="3135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7CFEBF5-8530-F645-A884-7E24ADCA59B8}"/>
                    </a:ext>
                  </a:extLst>
                </p14:cNvPr>
                <p14:cNvContentPartPr/>
                <p14:nvPr/>
              </p14:nvContentPartPr>
              <p14:xfrm>
                <a:off x="6247426" y="950430"/>
                <a:ext cx="139680" cy="252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7CFEBF5-8530-F645-A884-7E24ADCA59B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38786" y="941790"/>
                  <a:ext cx="15732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0DC5F5-50BD-774A-2CC3-F2822CA8B004}"/>
              </a:ext>
            </a:extLst>
          </p:cNvPr>
          <p:cNvGrpSpPr/>
          <p:nvPr/>
        </p:nvGrpSpPr>
        <p:grpSpPr>
          <a:xfrm>
            <a:off x="7097746" y="164910"/>
            <a:ext cx="1033200" cy="983520"/>
            <a:chOff x="7097746" y="164910"/>
            <a:chExt cx="1033200" cy="9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C65693-A38A-5774-3992-8730E581B62C}"/>
                    </a:ext>
                  </a:extLst>
                </p14:cNvPr>
                <p14:cNvContentPartPr/>
                <p14:nvPr/>
              </p14:nvContentPartPr>
              <p14:xfrm>
                <a:off x="7097746" y="331590"/>
                <a:ext cx="14400" cy="717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C65693-A38A-5774-3992-8730E581B62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88746" y="322590"/>
                  <a:ext cx="3204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A1B2A8-7D77-45DF-18CF-E18FB6DB73DC}"/>
                    </a:ext>
                  </a:extLst>
                </p14:cNvPr>
                <p14:cNvContentPartPr/>
                <p14:nvPr/>
              </p14:nvContentPartPr>
              <p14:xfrm>
                <a:off x="7130146" y="347430"/>
                <a:ext cx="286560" cy="405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A1B2A8-7D77-45DF-18CF-E18FB6DB73D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21146" y="338790"/>
                  <a:ext cx="3042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C27FF7-82D2-18D9-20DC-DCCB91611D9E}"/>
                    </a:ext>
                  </a:extLst>
                </p14:cNvPr>
                <p14:cNvContentPartPr/>
                <p14:nvPr/>
              </p14:nvContentPartPr>
              <p14:xfrm>
                <a:off x="7559626" y="829830"/>
                <a:ext cx="178920" cy="275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C27FF7-82D2-18D9-20DC-DCCB91611D9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50986" y="821190"/>
                  <a:ext cx="196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48F907-6A85-A547-8B4A-837C7CA701B9}"/>
                    </a:ext>
                  </a:extLst>
                </p14:cNvPr>
                <p14:cNvContentPartPr/>
                <p14:nvPr/>
              </p14:nvContentPartPr>
              <p14:xfrm>
                <a:off x="8107906" y="978510"/>
                <a:ext cx="23040" cy="169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48F907-6A85-A547-8B4A-837C7CA701B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98906" y="969870"/>
                  <a:ext cx="40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055A04-3F16-F87F-DB19-8885E4DC04A2}"/>
                    </a:ext>
                  </a:extLst>
                </p14:cNvPr>
                <p14:cNvContentPartPr/>
                <p14:nvPr/>
              </p14:nvContentPartPr>
              <p14:xfrm>
                <a:off x="8067586" y="761430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055A04-3F16-F87F-DB19-8885E4DC04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8946" y="7527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9479B8-4E74-6785-0143-01B0B6B4B852}"/>
                    </a:ext>
                  </a:extLst>
                </p14:cNvPr>
                <p14:cNvContentPartPr/>
                <p14:nvPr/>
              </p14:nvContentPartPr>
              <p14:xfrm>
                <a:off x="7745386" y="171030"/>
                <a:ext cx="94320" cy="36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9479B8-4E74-6785-0143-01B0B6B4B8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36386" y="162390"/>
                  <a:ext cx="1119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250676-462D-8093-4F28-70F79D3B2D26}"/>
                    </a:ext>
                  </a:extLst>
                </p14:cNvPr>
                <p14:cNvContentPartPr/>
                <p14:nvPr/>
              </p14:nvContentPartPr>
              <p14:xfrm>
                <a:off x="7825666" y="164910"/>
                <a:ext cx="228240" cy="371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250676-462D-8093-4F28-70F79D3B2D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17026" y="155910"/>
                  <a:ext cx="245880" cy="38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FD025DC-8230-BCC3-300C-B7A6018FCEFB}"/>
                  </a:ext>
                </a:extLst>
              </p14:cNvPr>
              <p14:cNvContentPartPr/>
              <p14:nvPr/>
            </p14:nvContentPartPr>
            <p14:xfrm>
              <a:off x="8486986" y="509790"/>
              <a:ext cx="272880" cy="34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FD025DC-8230-BCC3-300C-B7A6018FCEF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77986" y="501150"/>
                <a:ext cx="2905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471B199-A143-AA66-3F39-32008FD5E116}"/>
                  </a:ext>
                </a:extLst>
              </p14:cNvPr>
              <p14:cNvContentPartPr/>
              <p14:nvPr/>
            </p14:nvContentPartPr>
            <p14:xfrm>
              <a:off x="8490946" y="747390"/>
              <a:ext cx="255240" cy="30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471B199-A143-AA66-3F39-32008FD5E11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482306" y="738390"/>
                <a:ext cx="27288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8E724AD-1F37-25B7-6C99-F796D40EA933}"/>
              </a:ext>
            </a:extLst>
          </p:cNvPr>
          <p:cNvGrpSpPr/>
          <p:nvPr/>
        </p:nvGrpSpPr>
        <p:grpSpPr>
          <a:xfrm>
            <a:off x="9006826" y="247350"/>
            <a:ext cx="923400" cy="582120"/>
            <a:chOff x="9006826" y="247350"/>
            <a:chExt cx="923400" cy="5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CD23F3-829C-4FCD-AEC0-5BC75C276A0E}"/>
                    </a:ext>
                  </a:extLst>
                </p14:cNvPr>
                <p14:cNvContentPartPr/>
                <p14:nvPr/>
              </p14:nvContentPartPr>
              <p14:xfrm>
                <a:off x="9006826" y="458310"/>
                <a:ext cx="201240" cy="200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CD23F3-829C-4FCD-AEC0-5BC75C276A0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97826" y="449670"/>
                  <a:ext cx="218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A9F255-CBC7-2C26-345A-CC41B2993068}"/>
                    </a:ext>
                  </a:extLst>
                </p14:cNvPr>
                <p14:cNvContentPartPr/>
                <p14:nvPr/>
              </p14:nvContentPartPr>
              <p14:xfrm>
                <a:off x="9510826" y="52419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A9F255-CBC7-2C26-345A-CC41B29930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01826" y="515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4F3FA6-9220-0A23-F92F-D7EAB6ED24B7}"/>
                    </a:ext>
                  </a:extLst>
                </p14:cNvPr>
                <p14:cNvContentPartPr/>
                <p14:nvPr/>
              </p14:nvContentPartPr>
              <p14:xfrm>
                <a:off x="9624586" y="247350"/>
                <a:ext cx="305640" cy="582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4F3FA6-9220-0A23-F92F-D7EAB6ED24B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15586" y="238350"/>
                  <a:ext cx="32328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2E05B0-15E1-3D88-7E58-C6D35B13B21A}"/>
                    </a:ext>
                  </a:extLst>
                </p14:cNvPr>
                <p14:cNvContentPartPr/>
                <p14:nvPr/>
              </p14:nvContentPartPr>
              <p14:xfrm>
                <a:off x="9350266" y="581070"/>
                <a:ext cx="46080" cy="39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2E05B0-15E1-3D88-7E58-C6D35B13B21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41626" y="572070"/>
                  <a:ext cx="637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84421E-76EB-1C34-20CB-052715047BA9}"/>
              </a:ext>
            </a:extLst>
          </p:cNvPr>
          <p:cNvGrpSpPr/>
          <p:nvPr/>
        </p:nvGrpSpPr>
        <p:grpSpPr>
          <a:xfrm>
            <a:off x="10206346" y="199830"/>
            <a:ext cx="1860120" cy="1261800"/>
            <a:chOff x="10206346" y="199830"/>
            <a:chExt cx="1860120" cy="12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1D3DA3-1BE5-E33F-5D3F-CE96EF1566E1}"/>
                    </a:ext>
                  </a:extLst>
                </p14:cNvPr>
                <p14:cNvContentPartPr/>
                <p14:nvPr/>
              </p14:nvContentPartPr>
              <p14:xfrm>
                <a:off x="10206346" y="259590"/>
                <a:ext cx="118800" cy="38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1D3DA3-1BE5-E33F-5D3F-CE96EF1566E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97346" y="250590"/>
                  <a:ext cx="1364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324C9F-1BD5-1BDD-17CE-EB3F2D677BE7}"/>
                    </a:ext>
                  </a:extLst>
                </p14:cNvPr>
                <p14:cNvContentPartPr/>
                <p14:nvPr/>
              </p14:nvContentPartPr>
              <p14:xfrm>
                <a:off x="10547266" y="375870"/>
                <a:ext cx="13788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324C9F-1BD5-1BDD-17CE-EB3F2D677BE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538626" y="367230"/>
                  <a:ext cx="1555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346D9EF-8E7E-5BA1-0CCF-E5C1F46696F1}"/>
                    </a:ext>
                  </a:extLst>
                </p14:cNvPr>
                <p14:cNvContentPartPr/>
                <p14:nvPr/>
              </p14:nvContentPartPr>
              <p14:xfrm>
                <a:off x="10808266" y="271110"/>
                <a:ext cx="48240" cy="410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346D9EF-8E7E-5BA1-0CCF-E5C1F46696F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99266" y="262470"/>
                  <a:ext cx="658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2D19D2-3C98-986C-9E2B-4B0103416E14}"/>
                    </a:ext>
                  </a:extLst>
                </p14:cNvPr>
                <p14:cNvContentPartPr/>
                <p14:nvPr/>
              </p14:nvContentPartPr>
              <p14:xfrm>
                <a:off x="10735546" y="474150"/>
                <a:ext cx="122760" cy="38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2D19D2-3C98-986C-9E2B-4B0103416E1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26906" y="465150"/>
                  <a:ext cx="140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66871F-84F7-0B70-5064-51BA3AF024E7}"/>
                    </a:ext>
                  </a:extLst>
                </p14:cNvPr>
                <p14:cNvContentPartPr/>
                <p14:nvPr/>
              </p14:nvContentPartPr>
              <p14:xfrm>
                <a:off x="10943266" y="453630"/>
                <a:ext cx="395280" cy="237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66871F-84F7-0B70-5064-51BA3AF024E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34626" y="444630"/>
                  <a:ext cx="412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B0628F-957D-56DD-87B6-334FEF3F82AE}"/>
                    </a:ext>
                  </a:extLst>
                </p14:cNvPr>
                <p14:cNvContentPartPr/>
                <p14:nvPr/>
              </p14:nvContentPartPr>
              <p14:xfrm>
                <a:off x="11400106" y="199830"/>
                <a:ext cx="149400" cy="331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B0628F-957D-56DD-87B6-334FEF3F82A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391466" y="191190"/>
                  <a:ext cx="1670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8100946-899C-8AEA-27A7-30D9981B94F6}"/>
                    </a:ext>
                  </a:extLst>
                </p14:cNvPr>
                <p14:cNvContentPartPr/>
                <p14:nvPr/>
              </p14:nvContentPartPr>
              <p14:xfrm>
                <a:off x="11731306" y="424110"/>
                <a:ext cx="28440" cy="217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8100946-899C-8AEA-27A7-30D9981B94F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722666" y="415470"/>
                  <a:ext cx="46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CDF730-ED6E-C10E-D6C7-EDCA50761F6C}"/>
                    </a:ext>
                  </a:extLst>
                </p14:cNvPr>
                <p14:cNvContentPartPr/>
                <p14:nvPr/>
              </p14:nvContentPartPr>
              <p14:xfrm>
                <a:off x="10330546" y="945030"/>
                <a:ext cx="453960" cy="516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CDF730-ED6E-C10E-D6C7-EDCA50761F6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21906" y="936030"/>
                  <a:ext cx="4716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A4E5A9-AE03-D328-DCB7-934491BD93E0}"/>
                    </a:ext>
                  </a:extLst>
                </p14:cNvPr>
                <p14:cNvContentPartPr/>
                <p14:nvPr/>
              </p14:nvContentPartPr>
              <p14:xfrm>
                <a:off x="10574626" y="1186230"/>
                <a:ext cx="325800" cy="154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A4E5A9-AE03-D328-DCB7-934491BD93E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565986" y="1177230"/>
                  <a:ext cx="343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CFB6289-5AE7-9E58-6628-9E4B7B1867A4}"/>
                    </a:ext>
                  </a:extLst>
                </p14:cNvPr>
                <p14:cNvContentPartPr/>
                <p14:nvPr/>
              </p14:nvContentPartPr>
              <p14:xfrm>
                <a:off x="11049466" y="693390"/>
                <a:ext cx="669960" cy="470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CFB6289-5AE7-9E58-6628-9E4B7B1867A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040466" y="684390"/>
                  <a:ext cx="6876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E4F8E6-F00E-287F-599E-63C4C5234EE1}"/>
                    </a:ext>
                  </a:extLst>
                </p14:cNvPr>
                <p14:cNvContentPartPr/>
                <p14:nvPr/>
              </p14:nvContentPartPr>
              <p14:xfrm>
                <a:off x="11307946" y="787350"/>
                <a:ext cx="197280" cy="70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E4F8E6-F00E-287F-599E-63C4C5234EE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298946" y="778350"/>
                  <a:ext cx="214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4D8831C-34CE-93C4-AF84-5FDB7A47ACC9}"/>
                    </a:ext>
                  </a:extLst>
                </p14:cNvPr>
                <p14:cNvContentPartPr/>
                <p14:nvPr/>
              </p14:nvContentPartPr>
              <p14:xfrm>
                <a:off x="11594146" y="428070"/>
                <a:ext cx="217800" cy="94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4D8831C-34CE-93C4-AF84-5FDB7A47ACC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585506" y="419070"/>
                  <a:ext cx="235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7618CC5-E268-2E0B-0193-D84F29F2A464}"/>
                    </a:ext>
                  </a:extLst>
                </p14:cNvPr>
                <p14:cNvContentPartPr/>
                <p14:nvPr/>
              </p14:nvContentPartPr>
              <p14:xfrm>
                <a:off x="11819866" y="230790"/>
                <a:ext cx="246600" cy="1173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7618CC5-E268-2E0B-0193-D84F29F2A46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810866" y="222150"/>
                  <a:ext cx="264240" cy="11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443F4F0-86A5-7A79-D282-A0A9A2F1B8D7}"/>
              </a:ext>
            </a:extLst>
          </p:cNvPr>
          <p:cNvGrpSpPr/>
          <p:nvPr/>
        </p:nvGrpSpPr>
        <p:grpSpPr>
          <a:xfrm>
            <a:off x="595426" y="2236710"/>
            <a:ext cx="315360" cy="672120"/>
            <a:chOff x="595426" y="2236710"/>
            <a:chExt cx="315360" cy="6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552FD1-1DA2-1BC5-C9B7-DFDB68978874}"/>
                    </a:ext>
                  </a:extLst>
                </p14:cNvPr>
                <p14:cNvContentPartPr/>
                <p14:nvPr/>
              </p14:nvContentPartPr>
              <p14:xfrm>
                <a:off x="724666" y="2236710"/>
                <a:ext cx="186120" cy="672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552FD1-1DA2-1BC5-C9B7-DFDB689788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5666" y="2228070"/>
                  <a:ext cx="203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5DE6FDD-34C8-4A58-3DA2-1432CEAB39C4}"/>
                    </a:ext>
                  </a:extLst>
                </p14:cNvPr>
                <p14:cNvContentPartPr/>
                <p14:nvPr/>
              </p14:nvContentPartPr>
              <p14:xfrm>
                <a:off x="595426" y="2610390"/>
                <a:ext cx="296280" cy="36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5DE6FDD-34C8-4A58-3DA2-1432CEAB39C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86786" y="2601750"/>
                  <a:ext cx="3139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8CC22FE-F598-7076-EF3A-F7AFFBCB0EB1}"/>
              </a:ext>
            </a:extLst>
          </p:cNvPr>
          <p:cNvGrpSpPr/>
          <p:nvPr/>
        </p:nvGrpSpPr>
        <p:grpSpPr>
          <a:xfrm>
            <a:off x="1175746" y="2428230"/>
            <a:ext cx="345600" cy="399240"/>
            <a:chOff x="1175746" y="2428230"/>
            <a:chExt cx="34560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FBE29E7-91E9-652E-B6B7-9298B72302FE}"/>
                    </a:ext>
                  </a:extLst>
                </p14:cNvPr>
                <p14:cNvContentPartPr/>
                <p14:nvPr/>
              </p14:nvContentPartPr>
              <p14:xfrm>
                <a:off x="1300666" y="2428230"/>
                <a:ext cx="37440" cy="17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FBE29E7-91E9-652E-B6B7-9298B72302F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92026" y="2419230"/>
                  <a:ext cx="55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AE0E222-74C2-446A-D41D-A0BE8175756F}"/>
                    </a:ext>
                  </a:extLst>
                </p14:cNvPr>
                <p14:cNvContentPartPr/>
                <p14:nvPr/>
              </p14:nvContentPartPr>
              <p14:xfrm>
                <a:off x="1377346" y="2675550"/>
                <a:ext cx="92160" cy="55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AE0E222-74C2-446A-D41D-A0BE8175756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68706" y="2666550"/>
                  <a:ext cx="109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1537F3B-89C4-B0E2-954E-07223F4D3B56}"/>
                    </a:ext>
                  </a:extLst>
                </p14:cNvPr>
                <p14:cNvContentPartPr/>
                <p14:nvPr/>
              </p14:nvContentPartPr>
              <p14:xfrm>
                <a:off x="1175746" y="2504190"/>
                <a:ext cx="345600" cy="74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1537F3B-89C4-B0E2-954E-07223F4D3B5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67106" y="2495550"/>
                  <a:ext cx="363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4B0D458-4349-A481-1826-1BF36FA5B600}"/>
                    </a:ext>
                  </a:extLst>
                </p14:cNvPr>
                <p14:cNvContentPartPr/>
                <p14:nvPr/>
              </p14:nvContentPartPr>
              <p14:xfrm>
                <a:off x="1222186" y="2763390"/>
                <a:ext cx="198720" cy="64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4B0D458-4349-A481-1826-1BF36FA5B60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213186" y="2754750"/>
                  <a:ext cx="2163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5F558E6-3808-028F-53A7-61B8E84B36D0}"/>
              </a:ext>
            </a:extLst>
          </p:cNvPr>
          <p:cNvGrpSpPr/>
          <p:nvPr/>
        </p:nvGrpSpPr>
        <p:grpSpPr>
          <a:xfrm>
            <a:off x="1801066" y="2256870"/>
            <a:ext cx="1213200" cy="521640"/>
            <a:chOff x="1801066" y="2256870"/>
            <a:chExt cx="121320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5A12CCD-6507-F280-AD7B-4EA5EA9B152B}"/>
                    </a:ext>
                  </a:extLst>
                </p14:cNvPr>
                <p14:cNvContentPartPr/>
                <p14:nvPr/>
              </p14:nvContentPartPr>
              <p14:xfrm>
                <a:off x="1801066" y="2530110"/>
                <a:ext cx="168120" cy="207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5A12CCD-6507-F280-AD7B-4EA5EA9B152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792426" y="2521470"/>
                  <a:ext cx="185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8404E1C-0C8D-C22F-2A0C-F1F2C41B598E}"/>
                    </a:ext>
                  </a:extLst>
                </p14:cNvPr>
                <p14:cNvContentPartPr/>
                <p14:nvPr/>
              </p14:nvContentPartPr>
              <p14:xfrm>
                <a:off x="2206066" y="2666910"/>
                <a:ext cx="1800" cy="8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8404E1C-0C8D-C22F-2A0C-F1F2C41B598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97066" y="2657910"/>
                  <a:ext cx="19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F5F90C4-14FB-959E-C205-3B0BFCA5DAA2}"/>
                    </a:ext>
                  </a:extLst>
                </p14:cNvPr>
                <p14:cNvContentPartPr/>
                <p14:nvPr/>
              </p14:nvContentPartPr>
              <p14:xfrm>
                <a:off x="2118946" y="2531550"/>
                <a:ext cx="476640" cy="59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F5F90C4-14FB-959E-C205-3B0BFCA5DA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110306" y="2522550"/>
                  <a:ext cx="494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C19FF4-5B17-F575-4879-16EDD2341235}"/>
                    </a:ext>
                  </a:extLst>
                </p14:cNvPr>
                <p14:cNvContentPartPr/>
                <p14:nvPr/>
              </p14:nvContentPartPr>
              <p14:xfrm>
                <a:off x="2312266" y="2256870"/>
                <a:ext cx="596880" cy="521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C19FF4-5B17-F575-4879-16EDD234123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303626" y="2248230"/>
                  <a:ext cx="6145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FE32834-34D1-5397-C60B-897E69F6FEB4}"/>
                    </a:ext>
                  </a:extLst>
                </p14:cNvPr>
                <p14:cNvContentPartPr/>
                <p14:nvPr/>
              </p14:nvContentPartPr>
              <p14:xfrm>
                <a:off x="3013906" y="2546310"/>
                <a:ext cx="360" cy="11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FE32834-34D1-5397-C60B-897E69F6FEB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04906" y="2537310"/>
                  <a:ext cx="1800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158687F-C8A6-440D-BF5B-32920DAB4983}"/>
                  </a:ext>
                </a:extLst>
              </p14:cNvPr>
              <p14:cNvContentPartPr/>
              <p14:nvPr/>
            </p14:nvContentPartPr>
            <p14:xfrm>
              <a:off x="3421066" y="2047710"/>
              <a:ext cx="229320" cy="533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158687F-C8A6-440D-BF5B-32920DAB498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412066" y="2038710"/>
                <a:ext cx="24696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DEDCFFD-7B51-F0EF-6E9D-9C3E0E0AD878}"/>
                  </a:ext>
                </a:extLst>
              </p14:cNvPr>
              <p14:cNvContentPartPr/>
              <p14:nvPr/>
            </p14:nvContentPartPr>
            <p14:xfrm>
              <a:off x="4294786" y="2060670"/>
              <a:ext cx="182520" cy="357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DEDCFFD-7B51-F0EF-6E9D-9C3E0E0AD87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85786" y="2051670"/>
                <a:ext cx="2001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6BB6BE1-8D50-EA9F-69A9-743A6A50FE64}"/>
                  </a:ext>
                </a:extLst>
              </p14:cNvPr>
              <p14:cNvContentPartPr/>
              <p14:nvPr/>
            </p14:nvContentPartPr>
            <p14:xfrm>
              <a:off x="4718866" y="2402310"/>
              <a:ext cx="13320" cy="3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6BB6BE1-8D50-EA9F-69A9-743A6A50FE6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09866" y="2393670"/>
                <a:ext cx="309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BAFDE24-8D61-7734-38C8-035097D32569}"/>
                  </a:ext>
                </a:extLst>
              </p14:cNvPr>
              <p14:cNvContentPartPr/>
              <p14:nvPr/>
            </p14:nvContentPartPr>
            <p14:xfrm>
              <a:off x="4935586" y="2072910"/>
              <a:ext cx="297000" cy="503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BAFDE24-8D61-7734-38C8-035097D3256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26946" y="2063910"/>
                <a:ext cx="31464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8C10EFE-1D2F-E642-C5CA-4BAFAA54216C}"/>
                  </a:ext>
                </a:extLst>
              </p14:cNvPr>
              <p14:cNvContentPartPr/>
              <p14:nvPr/>
            </p14:nvContentPartPr>
            <p14:xfrm>
              <a:off x="5417626" y="2033310"/>
              <a:ext cx="245520" cy="444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8C10EFE-1D2F-E642-C5CA-4BAFAA54216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08986" y="2024310"/>
                <a:ext cx="2631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E5CE6E6-E66A-ACDC-D358-38D8F2BFB614}"/>
                  </a:ext>
                </a:extLst>
              </p14:cNvPr>
              <p14:cNvContentPartPr/>
              <p14:nvPr/>
            </p14:nvContentPartPr>
            <p14:xfrm>
              <a:off x="1151986" y="1309710"/>
              <a:ext cx="299520" cy="334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E5CE6E6-E66A-ACDC-D358-38D8F2BFB61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42986" y="1301070"/>
                <a:ext cx="317160" cy="3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DFF39640-6276-B37A-62E9-09D8671EDFB4}"/>
              </a:ext>
            </a:extLst>
          </p:cNvPr>
          <p:cNvGrpSpPr/>
          <p:nvPr/>
        </p:nvGrpSpPr>
        <p:grpSpPr>
          <a:xfrm>
            <a:off x="1732306" y="1351470"/>
            <a:ext cx="234360" cy="250560"/>
            <a:chOff x="1732306" y="1351470"/>
            <a:chExt cx="23436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17FB73E-ECD8-3ED9-36A6-96A75FBC5015}"/>
                    </a:ext>
                  </a:extLst>
                </p14:cNvPr>
                <p14:cNvContentPartPr/>
                <p14:nvPr/>
              </p14:nvContentPartPr>
              <p14:xfrm>
                <a:off x="1732306" y="1351470"/>
                <a:ext cx="141120" cy="45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17FB73E-ECD8-3ED9-36A6-96A75FBC501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23306" y="1342470"/>
                  <a:ext cx="158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36311B-2D8D-9BC7-6804-82FCCB219E09}"/>
                    </a:ext>
                  </a:extLst>
                </p14:cNvPr>
                <p14:cNvContentPartPr/>
                <p14:nvPr/>
              </p14:nvContentPartPr>
              <p14:xfrm>
                <a:off x="1776586" y="1494390"/>
                <a:ext cx="190080" cy="107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36311B-2D8D-9BC7-6804-82FCCB219E0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67946" y="1485390"/>
                  <a:ext cx="20772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2B25C26-AAAF-390B-1531-34F24F004E54}"/>
                  </a:ext>
                </a:extLst>
              </p14:cNvPr>
              <p14:cNvContentPartPr/>
              <p14:nvPr/>
            </p14:nvContentPartPr>
            <p14:xfrm>
              <a:off x="2211826" y="1159590"/>
              <a:ext cx="67680" cy="297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2B25C26-AAAF-390B-1531-34F24F004E5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202826" y="1150950"/>
                <a:ext cx="853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1490BB8-877A-B725-E26E-7FFD93631C8F}"/>
                  </a:ext>
                </a:extLst>
              </p14:cNvPr>
              <p14:cNvContentPartPr/>
              <p14:nvPr/>
            </p14:nvContentPartPr>
            <p14:xfrm>
              <a:off x="5970586" y="2421750"/>
              <a:ext cx="86400" cy="153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1490BB8-877A-B725-E26E-7FFD93631C8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61586" y="2412750"/>
                <a:ext cx="10404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408194C0-19D6-6D53-5CA8-1F5EE6DF15BD}"/>
              </a:ext>
            </a:extLst>
          </p:cNvPr>
          <p:cNvGrpSpPr/>
          <p:nvPr/>
        </p:nvGrpSpPr>
        <p:grpSpPr>
          <a:xfrm>
            <a:off x="3872506" y="2118270"/>
            <a:ext cx="598320" cy="460440"/>
            <a:chOff x="3872506" y="2118270"/>
            <a:chExt cx="59832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36E9EB4-5C06-CEC6-7244-537DB6EA3E9E}"/>
                    </a:ext>
                  </a:extLst>
                </p14:cNvPr>
                <p14:cNvContentPartPr/>
                <p14:nvPr/>
              </p14:nvContentPartPr>
              <p14:xfrm>
                <a:off x="3916426" y="2220150"/>
                <a:ext cx="171720" cy="12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36E9EB4-5C06-CEC6-7244-537DB6EA3E9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07426" y="2211150"/>
                  <a:ext cx="189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B70EBDD-CE90-904A-BD74-705B688C32BB}"/>
                    </a:ext>
                  </a:extLst>
                </p14:cNvPr>
                <p14:cNvContentPartPr/>
                <p14:nvPr/>
              </p14:nvContentPartPr>
              <p14:xfrm>
                <a:off x="3872506" y="2450550"/>
                <a:ext cx="290520" cy="128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B70EBDD-CE90-904A-BD74-705B688C32B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63506" y="2441910"/>
                  <a:ext cx="30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5808111-AFC1-A724-B098-890EB6F10EBD}"/>
                    </a:ext>
                  </a:extLst>
                </p14:cNvPr>
                <p14:cNvContentPartPr/>
                <p14:nvPr/>
              </p14:nvContentPartPr>
              <p14:xfrm>
                <a:off x="4271026" y="2118270"/>
                <a:ext cx="199800" cy="303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5808111-AFC1-A724-B098-890EB6F10E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62026" y="2109630"/>
                  <a:ext cx="21744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F3421BC-A144-E8D9-D3F3-7D59014FD462}"/>
              </a:ext>
            </a:extLst>
          </p:cNvPr>
          <p:cNvGrpSpPr/>
          <p:nvPr/>
        </p:nvGrpSpPr>
        <p:grpSpPr>
          <a:xfrm>
            <a:off x="4235026" y="3590310"/>
            <a:ext cx="977760" cy="1249920"/>
            <a:chOff x="4235026" y="3590310"/>
            <a:chExt cx="977760" cy="12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02D3FC5-99E0-3676-46C0-288D40DE1B25}"/>
                    </a:ext>
                  </a:extLst>
                </p14:cNvPr>
                <p14:cNvContentPartPr/>
                <p14:nvPr/>
              </p14:nvContentPartPr>
              <p14:xfrm>
                <a:off x="4291186" y="3816030"/>
                <a:ext cx="68400" cy="793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02D3FC5-99E0-3676-46C0-288D40DE1B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82186" y="3807030"/>
                  <a:ext cx="8604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FE88104-F6B2-3742-1021-88135686C35E}"/>
                    </a:ext>
                  </a:extLst>
                </p14:cNvPr>
                <p14:cNvContentPartPr/>
                <p14:nvPr/>
              </p14:nvContentPartPr>
              <p14:xfrm>
                <a:off x="4235026" y="3868230"/>
                <a:ext cx="341280" cy="545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FE88104-F6B2-3742-1021-88135686C35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26026" y="3859590"/>
                  <a:ext cx="3589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7239762-8DCD-8C8A-D479-BD6FAA540AF3}"/>
                    </a:ext>
                  </a:extLst>
                </p14:cNvPr>
                <p14:cNvContentPartPr/>
                <p14:nvPr/>
              </p14:nvContentPartPr>
              <p14:xfrm>
                <a:off x="4694026" y="4370790"/>
                <a:ext cx="191520" cy="403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7239762-8DCD-8C8A-D479-BD6FAA540A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85026" y="4362150"/>
                  <a:ext cx="2091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62965E0-8B56-3750-9ED4-01CE95B6834F}"/>
                    </a:ext>
                  </a:extLst>
                </p14:cNvPr>
                <p14:cNvContentPartPr/>
                <p14:nvPr/>
              </p14:nvContentPartPr>
              <p14:xfrm>
                <a:off x="5177866" y="4644390"/>
                <a:ext cx="34920" cy="195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62965E0-8B56-3750-9ED4-01CE95B683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68866" y="4635390"/>
                  <a:ext cx="52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78A41E4-5114-9C92-B756-7C8F7127F585}"/>
                    </a:ext>
                  </a:extLst>
                </p14:cNvPr>
                <p14:cNvContentPartPr/>
                <p14:nvPr/>
              </p14:nvContentPartPr>
              <p14:xfrm>
                <a:off x="5069146" y="4426950"/>
                <a:ext cx="2520" cy="4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78A41E4-5114-9C92-B756-7C8F7127F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60506" y="4417950"/>
                  <a:ext cx="20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52746D0-56BC-568B-D2BD-8F280C76D522}"/>
                    </a:ext>
                  </a:extLst>
                </p14:cNvPr>
                <p14:cNvContentPartPr/>
                <p14:nvPr/>
              </p14:nvContentPartPr>
              <p14:xfrm>
                <a:off x="4884106" y="3635310"/>
                <a:ext cx="33120" cy="335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52746D0-56BC-568B-D2BD-8F280C76D52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875106" y="3626670"/>
                  <a:ext cx="50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896B032-C5D1-E8F3-E3C4-A18AAC967150}"/>
                    </a:ext>
                  </a:extLst>
                </p14:cNvPr>
                <p14:cNvContentPartPr/>
                <p14:nvPr/>
              </p14:nvContentPartPr>
              <p14:xfrm>
                <a:off x="4891666" y="3590310"/>
                <a:ext cx="168480" cy="370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896B032-C5D1-E8F3-E3C4-A18AAC96715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83026" y="3581670"/>
                  <a:ext cx="186120" cy="38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CEB49E0-EFE3-2438-D1BC-6741D630EF79}"/>
              </a:ext>
            </a:extLst>
          </p:cNvPr>
          <p:cNvGrpSpPr/>
          <p:nvPr/>
        </p:nvGrpSpPr>
        <p:grpSpPr>
          <a:xfrm>
            <a:off x="5758546" y="1537950"/>
            <a:ext cx="6077520" cy="3161520"/>
            <a:chOff x="5758546" y="1537950"/>
            <a:chExt cx="6077520" cy="31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9D91982-618C-B75B-2E98-A8E51AB9EA50}"/>
                    </a:ext>
                  </a:extLst>
                </p14:cNvPr>
                <p14:cNvContentPartPr/>
                <p14:nvPr/>
              </p14:nvContentPartPr>
              <p14:xfrm>
                <a:off x="5758546" y="4045350"/>
                <a:ext cx="199800" cy="82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9D91982-618C-B75B-2E98-A8E51AB9EA5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49546" y="4036350"/>
                  <a:ext cx="217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4D3518F-D247-A115-7427-FF3146679744}"/>
                    </a:ext>
                  </a:extLst>
                </p14:cNvPr>
                <p14:cNvContentPartPr/>
                <p14:nvPr/>
              </p14:nvContentPartPr>
              <p14:xfrm>
                <a:off x="5758546" y="4305990"/>
                <a:ext cx="357120" cy="32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4D3518F-D247-A115-7427-FF314667974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49546" y="4297350"/>
                  <a:ext cx="374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B4A6217-2857-0DEA-4001-445AE2ACBE25}"/>
                    </a:ext>
                  </a:extLst>
                </p14:cNvPr>
                <p14:cNvContentPartPr/>
                <p14:nvPr/>
              </p14:nvContentPartPr>
              <p14:xfrm>
                <a:off x="6584746" y="1863030"/>
                <a:ext cx="74160" cy="527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B4A6217-2857-0DEA-4001-445AE2ACBE2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576106" y="1854030"/>
                  <a:ext cx="9180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1EBF928-1AAC-8FE8-248F-143EB699D929}"/>
                    </a:ext>
                  </a:extLst>
                </p14:cNvPr>
                <p14:cNvContentPartPr/>
                <p14:nvPr/>
              </p14:nvContentPartPr>
              <p14:xfrm>
                <a:off x="6612826" y="1841790"/>
                <a:ext cx="279720" cy="385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1EBF928-1AAC-8FE8-248F-143EB699D92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03826" y="1833150"/>
                  <a:ext cx="2973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A7145A-3487-4D13-0021-18B9D3A11460}"/>
                    </a:ext>
                  </a:extLst>
                </p14:cNvPr>
                <p14:cNvContentPartPr/>
                <p14:nvPr/>
              </p14:nvContentPartPr>
              <p14:xfrm>
                <a:off x="6967066" y="2224830"/>
                <a:ext cx="165960" cy="320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A7145A-3487-4D13-0021-18B9D3A1146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58066" y="2215830"/>
                  <a:ext cx="1836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4CD8201-8C68-81A1-F542-E3FBBCC10FC8}"/>
                    </a:ext>
                  </a:extLst>
                </p14:cNvPr>
                <p14:cNvContentPartPr/>
                <p14:nvPr/>
              </p14:nvContentPartPr>
              <p14:xfrm>
                <a:off x="7342546" y="2349030"/>
                <a:ext cx="44280" cy="203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4CD8201-8C68-81A1-F542-E3FBBCC10FC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333546" y="2340390"/>
                  <a:ext cx="61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4EB4974-B43D-01B6-A680-A0D1CF223063}"/>
                    </a:ext>
                  </a:extLst>
                </p14:cNvPr>
                <p14:cNvContentPartPr/>
                <p14:nvPr/>
              </p14:nvContentPartPr>
              <p14:xfrm>
                <a:off x="7374586" y="2100270"/>
                <a:ext cx="27720" cy="28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4EB4974-B43D-01B6-A680-A0D1CF22306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65946" y="2091630"/>
                  <a:ext cx="45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CF332F9-161E-BA95-FBD9-CF7DCEF7A66F}"/>
                    </a:ext>
                  </a:extLst>
                </p14:cNvPr>
                <p14:cNvContentPartPr/>
                <p14:nvPr/>
              </p14:nvContentPartPr>
              <p14:xfrm>
                <a:off x="7080466" y="1537950"/>
                <a:ext cx="230040" cy="359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CF332F9-161E-BA95-FBD9-CF7DCEF7A66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071466" y="1529310"/>
                  <a:ext cx="247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A94AD3A-7A16-85E7-A598-9821CEED42F3}"/>
                    </a:ext>
                  </a:extLst>
                </p14:cNvPr>
                <p14:cNvContentPartPr/>
                <p14:nvPr/>
              </p14:nvContentPartPr>
              <p14:xfrm>
                <a:off x="7685626" y="1999110"/>
                <a:ext cx="189720" cy="48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A94AD3A-7A16-85E7-A598-9821CEED42F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676986" y="1990470"/>
                  <a:ext cx="207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D7EFE82-0B01-A73F-C5D3-E2585597EB67}"/>
                    </a:ext>
                  </a:extLst>
                </p14:cNvPr>
                <p14:cNvContentPartPr/>
                <p14:nvPr/>
              </p14:nvContentPartPr>
              <p14:xfrm>
                <a:off x="7741426" y="2178390"/>
                <a:ext cx="227880" cy="42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D7EFE82-0B01-A73F-C5D3-E2585597EB6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32786" y="2169750"/>
                  <a:ext cx="245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54A48AF-D480-0A6F-B5A8-84873213C43E}"/>
                    </a:ext>
                  </a:extLst>
                </p14:cNvPr>
                <p14:cNvContentPartPr/>
                <p14:nvPr/>
              </p14:nvContentPartPr>
              <p14:xfrm>
                <a:off x="8096746" y="1958430"/>
                <a:ext cx="217440" cy="135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54A48AF-D480-0A6F-B5A8-84873213C43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087746" y="1949790"/>
                  <a:ext cx="235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AAB28E7-0D49-DAB4-8000-B89405D84599}"/>
                    </a:ext>
                  </a:extLst>
                </p14:cNvPr>
                <p14:cNvContentPartPr/>
                <p14:nvPr/>
              </p14:nvContentPartPr>
              <p14:xfrm>
                <a:off x="8615866" y="2018190"/>
                <a:ext cx="360" cy="2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AAB28E7-0D49-DAB4-8000-B89405D845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07226" y="200919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1B1C357-DAED-D6A8-8051-780E967895F0}"/>
                    </a:ext>
                  </a:extLst>
                </p14:cNvPr>
                <p14:cNvContentPartPr/>
                <p14:nvPr/>
              </p14:nvContentPartPr>
              <p14:xfrm>
                <a:off x="8733586" y="1814790"/>
                <a:ext cx="66960" cy="261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1B1C357-DAED-D6A8-8051-780E967895F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24586" y="1806150"/>
                  <a:ext cx="846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2C1E931-889D-B544-C617-E4BA4444F05F}"/>
                    </a:ext>
                  </a:extLst>
                </p14:cNvPr>
                <p14:cNvContentPartPr/>
                <p14:nvPr/>
              </p14:nvContentPartPr>
              <p14:xfrm>
                <a:off x="8958946" y="1891470"/>
                <a:ext cx="134280" cy="173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2C1E931-889D-B544-C617-E4BA4444F05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49946" y="1882830"/>
                  <a:ext cx="1519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DD54677-96EB-7080-68B7-46D2BEDC55D7}"/>
                    </a:ext>
                  </a:extLst>
                </p14:cNvPr>
                <p14:cNvContentPartPr/>
                <p14:nvPr/>
              </p14:nvContentPartPr>
              <p14:xfrm>
                <a:off x="9286906" y="1748190"/>
                <a:ext cx="187560" cy="396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DD54677-96EB-7080-68B7-46D2BEDC55D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77906" y="1739190"/>
                  <a:ext cx="2052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5E2E55-10BF-8564-3AE9-5A864FBC4D2F}"/>
                    </a:ext>
                  </a:extLst>
                </p14:cNvPr>
                <p14:cNvContentPartPr/>
                <p14:nvPr/>
              </p14:nvContentPartPr>
              <p14:xfrm>
                <a:off x="9732586" y="1980390"/>
                <a:ext cx="264240" cy="18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5E2E55-10BF-8564-3AE9-5A864FBC4D2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23586" y="1971750"/>
                  <a:ext cx="281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D66EB2A-8F09-C06A-69AD-7058D781868A}"/>
                    </a:ext>
                  </a:extLst>
                </p14:cNvPr>
                <p14:cNvContentPartPr/>
                <p14:nvPr/>
              </p14:nvContentPartPr>
              <p14:xfrm>
                <a:off x="9771466" y="1782390"/>
                <a:ext cx="40320" cy="345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D66EB2A-8F09-C06A-69AD-7058D781868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62466" y="1773750"/>
                  <a:ext cx="579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B9E44AC-30EF-A16F-2A3B-D9BD187C90AB}"/>
                    </a:ext>
                  </a:extLst>
                </p14:cNvPr>
                <p14:cNvContentPartPr/>
                <p14:nvPr/>
              </p14:nvContentPartPr>
              <p14:xfrm>
                <a:off x="8469706" y="2513910"/>
                <a:ext cx="177840" cy="138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B9E44AC-30EF-A16F-2A3B-D9BD187C90A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60706" y="2504910"/>
                  <a:ext cx="195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B04B5D-083C-F409-DFDD-AF4273B700FC}"/>
                    </a:ext>
                  </a:extLst>
                </p14:cNvPr>
                <p14:cNvContentPartPr/>
                <p14:nvPr/>
              </p14:nvContentPartPr>
              <p14:xfrm>
                <a:off x="8893786" y="2598510"/>
                <a:ext cx="15480" cy="4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B04B5D-083C-F409-DFDD-AF4273B700F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85146" y="2589870"/>
                  <a:ext cx="33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639AB3A-970D-B7A9-5C28-89DD113050A1}"/>
                    </a:ext>
                  </a:extLst>
                </p14:cNvPr>
                <p14:cNvContentPartPr/>
                <p14:nvPr/>
              </p14:nvContentPartPr>
              <p14:xfrm>
                <a:off x="9066946" y="2431110"/>
                <a:ext cx="306000" cy="218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639AB3A-970D-B7A9-5C28-89DD113050A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58306" y="2422470"/>
                  <a:ext cx="323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6895A9F-C284-073D-A3E8-E4551FDA3709}"/>
                    </a:ext>
                  </a:extLst>
                </p14:cNvPr>
                <p14:cNvContentPartPr/>
                <p14:nvPr/>
              </p14:nvContentPartPr>
              <p14:xfrm>
                <a:off x="9520906" y="2359110"/>
                <a:ext cx="179640" cy="373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6895A9F-C284-073D-A3E8-E4551FDA37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12266" y="2350470"/>
                  <a:ext cx="197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18CA2BA-94E8-6A9E-0A8B-06F85A9B07BD}"/>
                    </a:ext>
                  </a:extLst>
                </p14:cNvPr>
                <p14:cNvContentPartPr/>
                <p14:nvPr/>
              </p14:nvContentPartPr>
              <p14:xfrm>
                <a:off x="9845266" y="2305110"/>
                <a:ext cx="105120" cy="322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18CA2BA-94E8-6A9E-0A8B-06F85A9B07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36266" y="2296470"/>
                  <a:ext cx="1227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248376A-E906-85CF-A2D8-004C4FC253AF}"/>
                    </a:ext>
                  </a:extLst>
                </p14:cNvPr>
                <p14:cNvContentPartPr/>
                <p14:nvPr/>
              </p14:nvContentPartPr>
              <p14:xfrm>
                <a:off x="9987466" y="2424270"/>
                <a:ext cx="219240" cy="110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248376A-E906-85CF-A2D8-004C4FC253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78466" y="2415630"/>
                  <a:ext cx="236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E836A88-45CF-F533-68FA-ECC441794730}"/>
                    </a:ext>
                  </a:extLst>
                </p14:cNvPr>
                <p14:cNvContentPartPr/>
                <p14:nvPr/>
              </p14:nvContentPartPr>
              <p14:xfrm>
                <a:off x="10377346" y="2441910"/>
                <a:ext cx="29880" cy="23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E836A88-45CF-F533-68FA-ECC44179473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68346" y="2432910"/>
                  <a:ext cx="47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65E7B37-F796-029B-FCC5-3027138105D1}"/>
                    </a:ext>
                  </a:extLst>
                </p14:cNvPr>
                <p14:cNvContentPartPr/>
                <p14:nvPr/>
              </p14:nvContentPartPr>
              <p14:xfrm>
                <a:off x="10546186" y="2251110"/>
                <a:ext cx="242280" cy="335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65E7B37-F796-029B-FCC5-3027138105D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37546" y="2242110"/>
                  <a:ext cx="2599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3D109B7-11CD-81AD-3BFC-BCD10E6B85E9}"/>
                    </a:ext>
                  </a:extLst>
                </p14:cNvPr>
                <p14:cNvContentPartPr/>
                <p14:nvPr/>
              </p14:nvContentPartPr>
              <p14:xfrm>
                <a:off x="10933906" y="2206470"/>
                <a:ext cx="225360" cy="334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3D109B7-11CD-81AD-3BFC-BCD10E6B85E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925266" y="2197830"/>
                  <a:ext cx="243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57FF762-8F3C-B1D1-9F54-EF70A74E4B04}"/>
                    </a:ext>
                  </a:extLst>
                </p14:cNvPr>
                <p14:cNvContentPartPr/>
                <p14:nvPr/>
              </p14:nvContentPartPr>
              <p14:xfrm>
                <a:off x="11187346" y="2035830"/>
                <a:ext cx="131760" cy="519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57FF762-8F3C-B1D1-9F54-EF70A74E4B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178346" y="2026830"/>
                  <a:ext cx="14940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88C8DBC-CE25-6ADC-9561-CB899BAA65A1}"/>
                    </a:ext>
                  </a:extLst>
                </p14:cNvPr>
                <p14:cNvContentPartPr/>
                <p14:nvPr/>
              </p14:nvContentPartPr>
              <p14:xfrm>
                <a:off x="11513866" y="2304390"/>
                <a:ext cx="244440" cy="47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88C8DBC-CE25-6ADC-9561-CB899BAA65A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504866" y="2295750"/>
                  <a:ext cx="262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59DCAAB-3B66-AE82-1259-4B27FB2BBA48}"/>
                    </a:ext>
                  </a:extLst>
                </p14:cNvPr>
                <p14:cNvContentPartPr/>
                <p14:nvPr/>
              </p14:nvContentPartPr>
              <p14:xfrm>
                <a:off x="11582266" y="2188110"/>
                <a:ext cx="25560" cy="266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59DCAAB-3B66-AE82-1259-4B27FB2BBA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573266" y="2179470"/>
                  <a:ext cx="43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0FF278E-65DC-C095-77C9-5E8D1108980E}"/>
                    </a:ext>
                  </a:extLst>
                </p14:cNvPr>
                <p14:cNvContentPartPr/>
                <p14:nvPr/>
              </p14:nvContentPartPr>
              <p14:xfrm>
                <a:off x="8546746" y="3077670"/>
                <a:ext cx="217440" cy="203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0FF278E-65DC-C095-77C9-5E8D1108980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38106" y="3068670"/>
                  <a:ext cx="235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2E4F477-AF48-D206-DC9A-BE8AA88955FE}"/>
                    </a:ext>
                  </a:extLst>
                </p14:cNvPr>
                <p14:cNvContentPartPr/>
                <p14:nvPr/>
              </p14:nvContentPartPr>
              <p14:xfrm>
                <a:off x="9063346" y="3124830"/>
                <a:ext cx="8640" cy="5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2E4F477-AF48-D206-DC9A-BE8AA88955F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54346" y="3116190"/>
                  <a:ext cx="26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8634D1-1B77-F21F-D9EA-E0C1728A69CF}"/>
                    </a:ext>
                  </a:extLst>
                </p14:cNvPr>
                <p14:cNvContentPartPr/>
                <p14:nvPr/>
              </p14:nvContentPartPr>
              <p14:xfrm>
                <a:off x="9257746" y="2859510"/>
                <a:ext cx="19440" cy="446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8634D1-1B77-F21F-D9EA-E0C1728A69C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49106" y="2850870"/>
                  <a:ext cx="370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FF062B9-744C-A04F-A4AA-D35CAD78CA14}"/>
                    </a:ext>
                  </a:extLst>
                </p14:cNvPr>
                <p14:cNvContentPartPr/>
                <p14:nvPr/>
              </p14:nvContentPartPr>
              <p14:xfrm>
                <a:off x="9514426" y="2934030"/>
                <a:ext cx="178560" cy="296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FF062B9-744C-A04F-A4AA-D35CAD78CA1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05786" y="2925390"/>
                  <a:ext cx="1962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73CA69E-67E3-DBF2-F274-4D4D3747B5FB}"/>
                    </a:ext>
                  </a:extLst>
                </p14:cNvPr>
                <p14:cNvContentPartPr/>
                <p14:nvPr/>
              </p14:nvContentPartPr>
              <p14:xfrm>
                <a:off x="9907906" y="2863470"/>
                <a:ext cx="166680" cy="447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73CA69E-67E3-DBF2-F274-4D4D3747B5F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99266" y="2854830"/>
                  <a:ext cx="1843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0AD1BBD-8E55-A98B-96BC-BE5FE3710918}"/>
                    </a:ext>
                  </a:extLst>
                </p14:cNvPr>
                <p14:cNvContentPartPr/>
                <p14:nvPr/>
              </p14:nvContentPartPr>
              <p14:xfrm>
                <a:off x="10208866" y="2807310"/>
                <a:ext cx="144360" cy="407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0AD1BBD-8E55-A98B-96BC-BE5FE371091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00226" y="2798310"/>
                  <a:ext cx="1620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16144B9-28CC-068E-5F4D-84447E4148EE}"/>
                    </a:ext>
                  </a:extLst>
                </p14:cNvPr>
                <p14:cNvContentPartPr/>
                <p14:nvPr/>
              </p14:nvContentPartPr>
              <p14:xfrm>
                <a:off x="10460866" y="2985150"/>
                <a:ext cx="237240" cy="165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16144B9-28CC-068E-5F4D-84447E4148E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51866" y="2976150"/>
                  <a:ext cx="254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8CD61D-3314-2C56-C448-65A1D76EF104}"/>
                    </a:ext>
                  </a:extLst>
                </p14:cNvPr>
                <p14:cNvContentPartPr/>
                <p14:nvPr/>
              </p14:nvContentPartPr>
              <p14:xfrm>
                <a:off x="10832386" y="3024390"/>
                <a:ext cx="30600" cy="10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8CD61D-3314-2C56-C448-65A1D76EF10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23746" y="3015390"/>
                  <a:ext cx="48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04575C5-1B0E-4B8D-6D6F-43D9ED4188D3}"/>
                    </a:ext>
                  </a:extLst>
                </p14:cNvPr>
                <p14:cNvContentPartPr/>
                <p14:nvPr/>
              </p14:nvContentPartPr>
              <p14:xfrm>
                <a:off x="10965946" y="2838630"/>
                <a:ext cx="190800" cy="353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04575C5-1B0E-4B8D-6D6F-43D9ED4188D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956946" y="2829630"/>
                  <a:ext cx="2084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B3549FD-CDE0-6B84-C917-182D616E7B7B}"/>
                    </a:ext>
                  </a:extLst>
                </p14:cNvPr>
                <p14:cNvContentPartPr/>
                <p14:nvPr/>
              </p14:nvContentPartPr>
              <p14:xfrm>
                <a:off x="11297146" y="2839350"/>
                <a:ext cx="148320" cy="372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B3549FD-CDE0-6B84-C917-182D616E7B7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288506" y="2830350"/>
                  <a:ext cx="1659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8070BC3-380E-2D5B-E7CC-9F2A77141660}"/>
                    </a:ext>
                  </a:extLst>
                </p14:cNvPr>
                <p14:cNvContentPartPr/>
                <p14:nvPr/>
              </p14:nvContentPartPr>
              <p14:xfrm>
                <a:off x="11513866" y="2755470"/>
                <a:ext cx="93240" cy="436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8070BC3-380E-2D5B-E7CC-9F2A7714166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504866" y="2746470"/>
                  <a:ext cx="1108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E893962-0170-4900-188C-835991A01FFA}"/>
                    </a:ext>
                  </a:extLst>
                </p14:cNvPr>
                <p14:cNvContentPartPr/>
                <p14:nvPr/>
              </p14:nvContentPartPr>
              <p14:xfrm>
                <a:off x="11673706" y="2602110"/>
                <a:ext cx="162360" cy="266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E893962-0170-4900-188C-835991A01FF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665066" y="2593470"/>
                  <a:ext cx="180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FC098F8-FDE7-1639-EF73-4DFD2448CAAE}"/>
                    </a:ext>
                  </a:extLst>
                </p14:cNvPr>
                <p14:cNvContentPartPr/>
                <p14:nvPr/>
              </p14:nvContentPartPr>
              <p14:xfrm>
                <a:off x="7878226" y="3773190"/>
                <a:ext cx="354600" cy="55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FC098F8-FDE7-1639-EF73-4DFD2448CAA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69226" y="3764190"/>
                  <a:ext cx="372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79F6207-E7A1-F88B-BCA8-593DADAF7F93}"/>
                    </a:ext>
                  </a:extLst>
                </p14:cNvPr>
                <p14:cNvContentPartPr/>
                <p14:nvPr/>
              </p14:nvContentPartPr>
              <p14:xfrm>
                <a:off x="7959226" y="4007910"/>
                <a:ext cx="234720" cy="37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79F6207-E7A1-F88B-BCA8-593DADAF7F9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50226" y="3998910"/>
                  <a:ext cx="252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EA7BBB0-7D12-6C71-7926-D81B64796363}"/>
                    </a:ext>
                  </a:extLst>
                </p14:cNvPr>
                <p14:cNvContentPartPr/>
                <p14:nvPr/>
              </p14:nvContentPartPr>
              <p14:xfrm>
                <a:off x="8531266" y="3678150"/>
                <a:ext cx="288000" cy="222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EA7BBB0-7D12-6C71-7926-D81B6479636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22626" y="3669510"/>
                  <a:ext cx="305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318E667-9611-85D4-65F4-7C50E002E511}"/>
                    </a:ext>
                  </a:extLst>
                </p14:cNvPr>
                <p14:cNvContentPartPr/>
                <p14:nvPr/>
              </p14:nvContentPartPr>
              <p14:xfrm>
                <a:off x="9114106" y="3772110"/>
                <a:ext cx="2160" cy="3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318E667-9611-85D4-65F4-7C50E002E5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05106" y="3763110"/>
                  <a:ext cx="19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184DB0F-348A-066B-2F7D-FCD880752D1C}"/>
                    </a:ext>
                  </a:extLst>
                </p14:cNvPr>
                <p14:cNvContentPartPr/>
                <p14:nvPr/>
              </p14:nvContentPartPr>
              <p14:xfrm>
                <a:off x="9247306" y="3506790"/>
                <a:ext cx="370800" cy="353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184DB0F-348A-066B-2F7D-FCD880752D1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238306" y="3497790"/>
                  <a:ext cx="3884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45A40BE-1567-7449-0BBF-BE64D171DDAA}"/>
                    </a:ext>
                  </a:extLst>
                </p14:cNvPr>
                <p14:cNvContentPartPr/>
                <p14:nvPr/>
              </p14:nvContentPartPr>
              <p14:xfrm>
                <a:off x="9337666" y="3703710"/>
                <a:ext cx="128160" cy="469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45A40BE-1567-7449-0BBF-BE64D171DDA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328666" y="3695070"/>
                  <a:ext cx="1458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00188B5-4D28-A026-BA36-9609B42D7FA2}"/>
                    </a:ext>
                  </a:extLst>
                </p14:cNvPr>
                <p14:cNvContentPartPr/>
                <p14:nvPr/>
              </p14:nvContentPartPr>
              <p14:xfrm>
                <a:off x="9545746" y="3555030"/>
                <a:ext cx="287640" cy="474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00188B5-4D28-A026-BA36-9609B42D7FA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536746" y="3546030"/>
                  <a:ext cx="3052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220166C-17F5-4446-4B19-B632D95044E5}"/>
                    </a:ext>
                  </a:extLst>
                </p14:cNvPr>
                <p14:cNvContentPartPr/>
                <p14:nvPr/>
              </p14:nvContentPartPr>
              <p14:xfrm>
                <a:off x="6370906" y="2658630"/>
                <a:ext cx="3643560" cy="2040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220166C-17F5-4446-4B19-B632D95044E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62266" y="2649990"/>
                  <a:ext cx="3661200" cy="20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A7CA697-905E-C2CE-F161-47CDBE1BFF8D}"/>
                    </a:ext>
                  </a:extLst>
                </p14:cNvPr>
                <p14:cNvContentPartPr/>
                <p14:nvPr/>
              </p14:nvContentPartPr>
              <p14:xfrm>
                <a:off x="6320146" y="4041030"/>
                <a:ext cx="95400" cy="189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A7CA697-905E-C2CE-F161-47CDBE1BFF8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311506" y="4032390"/>
                  <a:ext cx="113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1F628B7-4F57-0BAD-D092-63E4FDC70DD6}"/>
                    </a:ext>
                  </a:extLst>
                </p14:cNvPr>
                <p14:cNvContentPartPr/>
                <p14:nvPr/>
              </p14:nvContentPartPr>
              <p14:xfrm>
                <a:off x="6806146" y="4217790"/>
                <a:ext cx="36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1F628B7-4F57-0BAD-D092-63E4FDC70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97506" y="4209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5BD1C44-F7BC-D695-59DF-47D879FB266A}"/>
                    </a:ext>
                  </a:extLst>
                </p14:cNvPr>
                <p14:cNvContentPartPr/>
                <p14:nvPr/>
              </p14:nvContentPartPr>
              <p14:xfrm>
                <a:off x="6941146" y="3807390"/>
                <a:ext cx="406440" cy="487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5BD1C44-F7BC-D695-59DF-47D879FB266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932146" y="3798750"/>
                  <a:ext cx="4240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3EBF91A-FB5A-D0FF-B291-1667C880C240}"/>
                    </a:ext>
                  </a:extLst>
                </p14:cNvPr>
                <p14:cNvContentPartPr/>
                <p14:nvPr/>
              </p14:nvContentPartPr>
              <p14:xfrm>
                <a:off x="6806146" y="4222110"/>
                <a:ext cx="360" cy="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3EBF91A-FB5A-D0FF-B291-1667C880C2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97506" y="4213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6B7B6FE-5418-C0A9-4049-0F46F27C6A9E}"/>
                  </a:ext>
                </a:extLst>
              </p14:cNvPr>
              <p14:cNvContentPartPr/>
              <p14:nvPr/>
            </p14:nvContentPartPr>
            <p14:xfrm>
              <a:off x="2050186" y="5447550"/>
              <a:ext cx="141840" cy="4917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6B7B6FE-5418-C0A9-4049-0F46F27C6A9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041546" y="5438910"/>
                <a:ext cx="15948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1CCFC67-62DA-86CD-0B24-BD3FAA43B538}"/>
                  </a:ext>
                </a:extLst>
              </p14:cNvPr>
              <p14:cNvContentPartPr/>
              <p14:nvPr/>
            </p14:nvContentPartPr>
            <p14:xfrm>
              <a:off x="2495146" y="5538990"/>
              <a:ext cx="134640" cy="2116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1CCFC67-62DA-86CD-0B24-BD3FAA43B538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486506" y="5529990"/>
                <a:ext cx="1522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97D9B03-0493-8F6A-5161-9C81D6587F6B}"/>
                  </a:ext>
                </a:extLst>
              </p14:cNvPr>
              <p14:cNvContentPartPr/>
              <p14:nvPr/>
            </p14:nvContentPartPr>
            <p14:xfrm>
              <a:off x="3033706" y="5343150"/>
              <a:ext cx="8280" cy="3380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97D9B03-0493-8F6A-5161-9C81D6587F6B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025066" y="5334510"/>
                <a:ext cx="2592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E614A62-5A04-15D0-D032-34C1860B6CE2}"/>
              </a:ext>
            </a:extLst>
          </p:cNvPr>
          <p:cNvGrpSpPr/>
          <p:nvPr/>
        </p:nvGrpSpPr>
        <p:grpSpPr>
          <a:xfrm>
            <a:off x="946066" y="5335230"/>
            <a:ext cx="861480" cy="773640"/>
            <a:chOff x="946066" y="5335230"/>
            <a:chExt cx="861480" cy="77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35269A2-6CFF-3C46-E397-A8DBFA8CF664}"/>
                    </a:ext>
                  </a:extLst>
                </p14:cNvPr>
                <p14:cNvContentPartPr/>
                <p14:nvPr/>
              </p14:nvContentPartPr>
              <p14:xfrm>
                <a:off x="954346" y="5335230"/>
                <a:ext cx="306000" cy="773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35269A2-6CFF-3C46-E397-A8DBFA8CF66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45706" y="5326590"/>
                  <a:ext cx="32364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6FA93D7-516B-F358-A3DD-7ECFC333618A}"/>
                    </a:ext>
                  </a:extLst>
                </p14:cNvPr>
                <p14:cNvContentPartPr/>
                <p14:nvPr/>
              </p14:nvContentPartPr>
              <p14:xfrm>
                <a:off x="946066" y="5567790"/>
                <a:ext cx="333720" cy="162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6FA93D7-516B-F358-A3DD-7ECFC333618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37066" y="5558790"/>
                  <a:ext cx="351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2DC0C34-8022-0615-6EFE-F817827C619F}"/>
                    </a:ext>
                  </a:extLst>
                </p14:cNvPr>
                <p14:cNvContentPartPr/>
                <p14:nvPr/>
              </p14:nvContentPartPr>
              <p14:xfrm>
                <a:off x="1470226" y="5617830"/>
                <a:ext cx="64800" cy="35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2DC0C34-8022-0615-6EFE-F817827C619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461226" y="5609190"/>
                  <a:ext cx="82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B6F2DEA-AF8E-DAA0-F913-7091BA528D30}"/>
                    </a:ext>
                  </a:extLst>
                </p14:cNvPr>
                <p14:cNvContentPartPr/>
                <p14:nvPr/>
              </p14:nvContentPartPr>
              <p14:xfrm>
                <a:off x="1590826" y="5790990"/>
                <a:ext cx="216720" cy="139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B6F2DEA-AF8E-DAA0-F913-7091BA528D3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582186" y="5782350"/>
                  <a:ext cx="234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479D636-D9FB-6628-7CE5-EB21156FF8B4}"/>
                    </a:ext>
                  </a:extLst>
                </p14:cNvPr>
                <p14:cNvContentPartPr/>
                <p14:nvPr/>
              </p14:nvContentPartPr>
              <p14:xfrm>
                <a:off x="1478146" y="5578230"/>
                <a:ext cx="214560" cy="38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479D636-D9FB-6628-7CE5-EB21156FF8B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469146" y="5569230"/>
                  <a:ext cx="23220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957B734-9A0C-A17E-6625-BFC57DF92CE4}"/>
              </a:ext>
            </a:extLst>
          </p:cNvPr>
          <p:cNvGrpSpPr/>
          <p:nvPr/>
        </p:nvGrpSpPr>
        <p:grpSpPr>
          <a:xfrm>
            <a:off x="3432946" y="4836990"/>
            <a:ext cx="1176480" cy="1088280"/>
            <a:chOff x="3432946" y="4836990"/>
            <a:chExt cx="1176480" cy="10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F285051-6E67-F3B6-E991-FBD59C896F05}"/>
                    </a:ext>
                  </a:extLst>
                </p14:cNvPr>
                <p14:cNvContentPartPr/>
                <p14:nvPr/>
              </p14:nvContentPartPr>
              <p14:xfrm>
                <a:off x="3432946" y="5234790"/>
                <a:ext cx="225000" cy="613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F285051-6E67-F3B6-E991-FBD59C896F0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424306" y="5225790"/>
                  <a:ext cx="24264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8BFE620-DD89-B62F-A4B7-A653160708EA}"/>
                    </a:ext>
                  </a:extLst>
                </p14:cNvPr>
                <p14:cNvContentPartPr/>
                <p14:nvPr/>
              </p14:nvContentPartPr>
              <p14:xfrm>
                <a:off x="3525466" y="5209950"/>
                <a:ext cx="331560" cy="458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8BFE620-DD89-B62F-A4B7-A653160708E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516826" y="5200950"/>
                  <a:ext cx="3492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072487D-519C-EA2F-0572-618E1E3E1713}"/>
                    </a:ext>
                  </a:extLst>
                </p14:cNvPr>
                <p14:cNvContentPartPr/>
                <p14:nvPr/>
              </p14:nvContentPartPr>
              <p14:xfrm>
                <a:off x="4089586" y="5567790"/>
                <a:ext cx="272880" cy="294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072487D-519C-EA2F-0572-618E1E3E171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080586" y="5559150"/>
                  <a:ext cx="290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C3568A0-6EB4-2101-9CD2-45E4B5D85C97}"/>
                    </a:ext>
                  </a:extLst>
                </p14:cNvPr>
                <p14:cNvContentPartPr/>
                <p14:nvPr/>
              </p14:nvContentPartPr>
              <p14:xfrm>
                <a:off x="4553266" y="5729430"/>
                <a:ext cx="56160" cy="195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C3568A0-6EB4-2101-9CD2-45E4B5D85C9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544266" y="5720430"/>
                  <a:ext cx="73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837BFB3-8503-0E5F-2917-817617A7DF79}"/>
                    </a:ext>
                  </a:extLst>
                </p14:cNvPr>
                <p14:cNvContentPartPr/>
                <p14:nvPr/>
              </p14:nvContentPartPr>
              <p14:xfrm>
                <a:off x="4500706" y="5540070"/>
                <a:ext cx="3240" cy="1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837BFB3-8503-0E5F-2917-817617A7DF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2066" y="5531430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D7F4975-C943-7B6F-91D1-AF571CE41FA3}"/>
                    </a:ext>
                  </a:extLst>
                </p14:cNvPr>
                <p14:cNvContentPartPr/>
                <p14:nvPr/>
              </p14:nvContentPartPr>
              <p14:xfrm>
                <a:off x="3989506" y="4836990"/>
                <a:ext cx="213480" cy="4539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D7F4975-C943-7B6F-91D1-AF571CE41FA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980866" y="4827990"/>
                  <a:ext cx="231120" cy="47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797771E-D712-ADE4-B54D-EE630A492BC9}"/>
              </a:ext>
            </a:extLst>
          </p:cNvPr>
          <p:cNvGrpSpPr/>
          <p:nvPr/>
        </p:nvGrpSpPr>
        <p:grpSpPr>
          <a:xfrm>
            <a:off x="6092986" y="5034270"/>
            <a:ext cx="782280" cy="587880"/>
            <a:chOff x="6092986" y="5034270"/>
            <a:chExt cx="782280" cy="5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5B2914D-3B96-EF9E-99F4-1CA2F0DC457C}"/>
                    </a:ext>
                  </a:extLst>
                </p14:cNvPr>
                <p14:cNvContentPartPr/>
                <p14:nvPr/>
              </p14:nvContentPartPr>
              <p14:xfrm>
                <a:off x="6092986" y="5327310"/>
                <a:ext cx="360" cy="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5B2914D-3B96-EF9E-99F4-1CA2F0DC45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84346" y="53186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28A1F85-2B64-35B0-FAAE-691F50E6C56A}"/>
                    </a:ext>
                  </a:extLst>
                </p14:cNvPr>
                <p14:cNvContentPartPr/>
                <p14:nvPr/>
              </p14:nvContentPartPr>
              <p14:xfrm>
                <a:off x="6094426" y="5114550"/>
                <a:ext cx="388440" cy="316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28A1F85-2B64-35B0-FAAE-691F50E6C56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085426" y="5105550"/>
                  <a:ext cx="4060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6DF1A6A-5399-E448-5081-8628D37D50AB}"/>
                    </a:ext>
                  </a:extLst>
                </p14:cNvPr>
                <p14:cNvContentPartPr/>
                <p14:nvPr/>
              </p14:nvContentPartPr>
              <p14:xfrm>
                <a:off x="6330586" y="5299230"/>
                <a:ext cx="138240" cy="241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6DF1A6A-5399-E448-5081-8628D37D50A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321946" y="5290590"/>
                  <a:ext cx="1558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0F4DDD4-6554-9E27-4B47-C27BA9E23624}"/>
                    </a:ext>
                  </a:extLst>
                </p14:cNvPr>
                <p14:cNvContentPartPr/>
                <p14:nvPr/>
              </p14:nvContentPartPr>
              <p14:xfrm>
                <a:off x="6596986" y="5034270"/>
                <a:ext cx="278280" cy="587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0F4DDD4-6554-9E27-4B47-C27BA9E2362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588346" y="5025270"/>
                  <a:ext cx="295920" cy="60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0AEFB6E-FA03-3B06-AE39-9CCFE3DEB94F}"/>
                  </a:ext>
                </a:extLst>
              </p14:cNvPr>
              <p14:cNvContentPartPr/>
              <p14:nvPr/>
            </p14:nvContentPartPr>
            <p14:xfrm>
              <a:off x="7119346" y="5423790"/>
              <a:ext cx="74160" cy="1710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0AEFB6E-FA03-3B06-AE39-9CCFE3DEB94F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7110706" y="5414790"/>
                <a:ext cx="9180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89FB073-744E-9252-18C3-F297064D1C7C}"/>
              </a:ext>
            </a:extLst>
          </p:cNvPr>
          <p:cNvGrpSpPr/>
          <p:nvPr/>
        </p:nvGrpSpPr>
        <p:grpSpPr>
          <a:xfrm>
            <a:off x="5004706" y="5281590"/>
            <a:ext cx="725400" cy="376560"/>
            <a:chOff x="5004706" y="5281590"/>
            <a:chExt cx="72540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91C5376-8D74-F5ED-9258-3ACE74F5405D}"/>
                    </a:ext>
                  </a:extLst>
                </p14:cNvPr>
                <p14:cNvContentPartPr/>
                <p14:nvPr/>
              </p14:nvContentPartPr>
              <p14:xfrm>
                <a:off x="5004706" y="5281590"/>
                <a:ext cx="227880" cy="66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91C5376-8D74-F5ED-9258-3ACE74F5405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995706" y="5272950"/>
                  <a:ext cx="245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90E6722-8BA9-9679-0514-E6871993AFD5}"/>
                    </a:ext>
                  </a:extLst>
                </p14:cNvPr>
                <p14:cNvContentPartPr/>
                <p14:nvPr/>
              </p14:nvContentPartPr>
              <p14:xfrm>
                <a:off x="5097226" y="5532510"/>
                <a:ext cx="153720" cy="68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90E6722-8BA9-9679-0514-E6871993AFD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088586" y="5523510"/>
                  <a:ext cx="171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7655DDD-288F-4332-2C08-41C087CBC952}"/>
                    </a:ext>
                  </a:extLst>
                </p14:cNvPr>
                <p14:cNvContentPartPr/>
                <p14:nvPr/>
              </p14:nvContentPartPr>
              <p14:xfrm>
                <a:off x="5470906" y="5311110"/>
                <a:ext cx="259200" cy="162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7655DDD-288F-4332-2C08-41C087CBC95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462266" y="5302110"/>
                  <a:ext cx="276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1A5096E-3BFE-5069-BE57-DD1A4418023C}"/>
                    </a:ext>
                  </a:extLst>
                </p14:cNvPr>
                <p14:cNvContentPartPr/>
                <p14:nvPr/>
              </p14:nvContentPartPr>
              <p14:xfrm>
                <a:off x="5441026" y="5294910"/>
                <a:ext cx="243360" cy="363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1A5096E-3BFE-5069-BE57-DD1A4418023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432386" y="5286270"/>
                  <a:ext cx="26100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2720005-990A-A997-A3F0-78CFBB8C08B2}"/>
              </a:ext>
            </a:extLst>
          </p:cNvPr>
          <p:cNvGrpSpPr/>
          <p:nvPr/>
        </p:nvGrpSpPr>
        <p:grpSpPr>
          <a:xfrm>
            <a:off x="7854106" y="4772550"/>
            <a:ext cx="613440" cy="988920"/>
            <a:chOff x="7854106" y="4772550"/>
            <a:chExt cx="613440" cy="98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4C21C5C-E0D2-5268-A32D-2885B5B2D572}"/>
                    </a:ext>
                  </a:extLst>
                </p14:cNvPr>
                <p14:cNvContentPartPr/>
                <p14:nvPr/>
              </p14:nvContentPartPr>
              <p14:xfrm>
                <a:off x="7854106" y="4965510"/>
                <a:ext cx="187200" cy="687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4C21C5C-E0D2-5268-A32D-2885B5B2D57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845466" y="4956870"/>
                  <a:ext cx="20484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197B3C5-2F28-732F-D485-37241E0839DB}"/>
                    </a:ext>
                  </a:extLst>
                </p14:cNvPr>
                <p14:cNvContentPartPr/>
                <p14:nvPr/>
              </p14:nvContentPartPr>
              <p14:xfrm>
                <a:off x="7882186" y="5037510"/>
                <a:ext cx="295200" cy="451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197B3C5-2F28-732F-D485-37241E0839D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873546" y="5028510"/>
                  <a:ext cx="3128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0D2E491-F459-62D8-5427-940180ECF855}"/>
                    </a:ext>
                  </a:extLst>
                </p14:cNvPr>
                <p14:cNvContentPartPr/>
                <p14:nvPr/>
              </p14:nvContentPartPr>
              <p14:xfrm>
                <a:off x="8264866" y="5327310"/>
                <a:ext cx="202680" cy="434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0D2E491-F459-62D8-5427-940180ECF85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255866" y="5318670"/>
                  <a:ext cx="2203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448C2B1-225C-C737-02A0-0EA705D6F8AD}"/>
                    </a:ext>
                  </a:extLst>
                </p14:cNvPr>
                <p14:cNvContentPartPr/>
                <p14:nvPr/>
              </p14:nvContentPartPr>
              <p14:xfrm>
                <a:off x="8176666" y="4772550"/>
                <a:ext cx="109800" cy="322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448C2B1-225C-C737-02A0-0EA705D6F8A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167666" y="4763550"/>
                  <a:ext cx="1274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1EEA8A4-3938-3ED0-2980-00B16DB06C74}"/>
                    </a:ext>
                  </a:extLst>
                </p14:cNvPr>
                <p14:cNvContentPartPr/>
                <p14:nvPr/>
              </p14:nvContentPartPr>
              <p14:xfrm>
                <a:off x="8192506" y="4824390"/>
                <a:ext cx="253800" cy="280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1EEA8A4-3938-3ED0-2980-00B16DB06C7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183866" y="4815390"/>
                  <a:ext cx="27144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16DE35-9B63-F092-0574-4F55BFC842BF}"/>
              </a:ext>
            </a:extLst>
          </p:cNvPr>
          <p:cNvGrpSpPr/>
          <p:nvPr/>
        </p:nvGrpSpPr>
        <p:grpSpPr>
          <a:xfrm>
            <a:off x="8777866" y="5106270"/>
            <a:ext cx="486000" cy="699840"/>
            <a:chOff x="8777866" y="5106270"/>
            <a:chExt cx="486000" cy="69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3CFF9D6-BAE8-3534-70C7-2AACE11595EA}"/>
                    </a:ext>
                  </a:extLst>
                </p14:cNvPr>
                <p14:cNvContentPartPr/>
                <p14:nvPr/>
              </p14:nvContentPartPr>
              <p14:xfrm>
                <a:off x="8777866" y="5428110"/>
                <a:ext cx="39600" cy="378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3CFF9D6-BAE8-3534-70C7-2AACE11595E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69226" y="5419110"/>
                  <a:ext cx="572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17805FD-5E50-BA05-3EAF-7D90D89FB95B}"/>
                    </a:ext>
                  </a:extLst>
                </p14:cNvPr>
                <p14:cNvContentPartPr/>
                <p14:nvPr/>
              </p14:nvContentPartPr>
              <p14:xfrm>
                <a:off x="9047146" y="5106270"/>
                <a:ext cx="199440" cy="88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17805FD-5E50-BA05-3EAF-7D90D89FB95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038146" y="5097270"/>
                  <a:ext cx="217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5C7E371-E66B-A666-9EA2-3AB53092A732}"/>
                    </a:ext>
                  </a:extLst>
                </p14:cNvPr>
                <p14:cNvContentPartPr/>
                <p14:nvPr/>
              </p14:nvContentPartPr>
              <p14:xfrm>
                <a:off x="9063346" y="5301030"/>
                <a:ext cx="200520" cy="504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5C7E371-E66B-A666-9EA2-3AB53092A73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054346" y="5292390"/>
                  <a:ext cx="21816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54A2C1C-1117-785A-3DE1-5F2C0B2E4A98}"/>
                  </a:ext>
                </a:extLst>
              </p14:cNvPr>
              <p14:cNvContentPartPr/>
              <p14:nvPr/>
            </p14:nvContentPartPr>
            <p14:xfrm>
              <a:off x="9540706" y="5065950"/>
              <a:ext cx="183240" cy="2206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54A2C1C-1117-785A-3DE1-5F2C0B2E4A98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9531706" y="5056950"/>
                <a:ext cx="20088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90DCC8E-C69D-C25F-F4D0-88054698DEDA}"/>
              </a:ext>
            </a:extLst>
          </p:cNvPr>
          <p:cNvGrpSpPr/>
          <p:nvPr/>
        </p:nvGrpSpPr>
        <p:grpSpPr>
          <a:xfrm>
            <a:off x="10090786" y="4905390"/>
            <a:ext cx="267480" cy="416880"/>
            <a:chOff x="10090786" y="4905390"/>
            <a:chExt cx="26748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F8C442E-C772-A2CC-C7A4-A1E9754EB4F9}"/>
                    </a:ext>
                  </a:extLst>
                </p14:cNvPr>
                <p14:cNvContentPartPr/>
                <p14:nvPr/>
              </p14:nvContentPartPr>
              <p14:xfrm>
                <a:off x="10090786" y="5122470"/>
                <a:ext cx="360" cy="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F8C442E-C772-A2CC-C7A4-A1E9754EB4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82146" y="5113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3EC63DC-9F26-A5B4-B60D-847CCE8C66AB}"/>
                    </a:ext>
                  </a:extLst>
                </p14:cNvPr>
                <p14:cNvContentPartPr/>
                <p14:nvPr/>
              </p14:nvContentPartPr>
              <p14:xfrm>
                <a:off x="10121026" y="4905390"/>
                <a:ext cx="237240" cy="416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3EC63DC-9F26-A5B4-B60D-847CCE8C66A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112386" y="4896390"/>
                  <a:ext cx="25488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F906984-7756-C9FC-8D69-FFBE7047F075}"/>
              </a:ext>
            </a:extLst>
          </p:cNvPr>
          <p:cNvGrpSpPr/>
          <p:nvPr/>
        </p:nvGrpSpPr>
        <p:grpSpPr>
          <a:xfrm>
            <a:off x="10569946" y="4756350"/>
            <a:ext cx="405000" cy="506160"/>
            <a:chOff x="10569946" y="4756350"/>
            <a:chExt cx="40500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53D804A-DF25-05D3-FA9E-C4FC9C695711}"/>
                    </a:ext>
                  </a:extLst>
                </p14:cNvPr>
                <p14:cNvContentPartPr/>
                <p14:nvPr/>
              </p14:nvContentPartPr>
              <p14:xfrm>
                <a:off x="10569946" y="4756350"/>
                <a:ext cx="116280" cy="506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53D804A-DF25-05D3-FA9E-C4FC9C69571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61306" y="4747710"/>
                  <a:ext cx="1339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5E12877-3700-7D5E-70C6-8501DCFF0E86}"/>
                    </a:ext>
                  </a:extLst>
                </p14:cNvPr>
                <p14:cNvContentPartPr/>
                <p14:nvPr/>
              </p14:nvContentPartPr>
              <p14:xfrm>
                <a:off x="10822666" y="4929150"/>
                <a:ext cx="152280" cy="196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5E12877-3700-7D5E-70C6-8501DCFF0E8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813666" y="4920510"/>
                  <a:ext cx="1699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BC9AEB3-1776-FD1A-26C0-C5F65EA4C017}"/>
              </a:ext>
            </a:extLst>
          </p:cNvPr>
          <p:cNvGrpSpPr/>
          <p:nvPr/>
        </p:nvGrpSpPr>
        <p:grpSpPr>
          <a:xfrm>
            <a:off x="11183026" y="4587510"/>
            <a:ext cx="632520" cy="738000"/>
            <a:chOff x="11183026" y="4587510"/>
            <a:chExt cx="632520" cy="73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9FC7D17-85B3-BDBC-70A7-1465BCA71F11}"/>
                    </a:ext>
                  </a:extLst>
                </p14:cNvPr>
                <p14:cNvContentPartPr/>
                <p14:nvPr/>
              </p14:nvContentPartPr>
              <p14:xfrm>
                <a:off x="11183026" y="5097990"/>
                <a:ext cx="360" cy="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9FC7D17-85B3-BDBC-70A7-1465BCA71F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74026" y="5089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9D16B7E-7120-576A-A393-53490A96DEFE}"/>
                    </a:ext>
                  </a:extLst>
                </p14:cNvPr>
                <p14:cNvContentPartPr/>
                <p14:nvPr/>
              </p14:nvContentPartPr>
              <p14:xfrm>
                <a:off x="11226586" y="4806390"/>
                <a:ext cx="249840" cy="364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9D16B7E-7120-576A-A393-53490A96DEF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217946" y="4797390"/>
                  <a:ext cx="2674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9D48FD8-27AA-4154-80E2-E88A9BA50EA1}"/>
                    </a:ext>
                  </a:extLst>
                </p14:cNvPr>
                <p14:cNvContentPartPr/>
                <p14:nvPr/>
              </p14:nvContentPartPr>
              <p14:xfrm>
                <a:off x="11571466" y="4849230"/>
                <a:ext cx="177120" cy="309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9D48FD8-27AA-4154-80E2-E88A9BA50EA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562466" y="4840590"/>
                  <a:ext cx="1947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B615059-1A82-B069-56B4-3303D91B2F8F}"/>
                    </a:ext>
                  </a:extLst>
                </p14:cNvPr>
                <p14:cNvContentPartPr/>
                <p14:nvPr/>
              </p14:nvContentPartPr>
              <p14:xfrm>
                <a:off x="11666866" y="4587510"/>
                <a:ext cx="148680" cy="738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B615059-1A82-B069-56B4-3303D91B2F8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657866" y="4578870"/>
                  <a:ext cx="166320" cy="75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6AD36561-A36D-2156-F4DF-8946E5A9114C}"/>
              </a:ext>
            </a:extLst>
          </p:cNvPr>
          <p:cNvGrpSpPr/>
          <p:nvPr/>
        </p:nvGrpSpPr>
        <p:grpSpPr>
          <a:xfrm>
            <a:off x="9329026" y="5765070"/>
            <a:ext cx="648000" cy="233640"/>
            <a:chOff x="9329026" y="5765070"/>
            <a:chExt cx="64800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3FE1C96-0415-7F4B-8159-A0EC23FDFB9A}"/>
                    </a:ext>
                  </a:extLst>
                </p14:cNvPr>
                <p14:cNvContentPartPr/>
                <p14:nvPr/>
              </p14:nvContentPartPr>
              <p14:xfrm>
                <a:off x="9365386" y="5765070"/>
                <a:ext cx="259560" cy="68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3FE1C96-0415-7F4B-8159-A0EC23FDFB9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356386" y="5756430"/>
                  <a:ext cx="277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210CAC9-CDA2-DF3F-76E2-66BA824411E2}"/>
                    </a:ext>
                  </a:extLst>
                </p14:cNvPr>
                <p14:cNvContentPartPr/>
                <p14:nvPr/>
              </p14:nvContentPartPr>
              <p14:xfrm>
                <a:off x="9329026" y="5923830"/>
                <a:ext cx="284760" cy="748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210CAC9-CDA2-DF3F-76E2-66BA824411E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320386" y="5914830"/>
                  <a:ext cx="302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C2AC43E-5C85-0C00-AF8F-BD56727BD860}"/>
                    </a:ext>
                  </a:extLst>
                </p14:cNvPr>
                <p14:cNvContentPartPr/>
                <p14:nvPr/>
              </p14:nvContentPartPr>
              <p14:xfrm>
                <a:off x="9797026" y="5777310"/>
                <a:ext cx="180000" cy="73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C2AC43E-5C85-0C00-AF8F-BD56727BD86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788386" y="5768310"/>
                  <a:ext cx="19764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D464C75-FA96-207F-E002-8CDB406419BC}"/>
              </a:ext>
            </a:extLst>
          </p:cNvPr>
          <p:cNvGrpSpPr/>
          <p:nvPr/>
        </p:nvGrpSpPr>
        <p:grpSpPr>
          <a:xfrm>
            <a:off x="10276186" y="5549790"/>
            <a:ext cx="766440" cy="446400"/>
            <a:chOff x="10276186" y="5549790"/>
            <a:chExt cx="76644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30786DD-011E-B040-7449-B2011FF9D2D6}"/>
                    </a:ext>
                  </a:extLst>
                </p14:cNvPr>
                <p14:cNvContentPartPr/>
                <p14:nvPr/>
              </p14:nvContentPartPr>
              <p14:xfrm>
                <a:off x="10304626" y="5735550"/>
                <a:ext cx="1080" cy="2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30786DD-011E-B040-7449-B2011FF9D2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95986" y="5726910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C40F21F-ADFE-6556-0AB6-B0CF2BFFC732}"/>
                    </a:ext>
                  </a:extLst>
                </p14:cNvPr>
                <p14:cNvContentPartPr/>
                <p14:nvPr/>
              </p14:nvContentPartPr>
              <p14:xfrm>
                <a:off x="10526026" y="5664630"/>
                <a:ext cx="157680" cy="331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C40F21F-ADFE-6556-0AB6-B0CF2BFFC73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517386" y="5655990"/>
                  <a:ext cx="1753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7B90AC5-CC4D-BA7D-DC4C-A887DEC92C2C}"/>
                    </a:ext>
                  </a:extLst>
                </p14:cNvPr>
                <p14:cNvContentPartPr/>
                <p14:nvPr/>
              </p14:nvContentPartPr>
              <p14:xfrm>
                <a:off x="10474546" y="5616390"/>
                <a:ext cx="216720" cy="2408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7B90AC5-CC4D-BA7D-DC4C-A887DEC92C2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465906" y="5607750"/>
                  <a:ext cx="2343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F0EF22F-04DB-D8C1-2971-5961F29D06AB}"/>
                    </a:ext>
                  </a:extLst>
                </p14:cNvPr>
                <p14:cNvContentPartPr/>
                <p14:nvPr/>
              </p14:nvContentPartPr>
              <p14:xfrm>
                <a:off x="10792786" y="5549790"/>
                <a:ext cx="249840" cy="348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F0EF22F-04DB-D8C1-2971-5961F29D06A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783786" y="5540790"/>
                  <a:ext cx="2674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FB3E819-C9F1-673D-F835-0BBF89E2D6B7}"/>
                    </a:ext>
                  </a:extLst>
                </p14:cNvPr>
                <p14:cNvContentPartPr/>
                <p14:nvPr/>
              </p14:nvContentPartPr>
              <p14:xfrm>
                <a:off x="10276186" y="5793510"/>
                <a:ext cx="6840" cy="100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FB3E819-C9F1-673D-F835-0BBF89E2D6B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267186" y="5784510"/>
                  <a:ext cx="24480" cy="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472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F3FA52-EFF2-7219-FE1C-F07CA1026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6" y="206351"/>
            <a:ext cx="5334000" cy="2924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6FF40-E1BB-396B-F68B-2C45535E8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6" y="3497238"/>
            <a:ext cx="5334000" cy="2657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AAEF7F-075B-7CA2-2F8E-5A85BF387BAC}"/>
                  </a:ext>
                </a:extLst>
              </p14:cNvPr>
              <p14:cNvContentPartPr/>
              <p14:nvPr/>
            </p14:nvContentPartPr>
            <p14:xfrm>
              <a:off x="5165986" y="1500870"/>
              <a:ext cx="63000" cy="5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AAEF7F-075B-7CA2-2F8E-5A85BF387B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7346" y="1491870"/>
                <a:ext cx="8064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75299A0-F450-7671-7F58-52FDB76DEAB3}"/>
              </a:ext>
            </a:extLst>
          </p:cNvPr>
          <p:cNvGrpSpPr/>
          <p:nvPr/>
        </p:nvGrpSpPr>
        <p:grpSpPr>
          <a:xfrm>
            <a:off x="6596626" y="790590"/>
            <a:ext cx="245160" cy="814320"/>
            <a:chOff x="6596626" y="790590"/>
            <a:chExt cx="245160" cy="81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D22EB3-4446-10E9-8A99-87F92F4232E8}"/>
                    </a:ext>
                  </a:extLst>
                </p14:cNvPr>
                <p14:cNvContentPartPr/>
                <p14:nvPr/>
              </p14:nvContentPartPr>
              <p14:xfrm>
                <a:off x="6665386" y="891750"/>
                <a:ext cx="113760" cy="713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D22EB3-4446-10E9-8A99-87F92F4232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56746" y="883110"/>
                  <a:ext cx="13140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A001331-47CB-9956-DD7B-EA47940538F0}"/>
                    </a:ext>
                  </a:extLst>
                </p14:cNvPr>
                <p14:cNvContentPartPr/>
                <p14:nvPr/>
              </p14:nvContentPartPr>
              <p14:xfrm>
                <a:off x="6596626" y="790590"/>
                <a:ext cx="245160" cy="57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A001331-47CB-9956-DD7B-EA47940538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7626" y="781950"/>
                  <a:ext cx="26280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E93C3F-7986-E702-2EF2-D0C4E933A875}"/>
                  </a:ext>
                </a:extLst>
              </p14:cNvPr>
              <p14:cNvContentPartPr/>
              <p14:nvPr/>
            </p14:nvContentPartPr>
            <p14:xfrm>
              <a:off x="7120426" y="1235910"/>
              <a:ext cx="164880" cy="326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E93C3F-7986-E702-2EF2-D0C4E933A8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11786" y="1227270"/>
                <a:ext cx="1825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54E350-EF58-26FD-D071-317B831126DF}"/>
                  </a:ext>
                </a:extLst>
              </p14:cNvPr>
              <p14:cNvContentPartPr/>
              <p14:nvPr/>
            </p14:nvContentPartPr>
            <p14:xfrm>
              <a:off x="7555666" y="1432830"/>
              <a:ext cx="42480" cy="378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54E350-EF58-26FD-D071-317B831126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47026" y="1424190"/>
                <a:ext cx="6012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5F03FEB-14FB-DC88-5A7D-C6787A2A731F}"/>
                  </a:ext>
                </a:extLst>
              </p14:cNvPr>
              <p14:cNvContentPartPr/>
              <p14:nvPr/>
            </p14:nvContentPartPr>
            <p14:xfrm>
              <a:off x="8039506" y="1197030"/>
              <a:ext cx="190440" cy="39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5F03FEB-14FB-DC88-5A7D-C6787A2A73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30866" y="1188030"/>
                <a:ext cx="208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0AE79F-0161-E21E-C71C-83EBF22F8352}"/>
                  </a:ext>
                </a:extLst>
              </p14:cNvPr>
              <p14:cNvContentPartPr/>
              <p14:nvPr/>
            </p14:nvContentPartPr>
            <p14:xfrm>
              <a:off x="8043826" y="1502670"/>
              <a:ext cx="139680" cy="63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0AE79F-0161-E21E-C71C-83EBF22F83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34826" y="1494030"/>
                <a:ext cx="1573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683D1DA-B550-774B-A3A4-96773E7E72D4}"/>
                  </a:ext>
                </a:extLst>
              </p14:cNvPr>
              <p14:cNvContentPartPr/>
              <p14:nvPr/>
            </p14:nvContentPartPr>
            <p14:xfrm>
              <a:off x="8680666" y="857910"/>
              <a:ext cx="151200" cy="86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683D1DA-B550-774B-A3A4-96773E7E72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71666" y="849270"/>
                <a:ext cx="168840" cy="88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74432B0-0E51-60C3-0449-EB72E8499D5C}"/>
              </a:ext>
            </a:extLst>
          </p:cNvPr>
          <p:cNvGrpSpPr/>
          <p:nvPr/>
        </p:nvGrpSpPr>
        <p:grpSpPr>
          <a:xfrm>
            <a:off x="6344986" y="4509390"/>
            <a:ext cx="569880" cy="722160"/>
            <a:chOff x="6344986" y="4509390"/>
            <a:chExt cx="569880" cy="72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4BFE35-D52E-DB91-8E5C-BDC9FE24C259}"/>
                    </a:ext>
                  </a:extLst>
                </p14:cNvPr>
                <p14:cNvContentPartPr/>
                <p14:nvPr/>
              </p14:nvContentPartPr>
              <p14:xfrm>
                <a:off x="6344986" y="4509390"/>
                <a:ext cx="463680" cy="614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4BFE35-D52E-DB91-8E5C-BDC9FE24C2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35986" y="4500750"/>
                  <a:ext cx="4813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CA3C7C-0D7B-24D3-20CA-10E8DE64CE1D}"/>
                    </a:ext>
                  </a:extLst>
                </p14:cNvPr>
                <p14:cNvContentPartPr/>
                <p14:nvPr/>
              </p14:nvContentPartPr>
              <p14:xfrm>
                <a:off x="6584746" y="4860750"/>
                <a:ext cx="330120" cy="37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CA3C7C-0D7B-24D3-20CA-10E8DE64CE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76106" y="4852110"/>
                  <a:ext cx="34776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B7AAC-A87D-991D-9035-D03E378C7EB0}"/>
              </a:ext>
            </a:extLst>
          </p:cNvPr>
          <p:cNvGrpSpPr/>
          <p:nvPr/>
        </p:nvGrpSpPr>
        <p:grpSpPr>
          <a:xfrm>
            <a:off x="7209346" y="4921230"/>
            <a:ext cx="1127880" cy="556200"/>
            <a:chOff x="7209346" y="4921230"/>
            <a:chExt cx="112788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8FE855-4920-B0F8-344C-F6F608802D7A}"/>
                    </a:ext>
                  </a:extLst>
                </p14:cNvPr>
                <p14:cNvContentPartPr/>
                <p14:nvPr/>
              </p14:nvContentPartPr>
              <p14:xfrm>
                <a:off x="7212946" y="4933470"/>
                <a:ext cx="29160" cy="421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8FE855-4920-B0F8-344C-F6F608802D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04306" y="4924470"/>
                  <a:ext cx="468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A381C9-BF0B-9F93-F42F-008776D2589D}"/>
                    </a:ext>
                  </a:extLst>
                </p14:cNvPr>
                <p14:cNvContentPartPr/>
                <p14:nvPr/>
              </p14:nvContentPartPr>
              <p14:xfrm>
                <a:off x="7209346" y="5299230"/>
                <a:ext cx="316440" cy="178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A381C9-BF0B-9F93-F42F-008776D258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00706" y="5290590"/>
                  <a:ext cx="334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237226-B5F8-B989-12E3-72701153B3AB}"/>
                    </a:ext>
                  </a:extLst>
                </p14:cNvPr>
                <p14:cNvContentPartPr/>
                <p14:nvPr/>
              </p14:nvContentPartPr>
              <p14:xfrm>
                <a:off x="7640266" y="5271150"/>
                <a:ext cx="21240" cy="156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237226-B5F8-B989-12E3-72701153B3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31626" y="5262510"/>
                  <a:ext cx="38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7016A1-4EC3-D3F1-FCBA-58DA4C543DED}"/>
                    </a:ext>
                  </a:extLst>
                </p14:cNvPr>
                <p14:cNvContentPartPr/>
                <p14:nvPr/>
              </p14:nvContentPartPr>
              <p14:xfrm>
                <a:off x="7471066" y="4921230"/>
                <a:ext cx="740160" cy="11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7016A1-4EC3-D3F1-FCBA-58DA4C543D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2066" y="4912230"/>
                  <a:ext cx="757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6FF454-C7EA-D673-49E5-17A1C77CAEB6}"/>
                    </a:ext>
                  </a:extLst>
                </p14:cNvPr>
                <p14:cNvContentPartPr/>
                <p14:nvPr/>
              </p14:nvContentPartPr>
              <p14:xfrm>
                <a:off x="8148586" y="5145150"/>
                <a:ext cx="188640" cy="66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6FF454-C7EA-D673-49E5-17A1C77CAE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39586" y="5136150"/>
                  <a:ext cx="2062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9765B2-1F0A-AE2F-8BEA-969A41B717E2}"/>
                  </a:ext>
                </a:extLst>
              </p14:cNvPr>
              <p14:cNvContentPartPr/>
              <p14:nvPr/>
            </p14:nvContentPartPr>
            <p14:xfrm>
              <a:off x="8716666" y="4607670"/>
              <a:ext cx="168120" cy="768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9765B2-1F0A-AE2F-8BEA-969A41B717E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07666" y="4599030"/>
                <a:ext cx="185760" cy="78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48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4624223-A3A6-AD18-4012-17C55A3BE00F}"/>
                  </a:ext>
                </a:extLst>
              </p14:cNvPr>
              <p14:cNvContentPartPr/>
              <p14:nvPr/>
            </p14:nvContentPartPr>
            <p14:xfrm>
              <a:off x="248746" y="1523190"/>
              <a:ext cx="11928960" cy="360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4624223-A3A6-AD18-4012-17C55A3BE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106" y="1514190"/>
                <a:ext cx="119466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06AB67B-7B08-34C7-1DA4-4C380E4E8786}"/>
                  </a:ext>
                </a:extLst>
              </p14:cNvPr>
              <p14:cNvContentPartPr/>
              <p14:nvPr/>
            </p14:nvContentPartPr>
            <p14:xfrm>
              <a:off x="5847106" y="3652230"/>
              <a:ext cx="1575360" cy="158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06AB67B-7B08-34C7-1DA4-4C380E4E87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8106" y="3643230"/>
                <a:ext cx="15930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0C17DD0-7D69-C827-6ECC-ABA4371E1ECC}"/>
                  </a:ext>
                </a:extLst>
              </p14:cNvPr>
              <p14:cNvContentPartPr/>
              <p14:nvPr/>
            </p14:nvContentPartPr>
            <p14:xfrm>
              <a:off x="10457626" y="4170270"/>
              <a:ext cx="157680" cy="1126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0C17DD0-7D69-C827-6ECC-ABA4371E1E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48986" y="4161630"/>
                <a:ext cx="17532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59AE4F4-3C62-71D8-C71D-03FDB9FCEFA7}"/>
              </a:ext>
            </a:extLst>
          </p:cNvPr>
          <p:cNvGrpSpPr/>
          <p:nvPr/>
        </p:nvGrpSpPr>
        <p:grpSpPr>
          <a:xfrm>
            <a:off x="742306" y="114510"/>
            <a:ext cx="11432520" cy="6033240"/>
            <a:chOff x="742306" y="114510"/>
            <a:chExt cx="11432520" cy="603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6CCADBB-B481-A483-5B30-7936EA7F0940}"/>
                    </a:ext>
                  </a:extLst>
                </p14:cNvPr>
                <p14:cNvContentPartPr/>
                <p14:nvPr/>
              </p14:nvContentPartPr>
              <p14:xfrm>
                <a:off x="742306" y="423030"/>
                <a:ext cx="115560" cy="639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6CCADBB-B481-A483-5B30-7936EA7F09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666" y="414390"/>
                  <a:ext cx="13320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71A69AB-DDD6-6A27-FE0D-0BB895692C40}"/>
                    </a:ext>
                  </a:extLst>
                </p14:cNvPr>
                <p14:cNvContentPartPr/>
                <p14:nvPr/>
              </p14:nvContentPartPr>
              <p14:xfrm>
                <a:off x="752746" y="460470"/>
                <a:ext cx="446760" cy="464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71A69AB-DDD6-6A27-FE0D-0BB895692C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4106" y="451830"/>
                  <a:ext cx="4644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DC682E4-426E-F975-7E1E-87DE85D10F71}"/>
                    </a:ext>
                  </a:extLst>
                </p14:cNvPr>
                <p14:cNvContentPartPr/>
                <p14:nvPr/>
              </p14:nvContentPartPr>
              <p14:xfrm>
                <a:off x="1382386" y="797070"/>
                <a:ext cx="647640" cy="227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DC682E4-426E-F975-7E1E-87DE85D10F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3386" y="788430"/>
                  <a:ext cx="665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D0FFA2-1374-32B7-DBCD-E6ACDB6CCFC6}"/>
                    </a:ext>
                  </a:extLst>
                </p14:cNvPr>
                <p14:cNvContentPartPr/>
                <p14:nvPr/>
              </p14:nvContentPartPr>
              <p14:xfrm>
                <a:off x="1839226" y="624990"/>
                <a:ext cx="99000" cy="482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D0FFA2-1374-32B7-DBCD-E6ACDB6CCF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30226" y="615990"/>
                  <a:ext cx="1166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AD6F9A-F4AA-1A26-A7C1-CDAC37BE0DC0}"/>
                    </a:ext>
                  </a:extLst>
                </p14:cNvPr>
                <p14:cNvContentPartPr/>
                <p14:nvPr/>
              </p14:nvContentPartPr>
              <p14:xfrm>
                <a:off x="2167186" y="416190"/>
                <a:ext cx="147240" cy="630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AD6F9A-F4AA-1A26-A7C1-CDAC37BE0D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8546" y="407550"/>
                  <a:ext cx="16488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A6D5C7-7F46-97DF-BBF2-D12BB6AA66F9}"/>
                    </a:ext>
                  </a:extLst>
                </p14:cNvPr>
                <p14:cNvContentPartPr/>
                <p14:nvPr/>
              </p14:nvContentPartPr>
              <p14:xfrm>
                <a:off x="2844346" y="497190"/>
                <a:ext cx="592920" cy="581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A6D5C7-7F46-97DF-BBF2-D12BB6AA66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35706" y="488550"/>
                  <a:ext cx="6105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C06C62-01D9-0697-5528-C0EC39BC9D36}"/>
                    </a:ext>
                  </a:extLst>
                </p14:cNvPr>
                <p14:cNvContentPartPr/>
                <p14:nvPr/>
              </p14:nvContentPartPr>
              <p14:xfrm>
                <a:off x="3700426" y="550470"/>
                <a:ext cx="155880" cy="215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C06C62-01D9-0697-5528-C0EC39BC9D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91786" y="541830"/>
                  <a:ext cx="173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0F5B7E-D130-CD3B-8201-BC6D2CDC2A37}"/>
                    </a:ext>
                  </a:extLst>
                </p14:cNvPr>
                <p14:cNvContentPartPr/>
                <p14:nvPr/>
              </p14:nvContentPartPr>
              <p14:xfrm>
                <a:off x="4040626" y="569550"/>
                <a:ext cx="350280" cy="156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0F5B7E-D130-CD3B-8201-BC6D2CDC2A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31986" y="560550"/>
                  <a:ext cx="367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3E84EF-8895-856B-4B7D-0AD968B1EF1A}"/>
                    </a:ext>
                  </a:extLst>
                </p14:cNvPr>
                <p14:cNvContentPartPr/>
                <p14:nvPr/>
              </p14:nvContentPartPr>
              <p14:xfrm>
                <a:off x="4303426" y="295590"/>
                <a:ext cx="153000" cy="484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3E84EF-8895-856B-4B7D-0AD968B1EF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94426" y="286590"/>
                  <a:ext cx="1706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EB8B1E-0D66-67A5-5CB5-4E50EC020185}"/>
                    </a:ext>
                  </a:extLst>
                </p14:cNvPr>
                <p14:cNvContentPartPr/>
                <p14:nvPr/>
              </p14:nvContentPartPr>
              <p14:xfrm>
                <a:off x="4459666" y="399990"/>
                <a:ext cx="170640" cy="329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EB8B1E-0D66-67A5-5CB5-4E50EC0201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0666" y="390990"/>
                  <a:ext cx="1882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98D238-A75F-237D-F1DD-F5C6B9F591F8}"/>
                    </a:ext>
                  </a:extLst>
                </p14:cNvPr>
                <p14:cNvContentPartPr/>
                <p14:nvPr/>
              </p14:nvContentPartPr>
              <p14:xfrm>
                <a:off x="4912186" y="363990"/>
                <a:ext cx="14040" cy="40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98D238-A75F-237D-F1DD-F5C6B9F591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03186" y="354990"/>
                  <a:ext cx="316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A33D42-2991-B416-CF57-75C016210BCD}"/>
                    </a:ext>
                  </a:extLst>
                </p14:cNvPr>
                <p14:cNvContentPartPr/>
                <p14:nvPr/>
              </p14:nvContentPartPr>
              <p14:xfrm>
                <a:off x="5424106" y="222870"/>
                <a:ext cx="137520" cy="517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A33D42-2991-B416-CF57-75C016210B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15106" y="214230"/>
                  <a:ext cx="1551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3979BA-F62A-8C47-9F96-6B24854890EF}"/>
                    </a:ext>
                  </a:extLst>
                </p14:cNvPr>
                <p14:cNvContentPartPr/>
                <p14:nvPr/>
              </p14:nvContentPartPr>
              <p14:xfrm>
                <a:off x="5468386" y="219270"/>
                <a:ext cx="393840" cy="312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3979BA-F62A-8C47-9F96-6B24854890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59746" y="210270"/>
                  <a:ext cx="4114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F7AF82-F902-4756-D4CD-41FA1E14DE2B}"/>
                    </a:ext>
                  </a:extLst>
                </p14:cNvPr>
                <p14:cNvContentPartPr/>
                <p14:nvPr/>
              </p14:nvContentPartPr>
              <p14:xfrm>
                <a:off x="6017746" y="355710"/>
                <a:ext cx="142200" cy="213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F7AF82-F902-4756-D4CD-41FA1E14DE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09106" y="347070"/>
                  <a:ext cx="159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C4376C-74C4-BD28-049D-F6424F742890}"/>
                    </a:ext>
                  </a:extLst>
                </p14:cNvPr>
                <p14:cNvContentPartPr/>
                <p14:nvPr/>
              </p14:nvContentPartPr>
              <p14:xfrm>
                <a:off x="6760066" y="339510"/>
                <a:ext cx="169200" cy="240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C4376C-74C4-BD28-049D-F6424F7428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51426" y="330870"/>
                  <a:ext cx="186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5E94E0-055D-CC26-D326-2F407FC1D219}"/>
                    </a:ext>
                  </a:extLst>
                </p14:cNvPr>
                <p14:cNvContentPartPr/>
                <p14:nvPr/>
              </p14:nvContentPartPr>
              <p14:xfrm>
                <a:off x="7048066" y="114510"/>
                <a:ext cx="151560" cy="535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5E94E0-055D-CC26-D326-2F407FC1D2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39066" y="105510"/>
                  <a:ext cx="1692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1204AD-12CB-EE0B-FB2B-FD357374FDD8}"/>
                    </a:ext>
                  </a:extLst>
                </p14:cNvPr>
                <p14:cNvContentPartPr/>
                <p14:nvPr/>
              </p14:nvContentPartPr>
              <p14:xfrm>
                <a:off x="7408066" y="446430"/>
                <a:ext cx="199080" cy="156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1204AD-12CB-EE0B-FB2B-FD357374FD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99066" y="437430"/>
                  <a:ext cx="216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0A18596-AC4D-AD72-357F-A44896BC4776}"/>
                    </a:ext>
                  </a:extLst>
                </p14:cNvPr>
                <p14:cNvContentPartPr/>
                <p14:nvPr/>
              </p14:nvContentPartPr>
              <p14:xfrm>
                <a:off x="7782106" y="327990"/>
                <a:ext cx="160920" cy="296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0A18596-AC4D-AD72-357F-A44896BC47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3466" y="318990"/>
                  <a:ext cx="1785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206F68-2FE3-A2CB-390A-6A9528BF2B64}"/>
                    </a:ext>
                  </a:extLst>
                </p14:cNvPr>
                <p14:cNvContentPartPr/>
                <p14:nvPr/>
              </p14:nvContentPartPr>
              <p14:xfrm>
                <a:off x="8171266" y="387750"/>
                <a:ext cx="86040" cy="251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206F68-2FE3-A2CB-390A-6A9528BF2B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62626" y="378750"/>
                  <a:ext cx="103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29BDA7-48ED-3C8F-0175-698ABC0ADA05}"/>
                    </a:ext>
                  </a:extLst>
                </p14:cNvPr>
                <p14:cNvContentPartPr/>
                <p14:nvPr/>
              </p14:nvContentPartPr>
              <p14:xfrm>
                <a:off x="8753026" y="287670"/>
                <a:ext cx="78120" cy="183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29BDA7-48ED-3C8F-0175-698ABC0ADA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44386" y="278670"/>
                  <a:ext cx="95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50D0AE-5FA4-4B16-08BC-1566762B972E}"/>
                    </a:ext>
                  </a:extLst>
                </p14:cNvPr>
                <p14:cNvContentPartPr/>
                <p14:nvPr/>
              </p14:nvContentPartPr>
              <p14:xfrm>
                <a:off x="8871826" y="207030"/>
                <a:ext cx="191880" cy="692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50D0AE-5FA4-4B16-08BC-1566762B97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63186" y="198390"/>
                  <a:ext cx="20952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E80F1D-5FFC-3791-3FD4-5CDCBC89A59F}"/>
                    </a:ext>
                  </a:extLst>
                </p14:cNvPr>
                <p14:cNvContentPartPr/>
                <p14:nvPr/>
              </p14:nvContentPartPr>
              <p14:xfrm>
                <a:off x="9204106" y="483150"/>
                <a:ext cx="173880" cy="328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E80F1D-5FFC-3791-3FD4-5CDCBC89A5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95466" y="474150"/>
                  <a:ext cx="1915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CDEDB3-436A-60AB-94B8-416D9F8EE886}"/>
                    </a:ext>
                  </a:extLst>
                </p14:cNvPr>
                <p14:cNvContentPartPr/>
                <p14:nvPr/>
              </p14:nvContentPartPr>
              <p14:xfrm>
                <a:off x="9575266" y="472350"/>
                <a:ext cx="46080" cy="285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CDEDB3-436A-60AB-94B8-416D9F8EE8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66266" y="463710"/>
                  <a:ext cx="637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93B944D-E7E8-2089-27B3-111A6CABE34A}"/>
                    </a:ext>
                  </a:extLst>
                </p14:cNvPr>
                <p14:cNvContentPartPr/>
                <p14:nvPr/>
              </p14:nvContentPartPr>
              <p14:xfrm>
                <a:off x="5556946" y="1087230"/>
                <a:ext cx="205560" cy="322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93B944D-E7E8-2089-27B3-111A6CABE3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8306" y="1078230"/>
                  <a:ext cx="223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D1F52F-1BC5-824F-1D3B-2E089FCFFFF0}"/>
                    </a:ext>
                  </a:extLst>
                </p14:cNvPr>
                <p14:cNvContentPartPr/>
                <p14:nvPr/>
              </p14:nvContentPartPr>
              <p14:xfrm>
                <a:off x="5939626" y="870150"/>
                <a:ext cx="96840" cy="609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D1F52F-1BC5-824F-1D3B-2E089FCFFF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30626" y="861150"/>
                  <a:ext cx="1144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B827AA-C409-81E6-50B8-56507C38ABB0}"/>
                    </a:ext>
                  </a:extLst>
                </p14:cNvPr>
                <p14:cNvContentPartPr/>
                <p14:nvPr/>
              </p14:nvContentPartPr>
              <p14:xfrm>
                <a:off x="6237346" y="1211430"/>
                <a:ext cx="329040" cy="321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B827AA-C409-81E6-50B8-56507C38AB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28346" y="1202430"/>
                  <a:ext cx="3466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048BF20-34E3-D9A2-EA67-A1C460699D77}"/>
                    </a:ext>
                  </a:extLst>
                </p14:cNvPr>
                <p14:cNvContentPartPr/>
                <p14:nvPr/>
              </p14:nvContentPartPr>
              <p14:xfrm>
                <a:off x="6732706" y="1191630"/>
                <a:ext cx="114120" cy="281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048BF20-34E3-D9A2-EA67-A1C460699D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23706" y="1182630"/>
                  <a:ext cx="131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65B3530-E7F5-89AE-2F8B-616A064115B1}"/>
                    </a:ext>
                  </a:extLst>
                </p14:cNvPr>
                <p14:cNvContentPartPr/>
                <p14:nvPr/>
              </p14:nvContentPartPr>
              <p14:xfrm>
                <a:off x="7000186" y="1163550"/>
                <a:ext cx="113040" cy="323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65B3530-E7F5-89AE-2F8B-616A064115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91186" y="1154550"/>
                  <a:ext cx="1306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500C85-99B8-82D4-E2A0-7605D387FC5D}"/>
                    </a:ext>
                  </a:extLst>
                </p14:cNvPr>
                <p14:cNvContentPartPr/>
                <p14:nvPr/>
              </p14:nvContentPartPr>
              <p14:xfrm>
                <a:off x="7363786" y="1264710"/>
                <a:ext cx="413280" cy="273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500C85-99B8-82D4-E2A0-7605D387FC5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55146" y="1255710"/>
                  <a:ext cx="430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CC05975-598D-14CD-36E9-8E0BDA836696}"/>
                    </a:ext>
                  </a:extLst>
                </p14:cNvPr>
                <p14:cNvContentPartPr/>
                <p14:nvPr/>
              </p14:nvContentPartPr>
              <p14:xfrm>
                <a:off x="8128426" y="1211790"/>
                <a:ext cx="478440" cy="239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CC05975-598D-14CD-36E9-8E0BDA8366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19786" y="1203150"/>
                  <a:ext cx="496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6ED562D-0EF1-C51E-EC1C-8246039943C4}"/>
                    </a:ext>
                  </a:extLst>
                </p14:cNvPr>
                <p14:cNvContentPartPr/>
                <p14:nvPr/>
              </p14:nvContentPartPr>
              <p14:xfrm>
                <a:off x="1187266" y="2100270"/>
                <a:ext cx="489240" cy="592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6ED562D-0EF1-C51E-EC1C-8246039943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78266" y="2091270"/>
                  <a:ext cx="50688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338E59A-1CFF-93D4-86C0-F5B3CA5DA768}"/>
                    </a:ext>
                  </a:extLst>
                </p14:cNvPr>
                <p14:cNvContentPartPr/>
                <p14:nvPr/>
              </p14:nvContentPartPr>
              <p14:xfrm>
                <a:off x="1788106" y="2432550"/>
                <a:ext cx="168480" cy="174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338E59A-1CFF-93D4-86C0-F5B3CA5DA7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79106" y="2423550"/>
                  <a:ext cx="186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F01FCC-FCB3-985B-36F5-FEB26F5D9FA4}"/>
                    </a:ext>
                  </a:extLst>
                </p14:cNvPr>
                <p14:cNvContentPartPr/>
                <p14:nvPr/>
              </p14:nvContentPartPr>
              <p14:xfrm>
                <a:off x="2127946" y="2292870"/>
                <a:ext cx="285840" cy="268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7F01FCC-FCB3-985B-36F5-FEB26F5D9F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18946" y="2284230"/>
                  <a:ext cx="3034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30149B-CD26-F657-B52E-740DBAF6DB94}"/>
                    </a:ext>
                  </a:extLst>
                </p14:cNvPr>
                <p14:cNvContentPartPr/>
                <p14:nvPr/>
              </p14:nvContentPartPr>
              <p14:xfrm>
                <a:off x="2591986" y="2101710"/>
                <a:ext cx="261000" cy="432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30149B-CD26-F657-B52E-740DBAF6DB9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83346" y="2092710"/>
                  <a:ext cx="2786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6E48BAC-057F-7FB9-5E57-E8E578A1C801}"/>
                    </a:ext>
                  </a:extLst>
                </p14:cNvPr>
                <p14:cNvContentPartPr/>
                <p14:nvPr/>
              </p14:nvContentPartPr>
              <p14:xfrm>
                <a:off x="3231346" y="2164350"/>
                <a:ext cx="8280" cy="309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6E48BAC-057F-7FB9-5E57-E8E578A1C8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22346" y="2155350"/>
                  <a:ext cx="25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BFE7D6D6-E417-7BD4-D69D-51BB3E8EF2CE}"/>
                    </a:ext>
                  </a:extLst>
                </p14:cNvPr>
                <p14:cNvContentPartPr/>
                <p14:nvPr/>
              </p14:nvContentPartPr>
              <p14:xfrm>
                <a:off x="1297066" y="2586270"/>
                <a:ext cx="1915200" cy="1609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BFE7D6D6-E417-7BD4-D69D-51BB3E8EF2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88066" y="2577270"/>
                  <a:ext cx="19328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C5B2CAA7-38D1-5544-4668-D8900F3D1A78}"/>
                    </a:ext>
                  </a:extLst>
                </p14:cNvPr>
                <p14:cNvContentPartPr/>
                <p14:nvPr/>
              </p14:nvContentPartPr>
              <p14:xfrm>
                <a:off x="5302786" y="2654670"/>
                <a:ext cx="16920" cy="63468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C5B2CAA7-38D1-5544-4668-D8900F3D1A7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93786" y="2646030"/>
                  <a:ext cx="34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75B53145-313A-789E-D5B8-9D3E0CBA7E09}"/>
                    </a:ext>
                  </a:extLst>
                </p14:cNvPr>
                <p14:cNvContentPartPr/>
                <p14:nvPr/>
              </p14:nvContentPartPr>
              <p14:xfrm>
                <a:off x="5361826" y="2604990"/>
                <a:ext cx="234000" cy="41292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75B53145-313A-789E-D5B8-9D3E0CBA7E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52826" y="2596350"/>
                  <a:ext cx="2516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FB1E9E2D-252F-D5F8-FC19-A627D65AF205}"/>
                    </a:ext>
                  </a:extLst>
                </p14:cNvPr>
                <p14:cNvContentPartPr/>
                <p14:nvPr/>
              </p14:nvContentPartPr>
              <p14:xfrm>
                <a:off x="5560186" y="3011790"/>
                <a:ext cx="290880" cy="36504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FB1E9E2D-252F-D5F8-FC19-A627D65AF2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51186" y="3003150"/>
                  <a:ext cx="3085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0B167190-B084-1B47-2700-1993B55631CB}"/>
                    </a:ext>
                  </a:extLst>
                </p14:cNvPr>
                <p14:cNvContentPartPr/>
                <p14:nvPr/>
              </p14:nvContentPartPr>
              <p14:xfrm>
                <a:off x="3851626" y="1939350"/>
                <a:ext cx="33120" cy="88452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0B167190-B084-1B47-2700-1993B55631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42986" y="1930350"/>
                  <a:ext cx="5076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C13A6EFA-E8FF-2AE5-86F0-868299E13AA3}"/>
                    </a:ext>
                  </a:extLst>
                </p14:cNvPr>
                <p14:cNvContentPartPr/>
                <p14:nvPr/>
              </p14:nvContentPartPr>
              <p14:xfrm>
                <a:off x="3771346" y="2186670"/>
                <a:ext cx="956880" cy="65880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C13A6EFA-E8FF-2AE5-86F0-868299E13A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62346" y="2178030"/>
                  <a:ext cx="97452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13CE9A98-2D96-0AA7-A41D-6773226A4D80}"/>
                    </a:ext>
                  </a:extLst>
                </p14:cNvPr>
                <p14:cNvContentPartPr/>
                <p14:nvPr/>
              </p14:nvContentPartPr>
              <p14:xfrm>
                <a:off x="4355626" y="2783190"/>
                <a:ext cx="423360" cy="3708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13CE9A98-2D96-0AA7-A41D-6773226A4D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46986" y="2774550"/>
                  <a:ext cx="441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28801C96-F21B-DA33-C664-3B73013796F3}"/>
                    </a:ext>
                  </a:extLst>
                </p14:cNvPr>
                <p14:cNvContentPartPr/>
                <p14:nvPr/>
              </p14:nvContentPartPr>
              <p14:xfrm>
                <a:off x="4323586" y="2839350"/>
                <a:ext cx="344520" cy="14868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28801C96-F21B-DA33-C664-3B73013796F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14586" y="2830710"/>
                  <a:ext cx="362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04B1B1BB-F278-813B-0657-81A40F63602B}"/>
                    </a:ext>
                  </a:extLst>
                </p14:cNvPr>
                <p14:cNvContentPartPr/>
                <p14:nvPr/>
              </p14:nvContentPartPr>
              <p14:xfrm>
                <a:off x="4702666" y="2759070"/>
                <a:ext cx="205560" cy="31212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04B1B1BB-F278-813B-0657-81A40F6360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94026" y="2750070"/>
                  <a:ext cx="22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13CC0FAA-2A4C-0C21-33AB-DECAF555D2CB}"/>
                    </a:ext>
                  </a:extLst>
                </p14:cNvPr>
                <p14:cNvContentPartPr/>
                <p14:nvPr/>
              </p14:nvContentPartPr>
              <p14:xfrm>
                <a:off x="3968626" y="1784550"/>
                <a:ext cx="165600" cy="26136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13CC0FAA-2A4C-0C21-33AB-DECAF555D2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59986" y="1775910"/>
                  <a:ext cx="183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9D77AD1A-E2CC-9158-CC38-D614D0918CFE}"/>
                    </a:ext>
                  </a:extLst>
                </p14:cNvPr>
                <p14:cNvContentPartPr/>
                <p14:nvPr/>
              </p14:nvContentPartPr>
              <p14:xfrm>
                <a:off x="4355626" y="1995510"/>
                <a:ext cx="49320" cy="14616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9D77AD1A-E2CC-9158-CC38-D614D0918C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46986" y="1986510"/>
                  <a:ext cx="66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1DBBB75D-4115-0FED-0F04-810692DBA286}"/>
                    </a:ext>
                  </a:extLst>
                </p14:cNvPr>
                <p14:cNvContentPartPr/>
                <p14:nvPr/>
              </p14:nvContentPartPr>
              <p14:xfrm>
                <a:off x="4283266" y="1870950"/>
                <a:ext cx="1080" cy="36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1DBBB75D-4115-0FED-0F04-810692DBA2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74266" y="186231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6E960B09-C9AF-B303-9B80-861F3D234B5C}"/>
                    </a:ext>
                  </a:extLst>
                </p14:cNvPr>
                <p14:cNvContentPartPr/>
                <p14:nvPr/>
              </p14:nvContentPartPr>
              <p14:xfrm>
                <a:off x="4511866" y="1754310"/>
                <a:ext cx="457200" cy="27036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6E960B09-C9AF-B303-9B80-861F3D234B5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02866" y="1745670"/>
                  <a:ext cx="4748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61BAAAE9-728C-C6C8-BEE5-CF283F63B69A}"/>
                    </a:ext>
                  </a:extLst>
                </p14:cNvPr>
                <p14:cNvContentPartPr/>
                <p14:nvPr/>
              </p14:nvContentPartPr>
              <p14:xfrm>
                <a:off x="4760626" y="1698150"/>
                <a:ext cx="242280" cy="33444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61BAAAE9-728C-C6C8-BEE5-CF283F63B69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51626" y="1689510"/>
                  <a:ext cx="259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24FC58BC-E96B-F089-A6D4-D89DD827DE2F}"/>
                    </a:ext>
                  </a:extLst>
                </p14:cNvPr>
                <p14:cNvContentPartPr/>
                <p14:nvPr/>
              </p14:nvContentPartPr>
              <p14:xfrm>
                <a:off x="5101546" y="1875270"/>
                <a:ext cx="24120" cy="14580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24FC58BC-E96B-F089-A6D4-D89DD827DE2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92906" y="1866270"/>
                  <a:ext cx="41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6D6AEE97-1C2A-4BA2-8089-D87EADCBFDF2}"/>
                    </a:ext>
                  </a:extLst>
                </p14:cNvPr>
                <p14:cNvContentPartPr/>
                <p14:nvPr/>
              </p14:nvContentPartPr>
              <p14:xfrm>
                <a:off x="5048266" y="1760790"/>
                <a:ext cx="5040" cy="216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6D6AEE97-1C2A-4BA2-8089-D87EADCBFDF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39626" y="1751790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A7EA5003-1758-4DB3-0A19-6B8468931B93}"/>
                    </a:ext>
                  </a:extLst>
                </p14:cNvPr>
                <p14:cNvContentPartPr/>
                <p14:nvPr/>
              </p14:nvContentPartPr>
              <p14:xfrm>
                <a:off x="1396066" y="2991990"/>
                <a:ext cx="1030680" cy="84744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A7EA5003-1758-4DB3-0A19-6B8468931B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87426" y="2983350"/>
                  <a:ext cx="104832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434DCD56-9B7E-4330-AA99-9F3A02CA9482}"/>
                    </a:ext>
                  </a:extLst>
                </p14:cNvPr>
                <p14:cNvContentPartPr/>
                <p14:nvPr/>
              </p14:nvContentPartPr>
              <p14:xfrm>
                <a:off x="1340626" y="3780030"/>
                <a:ext cx="1157400" cy="98352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434DCD56-9B7E-4330-AA99-9F3A02CA94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31626" y="3771030"/>
                  <a:ext cx="1175040" cy="10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B50650DB-A3F2-F7EE-5358-1986E12CCE57}"/>
                    </a:ext>
                  </a:extLst>
                </p14:cNvPr>
                <p14:cNvContentPartPr/>
                <p14:nvPr/>
              </p14:nvContentPartPr>
              <p14:xfrm>
                <a:off x="1344226" y="4607670"/>
                <a:ext cx="1200960" cy="113292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B50650DB-A3F2-F7EE-5358-1986E12CCE5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35226" y="4599030"/>
                  <a:ext cx="1218600" cy="11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F2A8C472-742F-2227-6B44-E85123C60EFC}"/>
                    </a:ext>
                  </a:extLst>
                </p14:cNvPr>
                <p14:cNvContentPartPr/>
                <p14:nvPr/>
              </p14:nvContentPartPr>
              <p14:xfrm>
                <a:off x="2151346" y="3611190"/>
                <a:ext cx="370440" cy="47556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F2A8C472-742F-2227-6B44-E85123C60E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42706" y="3602190"/>
                  <a:ext cx="3880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45AD017D-337F-5837-99A4-779F39675A19}"/>
                    </a:ext>
                  </a:extLst>
                </p14:cNvPr>
                <p14:cNvContentPartPr/>
                <p14:nvPr/>
              </p14:nvContentPartPr>
              <p14:xfrm>
                <a:off x="2803666" y="3502830"/>
                <a:ext cx="83880" cy="45792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45AD017D-337F-5837-99A4-779F39675A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95026" y="3494190"/>
                  <a:ext cx="1015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A8A55FE5-55C7-F1A9-9749-CE41B7B8D982}"/>
                    </a:ext>
                  </a:extLst>
                </p14:cNvPr>
                <p14:cNvContentPartPr/>
                <p14:nvPr/>
              </p14:nvContentPartPr>
              <p14:xfrm>
                <a:off x="2796106" y="3434790"/>
                <a:ext cx="291960" cy="42012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A8A55FE5-55C7-F1A9-9749-CE41B7B8D9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87106" y="3426150"/>
                  <a:ext cx="3096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734130AE-1F0D-DD29-8C18-18B1FC512EFF}"/>
                    </a:ext>
                  </a:extLst>
                </p14:cNvPr>
                <p14:cNvContentPartPr/>
                <p14:nvPr/>
              </p14:nvContentPartPr>
              <p14:xfrm>
                <a:off x="3201466" y="3686430"/>
                <a:ext cx="185400" cy="27864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734130AE-1F0D-DD29-8C18-18B1FC512EF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92826" y="3677790"/>
                  <a:ext cx="2030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9D8100F-C8FF-77A5-5DF7-84F60C3767F1}"/>
                    </a:ext>
                  </a:extLst>
                </p14:cNvPr>
                <p14:cNvContentPartPr/>
                <p14:nvPr/>
              </p14:nvContentPartPr>
              <p14:xfrm>
                <a:off x="3485506" y="3603270"/>
                <a:ext cx="145440" cy="39636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9D8100F-C8FF-77A5-5DF7-84F60C3767F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76506" y="3594270"/>
                  <a:ext cx="1630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FE2628B2-4C5E-AA60-F55C-63242885CC3A}"/>
                    </a:ext>
                  </a:extLst>
                </p14:cNvPr>
                <p14:cNvContentPartPr/>
                <p14:nvPr/>
              </p14:nvContentPartPr>
              <p14:xfrm>
                <a:off x="3811666" y="3711630"/>
                <a:ext cx="52200" cy="21060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FE2628B2-4C5E-AA60-F55C-63242885CC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02666" y="3702990"/>
                  <a:ext cx="69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F4DD8C3-C376-C66E-7CBE-4F9F6D02C887}"/>
                    </a:ext>
                  </a:extLst>
                </p14:cNvPr>
                <p14:cNvContentPartPr/>
                <p14:nvPr/>
              </p14:nvContentPartPr>
              <p14:xfrm>
                <a:off x="4000306" y="3499230"/>
                <a:ext cx="220680" cy="49140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F4DD8C3-C376-C66E-7CBE-4F9F6D02C8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91666" y="3490230"/>
                  <a:ext cx="2383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2118A452-2284-3B9C-95C5-05238D6955E1}"/>
                    </a:ext>
                  </a:extLst>
                </p14:cNvPr>
                <p14:cNvContentPartPr/>
                <p14:nvPr/>
              </p14:nvContentPartPr>
              <p14:xfrm>
                <a:off x="4343026" y="3679590"/>
                <a:ext cx="570240" cy="26964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2118A452-2284-3B9C-95C5-05238D6955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34026" y="3670950"/>
                  <a:ext cx="587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05A46DDD-43E4-AD89-8C4A-6F43F163C2C6}"/>
                    </a:ext>
                  </a:extLst>
                </p14:cNvPr>
                <p14:cNvContentPartPr/>
                <p14:nvPr/>
              </p14:nvContentPartPr>
              <p14:xfrm>
                <a:off x="4879786" y="3349830"/>
                <a:ext cx="114480" cy="59580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05A46DDD-43E4-AD89-8C4A-6F43F163C2C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70786" y="3341190"/>
                  <a:ext cx="13212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5BFB84C0-ABE9-E516-1856-5BF4FB117BC5}"/>
                    </a:ext>
                  </a:extLst>
                </p14:cNvPr>
                <p14:cNvContentPartPr/>
                <p14:nvPr/>
              </p14:nvContentPartPr>
              <p14:xfrm>
                <a:off x="4924066" y="3672030"/>
                <a:ext cx="318960" cy="12852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5BFB84C0-ABE9-E516-1856-5BF4FB117BC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15426" y="3663030"/>
                  <a:ext cx="336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B047BB6F-BE99-19A8-6AAA-B54104DFDB79}"/>
                    </a:ext>
                  </a:extLst>
                </p14:cNvPr>
                <p14:cNvContentPartPr/>
                <p14:nvPr/>
              </p14:nvContentPartPr>
              <p14:xfrm>
                <a:off x="5447146" y="3379350"/>
                <a:ext cx="222840" cy="56880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B047BB6F-BE99-19A8-6AAA-B54104DFDB7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438146" y="3370350"/>
                  <a:ext cx="24048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AE878A41-C9BA-4C06-9F67-6762B7D314DF}"/>
                    </a:ext>
                  </a:extLst>
                </p14:cNvPr>
                <p14:cNvContentPartPr/>
                <p14:nvPr/>
              </p14:nvContentPartPr>
              <p14:xfrm>
                <a:off x="5258866" y="3386190"/>
                <a:ext cx="13320" cy="2844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AE878A41-C9BA-4C06-9F67-6762B7D314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49866" y="3377190"/>
                  <a:ext cx="30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ED1ABD8B-A33B-A83E-2D98-498263F4E297}"/>
                    </a:ext>
                  </a:extLst>
                </p14:cNvPr>
                <p14:cNvContentPartPr/>
                <p14:nvPr/>
              </p14:nvContentPartPr>
              <p14:xfrm>
                <a:off x="2718706" y="4463310"/>
                <a:ext cx="384120" cy="52632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ED1ABD8B-A33B-A83E-2D98-498263F4E29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10066" y="4454310"/>
                  <a:ext cx="4017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270EAD36-6E01-1936-7D42-60837CC6B253}"/>
                    </a:ext>
                  </a:extLst>
                </p14:cNvPr>
                <p14:cNvContentPartPr/>
                <p14:nvPr/>
              </p14:nvContentPartPr>
              <p14:xfrm>
                <a:off x="3203266" y="4712070"/>
                <a:ext cx="446400" cy="32976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270EAD36-6E01-1936-7D42-60837CC6B25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94266" y="4703430"/>
                  <a:ext cx="4640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1C5ABA8A-3635-65B6-6F2B-C3D26E27758F}"/>
                    </a:ext>
                  </a:extLst>
                </p14:cNvPr>
                <p14:cNvContentPartPr/>
                <p14:nvPr/>
              </p14:nvContentPartPr>
              <p14:xfrm>
                <a:off x="3755506" y="4737270"/>
                <a:ext cx="422640" cy="19152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1C5ABA8A-3635-65B6-6F2B-C3D26E2775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46506" y="4728270"/>
                  <a:ext cx="440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A6C2F13E-7768-9E72-B664-04EAFCA7545E}"/>
                    </a:ext>
                  </a:extLst>
                </p14:cNvPr>
                <p14:cNvContentPartPr/>
                <p14:nvPr/>
              </p14:nvContentPartPr>
              <p14:xfrm>
                <a:off x="4278946" y="4719630"/>
                <a:ext cx="360000" cy="30672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A6C2F13E-7768-9E72-B664-04EAFCA7545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69946" y="4710630"/>
                  <a:ext cx="377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D537721E-3095-2211-CCA9-41422D480208}"/>
                    </a:ext>
                  </a:extLst>
                </p14:cNvPr>
                <p14:cNvContentPartPr/>
                <p14:nvPr/>
              </p14:nvContentPartPr>
              <p14:xfrm>
                <a:off x="4745506" y="4644390"/>
                <a:ext cx="207360" cy="30420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D537721E-3095-2211-CCA9-41422D48020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36506" y="4635390"/>
                  <a:ext cx="225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11311416-1BDE-52E2-1A85-A88AF513E8B2}"/>
                    </a:ext>
                  </a:extLst>
                </p14:cNvPr>
                <p14:cNvContentPartPr/>
                <p14:nvPr/>
              </p14:nvContentPartPr>
              <p14:xfrm>
                <a:off x="5320066" y="4362870"/>
                <a:ext cx="369000" cy="47700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11311416-1BDE-52E2-1A85-A88AF513E8B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11066" y="4353870"/>
                  <a:ext cx="3866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D7C657B-0270-9F48-9070-C5DCF1E5E3D1}"/>
                    </a:ext>
                  </a:extLst>
                </p14:cNvPr>
                <p14:cNvContentPartPr/>
                <p14:nvPr/>
              </p14:nvContentPartPr>
              <p14:xfrm>
                <a:off x="5149786" y="4519110"/>
                <a:ext cx="2520" cy="216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D7C657B-0270-9F48-9070-C5DCF1E5E3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40786" y="4510470"/>
                  <a:ext cx="20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B008080E-3A74-AA51-894F-DF138ED2CE7C}"/>
                    </a:ext>
                  </a:extLst>
                </p14:cNvPr>
                <p14:cNvContentPartPr/>
                <p14:nvPr/>
              </p14:nvContentPartPr>
              <p14:xfrm>
                <a:off x="5051146" y="4825110"/>
                <a:ext cx="50760" cy="18144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B008080E-3A74-AA51-894F-DF138ED2CE7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42146" y="4816110"/>
                  <a:ext cx="68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701C5023-9FAA-8C35-EDD2-A0A5A57ECAD7}"/>
                    </a:ext>
                  </a:extLst>
                </p14:cNvPr>
                <p14:cNvContentPartPr/>
                <p14:nvPr/>
              </p14:nvContentPartPr>
              <p14:xfrm>
                <a:off x="2788186" y="5515230"/>
                <a:ext cx="448920" cy="63252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701C5023-9FAA-8C35-EDD2-A0A5A57ECAD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779186" y="5506590"/>
                  <a:ext cx="4665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97F5AD7F-7213-1DA3-45B0-DAD379E50B33}"/>
                    </a:ext>
                  </a:extLst>
                </p14:cNvPr>
                <p14:cNvContentPartPr/>
                <p14:nvPr/>
              </p14:nvContentPartPr>
              <p14:xfrm>
                <a:off x="3400546" y="5737350"/>
                <a:ext cx="248040" cy="16020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97F5AD7F-7213-1DA3-45B0-DAD379E50B3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391906" y="5728350"/>
                  <a:ext cx="265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DA25E1C2-7554-0C13-56C0-D9ED9D3CB8E2}"/>
                    </a:ext>
                  </a:extLst>
                </p14:cNvPr>
                <p14:cNvContentPartPr/>
                <p14:nvPr/>
              </p14:nvContentPartPr>
              <p14:xfrm>
                <a:off x="3745786" y="5461590"/>
                <a:ext cx="312840" cy="44640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DA25E1C2-7554-0C13-56C0-D9ED9D3CB8E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736786" y="5452590"/>
                  <a:ext cx="3304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6128FCA0-AD1C-ABA3-88D8-F0C435BA2B2A}"/>
                    </a:ext>
                  </a:extLst>
                </p14:cNvPr>
                <p14:cNvContentPartPr/>
                <p14:nvPr/>
              </p14:nvContentPartPr>
              <p14:xfrm>
                <a:off x="4565146" y="5612790"/>
                <a:ext cx="129600" cy="40392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6128FCA0-AD1C-ABA3-88D8-F0C435BA2B2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556506" y="5603790"/>
                  <a:ext cx="1472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7E775FA3-70FC-0C9D-5B2B-714A4B367B3E}"/>
                    </a:ext>
                  </a:extLst>
                </p14:cNvPr>
                <p14:cNvContentPartPr/>
                <p14:nvPr/>
              </p14:nvContentPartPr>
              <p14:xfrm>
                <a:off x="4259146" y="5793510"/>
                <a:ext cx="231480" cy="14832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7E775FA3-70FC-0C9D-5B2B-714A4B367B3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250506" y="5784510"/>
                  <a:ext cx="249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E5B08CA-31C3-AD97-CB0E-3E762E46134F}"/>
                    </a:ext>
                  </a:extLst>
                </p14:cNvPr>
                <p14:cNvContentPartPr/>
                <p14:nvPr/>
              </p14:nvContentPartPr>
              <p14:xfrm>
                <a:off x="4859626" y="5403630"/>
                <a:ext cx="151560" cy="623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E5B08CA-31C3-AD97-CB0E-3E762E46134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850986" y="5394630"/>
                  <a:ext cx="16920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390FDF8-3770-C4F2-9862-C88FFA9F8661}"/>
                    </a:ext>
                  </a:extLst>
                </p14:cNvPr>
                <p14:cNvContentPartPr/>
                <p14:nvPr/>
              </p14:nvContentPartPr>
              <p14:xfrm>
                <a:off x="4871866" y="5633670"/>
                <a:ext cx="386280" cy="24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390FDF8-3770-C4F2-9862-C88FFA9F866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862866" y="5624670"/>
                  <a:ext cx="403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91E6F3A-AACB-F748-4FE1-54136D1BE2E0}"/>
                    </a:ext>
                  </a:extLst>
                </p14:cNvPr>
                <p14:cNvContentPartPr/>
                <p14:nvPr/>
              </p14:nvContentPartPr>
              <p14:xfrm>
                <a:off x="5419426" y="5721150"/>
                <a:ext cx="12960" cy="127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91E6F3A-AACB-F748-4FE1-54136D1BE2E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410426" y="5712510"/>
                  <a:ext cx="30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0E3E565-6CD3-351E-5AF3-0EE5E7992B05}"/>
                    </a:ext>
                  </a:extLst>
                </p14:cNvPr>
                <p14:cNvContentPartPr/>
                <p14:nvPr/>
              </p14:nvContentPartPr>
              <p14:xfrm>
                <a:off x="5335186" y="5508030"/>
                <a:ext cx="2160" cy="8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0E3E565-6CD3-351E-5AF3-0EE5E7992B0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326186" y="5499030"/>
                  <a:ext cx="19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830A2D7-8ECA-8EE4-1700-14030A889E23}"/>
                    </a:ext>
                  </a:extLst>
                </p14:cNvPr>
                <p14:cNvContentPartPr/>
                <p14:nvPr/>
              </p14:nvContentPartPr>
              <p14:xfrm>
                <a:off x="5732626" y="5626470"/>
                <a:ext cx="196200" cy="114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830A2D7-8ECA-8EE4-1700-14030A889E2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23626" y="5617470"/>
                  <a:ext cx="213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2B152E0-53CE-FDA2-4D40-4BD315E927C4}"/>
                    </a:ext>
                  </a:extLst>
                </p14:cNvPr>
                <p14:cNvContentPartPr/>
                <p14:nvPr/>
              </p14:nvContentPartPr>
              <p14:xfrm>
                <a:off x="6045466" y="5247030"/>
                <a:ext cx="39600" cy="635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2B152E0-53CE-FDA2-4D40-4BD315E927C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036466" y="5238030"/>
                  <a:ext cx="5724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1744053A-DE02-2353-162F-5D4D50BC8C70}"/>
                    </a:ext>
                  </a:extLst>
                </p14:cNvPr>
                <p14:cNvContentPartPr/>
                <p14:nvPr/>
              </p14:nvContentPartPr>
              <p14:xfrm>
                <a:off x="6116746" y="3152910"/>
                <a:ext cx="47160" cy="23976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1744053A-DE02-2353-162F-5D4D50BC8C7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08106" y="3144270"/>
                  <a:ext cx="64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83A666D6-6A28-E022-265B-1CD7D94FF9FC}"/>
                    </a:ext>
                  </a:extLst>
                </p14:cNvPr>
                <p14:cNvContentPartPr/>
                <p14:nvPr/>
              </p14:nvContentPartPr>
              <p14:xfrm>
                <a:off x="6084706" y="2980470"/>
                <a:ext cx="29520" cy="50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83A666D6-6A28-E022-265B-1CD7D94FF9F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075706" y="2971470"/>
                  <a:ext cx="47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FC5866D9-07F4-0E8D-C6CB-4E25364D3447}"/>
                    </a:ext>
                  </a:extLst>
                </p14:cNvPr>
                <p14:cNvContentPartPr/>
                <p14:nvPr/>
              </p14:nvContentPartPr>
              <p14:xfrm>
                <a:off x="6608866" y="2955990"/>
                <a:ext cx="319680" cy="45180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FC5866D9-07F4-0E8D-C6CB-4E25364D344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99866" y="2947350"/>
                  <a:ext cx="3373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FC84AD22-C54C-F990-D389-88531C025B23}"/>
                    </a:ext>
                  </a:extLst>
                </p14:cNvPr>
                <p14:cNvContentPartPr/>
                <p14:nvPr/>
              </p14:nvContentPartPr>
              <p14:xfrm>
                <a:off x="7147786" y="2871750"/>
                <a:ext cx="239400" cy="74016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FC84AD22-C54C-F990-D389-88531C025B2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139146" y="2863110"/>
                  <a:ext cx="25704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6827C5BD-4676-97F3-1CD9-33A1A2984E97}"/>
                    </a:ext>
                  </a:extLst>
                </p14:cNvPr>
                <p14:cNvContentPartPr/>
                <p14:nvPr/>
              </p14:nvContentPartPr>
              <p14:xfrm>
                <a:off x="7527946" y="2658270"/>
                <a:ext cx="374040" cy="50796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6827C5BD-4676-97F3-1CD9-33A1A2984E9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519306" y="2649270"/>
                  <a:ext cx="39168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0CE41489-26A3-A8A1-1307-D997955B27D7}"/>
                    </a:ext>
                  </a:extLst>
                </p14:cNvPr>
                <p14:cNvContentPartPr/>
                <p14:nvPr/>
              </p14:nvContentPartPr>
              <p14:xfrm>
                <a:off x="7580146" y="2940150"/>
                <a:ext cx="257760" cy="41040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0CE41489-26A3-A8A1-1307-D997955B27D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571146" y="2931150"/>
                  <a:ext cx="2754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CC9CE2B7-1C3D-3757-103A-3B6D667B72E7}"/>
                    </a:ext>
                  </a:extLst>
                </p14:cNvPr>
                <p14:cNvContentPartPr/>
                <p14:nvPr/>
              </p14:nvContentPartPr>
              <p14:xfrm>
                <a:off x="8051746" y="3016470"/>
                <a:ext cx="191160" cy="33300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CC9CE2B7-1C3D-3757-103A-3B6D667B72E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42746" y="3007470"/>
                  <a:ext cx="2088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8C52B922-8D72-9F74-CBC3-99E4E545387E}"/>
                    </a:ext>
                  </a:extLst>
                </p14:cNvPr>
                <p14:cNvContentPartPr/>
                <p14:nvPr/>
              </p14:nvContentPartPr>
              <p14:xfrm>
                <a:off x="8562586" y="3253710"/>
                <a:ext cx="24120" cy="21996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8C52B922-8D72-9F74-CBC3-99E4E545387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53586" y="3244710"/>
                  <a:ext cx="41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7954466B-FAEF-A985-E060-532069462BCA}"/>
                    </a:ext>
                  </a:extLst>
                </p14:cNvPr>
                <p14:cNvContentPartPr/>
                <p14:nvPr/>
              </p14:nvContentPartPr>
              <p14:xfrm>
                <a:off x="8450986" y="3048510"/>
                <a:ext cx="360" cy="36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7954466B-FAEF-A985-E060-532069462BC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41986" y="3039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21A3FC-6849-F5DB-CE4E-BEFBA4EAFC5B}"/>
                    </a:ext>
                  </a:extLst>
                </p14:cNvPr>
                <p14:cNvContentPartPr/>
                <p14:nvPr/>
              </p14:nvContentPartPr>
              <p14:xfrm>
                <a:off x="7644586" y="3526950"/>
                <a:ext cx="299160" cy="407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21A3FC-6849-F5DB-CE4E-BEFBA4EAFC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35946" y="3517950"/>
                  <a:ext cx="3168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9D7BB0-4FEB-FBD3-C0C1-6FF65E585134}"/>
                    </a:ext>
                  </a:extLst>
                </p14:cNvPr>
                <p14:cNvContentPartPr/>
                <p14:nvPr/>
              </p14:nvContentPartPr>
              <p14:xfrm>
                <a:off x="8055346" y="3683550"/>
                <a:ext cx="153720" cy="242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9D7BB0-4FEB-FBD3-C0C1-6FF65E58513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46706" y="3674910"/>
                  <a:ext cx="171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BFBD27-B67A-7B69-B69A-C3401A5061E1}"/>
                    </a:ext>
                  </a:extLst>
                </p14:cNvPr>
                <p14:cNvContentPartPr/>
                <p14:nvPr/>
              </p14:nvContentPartPr>
              <p14:xfrm>
                <a:off x="8516866" y="3659430"/>
                <a:ext cx="730800" cy="542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BFBD27-B67A-7B69-B69A-C3401A5061E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7866" y="3650430"/>
                  <a:ext cx="74844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8AFE849-75EC-7891-959E-FDD7215C55F5}"/>
                    </a:ext>
                  </a:extLst>
                </p14:cNvPr>
                <p14:cNvContentPartPr/>
                <p14:nvPr/>
              </p14:nvContentPartPr>
              <p14:xfrm>
                <a:off x="9135706" y="3442350"/>
                <a:ext cx="173520" cy="416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8AFE849-75EC-7891-959E-FDD7215C55F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27066" y="3433350"/>
                  <a:ext cx="191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B405A-431B-5B0A-36D0-9027610E3A81}"/>
                    </a:ext>
                  </a:extLst>
                </p14:cNvPr>
                <p14:cNvContentPartPr/>
                <p14:nvPr/>
              </p14:nvContentPartPr>
              <p14:xfrm>
                <a:off x="9248746" y="3713430"/>
                <a:ext cx="234360" cy="63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B405A-431B-5B0A-36D0-9027610E3A8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39746" y="3704430"/>
                  <a:ext cx="252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79848F-E120-7CA7-23D2-52B467AD6273}"/>
                    </a:ext>
                  </a:extLst>
                </p14:cNvPr>
                <p14:cNvContentPartPr/>
                <p14:nvPr/>
              </p14:nvContentPartPr>
              <p14:xfrm>
                <a:off x="9603346" y="3563310"/>
                <a:ext cx="666720" cy="532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79848F-E120-7CA7-23D2-52B467AD627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94346" y="3554310"/>
                  <a:ext cx="6843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A81AB0A-7E96-08CF-6302-1502E98B6B6F}"/>
                    </a:ext>
                  </a:extLst>
                </p14:cNvPr>
                <p14:cNvContentPartPr/>
                <p14:nvPr/>
              </p14:nvContentPartPr>
              <p14:xfrm>
                <a:off x="9986386" y="3478710"/>
                <a:ext cx="4320" cy="18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A81AB0A-7E96-08CF-6302-1502E98B6B6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977386" y="3469710"/>
                  <a:ext cx="21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C4A234-CEE1-11FB-FD91-74406CDD9AE1}"/>
                    </a:ext>
                  </a:extLst>
                </p14:cNvPr>
                <p14:cNvContentPartPr/>
                <p14:nvPr/>
              </p14:nvContentPartPr>
              <p14:xfrm>
                <a:off x="8716666" y="3450630"/>
                <a:ext cx="5400" cy="222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C4A234-CEE1-11FB-FD91-74406CDD9AE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08026" y="3441630"/>
                  <a:ext cx="23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7328224-68B9-2B0C-9C3F-4A7A4CCCFD2D}"/>
                    </a:ext>
                  </a:extLst>
                </p14:cNvPr>
                <p14:cNvContentPartPr/>
                <p14:nvPr/>
              </p14:nvContentPartPr>
              <p14:xfrm>
                <a:off x="6572506" y="3865350"/>
                <a:ext cx="1237320" cy="371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7328224-68B9-2B0C-9C3F-4A7A4CCCFD2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63866" y="3856710"/>
                  <a:ext cx="12549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2EA116E-A64C-9DD1-BEE2-1ADB6A2ADEF5}"/>
                    </a:ext>
                  </a:extLst>
                </p14:cNvPr>
                <p14:cNvContentPartPr/>
                <p14:nvPr/>
              </p14:nvContentPartPr>
              <p14:xfrm>
                <a:off x="8062546" y="4073430"/>
                <a:ext cx="320400" cy="450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2EA116E-A64C-9DD1-BEE2-1ADB6A2ADEF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53546" y="4064430"/>
                  <a:ext cx="3380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D0A11E-84B3-9090-886F-9AE3149E909D}"/>
                    </a:ext>
                  </a:extLst>
                </p14:cNvPr>
                <p14:cNvContentPartPr/>
                <p14:nvPr/>
              </p14:nvContentPartPr>
              <p14:xfrm>
                <a:off x="8192506" y="4305990"/>
                <a:ext cx="143280" cy="73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D0A11E-84B3-9090-886F-9AE3149E909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83866" y="4296990"/>
                  <a:ext cx="160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5CBF1FE-B36B-C588-366D-A48DD07E20D0}"/>
                    </a:ext>
                  </a:extLst>
                </p14:cNvPr>
                <p14:cNvContentPartPr/>
                <p14:nvPr/>
              </p14:nvContentPartPr>
              <p14:xfrm>
                <a:off x="8543506" y="4262430"/>
                <a:ext cx="116280" cy="530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5CBF1FE-B36B-C588-366D-A48DD07E20D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34506" y="4253430"/>
                  <a:ext cx="1339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44AF8B-9D80-9A25-1FEF-1C062037CA2E}"/>
                    </a:ext>
                  </a:extLst>
                </p14:cNvPr>
                <p14:cNvContentPartPr/>
                <p14:nvPr/>
              </p14:nvContentPartPr>
              <p14:xfrm>
                <a:off x="8519026" y="4318590"/>
                <a:ext cx="461880" cy="366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44AF8B-9D80-9A25-1FEF-1C062037CA2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10386" y="4309590"/>
                  <a:ext cx="4795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7C9120F-FA5B-E59C-AA7E-8F3AC5C84D13}"/>
                    </a:ext>
                  </a:extLst>
                </p14:cNvPr>
                <p14:cNvContentPartPr/>
                <p14:nvPr/>
              </p14:nvContentPartPr>
              <p14:xfrm>
                <a:off x="8869666" y="4266030"/>
                <a:ext cx="178920" cy="172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7C9120F-FA5B-E59C-AA7E-8F3AC5C84D1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860666" y="4257030"/>
                  <a:ext cx="196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E10DF80-0BEF-348C-F218-104BB1868820}"/>
                    </a:ext>
                  </a:extLst>
                </p14:cNvPr>
                <p14:cNvContentPartPr/>
                <p14:nvPr/>
              </p14:nvContentPartPr>
              <p14:xfrm>
                <a:off x="9071266" y="4037430"/>
                <a:ext cx="190440" cy="398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E10DF80-0BEF-348C-F218-104BB186882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62626" y="4028430"/>
                  <a:ext cx="208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4CC67D8-ABB0-8B5E-20C1-D66F180617E8}"/>
                    </a:ext>
                  </a:extLst>
                </p14:cNvPr>
                <p14:cNvContentPartPr/>
                <p14:nvPr/>
              </p14:nvContentPartPr>
              <p14:xfrm>
                <a:off x="9366466" y="4278270"/>
                <a:ext cx="237600" cy="128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4CC67D8-ABB0-8B5E-20C1-D66F180617E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357826" y="4269630"/>
                  <a:ext cx="255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7E553C8-F492-050B-8D95-374E7F634010}"/>
                    </a:ext>
                  </a:extLst>
                </p14:cNvPr>
                <p14:cNvContentPartPr/>
                <p14:nvPr/>
              </p14:nvContentPartPr>
              <p14:xfrm>
                <a:off x="9313186" y="4173870"/>
                <a:ext cx="41040" cy="172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7E553C8-F492-050B-8D95-374E7F63401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04546" y="4165230"/>
                  <a:ext cx="58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D354D79-C4B4-4C7E-BD70-0EE483459922}"/>
                    </a:ext>
                  </a:extLst>
                </p14:cNvPr>
                <p14:cNvContentPartPr/>
                <p14:nvPr/>
              </p14:nvContentPartPr>
              <p14:xfrm>
                <a:off x="9745906" y="4262430"/>
                <a:ext cx="96480" cy="196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D354D79-C4B4-4C7E-BD70-0EE48345992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737266" y="4253430"/>
                  <a:ext cx="114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DBC563B-E56F-7AF2-028A-3842B3384C50}"/>
                    </a:ext>
                  </a:extLst>
                </p14:cNvPr>
                <p14:cNvContentPartPr/>
                <p14:nvPr/>
              </p14:nvContentPartPr>
              <p14:xfrm>
                <a:off x="10018066" y="4238670"/>
                <a:ext cx="332280" cy="208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DBC563B-E56F-7AF2-028A-3842B3384C5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09426" y="4230030"/>
                  <a:ext cx="349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BE66532-E572-310D-3D30-4C5277745638}"/>
                    </a:ext>
                  </a:extLst>
                </p14:cNvPr>
                <p14:cNvContentPartPr/>
                <p14:nvPr/>
              </p14:nvContentPartPr>
              <p14:xfrm>
                <a:off x="9550786" y="4318590"/>
                <a:ext cx="170280" cy="149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BE66532-E572-310D-3D30-4C527774563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542146" y="4309590"/>
                  <a:ext cx="187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E4DEAC1-E640-CFDB-0DEE-636A358C91B4}"/>
                    </a:ext>
                  </a:extLst>
                </p14:cNvPr>
                <p14:cNvContentPartPr/>
                <p14:nvPr/>
              </p14:nvContentPartPr>
              <p14:xfrm>
                <a:off x="6242026" y="3903150"/>
                <a:ext cx="1924560" cy="972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E4DEAC1-E640-CFDB-0DEE-636A358C91B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33026" y="3894510"/>
                  <a:ext cx="1942200" cy="9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D042A47-7678-2D22-DB1E-E9073DBD1B1E}"/>
                    </a:ext>
                  </a:extLst>
                </p14:cNvPr>
                <p14:cNvContentPartPr/>
                <p14:nvPr/>
              </p14:nvContentPartPr>
              <p14:xfrm>
                <a:off x="8450626" y="4705590"/>
                <a:ext cx="269280" cy="340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D042A47-7678-2D22-DB1E-E9073DBD1B1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41626" y="4696950"/>
                  <a:ext cx="2869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D0CCDBF-0FBC-45F2-2C27-E6EC0F4C82E7}"/>
                    </a:ext>
                  </a:extLst>
                </p14:cNvPr>
                <p14:cNvContentPartPr/>
                <p14:nvPr/>
              </p14:nvContentPartPr>
              <p14:xfrm>
                <a:off x="8515066" y="4803150"/>
                <a:ext cx="253080" cy="138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D0CCDBF-0FBC-45F2-2C27-E6EC0F4C82E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506066" y="4794510"/>
                  <a:ext cx="270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020864-5174-708E-2773-D8CBC8B2B8FD}"/>
                    </a:ext>
                  </a:extLst>
                </p14:cNvPr>
                <p14:cNvContentPartPr/>
                <p14:nvPr/>
              </p14:nvContentPartPr>
              <p14:xfrm>
                <a:off x="8912146" y="4664190"/>
                <a:ext cx="91440" cy="363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D020864-5174-708E-2773-D8CBC8B2B8F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903146" y="4655550"/>
                  <a:ext cx="1090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CA83018-BD48-AE8B-3907-8F97590F9BA2}"/>
                    </a:ext>
                  </a:extLst>
                </p14:cNvPr>
                <p14:cNvContentPartPr/>
                <p14:nvPr/>
              </p14:nvContentPartPr>
              <p14:xfrm>
                <a:off x="9074146" y="4877310"/>
                <a:ext cx="235080" cy="104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CA83018-BD48-AE8B-3907-8F97590F9BA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065506" y="4868310"/>
                  <a:ext cx="252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1499897-2AB1-D28B-CE7D-9E7D9C9E6938}"/>
                    </a:ext>
                  </a:extLst>
                </p14:cNvPr>
                <p14:cNvContentPartPr/>
                <p14:nvPr/>
              </p14:nvContentPartPr>
              <p14:xfrm>
                <a:off x="9464746" y="4852830"/>
                <a:ext cx="223560" cy="333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1499897-2AB1-D28B-CE7D-9E7D9C9E69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56106" y="4844190"/>
                  <a:ext cx="241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EE9E52D-1BCF-B1B9-F29C-216DDC8E5700}"/>
                    </a:ext>
                  </a:extLst>
                </p14:cNvPr>
                <p14:cNvContentPartPr/>
                <p14:nvPr/>
              </p14:nvContentPartPr>
              <p14:xfrm>
                <a:off x="9723946" y="4579590"/>
                <a:ext cx="304200" cy="436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EE9E52D-1BCF-B1B9-F29C-216DDC8E570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15306" y="4570950"/>
                  <a:ext cx="3218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8CBD30F-2A61-FF9B-CD4D-DD56A6E1EF94}"/>
                    </a:ext>
                  </a:extLst>
                </p14:cNvPr>
                <p14:cNvContentPartPr/>
                <p14:nvPr/>
              </p14:nvContentPartPr>
              <p14:xfrm>
                <a:off x="10339906" y="4792710"/>
                <a:ext cx="120600" cy="74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8CBD30F-2A61-FF9B-CD4D-DD56A6E1EF9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330906" y="4783710"/>
                  <a:ext cx="138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7C354DC-593B-5EEA-1C72-6D4C551B00C6}"/>
                    </a:ext>
                  </a:extLst>
                </p14:cNvPr>
                <p14:cNvContentPartPr/>
                <p14:nvPr/>
              </p14:nvContentPartPr>
              <p14:xfrm>
                <a:off x="10022746" y="4761390"/>
                <a:ext cx="218520" cy="152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7C354DC-593B-5EEA-1C72-6D4C551B00C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013746" y="4752390"/>
                  <a:ext cx="236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9C610D9-8387-16BA-D696-6FAC382A8D65}"/>
                    </a:ext>
                  </a:extLst>
                </p14:cNvPr>
                <p14:cNvContentPartPr/>
                <p14:nvPr/>
              </p14:nvContentPartPr>
              <p14:xfrm>
                <a:off x="10294546" y="4724310"/>
                <a:ext cx="197280" cy="163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9C610D9-8387-16BA-D696-6FAC382A8D6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85906" y="4715310"/>
                  <a:ext cx="214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D52889F-49C9-443B-D14F-F7E425C217D4}"/>
                    </a:ext>
                  </a:extLst>
                </p14:cNvPr>
                <p14:cNvContentPartPr/>
                <p14:nvPr/>
              </p14:nvContentPartPr>
              <p14:xfrm>
                <a:off x="10530346" y="4467270"/>
                <a:ext cx="126000" cy="427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D52889F-49C9-443B-D14F-F7E425C217D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521346" y="4458630"/>
                  <a:ext cx="1436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161CC07-6A76-D6F5-D478-A39FAC1BA780}"/>
                    </a:ext>
                  </a:extLst>
                </p14:cNvPr>
                <p14:cNvContentPartPr/>
                <p14:nvPr/>
              </p14:nvContentPartPr>
              <p14:xfrm>
                <a:off x="10429546" y="4748430"/>
                <a:ext cx="354960" cy="128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161CC07-6A76-D6F5-D478-A39FAC1BA78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420906" y="4739790"/>
                  <a:ext cx="372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A1FADB0-CD1B-B60D-A3E0-C8C958706B63}"/>
                    </a:ext>
                  </a:extLst>
                </p14:cNvPr>
                <p14:cNvContentPartPr/>
                <p14:nvPr/>
              </p14:nvContentPartPr>
              <p14:xfrm>
                <a:off x="10848946" y="4680390"/>
                <a:ext cx="314640" cy="394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A1FADB0-CD1B-B60D-A3E0-C8C958706B6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39946" y="4671390"/>
                  <a:ext cx="3322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99C102C-09C6-6396-5A16-FB5AEA8646FC}"/>
                    </a:ext>
                  </a:extLst>
                </p14:cNvPr>
                <p14:cNvContentPartPr/>
                <p14:nvPr/>
              </p14:nvContentPartPr>
              <p14:xfrm>
                <a:off x="10877026" y="4491030"/>
                <a:ext cx="4320" cy="8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99C102C-09C6-6396-5A16-FB5AEA8646F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68026" y="4482390"/>
                  <a:ext cx="21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BF951D3-239E-78AD-0681-3B9800D6F1B5}"/>
                    </a:ext>
                  </a:extLst>
                </p14:cNvPr>
                <p14:cNvContentPartPr/>
                <p14:nvPr/>
              </p14:nvContentPartPr>
              <p14:xfrm>
                <a:off x="10272586" y="3560430"/>
                <a:ext cx="267120" cy="63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BF951D3-239E-78AD-0681-3B9800D6F1B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263586" y="3551790"/>
                  <a:ext cx="284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4775B7E-120B-0F06-8EE3-3914A865D4A5}"/>
                    </a:ext>
                  </a:extLst>
                </p14:cNvPr>
                <p14:cNvContentPartPr/>
                <p14:nvPr/>
              </p14:nvContentPartPr>
              <p14:xfrm>
                <a:off x="10590466" y="3313830"/>
                <a:ext cx="169920" cy="427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4775B7E-120B-0F06-8EE3-3914A865D4A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581826" y="3305190"/>
                  <a:ext cx="1875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395D572-6535-DC81-AD85-292822D70D70}"/>
                    </a:ext>
                  </a:extLst>
                </p14:cNvPr>
                <p14:cNvContentPartPr/>
                <p14:nvPr/>
              </p14:nvContentPartPr>
              <p14:xfrm>
                <a:off x="10514506" y="3254790"/>
                <a:ext cx="412920" cy="330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395D572-6535-DC81-AD85-292822D70D7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505506" y="3246150"/>
                  <a:ext cx="430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5F62781-4F0C-1600-7885-25A7912A4988}"/>
                    </a:ext>
                  </a:extLst>
                </p14:cNvPr>
                <p14:cNvContentPartPr/>
                <p14:nvPr/>
              </p14:nvContentPartPr>
              <p14:xfrm>
                <a:off x="10952986" y="3409230"/>
                <a:ext cx="244800" cy="149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5F62781-4F0C-1600-7885-25A7912A498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943986" y="3400590"/>
                  <a:ext cx="262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EF32AE2-9B1C-0137-36DD-C9672F45139D}"/>
                    </a:ext>
                  </a:extLst>
                </p14:cNvPr>
                <p14:cNvContentPartPr/>
                <p14:nvPr/>
              </p14:nvContentPartPr>
              <p14:xfrm>
                <a:off x="11197786" y="3204750"/>
                <a:ext cx="172800" cy="246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EF32AE2-9B1C-0137-36DD-C9672F45139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189146" y="3196110"/>
                  <a:ext cx="1904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B0B0261-3993-6596-4868-8A665AA9C8B2}"/>
                    </a:ext>
                  </a:extLst>
                </p14:cNvPr>
                <p14:cNvContentPartPr/>
                <p14:nvPr/>
              </p14:nvContentPartPr>
              <p14:xfrm>
                <a:off x="11372386" y="3225630"/>
                <a:ext cx="107640" cy="100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B0B0261-3993-6596-4868-8A665AA9C8B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363746" y="3216630"/>
                  <a:ext cx="125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0EDFB1C-1849-F748-3349-1DD95CB88466}"/>
                    </a:ext>
                  </a:extLst>
                </p14:cNvPr>
                <p14:cNvContentPartPr/>
                <p14:nvPr/>
              </p14:nvContentPartPr>
              <p14:xfrm>
                <a:off x="11564626" y="3060390"/>
                <a:ext cx="137880" cy="209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0EDFB1C-1849-F748-3349-1DD95CB8846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555626" y="3051390"/>
                  <a:ext cx="1555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1115D4-9ADB-5AC4-8E65-B32B39B3C844}"/>
                    </a:ext>
                  </a:extLst>
                </p14:cNvPr>
                <p14:cNvContentPartPr/>
                <p14:nvPr/>
              </p14:nvContentPartPr>
              <p14:xfrm>
                <a:off x="11614306" y="2851590"/>
                <a:ext cx="191520" cy="262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1115D4-9ADB-5AC4-8E65-B32B39B3C8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605666" y="2842950"/>
                  <a:ext cx="209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2C94F4-08F2-C2C1-A49A-E88C2F10A971}"/>
                    </a:ext>
                  </a:extLst>
                </p14:cNvPr>
                <p14:cNvContentPartPr/>
                <p14:nvPr/>
              </p14:nvContentPartPr>
              <p14:xfrm>
                <a:off x="11670826" y="3048870"/>
                <a:ext cx="271800" cy="56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2C94F4-08F2-C2C1-A49A-E88C2F10A97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662186" y="3040230"/>
                  <a:ext cx="289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A03A8FB-48FC-8131-58A9-2FF42A21DC0E}"/>
                    </a:ext>
                  </a:extLst>
                </p14:cNvPr>
                <p14:cNvContentPartPr/>
                <p14:nvPr/>
              </p14:nvContentPartPr>
              <p14:xfrm>
                <a:off x="11989066" y="2991990"/>
                <a:ext cx="360" cy="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A03A8FB-48FC-8131-58A9-2FF42A21DC0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980426" y="2983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8712D19-19F9-69DF-BB8D-119E6575E119}"/>
                    </a:ext>
                  </a:extLst>
                </p14:cNvPr>
                <p14:cNvContentPartPr/>
                <p14:nvPr/>
              </p14:nvContentPartPr>
              <p14:xfrm>
                <a:off x="11815906" y="2946990"/>
                <a:ext cx="146160" cy="86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8712D19-19F9-69DF-BB8D-119E6575E11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807266" y="2938350"/>
                  <a:ext cx="163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5F4A6E5-81AE-0E46-A7EB-F1697E0D832A}"/>
                    </a:ext>
                  </a:extLst>
                </p14:cNvPr>
                <p14:cNvContentPartPr/>
                <p14:nvPr/>
              </p14:nvContentPartPr>
              <p14:xfrm>
                <a:off x="12017506" y="2845470"/>
                <a:ext cx="157320" cy="146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5F4A6E5-81AE-0E46-A7EB-F1697E0D832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2008506" y="2836830"/>
                  <a:ext cx="174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02B4AFA-CD14-7F07-E6C6-0AA073A75E69}"/>
                    </a:ext>
                  </a:extLst>
                </p14:cNvPr>
                <p14:cNvContentPartPr/>
                <p14:nvPr/>
              </p14:nvContentPartPr>
              <p14:xfrm>
                <a:off x="11751466" y="2831430"/>
                <a:ext cx="108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02B4AFA-CD14-7F07-E6C6-0AA073A75E6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742826" y="282279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6213D27-93F1-5E71-DEB2-9D9AA2AE4CF1}"/>
                    </a:ext>
                  </a:extLst>
                </p14:cNvPr>
                <p14:cNvContentPartPr/>
                <p14:nvPr/>
              </p14:nvContentPartPr>
              <p14:xfrm>
                <a:off x="10493986" y="3843750"/>
                <a:ext cx="277200" cy="378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6213D27-93F1-5E71-DEB2-9D9AA2AE4CF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485346" y="3835110"/>
                  <a:ext cx="2948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9A76FBB-E78F-4898-7636-1E75FE64645A}"/>
                    </a:ext>
                  </a:extLst>
                </p14:cNvPr>
                <p14:cNvContentPartPr/>
                <p14:nvPr/>
              </p14:nvContentPartPr>
              <p14:xfrm>
                <a:off x="10799626" y="3971910"/>
                <a:ext cx="245520" cy="121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9A76FBB-E78F-4898-7636-1E75FE64645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790986" y="3962910"/>
                  <a:ext cx="263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19E6DEB-CE38-C9DF-8B6C-CA756EFDCC96}"/>
                    </a:ext>
                  </a:extLst>
                </p14:cNvPr>
                <p14:cNvContentPartPr/>
                <p14:nvPr/>
              </p14:nvContentPartPr>
              <p14:xfrm>
                <a:off x="11114626" y="3663390"/>
                <a:ext cx="200520" cy="186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19E6DEB-CE38-C9DF-8B6C-CA756EFDCC9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105986" y="3654750"/>
                  <a:ext cx="218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0EB4D17-80BD-9D64-E6D1-255D762853D8}"/>
                    </a:ext>
                  </a:extLst>
                </p14:cNvPr>
                <p14:cNvContentPartPr/>
                <p14:nvPr/>
              </p14:nvContentPartPr>
              <p14:xfrm>
                <a:off x="11231626" y="3591030"/>
                <a:ext cx="302760" cy="187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0EB4D17-80BD-9D64-E6D1-255D762853D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222986" y="3582030"/>
                  <a:ext cx="320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873D20B-23DF-F0C0-8FBA-11F02300F3D4}"/>
                    </a:ext>
                  </a:extLst>
                </p14:cNvPr>
                <p14:cNvContentPartPr/>
                <p14:nvPr/>
              </p14:nvContentPartPr>
              <p14:xfrm>
                <a:off x="11096986" y="3921510"/>
                <a:ext cx="99360" cy="87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873D20B-23DF-F0C0-8FBA-11F02300F3D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088346" y="3912510"/>
                  <a:ext cx="117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D4F5E79-0587-1BEA-9146-4C0D4F877C3B}"/>
                    </a:ext>
                  </a:extLst>
                </p14:cNvPr>
                <p14:cNvContentPartPr/>
                <p14:nvPr/>
              </p14:nvContentPartPr>
              <p14:xfrm>
                <a:off x="10808266" y="4017270"/>
                <a:ext cx="88200" cy="171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D4F5E79-0587-1BEA-9146-4C0D4F877C3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799266" y="4008270"/>
                  <a:ext cx="105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4CF900A-D659-107A-EE41-1867ED8A93CF}"/>
                    </a:ext>
                  </a:extLst>
                </p14:cNvPr>
                <p14:cNvContentPartPr/>
                <p14:nvPr/>
              </p14:nvContentPartPr>
              <p14:xfrm>
                <a:off x="10933186" y="4129230"/>
                <a:ext cx="412920" cy="174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4CF900A-D659-107A-EE41-1867ED8A93C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924186" y="4120590"/>
                  <a:ext cx="430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CCB0BC0-4C1D-A133-C772-0A0A2F2EF32B}"/>
                    </a:ext>
                  </a:extLst>
                </p14:cNvPr>
                <p14:cNvContentPartPr/>
                <p14:nvPr/>
              </p14:nvContentPartPr>
              <p14:xfrm>
                <a:off x="11360146" y="4069110"/>
                <a:ext cx="55800" cy="52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CCB0BC0-4C1D-A133-C772-0A0A2F2EF32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351506" y="4060110"/>
                  <a:ext cx="73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42A9401-219F-1B7C-4844-CEB4474E565A}"/>
                    </a:ext>
                  </a:extLst>
                </p14:cNvPr>
                <p14:cNvContentPartPr/>
                <p14:nvPr/>
              </p14:nvContentPartPr>
              <p14:xfrm>
                <a:off x="10869106" y="4355670"/>
                <a:ext cx="189360" cy="70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42A9401-219F-1B7C-4844-CEB4474E565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860106" y="4347030"/>
                  <a:ext cx="207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F78DDA8-9EC5-D280-4129-CC6DDF84CFD4}"/>
                    </a:ext>
                  </a:extLst>
                </p14:cNvPr>
                <p14:cNvContentPartPr/>
                <p14:nvPr/>
              </p14:nvContentPartPr>
              <p14:xfrm>
                <a:off x="11332066" y="3904590"/>
                <a:ext cx="198000" cy="189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F78DDA8-9EC5-D280-4129-CC6DDF84CFD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323426" y="3895590"/>
                  <a:ext cx="215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E83C7A5-359B-BB84-0D94-61B84096414D}"/>
                    </a:ext>
                  </a:extLst>
                </p14:cNvPr>
                <p14:cNvContentPartPr/>
                <p14:nvPr/>
              </p14:nvContentPartPr>
              <p14:xfrm>
                <a:off x="11320186" y="3730350"/>
                <a:ext cx="459360" cy="375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E83C7A5-359B-BB84-0D94-61B84096414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311186" y="3721350"/>
                  <a:ext cx="4770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A543C63-1A11-613F-B0FF-C08106C1E58B}"/>
                    </a:ext>
                  </a:extLst>
                </p14:cNvPr>
                <p14:cNvContentPartPr/>
                <p14:nvPr/>
              </p14:nvContentPartPr>
              <p14:xfrm>
                <a:off x="11840746" y="3670590"/>
                <a:ext cx="95760" cy="168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A543C63-1A11-613F-B0FF-C08106C1E58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831746" y="3661950"/>
                  <a:ext cx="113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B195010-A9CF-76A1-E501-75484425F929}"/>
                    </a:ext>
                  </a:extLst>
                </p14:cNvPr>
                <p14:cNvContentPartPr/>
                <p14:nvPr/>
              </p14:nvContentPartPr>
              <p14:xfrm>
                <a:off x="9708106" y="5056950"/>
                <a:ext cx="1644120" cy="216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B195010-A9CF-76A1-E501-75484425F92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699466" y="5047950"/>
                  <a:ext cx="1661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4B92054-7A44-301D-D578-F6DCEF446EE8}"/>
                    </a:ext>
                  </a:extLst>
                </p14:cNvPr>
                <p14:cNvContentPartPr/>
                <p14:nvPr/>
              </p14:nvContentPartPr>
              <p14:xfrm>
                <a:off x="10856866" y="5367630"/>
                <a:ext cx="105840" cy="343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4B92054-7A44-301D-D578-F6DCEF446EE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847866" y="5358630"/>
                  <a:ext cx="1234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E0E536F-F62E-E7F2-8E8D-7D86858DE062}"/>
                    </a:ext>
                  </a:extLst>
                </p14:cNvPr>
                <p14:cNvContentPartPr/>
                <p14:nvPr/>
              </p14:nvContentPartPr>
              <p14:xfrm>
                <a:off x="10647346" y="5281950"/>
                <a:ext cx="385200" cy="291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E0E536F-F62E-E7F2-8E8D-7D86858DE06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38346" y="5273310"/>
                  <a:ext cx="402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516423A-E02C-65F2-CF40-1CDAB2880192}"/>
                    </a:ext>
                  </a:extLst>
                </p14:cNvPr>
                <p14:cNvContentPartPr/>
                <p14:nvPr/>
              </p14:nvContentPartPr>
              <p14:xfrm>
                <a:off x="11073586" y="5379150"/>
                <a:ext cx="204840" cy="223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516423A-E02C-65F2-CF40-1CDAB288019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064586" y="5370510"/>
                  <a:ext cx="222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9424804-70DE-325D-63B3-BF94E484AE04}"/>
                    </a:ext>
                  </a:extLst>
                </p14:cNvPr>
                <p14:cNvContentPartPr/>
                <p14:nvPr/>
              </p14:nvContentPartPr>
              <p14:xfrm>
                <a:off x="11286346" y="5238750"/>
                <a:ext cx="117720" cy="316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9424804-70DE-325D-63B3-BF94E484AE0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277346" y="5230110"/>
                  <a:ext cx="135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4FC0CA8-F4B4-C788-6423-CA532BA73036}"/>
                    </a:ext>
                  </a:extLst>
                </p14:cNvPr>
                <p14:cNvContentPartPr/>
                <p14:nvPr/>
              </p14:nvContentPartPr>
              <p14:xfrm>
                <a:off x="11739226" y="5023470"/>
                <a:ext cx="163800" cy="66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4FC0CA8-F4B4-C788-6423-CA532BA7303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730586" y="5014830"/>
                  <a:ext cx="1814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57A7C4A-5DCC-BC9A-6563-EE6E11D61476}"/>
                    </a:ext>
                  </a:extLst>
                </p14:cNvPr>
                <p14:cNvContentPartPr/>
                <p14:nvPr/>
              </p14:nvContentPartPr>
              <p14:xfrm>
                <a:off x="11433226" y="5194470"/>
                <a:ext cx="126360" cy="1414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57A7C4A-5DCC-BC9A-6563-EE6E11D6147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424586" y="5185470"/>
                  <a:ext cx="144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479A1DF-0960-0609-C7D4-8164FE714B90}"/>
                    </a:ext>
                  </a:extLst>
                </p14:cNvPr>
                <p14:cNvContentPartPr/>
                <p14:nvPr/>
              </p14:nvContentPartPr>
              <p14:xfrm>
                <a:off x="11586226" y="5082150"/>
                <a:ext cx="165240" cy="194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479A1DF-0960-0609-C7D4-8164FE714B9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77586" y="5073510"/>
                  <a:ext cx="182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D546B35-3B84-C138-D040-75D3238FE94C}"/>
                    </a:ext>
                  </a:extLst>
                </p14:cNvPr>
                <p14:cNvContentPartPr/>
                <p14:nvPr/>
              </p14:nvContentPartPr>
              <p14:xfrm>
                <a:off x="11582266" y="4917630"/>
                <a:ext cx="342000" cy="287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D546B35-3B84-C138-D040-75D3238FE94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573266" y="4908630"/>
                  <a:ext cx="359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3435EDF-1061-717D-AB5F-3C4C7DD78C38}"/>
                    </a:ext>
                  </a:extLst>
                </p14:cNvPr>
                <p14:cNvContentPartPr/>
                <p14:nvPr/>
              </p14:nvContentPartPr>
              <p14:xfrm>
                <a:off x="11739226" y="4975230"/>
                <a:ext cx="230400" cy="203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3435EDF-1061-717D-AB5F-3C4C7DD78C3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730586" y="4966590"/>
                  <a:ext cx="248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AEF1253-2B31-61FA-633F-EC6D3001EAC1}"/>
                    </a:ext>
                  </a:extLst>
                </p14:cNvPr>
                <p14:cNvContentPartPr/>
                <p14:nvPr/>
              </p14:nvContentPartPr>
              <p14:xfrm>
                <a:off x="11960986" y="4939590"/>
                <a:ext cx="57600" cy="64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AEF1253-2B31-61FA-633F-EC6D3001EAC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952346" y="4930590"/>
                  <a:ext cx="75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5F9724D-3495-66EB-ED02-8B6FE382C70C}"/>
                    </a:ext>
                  </a:extLst>
                </p14:cNvPr>
                <p14:cNvContentPartPr/>
                <p14:nvPr/>
              </p14:nvContentPartPr>
              <p14:xfrm>
                <a:off x="11759386" y="4660230"/>
                <a:ext cx="294840" cy="268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5F9724D-3495-66EB-ED02-8B6FE382C70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750746" y="4651230"/>
                  <a:ext cx="312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B8C5836-F53D-C413-7FB1-8AC6EE668BEB}"/>
                    </a:ext>
                  </a:extLst>
                </p14:cNvPr>
                <p14:cNvContentPartPr/>
                <p14:nvPr/>
              </p14:nvContentPartPr>
              <p14:xfrm>
                <a:off x="8281426" y="5173590"/>
                <a:ext cx="859680" cy="142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B8C5836-F53D-C413-7FB1-8AC6EE668BE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272786" y="5164590"/>
                  <a:ext cx="877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BD2E0C-1495-8435-E19E-C7C4D38D74ED}"/>
                    </a:ext>
                  </a:extLst>
                </p14:cNvPr>
                <p14:cNvContentPartPr/>
                <p14:nvPr/>
              </p14:nvContentPartPr>
              <p14:xfrm>
                <a:off x="8292586" y="5504070"/>
                <a:ext cx="512640" cy="293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BD2E0C-1495-8435-E19E-C7C4D38D74E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83946" y="5495430"/>
                  <a:ext cx="530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E9C7CA0-28E8-83D4-77F1-1F9CAA7584AF}"/>
                    </a:ext>
                  </a:extLst>
                </p14:cNvPr>
                <p14:cNvContentPartPr/>
                <p14:nvPr/>
              </p14:nvContentPartPr>
              <p14:xfrm>
                <a:off x="8773186" y="5565990"/>
                <a:ext cx="152280" cy="151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E9C7CA0-28E8-83D4-77F1-1F9CAA7584A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764546" y="5556990"/>
                  <a:ext cx="169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74B4653-0A2F-3C37-86B8-05DCFFAEA8FE}"/>
                    </a:ext>
                  </a:extLst>
                </p14:cNvPr>
                <p14:cNvContentPartPr/>
                <p14:nvPr/>
              </p14:nvContentPartPr>
              <p14:xfrm>
                <a:off x="8913946" y="5343150"/>
                <a:ext cx="276120" cy="281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74B4653-0A2F-3C37-86B8-05DCFFAEA8F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905306" y="5334510"/>
                  <a:ext cx="2937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B337C47-1590-2D84-4EE0-A41733667CB8}"/>
                    </a:ext>
                  </a:extLst>
                </p14:cNvPr>
                <p14:cNvContentPartPr/>
                <p14:nvPr/>
              </p14:nvContentPartPr>
              <p14:xfrm>
                <a:off x="9043186" y="5379870"/>
                <a:ext cx="434160" cy="149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B337C47-1590-2D84-4EE0-A41733667CB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34546" y="5370870"/>
                  <a:ext cx="451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A3BA865-9303-942E-FDAB-AC651162ACA5}"/>
                    </a:ext>
                  </a:extLst>
                </p14:cNvPr>
                <p14:cNvContentPartPr/>
                <p14:nvPr/>
              </p14:nvContentPartPr>
              <p14:xfrm>
                <a:off x="9573106" y="5322990"/>
                <a:ext cx="127440" cy="177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A3BA865-9303-942E-FDAB-AC651162ACA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564106" y="5314350"/>
                  <a:ext cx="145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98AEA7-FA33-753F-8B19-6B391435C052}"/>
                    </a:ext>
                  </a:extLst>
                </p14:cNvPr>
                <p14:cNvContentPartPr/>
                <p14:nvPr/>
              </p14:nvContentPartPr>
              <p14:xfrm>
                <a:off x="10166026" y="3453510"/>
                <a:ext cx="1834920" cy="1056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98AEA7-FA33-753F-8B19-6B391435C05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157026" y="3444510"/>
                  <a:ext cx="1852560" cy="10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25B2B67-F870-1199-7A1A-F8AA736742D4}"/>
                    </a:ext>
                  </a:extLst>
                </p14:cNvPr>
                <p14:cNvContentPartPr/>
                <p14:nvPr/>
              </p14:nvContentPartPr>
              <p14:xfrm>
                <a:off x="8128426" y="5164590"/>
                <a:ext cx="1783080" cy="822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25B2B67-F870-1199-7A1A-F8AA736742D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119426" y="5155590"/>
                  <a:ext cx="180072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F07A429-9F48-6484-235D-9423E73F45BC}"/>
                    </a:ext>
                  </a:extLst>
                </p14:cNvPr>
                <p14:cNvContentPartPr/>
                <p14:nvPr/>
              </p14:nvContentPartPr>
              <p14:xfrm>
                <a:off x="11606386" y="1408710"/>
                <a:ext cx="828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F07A429-9F48-6484-235D-9423E73F45B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597746" y="1399710"/>
                  <a:ext cx="25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BA5A4E-9EC9-8A37-931C-690E789F7B62}"/>
                    </a:ext>
                  </a:extLst>
                </p14:cNvPr>
                <p14:cNvContentPartPr/>
                <p14:nvPr/>
              </p14:nvContentPartPr>
              <p14:xfrm>
                <a:off x="8950666" y="1166430"/>
                <a:ext cx="308520" cy="265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BA5A4E-9EC9-8A37-931C-690E789F7B6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941666" y="1157430"/>
                  <a:ext cx="326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8BDF9BC-AAED-7DED-0C08-37463621F7C7}"/>
                    </a:ext>
                  </a:extLst>
                </p14:cNvPr>
                <p14:cNvContentPartPr/>
                <p14:nvPr/>
              </p14:nvContentPartPr>
              <p14:xfrm>
                <a:off x="9484546" y="1107390"/>
                <a:ext cx="212040" cy="406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8BDF9BC-AAED-7DED-0C08-37463621F7C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475546" y="1098390"/>
                  <a:ext cx="2296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A2BB06-E5E9-A2D8-26B0-9940CCD1B247}"/>
                    </a:ext>
                  </a:extLst>
                </p14:cNvPr>
                <p14:cNvContentPartPr/>
                <p14:nvPr/>
              </p14:nvContentPartPr>
              <p14:xfrm>
                <a:off x="9693706" y="1388190"/>
                <a:ext cx="133920" cy="227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A2BB06-E5E9-A2D8-26B0-9940CCD1B24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685066" y="1379190"/>
                  <a:ext cx="151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7BC0EF3-01F6-B34A-5EDA-97908946B9F6}"/>
                    </a:ext>
                  </a:extLst>
                </p14:cNvPr>
                <p14:cNvContentPartPr/>
                <p14:nvPr/>
              </p14:nvContentPartPr>
              <p14:xfrm>
                <a:off x="10119226" y="1561710"/>
                <a:ext cx="48960" cy="162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7BC0EF3-01F6-B34A-5EDA-97908946B9F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10226" y="1552710"/>
                  <a:ext cx="66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8482D62-A004-E8D6-3E24-6FD20C719F5B}"/>
                    </a:ext>
                  </a:extLst>
                </p14:cNvPr>
                <p14:cNvContentPartPr/>
                <p14:nvPr/>
              </p14:nvContentPartPr>
              <p14:xfrm>
                <a:off x="10573186" y="1051230"/>
                <a:ext cx="173520" cy="245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8482D62-A004-E8D6-3E24-6FD20C719F5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64186" y="1042230"/>
                  <a:ext cx="191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8C8AD2-34C6-8858-5694-2DDC44F593F8}"/>
                    </a:ext>
                  </a:extLst>
                </p14:cNvPr>
                <p14:cNvContentPartPr/>
                <p14:nvPr/>
              </p14:nvContentPartPr>
              <p14:xfrm>
                <a:off x="10878466" y="954750"/>
                <a:ext cx="276840" cy="587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8C8AD2-34C6-8858-5694-2DDC44F593F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869826" y="946110"/>
                  <a:ext cx="29448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2CF8055-DD5A-0B60-EA7E-3AAE35C52EC8}"/>
                    </a:ext>
                  </a:extLst>
                </p14:cNvPr>
                <p14:cNvContentPartPr/>
                <p14:nvPr/>
              </p14:nvContentPartPr>
              <p14:xfrm>
                <a:off x="11150986" y="1270110"/>
                <a:ext cx="198720" cy="332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CF8055-DD5A-0B60-EA7E-3AAE35C52EC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142346" y="1261110"/>
                  <a:ext cx="2163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C8D551E-6D33-70DB-FA9E-A45000A2CD26}"/>
                    </a:ext>
                  </a:extLst>
                </p14:cNvPr>
                <p14:cNvContentPartPr/>
                <p14:nvPr/>
              </p14:nvContentPartPr>
              <p14:xfrm>
                <a:off x="8987746" y="2046270"/>
                <a:ext cx="317160" cy="412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C8D551E-6D33-70DB-FA9E-A45000A2CD2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978746" y="2037270"/>
                  <a:ext cx="3348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B44E370-6B82-9DF0-245A-6708FE459F87}"/>
                    </a:ext>
                  </a:extLst>
                </p14:cNvPr>
                <p14:cNvContentPartPr/>
                <p14:nvPr/>
              </p14:nvContentPartPr>
              <p14:xfrm>
                <a:off x="9397786" y="2176590"/>
                <a:ext cx="300240" cy="56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B44E370-6B82-9DF0-245A-6708FE459F8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389146" y="2167590"/>
                  <a:ext cx="317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3FC714A-2308-AA9B-9B16-2212FC4CC7F0}"/>
                    </a:ext>
                  </a:extLst>
                </p14:cNvPr>
                <p14:cNvContentPartPr/>
                <p14:nvPr/>
              </p14:nvContentPartPr>
              <p14:xfrm>
                <a:off x="9716026" y="1850790"/>
                <a:ext cx="276120" cy="418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3FC714A-2308-AA9B-9B16-2212FC4CC7F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707386" y="1842150"/>
                  <a:ext cx="2937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F2D367D-0706-5835-321F-C21D958B6C4D}"/>
                    </a:ext>
                  </a:extLst>
                </p14:cNvPr>
                <p14:cNvContentPartPr/>
                <p14:nvPr/>
              </p14:nvContentPartPr>
              <p14:xfrm>
                <a:off x="10046146" y="2023590"/>
                <a:ext cx="220320" cy="236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F2D367D-0706-5835-321F-C21D958B6C4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037506" y="2014590"/>
                  <a:ext cx="237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D520D3B-D8E8-F097-DC33-48CB3961EC9F}"/>
                    </a:ext>
                  </a:extLst>
                </p14:cNvPr>
                <p14:cNvContentPartPr/>
                <p14:nvPr/>
              </p14:nvContentPartPr>
              <p14:xfrm>
                <a:off x="10316866" y="1802550"/>
                <a:ext cx="226440" cy="417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D520D3B-D8E8-F097-DC33-48CB3961EC9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308226" y="1793910"/>
                  <a:ext cx="2440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39463F-993D-F917-C413-AED1540B2DFA}"/>
                    </a:ext>
                  </a:extLst>
                </p14:cNvPr>
                <p14:cNvContentPartPr/>
                <p14:nvPr/>
              </p14:nvContentPartPr>
              <p14:xfrm>
                <a:off x="10433506" y="2023590"/>
                <a:ext cx="276120" cy="96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39463F-993D-F917-C413-AED1540B2DF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424506" y="2014590"/>
                  <a:ext cx="293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B522DFF-4C67-9A20-85AE-6D5AF4BFBB85}"/>
                    </a:ext>
                  </a:extLst>
                </p14:cNvPr>
                <p14:cNvContentPartPr/>
                <p14:nvPr/>
              </p14:nvContentPartPr>
              <p14:xfrm>
                <a:off x="10740586" y="2028990"/>
                <a:ext cx="396360" cy="151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B522DFF-4C67-9A20-85AE-6D5AF4BFBB8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731586" y="2019990"/>
                  <a:ext cx="414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39D1E9D-B4CA-C479-3ABA-7538BDDDFC86}"/>
                    </a:ext>
                  </a:extLst>
                </p14:cNvPr>
                <p14:cNvContentPartPr/>
                <p14:nvPr/>
              </p14:nvContentPartPr>
              <p14:xfrm>
                <a:off x="11034346" y="1754310"/>
                <a:ext cx="217080" cy="466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39D1E9D-B4CA-C479-3ABA-7538BDDDFC8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025346" y="1745670"/>
                  <a:ext cx="2347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48C3ED4-CBA7-10B9-8087-161912E20FF2}"/>
                    </a:ext>
                  </a:extLst>
                </p14:cNvPr>
                <p14:cNvContentPartPr/>
                <p14:nvPr/>
              </p14:nvContentPartPr>
              <p14:xfrm>
                <a:off x="11070346" y="1999110"/>
                <a:ext cx="351360" cy="137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48C3ED4-CBA7-10B9-8087-161912E20FF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061346" y="1990470"/>
                  <a:ext cx="369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4FC238-DE66-96BF-C248-2A043C5AE9DE}"/>
                    </a:ext>
                  </a:extLst>
                </p14:cNvPr>
                <p14:cNvContentPartPr/>
                <p14:nvPr/>
              </p14:nvContentPartPr>
              <p14:xfrm>
                <a:off x="11614306" y="1934310"/>
                <a:ext cx="334800" cy="156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4FC238-DE66-96BF-C248-2A043C5AE9D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605666" y="1925670"/>
                  <a:ext cx="352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972A67C-5D9C-1AFB-EDD5-339460BDDF9C}"/>
                    </a:ext>
                  </a:extLst>
                </p14:cNvPr>
                <p14:cNvContentPartPr/>
                <p14:nvPr/>
              </p14:nvContentPartPr>
              <p14:xfrm>
                <a:off x="11497306" y="1674030"/>
                <a:ext cx="37440" cy="51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972A67C-5D9C-1AFB-EDD5-339460BDDF9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488666" y="1665030"/>
                  <a:ext cx="55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B5727AD-FE57-AF7D-5574-511D4A0936C5}"/>
                    </a:ext>
                  </a:extLst>
                </p14:cNvPr>
                <p14:cNvContentPartPr/>
                <p14:nvPr/>
              </p14:nvContentPartPr>
              <p14:xfrm>
                <a:off x="9075586" y="2221230"/>
                <a:ext cx="2741400" cy="252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B5727AD-FE57-AF7D-5574-511D4A0936C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066586" y="2212590"/>
                  <a:ext cx="2759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71258A2-2A88-60BE-2830-0A603916869F}"/>
                    </a:ext>
                  </a:extLst>
                </p14:cNvPr>
                <p14:cNvContentPartPr/>
                <p14:nvPr/>
              </p14:nvContentPartPr>
              <p14:xfrm>
                <a:off x="9014026" y="2536230"/>
                <a:ext cx="405000" cy="488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71258A2-2A88-60BE-2830-0A603916869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05386" y="2527590"/>
                  <a:ext cx="4226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2C81E58-8E97-8C62-7F71-2482FCF22A1A}"/>
                    </a:ext>
                  </a:extLst>
                </p14:cNvPr>
                <p14:cNvContentPartPr/>
                <p14:nvPr/>
              </p14:nvContentPartPr>
              <p14:xfrm>
                <a:off x="9183946" y="2738190"/>
                <a:ext cx="180720" cy="93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2C81E58-8E97-8C62-7F71-2482FCF22A1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175306" y="2729550"/>
                  <a:ext cx="198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CC4CF89-42E7-356D-A2A1-E8A57373945B}"/>
                    </a:ext>
                  </a:extLst>
                </p14:cNvPr>
                <p14:cNvContentPartPr/>
                <p14:nvPr/>
              </p14:nvContentPartPr>
              <p14:xfrm>
                <a:off x="9463306" y="2642790"/>
                <a:ext cx="660240" cy="5601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CC4CF89-42E7-356D-A2A1-E8A57373945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454666" y="2633790"/>
                  <a:ext cx="6778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22339D0-FB8E-9672-1537-CDF94C856048}"/>
                    </a:ext>
                  </a:extLst>
                </p14:cNvPr>
                <p14:cNvContentPartPr/>
                <p14:nvPr/>
              </p14:nvContentPartPr>
              <p14:xfrm>
                <a:off x="10299946" y="2649270"/>
                <a:ext cx="193680" cy="1504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22339D0-FB8E-9672-1537-CDF94C85604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291306" y="2640270"/>
                  <a:ext cx="211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3336D84-988C-FC1C-BE53-D972C1B4B21C}"/>
                    </a:ext>
                  </a:extLst>
                </p14:cNvPr>
                <p14:cNvContentPartPr/>
                <p14:nvPr/>
              </p14:nvContentPartPr>
              <p14:xfrm>
                <a:off x="10573546" y="2614350"/>
                <a:ext cx="367560" cy="476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3336D84-988C-FC1C-BE53-D972C1B4B21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564906" y="2605350"/>
                  <a:ext cx="3852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E0A7018-5CF0-2C4C-EC4B-BA9FDCC80887}"/>
                    </a:ext>
                  </a:extLst>
                </p14:cNvPr>
                <p14:cNvContentPartPr/>
                <p14:nvPr/>
              </p14:nvContentPartPr>
              <p14:xfrm>
                <a:off x="10901146" y="2409510"/>
                <a:ext cx="159480" cy="285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E0A7018-5CF0-2C4C-EC4B-BA9FDCC8088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892506" y="2400870"/>
                  <a:ext cx="177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1AF0023-9B21-B52E-CF31-EC10322EAA93}"/>
                    </a:ext>
                  </a:extLst>
                </p14:cNvPr>
                <p14:cNvContentPartPr/>
                <p14:nvPr/>
              </p14:nvContentPartPr>
              <p14:xfrm>
                <a:off x="10969546" y="2646390"/>
                <a:ext cx="87120" cy="324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1AF0023-9B21-B52E-CF31-EC10322EAA9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960906" y="2637390"/>
                  <a:ext cx="104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2CD01B1-1326-A7E3-60EC-4F1FAEF6E3E4}"/>
                    </a:ext>
                  </a:extLst>
                </p14:cNvPr>
                <p14:cNvContentPartPr/>
                <p14:nvPr/>
              </p14:nvContentPartPr>
              <p14:xfrm>
                <a:off x="11190946" y="2649990"/>
                <a:ext cx="109080" cy="45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2CD01B1-1326-A7E3-60EC-4F1FAEF6E3E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181946" y="2641350"/>
                  <a:ext cx="126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81C114-A99E-48EA-673B-DA746DD2E8CA}"/>
                    </a:ext>
                  </a:extLst>
                </p14:cNvPr>
                <p14:cNvContentPartPr/>
                <p14:nvPr/>
              </p14:nvContentPartPr>
              <p14:xfrm>
                <a:off x="11312266" y="2320950"/>
                <a:ext cx="127800" cy="3121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81C114-A99E-48EA-673B-DA746DD2E8C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303266" y="2312310"/>
                  <a:ext cx="14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0964007-6E46-2E20-BDED-138AB70C63FE}"/>
                    </a:ext>
                  </a:extLst>
                </p14:cNvPr>
                <p14:cNvContentPartPr/>
                <p14:nvPr/>
              </p14:nvContentPartPr>
              <p14:xfrm>
                <a:off x="11521426" y="2489430"/>
                <a:ext cx="68400" cy="103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0964007-6E46-2E20-BDED-138AB70C63F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512786" y="2480790"/>
                  <a:ext cx="86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B535E10-7FD8-BE1F-2739-E78CB4759835}"/>
                    </a:ext>
                  </a:extLst>
                </p14:cNvPr>
                <p14:cNvContentPartPr/>
                <p14:nvPr/>
              </p14:nvContentPartPr>
              <p14:xfrm>
                <a:off x="11603506" y="2427150"/>
                <a:ext cx="184680" cy="118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B535E10-7FD8-BE1F-2739-E78CB475983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594866" y="2418150"/>
                  <a:ext cx="202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E4CA568-CA35-C41B-AE7D-1DF643D50CB7}"/>
                    </a:ext>
                  </a:extLst>
                </p14:cNvPr>
                <p14:cNvContentPartPr/>
                <p14:nvPr/>
              </p14:nvContentPartPr>
              <p14:xfrm>
                <a:off x="11823826" y="2216190"/>
                <a:ext cx="191520" cy="2977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E4CA568-CA35-C41B-AE7D-1DF643D50CB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814826" y="2207550"/>
                  <a:ext cx="209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AF4DA7A-7C3A-F1CE-8A73-9D17805E3E72}"/>
                    </a:ext>
                  </a:extLst>
                </p14:cNvPr>
                <p14:cNvContentPartPr/>
                <p14:nvPr/>
              </p14:nvContentPartPr>
              <p14:xfrm>
                <a:off x="10317226" y="2678430"/>
                <a:ext cx="1857240" cy="10576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AF4DA7A-7C3A-F1CE-8A73-9D17805E3E7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308586" y="2669430"/>
                  <a:ext cx="1874880" cy="107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969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6BBEC14-DE9D-8499-11DA-50A6B7417588}"/>
                  </a:ext>
                </a:extLst>
              </p14:cNvPr>
              <p14:cNvContentPartPr/>
              <p14:nvPr/>
            </p14:nvContentPartPr>
            <p14:xfrm>
              <a:off x="2481106" y="5494087"/>
              <a:ext cx="1186560" cy="118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6BBEC14-DE9D-8499-11DA-50A6B74175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2466" y="5485447"/>
                <a:ext cx="120420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DB3E825D-F649-C9E3-0B1F-C45FB14B5BBE}"/>
              </a:ext>
            </a:extLst>
          </p:cNvPr>
          <p:cNvGrpSpPr/>
          <p:nvPr/>
        </p:nvGrpSpPr>
        <p:grpSpPr>
          <a:xfrm>
            <a:off x="1726186" y="5876767"/>
            <a:ext cx="1063800" cy="598680"/>
            <a:chOff x="1726186" y="5876767"/>
            <a:chExt cx="106380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2149208-3D4D-E310-8B73-762790A27296}"/>
                    </a:ext>
                  </a:extLst>
                </p14:cNvPr>
                <p14:cNvContentPartPr/>
                <p14:nvPr/>
              </p14:nvContentPartPr>
              <p14:xfrm>
                <a:off x="1798186" y="6001687"/>
                <a:ext cx="149760" cy="127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2149208-3D4D-E310-8B73-762790A272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89546" y="5993047"/>
                  <a:ext cx="167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3486459-935C-A199-988F-BE86A36B3D8A}"/>
                    </a:ext>
                  </a:extLst>
                </p14:cNvPr>
                <p14:cNvContentPartPr/>
                <p14:nvPr/>
              </p14:nvContentPartPr>
              <p14:xfrm>
                <a:off x="2058826" y="6001687"/>
                <a:ext cx="15480" cy="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486459-935C-A199-988F-BE86A36B3D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9826" y="5993047"/>
                  <a:ext cx="33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BA4008A-DCDB-8EED-DAE8-2B7E3D6ECA2F}"/>
                    </a:ext>
                  </a:extLst>
                </p14:cNvPr>
                <p14:cNvContentPartPr/>
                <p14:nvPr/>
              </p14:nvContentPartPr>
              <p14:xfrm>
                <a:off x="2227666" y="5892247"/>
                <a:ext cx="163440" cy="209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BA4008A-DCDB-8EED-DAE8-2B7E3D6ECA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8666" y="5883607"/>
                  <a:ext cx="181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FD1512-0511-7DC5-55F4-CDA2E7717089}"/>
                    </a:ext>
                  </a:extLst>
                </p14:cNvPr>
                <p14:cNvContentPartPr/>
                <p14:nvPr/>
              </p14:nvContentPartPr>
              <p14:xfrm>
                <a:off x="2429266" y="5885767"/>
                <a:ext cx="244440" cy="264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FD1512-0511-7DC5-55F4-CDA2E77170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20626" y="5876767"/>
                  <a:ext cx="2620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352EC61-634E-41B2-44E2-CB2801D23376}"/>
                    </a:ext>
                  </a:extLst>
                </p14:cNvPr>
                <p14:cNvContentPartPr/>
                <p14:nvPr/>
              </p14:nvContentPartPr>
              <p14:xfrm>
                <a:off x="2054506" y="6106447"/>
                <a:ext cx="45360" cy="12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352EC61-634E-41B2-44E2-CB2801D233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5866" y="6097447"/>
                  <a:ext cx="63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DB5076-1774-D056-50B6-4F4CE5ABD8ED}"/>
                    </a:ext>
                  </a:extLst>
                </p14:cNvPr>
                <p14:cNvContentPartPr/>
                <p14:nvPr/>
              </p14:nvContentPartPr>
              <p14:xfrm>
                <a:off x="2219026" y="5876767"/>
                <a:ext cx="145440" cy="381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DB5076-1774-D056-50B6-4F4CE5ABD8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10386" y="5868127"/>
                  <a:ext cx="1630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5DF566D-169D-29C2-F06B-A1ED32AA0D94}"/>
                    </a:ext>
                  </a:extLst>
                </p14:cNvPr>
                <p14:cNvContentPartPr/>
                <p14:nvPr/>
              </p14:nvContentPartPr>
              <p14:xfrm>
                <a:off x="2203186" y="5896567"/>
                <a:ext cx="209520" cy="537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5DF566D-169D-29C2-F06B-A1ED32AA0D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4546" y="5887927"/>
                  <a:ext cx="2271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55FF235-1CBE-6078-1E77-D1E8A702915D}"/>
                    </a:ext>
                  </a:extLst>
                </p14:cNvPr>
                <p14:cNvContentPartPr/>
                <p14:nvPr/>
              </p14:nvContentPartPr>
              <p14:xfrm>
                <a:off x="2102746" y="6246847"/>
                <a:ext cx="61200" cy="48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55FF235-1CBE-6078-1E77-D1E8A70291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3746" y="6238207"/>
                  <a:ext cx="78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C93F285-E18A-53FA-2BF5-DB8C4096678E}"/>
                    </a:ext>
                  </a:extLst>
                </p14:cNvPr>
                <p14:cNvContentPartPr/>
                <p14:nvPr/>
              </p14:nvContentPartPr>
              <p14:xfrm>
                <a:off x="1726186" y="6081967"/>
                <a:ext cx="236160" cy="393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C93F285-E18A-53FA-2BF5-DB8C409667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7186" y="6072967"/>
                  <a:ext cx="2538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7536658-76FD-7B6D-AE68-12F2E81AEAC1}"/>
                    </a:ext>
                  </a:extLst>
                </p14:cNvPr>
                <p14:cNvContentPartPr/>
                <p14:nvPr/>
              </p14:nvContentPartPr>
              <p14:xfrm>
                <a:off x="2476066" y="5881087"/>
                <a:ext cx="313920" cy="465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536658-76FD-7B6D-AE68-12F2E81AEA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67426" y="5872087"/>
                  <a:ext cx="331560" cy="48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E355A8F-DEE3-70AA-5263-03C7B52666CD}"/>
              </a:ext>
            </a:extLst>
          </p:cNvPr>
          <p:cNvGrpSpPr/>
          <p:nvPr/>
        </p:nvGrpSpPr>
        <p:grpSpPr>
          <a:xfrm>
            <a:off x="160546" y="-17970"/>
            <a:ext cx="10463040" cy="5481817"/>
            <a:chOff x="160546" y="-17970"/>
            <a:chExt cx="10463040" cy="548181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ABDE2A-B0D5-26B4-0A1E-03055EF06600}"/>
                    </a:ext>
                  </a:extLst>
                </p14:cNvPr>
                <p14:cNvContentPartPr/>
                <p14:nvPr/>
              </p14:nvContentPartPr>
              <p14:xfrm>
                <a:off x="9051106" y="1158870"/>
                <a:ext cx="1089000" cy="125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ABDE2A-B0D5-26B4-0A1E-03055EF066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2466" y="1149870"/>
                  <a:ext cx="1106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A000EB-C020-6245-19C7-1A79B3DC6390}"/>
                    </a:ext>
                  </a:extLst>
                </p14:cNvPr>
                <p14:cNvContentPartPr/>
                <p14:nvPr/>
              </p14:nvContentPartPr>
              <p14:xfrm>
                <a:off x="9853186" y="1059150"/>
                <a:ext cx="404640" cy="315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A000EB-C020-6245-19C7-1A79B3DC63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44186" y="1050510"/>
                  <a:ext cx="4222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EED1C6-1B36-D320-4DCA-EB60863B173F}"/>
                    </a:ext>
                  </a:extLst>
                </p14:cNvPr>
                <p14:cNvContentPartPr/>
                <p14:nvPr/>
              </p14:nvContentPartPr>
              <p14:xfrm>
                <a:off x="9808546" y="371910"/>
                <a:ext cx="93240" cy="490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EED1C6-1B36-D320-4DCA-EB60863B17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99906" y="362910"/>
                  <a:ext cx="1108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9AF211-6E1C-410D-BDAF-E4436401D86F}"/>
                    </a:ext>
                  </a:extLst>
                </p14:cNvPr>
                <p14:cNvContentPartPr/>
                <p14:nvPr/>
              </p14:nvContentPartPr>
              <p14:xfrm>
                <a:off x="9732586" y="320070"/>
                <a:ext cx="300600" cy="32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9AF211-6E1C-410D-BDAF-E4436401D8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3586" y="311430"/>
                  <a:ext cx="318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A527CB-41CC-37B6-3D0E-5753716233B5}"/>
                    </a:ext>
                  </a:extLst>
                </p14:cNvPr>
                <p14:cNvContentPartPr/>
                <p14:nvPr/>
              </p14:nvContentPartPr>
              <p14:xfrm>
                <a:off x="10173946" y="581070"/>
                <a:ext cx="144720" cy="230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A527CB-41CC-37B6-3D0E-5753716233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65306" y="572070"/>
                  <a:ext cx="162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78D058-2FA4-3039-4A42-8407931010CF}"/>
                    </a:ext>
                  </a:extLst>
                </p14:cNvPr>
                <p14:cNvContentPartPr/>
                <p14:nvPr/>
              </p14:nvContentPartPr>
              <p14:xfrm>
                <a:off x="10586866" y="685470"/>
                <a:ext cx="36720" cy="235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78D058-2FA4-3039-4A42-8407931010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77866" y="676470"/>
                  <a:ext cx="54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5016255-4371-49FA-7992-B75A23C95E57}"/>
                    </a:ext>
                  </a:extLst>
                </p14:cNvPr>
                <p14:cNvContentPartPr/>
                <p14:nvPr/>
              </p14:nvContentPartPr>
              <p14:xfrm>
                <a:off x="10586866" y="552990"/>
                <a:ext cx="29520" cy="9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5016255-4371-49FA-7992-B75A23C95E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77866" y="543990"/>
                  <a:ext cx="47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1D6DF1-06A2-25B3-BEF1-2D2527DA850C}"/>
                    </a:ext>
                  </a:extLst>
                </p14:cNvPr>
                <p14:cNvContentPartPr/>
                <p14:nvPr/>
              </p14:nvContentPartPr>
              <p14:xfrm>
                <a:off x="1186546" y="326910"/>
                <a:ext cx="199080" cy="1000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1D6DF1-06A2-25B3-BEF1-2D2527DA85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7906" y="318270"/>
                  <a:ext cx="21672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6C9816-47E8-0E6A-5BEE-A406CDB33D1A}"/>
                    </a:ext>
                  </a:extLst>
                </p14:cNvPr>
                <p14:cNvContentPartPr/>
                <p14:nvPr/>
              </p14:nvContentPartPr>
              <p14:xfrm>
                <a:off x="1284826" y="716430"/>
                <a:ext cx="1000080" cy="694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6C9816-47E8-0E6A-5BEE-A406CDB33D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75826" y="707790"/>
                  <a:ext cx="101772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338CC3-76E5-9FD9-CB70-BD108C22F4BA}"/>
                    </a:ext>
                  </a:extLst>
                </p14:cNvPr>
                <p14:cNvContentPartPr/>
                <p14:nvPr/>
              </p14:nvContentPartPr>
              <p14:xfrm>
                <a:off x="1873066" y="1386030"/>
                <a:ext cx="655560" cy="62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338CC3-76E5-9FD9-CB70-BD108C22F4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4066" y="1377390"/>
                  <a:ext cx="673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22968C-520A-E82E-33ED-0A8D5C418020}"/>
                    </a:ext>
                  </a:extLst>
                </p14:cNvPr>
                <p14:cNvContentPartPr/>
                <p14:nvPr/>
              </p14:nvContentPartPr>
              <p14:xfrm>
                <a:off x="1897186" y="1392870"/>
                <a:ext cx="436680" cy="29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22968C-520A-E82E-33ED-0A8D5C4180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88546" y="1383870"/>
                  <a:ext cx="454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7E3F83-9B5A-E281-AC70-F91ACF29E36B}"/>
                    </a:ext>
                  </a:extLst>
                </p14:cNvPr>
                <p14:cNvContentPartPr/>
                <p14:nvPr/>
              </p14:nvContentPartPr>
              <p14:xfrm>
                <a:off x="2401906" y="1263990"/>
                <a:ext cx="217080" cy="485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7E3F83-9B5A-E281-AC70-F91ACF29E3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93266" y="1255350"/>
                  <a:ext cx="2347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574BC7-B95B-1DD4-0373-3BC80FBB253A}"/>
                    </a:ext>
                  </a:extLst>
                </p14:cNvPr>
                <p14:cNvContentPartPr/>
                <p14:nvPr/>
              </p14:nvContentPartPr>
              <p14:xfrm>
                <a:off x="2824186" y="1043310"/>
                <a:ext cx="27720" cy="706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574BC7-B95B-1DD4-0373-3BC80FBB25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15546" y="1034310"/>
                  <a:ext cx="4536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DA2693-8250-94D0-EB33-C2A0FD191DBE}"/>
                    </a:ext>
                  </a:extLst>
                </p14:cNvPr>
                <p14:cNvContentPartPr/>
                <p14:nvPr/>
              </p14:nvContentPartPr>
              <p14:xfrm>
                <a:off x="2872786" y="1006590"/>
                <a:ext cx="158040" cy="403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DA2693-8250-94D0-EB33-C2A0FD191D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64146" y="997950"/>
                  <a:ext cx="1756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1C2C3F-F2E0-8EFC-830B-0E9313C0D59B}"/>
                    </a:ext>
                  </a:extLst>
                </p14:cNvPr>
                <p14:cNvContentPartPr/>
                <p14:nvPr/>
              </p14:nvContentPartPr>
              <p14:xfrm>
                <a:off x="2996986" y="1493310"/>
                <a:ext cx="164520" cy="409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1C2C3F-F2E0-8EFC-830B-0E9313C0D5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7986" y="1484670"/>
                  <a:ext cx="1821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C24930-CC84-C7D8-8D52-F5E4B2883D16}"/>
                    </a:ext>
                  </a:extLst>
                </p14:cNvPr>
                <p14:cNvContentPartPr/>
                <p14:nvPr/>
              </p14:nvContentPartPr>
              <p14:xfrm>
                <a:off x="3412426" y="1710030"/>
                <a:ext cx="6480" cy="27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C24930-CC84-C7D8-8D52-F5E4B2883D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03426" y="1701030"/>
                  <a:ext cx="241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C4A93CE-FBD2-BC3C-9041-0A275518C173}"/>
                    </a:ext>
                  </a:extLst>
                </p14:cNvPr>
                <p14:cNvContentPartPr/>
                <p14:nvPr/>
              </p14:nvContentPartPr>
              <p14:xfrm>
                <a:off x="3404866" y="1597710"/>
                <a:ext cx="648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C4A93CE-FBD2-BC3C-9041-0A275518C1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96226" y="1588710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35D50A-4B53-68B6-4EB6-FD844A8C8433}"/>
                    </a:ext>
                  </a:extLst>
                </p14:cNvPr>
                <p14:cNvContentPartPr/>
                <p14:nvPr/>
              </p14:nvContentPartPr>
              <p14:xfrm>
                <a:off x="3650746" y="1580430"/>
                <a:ext cx="343080" cy="57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35D50A-4B53-68B6-4EB6-FD844A8C84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41746" y="1571430"/>
                  <a:ext cx="36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D41620-F707-19C7-A64B-5D7FFE588A67}"/>
                    </a:ext>
                  </a:extLst>
                </p14:cNvPr>
                <p14:cNvContentPartPr/>
                <p14:nvPr/>
              </p14:nvContentPartPr>
              <p14:xfrm>
                <a:off x="3801946" y="1469190"/>
                <a:ext cx="56880" cy="417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D41620-F707-19C7-A64B-5D7FFE588A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2946" y="1460190"/>
                  <a:ext cx="745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E171CF-3244-D6DC-93FD-A81A0E80E24E}"/>
                    </a:ext>
                  </a:extLst>
                </p14:cNvPr>
                <p14:cNvContentPartPr/>
                <p14:nvPr/>
              </p14:nvContentPartPr>
              <p14:xfrm>
                <a:off x="4034506" y="1396470"/>
                <a:ext cx="148680" cy="779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E171CF-3244-D6DC-93FD-A81A0E80E2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5506" y="1387830"/>
                  <a:ext cx="166320" cy="7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259F189-9059-6698-E65D-0B8B9B107581}"/>
                    </a:ext>
                  </a:extLst>
                </p14:cNvPr>
                <p14:cNvContentPartPr/>
                <p14:nvPr/>
              </p14:nvContentPartPr>
              <p14:xfrm>
                <a:off x="4290466" y="1101270"/>
                <a:ext cx="250200" cy="446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259F189-9059-6698-E65D-0B8B9B1075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81466" y="1092630"/>
                  <a:ext cx="2678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188A15-7BAA-8E99-C29B-F271005A2ED4}"/>
                    </a:ext>
                  </a:extLst>
                </p14:cNvPr>
                <p14:cNvContentPartPr/>
                <p14:nvPr/>
              </p14:nvContentPartPr>
              <p14:xfrm>
                <a:off x="4327546" y="1439670"/>
                <a:ext cx="219240" cy="25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188A15-7BAA-8E99-C29B-F271005A2E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18906" y="1430670"/>
                  <a:ext cx="2368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27BFD34-C542-49AD-282C-E391134CB1AA}"/>
                    </a:ext>
                  </a:extLst>
                </p14:cNvPr>
                <p14:cNvContentPartPr/>
                <p14:nvPr/>
              </p14:nvContentPartPr>
              <p14:xfrm>
                <a:off x="4738666" y="1449030"/>
                <a:ext cx="131040" cy="345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7BFD34-C542-49AD-282C-E391134CB1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29666" y="1440030"/>
                  <a:ext cx="1486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312DAE-7492-8337-F5D1-B773CC0DF237}"/>
                    </a:ext>
                  </a:extLst>
                </p14:cNvPr>
                <p14:cNvContentPartPr/>
                <p14:nvPr/>
              </p14:nvContentPartPr>
              <p14:xfrm>
                <a:off x="5000386" y="1493310"/>
                <a:ext cx="77400" cy="37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312DAE-7492-8337-F5D1-B773CC0DF2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91746" y="1484670"/>
                  <a:ext cx="950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7441468-4B31-054B-3A38-03C60A2CF434}"/>
                    </a:ext>
                  </a:extLst>
                </p14:cNvPr>
                <p14:cNvContentPartPr/>
                <p14:nvPr/>
              </p14:nvContentPartPr>
              <p14:xfrm>
                <a:off x="160546" y="432030"/>
                <a:ext cx="226080" cy="420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7441468-4B31-054B-3A38-03C60A2CF4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1546" y="423390"/>
                  <a:ext cx="2437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0ABB7A-7178-0655-079F-7841C89838A2}"/>
                    </a:ext>
                  </a:extLst>
                </p14:cNvPr>
                <p14:cNvContentPartPr/>
                <p14:nvPr/>
              </p14:nvContentPartPr>
              <p14:xfrm>
                <a:off x="583546" y="749910"/>
                <a:ext cx="108360" cy="12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0ABB7A-7178-0655-079F-7841C89838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4546" y="740910"/>
                  <a:ext cx="126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21232B-AD7B-0044-A478-1BC7A6155E03}"/>
                    </a:ext>
                  </a:extLst>
                </p14:cNvPr>
                <p14:cNvContentPartPr/>
                <p14:nvPr/>
              </p14:nvContentPartPr>
              <p14:xfrm>
                <a:off x="559066" y="683670"/>
                <a:ext cx="2880" cy="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21232B-AD7B-0044-A478-1BC7A6155E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0426" y="674670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826D29-DAA3-190B-DDC9-D2919E23B747}"/>
                    </a:ext>
                  </a:extLst>
                </p14:cNvPr>
                <p14:cNvContentPartPr/>
                <p14:nvPr/>
              </p14:nvContentPartPr>
              <p14:xfrm>
                <a:off x="784426" y="207030"/>
                <a:ext cx="430560" cy="441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826D29-DAA3-190B-DDC9-D2919E23B74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5786" y="198390"/>
                  <a:ext cx="4482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36195D-B3FB-8FE3-5C80-ED128E72C8C5}"/>
                    </a:ext>
                  </a:extLst>
                </p14:cNvPr>
                <p14:cNvContentPartPr/>
                <p14:nvPr/>
              </p14:nvContentPartPr>
              <p14:xfrm>
                <a:off x="992506" y="78510"/>
                <a:ext cx="185040" cy="448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36195D-B3FB-8FE3-5C80-ED128E72C8C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3866" y="69510"/>
                  <a:ext cx="2026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F4F2EF7-9711-D373-0B12-20A32CBDD349}"/>
                    </a:ext>
                  </a:extLst>
                </p14:cNvPr>
                <p14:cNvContentPartPr/>
                <p14:nvPr/>
              </p14:nvContentPartPr>
              <p14:xfrm>
                <a:off x="1385266" y="275430"/>
                <a:ext cx="16560" cy="147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F4F2EF7-9711-D373-0B12-20A32CBDD34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76626" y="266430"/>
                  <a:ext cx="34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45B541-D74D-D0FB-6988-436A3CA82CBA}"/>
                    </a:ext>
                  </a:extLst>
                </p14:cNvPr>
                <p14:cNvContentPartPr/>
                <p14:nvPr/>
              </p14:nvContentPartPr>
              <p14:xfrm>
                <a:off x="1244506" y="173190"/>
                <a:ext cx="21960" cy="1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45B541-D74D-D0FB-6988-436A3CA82CB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35866" y="164550"/>
                  <a:ext cx="39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BE81C7-28DB-B1D7-AD00-3DBA7E2D260A}"/>
                    </a:ext>
                  </a:extLst>
                </p14:cNvPr>
                <p14:cNvContentPartPr/>
                <p14:nvPr/>
              </p14:nvContentPartPr>
              <p14:xfrm>
                <a:off x="5820106" y="902190"/>
                <a:ext cx="931320" cy="2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BE81C7-28DB-B1D7-AD00-3DBA7E2D260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811106" y="893190"/>
                  <a:ext cx="948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10650F3-99E4-4781-1892-47733CEC1B14}"/>
                    </a:ext>
                  </a:extLst>
                </p14:cNvPr>
                <p14:cNvContentPartPr/>
                <p14:nvPr/>
              </p14:nvContentPartPr>
              <p14:xfrm>
                <a:off x="6580786" y="693390"/>
                <a:ext cx="279000" cy="492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10650F3-99E4-4781-1892-47733CEC1B1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71786" y="684390"/>
                  <a:ext cx="2966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30F5EA-7B20-5EBC-177B-063D856E61EC}"/>
                    </a:ext>
                  </a:extLst>
                </p14:cNvPr>
                <p14:cNvContentPartPr/>
                <p14:nvPr/>
              </p14:nvContentPartPr>
              <p14:xfrm>
                <a:off x="6966706" y="468030"/>
                <a:ext cx="55440" cy="1293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30F5EA-7B20-5EBC-177B-063D856E61E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58066" y="459390"/>
                  <a:ext cx="73080" cy="13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74A76C-646F-C695-8960-8F2992410D27}"/>
                    </a:ext>
                  </a:extLst>
                </p14:cNvPr>
                <p14:cNvContentPartPr/>
                <p14:nvPr/>
              </p14:nvContentPartPr>
              <p14:xfrm>
                <a:off x="7040146" y="286590"/>
                <a:ext cx="2019960" cy="1750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74A76C-646F-C695-8960-8F2992410D2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31146" y="277590"/>
                  <a:ext cx="2037600" cy="17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32C4D894-A405-2AEF-DAE7-C255B3074A56}"/>
                    </a:ext>
                  </a:extLst>
                </p14:cNvPr>
                <p14:cNvContentPartPr/>
                <p14:nvPr/>
              </p14:nvContentPartPr>
              <p14:xfrm>
                <a:off x="5113786" y="239430"/>
                <a:ext cx="318240" cy="41184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32C4D894-A405-2AEF-DAE7-C255B3074A5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4786" y="230790"/>
                  <a:ext cx="3358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7D33766C-2ED7-E706-0C0F-13400CDE5BCD}"/>
                    </a:ext>
                  </a:extLst>
                </p14:cNvPr>
                <p14:cNvContentPartPr/>
                <p14:nvPr/>
              </p14:nvContentPartPr>
              <p14:xfrm>
                <a:off x="5722186" y="460110"/>
                <a:ext cx="50400" cy="20664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7D33766C-2ED7-E706-0C0F-13400CDE5BC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13186" y="451470"/>
                  <a:ext cx="68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D5E86C9F-0ED4-3922-FEE8-60024AC147AC}"/>
                    </a:ext>
                  </a:extLst>
                </p14:cNvPr>
                <p14:cNvContentPartPr/>
                <p14:nvPr/>
              </p14:nvContentPartPr>
              <p14:xfrm>
                <a:off x="5544706" y="367950"/>
                <a:ext cx="10800" cy="432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D5E86C9F-0ED4-3922-FEE8-60024AC147A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535706" y="359310"/>
                  <a:ext cx="28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8A3CAC42-8DC8-384E-2800-6AC576C83AB5}"/>
                    </a:ext>
                  </a:extLst>
                </p14:cNvPr>
                <p14:cNvContentPartPr/>
                <p14:nvPr/>
              </p14:nvContentPartPr>
              <p14:xfrm>
                <a:off x="6090106" y="479910"/>
                <a:ext cx="15480" cy="169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8A3CAC42-8DC8-384E-2800-6AC576C83AB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81106" y="470910"/>
                  <a:ext cx="33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1672D2F8-C10E-7EC8-DA44-582FE892F955}"/>
                    </a:ext>
                  </a:extLst>
                </p14:cNvPr>
                <p14:cNvContentPartPr/>
                <p14:nvPr/>
              </p14:nvContentPartPr>
              <p14:xfrm>
                <a:off x="6024226" y="520590"/>
                <a:ext cx="129600" cy="22968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1672D2F8-C10E-7EC8-DA44-582FE892F95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15586" y="511950"/>
                  <a:ext cx="147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C49FBFF5-8CD3-D79C-60A9-05484626743B}"/>
                    </a:ext>
                  </a:extLst>
                </p14:cNvPr>
                <p14:cNvContentPartPr/>
                <p14:nvPr/>
              </p14:nvContentPartPr>
              <p14:xfrm>
                <a:off x="6224746" y="160230"/>
                <a:ext cx="371520" cy="39312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C49FBFF5-8CD3-D79C-60A9-05484626743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15746" y="151230"/>
                  <a:ext cx="3891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40C64FE3-8F4D-6B4D-A5AA-0D726EA9EDFC}"/>
                    </a:ext>
                  </a:extLst>
                </p14:cNvPr>
                <p14:cNvContentPartPr/>
                <p14:nvPr/>
              </p14:nvContentPartPr>
              <p14:xfrm>
                <a:off x="6709666" y="336270"/>
                <a:ext cx="73440" cy="18180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40C64FE3-8F4D-6B4D-A5AA-0D726EA9EDF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701026" y="327630"/>
                  <a:ext cx="91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F5DA3948-DB6F-B6F9-4930-E4328656FB72}"/>
                    </a:ext>
                  </a:extLst>
                </p14:cNvPr>
                <p14:cNvContentPartPr/>
                <p14:nvPr/>
              </p14:nvContentPartPr>
              <p14:xfrm>
                <a:off x="6693466" y="162750"/>
                <a:ext cx="10800" cy="468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F5DA3948-DB6F-B6F9-4930-E4328656FB7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84466" y="153750"/>
                  <a:ext cx="28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59E817A6-9AE0-152F-06BB-F176DBB93518}"/>
                    </a:ext>
                  </a:extLst>
                </p14:cNvPr>
                <p14:cNvContentPartPr/>
                <p14:nvPr/>
              </p14:nvContentPartPr>
              <p14:xfrm>
                <a:off x="6612826" y="78870"/>
                <a:ext cx="81720" cy="3204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59E817A6-9AE0-152F-06BB-F176DBB935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04186" y="70230"/>
                  <a:ext cx="99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FD139F89-7143-A6F8-05EF-880C450C3598}"/>
                    </a:ext>
                  </a:extLst>
                </p14:cNvPr>
                <p14:cNvContentPartPr/>
                <p14:nvPr/>
              </p14:nvContentPartPr>
              <p14:xfrm>
                <a:off x="6222226" y="-17970"/>
                <a:ext cx="600840" cy="68868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FD139F89-7143-A6F8-05EF-880C450C35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13226" y="-26610"/>
                  <a:ext cx="61848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66F8C078-1894-2C8B-F666-48F6E869AA2D}"/>
                    </a:ext>
                  </a:extLst>
                </p14:cNvPr>
                <p14:cNvContentPartPr/>
                <p14:nvPr/>
              </p14:nvContentPartPr>
              <p14:xfrm>
                <a:off x="6165706" y="22447"/>
                <a:ext cx="627840" cy="87336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66F8C078-1894-2C8B-F666-48F6E869AA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56706" y="13447"/>
                  <a:ext cx="64548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C5588D-9605-6328-56B1-3F7271865599}"/>
                    </a:ext>
                  </a:extLst>
                </p14:cNvPr>
                <p14:cNvContentPartPr/>
                <p14:nvPr/>
              </p14:nvContentPartPr>
              <p14:xfrm>
                <a:off x="6076786" y="3382230"/>
                <a:ext cx="486720" cy="41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C5588D-9605-6328-56B1-3F72718655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67786" y="3373590"/>
                  <a:ext cx="504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7CC34A-2085-63D8-18BD-3F903942CF25}"/>
                    </a:ext>
                  </a:extLst>
                </p14:cNvPr>
                <p14:cNvContentPartPr/>
                <p14:nvPr/>
              </p14:nvContentPartPr>
              <p14:xfrm>
                <a:off x="6471706" y="3209070"/>
                <a:ext cx="372960" cy="65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7CC34A-2085-63D8-18BD-3F903942CF2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63066" y="3200430"/>
                  <a:ext cx="39060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AB20F9-632B-D997-CC2D-0E02E3095839}"/>
                    </a:ext>
                  </a:extLst>
                </p14:cNvPr>
                <p14:cNvContentPartPr/>
                <p14:nvPr/>
              </p14:nvContentPartPr>
              <p14:xfrm>
                <a:off x="7020346" y="3072630"/>
                <a:ext cx="51480" cy="1129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AB20F9-632B-D997-CC2D-0E02E30958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11706" y="3063630"/>
                  <a:ext cx="69120" cy="11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BBC60B-3058-2CEA-5BC3-928F5120AA33}"/>
                    </a:ext>
                  </a:extLst>
                </p14:cNvPr>
                <p14:cNvContentPartPr/>
                <p14:nvPr/>
              </p14:nvContentPartPr>
              <p14:xfrm>
                <a:off x="7090546" y="2850510"/>
                <a:ext cx="2126880" cy="145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BBC60B-3058-2CEA-5BC3-928F5120AA3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81906" y="2841510"/>
                  <a:ext cx="2144520" cy="14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038918-B20A-BAE4-3BC2-29952F99A0C4}"/>
                    </a:ext>
                  </a:extLst>
                </p14:cNvPr>
                <p14:cNvContentPartPr/>
                <p14:nvPr/>
              </p14:nvContentPartPr>
              <p14:xfrm>
                <a:off x="9010786" y="3634950"/>
                <a:ext cx="1093320" cy="56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038918-B20A-BAE4-3BC2-29952F99A0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02146" y="3625950"/>
                  <a:ext cx="1110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8157C0-DA8D-0756-520B-01C9A6772045}"/>
                    </a:ext>
                  </a:extLst>
                </p14:cNvPr>
                <p14:cNvContentPartPr/>
                <p14:nvPr/>
              </p14:nvContentPartPr>
              <p14:xfrm>
                <a:off x="9669946" y="3466470"/>
                <a:ext cx="544320" cy="602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8157C0-DA8D-0756-520B-01C9A677204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61306" y="3457830"/>
                  <a:ext cx="5619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C18A2CA-0C70-3F42-C4AC-E814372DD0A1}"/>
                    </a:ext>
                  </a:extLst>
                </p14:cNvPr>
                <p14:cNvContentPartPr/>
                <p14:nvPr/>
              </p14:nvContentPartPr>
              <p14:xfrm>
                <a:off x="9456466" y="2647110"/>
                <a:ext cx="491040" cy="440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C18A2CA-0C70-3F42-C4AC-E814372DD0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47826" y="2638470"/>
                  <a:ext cx="5086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EB35BE-0066-6878-69EC-1DFE4E709B3A}"/>
                    </a:ext>
                  </a:extLst>
                </p14:cNvPr>
                <p14:cNvContentPartPr/>
                <p14:nvPr/>
              </p14:nvContentPartPr>
              <p14:xfrm>
                <a:off x="9703786" y="2847630"/>
                <a:ext cx="178200" cy="38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EB35BE-0066-6878-69EC-1DFE4E709B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95146" y="2838630"/>
                  <a:ext cx="1958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2052A9B-29D1-6E39-5E52-31B07F015EB5}"/>
                    </a:ext>
                  </a:extLst>
                </p14:cNvPr>
                <p14:cNvContentPartPr/>
                <p14:nvPr/>
              </p14:nvContentPartPr>
              <p14:xfrm>
                <a:off x="10175746" y="2879670"/>
                <a:ext cx="189360" cy="289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2052A9B-29D1-6E39-5E52-31B07F015EB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67106" y="2871030"/>
                  <a:ext cx="207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C08BED1-DB83-96FC-FD7A-74301E82870E}"/>
                    </a:ext>
                  </a:extLst>
                </p14:cNvPr>
                <p14:cNvContentPartPr/>
                <p14:nvPr/>
              </p14:nvContentPartPr>
              <p14:xfrm>
                <a:off x="10474186" y="2891910"/>
                <a:ext cx="100440" cy="342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C08BED1-DB83-96FC-FD7A-74301E8287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65186" y="2883270"/>
                  <a:ext cx="118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FD0A511B-4AD6-DC92-78F2-23C7D9CFB4DC}"/>
                    </a:ext>
                  </a:extLst>
                </p14:cNvPr>
                <p14:cNvContentPartPr/>
                <p14:nvPr/>
              </p14:nvContentPartPr>
              <p14:xfrm>
                <a:off x="5057266" y="2905590"/>
                <a:ext cx="263880" cy="36612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FD0A511B-4AD6-DC92-78F2-23C7D9CFB4D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48266" y="2896950"/>
                  <a:ext cx="2815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8D8C30C-F5B0-81E9-FE9C-6C70D004C5BA}"/>
                    </a:ext>
                  </a:extLst>
                </p14:cNvPr>
                <p14:cNvContentPartPr/>
                <p14:nvPr/>
              </p14:nvContentPartPr>
              <p14:xfrm>
                <a:off x="5524906" y="3168750"/>
                <a:ext cx="7920" cy="19908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8D8C30C-F5B0-81E9-FE9C-6C70D004C5B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16266" y="3160110"/>
                  <a:ext cx="25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9DE8394F-60EF-0F77-03C5-2F62D3154D95}"/>
                    </a:ext>
                  </a:extLst>
                </p14:cNvPr>
                <p14:cNvContentPartPr/>
                <p14:nvPr/>
              </p14:nvContentPartPr>
              <p14:xfrm>
                <a:off x="5399626" y="3038790"/>
                <a:ext cx="29520" cy="612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9DE8394F-60EF-0F77-03C5-2F62D3154D9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90626" y="3030150"/>
                  <a:ext cx="47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18E34436-8578-89C2-D4E5-5BA519027EE9}"/>
                    </a:ext>
                  </a:extLst>
                </p14:cNvPr>
                <p14:cNvContentPartPr/>
                <p14:nvPr/>
              </p14:nvContentPartPr>
              <p14:xfrm>
                <a:off x="5840986" y="3405990"/>
                <a:ext cx="2880" cy="432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18E34436-8578-89C2-D4E5-5BA519027E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31986" y="3397350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667F150B-7629-7392-A52C-653174B937C5}"/>
                    </a:ext>
                  </a:extLst>
                </p14:cNvPr>
                <p14:cNvContentPartPr/>
                <p14:nvPr/>
              </p14:nvContentPartPr>
              <p14:xfrm>
                <a:off x="5972386" y="2830710"/>
                <a:ext cx="369000" cy="32004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667F150B-7629-7392-A52C-653174B937C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963746" y="2822070"/>
                  <a:ext cx="3866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B618FD5E-0341-0873-A9BE-6FB85AEC7CC1}"/>
                    </a:ext>
                  </a:extLst>
                </p14:cNvPr>
                <p14:cNvContentPartPr/>
                <p14:nvPr/>
              </p14:nvContentPartPr>
              <p14:xfrm>
                <a:off x="6568186" y="2867430"/>
                <a:ext cx="24480" cy="15408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B618FD5E-0341-0873-A9BE-6FB85AEC7CC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59546" y="2858790"/>
                  <a:ext cx="42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4F56CBFB-8165-DC4B-4957-5875AC7A9603}"/>
                    </a:ext>
                  </a:extLst>
                </p14:cNvPr>
                <p14:cNvContentPartPr/>
                <p14:nvPr/>
              </p14:nvContentPartPr>
              <p14:xfrm>
                <a:off x="6503746" y="2759070"/>
                <a:ext cx="17280" cy="1332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4F56CBFB-8165-DC4B-4957-5875AC7A960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95106" y="2750070"/>
                  <a:ext cx="34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F37B816-5D70-9DE5-1D78-CD04354886BB}"/>
                    </a:ext>
                  </a:extLst>
                </p14:cNvPr>
                <p14:cNvContentPartPr/>
                <p14:nvPr/>
              </p14:nvContentPartPr>
              <p14:xfrm>
                <a:off x="5588986" y="3337950"/>
                <a:ext cx="81000" cy="36720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F37B816-5D70-9DE5-1D78-CD04354886B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79986" y="3328950"/>
                  <a:ext cx="986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1FA58351-A9DF-F2F2-E64E-946CB0055721}"/>
                    </a:ext>
                  </a:extLst>
                </p14:cNvPr>
                <p14:cNvContentPartPr/>
                <p14:nvPr/>
              </p14:nvContentPartPr>
              <p14:xfrm>
                <a:off x="6046186" y="2440927"/>
                <a:ext cx="595080" cy="74376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1FA58351-A9DF-F2F2-E64E-946CB005572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37186" y="2432287"/>
                  <a:ext cx="61272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6A657E56-B98F-4EAC-F22C-A6D31EB1FCC8}"/>
                    </a:ext>
                  </a:extLst>
                </p14:cNvPr>
                <p14:cNvContentPartPr/>
                <p14:nvPr/>
              </p14:nvContentPartPr>
              <p14:xfrm>
                <a:off x="5935666" y="2613727"/>
                <a:ext cx="513360" cy="68148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6A657E56-B98F-4EAC-F22C-A6D31EB1FCC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27026" y="2605087"/>
                  <a:ext cx="5310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2F91B2E0-64B3-D531-9566-84BCDE035ED8}"/>
                    </a:ext>
                  </a:extLst>
                </p14:cNvPr>
                <p14:cNvContentPartPr/>
                <p14:nvPr/>
              </p14:nvContentPartPr>
              <p14:xfrm>
                <a:off x="321466" y="4016647"/>
                <a:ext cx="655560" cy="61704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2F91B2E0-64B3-D531-9566-84BCDE035ED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12466" y="4007647"/>
                  <a:ext cx="6732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6F4ADE83-77E0-ED15-3307-A28E0A2BF328}"/>
                    </a:ext>
                  </a:extLst>
                </p14:cNvPr>
                <p14:cNvContentPartPr/>
                <p14:nvPr/>
              </p14:nvContentPartPr>
              <p14:xfrm>
                <a:off x="995026" y="4010887"/>
                <a:ext cx="293400" cy="24912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6F4ADE83-77E0-ED15-3307-A28E0A2BF32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86386" y="4001887"/>
                  <a:ext cx="311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317ADD5-71BD-E0EF-27AD-3F8634069663}"/>
                    </a:ext>
                  </a:extLst>
                </p14:cNvPr>
                <p14:cNvContentPartPr/>
                <p14:nvPr/>
              </p14:nvContentPartPr>
              <p14:xfrm>
                <a:off x="1550146" y="3650167"/>
                <a:ext cx="372960" cy="219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317ADD5-71BD-E0EF-27AD-3F863406966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541506" y="3641167"/>
                  <a:ext cx="390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51F6173-DFA1-0DE7-BD4C-47EBFFE14DE4}"/>
                    </a:ext>
                  </a:extLst>
                </p14:cNvPr>
                <p14:cNvContentPartPr/>
                <p14:nvPr/>
              </p14:nvContentPartPr>
              <p14:xfrm>
                <a:off x="1760386" y="3141847"/>
                <a:ext cx="589680" cy="412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51F6173-DFA1-0DE7-BD4C-47EBFFE14DE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51746" y="3133207"/>
                  <a:ext cx="607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E18F280-2BE9-A35F-EFD8-08EEA2155D90}"/>
                    </a:ext>
                  </a:extLst>
                </p14:cNvPr>
                <p14:cNvContentPartPr/>
                <p14:nvPr/>
              </p14:nvContentPartPr>
              <p14:xfrm>
                <a:off x="997546" y="4629727"/>
                <a:ext cx="929160" cy="663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18F280-2BE9-A35F-EFD8-08EEA2155D9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8906" y="4620727"/>
                  <a:ext cx="94680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33B1243-DC4D-7FE3-BEF0-77A28959D36C}"/>
                    </a:ext>
                  </a:extLst>
                </p14:cNvPr>
                <p14:cNvContentPartPr/>
                <p14:nvPr/>
              </p14:nvContentPartPr>
              <p14:xfrm>
                <a:off x="1839946" y="4548007"/>
                <a:ext cx="179280" cy="308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33B1243-DC4D-7FE3-BEF0-77A28959D36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831306" y="4539367"/>
                  <a:ext cx="196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FCCEEE8-4277-CEA7-AAB6-C697599A6783}"/>
                    </a:ext>
                  </a:extLst>
                </p14:cNvPr>
                <p14:cNvContentPartPr/>
                <p14:nvPr/>
              </p14:nvContentPartPr>
              <p14:xfrm>
                <a:off x="1972066" y="4148047"/>
                <a:ext cx="360000" cy="322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FCCEEE8-4277-CEA7-AAB6-C697599A678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63066" y="4139407"/>
                  <a:ext cx="3776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5BA788D-AA88-73C3-21F7-9AB51FD4C68C}"/>
                    </a:ext>
                  </a:extLst>
                </p14:cNvPr>
                <p14:cNvContentPartPr/>
                <p14:nvPr/>
              </p14:nvContentPartPr>
              <p14:xfrm>
                <a:off x="2428186" y="4051927"/>
                <a:ext cx="352440" cy="188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5BA788D-AA88-73C3-21F7-9AB51FD4C68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19546" y="4042927"/>
                  <a:ext cx="370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9EAE0B-4F4F-81C9-6626-7DB66D2B75F7}"/>
                    </a:ext>
                  </a:extLst>
                </p14:cNvPr>
                <p14:cNvContentPartPr/>
                <p14:nvPr/>
              </p14:nvContentPartPr>
              <p14:xfrm>
                <a:off x="2485786" y="3654847"/>
                <a:ext cx="384480" cy="363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9EAE0B-4F4F-81C9-6626-7DB66D2B75F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477146" y="3645847"/>
                  <a:ext cx="4021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848E29-464D-9B66-A528-C8FC17B95EA9}"/>
                    </a:ext>
                  </a:extLst>
                </p14:cNvPr>
                <p14:cNvContentPartPr/>
                <p14:nvPr/>
              </p14:nvContentPartPr>
              <p14:xfrm>
                <a:off x="3456706" y="4532887"/>
                <a:ext cx="1216080" cy="930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848E29-464D-9B66-A528-C8FC17B95EA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448066" y="4524247"/>
                  <a:ext cx="1233720" cy="9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D69F2F0-15AC-11BE-D78C-7AE60F10ED5C}"/>
                    </a:ext>
                  </a:extLst>
                </p14:cNvPr>
                <p14:cNvContentPartPr/>
                <p14:nvPr/>
              </p14:nvContentPartPr>
              <p14:xfrm>
                <a:off x="3186706" y="4221487"/>
                <a:ext cx="75600" cy="242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D69F2F0-15AC-11BE-D78C-7AE60F10ED5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178066" y="4212487"/>
                  <a:ext cx="93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E8EF6AC-4F06-A911-57AD-A9D9A58CDCCA}"/>
                    </a:ext>
                  </a:extLst>
                </p14:cNvPr>
                <p14:cNvContentPartPr/>
                <p14:nvPr/>
              </p14:nvContentPartPr>
              <p14:xfrm>
                <a:off x="3448786" y="4426327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E8EF6AC-4F06-A911-57AD-A9D9A58CDC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40146" y="44176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9778A87-56D5-8177-90E3-EC796E42569D}"/>
                    </a:ext>
                  </a:extLst>
                </p14:cNvPr>
                <p14:cNvContentPartPr/>
                <p14:nvPr/>
              </p14:nvContentPartPr>
              <p14:xfrm>
                <a:off x="3522946" y="4221847"/>
                <a:ext cx="272160" cy="184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9778A87-56D5-8177-90E3-EC796E42569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13946" y="4213207"/>
                  <a:ext cx="289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87A05F8-036F-6205-0D4A-5B79C278C415}"/>
                    </a:ext>
                  </a:extLst>
                </p14:cNvPr>
                <p14:cNvContentPartPr/>
                <p14:nvPr/>
              </p14:nvContentPartPr>
              <p14:xfrm>
                <a:off x="3794026" y="4068487"/>
                <a:ext cx="73440" cy="339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87A05F8-036F-6205-0D4A-5B79C278C4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85386" y="4059487"/>
                  <a:ext cx="910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71A582B-4A88-075F-1B86-1CC4434AF686}"/>
                    </a:ext>
                  </a:extLst>
                </p14:cNvPr>
                <p14:cNvContentPartPr/>
                <p14:nvPr/>
              </p14:nvContentPartPr>
              <p14:xfrm>
                <a:off x="4017586" y="4132927"/>
                <a:ext cx="189000" cy="447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71A582B-4A88-075F-1B86-1CC4434AF68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08586" y="4124287"/>
                  <a:ext cx="2066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C6B6025-936F-F501-0973-BBE10D0F489C}"/>
                    </a:ext>
                  </a:extLst>
                </p14:cNvPr>
                <p14:cNvContentPartPr/>
                <p14:nvPr/>
              </p14:nvContentPartPr>
              <p14:xfrm>
                <a:off x="4033426" y="4100167"/>
                <a:ext cx="146520" cy="303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C6B6025-936F-F501-0973-BBE10D0F489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24426" y="4091167"/>
                  <a:ext cx="164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C78340F-A4C9-93B5-B67D-D5B1476BC6C7}"/>
                    </a:ext>
                  </a:extLst>
                </p14:cNvPr>
                <p14:cNvContentPartPr/>
                <p14:nvPr/>
              </p14:nvContentPartPr>
              <p14:xfrm>
                <a:off x="4162306" y="4074247"/>
                <a:ext cx="330840" cy="198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C78340F-A4C9-93B5-B67D-D5B1476BC6C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53666" y="4065607"/>
                  <a:ext cx="348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759A21-CF3C-4EED-548C-BDD0CB43148E}"/>
                    </a:ext>
                  </a:extLst>
                </p14:cNvPr>
                <p14:cNvContentPartPr/>
                <p14:nvPr/>
              </p14:nvContentPartPr>
              <p14:xfrm>
                <a:off x="550426" y="1373527"/>
                <a:ext cx="282960" cy="520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759A21-CF3C-4EED-548C-BDD0CB43148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1786" y="1364527"/>
                  <a:ext cx="3006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0AFE1E8-7F61-54B6-0C67-FD6645D48EB1}"/>
                    </a:ext>
                  </a:extLst>
                </p14:cNvPr>
                <p14:cNvContentPartPr/>
                <p14:nvPr/>
              </p14:nvContentPartPr>
              <p14:xfrm>
                <a:off x="281146" y="2089567"/>
                <a:ext cx="251640" cy="118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0AFE1E8-7F61-54B6-0C67-FD6645D48E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72506" y="2080927"/>
                  <a:ext cx="269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0D8ED69-FFC7-57FB-7837-51CD500AE314}"/>
                    </a:ext>
                  </a:extLst>
                </p14:cNvPr>
                <p14:cNvContentPartPr/>
                <p14:nvPr/>
              </p14:nvContentPartPr>
              <p14:xfrm>
                <a:off x="305626" y="2228167"/>
                <a:ext cx="264240" cy="176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0D8ED69-FFC7-57FB-7837-51CD500AE31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6626" y="2219167"/>
                  <a:ext cx="281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91F613-E7DB-52E6-B0DA-4172D8AC1B59}"/>
                    </a:ext>
                  </a:extLst>
                </p14:cNvPr>
                <p14:cNvContentPartPr/>
                <p14:nvPr/>
              </p14:nvContentPartPr>
              <p14:xfrm>
                <a:off x="576346" y="2364247"/>
                <a:ext cx="7920" cy="257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91F613-E7DB-52E6-B0DA-4172D8AC1B5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7346" y="2355607"/>
                  <a:ext cx="255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7817F66-ED20-4FC0-044B-B58CB5A15C9B}"/>
                    </a:ext>
                  </a:extLst>
                </p14:cNvPr>
                <p14:cNvContentPartPr/>
                <p14:nvPr/>
              </p14:nvContentPartPr>
              <p14:xfrm>
                <a:off x="325426" y="2611567"/>
                <a:ext cx="401040" cy="263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7817F66-ED20-4FC0-044B-B58CB5A15C9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6786" y="2602927"/>
                  <a:ext cx="418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FA726F0-2CD7-D3FB-6369-449D24AD204C}"/>
                    </a:ext>
                  </a:extLst>
                </p14:cNvPr>
                <p14:cNvContentPartPr/>
                <p14:nvPr/>
              </p14:nvContentPartPr>
              <p14:xfrm>
                <a:off x="958306" y="1138807"/>
                <a:ext cx="244080" cy="159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FA726F0-2CD7-D3FB-6369-449D24AD204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9306" y="1130167"/>
                  <a:ext cx="261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5AB21A-C33C-59FC-E139-9A8C1AA60612}"/>
                    </a:ext>
                  </a:extLst>
                </p14:cNvPr>
                <p14:cNvContentPartPr/>
                <p14:nvPr/>
              </p14:nvContentPartPr>
              <p14:xfrm>
                <a:off x="513706" y="1956727"/>
                <a:ext cx="312480" cy="191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5AB21A-C33C-59FC-E139-9A8C1AA606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5066" y="1947727"/>
                  <a:ext cx="330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A5DE9E4-C6DD-8307-6C79-13AAB9F4BED7}"/>
                    </a:ext>
                  </a:extLst>
                </p14:cNvPr>
                <p14:cNvContentPartPr/>
                <p14:nvPr/>
              </p14:nvContentPartPr>
              <p14:xfrm>
                <a:off x="321466" y="2143927"/>
                <a:ext cx="541440" cy="229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A5DE9E4-C6DD-8307-6C79-13AAB9F4BED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2466" y="2135287"/>
                  <a:ext cx="559080" cy="24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13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1B1280-9675-D89F-BD5C-1A171912042D}"/>
                  </a:ext>
                </a:extLst>
              </p14:cNvPr>
              <p14:cNvContentPartPr/>
              <p14:nvPr/>
            </p14:nvContentPartPr>
            <p14:xfrm>
              <a:off x="1593706" y="287670"/>
              <a:ext cx="5947560" cy="129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1B1280-9675-D89F-BD5C-1A1719120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5066" y="278670"/>
                <a:ext cx="5965200" cy="13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823EA5-3960-2DF7-1728-A2C70A112801}"/>
                  </a:ext>
                </a:extLst>
              </p14:cNvPr>
              <p14:cNvContentPartPr/>
              <p14:nvPr/>
            </p14:nvContentPartPr>
            <p14:xfrm>
              <a:off x="1748146" y="793830"/>
              <a:ext cx="2821320" cy="7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823EA5-3960-2DF7-1728-A2C70A1128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9146" y="784830"/>
                <a:ext cx="2838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79911B-4ECC-5F91-04A7-717B25566E58}"/>
                  </a:ext>
                </a:extLst>
              </p14:cNvPr>
              <p14:cNvContentPartPr/>
              <p14:nvPr/>
            </p14:nvContentPartPr>
            <p14:xfrm>
              <a:off x="4637866" y="167430"/>
              <a:ext cx="2501280" cy="68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79911B-4ECC-5F91-04A7-717B25566E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8866" y="158430"/>
                <a:ext cx="251892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35573F-F4E5-4C3E-0583-F4C13E6FF1A5}"/>
                  </a:ext>
                </a:extLst>
              </p14:cNvPr>
              <p14:cNvContentPartPr/>
              <p14:nvPr/>
            </p14:nvContentPartPr>
            <p14:xfrm>
              <a:off x="1567066" y="2180190"/>
              <a:ext cx="37800" cy="1308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35573F-F4E5-4C3E-0583-F4C13E6FF1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8066" y="2171550"/>
                <a:ext cx="55440" cy="13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77ABDF-39CB-4D2A-9ABD-C4E60D168B40}"/>
                  </a:ext>
                </a:extLst>
              </p14:cNvPr>
              <p14:cNvContentPartPr/>
              <p14:nvPr/>
            </p14:nvContentPartPr>
            <p14:xfrm>
              <a:off x="1578586" y="3252630"/>
              <a:ext cx="6075000" cy="156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77ABDF-39CB-4D2A-9ABD-C4E60D168B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9586" y="3243630"/>
                <a:ext cx="60926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E6B90D-8070-5029-C595-880D36B943C0}"/>
                  </a:ext>
                </a:extLst>
              </p14:cNvPr>
              <p14:cNvContentPartPr/>
              <p14:nvPr/>
            </p14:nvContentPartPr>
            <p14:xfrm>
              <a:off x="4541386" y="1031070"/>
              <a:ext cx="18720" cy="59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E6B90D-8070-5029-C595-880D36B94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32746" y="1022430"/>
                <a:ext cx="363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69B30F0-DFBF-86BA-8D01-8E979C93D7C0}"/>
                  </a:ext>
                </a:extLst>
              </p14:cNvPr>
              <p14:cNvContentPartPr/>
              <p14:nvPr/>
            </p14:nvContentPartPr>
            <p14:xfrm>
              <a:off x="1600186" y="1991550"/>
              <a:ext cx="34200" cy="128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69B30F0-DFBF-86BA-8D01-8E979C93D7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1186" y="1982910"/>
                <a:ext cx="518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98235F-6CD4-FF31-A3E9-AA65E90ADD0D}"/>
                  </a:ext>
                </a:extLst>
              </p14:cNvPr>
              <p14:cNvContentPartPr/>
              <p14:nvPr/>
            </p14:nvContentPartPr>
            <p14:xfrm>
              <a:off x="1671826" y="2518230"/>
              <a:ext cx="2973600" cy="163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98235F-6CD4-FF31-A3E9-AA65E90ADD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62826" y="2509230"/>
                <a:ext cx="29912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C425AA0-C648-1169-8819-9D789E2138E7}"/>
                  </a:ext>
                </a:extLst>
              </p14:cNvPr>
              <p14:cNvContentPartPr/>
              <p14:nvPr/>
            </p14:nvContentPartPr>
            <p14:xfrm>
              <a:off x="4710226" y="1751430"/>
              <a:ext cx="2654640" cy="481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C425AA0-C648-1169-8819-9D789E2138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01586" y="1742790"/>
                <a:ext cx="26722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0C3CD99-C4E4-9B0A-AD9F-EB0EBC7788CA}"/>
                  </a:ext>
                </a:extLst>
              </p14:cNvPr>
              <p14:cNvContentPartPr/>
              <p14:nvPr/>
            </p14:nvContentPartPr>
            <p14:xfrm>
              <a:off x="1704226" y="5130030"/>
              <a:ext cx="2532600" cy="149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0C3CD99-C4E4-9B0A-AD9F-EB0EBC7788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95226" y="5121390"/>
                <a:ext cx="25502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CBDF29-1104-3420-BF0C-15191274B36A}"/>
                  </a:ext>
                </a:extLst>
              </p14:cNvPr>
              <p14:cNvContentPartPr/>
              <p14:nvPr/>
            </p14:nvContentPartPr>
            <p14:xfrm>
              <a:off x="4210546" y="5214630"/>
              <a:ext cx="149400" cy="49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CBDF29-1104-3420-BF0C-15191274B3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01906" y="5205630"/>
                <a:ext cx="1670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463BDFA-1ADC-0B0B-1151-F4E3E1352763}"/>
                  </a:ext>
                </a:extLst>
              </p14:cNvPr>
              <p14:cNvContentPartPr/>
              <p14:nvPr/>
            </p14:nvContentPartPr>
            <p14:xfrm>
              <a:off x="4847386" y="2046990"/>
              <a:ext cx="27720" cy="81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463BDFA-1ADC-0B0B-1151-F4E3E135276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38746" y="2037990"/>
                <a:ext cx="453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21637FD-EC6F-CACA-7692-F99EBB99D3FB}"/>
                  </a:ext>
                </a:extLst>
              </p14:cNvPr>
              <p14:cNvContentPartPr/>
              <p14:nvPr/>
            </p14:nvContentPartPr>
            <p14:xfrm>
              <a:off x="4210546" y="4730070"/>
              <a:ext cx="298800" cy="494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21637FD-EC6F-CACA-7692-F99EBB99D3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01906" y="4721430"/>
                <a:ext cx="3164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A36FF90-231C-C98D-9AA3-17E9AFE9F0F4}"/>
                  </a:ext>
                </a:extLst>
              </p14:cNvPr>
              <p14:cNvContentPartPr/>
              <p14:nvPr/>
            </p14:nvContentPartPr>
            <p14:xfrm>
              <a:off x="4476946" y="3854190"/>
              <a:ext cx="3382560" cy="10314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A36FF90-231C-C98D-9AA3-17E9AFE9F0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67946" y="3845550"/>
                <a:ext cx="340020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B27B938-AA74-75AE-B6F7-629EEB1849B9}"/>
                  </a:ext>
                </a:extLst>
              </p14:cNvPr>
              <p14:cNvContentPartPr/>
              <p14:nvPr/>
            </p14:nvContentPartPr>
            <p14:xfrm>
              <a:off x="4616626" y="1529310"/>
              <a:ext cx="18360" cy="542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B27B938-AA74-75AE-B6F7-629EEB1849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07986" y="1520670"/>
                <a:ext cx="360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998968-8D1D-3853-F3C4-3A68B99C77C9}"/>
                  </a:ext>
                </a:extLst>
              </p14:cNvPr>
              <p14:cNvContentPartPr/>
              <p14:nvPr/>
            </p14:nvContentPartPr>
            <p14:xfrm>
              <a:off x="4529146" y="2763390"/>
              <a:ext cx="2520" cy="33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998968-8D1D-3853-F3C4-3A68B99C77C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20506" y="2754390"/>
                <a:ext cx="201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E836F47-CD39-58BF-1740-C4B091816A6C}"/>
                  </a:ext>
                </a:extLst>
              </p14:cNvPr>
              <p14:cNvContentPartPr/>
              <p14:nvPr/>
            </p14:nvContentPartPr>
            <p14:xfrm>
              <a:off x="4605466" y="2253630"/>
              <a:ext cx="67320" cy="489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E836F47-CD39-58BF-1740-C4B091816A6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96826" y="2244990"/>
                <a:ext cx="8496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1CF33C-62F5-3BF9-42FA-E3AF03783D6E}"/>
                  </a:ext>
                </a:extLst>
              </p14:cNvPr>
              <p14:cNvContentPartPr/>
              <p14:nvPr/>
            </p14:nvContentPartPr>
            <p14:xfrm>
              <a:off x="4613746" y="2248590"/>
              <a:ext cx="96840" cy="407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1CF33C-62F5-3BF9-42FA-E3AF03783D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05106" y="2239590"/>
                <a:ext cx="1144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0ECD81-36B5-7327-442A-165A316CB1F3}"/>
                  </a:ext>
                </a:extLst>
              </p14:cNvPr>
              <p14:cNvContentPartPr/>
              <p14:nvPr/>
            </p14:nvContentPartPr>
            <p14:xfrm>
              <a:off x="4487386" y="2216910"/>
              <a:ext cx="211680" cy="57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0ECD81-36B5-7327-442A-165A316CB1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78746" y="2207910"/>
                <a:ext cx="2293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17ED283-104E-ED10-DFE4-80FBA6C86923}"/>
                  </a:ext>
                </a:extLst>
              </p14:cNvPr>
              <p14:cNvContentPartPr/>
              <p14:nvPr/>
            </p14:nvContentPartPr>
            <p14:xfrm>
              <a:off x="4976626" y="2301510"/>
              <a:ext cx="50760" cy="5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17ED283-104E-ED10-DFE4-80FBA6C8692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67626" y="2292870"/>
                <a:ext cx="684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88C8762-DC95-53D6-E787-758C4E512785}"/>
                  </a:ext>
                </a:extLst>
              </p14:cNvPr>
              <p14:cNvContentPartPr/>
              <p14:nvPr/>
            </p14:nvContentPartPr>
            <p14:xfrm>
              <a:off x="5383786" y="2300790"/>
              <a:ext cx="38160" cy="4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88C8762-DC95-53D6-E787-758C4E51278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74786" y="2292150"/>
                <a:ext cx="55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A9815FA-CA0D-33F5-A890-08826B930E16}"/>
                  </a:ext>
                </a:extLst>
              </p14:cNvPr>
              <p14:cNvContentPartPr/>
              <p14:nvPr/>
            </p14:nvContentPartPr>
            <p14:xfrm>
              <a:off x="5968066" y="2131950"/>
              <a:ext cx="590760" cy="141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A9815FA-CA0D-33F5-A890-08826B930E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59426" y="2123310"/>
                <a:ext cx="608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B0577E0-0D1A-2BE0-CCE8-FC3D21B3253E}"/>
                  </a:ext>
                </a:extLst>
              </p14:cNvPr>
              <p14:cNvContentPartPr/>
              <p14:nvPr/>
            </p14:nvContentPartPr>
            <p14:xfrm>
              <a:off x="4835146" y="2688510"/>
              <a:ext cx="46800" cy="2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B0577E0-0D1A-2BE0-CCE8-FC3D21B325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26506" y="2679510"/>
                <a:ext cx="64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159C6BF-D126-CFE6-0866-FBAC74D713B8}"/>
                  </a:ext>
                </a:extLst>
              </p14:cNvPr>
              <p14:cNvContentPartPr/>
              <p14:nvPr/>
            </p14:nvContentPartPr>
            <p14:xfrm>
              <a:off x="5234386" y="2626590"/>
              <a:ext cx="449640" cy="40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159C6BF-D126-CFE6-0866-FBAC74D713B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25746" y="2617950"/>
                <a:ext cx="4672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72F5497-1316-18FC-EB4C-585C7905226B}"/>
                  </a:ext>
                </a:extLst>
              </p14:cNvPr>
              <p14:cNvContentPartPr/>
              <p14:nvPr/>
            </p14:nvContentPartPr>
            <p14:xfrm>
              <a:off x="6161386" y="2602110"/>
              <a:ext cx="726120" cy="36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72F5497-1316-18FC-EB4C-585C790522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52386" y="2593470"/>
                <a:ext cx="7437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F959F59-691F-9A42-07DC-B631C7761D49}"/>
                  </a:ext>
                </a:extLst>
              </p14:cNvPr>
              <p14:cNvContentPartPr/>
              <p14:nvPr/>
            </p14:nvContentPartPr>
            <p14:xfrm>
              <a:off x="4657666" y="1624350"/>
              <a:ext cx="2657520" cy="761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F959F59-691F-9A42-07DC-B631C7761D4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49026" y="1615710"/>
                <a:ext cx="2675160" cy="77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681445A-4E69-6641-1671-7ED64AD48535}"/>
              </a:ext>
            </a:extLst>
          </p:cNvPr>
          <p:cNvGrpSpPr/>
          <p:nvPr/>
        </p:nvGrpSpPr>
        <p:grpSpPr>
          <a:xfrm>
            <a:off x="7676986" y="278310"/>
            <a:ext cx="585720" cy="693000"/>
            <a:chOff x="7676986" y="278310"/>
            <a:chExt cx="585720" cy="6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08BAF89-A411-804F-C0D7-D16266D10A53}"/>
                    </a:ext>
                  </a:extLst>
                </p14:cNvPr>
                <p14:cNvContentPartPr/>
                <p14:nvPr/>
              </p14:nvContentPartPr>
              <p14:xfrm>
                <a:off x="7676986" y="278310"/>
                <a:ext cx="344880" cy="569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08BAF89-A411-804F-C0D7-D16266D10A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67986" y="269310"/>
                  <a:ext cx="362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461FF34-2174-950D-3BAF-81981CBC63F8}"/>
                    </a:ext>
                  </a:extLst>
                </p14:cNvPr>
                <p14:cNvContentPartPr/>
                <p14:nvPr/>
              </p14:nvContentPartPr>
              <p14:xfrm>
                <a:off x="8204746" y="733350"/>
                <a:ext cx="57960" cy="237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461FF34-2174-950D-3BAF-81981CBC63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95746" y="724710"/>
                  <a:ext cx="75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C075CF3-4FF3-79F4-7DB2-20FA546D896B}"/>
                    </a:ext>
                  </a:extLst>
                </p14:cNvPr>
                <p14:cNvContentPartPr/>
                <p14:nvPr/>
              </p14:nvContentPartPr>
              <p14:xfrm>
                <a:off x="8079826" y="592950"/>
                <a:ext cx="1080" cy="1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C075CF3-4FF3-79F4-7DB2-20FA546D89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70826" y="584310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DBDDAD6-09B4-8D7E-93E5-CF8E68CC62F5}"/>
              </a:ext>
            </a:extLst>
          </p:cNvPr>
          <p:cNvGrpSpPr/>
          <p:nvPr/>
        </p:nvGrpSpPr>
        <p:grpSpPr>
          <a:xfrm>
            <a:off x="310306" y="2481870"/>
            <a:ext cx="837720" cy="646920"/>
            <a:chOff x="310306" y="2481870"/>
            <a:chExt cx="83772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D59D2E5-2A95-FDDA-59E6-90D7AB0D7FCB}"/>
                    </a:ext>
                  </a:extLst>
                </p14:cNvPr>
                <p14:cNvContentPartPr/>
                <p14:nvPr/>
              </p14:nvContentPartPr>
              <p14:xfrm>
                <a:off x="310306" y="2696430"/>
                <a:ext cx="387360" cy="432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D59D2E5-2A95-FDDA-59E6-90D7AB0D7F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1306" y="2687430"/>
                  <a:ext cx="4050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D5E83D2-9DB1-0273-C317-CB9921E83168}"/>
                    </a:ext>
                  </a:extLst>
                </p14:cNvPr>
                <p14:cNvContentPartPr/>
                <p14:nvPr/>
              </p14:nvContentPartPr>
              <p14:xfrm>
                <a:off x="325426" y="2568270"/>
                <a:ext cx="249840" cy="452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D5E83D2-9DB1-0273-C317-CB9921E831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6786" y="2559630"/>
                  <a:ext cx="2674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1F1B51C-AF17-07B9-5F87-8AB682394E8B}"/>
                    </a:ext>
                  </a:extLst>
                </p14:cNvPr>
                <p14:cNvContentPartPr/>
                <p14:nvPr/>
              </p14:nvContentPartPr>
              <p14:xfrm>
                <a:off x="680386" y="2791470"/>
                <a:ext cx="267840" cy="204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1F1B51C-AF17-07B9-5F87-8AB682394E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1386" y="2782470"/>
                  <a:ext cx="285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77AAE8A-9096-ACF8-74D2-88D03F91BDEB}"/>
                    </a:ext>
                  </a:extLst>
                </p14:cNvPr>
                <p14:cNvContentPartPr/>
                <p14:nvPr/>
              </p14:nvContentPartPr>
              <p14:xfrm>
                <a:off x="1006906" y="2662590"/>
                <a:ext cx="141120" cy="192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77AAE8A-9096-ACF8-74D2-88D03F91BD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7906" y="2653950"/>
                  <a:ext cx="158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C36AA5-ABC1-701F-ECCF-035124A4B35E}"/>
                    </a:ext>
                  </a:extLst>
                </p14:cNvPr>
                <p14:cNvContentPartPr/>
                <p14:nvPr/>
              </p14:nvContentPartPr>
              <p14:xfrm>
                <a:off x="837346" y="2481870"/>
                <a:ext cx="27000" cy="41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C36AA5-ABC1-701F-ECCF-035124A4B3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8706" y="2473230"/>
                  <a:ext cx="4464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FD750D2-36B0-BB2D-3631-4F5BD46856E0}"/>
                  </a:ext>
                </a:extLst>
              </p14:cNvPr>
              <p14:cNvContentPartPr/>
              <p14:nvPr/>
            </p14:nvContentPartPr>
            <p14:xfrm>
              <a:off x="314266" y="4695150"/>
              <a:ext cx="535680" cy="5684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FD750D2-36B0-BB2D-3631-4F5BD46856E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5626" y="4686150"/>
                <a:ext cx="55332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EBEFAF6-57D8-1C3D-6D53-3DBE6E3F0978}"/>
                  </a:ext>
                </a:extLst>
              </p14:cNvPr>
              <p14:cNvContentPartPr/>
              <p14:nvPr/>
            </p14:nvContentPartPr>
            <p14:xfrm>
              <a:off x="676066" y="4977750"/>
              <a:ext cx="219960" cy="2422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EBEFAF6-57D8-1C3D-6D53-3DBE6E3F097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7426" y="4969110"/>
                <a:ext cx="2376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081AE92-6B86-804A-CC75-F6658A2E06A1}"/>
                  </a:ext>
                </a:extLst>
              </p14:cNvPr>
              <p14:cNvContentPartPr/>
              <p14:nvPr/>
            </p14:nvContentPartPr>
            <p14:xfrm>
              <a:off x="962266" y="4772550"/>
              <a:ext cx="201240" cy="3697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081AE92-6B86-804A-CC75-F6658A2E06A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3626" y="4763550"/>
                <a:ext cx="2188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9DDF693-4645-4835-BED4-17478A4B6767}"/>
                  </a:ext>
                </a:extLst>
              </p14:cNvPr>
              <p14:cNvContentPartPr/>
              <p14:nvPr/>
            </p14:nvContentPartPr>
            <p14:xfrm>
              <a:off x="1208146" y="4750230"/>
              <a:ext cx="124560" cy="324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9DDF693-4645-4835-BED4-17478A4B676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99146" y="4741230"/>
                <a:ext cx="142200" cy="34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DE3E5C8-CAF8-398A-3541-B31195956E9A}"/>
              </a:ext>
            </a:extLst>
          </p:cNvPr>
          <p:cNvGrpSpPr/>
          <p:nvPr/>
        </p:nvGrpSpPr>
        <p:grpSpPr>
          <a:xfrm>
            <a:off x="1585066" y="4008630"/>
            <a:ext cx="10424160" cy="2741760"/>
            <a:chOff x="1585066" y="4008630"/>
            <a:chExt cx="10424160" cy="27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5FFC718-69DC-07C1-60A2-9C683ED08D44}"/>
                    </a:ext>
                  </a:extLst>
                </p14:cNvPr>
                <p14:cNvContentPartPr/>
                <p14:nvPr/>
              </p14:nvContentPartPr>
              <p14:xfrm>
                <a:off x="8607586" y="4904310"/>
                <a:ext cx="253080" cy="412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5FFC718-69DC-07C1-60A2-9C683ED08D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98586" y="4895310"/>
                  <a:ext cx="2707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BA3EE1C-7F6E-6CBA-49DD-11D377D88D23}"/>
                    </a:ext>
                  </a:extLst>
                </p14:cNvPr>
                <p14:cNvContentPartPr/>
                <p14:nvPr/>
              </p14:nvContentPartPr>
              <p14:xfrm>
                <a:off x="9014746" y="5101590"/>
                <a:ext cx="239760" cy="118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BA3EE1C-7F6E-6CBA-49DD-11D377D88D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05746" y="5092950"/>
                  <a:ext cx="25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88BFFD2-B17C-7847-82BD-856EE81A32A7}"/>
                    </a:ext>
                  </a:extLst>
                </p14:cNvPr>
                <p14:cNvContentPartPr/>
                <p14:nvPr/>
              </p14:nvContentPartPr>
              <p14:xfrm>
                <a:off x="9336226" y="4820070"/>
                <a:ext cx="329400" cy="396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88BFFD2-B17C-7847-82BD-856EE81A32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27226" y="4811430"/>
                  <a:ext cx="3470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9BA7F64-FE98-6E76-D9CD-3E966EB01C10}"/>
                    </a:ext>
                  </a:extLst>
                </p14:cNvPr>
                <p14:cNvContentPartPr/>
                <p14:nvPr/>
              </p14:nvContentPartPr>
              <p14:xfrm>
                <a:off x="9792706" y="5045790"/>
                <a:ext cx="207360" cy="37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9BA7F64-FE98-6E76-D9CD-3E966EB01C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84066" y="5036790"/>
                  <a:ext cx="225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6C19E6-9523-C05E-6C27-1F17C3D858E7}"/>
                    </a:ext>
                  </a:extLst>
                </p14:cNvPr>
                <p14:cNvContentPartPr/>
                <p14:nvPr/>
              </p14:nvContentPartPr>
              <p14:xfrm>
                <a:off x="10021666" y="4926270"/>
                <a:ext cx="343440" cy="178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6C19E6-9523-C05E-6C27-1F17C3D858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12666" y="4917270"/>
                  <a:ext cx="361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396983B-7217-EF1D-AC0E-1DFFC108D451}"/>
                    </a:ext>
                  </a:extLst>
                </p14:cNvPr>
                <p14:cNvContentPartPr/>
                <p14:nvPr/>
              </p14:nvContentPartPr>
              <p14:xfrm>
                <a:off x="10339906" y="4579590"/>
                <a:ext cx="178560" cy="861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396983B-7217-EF1D-AC0E-1DFFC108D4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31266" y="4570950"/>
                  <a:ext cx="19620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32BD4FE-8AB5-A93E-BD9E-49ACEC19275F}"/>
                    </a:ext>
                  </a:extLst>
                </p14:cNvPr>
                <p14:cNvContentPartPr/>
                <p14:nvPr/>
              </p14:nvContentPartPr>
              <p14:xfrm>
                <a:off x="10549066" y="4832670"/>
                <a:ext cx="223560" cy="343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32BD4FE-8AB5-A93E-BD9E-49ACEC1927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40066" y="4823670"/>
                  <a:ext cx="2412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0E2F8BE-DD78-48AE-A0DF-12AC4DE83FFC}"/>
                    </a:ext>
                  </a:extLst>
                </p14:cNvPr>
                <p14:cNvContentPartPr/>
                <p14:nvPr/>
              </p14:nvContentPartPr>
              <p14:xfrm>
                <a:off x="10761106" y="4986750"/>
                <a:ext cx="365400" cy="648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0E2F8BE-DD78-48AE-A0DF-12AC4DE83FF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52466" y="4977750"/>
                  <a:ext cx="3830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D5C3E5-EEFF-1BA0-68A2-B5060A12068B}"/>
                    </a:ext>
                  </a:extLst>
                </p14:cNvPr>
                <p14:cNvContentPartPr/>
                <p14:nvPr/>
              </p14:nvContentPartPr>
              <p14:xfrm>
                <a:off x="10997626" y="5127150"/>
                <a:ext cx="191160" cy="163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D5C3E5-EEFF-1BA0-68A2-B5060A12068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88986" y="5118150"/>
                  <a:ext cx="208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8805712-B4D2-6EAB-E92A-81DC1D4714C5}"/>
                    </a:ext>
                  </a:extLst>
                </p14:cNvPr>
                <p14:cNvContentPartPr/>
                <p14:nvPr/>
              </p14:nvContentPartPr>
              <p14:xfrm>
                <a:off x="10660306" y="5107710"/>
                <a:ext cx="265320" cy="174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8805712-B4D2-6EAB-E92A-81DC1D4714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51306" y="5099070"/>
                  <a:ext cx="282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E9FEF50-CF94-93E1-CB63-0426DDDD8A54}"/>
                    </a:ext>
                  </a:extLst>
                </p14:cNvPr>
                <p14:cNvContentPartPr/>
                <p14:nvPr/>
              </p14:nvContentPartPr>
              <p14:xfrm>
                <a:off x="11185546" y="5086110"/>
                <a:ext cx="208440" cy="110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E9FEF50-CF94-93E1-CB63-0426DDDD8A5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76906" y="5077470"/>
                  <a:ext cx="226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292D671-C2BA-7EB1-9485-3AA024CF7335}"/>
                    </a:ext>
                  </a:extLst>
                </p14:cNvPr>
                <p14:cNvContentPartPr/>
                <p14:nvPr/>
              </p14:nvContentPartPr>
              <p14:xfrm>
                <a:off x="11529346" y="4997550"/>
                <a:ext cx="134280" cy="157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292D671-C2BA-7EB1-9485-3AA024CF73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20706" y="4988550"/>
                  <a:ext cx="151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393F812-B300-ADC4-7702-F53D3821D595}"/>
                    </a:ext>
                  </a:extLst>
                </p14:cNvPr>
                <p14:cNvContentPartPr/>
                <p14:nvPr/>
              </p14:nvContentPartPr>
              <p14:xfrm>
                <a:off x="8847706" y="4195110"/>
                <a:ext cx="430200" cy="420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393F812-B300-ADC4-7702-F53D3821D59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38706" y="4186470"/>
                  <a:ext cx="4478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DB0FA1-34F0-8770-A3A5-30801B995FBC}"/>
                    </a:ext>
                  </a:extLst>
                </p14:cNvPr>
                <p14:cNvContentPartPr/>
                <p14:nvPr/>
              </p14:nvContentPartPr>
              <p14:xfrm>
                <a:off x="9687946" y="4117350"/>
                <a:ext cx="120240" cy="425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DB0FA1-34F0-8770-A3A5-30801B995F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79306" y="4108710"/>
                  <a:ext cx="1378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E6CC7C5-BF42-A468-3B02-D3878CCA8DCB}"/>
                    </a:ext>
                  </a:extLst>
                </p14:cNvPr>
                <p14:cNvContentPartPr/>
                <p14:nvPr/>
              </p14:nvContentPartPr>
              <p14:xfrm>
                <a:off x="9478426" y="4451070"/>
                <a:ext cx="171720" cy="123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E6CC7C5-BF42-A468-3B02-D3878CCA8DC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69426" y="4442430"/>
                  <a:ext cx="189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6620C10-AF37-542D-31EB-4F8327713C23}"/>
                    </a:ext>
                  </a:extLst>
                </p14:cNvPr>
                <p14:cNvContentPartPr/>
                <p14:nvPr/>
              </p14:nvContentPartPr>
              <p14:xfrm>
                <a:off x="9643666" y="4377270"/>
                <a:ext cx="205200" cy="25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6620C10-AF37-542D-31EB-4F8327713C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34666" y="4368630"/>
                  <a:ext cx="222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563C09C-FD68-AA56-8BFF-768EDD544DD8}"/>
                    </a:ext>
                  </a:extLst>
                </p14:cNvPr>
                <p14:cNvContentPartPr/>
                <p14:nvPr/>
              </p14:nvContentPartPr>
              <p14:xfrm>
                <a:off x="9953626" y="4356030"/>
                <a:ext cx="237240" cy="228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563C09C-FD68-AA56-8BFF-768EDD544DD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44626" y="4347030"/>
                  <a:ext cx="254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8B4DA7D-2E8E-225B-48E2-36FE4975E56F}"/>
                    </a:ext>
                  </a:extLst>
                </p14:cNvPr>
                <p14:cNvContentPartPr/>
                <p14:nvPr/>
              </p14:nvContentPartPr>
              <p14:xfrm>
                <a:off x="10387786" y="4362150"/>
                <a:ext cx="123120" cy="169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8B4DA7D-2E8E-225B-48E2-36FE4975E5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78786" y="4353150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A07F3C-0169-C199-088D-BF9B78D624F0}"/>
                    </a:ext>
                  </a:extLst>
                </p14:cNvPr>
                <p14:cNvContentPartPr/>
                <p14:nvPr/>
              </p14:nvContentPartPr>
              <p14:xfrm>
                <a:off x="4375786" y="6066750"/>
                <a:ext cx="360" cy="2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A07F3C-0169-C199-088D-BF9B78D624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67146" y="605775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0380F4-844C-1C7E-B1B2-D98E38AAB1E8}"/>
                    </a:ext>
                  </a:extLst>
                </p14:cNvPr>
                <p14:cNvContentPartPr/>
                <p14:nvPr/>
              </p14:nvContentPartPr>
              <p14:xfrm>
                <a:off x="1585066" y="4394910"/>
                <a:ext cx="116280" cy="146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0380F4-844C-1C7E-B1B2-D98E38AAB1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76066" y="4385910"/>
                  <a:ext cx="133920" cy="14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BB5607-01C5-01BE-34FD-B2C2E4A78828}"/>
                    </a:ext>
                  </a:extLst>
                </p14:cNvPr>
                <p14:cNvContentPartPr/>
                <p14:nvPr/>
              </p14:nvContentPartPr>
              <p14:xfrm>
                <a:off x="1587226" y="5571750"/>
                <a:ext cx="6098040" cy="161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BB5607-01C5-01BE-34FD-B2C2E4A788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78226" y="5563110"/>
                  <a:ext cx="6115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63FA02-DF1F-B034-46B1-102ED937B3C5}"/>
                    </a:ext>
                  </a:extLst>
                </p14:cNvPr>
                <p14:cNvContentPartPr/>
                <p14:nvPr/>
              </p14:nvContentPartPr>
              <p14:xfrm>
                <a:off x="4421506" y="4008630"/>
                <a:ext cx="136080" cy="1031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63FA02-DF1F-B034-46B1-102ED937B3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12506" y="3999990"/>
                  <a:ext cx="153720" cy="10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0A4ADA-0725-C0E1-47A7-C400F443D94D}"/>
                    </a:ext>
                  </a:extLst>
                </p14:cNvPr>
                <p14:cNvContentPartPr/>
                <p14:nvPr/>
              </p14:nvContentPartPr>
              <p14:xfrm>
                <a:off x="4460386" y="5266830"/>
                <a:ext cx="16560" cy="626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0A4ADA-0725-C0E1-47A7-C400F443D9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51746" y="5258190"/>
                  <a:ext cx="3420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718E79-F080-FAC5-4F1F-33E817DF17F3}"/>
                    </a:ext>
                  </a:extLst>
                </p14:cNvPr>
                <p14:cNvContentPartPr/>
                <p14:nvPr/>
              </p14:nvContentPartPr>
              <p14:xfrm>
                <a:off x="4541386" y="4086030"/>
                <a:ext cx="3441240" cy="626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718E79-F080-FAC5-4F1F-33E817DF17F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32746" y="4077390"/>
                  <a:ext cx="345888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8F066CF-A652-781E-3904-6D2F65873A06}"/>
                    </a:ext>
                  </a:extLst>
                </p14:cNvPr>
                <p14:cNvContentPartPr/>
                <p14:nvPr/>
              </p14:nvContentPartPr>
              <p14:xfrm>
                <a:off x="4767106" y="4804590"/>
                <a:ext cx="58320" cy="13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8F066CF-A652-781E-3904-6D2F65873A0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58106" y="4795950"/>
                  <a:ext cx="75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EF24AD0-AD0D-1FD3-64F0-CE24B661EF38}"/>
                    </a:ext>
                  </a:extLst>
                </p14:cNvPr>
                <p14:cNvContentPartPr/>
                <p14:nvPr/>
              </p14:nvContentPartPr>
              <p14:xfrm>
                <a:off x="5307106" y="4764630"/>
                <a:ext cx="871920" cy="47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EF24AD0-AD0D-1FD3-64F0-CE24B661EF3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98106" y="4755630"/>
                  <a:ext cx="889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66A9421-41DB-AFDB-3698-6A2303E26B28}"/>
                    </a:ext>
                  </a:extLst>
                </p14:cNvPr>
                <p14:cNvContentPartPr/>
                <p14:nvPr/>
              </p14:nvContentPartPr>
              <p14:xfrm>
                <a:off x="4637866" y="5214630"/>
                <a:ext cx="2520" cy="1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66A9421-41DB-AFDB-3698-6A2303E26B2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28866" y="5205630"/>
                  <a:ext cx="20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3F7F555-C23A-F166-452A-88D8F0A43ECA}"/>
                    </a:ext>
                  </a:extLst>
                </p14:cNvPr>
                <p14:cNvContentPartPr/>
                <p14:nvPr/>
              </p14:nvContentPartPr>
              <p14:xfrm>
                <a:off x="4928026" y="5242710"/>
                <a:ext cx="714600" cy="72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3F7F555-C23A-F166-452A-88D8F0A43EC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19026" y="5233710"/>
                  <a:ext cx="732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C41D963-84BC-CE3F-F812-F79C4F858F56}"/>
                    </a:ext>
                  </a:extLst>
                </p14:cNvPr>
                <p14:cNvContentPartPr/>
                <p14:nvPr/>
              </p14:nvContentPartPr>
              <p14:xfrm>
                <a:off x="6790306" y="4704150"/>
                <a:ext cx="1034280" cy="8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C41D963-84BC-CE3F-F812-F79C4F858F5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81306" y="4695150"/>
                  <a:ext cx="1051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95A5E3-4A19-2AE4-D557-5B1276E17258}"/>
                    </a:ext>
                  </a:extLst>
                </p14:cNvPr>
                <p14:cNvContentPartPr/>
                <p14:nvPr/>
              </p14:nvContentPartPr>
              <p14:xfrm>
                <a:off x="6435706" y="5216790"/>
                <a:ext cx="1049760" cy="50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95A5E3-4A19-2AE4-D557-5B1276E1725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426706" y="5207790"/>
                  <a:ext cx="1067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32158C9-B286-E050-CBE4-AA9FFE53F18E}"/>
                    </a:ext>
                  </a:extLst>
                </p14:cNvPr>
                <p14:cNvContentPartPr/>
                <p14:nvPr/>
              </p14:nvContentPartPr>
              <p14:xfrm>
                <a:off x="8027266" y="5322990"/>
                <a:ext cx="432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32158C9-B286-E050-CBE4-AA9FFE53F18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18626" y="5314350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2E95129-FA9E-57F1-6560-3126E901F6DC}"/>
                    </a:ext>
                  </a:extLst>
                </p14:cNvPr>
                <p14:cNvContentPartPr/>
                <p14:nvPr/>
              </p14:nvContentPartPr>
              <p14:xfrm>
                <a:off x="8321746" y="4831230"/>
                <a:ext cx="4320" cy="1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2E95129-FA9E-57F1-6560-3126E901F6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12746" y="4822590"/>
                  <a:ext cx="21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0910949-CC11-2267-DC60-697B3B7348F2}"/>
                    </a:ext>
                  </a:extLst>
                </p14:cNvPr>
                <p14:cNvContentPartPr/>
                <p14:nvPr/>
              </p14:nvContentPartPr>
              <p14:xfrm>
                <a:off x="8268826" y="4720350"/>
                <a:ext cx="25200" cy="457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0910949-CC11-2267-DC60-697B3B7348F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59826" y="4711710"/>
                  <a:ext cx="428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43F230-B6C3-22DD-8C57-129C47FFFB0B}"/>
                    </a:ext>
                  </a:extLst>
                </p14:cNvPr>
                <p14:cNvContentPartPr/>
                <p14:nvPr/>
              </p14:nvContentPartPr>
              <p14:xfrm>
                <a:off x="8164426" y="5077830"/>
                <a:ext cx="244800" cy="144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43F230-B6C3-22DD-8C57-129C47FFFB0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55786" y="5069190"/>
                  <a:ext cx="262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06685CF-19FE-A80C-21AB-B9C5BFB61014}"/>
                    </a:ext>
                  </a:extLst>
                </p14:cNvPr>
                <p14:cNvContentPartPr/>
                <p14:nvPr/>
              </p14:nvContentPartPr>
              <p14:xfrm>
                <a:off x="8152186" y="4717110"/>
                <a:ext cx="261000" cy="208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06685CF-19FE-A80C-21AB-B9C5BFB6101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43546" y="4708470"/>
                  <a:ext cx="278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7A8D61A-AC05-EB64-982B-77C6E5E4F133}"/>
                    </a:ext>
                  </a:extLst>
                </p14:cNvPr>
                <p14:cNvContentPartPr/>
                <p14:nvPr/>
              </p14:nvContentPartPr>
              <p14:xfrm>
                <a:off x="8348386" y="4197990"/>
                <a:ext cx="14040" cy="310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7A8D61A-AC05-EB64-982B-77C6E5E4F13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39746" y="4188990"/>
                  <a:ext cx="31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2EB0B0D-7EFC-5CDC-0375-B6631A8F64C4}"/>
                    </a:ext>
                  </a:extLst>
                </p14:cNvPr>
                <p14:cNvContentPartPr/>
                <p14:nvPr/>
              </p14:nvContentPartPr>
              <p14:xfrm>
                <a:off x="8204746" y="4444950"/>
                <a:ext cx="279000" cy="205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2EB0B0D-7EFC-5CDC-0375-B6631A8F64C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95746" y="4436310"/>
                  <a:ext cx="296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157EF00-9FBC-232B-E0CD-425F6DB97214}"/>
                    </a:ext>
                  </a:extLst>
                </p14:cNvPr>
                <p14:cNvContentPartPr/>
                <p14:nvPr/>
              </p14:nvContentPartPr>
              <p14:xfrm>
                <a:off x="8194306" y="4086030"/>
                <a:ext cx="392040" cy="216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157EF00-9FBC-232B-E0CD-425F6DB9721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185666" y="4077390"/>
                  <a:ext cx="4096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6C12995-BD79-536E-A0D7-5B51ADDC998A}"/>
                    </a:ext>
                  </a:extLst>
                </p14:cNvPr>
                <p14:cNvContentPartPr/>
                <p14:nvPr/>
              </p14:nvContentPartPr>
              <p14:xfrm>
                <a:off x="3501346" y="5934270"/>
                <a:ext cx="39960" cy="565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6C12995-BD79-536E-A0D7-5B51ADDC998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492346" y="5925270"/>
                  <a:ext cx="576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AA3C966-3BBC-5AED-1007-DCA89F84C817}"/>
                    </a:ext>
                  </a:extLst>
                </p14:cNvPr>
                <p14:cNvContentPartPr/>
                <p14:nvPr/>
              </p14:nvContentPartPr>
              <p14:xfrm>
                <a:off x="3461026" y="5892870"/>
                <a:ext cx="218160" cy="355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AA3C966-3BBC-5AED-1007-DCA89F84C81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452386" y="5884230"/>
                  <a:ext cx="2358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98781C8-74C6-95AC-FCDA-F7289EE3FFC5}"/>
                    </a:ext>
                  </a:extLst>
                </p14:cNvPr>
                <p14:cNvContentPartPr/>
                <p14:nvPr/>
              </p14:nvContentPartPr>
              <p14:xfrm>
                <a:off x="3859906" y="6106710"/>
                <a:ext cx="218160" cy="350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98781C8-74C6-95AC-FCDA-F7289EE3FFC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50906" y="6098070"/>
                  <a:ext cx="2358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8570C98-0CB9-C959-C82E-28F166872346}"/>
                    </a:ext>
                  </a:extLst>
                </p14:cNvPr>
                <p14:cNvContentPartPr/>
                <p14:nvPr/>
              </p14:nvContentPartPr>
              <p14:xfrm>
                <a:off x="4194706" y="6324150"/>
                <a:ext cx="65880" cy="267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8570C98-0CB9-C959-C82E-28F16687234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186066" y="6315150"/>
                  <a:ext cx="835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49DE48E-C683-5F13-68D6-F2623897A9C1}"/>
                    </a:ext>
                  </a:extLst>
                </p14:cNvPr>
                <p14:cNvContentPartPr/>
                <p14:nvPr/>
              </p14:nvContentPartPr>
              <p14:xfrm>
                <a:off x="4150426" y="6147030"/>
                <a:ext cx="57600" cy="8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49DE48E-C683-5F13-68D6-F2623897A9C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141426" y="6138390"/>
                  <a:ext cx="75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40B107E-0431-8763-406C-B85B3C65D714}"/>
                    </a:ext>
                  </a:extLst>
                </p14:cNvPr>
                <p14:cNvContentPartPr/>
                <p14:nvPr/>
              </p14:nvContentPartPr>
              <p14:xfrm>
                <a:off x="4497106" y="6122910"/>
                <a:ext cx="333000" cy="29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40B107E-0431-8763-406C-B85B3C65D71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88106" y="6113910"/>
                  <a:ext cx="350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5099096-CB38-ECCE-68D7-12D6DE0683AA}"/>
                    </a:ext>
                  </a:extLst>
                </p14:cNvPr>
                <p14:cNvContentPartPr/>
                <p14:nvPr/>
              </p14:nvContentPartPr>
              <p14:xfrm>
                <a:off x="4529146" y="6367710"/>
                <a:ext cx="269280" cy="45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5099096-CB38-ECCE-68D7-12D6DE0683A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20506" y="6358710"/>
                  <a:ext cx="286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3BA388E-6F66-1C19-8D54-D929F8359349}"/>
                    </a:ext>
                  </a:extLst>
                </p14:cNvPr>
                <p14:cNvContentPartPr/>
                <p14:nvPr/>
              </p14:nvContentPartPr>
              <p14:xfrm>
                <a:off x="5016946" y="5853630"/>
                <a:ext cx="101880" cy="573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3BA388E-6F66-1C19-8D54-D929F835934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07946" y="5844990"/>
                  <a:ext cx="1195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E07D1E-E8F0-F794-3F54-F5EF77032521}"/>
                    </a:ext>
                  </a:extLst>
                </p14:cNvPr>
                <p14:cNvContentPartPr/>
                <p14:nvPr/>
              </p14:nvContentPartPr>
              <p14:xfrm>
                <a:off x="5032786" y="5801070"/>
                <a:ext cx="285480" cy="397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E07D1E-E8F0-F794-3F54-F5EF7703252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023786" y="5792430"/>
                  <a:ext cx="3031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8208672-7CBD-CDB5-471C-A264E186BF0A}"/>
                    </a:ext>
                  </a:extLst>
                </p14:cNvPr>
                <p14:cNvContentPartPr/>
                <p14:nvPr/>
              </p14:nvContentPartPr>
              <p14:xfrm>
                <a:off x="5375866" y="6179430"/>
                <a:ext cx="170280" cy="330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8208672-7CBD-CDB5-471C-A264E186BF0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66866" y="6170430"/>
                  <a:ext cx="187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7DF0E19-D093-D2A4-39CD-FFACCD620C03}"/>
                    </a:ext>
                  </a:extLst>
                </p14:cNvPr>
                <p14:cNvContentPartPr/>
                <p14:nvPr/>
              </p14:nvContentPartPr>
              <p14:xfrm>
                <a:off x="5758546" y="6384270"/>
                <a:ext cx="23040" cy="171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7DF0E19-D093-D2A4-39CD-FFACCD620C0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49546" y="6375630"/>
                  <a:ext cx="40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9A4AD53-C47A-A0F0-BDBA-7DC682100678}"/>
                    </a:ext>
                  </a:extLst>
                </p14:cNvPr>
                <p14:cNvContentPartPr/>
                <p14:nvPr/>
              </p14:nvContentPartPr>
              <p14:xfrm>
                <a:off x="5649466" y="6283830"/>
                <a:ext cx="15480" cy="8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9A4AD53-C47A-A0F0-BDBA-7DC68210067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640826" y="6274830"/>
                  <a:ext cx="33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E612609-6EB2-DDE0-1550-17A6378624E5}"/>
                    </a:ext>
                  </a:extLst>
                </p14:cNvPr>
                <p14:cNvContentPartPr/>
                <p14:nvPr/>
              </p14:nvContentPartPr>
              <p14:xfrm>
                <a:off x="5410066" y="5797110"/>
                <a:ext cx="244080" cy="244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E612609-6EB2-DDE0-1550-17A6378624E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401066" y="5788110"/>
                  <a:ext cx="261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7387ED1-F4F2-A98D-326A-C8EBFF531C9A}"/>
                    </a:ext>
                  </a:extLst>
                </p14:cNvPr>
                <p14:cNvContentPartPr/>
                <p14:nvPr/>
              </p14:nvContentPartPr>
              <p14:xfrm>
                <a:off x="5669626" y="5628630"/>
                <a:ext cx="156240" cy="366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7387ED1-F4F2-A98D-326A-C8EBFF531C9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660626" y="5619990"/>
                  <a:ext cx="173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086DEDF-08B5-25B5-A2D5-91D22FF520E2}"/>
                    </a:ext>
                  </a:extLst>
                </p14:cNvPr>
                <p14:cNvContentPartPr/>
                <p14:nvPr/>
              </p14:nvContentPartPr>
              <p14:xfrm>
                <a:off x="5669626" y="5799990"/>
                <a:ext cx="245160" cy="70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086DEDF-08B5-25B5-A2D5-91D22FF520E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660626" y="5790990"/>
                  <a:ext cx="262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0E2B3E1-8A42-C4FD-522F-472E719B362F}"/>
                    </a:ext>
                  </a:extLst>
                </p14:cNvPr>
                <p14:cNvContentPartPr/>
                <p14:nvPr/>
              </p14:nvContentPartPr>
              <p14:xfrm>
                <a:off x="5911546" y="5790270"/>
                <a:ext cx="230400" cy="178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0E2B3E1-8A42-C4FD-522F-472E719B36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902546" y="5781630"/>
                  <a:ext cx="248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958FEEE-BF40-8759-4D9C-AD933BA540E8}"/>
                    </a:ext>
                  </a:extLst>
                </p14:cNvPr>
                <p14:cNvContentPartPr/>
                <p14:nvPr/>
              </p14:nvContentPartPr>
              <p14:xfrm>
                <a:off x="6177586" y="5648790"/>
                <a:ext cx="135720" cy="3326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958FEEE-BF40-8759-4D9C-AD933BA540E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168946" y="5640150"/>
                  <a:ext cx="1533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BCB4904-9D76-9137-DCC4-2896AC428671}"/>
                    </a:ext>
                  </a:extLst>
                </p14:cNvPr>
                <p14:cNvContentPartPr/>
                <p14:nvPr/>
              </p14:nvContentPartPr>
              <p14:xfrm>
                <a:off x="6181546" y="5812590"/>
                <a:ext cx="309600" cy="1346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BCB4904-9D76-9137-DCC4-2896AC42867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172546" y="5803950"/>
                  <a:ext cx="327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1A6E7B4-0DE3-655E-CCD8-88C23B7DEB52}"/>
                    </a:ext>
                  </a:extLst>
                </p14:cNvPr>
                <p14:cNvContentPartPr/>
                <p14:nvPr/>
              </p14:nvContentPartPr>
              <p14:xfrm>
                <a:off x="6615706" y="5744910"/>
                <a:ext cx="150840" cy="180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1A6E7B4-0DE3-655E-CCD8-88C23B7DEB5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606706" y="5736270"/>
                  <a:ext cx="168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91B0546-89F2-8BAF-AADA-AB072D15895B}"/>
                    </a:ext>
                  </a:extLst>
                </p14:cNvPr>
                <p14:cNvContentPartPr/>
                <p14:nvPr/>
              </p14:nvContentPartPr>
              <p14:xfrm>
                <a:off x="6423466" y="5612790"/>
                <a:ext cx="53280" cy="378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91B0546-89F2-8BAF-AADA-AB072D15895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414466" y="5603790"/>
                  <a:ext cx="70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156DB60-B653-BD76-E1B4-DED8382D933F}"/>
                    </a:ext>
                  </a:extLst>
                </p14:cNvPr>
                <p14:cNvContentPartPr/>
                <p14:nvPr/>
              </p14:nvContentPartPr>
              <p14:xfrm>
                <a:off x="6431386" y="6371670"/>
                <a:ext cx="457560" cy="73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156DB60-B653-BD76-E1B4-DED8382D933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22386" y="6362670"/>
                  <a:ext cx="475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609FBBE-7A53-6B12-AB92-8B7D931857DA}"/>
                    </a:ext>
                  </a:extLst>
                </p14:cNvPr>
                <p14:cNvContentPartPr/>
                <p14:nvPr/>
              </p14:nvContentPartPr>
              <p14:xfrm>
                <a:off x="6608866" y="6207510"/>
                <a:ext cx="110880" cy="296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609FBBE-7A53-6B12-AB92-8B7D931857D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599866" y="6198510"/>
                  <a:ext cx="1285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2617AF4-73C5-1B7D-99AC-B83CECF7473A}"/>
                    </a:ext>
                  </a:extLst>
                </p14:cNvPr>
                <p14:cNvContentPartPr/>
                <p14:nvPr/>
              </p14:nvContentPartPr>
              <p14:xfrm>
                <a:off x="7285666" y="5982510"/>
                <a:ext cx="107280" cy="477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2617AF4-73C5-1B7D-99AC-B83CECF7473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277026" y="5973510"/>
                  <a:ext cx="1249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EC3A68F-222F-E5E0-7A34-D9C776973B70}"/>
                    </a:ext>
                  </a:extLst>
                </p14:cNvPr>
                <p14:cNvContentPartPr/>
                <p14:nvPr/>
              </p14:nvContentPartPr>
              <p14:xfrm>
                <a:off x="7205386" y="5904750"/>
                <a:ext cx="258840" cy="359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EC3A68F-222F-E5E0-7A34-D9C776973B7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196386" y="5895750"/>
                  <a:ext cx="2764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812AA36-5769-92DE-4FC5-6C8A311F452F}"/>
                    </a:ext>
                  </a:extLst>
                </p14:cNvPr>
                <p14:cNvContentPartPr/>
                <p14:nvPr/>
              </p14:nvContentPartPr>
              <p14:xfrm>
                <a:off x="7636666" y="6227670"/>
                <a:ext cx="205200" cy="275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812AA36-5769-92DE-4FC5-6C8A311F452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628026" y="6218670"/>
                  <a:ext cx="222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D3B19B2-EB2A-3FE1-25A8-C5B0EF729F91}"/>
                    </a:ext>
                  </a:extLst>
                </p14:cNvPr>
                <p14:cNvContentPartPr/>
                <p14:nvPr/>
              </p14:nvContentPartPr>
              <p14:xfrm>
                <a:off x="8019346" y="6339990"/>
                <a:ext cx="40320" cy="176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D3B19B2-EB2A-3FE1-25A8-C5B0EF729F9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010706" y="6330990"/>
                  <a:ext cx="57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9F9BB90-9B6B-9049-1AF1-E20E8AE76A54}"/>
                    </a:ext>
                  </a:extLst>
                </p14:cNvPr>
                <p14:cNvContentPartPr/>
                <p14:nvPr/>
              </p14:nvContentPartPr>
              <p14:xfrm>
                <a:off x="7959226" y="6227670"/>
                <a:ext cx="22680" cy="4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9F9BB90-9B6B-9049-1AF1-E20E8AE76A5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950226" y="6218670"/>
                  <a:ext cx="40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F6CC721-EA17-25F4-3EF2-2872EBFA209C}"/>
                    </a:ext>
                  </a:extLst>
                </p14:cNvPr>
                <p14:cNvContentPartPr/>
                <p14:nvPr/>
              </p14:nvContentPartPr>
              <p14:xfrm>
                <a:off x="7567186" y="5554110"/>
                <a:ext cx="225360" cy="341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F6CC721-EA17-25F4-3EF2-2872EBFA209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558186" y="5545470"/>
                  <a:ext cx="243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DF291A3-1638-02B6-5B8C-A3A49AB360F6}"/>
                    </a:ext>
                  </a:extLst>
                </p14:cNvPr>
                <p14:cNvContentPartPr/>
                <p14:nvPr/>
              </p14:nvContentPartPr>
              <p14:xfrm>
                <a:off x="7850146" y="5691990"/>
                <a:ext cx="410040" cy="355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DF291A3-1638-02B6-5B8C-A3A49AB360F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41146" y="5683350"/>
                  <a:ext cx="4276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44D1DC-C774-221D-DE05-B45D5050E22A}"/>
                    </a:ext>
                  </a:extLst>
                </p14:cNvPr>
                <p14:cNvContentPartPr/>
                <p14:nvPr/>
              </p14:nvContentPartPr>
              <p14:xfrm>
                <a:off x="8529106" y="5774070"/>
                <a:ext cx="532440" cy="545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44D1DC-C774-221D-DE05-B45D5050E22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520466" y="5765430"/>
                  <a:ext cx="5500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F52D0D2-99FA-AEFC-71A7-E596926CD82B}"/>
                    </a:ext>
                  </a:extLst>
                </p14:cNvPr>
                <p14:cNvContentPartPr/>
                <p14:nvPr/>
              </p14:nvContentPartPr>
              <p14:xfrm>
                <a:off x="8756986" y="6090870"/>
                <a:ext cx="389880" cy="375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F52D0D2-99FA-AEFC-71A7-E596926CD82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747986" y="6082230"/>
                  <a:ext cx="4075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2337202-8117-7A27-4513-42ADAF88D6C1}"/>
                    </a:ext>
                  </a:extLst>
                </p14:cNvPr>
                <p14:cNvContentPartPr/>
                <p14:nvPr/>
              </p14:nvContentPartPr>
              <p14:xfrm>
                <a:off x="9366826" y="6239910"/>
                <a:ext cx="66960" cy="287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2337202-8117-7A27-4513-42ADAF88D6C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357826" y="6230910"/>
                  <a:ext cx="84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20A9476-6F0D-04B9-E102-2E70E5B0866A}"/>
                    </a:ext>
                  </a:extLst>
                </p14:cNvPr>
                <p14:cNvContentPartPr/>
                <p14:nvPr/>
              </p14:nvContentPartPr>
              <p14:xfrm>
                <a:off x="9413986" y="6463110"/>
                <a:ext cx="126720" cy="482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20A9476-6F0D-04B9-E102-2E70E5B0866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404986" y="6454110"/>
                  <a:ext cx="144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A8E4464-0F67-D885-3F95-55DEA9F08EEC}"/>
                    </a:ext>
                  </a:extLst>
                </p14:cNvPr>
                <p14:cNvContentPartPr/>
                <p14:nvPr/>
              </p14:nvContentPartPr>
              <p14:xfrm>
                <a:off x="9643666" y="6332070"/>
                <a:ext cx="8640" cy="167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A8E4464-0F67-D885-3F95-55DEA9F08EE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34666" y="6323070"/>
                  <a:ext cx="26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4BFA38D-362C-0BEB-A59E-7174FC0F8197}"/>
                    </a:ext>
                  </a:extLst>
                </p14:cNvPr>
                <p14:cNvContentPartPr/>
                <p14:nvPr/>
              </p14:nvContentPartPr>
              <p14:xfrm>
                <a:off x="9482746" y="6090870"/>
                <a:ext cx="26640" cy="11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4BFA38D-362C-0BEB-A59E-7174FC0F819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473746" y="6082230"/>
                  <a:ext cx="44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BF224A6-6DE7-DF10-228C-DC9239A47B14}"/>
                    </a:ext>
                  </a:extLst>
                </p14:cNvPr>
                <p14:cNvContentPartPr/>
                <p14:nvPr/>
              </p14:nvContentPartPr>
              <p14:xfrm>
                <a:off x="9712426" y="5900790"/>
                <a:ext cx="126720" cy="162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BF224A6-6DE7-DF10-228C-DC9239A47B1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703426" y="5891790"/>
                  <a:ext cx="1443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A873542-3BB8-B52C-1FA6-08946F53B708}"/>
                    </a:ext>
                  </a:extLst>
                </p14:cNvPr>
                <p14:cNvContentPartPr/>
                <p14:nvPr/>
              </p14:nvContentPartPr>
              <p14:xfrm>
                <a:off x="9687946" y="6087270"/>
                <a:ext cx="124200" cy="360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A873542-3BB8-B52C-1FA6-08946F53B70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679306" y="6078630"/>
                  <a:ext cx="141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5F22AA6-9F68-2037-0E12-3A8333DFAC38}"/>
                    </a:ext>
                  </a:extLst>
                </p14:cNvPr>
                <p14:cNvContentPartPr/>
                <p14:nvPr/>
              </p14:nvContentPartPr>
              <p14:xfrm>
                <a:off x="9951106" y="5678670"/>
                <a:ext cx="359280" cy="4510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5F22AA6-9F68-2037-0E12-3A8333DFAC3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942106" y="5669670"/>
                  <a:ext cx="3769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BC6EECF-67E5-6B2D-0A8A-9E9E250096A6}"/>
                    </a:ext>
                  </a:extLst>
                </p14:cNvPr>
                <p14:cNvContentPartPr/>
                <p14:nvPr/>
              </p14:nvContentPartPr>
              <p14:xfrm>
                <a:off x="10058746" y="5917710"/>
                <a:ext cx="286200" cy="385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BC6EECF-67E5-6B2D-0A8A-9E9E250096A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049746" y="5909070"/>
                  <a:ext cx="3038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F936FAD-F087-5EC7-B492-351E1E01AF83}"/>
                    </a:ext>
                  </a:extLst>
                </p14:cNvPr>
                <p14:cNvContentPartPr/>
                <p14:nvPr/>
              </p14:nvContentPartPr>
              <p14:xfrm>
                <a:off x="10521706" y="6074670"/>
                <a:ext cx="106920" cy="2448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F936FAD-F087-5EC7-B492-351E1E01AF8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513066" y="6065670"/>
                  <a:ext cx="124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04859F6-CC4D-89A1-E9E0-D18BEC0E9BCA}"/>
                    </a:ext>
                  </a:extLst>
                </p14:cNvPr>
                <p14:cNvContentPartPr/>
                <p14:nvPr/>
              </p14:nvContentPartPr>
              <p14:xfrm>
                <a:off x="10727626" y="6026430"/>
                <a:ext cx="28800" cy="291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04859F6-CC4D-89A1-E9E0-D18BEC0E9BC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718986" y="6017430"/>
                  <a:ext cx="464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6F6C378-1D86-CC1D-9D2C-E31B6FE7D527}"/>
                    </a:ext>
                  </a:extLst>
                </p14:cNvPr>
                <p14:cNvContentPartPr/>
                <p14:nvPr/>
              </p14:nvContentPartPr>
              <p14:xfrm>
                <a:off x="10217146" y="5407950"/>
                <a:ext cx="165240" cy="298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6F6C378-1D86-CC1D-9D2C-E31B6FE7D52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208146" y="5398950"/>
                  <a:ext cx="182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84B698E-82D4-FF2F-CE34-1271F27E79EC}"/>
                    </a:ext>
                  </a:extLst>
                </p14:cNvPr>
                <p14:cNvContentPartPr/>
                <p14:nvPr/>
              </p14:nvContentPartPr>
              <p14:xfrm>
                <a:off x="10724026" y="5815830"/>
                <a:ext cx="357840" cy="291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84B698E-82D4-FF2F-CE34-1271F27E79E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715026" y="5806830"/>
                  <a:ext cx="375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4849CF5-A175-C5D8-6000-A147C9482013}"/>
                    </a:ext>
                  </a:extLst>
                </p14:cNvPr>
                <p14:cNvContentPartPr/>
                <p14:nvPr/>
              </p14:nvContentPartPr>
              <p14:xfrm>
                <a:off x="10844626" y="5704950"/>
                <a:ext cx="110160" cy="342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4849CF5-A175-C5D8-6000-A147C948201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835986" y="5695950"/>
                  <a:ext cx="1278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F1F024C-4F34-E7A3-0E40-2CBE5F7E51DC}"/>
                    </a:ext>
                  </a:extLst>
                </p14:cNvPr>
                <p14:cNvContentPartPr/>
                <p14:nvPr/>
              </p14:nvContentPartPr>
              <p14:xfrm>
                <a:off x="11149186" y="5662830"/>
                <a:ext cx="365040" cy="478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F1F024C-4F34-E7A3-0E40-2CBE5F7E51D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140186" y="5654190"/>
                  <a:ext cx="3826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3344811-7EEA-19D0-2636-C2F104D6E458}"/>
                    </a:ext>
                  </a:extLst>
                </p14:cNvPr>
                <p14:cNvContentPartPr/>
                <p14:nvPr/>
              </p14:nvContentPartPr>
              <p14:xfrm>
                <a:off x="11312266" y="5909790"/>
                <a:ext cx="99360" cy="3243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3344811-7EEA-19D0-2636-C2F104D6E45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303266" y="5901150"/>
                  <a:ext cx="117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F56DDB4-D3DF-D06C-6E8E-F9C80FF83F95}"/>
                    </a:ext>
                  </a:extLst>
                </p14:cNvPr>
                <p14:cNvContentPartPr/>
                <p14:nvPr/>
              </p14:nvContentPartPr>
              <p14:xfrm>
                <a:off x="11573626" y="5950110"/>
                <a:ext cx="147960" cy="264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F56DDB4-D3DF-D06C-6E8E-F9C80FF83F9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564986" y="5941470"/>
                  <a:ext cx="165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450620B-0EFB-2ACA-D248-0CD95F05E802}"/>
                    </a:ext>
                  </a:extLst>
                </p14:cNvPr>
                <p14:cNvContentPartPr/>
                <p14:nvPr/>
              </p14:nvContentPartPr>
              <p14:xfrm>
                <a:off x="11731306" y="5946510"/>
                <a:ext cx="91080" cy="324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450620B-0EFB-2ACA-D248-0CD95F05E80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722666" y="5937510"/>
                  <a:ext cx="108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4195329-8407-0231-C011-20BF4C13D951}"/>
                    </a:ext>
                  </a:extLst>
                </p14:cNvPr>
                <p14:cNvContentPartPr/>
                <p14:nvPr/>
              </p14:nvContentPartPr>
              <p14:xfrm>
                <a:off x="11517466" y="5487870"/>
                <a:ext cx="59400" cy="2138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4195329-8407-0231-C011-20BF4C13D95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508826" y="5478870"/>
                  <a:ext cx="77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6B43967-3C8A-63D2-8EA5-AA232F1AC773}"/>
                    </a:ext>
                  </a:extLst>
                </p14:cNvPr>
                <p14:cNvContentPartPr/>
                <p14:nvPr/>
              </p14:nvContentPartPr>
              <p14:xfrm>
                <a:off x="11445106" y="5423790"/>
                <a:ext cx="243000" cy="295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6B43967-3C8A-63D2-8EA5-AA232F1AC77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436106" y="5414790"/>
                  <a:ext cx="2606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8A2A19B-E5EB-5179-85C6-C94011B4FA57}"/>
                    </a:ext>
                  </a:extLst>
                </p14:cNvPr>
                <p14:cNvContentPartPr/>
                <p14:nvPr/>
              </p14:nvContentPartPr>
              <p14:xfrm>
                <a:off x="8272786" y="5419470"/>
                <a:ext cx="123480" cy="13201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8A2A19B-E5EB-5179-85C6-C94011B4FA5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264146" y="5410830"/>
                  <a:ext cx="141120" cy="13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4798E61-AE39-37AF-8098-E7C4875E2A9B}"/>
                    </a:ext>
                  </a:extLst>
                </p14:cNvPr>
                <p14:cNvContentPartPr/>
                <p14:nvPr/>
              </p14:nvContentPartPr>
              <p14:xfrm>
                <a:off x="8303746" y="6593790"/>
                <a:ext cx="3146760" cy="1317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4798E61-AE39-37AF-8098-E7C4875E2A9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295106" y="6584790"/>
                  <a:ext cx="3164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E6012B4-AB02-AB6F-8144-002CC66373D1}"/>
                    </a:ext>
                  </a:extLst>
                </p14:cNvPr>
                <p14:cNvContentPartPr/>
                <p14:nvPr/>
              </p14:nvContentPartPr>
              <p14:xfrm>
                <a:off x="8438746" y="5475990"/>
                <a:ext cx="3570480" cy="11574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E6012B4-AB02-AB6F-8144-002CC66373D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429746" y="5467350"/>
                  <a:ext cx="3588120" cy="11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8AECEC0-7AE9-727A-2811-0F30EF2C88F1}"/>
                    </a:ext>
                  </a:extLst>
                </p14:cNvPr>
                <p14:cNvContentPartPr/>
                <p14:nvPr/>
              </p14:nvContentPartPr>
              <p14:xfrm>
                <a:off x="2860186" y="5397870"/>
                <a:ext cx="5489640" cy="13525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8AECEC0-7AE9-727A-2811-0F30EF2C88F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851546" y="5389230"/>
                  <a:ext cx="5507280" cy="137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CCA8601-B10C-486F-D810-228BD307CA00}"/>
              </a:ext>
            </a:extLst>
          </p:cNvPr>
          <p:cNvGrpSpPr/>
          <p:nvPr/>
        </p:nvGrpSpPr>
        <p:grpSpPr>
          <a:xfrm>
            <a:off x="7209346" y="1497270"/>
            <a:ext cx="4908240" cy="1925280"/>
            <a:chOff x="7209346" y="1497270"/>
            <a:chExt cx="4908240" cy="19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F555858-8167-D3F1-B37E-C8E0E8DF943F}"/>
                    </a:ext>
                  </a:extLst>
                </p14:cNvPr>
                <p14:cNvContentPartPr/>
                <p14:nvPr/>
              </p14:nvContentPartPr>
              <p14:xfrm>
                <a:off x="7680586" y="1681950"/>
                <a:ext cx="36720" cy="16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555858-8167-D3F1-B37E-C8E0E8DF943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671946" y="1672950"/>
                  <a:ext cx="54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5367F8-0609-1E38-E27B-8B71C6EC4F90}"/>
                    </a:ext>
                  </a:extLst>
                </p14:cNvPr>
                <p14:cNvContentPartPr/>
                <p14:nvPr/>
              </p14:nvContentPartPr>
              <p14:xfrm>
                <a:off x="7930426" y="1681950"/>
                <a:ext cx="223920" cy="22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5367F8-0609-1E38-E27B-8B71C6EC4F9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921786" y="1672950"/>
                  <a:ext cx="241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EE3117F-8941-C14D-5684-AC9D9CAEAEA3}"/>
                    </a:ext>
                  </a:extLst>
                </p14:cNvPr>
                <p14:cNvContentPartPr/>
                <p14:nvPr/>
              </p14:nvContentPartPr>
              <p14:xfrm>
                <a:off x="7209346" y="2111790"/>
                <a:ext cx="580680" cy="24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EE3117F-8941-C14D-5684-AC9D9CAEAEA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200706" y="2103150"/>
                  <a:ext cx="598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190AF74-4E94-3EDC-9E38-8D2EEFEFF3DC}"/>
                    </a:ext>
                  </a:extLst>
                </p14:cNvPr>
                <p14:cNvContentPartPr/>
                <p14:nvPr/>
              </p14:nvContentPartPr>
              <p14:xfrm>
                <a:off x="7245346" y="2550270"/>
                <a:ext cx="730440" cy="79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190AF74-4E94-3EDC-9E38-8D2EEFEFF3D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36706" y="2541630"/>
                  <a:ext cx="748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7AEA95-D352-9284-FCCC-BE9DA408EFFF}"/>
                    </a:ext>
                  </a:extLst>
                </p14:cNvPr>
                <p14:cNvContentPartPr/>
                <p14:nvPr/>
              </p14:nvContentPartPr>
              <p14:xfrm>
                <a:off x="8216986" y="2232750"/>
                <a:ext cx="12600" cy="204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7AEA95-D352-9284-FCCC-BE9DA408EFF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207986" y="2223750"/>
                  <a:ext cx="30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E0F6537-BDA7-DE74-CDB3-5F9760D03499}"/>
                    </a:ext>
                  </a:extLst>
                </p14:cNvPr>
                <p14:cNvContentPartPr/>
                <p14:nvPr/>
              </p14:nvContentPartPr>
              <p14:xfrm>
                <a:off x="8047426" y="2421750"/>
                <a:ext cx="233640" cy="147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E0F6537-BDA7-DE74-CDB3-5F9760D0349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038786" y="2412750"/>
                  <a:ext cx="251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DFF261-2A6A-52D3-B4BC-DE94638A89C5}"/>
                    </a:ext>
                  </a:extLst>
                </p14:cNvPr>
                <p14:cNvContentPartPr/>
                <p14:nvPr/>
              </p14:nvContentPartPr>
              <p14:xfrm>
                <a:off x="8099986" y="2115030"/>
                <a:ext cx="262440" cy="113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DFF261-2A6A-52D3-B4BC-DE94638A89C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90986" y="2106030"/>
                  <a:ext cx="280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978C8C-D536-F8B9-925C-9061CCFA6B28}"/>
                    </a:ext>
                  </a:extLst>
                </p14:cNvPr>
                <p14:cNvContentPartPr/>
                <p14:nvPr/>
              </p14:nvContentPartPr>
              <p14:xfrm>
                <a:off x="8506426" y="2198190"/>
                <a:ext cx="311760" cy="426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978C8C-D536-F8B9-925C-9061CCFA6B2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497786" y="2189190"/>
                  <a:ext cx="3294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2E07349-ABF1-6E2E-044B-83174EE8B586}"/>
                    </a:ext>
                  </a:extLst>
                </p14:cNvPr>
                <p14:cNvContentPartPr/>
                <p14:nvPr/>
              </p14:nvContentPartPr>
              <p14:xfrm>
                <a:off x="8950666" y="2405190"/>
                <a:ext cx="289080" cy="160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2E07349-ABF1-6E2E-044B-83174EE8B58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41666" y="2396550"/>
                  <a:ext cx="306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D393F30-7F3C-2D97-CC8A-8F23534127D1}"/>
                    </a:ext>
                  </a:extLst>
                </p14:cNvPr>
                <p14:cNvContentPartPr/>
                <p14:nvPr/>
              </p14:nvContentPartPr>
              <p14:xfrm>
                <a:off x="9357466" y="2333190"/>
                <a:ext cx="229320" cy="270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D393F30-7F3C-2D97-CC8A-8F23534127D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348826" y="2324550"/>
                  <a:ext cx="2469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A79F9D2-25BD-A278-EBA2-51DC7DB65416}"/>
                    </a:ext>
                  </a:extLst>
                </p14:cNvPr>
                <p14:cNvContentPartPr/>
                <p14:nvPr/>
              </p14:nvContentPartPr>
              <p14:xfrm>
                <a:off x="9603346" y="2172270"/>
                <a:ext cx="208440" cy="461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A79F9D2-25BD-A278-EBA2-51DC7DB6541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94346" y="2163630"/>
                  <a:ext cx="2260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5032DC7-0A1F-0C4C-A9ED-318826D2F2E4}"/>
                    </a:ext>
                  </a:extLst>
                </p14:cNvPr>
                <p14:cNvContentPartPr/>
                <p14:nvPr/>
              </p14:nvContentPartPr>
              <p14:xfrm>
                <a:off x="9663826" y="2407350"/>
                <a:ext cx="151200" cy="70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5032DC7-0A1F-0C4C-A9ED-318826D2F2E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654826" y="2398710"/>
                  <a:ext cx="168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25505A-DD9F-D341-0EC4-692A0F4FDB41}"/>
                    </a:ext>
                  </a:extLst>
                </p14:cNvPr>
                <p14:cNvContentPartPr/>
                <p14:nvPr/>
              </p14:nvContentPartPr>
              <p14:xfrm>
                <a:off x="9948226" y="2372430"/>
                <a:ext cx="309960" cy="194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25505A-DD9F-D341-0EC4-692A0F4FDB4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939226" y="2363430"/>
                  <a:ext cx="327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8C2D66-6FFF-F58D-013C-754154E9ECCE}"/>
                    </a:ext>
                  </a:extLst>
                </p14:cNvPr>
                <p14:cNvContentPartPr/>
                <p14:nvPr/>
              </p14:nvContentPartPr>
              <p14:xfrm>
                <a:off x="10357186" y="2369550"/>
                <a:ext cx="279720" cy="136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8C2D66-6FFF-F58D-013C-754154E9ECC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348186" y="2360550"/>
                  <a:ext cx="297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96DF8AE-F381-9A6D-9D29-4F1BDF8A4D3E}"/>
                    </a:ext>
                  </a:extLst>
                </p14:cNvPr>
                <p14:cNvContentPartPr/>
                <p14:nvPr/>
              </p14:nvContentPartPr>
              <p14:xfrm>
                <a:off x="10630786" y="2055630"/>
                <a:ext cx="183960" cy="551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96DF8AE-F381-9A6D-9D29-4F1BDF8A4D3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622146" y="2046990"/>
                  <a:ext cx="20160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D41EDFD-FA96-0CBE-A911-E1F0C534D076}"/>
                    </a:ext>
                  </a:extLst>
                </p14:cNvPr>
                <p14:cNvContentPartPr/>
                <p14:nvPr/>
              </p14:nvContentPartPr>
              <p14:xfrm>
                <a:off x="10639426" y="2290710"/>
                <a:ext cx="225000" cy="139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D41EDFD-FA96-0CBE-A911-E1F0C534D07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630426" y="2282070"/>
                  <a:ext cx="242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6ACA713-FE72-4E4D-10F8-89640407D66A}"/>
                    </a:ext>
                  </a:extLst>
                </p14:cNvPr>
                <p14:cNvContentPartPr/>
                <p14:nvPr/>
              </p14:nvContentPartPr>
              <p14:xfrm>
                <a:off x="10910146" y="2403750"/>
                <a:ext cx="250200" cy="173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6ACA713-FE72-4E4D-10F8-89640407D66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901146" y="2394750"/>
                  <a:ext cx="267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6F2079F-8B58-16D3-8790-D273CB07474D}"/>
                    </a:ext>
                  </a:extLst>
                </p14:cNvPr>
                <p14:cNvContentPartPr/>
                <p14:nvPr/>
              </p14:nvContentPartPr>
              <p14:xfrm>
                <a:off x="11175106" y="2341110"/>
                <a:ext cx="325440" cy="243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6F2079F-8B58-16D3-8790-D273CB07474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166106" y="2332470"/>
                  <a:ext cx="343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1BA43EC-64DF-000C-A406-DD317B9B3DC3}"/>
                    </a:ext>
                  </a:extLst>
                </p14:cNvPr>
                <p14:cNvContentPartPr/>
                <p14:nvPr/>
              </p14:nvContentPartPr>
              <p14:xfrm>
                <a:off x="11607826" y="2385390"/>
                <a:ext cx="309240" cy="163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1BA43EC-64DF-000C-A406-DD317B9B3DC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598826" y="2376390"/>
                  <a:ext cx="326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EAE35CF-2602-E776-3A9A-528C917062E7}"/>
                    </a:ext>
                  </a:extLst>
                </p14:cNvPr>
                <p14:cNvContentPartPr/>
                <p14:nvPr/>
              </p14:nvContentPartPr>
              <p14:xfrm>
                <a:off x="12032626" y="2212590"/>
                <a:ext cx="84960" cy="25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EAE35CF-2602-E776-3A9A-528C917062E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2023626" y="2203590"/>
                  <a:ext cx="102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648EF94-C594-F11D-58B5-C766BAA4E287}"/>
                    </a:ext>
                  </a:extLst>
                </p14:cNvPr>
                <p14:cNvContentPartPr/>
                <p14:nvPr/>
              </p14:nvContentPartPr>
              <p14:xfrm>
                <a:off x="8394106" y="1590150"/>
                <a:ext cx="105120" cy="525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648EF94-C594-F11D-58B5-C766BAA4E28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385466" y="1581150"/>
                  <a:ext cx="1227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9F84EE-A186-AD27-985D-75A62005D457}"/>
                    </a:ext>
                  </a:extLst>
                </p14:cNvPr>
                <p14:cNvContentPartPr/>
                <p14:nvPr/>
              </p14:nvContentPartPr>
              <p14:xfrm>
                <a:off x="8821426" y="1497270"/>
                <a:ext cx="79920" cy="435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9F84EE-A186-AD27-985D-75A62005D45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812786" y="1488270"/>
                  <a:ext cx="975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D4D237-CA69-7B12-33A5-E1F7AE613F8C}"/>
                    </a:ext>
                  </a:extLst>
                </p14:cNvPr>
                <p14:cNvContentPartPr/>
                <p14:nvPr/>
              </p14:nvContentPartPr>
              <p14:xfrm>
                <a:off x="8829706" y="1549470"/>
                <a:ext cx="240840" cy="483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D4D237-CA69-7B12-33A5-E1F7AE613F8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821066" y="1540830"/>
                  <a:ext cx="2584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5AEF411-EB99-4A66-9742-2D4C15D9FEAD}"/>
                    </a:ext>
                  </a:extLst>
                </p14:cNvPr>
                <p14:cNvContentPartPr/>
                <p14:nvPr/>
              </p14:nvContentPartPr>
              <p14:xfrm>
                <a:off x="9155866" y="1762230"/>
                <a:ext cx="564480" cy="400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5AEF411-EB99-4A66-9742-2D4C15D9FEA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147226" y="1753590"/>
                  <a:ext cx="5821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9034F39-49BC-830B-BD9B-0B5C09FF7902}"/>
                    </a:ext>
                  </a:extLst>
                </p14:cNvPr>
                <p14:cNvContentPartPr/>
                <p14:nvPr/>
              </p14:nvContentPartPr>
              <p14:xfrm>
                <a:off x="9787666" y="1719750"/>
                <a:ext cx="166320" cy="218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9034F39-49BC-830B-BD9B-0B5C09FF790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779026" y="1710750"/>
                  <a:ext cx="183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503C013-FF64-1D31-E7AF-B62AFABA7707}"/>
                    </a:ext>
                  </a:extLst>
                </p14:cNvPr>
                <p14:cNvContentPartPr/>
                <p14:nvPr/>
              </p14:nvContentPartPr>
              <p14:xfrm>
                <a:off x="10139746" y="1778430"/>
                <a:ext cx="226080" cy="166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503C013-FF64-1D31-E7AF-B62AFABA770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130746" y="1769430"/>
                  <a:ext cx="243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B9A6114-45A4-F7D4-ED65-B7403A17723C}"/>
                    </a:ext>
                  </a:extLst>
                </p14:cNvPr>
                <p14:cNvContentPartPr/>
                <p14:nvPr/>
              </p14:nvContentPartPr>
              <p14:xfrm>
                <a:off x="10505866" y="1774470"/>
                <a:ext cx="52560" cy="155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B9A6114-45A4-F7D4-ED65-B7403A17723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497226" y="1765830"/>
                  <a:ext cx="70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3F51E9-7BB9-4992-E303-F0A800B02FBA}"/>
                    </a:ext>
                  </a:extLst>
                </p14:cNvPr>
                <p14:cNvContentPartPr/>
                <p14:nvPr/>
              </p14:nvContentPartPr>
              <p14:xfrm>
                <a:off x="10750666" y="1790310"/>
                <a:ext cx="122400" cy="143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3F51E9-7BB9-4992-E303-F0A800B02FB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741666" y="1781670"/>
                  <a:ext cx="140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51F77B-BAC1-802A-FAB4-046B6A0155BD}"/>
                    </a:ext>
                  </a:extLst>
                </p14:cNvPr>
                <p14:cNvContentPartPr/>
                <p14:nvPr/>
              </p14:nvContentPartPr>
              <p14:xfrm>
                <a:off x="10627186" y="1541550"/>
                <a:ext cx="15480" cy="9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51F77B-BAC1-802A-FAB4-046B6A0155B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618186" y="1532910"/>
                  <a:ext cx="33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BC2C34D-54A8-4FAE-70B5-4756A2219E32}"/>
                    </a:ext>
                  </a:extLst>
                </p14:cNvPr>
                <p14:cNvContentPartPr/>
                <p14:nvPr/>
              </p14:nvContentPartPr>
              <p14:xfrm>
                <a:off x="10014466" y="2751150"/>
                <a:ext cx="86400" cy="214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BC2C34D-54A8-4FAE-70B5-4756A2219E3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005826" y="2742150"/>
                  <a:ext cx="104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3BE17D-9480-DADB-C9B7-D8301C514661}"/>
                    </a:ext>
                  </a:extLst>
                </p14:cNvPr>
                <p14:cNvContentPartPr/>
                <p14:nvPr/>
              </p14:nvContentPartPr>
              <p14:xfrm>
                <a:off x="10155586" y="2743230"/>
                <a:ext cx="25200" cy="199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3BE17D-9480-DADB-C9B7-D8301C51466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146586" y="2734230"/>
                  <a:ext cx="42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59797F0-8DEC-3099-CAC6-CCE92F697827}"/>
                    </a:ext>
                  </a:extLst>
                </p14:cNvPr>
                <p14:cNvContentPartPr/>
                <p14:nvPr/>
              </p14:nvContentPartPr>
              <p14:xfrm>
                <a:off x="9921586" y="2772750"/>
                <a:ext cx="390600" cy="226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59797F0-8DEC-3099-CAC6-CCE92F69782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912586" y="2763750"/>
                  <a:ext cx="408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0527A6-BB42-FF67-5131-9BEB5F30FD21}"/>
                    </a:ext>
                  </a:extLst>
                </p14:cNvPr>
                <p14:cNvContentPartPr/>
                <p14:nvPr/>
              </p14:nvContentPartPr>
              <p14:xfrm>
                <a:off x="9695866" y="3080550"/>
                <a:ext cx="129240" cy="325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0527A6-BB42-FF67-5131-9BEB5F30FD2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687226" y="3071550"/>
                  <a:ext cx="1468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17BFEE4-F0EA-6F5F-38AE-AC73D93DF94F}"/>
                    </a:ext>
                  </a:extLst>
                </p14:cNvPr>
                <p14:cNvContentPartPr/>
                <p14:nvPr/>
              </p14:nvContentPartPr>
              <p14:xfrm>
                <a:off x="9760666" y="3049950"/>
                <a:ext cx="329400" cy="329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17BFEE4-F0EA-6F5F-38AE-AC73D93DF94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751666" y="3040950"/>
                  <a:ext cx="3470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6AC50A6-062E-D63F-EE34-1DCB92E665E4}"/>
                    </a:ext>
                  </a:extLst>
                </p14:cNvPr>
                <p14:cNvContentPartPr/>
                <p14:nvPr/>
              </p14:nvContentPartPr>
              <p14:xfrm>
                <a:off x="10151626" y="3211230"/>
                <a:ext cx="185400" cy="211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6AC50A6-062E-D63F-EE34-1DCB92E665E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142986" y="3202230"/>
                  <a:ext cx="203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F9A20D-1500-2655-F461-18785A7BB864}"/>
                    </a:ext>
                  </a:extLst>
                </p14:cNvPr>
                <p14:cNvContentPartPr/>
                <p14:nvPr/>
              </p14:nvContentPartPr>
              <p14:xfrm>
                <a:off x="10411906" y="3076590"/>
                <a:ext cx="142920" cy="324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F9A20D-1500-2655-F461-18785A7BB86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402906" y="3067950"/>
                  <a:ext cx="1605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692C1F8-8A10-C774-9E7D-71CA982446AA}"/>
                    </a:ext>
                  </a:extLst>
                </p14:cNvPr>
                <p14:cNvContentPartPr/>
                <p14:nvPr/>
              </p14:nvContentPartPr>
              <p14:xfrm>
                <a:off x="10699546" y="3116910"/>
                <a:ext cx="8640" cy="154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692C1F8-8A10-C774-9E7D-71CA982446A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690906" y="3108270"/>
                  <a:ext cx="26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0578481-5662-7181-8F0F-3DF82B747EDB}"/>
                    </a:ext>
                  </a:extLst>
                </p14:cNvPr>
                <p14:cNvContentPartPr/>
                <p14:nvPr/>
              </p14:nvContentPartPr>
              <p14:xfrm>
                <a:off x="11050186" y="2895510"/>
                <a:ext cx="177120" cy="429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0578481-5662-7181-8F0F-3DF82B747ED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41186" y="2886870"/>
                  <a:ext cx="1947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9D54E50-0F2F-E3D4-17C8-8BC0D4E0D1F6}"/>
                    </a:ext>
                  </a:extLst>
                </p14:cNvPr>
                <p14:cNvContentPartPr/>
                <p14:nvPr/>
              </p14:nvContentPartPr>
              <p14:xfrm>
                <a:off x="11102386" y="3094950"/>
                <a:ext cx="316080" cy="186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9D54E50-0F2F-E3D4-17C8-8BC0D4E0D1F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093746" y="3086310"/>
                  <a:ext cx="333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7296BDD-D4A7-2F05-0381-F35AD609E21B}"/>
                    </a:ext>
                  </a:extLst>
                </p14:cNvPr>
                <p14:cNvContentPartPr/>
                <p14:nvPr/>
              </p14:nvContentPartPr>
              <p14:xfrm>
                <a:off x="11513866" y="2996310"/>
                <a:ext cx="92520" cy="176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7296BDD-D4A7-2F05-0381-F35AD609E21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504866" y="2987670"/>
                  <a:ext cx="110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57BBBCE-88D1-8322-D31A-F8A3544259FB}"/>
                    </a:ext>
                  </a:extLst>
                </p14:cNvPr>
                <p14:cNvContentPartPr/>
                <p14:nvPr/>
              </p14:nvContentPartPr>
              <p14:xfrm>
                <a:off x="11763346" y="3079470"/>
                <a:ext cx="136800" cy="65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57BBBCE-88D1-8322-D31A-F8A3544259F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754346" y="3070470"/>
                  <a:ext cx="154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E3E4E93-93C6-87E7-8733-9F874EDB09F5}"/>
                    </a:ext>
                  </a:extLst>
                </p14:cNvPr>
                <p14:cNvContentPartPr/>
                <p14:nvPr/>
              </p14:nvContentPartPr>
              <p14:xfrm>
                <a:off x="11660386" y="2843670"/>
                <a:ext cx="2520" cy="20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E3E4E93-93C6-87E7-8733-9F874EDB09F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651386" y="2835030"/>
                  <a:ext cx="20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4E64CFB-205B-BD8F-A0E3-8AB94C5B55DF}"/>
                    </a:ext>
                  </a:extLst>
                </p14:cNvPr>
                <p14:cNvContentPartPr/>
                <p14:nvPr/>
              </p14:nvContentPartPr>
              <p14:xfrm>
                <a:off x="10847506" y="3108630"/>
                <a:ext cx="84240" cy="210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4E64CFB-205B-BD8F-A0E3-8AB94C5B55D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838866" y="3099630"/>
                  <a:ext cx="101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2E0AD6E-300A-5355-71FB-8896B5E7A1B6}"/>
                    </a:ext>
                  </a:extLst>
                </p14:cNvPr>
                <p14:cNvContentPartPr/>
                <p14:nvPr/>
              </p14:nvContentPartPr>
              <p14:xfrm>
                <a:off x="7939066" y="2883630"/>
                <a:ext cx="207360" cy="2973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2E0AD6E-300A-5355-71FB-8896B5E7A1B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30426" y="2874630"/>
                  <a:ext cx="225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AA7D2E5-2C2C-125E-17CD-9FFE81CBEC49}"/>
                    </a:ext>
                  </a:extLst>
                </p14:cNvPr>
                <p14:cNvContentPartPr/>
                <p14:nvPr/>
              </p14:nvContentPartPr>
              <p14:xfrm>
                <a:off x="8192506" y="2795070"/>
                <a:ext cx="179640" cy="3387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AA7D2E5-2C2C-125E-17CD-9FFE81CBEC4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183866" y="2786070"/>
                  <a:ext cx="1972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D730A1A-AE71-EB84-0D53-0E32819140B2}"/>
                    </a:ext>
                  </a:extLst>
                </p14:cNvPr>
                <p14:cNvContentPartPr/>
                <p14:nvPr/>
              </p14:nvContentPartPr>
              <p14:xfrm>
                <a:off x="8176666" y="2904150"/>
                <a:ext cx="179280" cy="84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D730A1A-AE71-EB84-0D53-0E32819140B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167666" y="2895150"/>
                  <a:ext cx="196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57EBFC9-3E5A-8529-A812-34E781659230}"/>
                    </a:ext>
                  </a:extLst>
                </p14:cNvPr>
                <p14:cNvContentPartPr/>
                <p14:nvPr/>
              </p14:nvContentPartPr>
              <p14:xfrm>
                <a:off x="8542066" y="2916390"/>
                <a:ext cx="209160" cy="1231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57EBFC9-3E5A-8529-A812-34E78165923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533426" y="2907390"/>
                  <a:ext cx="226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92122DA-7E00-79EE-BDB0-D1BE3592A1AC}"/>
                    </a:ext>
                  </a:extLst>
                </p14:cNvPr>
                <p14:cNvContentPartPr/>
                <p14:nvPr/>
              </p14:nvContentPartPr>
              <p14:xfrm>
                <a:off x="8777146" y="2726670"/>
                <a:ext cx="127440" cy="3999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92122DA-7E00-79EE-BDB0-D1BE3592A1A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68146" y="2718030"/>
                  <a:ext cx="1450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ABEA77B-1BF1-123D-AE10-3212CD1EFD4E}"/>
                    </a:ext>
                  </a:extLst>
                </p14:cNvPr>
                <p14:cNvContentPartPr/>
                <p14:nvPr/>
              </p14:nvContentPartPr>
              <p14:xfrm>
                <a:off x="8793346" y="2877510"/>
                <a:ext cx="284040" cy="1314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ABEA77B-1BF1-123D-AE10-3212CD1EFD4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84706" y="2868510"/>
                  <a:ext cx="301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19FB7D6-31C9-38DD-17F4-4B5436270002}"/>
                    </a:ext>
                  </a:extLst>
                </p14:cNvPr>
                <p14:cNvContentPartPr/>
                <p14:nvPr/>
              </p14:nvContentPartPr>
              <p14:xfrm>
                <a:off x="9223906" y="2847630"/>
                <a:ext cx="69840" cy="1389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19FB7D6-31C9-38DD-17F4-4B543627000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214906" y="2838630"/>
                  <a:ext cx="87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0FEE580-A71C-B56B-4098-394D250A55D7}"/>
                    </a:ext>
                  </a:extLst>
                </p14:cNvPr>
                <p14:cNvContentPartPr/>
                <p14:nvPr/>
              </p14:nvContentPartPr>
              <p14:xfrm>
                <a:off x="9087106" y="2787150"/>
                <a:ext cx="23760" cy="295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0FEE580-A71C-B56B-4098-394D250A55D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078466" y="2778150"/>
                  <a:ext cx="41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52CFB05-AC4B-65DB-64FB-01305411EF49}"/>
                    </a:ext>
                  </a:extLst>
                </p14:cNvPr>
                <p14:cNvContentPartPr/>
                <p14:nvPr/>
              </p14:nvContentPartPr>
              <p14:xfrm>
                <a:off x="7691026" y="2692830"/>
                <a:ext cx="1860840" cy="5972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52CFB05-AC4B-65DB-64FB-01305411EF4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682026" y="2683830"/>
                  <a:ext cx="1878480" cy="61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953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34A98B3-E572-522A-0005-D1DA76DCAFED}"/>
                  </a:ext>
                </a:extLst>
              </p14:cNvPr>
              <p14:cNvContentPartPr/>
              <p14:nvPr/>
            </p14:nvContentPartPr>
            <p14:xfrm>
              <a:off x="6813706" y="3303030"/>
              <a:ext cx="4275360" cy="8467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34A98B3-E572-522A-0005-D1DA76DCA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5066" y="3294390"/>
                <a:ext cx="429300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11E0925-03DD-203D-AE73-D3A80FF96D70}"/>
                  </a:ext>
                </a:extLst>
              </p14:cNvPr>
              <p14:cNvContentPartPr/>
              <p14:nvPr/>
            </p14:nvContentPartPr>
            <p14:xfrm>
              <a:off x="4428346" y="4958670"/>
              <a:ext cx="517320" cy="1227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11E0925-03DD-203D-AE73-D3A80FF96D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9346" y="4949670"/>
                <a:ext cx="5349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F9B2F5EA-CA1F-4B07-4A3A-39F7B79479D8}"/>
                  </a:ext>
                </a:extLst>
              </p14:cNvPr>
              <p14:cNvContentPartPr/>
              <p14:nvPr/>
            </p14:nvContentPartPr>
            <p14:xfrm>
              <a:off x="5323306" y="4660230"/>
              <a:ext cx="6243840" cy="2214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F9B2F5EA-CA1F-4B07-4A3A-39F7B79479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4666" y="4651230"/>
                <a:ext cx="62614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D7207329-4A21-4B30-B7CE-76C90F72A6C2}"/>
                  </a:ext>
                </a:extLst>
              </p14:cNvPr>
              <p14:cNvContentPartPr/>
              <p14:nvPr/>
            </p14:nvContentPartPr>
            <p14:xfrm>
              <a:off x="877666" y="5034630"/>
              <a:ext cx="1837440" cy="51012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D7207329-4A21-4B30-B7CE-76C90F72A6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9026" y="5025990"/>
                <a:ext cx="1855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592B6E-3081-7A81-6943-4D466177DFA7}"/>
                  </a:ext>
                </a:extLst>
              </p14:cNvPr>
              <p14:cNvContentPartPr/>
              <p14:nvPr/>
            </p14:nvContentPartPr>
            <p14:xfrm>
              <a:off x="1498306" y="387750"/>
              <a:ext cx="101880" cy="91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592B6E-3081-7A81-6943-4D466177DF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9306" y="378750"/>
                <a:ext cx="119520" cy="9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E499B0-FB90-0A56-D686-775AFA3C4706}"/>
                  </a:ext>
                </a:extLst>
              </p14:cNvPr>
              <p14:cNvContentPartPr/>
              <p14:nvPr/>
            </p14:nvContentPartPr>
            <p14:xfrm>
              <a:off x="1542586" y="448950"/>
              <a:ext cx="231120" cy="38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E499B0-FB90-0A56-D686-775AFA3C47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3946" y="440310"/>
                <a:ext cx="2487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28B3F7-E180-A3D8-B71C-CD1D52AC160D}"/>
                  </a:ext>
                </a:extLst>
              </p14:cNvPr>
              <p14:cNvContentPartPr/>
              <p14:nvPr/>
            </p14:nvContentPartPr>
            <p14:xfrm>
              <a:off x="1989346" y="837750"/>
              <a:ext cx="178200" cy="39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28B3F7-E180-A3D8-B71C-CD1D52AC16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80706" y="829110"/>
                <a:ext cx="1958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61C0A0-D6C4-39E0-598E-7C5B202BF162}"/>
                  </a:ext>
                </a:extLst>
              </p14:cNvPr>
              <p14:cNvContentPartPr/>
              <p14:nvPr/>
            </p14:nvContentPartPr>
            <p14:xfrm>
              <a:off x="2461666" y="1099470"/>
              <a:ext cx="99000" cy="20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61C0A0-D6C4-39E0-598E-7C5B202BF1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2666" y="1090470"/>
                <a:ext cx="1166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C399B7-3063-9C89-7929-9D6713CADB10}"/>
                  </a:ext>
                </a:extLst>
              </p14:cNvPr>
              <p14:cNvContentPartPr/>
              <p14:nvPr/>
            </p14:nvContentPartPr>
            <p14:xfrm>
              <a:off x="2437186" y="729750"/>
              <a:ext cx="1080" cy="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C399B7-3063-9C89-7929-9D6713CADB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8546" y="720750"/>
                <a:ext cx="187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2885F5E-EFA4-608C-CB59-BF3313E71E65}"/>
                  </a:ext>
                </a:extLst>
              </p14:cNvPr>
              <p14:cNvContentPartPr/>
              <p14:nvPr/>
            </p14:nvContentPartPr>
            <p14:xfrm>
              <a:off x="2485786" y="3940590"/>
              <a:ext cx="74520" cy="3646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2885F5E-EFA4-608C-CB59-BF3313E71E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77146" y="3931590"/>
                <a:ext cx="921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9B5D955-0B53-007A-1B0A-B507525B7B63}"/>
                  </a:ext>
                </a:extLst>
              </p14:cNvPr>
              <p14:cNvContentPartPr/>
              <p14:nvPr/>
            </p14:nvContentPartPr>
            <p14:xfrm>
              <a:off x="2405146" y="3860310"/>
              <a:ext cx="360" cy="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9B5D955-0B53-007A-1B0A-B507525B7B6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96146" y="38516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D4310B3-B1DD-264C-2BE5-FDD47B8D1B79}"/>
                  </a:ext>
                </a:extLst>
              </p14:cNvPr>
              <p14:cNvContentPartPr/>
              <p14:nvPr/>
            </p14:nvContentPartPr>
            <p14:xfrm>
              <a:off x="1437826" y="3394110"/>
              <a:ext cx="138240" cy="835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D4310B3-B1DD-264C-2BE5-FDD47B8D1B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28826" y="3385110"/>
                <a:ext cx="155880" cy="8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01E7786-B8DB-1C2C-9A32-0BCF79BBBDD7}"/>
                  </a:ext>
                </a:extLst>
              </p14:cNvPr>
              <p14:cNvContentPartPr/>
              <p14:nvPr/>
            </p14:nvContentPartPr>
            <p14:xfrm>
              <a:off x="1542586" y="3444150"/>
              <a:ext cx="231480" cy="472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01E7786-B8DB-1C2C-9A32-0BCF79BBBD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33946" y="3435510"/>
                <a:ext cx="2491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18A64F8-A182-8DAB-CF9E-29EAD4B48F61}"/>
                  </a:ext>
                </a:extLst>
              </p14:cNvPr>
              <p14:cNvContentPartPr/>
              <p14:nvPr/>
            </p14:nvContentPartPr>
            <p14:xfrm>
              <a:off x="1920586" y="3836190"/>
              <a:ext cx="220680" cy="3830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18A64F8-A182-8DAB-CF9E-29EAD4B48F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11586" y="3827190"/>
                <a:ext cx="2383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114B0FD-423B-09FD-22AE-62A5A85CA1FE}"/>
                  </a:ext>
                </a:extLst>
              </p14:cNvPr>
              <p14:cNvContentPartPr/>
              <p14:nvPr/>
            </p14:nvContentPartPr>
            <p14:xfrm>
              <a:off x="1897906" y="2985510"/>
              <a:ext cx="196920" cy="354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114B0FD-423B-09FD-22AE-62A5A85CA1F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89266" y="2976510"/>
                <a:ext cx="2145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714C35E-CEBD-331B-4C11-09E98E955C02}"/>
                  </a:ext>
                </a:extLst>
              </p14:cNvPr>
              <p14:cNvContentPartPr/>
              <p14:nvPr/>
            </p14:nvContentPartPr>
            <p14:xfrm>
              <a:off x="4742626" y="5057670"/>
              <a:ext cx="493920" cy="7268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714C35E-CEBD-331B-4C11-09E98E955C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33626" y="5049030"/>
                <a:ext cx="51156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606BD79E-4801-61DF-8199-21CAB61533E6}"/>
                  </a:ext>
                </a:extLst>
              </p14:cNvPr>
              <p14:cNvContentPartPr/>
              <p14:nvPr/>
            </p14:nvContentPartPr>
            <p14:xfrm>
              <a:off x="5875546" y="5632950"/>
              <a:ext cx="128160" cy="73620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606BD79E-4801-61DF-8199-21CAB61533E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66546" y="5623950"/>
                <a:ext cx="14580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6083323-EC66-5A1C-B660-8DA74BA2B04F}"/>
                  </a:ext>
                </a:extLst>
              </p14:cNvPr>
              <p14:cNvContentPartPr/>
              <p14:nvPr/>
            </p14:nvContentPartPr>
            <p14:xfrm>
              <a:off x="5883466" y="5603070"/>
              <a:ext cx="257040" cy="4309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6083323-EC66-5A1C-B660-8DA74BA2B04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74466" y="5594070"/>
                <a:ext cx="27468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E49BDB26-5334-E442-EBDF-56D8E8E5CAFE}"/>
                  </a:ext>
                </a:extLst>
              </p14:cNvPr>
              <p14:cNvContentPartPr/>
              <p14:nvPr/>
            </p14:nvContentPartPr>
            <p14:xfrm>
              <a:off x="6365506" y="6042630"/>
              <a:ext cx="309240" cy="4204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E49BDB26-5334-E442-EBDF-56D8E8E5CA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56506" y="6033990"/>
                <a:ext cx="3268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218011B4-0BA9-6B8D-3682-8D281669CD4A}"/>
                  </a:ext>
                </a:extLst>
              </p14:cNvPr>
              <p14:cNvContentPartPr/>
              <p14:nvPr/>
            </p14:nvContentPartPr>
            <p14:xfrm>
              <a:off x="6874906" y="6343950"/>
              <a:ext cx="101880" cy="1987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218011B4-0BA9-6B8D-3682-8D281669CD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66266" y="6335310"/>
                <a:ext cx="1195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FDA8E8F-7A07-FB4B-DF71-A51A49040588}"/>
                  </a:ext>
                </a:extLst>
              </p14:cNvPr>
              <p14:cNvContentPartPr/>
              <p14:nvPr/>
            </p14:nvContentPartPr>
            <p14:xfrm>
              <a:off x="6802546" y="6114990"/>
              <a:ext cx="25200" cy="3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FDA8E8F-7A07-FB4B-DF71-A51A4904058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93546" y="6105990"/>
                <a:ext cx="42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ACCDA9B8-5835-22B4-6789-272BAF2C4AD9}"/>
                  </a:ext>
                </a:extLst>
              </p14:cNvPr>
              <p14:cNvContentPartPr/>
              <p14:nvPr/>
            </p14:nvContentPartPr>
            <p14:xfrm>
              <a:off x="6136906" y="5339550"/>
              <a:ext cx="124920" cy="2408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ACCDA9B8-5835-22B4-6789-272BAF2C4AD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28266" y="5330550"/>
                <a:ext cx="1425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5CFF7ABF-87BB-C315-97A3-71006DC0A4C1}"/>
                  </a:ext>
                </a:extLst>
              </p14:cNvPr>
              <p14:cNvContentPartPr/>
              <p14:nvPr/>
            </p14:nvContentPartPr>
            <p14:xfrm>
              <a:off x="6189466" y="5279430"/>
              <a:ext cx="209160" cy="403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5CFF7ABF-87BB-C315-97A3-71006DC0A4C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80466" y="5270790"/>
                <a:ext cx="2268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1379AF44-5716-E6C1-6AE2-CAA22910D492}"/>
                  </a:ext>
                </a:extLst>
              </p14:cNvPr>
              <p14:cNvContentPartPr/>
              <p14:nvPr/>
            </p14:nvContentPartPr>
            <p14:xfrm>
              <a:off x="6213946" y="5455830"/>
              <a:ext cx="181080" cy="486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1379AF44-5716-E6C1-6AE2-CAA22910D4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04946" y="5446830"/>
                <a:ext cx="1987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3C9B456E-6B11-F4E6-08F2-A23AC5D2401A}"/>
                  </a:ext>
                </a:extLst>
              </p14:cNvPr>
              <p14:cNvContentPartPr/>
              <p14:nvPr/>
            </p14:nvContentPartPr>
            <p14:xfrm>
              <a:off x="6310786" y="5599470"/>
              <a:ext cx="143640" cy="777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3C9B456E-6B11-F4E6-08F2-A23AC5D2401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01786" y="5590830"/>
                <a:ext cx="1612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C50D2D0D-D439-E2AA-0A69-ACD112CDBC6D}"/>
                  </a:ext>
                </a:extLst>
              </p14:cNvPr>
              <p14:cNvContentPartPr/>
              <p14:nvPr/>
            </p14:nvContentPartPr>
            <p14:xfrm>
              <a:off x="7253626" y="5572470"/>
              <a:ext cx="483840" cy="5446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C50D2D0D-D439-E2AA-0A69-ACD112CDBC6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44626" y="5563830"/>
                <a:ext cx="50148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C6DAA0B2-28CF-BE3E-01D3-147C7CFC6352}"/>
                  </a:ext>
                </a:extLst>
              </p14:cNvPr>
              <p14:cNvContentPartPr/>
              <p14:nvPr/>
            </p14:nvContentPartPr>
            <p14:xfrm>
              <a:off x="7967146" y="6162870"/>
              <a:ext cx="31320" cy="13716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C6DAA0B2-28CF-BE3E-01D3-147C7CFC63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58146" y="6154230"/>
                <a:ext cx="489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BBAEDE90-1534-650D-EE34-BCBEC2FEFF35}"/>
                  </a:ext>
                </a:extLst>
              </p14:cNvPr>
              <p14:cNvContentPartPr/>
              <p14:nvPr/>
            </p14:nvContentPartPr>
            <p14:xfrm>
              <a:off x="7854106" y="5914110"/>
              <a:ext cx="360" cy="3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BBAEDE90-1534-650D-EE34-BCBEC2FEFF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45466" y="59051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635BF53-D039-360F-6038-C0C75A91FCF9}"/>
                  </a:ext>
                </a:extLst>
              </p14:cNvPr>
              <p14:cNvContentPartPr/>
              <p14:nvPr/>
            </p14:nvContentPartPr>
            <p14:xfrm>
              <a:off x="7952026" y="5046150"/>
              <a:ext cx="496440" cy="5266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635BF53-D039-360F-6038-C0C75A91FCF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943386" y="5037150"/>
                <a:ext cx="5140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AFD2EF92-46CF-FB25-2B92-905240FA161A}"/>
                  </a:ext>
                </a:extLst>
              </p14:cNvPr>
              <p14:cNvContentPartPr/>
              <p14:nvPr/>
            </p14:nvContentPartPr>
            <p14:xfrm>
              <a:off x="8591746" y="5376270"/>
              <a:ext cx="113040" cy="3416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AFD2EF92-46CF-FB25-2B92-905240FA161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582746" y="5367270"/>
                <a:ext cx="1306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9D8E255B-2073-C899-0390-242416A3ED10}"/>
                  </a:ext>
                </a:extLst>
              </p14:cNvPr>
              <p14:cNvContentPartPr/>
              <p14:nvPr/>
            </p14:nvContentPartPr>
            <p14:xfrm>
              <a:off x="8624146" y="5322990"/>
              <a:ext cx="110880" cy="2397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9D8E255B-2073-C899-0390-242416A3ED1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615146" y="5314350"/>
                <a:ext cx="1285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E25A1F3A-40D9-CA87-5DF0-07275D027C44}"/>
                  </a:ext>
                </a:extLst>
              </p14:cNvPr>
              <p14:cNvContentPartPr/>
              <p14:nvPr/>
            </p14:nvContentPartPr>
            <p14:xfrm>
              <a:off x="8889826" y="5560230"/>
              <a:ext cx="29160" cy="1288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E25A1F3A-40D9-CA87-5DF0-07275D027C4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880826" y="5551590"/>
                <a:ext cx="468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D3005AC-4C5C-535E-C4A5-F912B84DA9F8}"/>
                  </a:ext>
                </a:extLst>
              </p14:cNvPr>
              <p14:cNvContentPartPr/>
              <p14:nvPr/>
            </p14:nvContentPartPr>
            <p14:xfrm>
              <a:off x="8926186" y="5367630"/>
              <a:ext cx="360" cy="36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D3005AC-4C5C-535E-C4A5-F912B84DA9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546" y="5358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6CB54768-FA63-2997-C991-68666A898D31}"/>
                  </a:ext>
                </a:extLst>
              </p14:cNvPr>
              <p14:cNvContentPartPr/>
              <p14:nvPr/>
            </p14:nvContentPartPr>
            <p14:xfrm>
              <a:off x="700186" y="6118950"/>
              <a:ext cx="41040" cy="34344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6CB54768-FA63-2997-C991-68666A898D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1186" y="6110310"/>
                <a:ext cx="586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ADDA481-7B47-17E1-7568-5EE62748F25C}"/>
                  </a:ext>
                </a:extLst>
              </p14:cNvPr>
              <p14:cNvContentPartPr/>
              <p14:nvPr/>
            </p14:nvContentPartPr>
            <p14:xfrm>
              <a:off x="2875666" y="5917710"/>
              <a:ext cx="158760" cy="5338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ADDA481-7B47-17E1-7568-5EE62748F25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66666" y="5909070"/>
                <a:ext cx="1764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8EE62F6D-EB7F-C811-ABD6-2CECA830521D}"/>
                  </a:ext>
                </a:extLst>
              </p14:cNvPr>
              <p14:cNvContentPartPr/>
              <p14:nvPr/>
            </p14:nvContentPartPr>
            <p14:xfrm>
              <a:off x="942466" y="5707470"/>
              <a:ext cx="1982880" cy="784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8EE62F6D-EB7F-C811-ABD6-2CECA830521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3466" y="5698470"/>
                <a:ext cx="20005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D39F122-B7FC-1DEF-06BE-0AC01DA980A9}"/>
                  </a:ext>
                </a:extLst>
              </p14:cNvPr>
              <p14:cNvContentPartPr/>
              <p14:nvPr/>
            </p14:nvContentPartPr>
            <p14:xfrm>
              <a:off x="962266" y="3794790"/>
              <a:ext cx="2150640" cy="140004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D39F122-B7FC-1DEF-06BE-0AC01DA980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3626" y="3786150"/>
                <a:ext cx="2168280" cy="141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17B895A-658A-5138-611A-C6C82E312421}"/>
              </a:ext>
            </a:extLst>
          </p:cNvPr>
          <p:cNvGrpSpPr/>
          <p:nvPr/>
        </p:nvGrpSpPr>
        <p:grpSpPr>
          <a:xfrm>
            <a:off x="9927346" y="6042630"/>
            <a:ext cx="220680" cy="478800"/>
            <a:chOff x="9927346" y="6042630"/>
            <a:chExt cx="22068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067857A-50E1-E8BA-2FE4-466A7AF2874D}"/>
                    </a:ext>
                  </a:extLst>
                </p14:cNvPr>
                <p14:cNvContentPartPr/>
                <p14:nvPr/>
              </p14:nvContentPartPr>
              <p14:xfrm>
                <a:off x="10135426" y="6236670"/>
                <a:ext cx="360" cy="1558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067857A-50E1-E8BA-2FE4-466A7AF287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26426" y="6228030"/>
                  <a:ext cx="18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F508364-F6D9-3E5E-D4E3-DAD74B5F06F1}"/>
                    </a:ext>
                  </a:extLst>
                </p14:cNvPr>
                <p14:cNvContentPartPr/>
                <p14:nvPr/>
              </p14:nvContentPartPr>
              <p14:xfrm>
                <a:off x="10147666" y="6521070"/>
                <a:ext cx="360" cy="3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F508364-F6D9-3E5E-D4E3-DAD74B5F06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8666" y="65120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A4FBF03-888A-E313-5784-038686B7B36A}"/>
                    </a:ext>
                  </a:extLst>
                </p14:cNvPr>
                <p14:cNvContentPartPr/>
                <p14:nvPr/>
              </p14:nvContentPartPr>
              <p14:xfrm>
                <a:off x="9927346" y="6042630"/>
                <a:ext cx="91440" cy="4302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A4FBF03-888A-E313-5784-038686B7B3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918706" y="6033990"/>
                  <a:ext cx="109080" cy="44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117DA616-6C9C-CD3D-3818-86B604FEAC63}"/>
                  </a:ext>
                </a:extLst>
              </p14:cNvPr>
              <p14:cNvContentPartPr/>
              <p14:nvPr/>
            </p14:nvContentPartPr>
            <p14:xfrm>
              <a:off x="11558146" y="6026430"/>
              <a:ext cx="36000" cy="32760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117DA616-6C9C-CD3D-3818-86B604FEAC6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549506" y="6017430"/>
                <a:ext cx="536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CA94C3F4-9A6D-7928-3ADC-61C14BE39EFD}"/>
                  </a:ext>
                </a:extLst>
              </p14:cNvPr>
              <p14:cNvContentPartPr/>
              <p14:nvPr/>
            </p14:nvContentPartPr>
            <p14:xfrm>
              <a:off x="10091506" y="4930950"/>
              <a:ext cx="1286280" cy="76212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CA94C3F4-9A6D-7928-3ADC-61C14BE39EF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82506" y="4921950"/>
                <a:ext cx="130392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8E3398C4-5724-3F50-4239-F379D4B6C498}"/>
                  </a:ext>
                </a:extLst>
              </p14:cNvPr>
              <p14:cNvContentPartPr/>
              <p14:nvPr/>
            </p14:nvContentPartPr>
            <p14:xfrm>
              <a:off x="10114906" y="5678670"/>
              <a:ext cx="24840" cy="11520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8E3398C4-5724-3F50-4239-F379D4B6C49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106266" y="5670030"/>
                <a:ext cx="424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F966100E-F33F-0A24-BCA8-EC668989556A}"/>
                  </a:ext>
                </a:extLst>
              </p14:cNvPr>
              <p14:cNvContentPartPr/>
              <p14:nvPr/>
            </p14:nvContentPartPr>
            <p14:xfrm>
              <a:off x="10477786" y="5511990"/>
              <a:ext cx="27720" cy="12204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F966100E-F33F-0A24-BCA8-EC668989556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469146" y="5503350"/>
                <a:ext cx="453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1436FA6E-F200-6ADA-619C-DB144393BF2F}"/>
                  </a:ext>
                </a:extLst>
              </p14:cNvPr>
              <p14:cNvContentPartPr/>
              <p14:nvPr/>
            </p14:nvContentPartPr>
            <p14:xfrm>
              <a:off x="10884946" y="5379150"/>
              <a:ext cx="24840" cy="10980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1436FA6E-F200-6ADA-619C-DB144393BF2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875946" y="5370510"/>
                <a:ext cx="42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9DB1D389-FF4F-2CFA-7C6F-7958DFEB65F1}"/>
                  </a:ext>
                </a:extLst>
              </p14:cNvPr>
              <p14:cNvContentPartPr/>
              <p14:nvPr/>
            </p14:nvContentPartPr>
            <p14:xfrm>
              <a:off x="11179066" y="5202750"/>
              <a:ext cx="18720" cy="7416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9DB1D389-FF4F-2CFA-7C6F-7958DFEB65F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170426" y="5194110"/>
                <a:ext cx="363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7106A88-46DC-F9B9-B002-127F9FBF8303}"/>
                  </a:ext>
                </a:extLst>
              </p14:cNvPr>
              <p14:cNvContentPartPr/>
              <p14:nvPr/>
            </p14:nvContentPartPr>
            <p14:xfrm>
              <a:off x="11303986" y="4949310"/>
              <a:ext cx="54360" cy="11412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7106A88-46DC-F9B9-B002-127F9FBF830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295346" y="4940310"/>
                <a:ext cx="720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98C6A87D-8548-4849-17BA-65830279EB66}"/>
                  </a:ext>
                </a:extLst>
              </p14:cNvPr>
              <p14:cNvContentPartPr/>
              <p14:nvPr/>
            </p14:nvContentPartPr>
            <p14:xfrm>
              <a:off x="9736186" y="5214270"/>
              <a:ext cx="8640" cy="410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98C6A87D-8548-4849-17BA-65830279EB6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727546" y="5205270"/>
                <a:ext cx="2628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0" name="Group 329">
            <a:extLst>
              <a:ext uri="{FF2B5EF4-FFF2-40B4-BE49-F238E27FC236}">
                <a16:creationId xmlns:a16="http://schemas.microsoft.com/office/drawing/2014/main" id="{3D8AEADD-A020-6081-B8F9-02B17599C537}"/>
              </a:ext>
            </a:extLst>
          </p:cNvPr>
          <p:cNvGrpSpPr/>
          <p:nvPr/>
        </p:nvGrpSpPr>
        <p:grpSpPr>
          <a:xfrm>
            <a:off x="10546546" y="6176910"/>
            <a:ext cx="463680" cy="469440"/>
            <a:chOff x="10546546" y="6176910"/>
            <a:chExt cx="463680" cy="4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CFAA0D1-AA06-4216-2938-F61D93DA3BA8}"/>
                    </a:ext>
                  </a:extLst>
                </p14:cNvPr>
                <p14:cNvContentPartPr/>
                <p14:nvPr/>
              </p14:nvContentPartPr>
              <p14:xfrm>
                <a:off x="10546546" y="6176910"/>
                <a:ext cx="271800" cy="3517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CFAA0D1-AA06-4216-2938-F61D93DA3BA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537906" y="6167910"/>
                  <a:ext cx="2894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E8195E7-36DD-4F5A-AD92-CE6A37DBDD91}"/>
                    </a:ext>
                  </a:extLst>
                </p14:cNvPr>
                <p14:cNvContentPartPr/>
                <p14:nvPr/>
              </p14:nvContentPartPr>
              <p14:xfrm>
                <a:off x="10880626" y="6275910"/>
                <a:ext cx="129600" cy="3704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E8195E7-36DD-4F5A-AD92-CE6A37DBDD9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71986" y="6266910"/>
                  <a:ext cx="14724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00810275-28BC-D484-A1CA-F0870D2BAA27}"/>
              </a:ext>
            </a:extLst>
          </p:cNvPr>
          <p:cNvGrpSpPr/>
          <p:nvPr/>
        </p:nvGrpSpPr>
        <p:grpSpPr>
          <a:xfrm>
            <a:off x="11467066" y="5192310"/>
            <a:ext cx="381600" cy="549720"/>
            <a:chOff x="11467066" y="5192310"/>
            <a:chExt cx="381600" cy="54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BA07D4D-D33D-A5E7-28E6-9B7654BA5CF3}"/>
                    </a:ext>
                  </a:extLst>
                </p14:cNvPr>
                <p14:cNvContentPartPr/>
                <p14:nvPr/>
              </p14:nvContentPartPr>
              <p14:xfrm>
                <a:off x="11496226" y="5226870"/>
                <a:ext cx="69840" cy="4546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BA07D4D-D33D-A5E7-28E6-9B7654BA5C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87586" y="5217870"/>
                  <a:ext cx="874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7F4D0F6-916F-44F2-3197-FCEF01B08EB8}"/>
                    </a:ext>
                  </a:extLst>
                </p14:cNvPr>
                <p14:cNvContentPartPr/>
                <p14:nvPr/>
              </p14:nvContentPartPr>
              <p14:xfrm>
                <a:off x="11467066" y="5192310"/>
                <a:ext cx="165240" cy="3272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7F4D0F6-916F-44F2-3197-FCEF01B08EB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458066" y="5183310"/>
                  <a:ext cx="1828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39A0ABF-307E-34EA-69B6-90F6B1720562}"/>
                    </a:ext>
                  </a:extLst>
                </p14:cNvPr>
                <p14:cNvContentPartPr/>
                <p14:nvPr/>
              </p14:nvContentPartPr>
              <p14:xfrm>
                <a:off x="11609626" y="5475990"/>
                <a:ext cx="105480" cy="162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39A0ABF-307E-34EA-69B6-90F6B172056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600626" y="5467350"/>
                  <a:ext cx="123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689F723F-543D-13F4-3A78-46A8158A9C7C}"/>
                    </a:ext>
                  </a:extLst>
                </p14:cNvPr>
                <p14:cNvContentPartPr/>
                <p14:nvPr/>
              </p14:nvContentPartPr>
              <p14:xfrm>
                <a:off x="11824186" y="5322990"/>
                <a:ext cx="19080" cy="43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689F723F-543D-13F4-3A78-46A8158A9C7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815186" y="5314350"/>
                  <a:ext cx="36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71E0C09-9FE2-603C-77F8-D9AFA3AC1A04}"/>
                    </a:ext>
                  </a:extLst>
                </p14:cNvPr>
                <p14:cNvContentPartPr/>
                <p14:nvPr/>
              </p14:nvContentPartPr>
              <p14:xfrm>
                <a:off x="11811226" y="5532150"/>
                <a:ext cx="37440" cy="2098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71E0C09-9FE2-603C-77F8-D9AFA3AC1A0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802586" y="5523510"/>
                  <a:ext cx="55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92BFEA4-7AC2-81FE-50FE-F8B728B68E3C}"/>
                    </a:ext>
                  </a:extLst>
                </p14:cNvPr>
                <p14:cNvContentPartPr/>
                <p14:nvPr/>
              </p14:nvContentPartPr>
              <p14:xfrm>
                <a:off x="11804026" y="5373750"/>
                <a:ext cx="1080" cy="21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92BFEA4-7AC2-81FE-50FE-F8B728B68E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95026" y="5365110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BCF4088-C99E-437D-1A41-4CE7D60893D6}"/>
              </a:ext>
            </a:extLst>
          </p:cNvPr>
          <p:cNvGrpSpPr/>
          <p:nvPr/>
        </p:nvGrpSpPr>
        <p:grpSpPr>
          <a:xfrm>
            <a:off x="2965666" y="-44250"/>
            <a:ext cx="9155520" cy="4914360"/>
            <a:chOff x="2965666" y="-44250"/>
            <a:chExt cx="9155520" cy="49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5BED6E-3E55-F6FD-2C18-A49676D07A02}"/>
                    </a:ext>
                  </a:extLst>
                </p14:cNvPr>
                <p14:cNvContentPartPr/>
                <p14:nvPr/>
              </p14:nvContentPartPr>
              <p14:xfrm>
                <a:off x="3001666" y="702750"/>
                <a:ext cx="317160" cy="43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5BED6E-3E55-F6FD-2C18-A49676D07A0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2666" y="693750"/>
                  <a:ext cx="334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D0D960-E497-248C-020D-29094882610A}"/>
                    </a:ext>
                  </a:extLst>
                </p14:cNvPr>
                <p14:cNvContentPartPr/>
                <p14:nvPr/>
              </p14:nvContentPartPr>
              <p14:xfrm>
                <a:off x="2965666" y="996870"/>
                <a:ext cx="365040" cy="98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D0D960-E497-248C-020D-2909488261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56666" y="988230"/>
                  <a:ext cx="382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6BD6BA-38C0-EFC9-B22B-44DD846C756B}"/>
                    </a:ext>
                  </a:extLst>
                </p14:cNvPr>
                <p14:cNvContentPartPr/>
                <p14:nvPr/>
              </p14:nvContentPartPr>
              <p14:xfrm>
                <a:off x="3771346" y="428070"/>
                <a:ext cx="77760" cy="679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6BD6BA-38C0-EFC9-B22B-44DD846C75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62346" y="419070"/>
                  <a:ext cx="9540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DFC70-A16A-8DFF-42B5-766351BF4CF6}"/>
                    </a:ext>
                  </a:extLst>
                </p14:cNvPr>
                <p14:cNvContentPartPr/>
                <p14:nvPr/>
              </p14:nvContentPartPr>
              <p14:xfrm>
                <a:off x="3853066" y="399990"/>
                <a:ext cx="214200" cy="484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DFC70-A16A-8DFF-42B5-766351BF4C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44426" y="390990"/>
                  <a:ext cx="23184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8F71F0-9F5A-BC82-2CE2-B0B1386DF116}"/>
                    </a:ext>
                  </a:extLst>
                </p14:cNvPr>
                <p14:cNvContentPartPr/>
                <p14:nvPr/>
              </p14:nvContentPartPr>
              <p14:xfrm>
                <a:off x="4120906" y="886350"/>
                <a:ext cx="237600" cy="396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8F71F0-9F5A-BC82-2CE2-B0B1386DF11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11906" y="877710"/>
                  <a:ext cx="2552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A0C001-5F1F-769C-CBFD-8E0ACA5EAA17}"/>
                    </a:ext>
                  </a:extLst>
                </p14:cNvPr>
                <p14:cNvContentPartPr/>
                <p14:nvPr/>
              </p14:nvContentPartPr>
              <p14:xfrm>
                <a:off x="4615546" y="1135470"/>
                <a:ext cx="49680" cy="290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A0C001-5F1F-769C-CBFD-8E0ACA5EAA1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06546" y="1126470"/>
                  <a:ext cx="673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4DA0B8-25D1-6B63-2025-3B54DB4AF3FB}"/>
                    </a:ext>
                  </a:extLst>
                </p14:cNvPr>
                <p14:cNvContentPartPr/>
                <p14:nvPr/>
              </p14:nvContentPartPr>
              <p14:xfrm>
                <a:off x="4589626" y="970590"/>
                <a:ext cx="31680" cy="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4DA0B8-25D1-6B63-2025-3B54DB4AF3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80986" y="961950"/>
                  <a:ext cx="49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971E750-87CE-8EB3-AD4C-2B24130F9B3C}"/>
                    </a:ext>
                  </a:extLst>
                </p14:cNvPr>
                <p14:cNvContentPartPr/>
                <p14:nvPr/>
              </p14:nvContentPartPr>
              <p14:xfrm>
                <a:off x="4229986" y="243030"/>
                <a:ext cx="194760" cy="290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971E750-87CE-8EB3-AD4C-2B24130F9B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21346" y="234390"/>
                  <a:ext cx="212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3CD8B6-C11A-73B2-D71E-AFEBCC1D14D4}"/>
                    </a:ext>
                  </a:extLst>
                </p14:cNvPr>
                <p14:cNvContentPartPr/>
                <p14:nvPr/>
              </p14:nvContentPartPr>
              <p14:xfrm>
                <a:off x="4108666" y="1597350"/>
                <a:ext cx="601200" cy="634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3CD8B6-C11A-73B2-D71E-AFEBCC1D14D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00026" y="1588710"/>
                  <a:ext cx="61884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1EB9D1-5058-D0BB-10EC-0063A0D93353}"/>
                    </a:ext>
                  </a:extLst>
                </p14:cNvPr>
                <p14:cNvContentPartPr/>
                <p14:nvPr/>
              </p14:nvContentPartPr>
              <p14:xfrm>
                <a:off x="4658026" y="1975350"/>
                <a:ext cx="245160" cy="541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1EB9D1-5058-D0BB-10EC-0063A0D9335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49026" y="1966350"/>
                  <a:ext cx="2628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8A774E-EE4F-8D7D-C0DE-E6611D567EE6}"/>
                    </a:ext>
                  </a:extLst>
                </p14:cNvPr>
                <p14:cNvContentPartPr/>
                <p14:nvPr/>
              </p14:nvContentPartPr>
              <p14:xfrm>
                <a:off x="5105506" y="2003430"/>
                <a:ext cx="254160" cy="347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8A774E-EE4F-8D7D-C0DE-E6611D567E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96866" y="1994430"/>
                  <a:ext cx="2718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FD06B0-DB60-BAA8-2A05-32961BDEB8AA}"/>
                    </a:ext>
                  </a:extLst>
                </p14:cNvPr>
                <p14:cNvContentPartPr/>
                <p14:nvPr/>
              </p14:nvContentPartPr>
              <p14:xfrm>
                <a:off x="5380546" y="1698150"/>
                <a:ext cx="398880" cy="586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FD06B0-DB60-BAA8-2A05-32961BDEB8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71546" y="1689510"/>
                  <a:ext cx="4165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A3CFE0-9CE8-17EF-803F-642F477FB1CD}"/>
                    </a:ext>
                  </a:extLst>
                </p14:cNvPr>
                <p14:cNvContentPartPr/>
                <p14:nvPr/>
              </p14:nvContentPartPr>
              <p14:xfrm>
                <a:off x="5906866" y="2009550"/>
                <a:ext cx="176040" cy="210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A3CFE0-9CE8-17EF-803F-642F477FB1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97866" y="2000910"/>
                  <a:ext cx="193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A0CE31C-CBBF-07DC-CF8E-B87295D416DB}"/>
                    </a:ext>
                  </a:extLst>
                </p14:cNvPr>
                <p14:cNvContentPartPr/>
                <p14:nvPr/>
              </p14:nvContentPartPr>
              <p14:xfrm>
                <a:off x="6221866" y="2045910"/>
                <a:ext cx="284400" cy="142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A0CE31C-CBBF-07DC-CF8E-B87295D416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12866" y="2037270"/>
                  <a:ext cx="302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070A99-B349-B546-9870-5A8A7B6F9514}"/>
                    </a:ext>
                  </a:extLst>
                </p14:cNvPr>
                <p14:cNvContentPartPr/>
                <p14:nvPr/>
              </p14:nvContentPartPr>
              <p14:xfrm>
                <a:off x="6616786" y="1975350"/>
                <a:ext cx="685080" cy="597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070A99-B349-B546-9870-5A8A7B6F95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08146" y="1966350"/>
                  <a:ext cx="70272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051794-8EB5-79CB-AA8F-B2822435EE2E}"/>
                    </a:ext>
                  </a:extLst>
                </p14:cNvPr>
                <p14:cNvContentPartPr/>
                <p14:nvPr/>
              </p14:nvContentPartPr>
              <p14:xfrm>
                <a:off x="7779226" y="1648830"/>
                <a:ext cx="315360" cy="577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051794-8EB5-79CB-AA8F-B2822435EE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70226" y="1640190"/>
                  <a:ext cx="33300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EBD761-01C1-633C-9718-5EEF69AA9B92}"/>
                    </a:ext>
                  </a:extLst>
                </p14:cNvPr>
                <p14:cNvContentPartPr/>
                <p14:nvPr/>
              </p14:nvContentPartPr>
              <p14:xfrm>
                <a:off x="8289346" y="1935030"/>
                <a:ext cx="205200" cy="171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EBD761-01C1-633C-9718-5EEF69AA9B9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80706" y="1926030"/>
                  <a:ext cx="222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C513DD8-3EC2-FE4D-6700-37B939FEE108}"/>
                    </a:ext>
                  </a:extLst>
                </p14:cNvPr>
                <p14:cNvContentPartPr/>
                <p14:nvPr/>
              </p14:nvContentPartPr>
              <p14:xfrm>
                <a:off x="8696506" y="1866630"/>
                <a:ext cx="129240" cy="295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C513DD8-3EC2-FE4D-6700-37B939FEE1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87866" y="1857990"/>
                  <a:ext cx="1468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717180-6E51-6BEF-4628-C8068266E926}"/>
                    </a:ext>
                  </a:extLst>
                </p14:cNvPr>
                <p14:cNvContentPartPr/>
                <p14:nvPr/>
              </p14:nvContentPartPr>
              <p14:xfrm>
                <a:off x="8866066" y="1666110"/>
                <a:ext cx="306000" cy="462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717180-6E51-6BEF-4628-C8068266E92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57066" y="1657110"/>
                  <a:ext cx="3236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2778BC3-AC1B-2414-D51F-577FB5B54AC3}"/>
                    </a:ext>
                  </a:extLst>
                </p14:cNvPr>
                <p14:cNvContentPartPr/>
                <p14:nvPr/>
              </p14:nvContentPartPr>
              <p14:xfrm>
                <a:off x="9223906" y="1954110"/>
                <a:ext cx="237240" cy="196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2778BC3-AC1B-2414-D51F-577FB5B54AC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15266" y="1945470"/>
                  <a:ext cx="2548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A2F6091-D8C8-8B48-5E58-35B3DC521762}"/>
                    </a:ext>
                  </a:extLst>
                </p14:cNvPr>
                <p14:cNvContentPartPr/>
                <p14:nvPr/>
              </p14:nvContentPartPr>
              <p14:xfrm>
                <a:off x="9551866" y="1930350"/>
                <a:ext cx="234720" cy="200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A2F6091-D8C8-8B48-5E58-35B3DC5217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43226" y="1921350"/>
                  <a:ext cx="252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0AD6DC-DB87-F6C1-6EE9-9B0F37E9C742}"/>
                    </a:ext>
                  </a:extLst>
                </p14:cNvPr>
                <p14:cNvContentPartPr/>
                <p14:nvPr/>
              </p14:nvContentPartPr>
              <p14:xfrm>
                <a:off x="9873346" y="1569630"/>
                <a:ext cx="140400" cy="580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0AD6DC-DB87-F6C1-6EE9-9B0F37E9C7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64346" y="1560990"/>
                  <a:ext cx="1580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48F682F-96A4-5403-7C55-1C3E668F1539}"/>
                    </a:ext>
                  </a:extLst>
                </p14:cNvPr>
                <p14:cNvContentPartPr/>
                <p14:nvPr/>
              </p14:nvContentPartPr>
              <p14:xfrm>
                <a:off x="9917626" y="1834950"/>
                <a:ext cx="315360" cy="80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48F682F-96A4-5403-7C55-1C3E668F15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08986" y="1826310"/>
                  <a:ext cx="333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D423922-D385-B4D5-5D38-AD94DDC7B71A}"/>
                    </a:ext>
                  </a:extLst>
                </p14:cNvPr>
                <p14:cNvContentPartPr/>
                <p14:nvPr/>
              </p14:nvContentPartPr>
              <p14:xfrm>
                <a:off x="10236586" y="1851150"/>
                <a:ext cx="246240" cy="213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D423922-D385-B4D5-5D38-AD94DDC7B71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27946" y="1842150"/>
                  <a:ext cx="263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EEA301-84B8-BDDB-D890-F3D5BE99D647}"/>
                    </a:ext>
                  </a:extLst>
                </p14:cNvPr>
                <p14:cNvContentPartPr/>
                <p14:nvPr/>
              </p14:nvContentPartPr>
              <p14:xfrm>
                <a:off x="10530346" y="1786710"/>
                <a:ext cx="278280" cy="249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EEA301-84B8-BDDB-D890-F3D5BE99D6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21346" y="1778070"/>
                  <a:ext cx="295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F3B039-7BF0-1068-9607-64EAEB6AE327}"/>
                    </a:ext>
                  </a:extLst>
                </p14:cNvPr>
                <p14:cNvContentPartPr/>
                <p14:nvPr/>
              </p14:nvContentPartPr>
              <p14:xfrm>
                <a:off x="10859386" y="1799310"/>
                <a:ext cx="103680" cy="200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F3B039-7BF0-1068-9607-64EAEB6AE32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50746" y="1790310"/>
                  <a:ext cx="121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0553002-533A-283D-4F26-077F68700B81}"/>
                    </a:ext>
                  </a:extLst>
                </p14:cNvPr>
                <p14:cNvContentPartPr/>
                <p14:nvPr/>
              </p14:nvContentPartPr>
              <p14:xfrm>
                <a:off x="11106706" y="1814430"/>
                <a:ext cx="434520" cy="194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0553002-533A-283D-4F26-077F68700B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097706" y="1805430"/>
                  <a:ext cx="452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AB31E2-56A8-0EC2-497C-5F7D05150A1F}"/>
                    </a:ext>
                  </a:extLst>
                </p14:cNvPr>
                <p14:cNvContentPartPr/>
                <p14:nvPr/>
              </p14:nvContentPartPr>
              <p14:xfrm>
                <a:off x="11641666" y="1730190"/>
                <a:ext cx="86040" cy="213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AB31E2-56A8-0EC2-497C-5F7D05150A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32666" y="1721190"/>
                  <a:ext cx="103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821EA98-A524-254A-ED57-AE1B33A0EA8D}"/>
                    </a:ext>
                  </a:extLst>
                </p14:cNvPr>
                <p14:cNvContentPartPr/>
                <p14:nvPr/>
              </p14:nvContentPartPr>
              <p14:xfrm>
                <a:off x="11698906" y="1372710"/>
                <a:ext cx="127800" cy="502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821EA98-A524-254A-ED57-AE1B33A0EA8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90266" y="1363710"/>
                  <a:ext cx="1454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354035A-7449-1510-ACA9-D36857F1E053}"/>
                    </a:ext>
                  </a:extLst>
                </p14:cNvPr>
                <p14:cNvContentPartPr/>
                <p14:nvPr/>
              </p14:nvContentPartPr>
              <p14:xfrm>
                <a:off x="11878186" y="1730190"/>
                <a:ext cx="243000" cy="609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354035A-7449-1510-ACA9-D36857F1E0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869546" y="1721190"/>
                  <a:ext cx="26064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215D285-F152-78C8-086E-403452F7E5A3}"/>
                    </a:ext>
                  </a:extLst>
                </p14:cNvPr>
                <p14:cNvContentPartPr/>
                <p14:nvPr/>
              </p14:nvContentPartPr>
              <p14:xfrm>
                <a:off x="9014746" y="596910"/>
                <a:ext cx="85680" cy="209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215D285-F152-78C8-086E-403452F7E5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05746" y="587910"/>
                  <a:ext cx="103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4B124D0-DAF6-ED6F-2D67-651FC3DC1487}"/>
                    </a:ext>
                  </a:extLst>
                </p14:cNvPr>
                <p14:cNvContentPartPr/>
                <p14:nvPr/>
              </p14:nvContentPartPr>
              <p14:xfrm>
                <a:off x="8877946" y="504750"/>
                <a:ext cx="71640" cy="16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4B124D0-DAF6-ED6F-2D67-651FC3DC148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69306" y="495750"/>
                  <a:ext cx="89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1DAACC-03CC-0108-4568-545D79277A6F}"/>
                    </a:ext>
                  </a:extLst>
                </p14:cNvPr>
                <p14:cNvContentPartPr/>
                <p14:nvPr/>
              </p14:nvContentPartPr>
              <p14:xfrm>
                <a:off x="8809186" y="631110"/>
                <a:ext cx="222120" cy="110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1DAACC-03CC-0108-4568-545D79277A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00546" y="622470"/>
                  <a:ext cx="239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FEAAF19-0C0F-7E20-3E0C-9C460685C4C7}"/>
                    </a:ext>
                  </a:extLst>
                </p14:cNvPr>
                <p14:cNvContentPartPr/>
                <p14:nvPr/>
              </p14:nvContentPartPr>
              <p14:xfrm>
                <a:off x="8796946" y="347790"/>
                <a:ext cx="272880" cy="384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FEAAF19-0C0F-7E20-3E0C-9C460685C4C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88306" y="339150"/>
                  <a:ext cx="2905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1CC8FB-15F7-D21F-FC09-D8A02C3791A8}"/>
                    </a:ext>
                  </a:extLst>
                </p14:cNvPr>
                <p14:cNvContentPartPr/>
                <p14:nvPr/>
              </p14:nvContentPartPr>
              <p14:xfrm>
                <a:off x="9272866" y="556590"/>
                <a:ext cx="60480" cy="240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1CC8FB-15F7-D21F-FC09-D8A02C3791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64226" y="547950"/>
                  <a:ext cx="78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183FDC7-11A8-0588-961F-6AD31AB190AB}"/>
                    </a:ext>
                  </a:extLst>
                </p14:cNvPr>
                <p14:cNvContentPartPr/>
                <p14:nvPr/>
              </p14:nvContentPartPr>
              <p14:xfrm>
                <a:off x="9413986" y="573510"/>
                <a:ext cx="342360" cy="161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183FDC7-11A8-0588-961F-6AD31AB190A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04986" y="564510"/>
                  <a:ext cx="360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8199E42-1BBA-A85A-88EA-73E39979DF4C}"/>
                    </a:ext>
                  </a:extLst>
                </p14:cNvPr>
                <p14:cNvContentPartPr/>
                <p14:nvPr/>
              </p14:nvContentPartPr>
              <p14:xfrm>
                <a:off x="9885226" y="527430"/>
                <a:ext cx="159480" cy="77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8199E42-1BBA-A85A-88EA-73E39979DF4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76586" y="518430"/>
                  <a:ext cx="177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45E128-8A77-64AA-79E2-C8F0E881D305}"/>
                    </a:ext>
                  </a:extLst>
                </p14:cNvPr>
                <p14:cNvContentPartPr/>
                <p14:nvPr/>
              </p14:nvContentPartPr>
              <p14:xfrm>
                <a:off x="9498586" y="259590"/>
                <a:ext cx="13320" cy="22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45E128-8A77-64AA-79E2-C8F0E881D30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89586" y="250590"/>
                  <a:ext cx="30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1E68576-1C9B-03E9-B98D-DF455C2CD53E}"/>
                    </a:ext>
                  </a:extLst>
                </p14:cNvPr>
                <p14:cNvContentPartPr/>
                <p14:nvPr/>
              </p14:nvContentPartPr>
              <p14:xfrm>
                <a:off x="9518026" y="864390"/>
                <a:ext cx="258840" cy="246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1E68576-1C9B-03E9-B98D-DF455C2CD53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09026" y="855750"/>
                  <a:ext cx="276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5CB923C-ADE1-5EBC-498D-5C4ABFCE2A7F}"/>
                    </a:ext>
                  </a:extLst>
                </p14:cNvPr>
                <p14:cNvContentPartPr/>
                <p14:nvPr/>
              </p14:nvContentPartPr>
              <p14:xfrm>
                <a:off x="9782266" y="937110"/>
                <a:ext cx="335880" cy="114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5CB923C-ADE1-5EBC-498D-5C4ABFCE2A7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73266" y="928110"/>
                  <a:ext cx="353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66E330-C228-EC2F-D9F2-4E3C0039781D}"/>
                    </a:ext>
                  </a:extLst>
                </p14:cNvPr>
                <p14:cNvContentPartPr/>
                <p14:nvPr/>
              </p14:nvContentPartPr>
              <p14:xfrm>
                <a:off x="10220026" y="734790"/>
                <a:ext cx="324360" cy="415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66E330-C228-EC2F-D9F2-4E3C003978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11026" y="725790"/>
                  <a:ext cx="3420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933CFAA-F0BC-5722-820D-C9C8E0CD5E7C}"/>
                    </a:ext>
                  </a:extLst>
                </p14:cNvPr>
                <p14:cNvContentPartPr/>
                <p14:nvPr/>
              </p14:nvContentPartPr>
              <p14:xfrm>
                <a:off x="10401106" y="832710"/>
                <a:ext cx="275760" cy="70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933CFAA-F0BC-5722-820D-C9C8E0CD5E7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92106" y="823710"/>
                  <a:ext cx="293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87D5588-650A-2A64-35DA-B75950816CA5}"/>
                    </a:ext>
                  </a:extLst>
                </p14:cNvPr>
                <p14:cNvContentPartPr/>
                <p14:nvPr/>
              </p14:nvContentPartPr>
              <p14:xfrm>
                <a:off x="10641226" y="801750"/>
                <a:ext cx="289440" cy="222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87D5588-650A-2A64-35DA-B75950816CA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32586" y="793110"/>
                  <a:ext cx="307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D8073B-70F0-F233-53C6-4B0F57C42683}"/>
                    </a:ext>
                  </a:extLst>
                </p14:cNvPr>
                <p14:cNvContentPartPr/>
                <p14:nvPr/>
              </p14:nvContentPartPr>
              <p14:xfrm>
                <a:off x="10957306" y="801030"/>
                <a:ext cx="320040" cy="162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2D8073B-70F0-F233-53C6-4B0F57C4268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48666" y="792390"/>
                  <a:ext cx="337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49377A1-8C5F-B7F1-5F36-9F880178E3E9}"/>
                    </a:ext>
                  </a:extLst>
                </p14:cNvPr>
                <p14:cNvContentPartPr/>
                <p14:nvPr/>
              </p14:nvContentPartPr>
              <p14:xfrm>
                <a:off x="11227306" y="528510"/>
                <a:ext cx="209880" cy="425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49377A1-8C5F-B7F1-5F36-9F880178E3E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18666" y="519870"/>
                  <a:ext cx="2275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6A51A0-1585-55D9-BD15-2061F320AC5C}"/>
                    </a:ext>
                  </a:extLst>
                </p14:cNvPr>
                <p14:cNvContentPartPr/>
                <p14:nvPr/>
              </p14:nvContentPartPr>
              <p14:xfrm>
                <a:off x="11243866" y="769350"/>
                <a:ext cx="548280" cy="105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6A51A0-1585-55D9-BD15-2061F320AC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34866" y="760710"/>
                  <a:ext cx="565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51C3166-F307-A40B-AFA0-CB389FAA0080}"/>
                    </a:ext>
                  </a:extLst>
                </p14:cNvPr>
                <p14:cNvContentPartPr/>
                <p14:nvPr/>
              </p14:nvContentPartPr>
              <p14:xfrm>
                <a:off x="3033706" y="3163710"/>
                <a:ext cx="1838880" cy="761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51C3166-F307-A40B-AFA0-CB389FAA008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25066" y="3154710"/>
                  <a:ext cx="185652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51DDD7C-615E-086B-80C7-F641BB9C6B40}"/>
                    </a:ext>
                  </a:extLst>
                </p14:cNvPr>
                <p14:cNvContentPartPr/>
                <p14:nvPr/>
              </p14:nvContentPartPr>
              <p14:xfrm>
                <a:off x="2981506" y="4214190"/>
                <a:ext cx="1319040" cy="655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51DDD7C-615E-086B-80C7-F641BB9C6B4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72506" y="4205550"/>
                  <a:ext cx="133668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5EE6C49-C1CB-6026-5372-45FC7A2565E0}"/>
                    </a:ext>
                  </a:extLst>
                </p14:cNvPr>
                <p14:cNvContentPartPr/>
                <p14:nvPr/>
              </p14:nvContentPartPr>
              <p14:xfrm>
                <a:off x="5354266" y="2846910"/>
                <a:ext cx="98280" cy="515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5EE6C49-C1CB-6026-5372-45FC7A2565E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45266" y="2837910"/>
                  <a:ext cx="1159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7804F7A-ACED-9BF2-A623-59823F44A457}"/>
                    </a:ext>
                  </a:extLst>
                </p14:cNvPr>
                <p14:cNvContentPartPr/>
                <p14:nvPr/>
              </p14:nvContentPartPr>
              <p14:xfrm>
                <a:off x="5370106" y="2823870"/>
                <a:ext cx="286200" cy="362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7804F7A-ACED-9BF2-A623-59823F44A45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61466" y="2815230"/>
                  <a:ext cx="3038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9D5B0C-9774-CE84-BFD7-8A04952D9AD6}"/>
                    </a:ext>
                  </a:extLst>
                </p14:cNvPr>
                <p14:cNvContentPartPr/>
                <p14:nvPr/>
              </p14:nvContentPartPr>
              <p14:xfrm>
                <a:off x="5741266" y="3137070"/>
                <a:ext cx="230040" cy="407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9D5B0C-9774-CE84-BFD7-8A04952D9AD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32266" y="3128430"/>
                  <a:ext cx="2476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CCDB4A4-568B-162B-5CD1-097C15F9B4CE}"/>
                    </a:ext>
                  </a:extLst>
                </p14:cNvPr>
                <p14:cNvContentPartPr/>
                <p14:nvPr/>
              </p14:nvContentPartPr>
              <p14:xfrm>
                <a:off x="5986066" y="3299070"/>
                <a:ext cx="173520" cy="139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CCDB4A4-568B-162B-5CD1-097C15F9B4C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77066" y="3290430"/>
                  <a:ext cx="191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AF60559-073A-06AB-471D-5944B63E2FCA}"/>
                    </a:ext>
                  </a:extLst>
                </p14:cNvPr>
                <p14:cNvContentPartPr/>
                <p14:nvPr/>
              </p14:nvContentPartPr>
              <p14:xfrm>
                <a:off x="6338506" y="3305550"/>
                <a:ext cx="24840" cy="341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AF60559-073A-06AB-471D-5944B63E2FC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29866" y="3296550"/>
                  <a:ext cx="424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D82B8D9-F350-60DA-5864-AB7D78B889CF}"/>
                    </a:ext>
                  </a:extLst>
                </p14:cNvPr>
                <p14:cNvContentPartPr/>
                <p14:nvPr/>
              </p14:nvContentPartPr>
              <p14:xfrm>
                <a:off x="6342826" y="3249390"/>
                <a:ext cx="108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D82B8D9-F350-60DA-5864-AB7D78B889C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34186" y="324075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0D3AC2C-7408-707B-619C-8D0DC1F07762}"/>
                    </a:ext>
                  </a:extLst>
                </p14:cNvPr>
                <p14:cNvContentPartPr/>
                <p14:nvPr/>
              </p14:nvContentPartPr>
              <p14:xfrm>
                <a:off x="5584666" y="3969030"/>
                <a:ext cx="85320" cy="3373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0D3AC2C-7408-707B-619C-8D0DC1F077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75666" y="3960030"/>
                  <a:ext cx="1029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24BB6A7-0506-FAE6-EA37-C87620EA44AF}"/>
                    </a:ext>
                  </a:extLst>
                </p14:cNvPr>
                <p14:cNvContentPartPr/>
                <p14:nvPr/>
              </p14:nvContentPartPr>
              <p14:xfrm>
                <a:off x="5549026" y="3873270"/>
                <a:ext cx="189720" cy="2350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24BB6A7-0506-FAE6-EA37-C87620EA44A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40026" y="3864630"/>
                  <a:ext cx="207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B8D4D08-6EA8-E4FA-D4F2-6678455604EB}"/>
                    </a:ext>
                  </a:extLst>
                </p14:cNvPr>
                <p14:cNvContentPartPr/>
                <p14:nvPr/>
              </p14:nvContentPartPr>
              <p14:xfrm>
                <a:off x="6677626" y="3056790"/>
                <a:ext cx="439200" cy="68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B8D4D08-6EA8-E4FA-D4F2-6678455604E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68626" y="3047790"/>
                  <a:ext cx="456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96780B6-6EB9-B0F6-F941-EB6AF076B7E7}"/>
                    </a:ext>
                  </a:extLst>
                </p14:cNvPr>
                <p14:cNvContentPartPr/>
                <p14:nvPr/>
              </p14:nvContentPartPr>
              <p14:xfrm>
                <a:off x="6790306" y="3004230"/>
                <a:ext cx="100080" cy="291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96780B6-6EB9-B0F6-F941-EB6AF076B7E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81306" y="2995230"/>
                  <a:ext cx="1177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0EF6130-5F56-0A81-5247-9545F244672F}"/>
                    </a:ext>
                  </a:extLst>
                </p14:cNvPr>
                <p14:cNvContentPartPr/>
                <p14:nvPr/>
              </p14:nvContentPartPr>
              <p14:xfrm>
                <a:off x="7401946" y="2720910"/>
                <a:ext cx="429120" cy="611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0EF6130-5F56-0A81-5247-9545F244672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92946" y="2711910"/>
                  <a:ext cx="44676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7CD4BF0-41CB-962C-84FA-3E345B72069F}"/>
                    </a:ext>
                  </a:extLst>
                </p14:cNvPr>
                <p14:cNvContentPartPr/>
                <p14:nvPr/>
              </p14:nvContentPartPr>
              <p14:xfrm>
                <a:off x="8055346" y="3132750"/>
                <a:ext cx="7920" cy="126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7CD4BF0-41CB-962C-84FA-3E345B72069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046706" y="3124110"/>
                  <a:ext cx="25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650188B-A7AF-9ED1-0C84-CE1FBCF8F26C}"/>
                    </a:ext>
                  </a:extLst>
                </p14:cNvPr>
                <p14:cNvContentPartPr/>
                <p14:nvPr/>
              </p14:nvContentPartPr>
              <p14:xfrm>
                <a:off x="7894426" y="2879670"/>
                <a:ext cx="56160" cy="3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650188B-A7AF-9ED1-0C84-CE1FBCF8F26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85786" y="2871030"/>
                  <a:ext cx="73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F6C75E8-83F2-25EF-0681-AC16F63110E0}"/>
                    </a:ext>
                  </a:extLst>
                </p14:cNvPr>
                <p14:cNvContentPartPr/>
                <p14:nvPr/>
              </p14:nvContentPartPr>
              <p14:xfrm>
                <a:off x="8281426" y="2671590"/>
                <a:ext cx="281880" cy="413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F6C75E8-83F2-25EF-0681-AC16F63110E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72786" y="2662950"/>
                  <a:ext cx="2995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854C95F-B99B-71D7-606E-C76F896B0F88}"/>
                    </a:ext>
                  </a:extLst>
                </p14:cNvPr>
                <p14:cNvContentPartPr/>
                <p14:nvPr/>
              </p14:nvContentPartPr>
              <p14:xfrm>
                <a:off x="8778946" y="3072630"/>
                <a:ext cx="43560" cy="227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854C95F-B99B-71D7-606E-C76F896B0F8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70306" y="3063630"/>
                  <a:ext cx="612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E9CD21C-706F-3813-7061-147E7E3169E5}"/>
                    </a:ext>
                  </a:extLst>
                </p14:cNvPr>
                <p14:cNvContentPartPr/>
                <p14:nvPr/>
              </p14:nvContentPartPr>
              <p14:xfrm>
                <a:off x="8680666" y="2938350"/>
                <a:ext cx="4320" cy="2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E9CD21C-706F-3813-7061-147E7E3169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71666" y="2929710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E439D0D-B699-AA15-F8C5-8E2559B471D2}"/>
                    </a:ext>
                  </a:extLst>
                </p14:cNvPr>
                <p14:cNvContentPartPr/>
                <p14:nvPr/>
              </p14:nvContentPartPr>
              <p14:xfrm>
                <a:off x="8982706" y="2980470"/>
                <a:ext cx="398520" cy="30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E439D0D-B699-AA15-F8C5-8E2559B471D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974066" y="2971470"/>
                  <a:ext cx="416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6AC1C59-F1FB-E5E4-EF64-7CF5C826F1B0}"/>
                    </a:ext>
                  </a:extLst>
                </p14:cNvPr>
                <p14:cNvContentPartPr/>
                <p14:nvPr/>
              </p14:nvContentPartPr>
              <p14:xfrm>
                <a:off x="9131746" y="2867430"/>
                <a:ext cx="163800" cy="289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6AC1C59-F1FB-E5E4-EF64-7CF5C826F1B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122746" y="2858790"/>
                  <a:ext cx="1814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C63C51-E41A-8853-5C7B-0B934F8C8D3C}"/>
                    </a:ext>
                  </a:extLst>
                </p14:cNvPr>
                <p14:cNvContentPartPr/>
                <p14:nvPr/>
              </p14:nvContentPartPr>
              <p14:xfrm>
                <a:off x="9704506" y="2643870"/>
                <a:ext cx="423720" cy="550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C63C51-E41A-8853-5C7B-0B934F8C8D3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695866" y="2635230"/>
                  <a:ext cx="4413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5DED55-4971-FCC7-A7C1-44EB2926759F}"/>
                    </a:ext>
                  </a:extLst>
                </p14:cNvPr>
                <p14:cNvContentPartPr/>
                <p14:nvPr/>
              </p14:nvContentPartPr>
              <p14:xfrm>
                <a:off x="10183666" y="2795070"/>
                <a:ext cx="135000" cy="381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5DED55-4971-FCC7-A7C1-44EB2926759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174666" y="2786070"/>
                  <a:ext cx="152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9E25094-972F-4DFD-CAB6-3D7E0B980413}"/>
                    </a:ext>
                  </a:extLst>
                </p14:cNvPr>
                <p14:cNvContentPartPr/>
                <p14:nvPr/>
              </p14:nvContentPartPr>
              <p14:xfrm>
                <a:off x="10566706" y="2671950"/>
                <a:ext cx="201240" cy="338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9E25094-972F-4DFD-CAB6-3D7E0B98041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58066" y="2662950"/>
                  <a:ext cx="2188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A938209-E5A2-BE0A-1DA0-35FDF744A2CA}"/>
                    </a:ext>
                  </a:extLst>
                </p14:cNvPr>
                <p14:cNvContentPartPr/>
                <p14:nvPr/>
              </p14:nvContentPartPr>
              <p14:xfrm>
                <a:off x="10969546" y="3092790"/>
                <a:ext cx="8280" cy="104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A938209-E5A2-BE0A-1DA0-35FDF744A2C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960906" y="3083790"/>
                  <a:ext cx="25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45111A0-50EF-5A1A-19D9-A43BF4D8C14D}"/>
                    </a:ext>
                  </a:extLst>
                </p14:cNvPr>
                <p14:cNvContentPartPr/>
                <p14:nvPr/>
              </p14:nvContentPartPr>
              <p14:xfrm>
                <a:off x="10913026" y="2815230"/>
                <a:ext cx="108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45111A0-50EF-5A1A-19D9-A43BF4D8C14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04026" y="280623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4869C10-A963-0F8E-6C19-CF47DC9FBCF3}"/>
                    </a:ext>
                  </a:extLst>
                </p14:cNvPr>
                <p14:cNvContentPartPr/>
                <p14:nvPr/>
              </p14:nvContentPartPr>
              <p14:xfrm>
                <a:off x="10952986" y="2377110"/>
                <a:ext cx="233280" cy="350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4869C10-A963-0F8E-6C19-CF47DC9FBCF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943986" y="2368470"/>
                  <a:ext cx="2509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9743495-11B7-F1FB-D136-320BC19B4F0F}"/>
                    </a:ext>
                  </a:extLst>
                </p14:cNvPr>
                <p14:cNvContentPartPr/>
                <p14:nvPr/>
              </p14:nvContentPartPr>
              <p14:xfrm>
                <a:off x="8891986" y="3536310"/>
                <a:ext cx="519120" cy="404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9743495-11B7-F1FB-D136-320BC19B4F0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82986" y="3527310"/>
                  <a:ext cx="5367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332058-77D3-960A-252B-C1174307F6BE}"/>
                    </a:ext>
                  </a:extLst>
                </p14:cNvPr>
                <p14:cNvContentPartPr/>
                <p14:nvPr/>
              </p14:nvContentPartPr>
              <p14:xfrm>
                <a:off x="9526666" y="3646830"/>
                <a:ext cx="174600" cy="1684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332058-77D3-960A-252B-C1174307F6B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517666" y="3637830"/>
                  <a:ext cx="192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6CBDCCE-0BDD-D052-4091-2102B4EE3BB2}"/>
                    </a:ext>
                  </a:extLst>
                </p14:cNvPr>
                <p14:cNvContentPartPr/>
                <p14:nvPr/>
              </p14:nvContentPartPr>
              <p14:xfrm>
                <a:off x="9880546" y="3508230"/>
                <a:ext cx="214560" cy="296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6CBDCCE-0BDD-D052-4091-2102B4EE3BB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871906" y="3499590"/>
                  <a:ext cx="232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6B9C4AA-A9D7-184A-4406-AD9E4B23D468}"/>
                    </a:ext>
                  </a:extLst>
                </p14:cNvPr>
                <p14:cNvContentPartPr/>
                <p14:nvPr/>
              </p14:nvContentPartPr>
              <p14:xfrm>
                <a:off x="10194466" y="3417510"/>
                <a:ext cx="397800" cy="454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6B9C4AA-A9D7-184A-4406-AD9E4B23D46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185466" y="3408870"/>
                  <a:ext cx="4154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DA7C527-EA8C-F09D-5D37-9F5D4C996AF3}"/>
                    </a:ext>
                  </a:extLst>
                </p14:cNvPr>
                <p14:cNvContentPartPr/>
                <p14:nvPr/>
              </p14:nvContentPartPr>
              <p14:xfrm>
                <a:off x="10320466" y="3482310"/>
                <a:ext cx="362880" cy="3459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DA7C527-EA8C-F09D-5D37-9F5D4C996AF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11826" y="3473670"/>
                  <a:ext cx="3805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A22A521-DE0A-1675-EBBF-3F74EBFC9F09}"/>
                    </a:ext>
                  </a:extLst>
                </p14:cNvPr>
                <p14:cNvContentPartPr/>
                <p14:nvPr/>
              </p14:nvContentPartPr>
              <p14:xfrm>
                <a:off x="10157026" y="3666270"/>
                <a:ext cx="91440" cy="2264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A22A521-DE0A-1675-EBBF-3F74EBFC9F0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148386" y="3657270"/>
                  <a:ext cx="109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CCE985F-4E0D-D045-0C2B-504C64C9A736}"/>
                    </a:ext>
                  </a:extLst>
                </p14:cNvPr>
                <p14:cNvContentPartPr/>
                <p14:nvPr/>
              </p14:nvContentPartPr>
              <p14:xfrm>
                <a:off x="7346146" y="3646110"/>
                <a:ext cx="470880" cy="381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CCE985F-4E0D-D045-0C2B-504C64C9A73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337146" y="3637470"/>
                  <a:ext cx="4885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1366130-D8B6-6709-4746-565803A1B085}"/>
                    </a:ext>
                  </a:extLst>
                </p14:cNvPr>
                <p14:cNvContentPartPr/>
                <p14:nvPr/>
              </p14:nvContentPartPr>
              <p14:xfrm>
                <a:off x="7430746" y="3796230"/>
                <a:ext cx="342000" cy="76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1366130-D8B6-6709-4746-565803A1B08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422106" y="3787230"/>
                  <a:ext cx="359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D0C6395-F04A-B77D-9037-8B35478FCA65}"/>
                    </a:ext>
                  </a:extLst>
                </p14:cNvPr>
                <p14:cNvContentPartPr/>
                <p14:nvPr/>
              </p14:nvContentPartPr>
              <p14:xfrm>
                <a:off x="8099266" y="3643230"/>
                <a:ext cx="72720" cy="229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D0C6395-F04A-B77D-9037-8B35478FCA6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90626" y="3634590"/>
                  <a:ext cx="90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37F02BC-E03B-D741-8107-856087CFB53F}"/>
                    </a:ext>
                  </a:extLst>
                </p14:cNvPr>
                <p14:cNvContentPartPr/>
                <p14:nvPr/>
              </p14:nvContentPartPr>
              <p14:xfrm>
                <a:off x="8277106" y="3643230"/>
                <a:ext cx="106560" cy="338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37F02BC-E03B-D741-8107-856087CFB53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68466" y="3634590"/>
                  <a:ext cx="124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3F82101-1B73-96F9-39F8-6364E80AA827}"/>
                    </a:ext>
                  </a:extLst>
                </p14:cNvPr>
                <p14:cNvContentPartPr/>
                <p14:nvPr/>
              </p14:nvContentPartPr>
              <p14:xfrm>
                <a:off x="8285386" y="3643950"/>
                <a:ext cx="208800" cy="206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3F82101-1B73-96F9-39F8-6364E80AA82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76386" y="3635310"/>
                  <a:ext cx="226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90C7372-8202-CEA7-8A3B-6DD03259C575}"/>
                    </a:ext>
                  </a:extLst>
                </p14:cNvPr>
                <p14:cNvContentPartPr/>
                <p14:nvPr/>
              </p14:nvContentPartPr>
              <p14:xfrm>
                <a:off x="7894426" y="4149030"/>
                <a:ext cx="33120" cy="325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90C7372-8202-CEA7-8A3B-6DD03259C57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85786" y="4140390"/>
                  <a:ext cx="507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8FAB9D8-2BF9-D7C2-66BA-A721BC32F3A1}"/>
                    </a:ext>
                  </a:extLst>
                </p14:cNvPr>
                <p14:cNvContentPartPr/>
                <p14:nvPr/>
              </p14:nvContentPartPr>
              <p14:xfrm>
                <a:off x="7717306" y="4080990"/>
                <a:ext cx="312120" cy="568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8FAB9D8-2BF9-D7C2-66BA-A721BC32F3A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08666" y="4071990"/>
                  <a:ext cx="329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319B5E0-0DEF-648A-F51A-367B82DF2C9A}"/>
                    </a:ext>
                  </a:extLst>
                </p14:cNvPr>
                <p14:cNvContentPartPr/>
                <p14:nvPr/>
              </p14:nvContentPartPr>
              <p14:xfrm>
                <a:off x="7656826" y="4470510"/>
                <a:ext cx="541800" cy="1015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319B5E0-0DEF-648A-F51A-367B82DF2C9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47826" y="4461870"/>
                  <a:ext cx="559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4FDBC69-E83F-1E11-89D6-CE2024C001A5}"/>
                    </a:ext>
                  </a:extLst>
                </p14:cNvPr>
                <p14:cNvContentPartPr/>
                <p14:nvPr/>
              </p14:nvContentPartPr>
              <p14:xfrm>
                <a:off x="10235866" y="4043550"/>
                <a:ext cx="504000" cy="428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4FDBC69-E83F-1E11-89D6-CE2024C001A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227226" y="4034550"/>
                  <a:ext cx="5216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7E7BB0E-B4FC-523D-0B9B-8E456C6A54F4}"/>
                    </a:ext>
                  </a:extLst>
                </p14:cNvPr>
                <p14:cNvContentPartPr/>
                <p14:nvPr/>
              </p14:nvContentPartPr>
              <p14:xfrm>
                <a:off x="10312546" y="4226070"/>
                <a:ext cx="430560" cy="180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7E7BB0E-B4FC-523D-0B9B-8E456C6A54F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303906" y="4217070"/>
                  <a:ext cx="448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43F72D-9E73-77AC-D481-5DD8968E44CE}"/>
                    </a:ext>
                  </a:extLst>
                </p14:cNvPr>
                <p14:cNvContentPartPr/>
                <p14:nvPr/>
              </p14:nvContentPartPr>
              <p14:xfrm>
                <a:off x="4940266" y="710310"/>
                <a:ext cx="48132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43F72D-9E73-77AC-D481-5DD8968E44C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31266" y="701670"/>
                  <a:ext cx="498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ECC280-BE93-0A52-E516-339ABF58BEFB}"/>
                    </a:ext>
                  </a:extLst>
                </p14:cNvPr>
                <p14:cNvContentPartPr/>
                <p14:nvPr/>
              </p14:nvContentPartPr>
              <p14:xfrm>
                <a:off x="5089306" y="552990"/>
                <a:ext cx="78120" cy="388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ECC280-BE93-0A52-E516-339ABF58BEF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080666" y="543990"/>
                  <a:ext cx="957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D6B1E5-EA13-1246-9328-26F2372F7DB4}"/>
                    </a:ext>
                  </a:extLst>
                </p14:cNvPr>
                <p14:cNvContentPartPr/>
                <p14:nvPr/>
              </p14:nvContentPartPr>
              <p14:xfrm>
                <a:off x="5766466" y="508350"/>
                <a:ext cx="42480" cy="600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D6B1E5-EA13-1246-9328-26F2372F7DB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757466" y="499710"/>
                  <a:ext cx="601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FC1E80-1B03-511F-D639-182BE2AB313D}"/>
                    </a:ext>
                  </a:extLst>
                </p14:cNvPr>
                <p14:cNvContentPartPr/>
                <p14:nvPr/>
              </p14:nvContentPartPr>
              <p14:xfrm>
                <a:off x="5649466" y="478830"/>
                <a:ext cx="277560" cy="289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FC1E80-1B03-511F-D639-182BE2AB313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40826" y="469830"/>
                  <a:ext cx="295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2E5D73-1FB3-5E7A-BCF9-729CB7BB324E}"/>
                    </a:ext>
                  </a:extLst>
                </p14:cNvPr>
                <p14:cNvContentPartPr/>
                <p14:nvPr/>
              </p14:nvContentPartPr>
              <p14:xfrm>
                <a:off x="6009826" y="910470"/>
                <a:ext cx="223200" cy="363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2E5D73-1FB3-5E7A-BCF9-729CB7BB324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000826" y="901470"/>
                  <a:ext cx="2408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9178EC-E69B-7370-0451-D4E38B56CCA7}"/>
                    </a:ext>
                  </a:extLst>
                </p14:cNvPr>
                <p14:cNvContentPartPr/>
                <p14:nvPr/>
              </p14:nvContentPartPr>
              <p14:xfrm>
                <a:off x="6503026" y="1067070"/>
                <a:ext cx="41760" cy="22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9178EC-E69B-7370-0451-D4E38B56CCA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94026" y="1058430"/>
                  <a:ext cx="59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36BD20-9F25-87AB-8207-AF91FBBDFECA}"/>
                    </a:ext>
                  </a:extLst>
                </p14:cNvPr>
                <p14:cNvContentPartPr/>
                <p14:nvPr/>
              </p14:nvContentPartPr>
              <p14:xfrm>
                <a:off x="6403306" y="918390"/>
                <a:ext cx="38160" cy="2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36BD20-9F25-87AB-8207-AF91FBBDFE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394306" y="909390"/>
                  <a:ext cx="55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D8CB92-AB2D-5956-5B0A-BE627221A4D9}"/>
                    </a:ext>
                  </a:extLst>
                </p14:cNvPr>
                <p14:cNvContentPartPr/>
                <p14:nvPr/>
              </p14:nvContentPartPr>
              <p14:xfrm>
                <a:off x="6266146" y="291270"/>
                <a:ext cx="57240" cy="357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D8CB92-AB2D-5956-5B0A-BE627221A4D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257506" y="282630"/>
                  <a:ext cx="748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936499-DF77-1A0F-E387-870DA6858ABC}"/>
                    </a:ext>
                  </a:extLst>
                </p14:cNvPr>
                <p14:cNvContentPartPr/>
                <p14:nvPr/>
              </p14:nvContentPartPr>
              <p14:xfrm>
                <a:off x="6213946" y="202710"/>
                <a:ext cx="237600" cy="418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936499-DF77-1A0F-E387-870DA6858AB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204946" y="194070"/>
                  <a:ext cx="2552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D41C138-143B-F18F-EC2E-46343A51408C}"/>
                    </a:ext>
                  </a:extLst>
                </p14:cNvPr>
                <p14:cNvContentPartPr/>
                <p14:nvPr/>
              </p14:nvContentPartPr>
              <p14:xfrm>
                <a:off x="6749986" y="776550"/>
                <a:ext cx="464400" cy="122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D41C138-143B-F18F-EC2E-46343A51408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741346" y="767550"/>
                  <a:ext cx="482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A762E0F-90B3-5C15-F35A-72CAE6ECD456}"/>
                    </a:ext>
                  </a:extLst>
                </p14:cNvPr>
                <p14:cNvContentPartPr/>
                <p14:nvPr/>
              </p14:nvContentPartPr>
              <p14:xfrm>
                <a:off x="7043746" y="705270"/>
                <a:ext cx="348120" cy="406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A762E0F-90B3-5C15-F35A-72CAE6ECD45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035106" y="696630"/>
                  <a:ext cx="3657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6B4187A-822C-BFA6-CC04-0D72B73A332C}"/>
                    </a:ext>
                  </a:extLst>
                </p14:cNvPr>
                <p14:cNvContentPartPr/>
                <p14:nvPr/>
              </p14:nvContentPartPr>
              <p14:xfrm>
                <a:off x="7527586" y="347790"/>
                <a:ext cx="96840" cy="596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6B4187A-822C-BFA6-CC04-0D72B73A332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518946" y="339150"/>
                  <a:ext cx="1144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A091A05-6351-D627-7598-82F8D2DD316C}"/>
                    </a:ext>
                  </a:extLst>
                </p14:cNvPr>
                <p14:cNvContentPartPr/>
                <p14:nvPr/>
              </p14:nvContentPartPr>
              <p14:xfrm>
                <a:off x="7712986" y="407910"/>
                <a:ext cx="198720" cy="523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A091A05-6351-D627-7598-82F8D2DD316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703986" y="398910"/>
                  <a:ext cx="2163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23EC09-8F91-C29D-644F-83CFA1EC264A}"/>
                    </a:ext>
                  </a:extLst>
                </p14:cNvPr>
                <p14:cNvContentPartPr/>
                <p14:nvPr/>
              </p14:nvContentPartPr>
              <p14:xfrm>
                <a:off x="7652506" y="732990"/>
                <a:ext cx="143640" cy="117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23EC09-8F91-C29D-644F-83CFA1EC264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643866" y="724350"/>
                  <a:ext cx="161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FCB5F7-D7A7-223F-FFD0-D8AA94D03912}"/>
                    </a:ext>
                  </a:extLst>
                </p14:cNvPr>
                <p14:cNvContentPartPr/>
                <p14:nvPr/>
              </p14:nvContentPartPr>
              <p14:xfrm>
                <a:off x="7964626" y="601230"/>
                <a:ext cx="209160" cy="240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FCB5F7-D7A7-223F-FFD0-D8AA94D0391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955986" y="592590"/>
                  <a:ext cx="226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1679C85-7D61-5CEC-032D-8339A3944724}"/>
                    </a:ext>
                  </a:extLst>
                </p14:cNvPr>
                <p14:cNvContentPartPr/>
                <p14:nvPr/>
              </p14:nvContentPartPr>
              <p14:xfrm>
                <a:off x="8326066" y="556590"/>
                <a:ext cx="193320" cy="341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1679C85-7D61-5CEC-032D-8339A394472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317066" y="547950"/>
                  <a:ext cx="210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F0AC272-9FDF-C71B-FC7D-A3619CA2B306}"/>
                    </a:ext>
                  </a:extLst>
                </p14:cNvPr>
                <p14:cNvContentPartPr/>
                <p14:nvPr/>
              </p14:nvContentPartPr>
              <p14:xfrm>
                <a:off x="6615706" y="263190"/>
                <a:ext cx="250920" cy="4158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F0AC272-9FDF-C71B-FC7D-A3619CA2B30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607066" y="254190"/>
                  <a:ext cx="2685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A8B0D7E-4C92-8F6F-688F-D46BC8ECC48D}"/>
                    </a:ext>
                  </a:extLst>
                </p14:cNvPr>
                <p14:cNvContentPartPr/>
                <p14:nvPr/>
              </p14:nvContentPartPr>
              <p14:xfrm>
                <a:off x="6895786" y="372630"/>
                <a:ext cx="115920" cy="1324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A8B0D7E-4C92-8F6F-688F-D46BC8ECC48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887146" y="363630"/>
                  <a:ext cx="133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5779302-11D8-1C18-69EC-09ED9410AFBB}"/>
                    </a:ext>
                  </a:extLst>
                </p14:cNvPr>
                <p14:cNvContentPartPr/>
                <p14:nvPr/>
              </p14:nvContentPartPr>
              <p14:xfrm>
                <a:off x="7130146" y="194790"/>
                <a:ext cx="244800" cy="3265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5779302-11D8-1C18-69EC-09ED9410AFB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21506" y="186150"/>
                  <a:ext cx="262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47164129-8E90-3EB0-B3DB-C4BEB29FDCD8}"/>
                    </a:ext>
                  </a:extLst>
                </p14:cNvPr>
                <p14:cNvContentPartPr/>
                <p14:nvPr/>
              </p14:nvContentPartPr>
              <p14:xfrm>
                <a:off x="7007746" y="263190"/>
                <a:ext cx="367200" cy="2498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47164129-8E90-3EB0-B3DB-C4BEB29FDCD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999106" y="254550"/>
                  <a:ext cx="384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D0D7F24-EF88-C401-F87C-5917CB7E12AA}"/>
                    </a:ext>
                  </a:extLst>
                </p14:cNvPr>
                <p14:cNvContentPartPr/>
                <p14:nvPr/>
              </p14:nvContentPartPr>
              <p14:xfrm>
                <a:off x="6509866" y="-44250"/>
                <a:ext cx="990000" cy="8110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D0D7F24-EF88-C401-F87C-5917CB7E12A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500866" y="-53250"/>
                  <a:ext cx="100764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84D02F6-CE8A-DA6F-FDE4-0767E7C9E9B9}"/>
                    </a:ext>
                  </a:extLst>
                </p14:cNvPr>
                <p14:cNvContentPartPr/>
                <p14:nvPr/>
              </p14:nvContentPartPr>
              <p14:xfrm>
                <a:off x="3326386" y="1557390"/>
                <a:ext cx="260280" cy="4636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84D02F6-CE8A-DA6F-FDE4-0767E7C9E9B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317386" y="1548750"/>
                  <a:ext cx="2779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B3D0C1B-054A-1AD1-2817-3EFCC435B7CA}"/>
                    </a:ext>
                  </a:extLst>
                </p14:cNvPr>
                <p14:cNvContentPartPr/>
                <p14:nvPr/>
              </p14:nvContentPartPr>
              <p14:xfrm>
                <a:off x="3642466" y="1653870"/>
                <a:ext cx="95040" cy="2113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B3D0C1B-054A-1AD1-2817-3EFCC435B7C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33826" y="1644870"/>
                  <a:ext cx="112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DAD3BB0-8934-C4F8-71A1-BC032F07EF87}"/>
                    </a:ext>
                  </a:extLst>
                </p14:cNvPr>
                <p14:cNvContentPartPr/>
                <p14:nvPr/>
              </p14:nvContentPartPr>
              <p14:xfrm>
                <a:off x="3898426" y="1553430"/>
                <a:ext cx="19080" cy="2307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DAD3BB0-8934-C4F8-71A1-BC032F07EF8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889786" y="1544430"/>
                  <a:ext cx="367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1012859-8909-627A-83B1-BDFE438711B1}"/>
                    </a:ext>
                  </a:extLst>
                </p14:cNvPr>
                <p14:cNvContentPartPr/>
                <p14:nvPr/>
              </p14:nvContentPartPr>
              <p14:xfrm>
                <a:off x="3682786" y="1537230"/>
                <a:ext cx="53280" cy="169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1012859-8909-627A-83B1-BDFE438711B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674146" y="1528590"/>
                  <a:ext cx="70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F1CF69F-39B6-167F-3E7F-55A74BD2E430}"/>
                    </a:ext>
                  </a:extLst>
                </p14:cNvPr>
                <p14:cNvContentPartPr/>
                <p14:nvPr/>
              </p14:nvContentPartPr>
              <p14:xfrm>
                <a:off x="4069786" y="1782390"/>
                <a:ext cx="360" cy="3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F1CF69F-39B6-167F-3E7F-55A74BD2E4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61146" y="17737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B271DE6A-41C8-6C00-5E1E-238D478BA934}"/>
                    </a:ext>
                  </a:extLst>
                </p14:cNvPr>
                <p14:cNvContentPartPr/>
                <p14:nvPr/>
              </p14:nvContentPartPr>
              <p14:xfrm>
                <a:off x="3067906" y="1341912"/>
                <a:ext cx="1013040" cy="8269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B271DE6A-41C8-6C00-5E1E-238D478BA93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059266" y="1332912"/>
                  <a:ext cx="103068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5433427-3241-C2EA-C26F-D568BBC74249}"/>
                    </a:ext>
                  </a:extLst>
                </p14:cNvPr>
                <p14:cNvContentPartPr/>
                <p14:nvPr/>
              </p14:nvContentPartPr>
              <p14:xfrm>
                <a:off x="5798866" y="2577792"/>
                <a:ext cx="280800" cy="2188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5433427-3241-C2EA-C26F-D568BBC7424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789866" y="2569152"/>
                  <a:ext cx="298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D416F6A-C7B3-5B18-83DA-CCA03197D6B0}"/>
                    </a:ext>
                  </a:extLst>
                </p14:cNvPr>
                <p14:cNvContentPartPr/>
                <p14:nvPr/>
              </p14:nvContentPartPr>
              <p14:xfrm>
                <a:off x="6171826" y="2529552"/>
                <a:ext cx="174240" cy="3121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D416F6A-C7B3-5B18-83DA-CCA03197D6B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162826" y="2520912"/>
                  <a:ext cx="1918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F6A478E-7E7C-76BA-C0A0-8C36BF624B93}"/>
                    </a:ext>
                  </a:extLst>
                </p14:cNvPr>
                <p14:cNvContentPartPr/>
                <p14:nvPr/>
              </p14:nvContentPartPr>
              <p14:xfrm>
                <a:off x="6303946" y="2542152"/>
                <a:ext cx="200520" cy="2692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F6A478E-7E7C-76BA-C0A0-8C36BF624B9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294946" y="2533152"/>
                  <a:ext cx="218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80BBBF9-C7F3-053E-7C86-9639142C2A28}"/>
                    </a:ext>
                  </a:extLst>
                </p14:cNvPr>
                <p14:cNvContentPartPr/>
                <p14:nvPr/>
              </p14:nvContentPartPr>
              <p14:xfrm>
                <a:off x="6378826" y="2558352"/>
                <a:ext cx="214200" cy="1850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80BBBF9-C7F3-053E-7C86-9639142C2A2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370186" y="2549712"/>
                  <a:ext cx="231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F55D4D5-12DC-9D26-D13C-7DB1A2EEB1AB}"/>
                    </a:ext>
                  </a:extLst>
                </p14:cNvPr>
                <p14:cNvContentPartPr/>
                <p14:nvPr/>
              </p14:nvContentPartPr>
              <p14:xfrm>
                <a:off x="7578346" y="2337672"/>
                <a:ext cx="356760" cy="2919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F55D4D5-12DC-9D26-D13C-7DB1A2EEB1A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569706" y="2328672"/>
                  <a:ext cx="374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50BF212-32E7-4259-DD29-48D12F679890}"/>
                    </a:ext>
                  </a:extLst>
                </p14:cNvPr>
                <p14:cNvContentPartPr/>
                <p14:nvPr/>
              </p14:nvContentPartPr>
              <p14:xfrm>
                <a:off x="7882186" y="2417232"/>
                <a:ext cx="105840" cy="1375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50BF212-32E7-4259-DD29-48D12F67989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873546" y="2408232"/>
                  <a:ext cx="1234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AD3736E-4394-DDC9-EDE4-ABBC6A58C93E}"/>
                    </a:ext>
                  </a:extLst>
                </p14:cNvPr>
                <p14:cNvContentPartPr/>
                <p14:nvPr/>
              </p14:nvContentPartPr>
              <p14:xfrm>
                <a:off x="8277106" y="2377272"/>
                <a:ext cx="125280" cy="19944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AD3736E-4394-DDC9-EDE4-ABBC6A58C93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268466" y="2368632"/>
                  <a:ext cx="142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24D2983F-70C2-AFD6-D29B-B2CC3891A8F9}"/>
                    </a:ext>
                  </a:extLst>
                </p14:cNvPr>
                <p14:cNvContentPartPr/>
                <p14:nvPr/>
              </p14:nvContentPartPr>
              <p14:xfrm>
                <a:off x="8120146" y="2361432"/>
                <a:ext cx="302760" cy="1972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24D2983F-70C2-AFD6-D29B-B2CC3891A8F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111146" y="2352432"/>
                  <a:ext cx="320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68BA8A6-8B43-BDDA-B35E-93C71B2DD3BE}"/>
                    </a:ext>
                  </a:extLst>
                </p14:cNvPr>
                <p14:cNvContentPartPr/>
                <p14:nvPr/>
              </p14:nvContentPartPr>
              <p14:xfrm>
                <a:off x="10022386" y="2261352"/>
                <a:ext cx="183960" cy="2534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68BA8A6-8B43-BDDA-B35E-93C71B2DD3B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013746" y="2252352"/>
                  <a:ext cx="201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78A10B7A-09CC-E3C8-6DE1-AD36657E25EF}"/>
                    </a:ext>
                  </a:extLst>
                </p14:cNvPr>
                <p14:cNvContentPartPr/>
                <p14:nvPr/>
              </p14:nvContentPartPr>
              <p14:xfrm>
                <a:off x="10437106" y="2373672"/>
                <a:ext cx="103320" cy="1670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78A10B7A-09CC-E3C8-6DE1-AD36657E25E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428106" y="2364672"/>
                  <a:ext cx="120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E78F4291-5DB1-12D9-E63C-66F6DA103967}"/>
                    </a:ext>
                  </a:extLst>
                </p14:cNvPr>
                <p14:cNvContentPartPr/>
                <p14:nvPr/>
              </p14:nvContentPartPr>
              <p14:xfrm>
                <a:off x="10401106" y="2288712"/>
                <a:ext cx="520560" cy="2077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E78F4291-5DB1-12D9-E63C-66F6DA10396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392106" y="2280072"/>
                  <a:ext cx="538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C0D67E6-3512-13CF-0919-680D551AFECB}"/>
                    </a:ext>
                  </a:extLst>
                </p14:cNvPr>
                <p14:cNvContentPartPr/>
                <p14:nvPr/>
              </p14:nvContentPartPr>
              <p14:xfrm>
                <a:off x="10760026" y="2329032"/>
                <a:ext cx="310680" cy="1332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C0D67E6-3512-13CF-0919-680D551AFEC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751026" y="2320392"/>
                  <a:ext cx="328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B534469-3E91-94B5-2847-A47D4C846CA7}"/>
                    </a:ext>
                  </a:extLst>
                </p14:cNvPr>
                <p14:cNvContentPartPr/>
                <p14:nvPr/>
              </p14:nvContentPartPr>
              <p14:xfrm>
                <a:off x="10376986" y="2188632"/>
                <a:ext cx="266400" cy="3859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B534469-3E91-94B5-2847-A47D4C846CA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367986" y="2179992"/>
                  <a:ext cx="284040" cy="40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7738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41D9740-6B5F-3CA4-9AF9-83BE37D4787F}"/>
              </a:ext>
            </a:extLst>
          </p:cNvPr>
          <p:cNvGrpSpPr/>
          <p:nvPr/>
        </p:nvGrpSpPr>
        <p:grpSpPr>
          <a:xfrm>
            <a:off x="1559146" y="503310"/>
            <a:ext cx="254520" cy="706320"/>
            <a:chOff x="1559146" y="503310"/>
            <a:chExt cx="25452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8D9C62D-7C07-39B6-B2B0-EC831B1E8AC6}"/>
                    </a:ext>
                  </a:extLst>
                </p14:cNvPr>
                <p14:cNvContentPartPr/>
                <p14:nvPr/>
              </p14:nvContentPartPr>
              <p14:xfrm>
                <a:off x="1559146" y="576750"/>
                <a:ext cx="153000" cy="632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8D9C62D-7C07-39B6-B2B0-EC831B1E8A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0146" y="567750"/>
                  <a:ext cx="17064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02EE521-913A-C5AB-3A71-396B5B66DA2E}"/>
                    </a:ext>
                  </a:extLst>
                </p14:cNvPr>
                <p14:cNvContentPartPr/>
                <p14:nvPr/>
              </p14:nvContentPartPr>
              <p14:xfrm>
                <a:off x="1675426" y="503310"/>
                <a:ext cx="138240" cy="403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02EE521-913A-C5AB-3A71-396B5B66DA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66786" y="494310"/>
                  <a:ext cx="15588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BC3F083-EEB5-45F1-F4D0-0BEF4D37329E}"/>
              </a:ext>
            </a:extLst>
          </p:cNvPr>
          <p:cNvGrpSpPr/>
          <p:nvPr/>
        </p:nvGrpSpPr>
        <p:grpSpPr>
          <a:xfrm>
            <a:off x="2240626" y="-4650"/>
            <a:ext cx="9692640" cy="5665680"/>
            <a:chOff x="2240626" y="-4650"/>
            <a:chExt cx="9692640" cy="56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C09EB60-159B-A149-EB5A-13389E8A7C14}"/>
                    </a:ext>
                  </a:extLst>
                </p14:cNvPr>
                <p14:cNvContentPartPr/>
                <p14:nvPr/>
              </p14:nvContentPartPr>
              <p14:xfrm>
                <a:off x="2240626" y="749910"/>
                <a:ext cx="256320" cy="241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C09EB60-159B-A149-EB5A-13389E8A7C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1626" y="740910"/>
                  <a:ext cx="273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10A0BB-EE23-94AC-2007-056F4615D522}"/>
                    </a:ext>
                  </a:extLst>
                </p14:cNvPr>
                <p14:cNvContentPartPr/>
                <p14:nvPr/>
              </p14:nvContentPartPr>
              <p14:xfrm>
                <a:off x="2683426" y="829830"/>
                <a:ext cx="43920" cy="301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10A0BB-EE23-94AC-2007-056F4615D5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74426" y="821190"/>
                  <a:ext cx="61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BFD61A-C61D-5CC9-2D90-0E45090C7444}"/>
                    </a:ext>
                  </a:extLst>
                </p14:cNvPr>
                <p14:cNvContentPartPr/>
                <p14:nvPr/>
              </p14:nvContentPartPr>
              <p14:xfrm>
                <a:off x="2675506" y="664950"/>
                <a:ext cx="698040" cy="36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BFD61A-C61D-5CC9-2D90-0E45090C74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66506" y="656310"/>
                  <a:ext cx="715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3E1F0C-8EEF-E3FF-20D9-EB38734CC529}"/>
                    </a:ext>
                  </a:extLst>
                </p14:cNvPr>
                <p14:cNvContentPartPr/>
                <p14:nvPr/>
              </p14:nvContentPartPr>
              <p14:xfrm>
                <a:off x="3275626" y="796710"/>
                <a:ext cx="341640" cy="134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3E1F0C-8EEF-E3FF-20D9-EB38734CC5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6986" y="787710"/>
                  <a:ext cx="359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C495F3-6A2C-5436-F744-D545BEC9EE4A}"/>
                    </a:ext>
                  </a:extLst>
                </p14:cNvPr>
                <p14:cNvContentPartPr/>
                <p14:nvPr/>
              </p14:nvContentPartPr>
              <p14:xfrm>
                <a:off x="4242946" y="260670"/>
                <a:ext cx="48960" cy="738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C495F3-6A2C-5436-F744-D545BEC9EE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3946" y="251670"/>
                  <a:ext cx="6660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9F218F-6E6E-0B6D-99B7-2B3B6FA66ED7}"/>
                    </a:ext>
                  </a:extLst>
                </p14:cNvPr>
                <p14:cNvContentPartPr/>
                <p14:nvPr/>
              </p14:nvContentPartPr>
              <p14:xfrm>
                <a:off x="4294786" y="321870"/>
                <a:ext cx="284040" cy="396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9F218F-6E6E-0B6D-99B7-2B3B6FA66E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85786" y="313230"/>
                  <a:ext cx="3016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9B1871-A09A-4813-DEA7-5074CC1408CA}"/>
                    </a:ext>
                  </a:extLst>
                </p14:cNvPr>
                <p14:cNvContentPartPr/>
                <p14:nvPr/>
              </p14:nvContentPartPr>
              <p14:xfrm>
                <a:off x="4667386" y="669270"/>
                <a:ext cx="160200" cy="507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9B1871-A09A-4813-DEA7-5074CC1408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8386" y="660630"/>
                  <a:ext cx="17784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131AEE-C0E6-09E3-9E64-77B3B0DD2A0A}"/>
                    </a:ext>
                  </a:extLst>
                </p14:cNvPr>
                <p14:cNvContentPartPr/>
                <p14:nvPr/>
              </p14:nvContentPartPr>
              <p14:xfrm>
                <a:off x="5149786" y="757830"/>
                <a:ext cx="27000" cy="528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131AEE-C0E6-09E3-9E64-77B3B0DD2A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40786" y="748830"/>
                  <a:ext cx="446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CFBFD5-72CA-8775-E559-9D8ED89BBF16}"/>
                    </a:ext>
                  </a:extLst>
                </p14:cNvPr>
                <p14:cNvContentPartPr/>
                <p14:nvPr/>
              </p14:nvContentPartPr>
              <p14:xfrm>
                <a:off x="4946026" y="158790"/>
                <a:ext cx="198360" cy="383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CFBFD5-72CA-8775-E559-9D8ED89BBF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37026" y="150150"/>
                  <a:ext cx="2160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EB8F72-1EBB-E3F6-87F0-06EB8E69D775}"/>
                    </a:ext>
                  </a:extLst>
                </p14:cNvPr>
                <p14:cNvContentPartPr/>
                <p14:nvPr/>
              </p14:nvContentPartPr>
              <p14:xfrm>
                <a:off x="4346266" y="1585470"/>
                <a:ext cx="360720" cy="437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EB8F72-1EBB-E3F6-87F0-06EB8E69D7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37626" y="1576470"/>
                  <a:ext cx="3783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9FEBB51-FC35-FFB5-3296-586BE5AA74A8}"/>
                    </a:ext>
                  </a:extLst>
                </p14:cNvPr>
                <p14:cNvContentPartPr/>
                <p14:nvPr/>
              </p14:nvContentPartPr>
              <p14:xfrm>
                <a:off x="4718866" y="1679430"/>
                <a:ext cx="180720" cy="219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9FEBB51-FC35-FFB5-3296-586BE5AA74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09866" y="1670430"/>
                  <a:ext cx="198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5C3C32-C5EF-F81A-BA2C-FDB9298F15C4}"/>
                    </a:ext>
                  </a:extLst>
                </p14:cNvPr>
                <p14:cNvContentPartPr/>
                <p14:nvPr/>
              </p14:nvContentPartPr>
              <p14:xfrm>
                <a:off x="4936306" y="1661790"/>
                <a:ext cx="415440" cy="321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5C3C32-C5EF-F81A-BA2C-FDB9298F15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27666" y="1653150"/>
                  <a:ext cx="433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1775D7-BAF3-6F26-75C1-D08028DEAA64}"/>
                    </a:ext>
                  </a:extLst>
                </p14:cNvPr>
                <p14:cNvContentPartPr/>
                <p14:nvPr/>
              </p14:nvContentPartPr>
              <p14:xfrm>
                <a:off x="5488546" y="1850790"/>
                <a:ext cx="360" cy="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1775D7-BAF3-6F26-75C1-D08028DEAA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79546" y="1842150"/>
                  <a:ext cx="18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7D1EE4-7FBC-3EE2-7529-F098DC4C0809}"/>
                    </a:ext>
                  </a:extLst>
                </p14:cNvPr>
                <p14:cNvContentPartPr/>
                <p14:nvPr/>
              </p14:nvContentPartPr>
              <p14:xfrm>
                <a:off x="5754226" y="954390"/>
                <a:ext cx="365040" cy="28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7D1EE4-7FBC-3EE2-7529-F098DC4C08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45586" y="945750"/>
                  <a:ext cx="38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EF42CB-5394-3401-9D5A-661AAE1603C7}"/>
                    </a:ext>
                  </a:extLst>
                </p14:cNvPr>
                <p14:cNvContentPartPr/>
                <p14:nvPr/>
              </p14:nvContentPartPr>
              <p14:xfrm>
                <a:off x="5915866" y="862230"/>
                <a:ext cx="84960" cy="286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EF42CB-5394-3401-9D5A-661AAE1603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06866" y="853230"/>
                  <a:ext cx="1026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48D7D8-B659-13DB-5798-69213E6D2EA3}"/>
                    </a:ext>
                  </a:extLst>
                </p14:cNvPr>
                <p14:cNvContentPartPr/>
                <p14:nvPr/>
              </p14:nvContentPartPr>
              <p14:xfrm>
                <a:off x="6415546" y="483150"/>
                <a:ext cx="337320" cy="681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48D7D8-B659-13DB-5798-69213E6D2E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06546" y="474510"/>
                  <a:ext cx="35496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A4CD2E-4992-1653-00E7-267B57CBADDA}"/>
                    </a:ext>
                  </a:extLst>
                </p14:cNvPr>
                <p14:cNvContentPartPr/>
                <p14:nvPr/>
              </p14:nvContentPartPr>
              <p14:xfrm>
                <a:off x="6788506" y="994710"/>
                <a:ext cx="182520" cy="38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A4CD2E-4992-1653-00E7-267B57CBAD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79506" y="985710"/>
                  <a:ext cx="2001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BB48488-D93F-6EBF-8AE5-1DD89F2FC1DA}"/>
                    </a:ext>
                  </a:extLst>
                </p14:cNvPr>
                <p14:cNvContentPartPr/>
                <p14:nvPr/>
              </p14:nvContentPartPr>
              <p14:xfrm>
                <a:off x="7356946" y="1175790"/>
                <a:ext cx="6840" cy="231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BB48488-D93F-6EBF-8AE5-1DD89F2FC1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47946" y="1166790"/>
                  <a:ext cx="24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5B5EE1-B812-BB29-A298-D35EA82D217D}"/>
                    </a:ext>
                  </a:extLst>
                </p14:cNvPr>
                <p14:cNvContentPartPr/>
                <p14:nvPr/>
              </p14:nvContentPartPr>
              <p14:xfrm>
                <a:off x="7406986" y="950430"/>
                <a:ext cx="360" cy="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5B5EE1-B812-BB29-A298-D35EA82D21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97986" y="94179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170141-D164-444E-0088-EF0A800CB10C}"/>
                    </a:ext>
                  </a:extLst>
                </p14:cNvPr>
                <p14:cNvContentPartPr/>
                <p14:nvPr/>
              </p14:nvContentPartPr>
              <p14:xfrm>
                <a:off x="7019986" y="214950"/>
                <a:ext cx="105480" cy="36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170141-D164-444E-0088-EF0A800CB1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10986" y="206310"/>
                  <a:ext cx="1231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5F177B-823D-B60C-70DB-72C8ACDE7E90}"/>
                    </a:ext>
                  </a:extLst>
                </p14:cNvPr>
                <p14:cNvContentPartPr/>
                <p14:nvPr/>
              </p14:nvContentPartPr>
              <p14:xfrm>
                <a:off x="7055986" y="154830"/>
                <a:ext cx="292680" cy="37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5F177B-823D-B60C-70DB-72C8ACDE7E9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47346" y="145830"/>
                  <a:ext cx="3103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8DDE632-87BC-8A70-7CA5-88F994910386}"/>
                    </a:ext>
                  </a:extLst>
                </p14:cNvPr>
                <p14:cNvContentPartPr/>
                <p14:nvPr/>
              </p14:nvContentPartPr>
              <p14:xfrm>
                <a:off x="6793546" y="1698150"/>
                <a:ext cx="295200" cy="440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DDE632-87BC-8A70-7CA5-88F9949103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84546" y="1689510"/>
                  <a:ext cx="3128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8E3545-598F-E001-5643-E44E5F0811BA}"/>
                    </a:ext>
                  </a:extLst>
                </p14:cNvPr>
                <p14:cNvContentPartPr/>
                <p14:nvPr/>
              </p14:nvContentPartPr>
              <p14:xfrm>
                <a:off x="7114306" y="1779150"/>
                <a:ext cx="142560" cy="208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8E3545-598F-E001-5643-E44E5F0811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05306" y="1770510"/>
                  <a:ext cx="1602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9291C7-3E40-6ED4-1761-A1DD07A8B534}"/>
                    </a:ext>
                  </a:extLst>
                </p14:cNvPr>
                <p14:cNvContentPartPr/>
                <p14:nvPr/>
              </p14:nvContentPartPr>
              <p14:xfrm>
                <a:off x="7448026" y="1762230"/>
                <a:ext cx="204840" cy="22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9291C7-3E40-6ED4-1761-A1DD07A8B5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39026" y="1753590"/>
                  <a:ext cx="222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7C9D20-6D0A-74FF-362A-2DBEB7053625}"/>
                    </a:ext>
                  </a:extLst>
                </p14:cNvPr>
                <p14:cNvContentPartPr/>
                <p14:nvPr/>
              </p14:nvContentPartPr>
              <p14:xfrm>
                <a:off x="7338226" y="1746390"/>
                <a:ext cx="282600" cy="281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7C9D20-6D0A-74FF-362A-2DBEB70536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29226" y="1737750"/>
                  <a:ext cx="300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2A3FE8-D150-CADF-F96C-59C862227477}"/>
                    </a:ext>
                  </a:extLst>
                </p14:cNvPr>
                <p14:cNvContentPartPr/>
                <p14:nvPr/>
              </p14:nvContentPartPr>
              <p14:xfrm>
                <a:off x="8072626" y="581070"/>
                <a:ext cx="175680" cy="362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2A3FE8-D150-CADF-F96C-59C8622274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63626" y="572070"/>
                  <a:ext cx="1933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088FEB-98A3-3CA0-EB67-B6631FD65382}"/>
                    </a:ext>
                  </a:extLst>
                </p14:cNvPr>
                <p14:cNvContentPartPr/>
                <p14:nvPr/>
              </p14:nvContentPartPr>
              <p14:xfrm>
                <a:off x="8341906" y="1189110"/>
                <a:ext cx="27720" cy="2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088FEB-98A3-3CA0-EB67-B6631FD653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32906" y="1180470"/>
                  <a:ext cx="45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E98A903-52BB-30F9-FF37-AE431536EA11}"/>
                    </a:ext>
                  </a:extLst>
                </p14:cNvPr>
                <p14:cNvContentPartPr/>
                <p14:nvPr/>
              </p14:nvContentPartPr>
              <p14:xfrm>
                <a:off x="4010026" y="2361270"/>
                <a:ext cx="749520" cy="507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E98A903-52BB-30F9-FF37-AE431536EA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01026" y="2352630"/>
                  <a:ext cx="7671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E36D0E5-7F9F-6758-0207-9F2E3962448C}"/>
                    </a:ext>
                  </a:extLst>
                </p14:cNvPr>
                <p14:cNvContentPartPr/>
                <p14:nvPr/>
              </p14:nvContentPartPr>
              <p14:xfrm>
                <a:off x="2755786" y="3245070"/>
                <a:ext cx="271800" cy="345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E36D0E5-7F9F-6758-0207-9F2E396244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47146" y="3236070"/>
                  <a:ext cx="2894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11F374-4A60-23EC-85C3-81FDF4D7B250}"/>
                    </a:ext>
                  </a:extLst>
                </p14:cNvPr>
                <p14:cNvContentPartPr/>
                <p14:nvPr/>
              </p14:nvContentPartPr>
              <p14:xfrm>
                <a:off x="3278506" y="3144270"/>
                <a:ext cx="290880" cy="485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11F374-4A60-23EC-85C3-81FDF4D7B25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69506" y="3135630"/>
                  <a:ext cx="3085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961AC1D-C589-B203-BF86-41776AB4E3CC}"/>
                    </a:ext>
                  </a:extLst>
                </p14:cNvPr>
                <p14:cNvContentPartPr/>
                <p14:nvPr/>
              </p14:nvContentPartPr>
              <p14:xfrm>
                <a:off x="3758386" y="3080550"/>
                <a:ext cx="259200" cy="402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961AC1D-C589-B203-BF86-41776AB4E3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49746" y="3071550"/>
                  <a:ext cx="2768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E78FE6-1250-F3D2-6CFE-80EAB9950FBF}"/>
                    </a:ext>
                  </a:extLst>
                </p14:cNvPr>
                <p14:cNvContentPartPr/>
                <p14:nvPr/>
              </p14:nvContentPartPr>
              <p14:xfrm>
                <a:off x="3622666" y="3209070"/>
                <a:ext cx="455760" cy="330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E78FE6-1250-F3D2-6CFE-80EAB9950F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13666" y="3200430"/>
                  <a:ext cx="4734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5704A0-CA81-AC1D-195E-518540EC9411}"/>
                    </a:ext>
                  </a:extLst>
                </p14:cNvPr>
                <p14:cNvContentPartPr/>
                <p14:nvPr/>
              </p14:nvContentPartPr>
              <p14:xfrm>
                <a:off x="3237466" y="3903870"/>
                <a:ext cx="91080" cy="442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5704A0-CA81-AC1D-195E-518540EC94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28826" y="3894870"/>
                  <a:ext cx="1087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95651C-AF3E-2408-7987-B51A63EEC150}"/>
                    </a:ext>
                  </a:extLst>
                </p14:cNvPr>
                <p14:cNvContentPartPr/>
                <p14:nvPr/>
              </p14:nvContentPartPr>
              <p14:xfrm>
                <a:off x="3158626" y="3734670"/>
                <a:ext cx="304560" cy="398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95651C-AF3E-2408-7987-B51A63EEC1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49986" y="3726030"/>
                  <a:ext cx="3222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F47594-5671-7151-995C-844045A1BFD4}"/>
                    </a:ext>
                  </a:extLst>
                </p14:cNvPr>
                <p14:cNvContentPartPr/>
                <p14:nvPr/>
              </p14:nvContentPartPr>
              <p14:xfrm>
                <a:off x="4916146" y="2445510"/>
                <a:ext cx="475920" cy="335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F47594-5671-7151-995C-844045A1BF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07506" y="2436870"/>
                  <a:ext cx="4935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24E6D4-0FE8-045F-301E-B6BE14CC24B7}"/>
                    </a:ext>
                  </a:extLst>
                </p14:cNvPr>
                <p14:cNvContentPartPr/>
                <p14:nvPr/>
              </p14:nvContentPartPr>
              <p14:xfrm>
                <a:off x="5084266" y="2984430"/>
                <a:ext cx="465120" cy="453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24E6D4-0FE8-045F-301E-B6BE14CC24B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75266" y="2975430"/>
                  <a:ext cx="4827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B86D2D-92E9-D18B-8D79-191CF33EEE95}"/>
                    </a:ext>
                  </a:extLst>
                </p14:cNvPr>
                <p14:cNvContentPartPr/>
                <p14:nvPr/>
              </p14:nvContentPartPr>
              <p14:xfrm>
                <a:off x="5488906" y="3093870"/>
                <a:ext cx="180720" cy="200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B86D2D-92E9-D18B-8D79-191CF33EEE9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80266" y="3084870"/>
                  <a:ext cx="198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F63F63-815C-677F-45FE-7703F2D30D16}"/>
                    </a:ext>
                  </a:extLst>
                </p14:cNvPr>
                <p14:cNvContentPartPr/>
                <p14:nvPr/>
              </p14:nvContentPartPr>
              <p14:xfrm>
                <a:off x="5920546" y="3116910"/>
                <a:ext cx="164160" cy="237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F63F63-815C-677F-45FE-7703F2D30D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11906" y="3108270"/>
                  <a:ext cx="181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F80EEAE-8913-CE5C-EDC1-BFB5AFBB50D0}"/>
                    </a:ext>
                  </a:extLst>
                </p14:cNvPr>
                <p14:cNvContentPartPr/>
                <p14:nvPr/>
              </p14:nvContentPartPr>
              <p14:xfrm>
                <a:off x="5851066" y="2955990"/>
                <a:ext cx="302760" cy="446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F80EEAE-8913-CE5C-EDC1-BFB5AFBB50D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42426" y="2947350"/>
                  <a:ext cx="3204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F75D9F3-E243-58E3-FADD-9B2351E1FAD6}"/>
                    </a:ext>
                  </a:extLst>
                </p14:cNvPr>
                <p14:cNvContentPartPr/>
                <p14:nvPr/>
              </p14:nvContentPartPr>
              <p14:xfrm>
                <a:off x="5435986" y="3751950"/>
                <a:ext cx="50040" cy="18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75D9F3-E243-58E3-FADD-9B2351E1FA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346" y="3742950"/>
                  <a:ext cx="67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32C495-DC7F-42B4-9A56-DED60ABFD802}"/>
                    </a:ext>
                  </a:extLst>
                </p14:cNvPr>
                <p14:cNvContentPartPr/>
                <p14:nvPr/>
              </p14:nvContentPartPr>
              <p14:xfrm>
                <a:off x="5133946" y="3633510"/>
                <a:ext cx="390240" cy="142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32C495-DC7F-42B4-9A56-DED60ABFD80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24946" y="3624510"/>
                  <a:ext cx="407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FE1CB3-1A85-DABE-C046-9158693A36A1}"/>
                    </a:ext>
                  </a:extLst>
                </p14:cNvPr>
                <p14:cNvContentPartPr/>
                <p14:nvPr/>
              </p14:nvContentPartPr>
              <p14:xfrm>
                <a:off x="5157706" y="3934470"/>
                <a:ext cx="682920" cy="247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FE1CB3-1A85-DABE-C046-9158693A36A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48706" y="3925830"/>
                  <a:ext cx="7005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C755B6-A7CA-2C6E-11B6-2147D9A8475D}"/>
                    </a:ext>
                  </a:extLst>
                </p14:cNvPr>
                <p14:cNvContentPartPr/>
                <p14:nvPr/>
              </p14:nvContentPartPr>
              <p14:xfrm>
                <a:off x="5605186" y="2264790"/>
                <a:ext cx="1331640" cy="428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C755B6-A7CA-2C6E-11B6-2147D9A8475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96186" y="2256150"/>
                  <a:ext cx="13492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79B5244-13ED-3608-E3F4-CA000031D6D7}"/>
                    </a:ext>
                  </a:extLst>
                </p14:cNvPr>
                <p14:cNvContentPartPr/>
                <p14:nvPr/>
              </p14:nvContentPartPr>
              <p14:xfrm>
                <a:off x="6802546" y="3015750"/>
                <a:ext cx="292680" cy="218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79B5244-13ED-3608-E3F4-CA000031D6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93546" y="3006750"/>
                  <a:ext cx="310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19021C-83A3-2589-4AA9-F9D3D70D3F5F}"/>
                    </a:ext>
                  </a:extLst>
                </p14:cNvPr>
                <p14:cNvContentPartPr/>
                <p14:nvPr/>
              </p14:nvContentPartPr>
              <p14:xfrm>
                <a:off x="7251106" y="2815230"/>
                <a:ext cx="27324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19021C-83A3-2589-4AA9-F9D3D70D3F5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42466" y="2806230"/>
                  <a:ext cx="2908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A28B8EA-93EA-3F51-7833-2AB9406FF20A}"/>
                    </a:ext>
                  </a:extLst>
                </p14:cNvPr>
                <p14:cNvContentPartPr/>
                <p14:nvPr/>
              </p14:nvContentPartPr>
              <p14:xfrm>
                <a:off x="7725226" y="2847630"/>
                <a:ext cx="237960" cy="317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A28B8EA-93EA-3F51-7833-2AB9406FF2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16586" y="2838630"/>
                  <a:ext cx="255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E085C20-5ECF-26D9-3A15-DC93DBA9B492}"/>
                    </a:ext>
                  </a:extLst>
                </p14:cNvPr>
                <p14:cNvContentPartPr/>
                <p14:nvPr/>
              </p14:nvContentPartPr>
              <p14:xfrm>
                <a:off x="7628386" y="2827470"/>
                <a:ext cx="391680" cy="349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E085C20-5ECF-26D9-3A15-DC93DBA9B4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19386" y="2818470"/>
                  <a:ext cx="4093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91E7C0-86DE-1A20-3B26-5943E6A17431}"/>
                    </a:ext>
                  </a:extLst>
                </p14:cNvPr>
                <p14:cNvContentPartPr/>
                <p14:nvPr/>
              </p14:nvContentPartPr>
              <p14:xfrm>
                <a:off x="7289986" y="3441270"/>
                <a:ext cx="317160" cy="388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91E7C0-86DE-1A20-3B26-5943E6A174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80986" y="3432630"/>
                  <a:ext cx="3348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342B03D-9E63-16CA-5E0C-38F96EE22B50}"/>
                    </a:ext>
                  </a:extLst>
                </p14:cNvPr>
                <p14:cNvContentPartPr/>
                <p14:nvPr/>
              </p14:nvContentPartPr>
              <p14:xfrm>
                <a:off x="7237426" y="3551790"/>
                <a:ext cx="468000" cy="161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342B03D-9E63-16CA-5E0C-38F96EE22B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28786" y="3543150"/>
                  <a:ext cx="485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D1C1B73-BA84-621D-5DD5-49996DE2A733}"/>
                    </a:ext>
                  </a:extLst>
                </p14:cNvPr>
                <p14:cNvContentPartPr/>
                <p14:nvPr/>
              </p14:nvContentPartPr>
              <p14:xfrm>
                <a:off x="8368546" y="2180910"/>
                <a:ext cx="811080" cy="81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D1C1B73-BA84-621D-5DD5-49996DE2A73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59906" y="2171910"/>
                  <a:ext cx="82872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EDB868-A1AD-D2E9-441A-C2294D803A62}"/>
                    </a:ext>
                  </a:extLst>
                </p14:cNvPr>
                <p14:cNvContentPartPr/>
                <p14:nvPr/>
              </p14:nvContentPartPr>
              <p14:xfrm>
                <a:off x="9534946" y="2300790"/>
                <a:ext cx="367200" cy="466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EDB868-A1AD-D2E9-441A-C2294D803A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26306" y="2291790"/>
                  <a:ext cx="384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E3B1B0E-8B2B-0A1B-237C-7C2EF81D7893}"/>
                    </a:ext>
                  </a:extLst>
                </p14:cNvPr>
                <p14:cNvContentPartPr/>
                <p14:nvPr/>
              </p14:nvContentPartPr>
              <p14:xfrm>
                <a:off x="10139386" y="2449470"/>
                <a:ext cx="188280" cy="104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E3B1B0E-8B2B-0A1B-237C-7C2EF81D78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30746" y="2440830"/>
                  <a:ext cx="205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93BAE29-25BB-4CD4-9C80-35F057152239}"/>
                    </a:ext>
                  </a:extLst>
                </p14:cNvPr>
                <p14:cNvContentPartPr/>
                <p14:nvPr/>
              </p14:nvContentPartPr>
              <p14:xfrm>
                <a:off x="10187626" y="2669430"/>
                <a:ext cx="239760" cy="106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93BAE29-25BB-4CD4-9C80-35F0571522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78986" y="2660430"/>
                  <a:ext cx="257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B44D9E-B0F3-7525-A587-CC42135F3531}"/>
                    </a:ext>
                  </a:extLst>
                </p14:cNvPr>
                <p14:cNvContentPartPr/>
                <p14:nvPr/>
              </p14:nvContentPartPr>
              <p14:xfrm>
                <a:off x="10652026" y="2196030"/>
                <a:ext cx="364680" cy="503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B44D9E-B0F3-7525-A587-CC42135F35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43026" y="2187390"/>
                  <a:ext cx="3823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AF0C66-6BD0-B428-8D25-EE9131C8F1DF}"/>
                    </a:ext>
                  </a:extLst>
                </p14:cNvPr>
                <p14:cNvContentPartPr/>
                <p14:nvPr/>
              </p14:nvContentPartPr>
              <p14:xfrm>
                <a:off x="11348626" y="2276670"/>
                <a:ext cx="78840" cy="533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AF0C66-6BD0-B428-8D25-EE9131C8F1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39626" y="2267670"/>
                  <a:ext cx="9648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1CF2BF7-E370-9EB4-EC2F-383706DC4FA8}"/>
                    </a:ext>
                  </a:extLst>
                </p14:cNvPr>
                <p14:cNvContentPartPr/>
                <p14:nvPr/>
              </p14:nvContentPartPr>
              <p14:xfrm>
                <a:off x="11381026" y="2272710"/>
                <a:ext cx="128160" cy="287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1CF2BF7-E370-9EB4-EC2F-383706DC4F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72026" y="2263710"/>
                  <a:ext cx="145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55CDB5-4295-A8FD-E3F3-1F2C6829BDCE}"/>
                    </a:ext>
                  </a:extLst>
                </p14:cNvPr>
                <p14:cNvContentPartPr/>
                <p14:nvPr/>
              </p14:nvContentPartPr>
              <p14:xfrm>
                <a:off x="11606386" y="2237070"/>
                <a:ext cx="163800" cy="212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55CDB5-4295-A8FD-E3F3-1F2C6829BD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597746" y="2228430"/>
                  <a:ext cx="181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F93775E-6D53-A7D0-9E60-DF364C530619}"/>
                    </a:ext>
                  </a:extLst>
                </p14:cNvPr>
                <p14:cNvContentPartPr/>
                <p14:nvPr/>
              </p14:nvContentPartPr>
              <p14:xfrm>
                <a:off x="2840746" y="5266830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F93775E-6D53-A7D0-9E60-DF364C5306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31746" y="52581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1FBE2BD-9E3A-AAEE-BD6F-076238E16BFE}"/>
                    </a:ext>
                  </a:extLst>
                </p14:cNvPr>
                <p14:cNvContentPartPr/>
                <p14:nvPr/>
              </p14:nvContentPartPr>
              <p14:xfrm>
                <a:off x="2787466" y="5042190"/>
                <a:ext cx="110160" cy="530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1FBE2BD-9E3A-AAEE-BD6F-076238E16BF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78826" y="5033190"/>
                  <a:ext cx="1278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23D0C55-D0AA-25B5-DA84-254042BFC2D6}"/>
                    </a:ext>
                  </a:extLst>
                </p14:cNvPr>
                <p14:cNvContentPartPr/>
                <p14:nvPr/>
              </p14:nvContentPartPr>
              <p14:xfrm>
                <a:off x="2828506" y="4920150"/>
                <a:ext cx="187560" cy="461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23D0C55-D0AA-25B5-DA84-254042BFC2D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19506" y="4911150"/>
                  <a:ext cx="2052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4993FF-5F67-294A-38F8-6E24928BC64E}"/>
                    </a:ext>
                  </a:extLst>
                </p14:cNvPr>
                <p14:cNvContentPartPr/>
                <p14:nvPr/>
              </p14:nvContentPartPr>
              <p14:xfrm>
                <a:off x="3145306" y="5254950"/>
                <a:ext cx="231120" cy="406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4993FF-5F67-294A-38F8-6E24928BC64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136306" y="5245950"/>
                  <a:ext cx="2487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C1B881C-85F7-F1E7-57E2-B920675E5120}"/>
                    </a:ext>
                  </a:extLst>
                </p14:cNvPr>
                <p14:cNvContentPartPr/>
                <p14:nvPr/>
              </p14:nvContentPartPr>
              <p14:xfrm>
                <a:off x="3614026" y="5443950"/>
                <a:ext cx="26280" cy="200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C1B881C-85F7-F1E7-57E2-B920675E512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05386" y="5434950"/>
                  <a:ext cx="439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1F611C8-EDB1-7F7A-6CC2-14F6C3B37955}"/>
                    </a:ext>
                  </a:extLst>
                </p14:cNvPr>
                <p14:cNvContentPartPr/>
                <p14:nvPr/>
              </p14:nvContentPartPr>
              <p14:xfrm>
                <a:off x="3610426" y="5258910"/>
                <a:ext cx="1800" cy="5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1F611C8-EDB1-7F7A-6CC2-14F6C3B3795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601426" y="5250270"/>
                  <a:ext cx="19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E2663F6-FCBE-D351-79CA-4F28A5053BC9}"/>
                    </a:ext>
                  </a:extLst>
                </p14:cNvPr>
                <p14:cNvContentPartPr/>
                <p14:nvPr/>
              </p14:nvContentPartPr>
              <p14:xfrm>
                <a:off x="3424306" y="4720350"/>
                <a:ext cx="157680" cy="344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E2663F6-FCBE-D351-79CA-4F28A5053BC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15666" y="4711710"/>
                  <a:ext cx="1753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DF1379-A004-948B-71F2-71370FDC8F87}"/>
                    </a:ext>
                  </a:extLst>
                </p14:cNvPr>
                <p14:cNvContentPartPr/>
                <p14:nvPr/>
              </p14:nvContentPartPr>
              <p14:xfrm>
                <a:off x="4114426" y="4961190"/>
                <a:ext cx="245160" cy="61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DF1379-A004-948B-71F2-71370FDC8F8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105426" y="4952190"/>
                  <a:ext cx="262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22DBC22-D21A-ADF7-4698-FE0B20F476BF}"/>
                    </a:ext>
                  </a:extLst>
                </p14:cNvPr>
                <p14:cNvContentPartPr/>
                <p14:nvPr/>
              </p14:nvContentPartPr>
              <p14:xfrm>
                <a:off x="4206946" y="5124990"/>
                <a:ext cx="221040" cy="65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22DBC22-D21A-ADF7-4698-FE0B20F476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97946" y="5116350"/>
                  <a:ext cx="238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E2B61F-B36E-536C-C75A-ECB4673CDAA8}"/>
                    </a:ext>
                  </a:extLst>
                </p14:cNvPr>
                <p14:cNvContentPartPr/>
                <p14:nvPr/>
              </p14:nvContentPartPr>
              <p14:xfrm>
                <a:off x="4795186" y="4615230"/>
                <a:ext cx="73080" cy="752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E2B61F-B36E-536C-C75A-ECB4673CDAA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86546" y="4606590"/>
                  <a:ext cx="9072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66741EE-67E5-B8DD-7021-94B02934932E}"/>
                    </a:ext>
                  </a:extLst>
                </p14:cNvPr>
                <p14:cNvContentPartPr/>
                <p14:nvPr/>
              </p14:nvContentPartPr>
              <p14:xfrm>
                <a:off x="4791226" y="4612350"/>
                <a:ext cx="233640" cy="482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66741EE-67E5-B8DD-7021-94B02934932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82586" y="4603710"/>
                  <a:ext cx="2512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7A8EC48-FF2F-2750-DDE8-4CB9375CDA19}"/>
                    </a:ext>
                  </a:extLst>
                </p14:cNvPr>
                <p14:cNvContentPartPr/>
                <p14:nvPr/>
              </p14:nvContentPartPr>
              <p14:xfrm>
                <a:off x="5056186" y="5005830"/>
                <a:ext cx="164880" cy="317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7A8EC48-FF2F-2750-DDE8-4CB9375CDA1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047186" y="4997190"/>
                  <a:ext cx="182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07D93B7-0D15-D95E-2F22-2A472477DE06}"/>
                    </a:ext>
                  </a:extLst>
                </p14:cNvPr>
                <p14:cNvContentPartPr/>
                <p14:nvPr/>
              </p14:nvContentPartPr>
              <p14:xfrm>
                <a:off x="5407546" y="5247030"/>
                <a:ext cx="28800" cy="168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07D93B7-0D15-D95E-2F22-2A472477DE0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398906" y="5238030"/>
                  <a:ext cx="46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2212FD7-A29F-DCE1-A0C1-980A02C904DA}"/>
                    </a:ext>
                  </a:extLst>
                </p14:cNvPr>
                <p14:cNvContentPartPr/>
                <p14:nvPr/>
              </p14:nvContentPartPr>
              <p14:xfrm>
                <a:off x="5419786" y="5061990"/>
                <a:ext cx="34920" cy="11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2212FD7-A29F-DCE1-A0C1-980A02C904D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410786" y="5053350"/>
                  <a:ext cx="52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ECB9884-F1D0-2176-B3FB-537C99067280}"/>
                    </a:ext>
                  </a:extLst>
                </p14:cNvPr>
                <p14:cNvContentPartPr/>
                <p14:nvPr/>
              </p14:nvContentPartPr>
              <p14:xfrm>
                <a:off x="5566306" y="4717110"/>
                <a:ext cx="225000" cy="339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ECB9884-F1D0-2176-B3FB-537C9906728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57306" y="4708470"/>
                  <a:ext cx="2426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C2AB42C-EB68-0A53-E4E8-4F6227BDDF46}"/>
                    </a:ext>
                  </a:extLst>
                </p14:cNvPr>
                <p14:cNvContentPartPr/>
                <p14:nvPr/>
              </p14:nvContentPartPr>
              <p14:xfrm>
                <a:off x="6125386" y="4897470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C2AB42C-EB68-0A53-E4E8-4F6227BDDF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16386" y="4888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71772E-349A-BB01-D589-927DEE133239}"/>
                    </a:ext>
                  </a:extLst>
                </p14:cNvPr>
                <p14:cNvContentPartPr/>
                <p14:nvPr/>
              </p14:nvContentPartPr>
              <p14:xfrm>
                <a:off x="6123946" y="4539270"/>
                <a:ext cx="271800" cy="408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71772E-349A-BB01-D589-927DEE13323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15306" y="4530270"/>
                  <a:ext cx="2894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5FCE21-5FBA-C804-C89F-748D5E9D60A1}"/>
                    </a:ext>
                  </a:extLst>
                </p14:cNvPr>
                <p14:cNvContentPartPr/>
                <p14:nvPr/>
              </p14:nvContentPartPr>
              <p14:xfrm>
                <a:off x="6789226" y="4226070"/>
                <a:ext cx="476280" cy="1139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5FCE21-5FBA-C804-C89F-748D5E9D6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80226" y="4217070"/>
                  <a:ext cx="493920" cy="11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C4E239C-4849-F438-A7C3-3CE21E3CB0E1}"/>
                    </a:ext>
                  </a:extLst>
                </p14:cNvPr>
                <p14:cNvContentPartPr/>
                <p14:nvPr/>
              </p14:nvContentPartPr>
              <p14:xfrm>
                <a:off x="7060666" y="4520190"/>
                <a:ext cx="160200" cy="177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C4E239C-4849-F438-A7C3-3CE21E3CB0E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51666" y="4511550"/>
                  <a:ext cx="177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5BCCB9F-EA38-E7AF-EC6F-09AF6880615A}"/>
                    </a:ext>
                  </a:extLst>
                </p14:cNvPr>
                <p14:cNvContentPartPr/>
                <p14:nvPr/>
              </p14:nvContentPartPr>
              <p14:xfrm>
                <a:off x="7439386" y="4652310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5BCCB9F-EA38-E7AF-EC6F-09AF688061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30386" y="4643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B4A8460-FFC3-9ACB-48F3-231DE8F57EBB}"/>
                    </a:ext>
                  </a:extLst>
                </p14:cNvPr>
                <p14:cNvContentPartPr/>
                <p14:nvPr/>
              </p14:nvContentPartPr>
              <p14:xfrm>
                <a:off x="7596346" y="4435230"/>
                <a:ext cx="263520" cy="253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B4A8460-FFC3-9ACB-48F3-231DE8F57EB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587706" y="4426230"/>
                  <a:ext cx="2811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9237D3E-E3DC-B046-9E3D-EECCC8BC65F2}"/>
                    </a:ext>
                  </a:extLst>
                </p14:cNvPr>
                <p14:cNvContentPartPr/>
                <p14:nvPr/>
              </p14:nvContentPartPr>
              <p14:xfrm>
                <a:off x="7894426" y="4302390"/>
                <a:ext cx="202320" cy="396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9237D3E-E3DC-B046-9E3D-EECCC8BC65F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85426" y="4293390"/>
                  <a:ext cx="2199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DC51B7A-7662-2F39-4D9B-752E16C1361F}"/>
                    </a:ext>
                  </a:extLst>
                </p14:cNvPr>
                <p14:cNvContentPartPr/>
                <p14:nvPr/>
              </p14:nvContentPartPr>
              <p14:xfrm>
                <a:off x="8273506" y="4577790"/>
                <a:ext cx="330120" cy="66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DC51B7A-7662-2F39-4D9B-752E16C1361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264866" y="4568790"/>
                  <a:ext cx="347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042C27D-8A4E-AEE9-57D2-ECEB13DE550B}"/>
                    </a:ext>
                  </a:extLst>
                </p14:cNvPr>
                <p14:cNvContentPartPr/>
                <p14:nvPr/>
              </p14:nvContentPartPr>
              <p14:xfrm>
                <a:off x="8366026" y="4463310"/>
                <a:ext cx="89640" cy="322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042C27D-8A4E-AEE9-57D2-ECEB13DE550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357386" y="4454310"/>
                  <a:ext cx="107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32F23C2-E451-0F47-9AF3-8C8E38AEA559}"/>
                    </a:ext>
                  </a:extLst>
                </p14:cNvPr>
                <p14:cNvContentPartPr/>
                <p14:nvPr/>
              </p14:nvContentPartPr>
              <p14:xfrm>
                <a:off x="8607586" y="4348110"/>
                <a:ext cx="173880" cy="208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32F23C2-E451-0F47-9AF3-8C8E38AEA55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598946" y="4339110"/>
                  <a:ext cx="191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7448C41-B76B-6F19-8E6F-64B5DA09A347}"/>
                    </a:ext>
                  </a:extLst>
                </p14:cNvPr>
                <p14:cNvContentPartPr/>
                <p14:nvPr/>
              </p14:nvContentPartPr>
              <p14:xfrm>
                <a:off x="9043186" y="4471230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7448C41-B76B-6F19-8E6F-64B5DA09A3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34546" y="44622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397EA8A-2843-1DE9-2B33-1CB6F0E41898}"/>
                    </a:ext>
                  </a:extLst>
                </p14:cNvPr>
                <p14:cNvContentPartPr/>
                <p14:nvPr/>
              </p14:nvContentPartPr>
              <p14:xfrm>
                <a:off x="9060466" y="4245870"/>
                <a:ext cx="231120" cy="347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397EA8A-2843-1DE9-2B33-1CB6F0E4189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51826" y="4237230"/>
                  <a:ext cx="2487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6AFF0E4-7644-6DC5-1985-3FD134553087}"/>
                    </a:ext>
                  </a:extLst>
                </p14:cNvPr>
                <p14:cNvContentPartPr/>
                <p14:nvPr/>
              </p14:nvContentPartPr>
              <p14:xfrm>
                <a:off x="9280786" y="4100070"/>
                <a:ext cx="212400" cy="329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6AFF0E4-7644-6DC5-1985-3FD13455308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72146" y="4091430"/>
                  <a:ext cx="2300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656D027-585D-F26B-244E-0ECF39BE98A3}"/>
                    </a:ext>
                  </a:extLst>
                </p14:cNvPr>
                <p14:cNvContentPartPr/>
                <p14:nvPr/>
              </p14:nvContentPartPr>
              <p14:xfrm>
                <a:off x="9692626" y="4439190"/>
                <a:ext cx="43920" cy="124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656D027-585D-F26B-244E-0ECF39BE98A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83986" y="4430550"/>
                  <a:ext cx="61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99E041B-AEAC-0273-85C4-8B3F91CA4A53}"/>
                    </a:ext>
                  </a:extLst>
                </p14:cNvPr>
                <p14:cNvContentPartPr/>
                <p14:nvPr/>
              </p14:nvContentPartPr>
              <p14:xfrm>
                <a:off x="9631426" y="4217790"/>
                <a:ext cx="18720" cy="13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99E041B-AEAC-0273-85C4-8B3F91CA4A5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22426" y="4209150"/>
                  <a:ext cx="36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78C4E0-FB74-2B39-B60F-29765F103C1C}"/>
                    </a:ext>
                  </a:extLst>
                </p14:cNvPr>
                <p14:cNvContentPartPr/>
                <p14:nvPr/>
              </p14:nvContentPartPr>
              <p14:xfrm>
                <a:off x="9897466" y="4313190"/>
                <a:ext cx="235080" cy="22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78C4E0-FB74-2B39-B60F-29765F103C1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88826" y="4304190"/>
                  <a:ext cx="252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A554EF8-F208-FDDA-6F2A-28ED062A8FDC}"/>
                    </a:ext>
                  </a:extLst>
                </p14:cNvPr>
                <p14:cNvContentPartPr/>
                <p14:nvPr/>
              </p14:nvContentPartPr>
              <p14:xfrm>
                <a:off x="9933826" y="4177830"/>
                <a:ext cx="123120" cy="198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A554EF8-F208-FDDA-6F2A-28ED062A8FD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24826" y="4168830"/>
                  <a:ext cx="140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473A6D3-57C4-9F01-B206-96F2F8130F7D}"/>
                    </a:ext>
                  </a:extLst>
                </p14:cNvPr>
                <p14:cNvContentPartPr/>
                <p14:nvPr/>
              </p14:nvContentPartPr>
              <p14:xfrm>
                <a:off x="10286626" y="4105110"/>
                <a:ext cx="171720" cy="238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473A6D3-57C4-9F01-B206-96F2F8130F7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77986" y="4096110"/>
                  <a:ext cx="189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3B752BF-B928-04AC-6A0F-082E4FDE1972}"/>
                    </a:ext>
                  </a:extLst>
                </p14:cNvPr>
                <p14:cNvContentPartPr/>
                <p14:nvPr/>
              </p14:nvContentPartPr>
              <p14:xfrm>
                <a:off x="10623946" y="4302750"/>
                <a:ext cx="7200" cy="11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3B752BF-B928-04AC-6A0F-082E4FDE19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15306" y="4293750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77839EF-D446-2AF0-22F8-8DF15B7EC53C}"/>
                    </a:ext>
                  </a:extLst>
                </p14:cNvPr>
                <p14:cNvContentPartPr/>
                <p14:nvPr/>
              </p14:nvContentPartPr>
              <p14:xfrm>
                <a:off x="10699546" y="4077750"/>
                <a:ext cx="206280" cy="324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77839EF-D446-2AF0-22F8-8DF15B7EC53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690906" y="4069110"/>
                  <a:ext cx="2239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8ECC53C-D5C6-73C6-28A5-AB6BB37EC8BE}"/>
                    </a:ext>
                  </a:extLst>
                </p14:cNvPr>
                <p14:cNvContentPartPr/>
                <p14:nvPr/>
              </p14:nvContentPartPr>
              <p14:xfrm>
                <a:off x="10995106" y="4069470"/>
                <a:ext cx="160200" cy="397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8ECC53C-D5C6-73C6-28A5-AB6BB37EC8B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86466" y="4060830"/>
                  <a:ext cx="1778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B22380B-BFC2-26E3-5918-C5DF7B8CEE96}"/>
                    </a:ext>
                  </a:extLst>
                </p14:cNvPr>
                <p14:cNvContentPartPr/>
                <p14:nvPr/>
              </p14:nvContentPartPr>
              <p14:xfrm>
                <a:off x="11247466" y="4035270"/>
                <a:ext cx="137880" cy="308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B22380B-BFC2-26E3-5918-C5DF7B8CEE9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38826" y="4026270"/>
                  <a:ext cx="155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4723984-7573-9EDA-59BC-4625D2F34B6F}"/>
                    </a:ext>
                  </a:extLst>
                </p14:cNvPr>
                <p14:cNvContentPartPr/>
                <p14:nvPr/>
              </p14:nvContentPartPr>
              <p14:xfrm>
                <a:off x="11562466" y="4302750"/>
                <a:ext cx="19080" cy="190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4723984-7573-9EDA-59BC-4625D2F34B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553826" y="4293750"/>
                  <a:ext cx="3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6F4C196-3959-CA81-E793-3E7035946087}"/>
                    </a:ext>
                  </a:extLst>
                </p14:cNvPr>
                <p14:cNvContentPartPr/>
                <p14:nvPr/>
              </p14:nvContentPartPr>
              <p14:xfrm>
                <a:off x="11549866" y="4180350"/>
                <a:ext cx="4320" cy="2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6F4C196-3959-CA81-E793-3E70359460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40866" y="4171350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5BDF12E-67B7-70E3-9A6F-D94E66F9DC0A}"/>
                    </a:ext>
                  </a:extLst>
                </p14:cNvPr>
                <p14:cNvContentPartPr/>
                <p14:nvPr/>
              </p14:nvContentPartPr>
              <p14:xfrm>
                <a:off x="11432866" y="3659430"/>
                <a:ext cx="208440" cy="305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5BDF12E-67B7-70E3-9A6F-D94E66F9DC0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424226" y="3650430"/>
                  <a:ext cx="2260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E6A197E-1F7E-58B5-98B5-C8955D6652D9}"/>
                    </a:ext>
                  </a:extLst>
                </p14:cNvPr>
                <p14:cNvContentPartPr/>
                <p14:nvPr/>
              </p14:nvContentPartPr>
              <p14:xfrm>
                <a:off x="11693506" y="3756630"/>
                <a:ext cx="239760" cy="757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E6A197E-1F7E-58B5-98B5-C8955D6652D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684506" y="3747630"/>
                  <a:ext cx="25740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197DF28-1EF8-52B0-C54D-E5C139682B96}"/>
                    </a:ext>
                  </a:extLst>
                </p14:cNvPr>
                <p14:cNvContentPartPr/>
                <p14:nvPr/>
              </p14:nvContentPartPr>
              <p14:xfrm>
                <a:off x="6108106" y="-4650"/>
                <a:ext cx="1778040" cy="2310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197DF28-1EF8-52B0-C54D-E5C139682B9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099106" y="-13650"/>
                  <a:ext cx="1795680" cy="232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483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0F870AD-CF83-5275-A6A8-8015DEE8985D}"/>
                  </a:ext>
                </a:extLst>
              </p14:cNvPr>
              <p14:cNvContentPartPr/>
              <p14:nvPr/>
            </p14:nvContentPartPr>
            <p14:xfrm>
              <a:off x="2022106" y="765750"/>
              <a:ext cx="317880" cy="502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0F870AD-CF83-5275-A6A8-8015DEE898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3466" y="757110"/>
                <a:ext cx="335520" cy="51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3B6C77E-1D0C-7DAB-8230-818984221AC8}"/>
              </a:ext>
            </a:extLst>
          </p:cNvPr>
          <p:cNvGrpSpPr/>
          <p:nvPr/>
        </p:nvGrpSpPr>
        <p:grpSpPr>
          <a:xfrm>
            <a:off x="1180066" y="126390"/>
            <a:ext cx="10809360" cy="5003280"/>
            <a:chOff x="1180066" y="126390"/>
            <a:chExt cx="10809360" cy="50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C61658-0EE3-C35D-8F36-D573E4ECAD3F}"/>
                    </a:ext>
                  </a:extLst>
                </p14:cNvPr>
                <p14:cNvContentPartPr/>
                <p14:nvPr/>
              </p14:nvContentPartPr>
              <p14:xfrm>
                <a:off x="2973586" y="736950"/>
                <a:ext cx="245160" cy="24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C61658-0EE3-C35D-8F36-D573E4ECAD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64586" y="728310"/>
                  <a:ext cx="26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A8346E-9651-7BC7-1970-89D89AE95CAB}"/>
                    </a:ext>
                  </a:extLst>
                </p14:cNvPr>
                <p14:cNvContentPartPr/>
                <p14:nvPr/>
              </p14:nvContentPartPr>
              <p14:xfrm>
                <a:off x="3098506" y="882390"/>
                <a:ext cx="256680" cy="80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A8346E-9651-7BC7-1970-89D89AE95C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89506" y="873750"/>
                  <a:ext cx="274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F1C832-0EA4-607D-CF9B-32E79F12FAA4}"/>
                    </a:ext>
                  </a:extLst>
                </p14:cNvPr>
                <p14:cNvContentPartPr/>
                <p14:nvPr/>
              </p14:nvContentPartPr>
              <p14:xfrm>
                <a:off x="1180066" y="2442270"/>
                <a:ext cx="538560" cy="651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F1C832-0EA4-607D-CF9B-32E79F12FA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1426" y="2433630"/>
                  <a:ext cx="55620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EDB4D9-080A-637E-808F-DA4EEDD28116}"/>
                    </a:ext>
                  </a:extLst>
                </p14:cNvPr>
                <p14:cNvContentPartPr/>
                <p14:nvPr/>
              </p14:nvContentPartPr>
              <p14:xfrm>
                <a:off x="1450066" y="2771310"/>
                <a:ext cx="284400" cy="391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EDB4D9-080A-637E-808F-DA4EEDD281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41066" y="2762310"/>
                  <a:ext cx="3020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D31C81B-7005-127B-6657-447A761EF80C}"/>
                    </a:ext>
                  </a:extLst>
                </p14:cNvPr>
                <p14:cNvContentPartPr/>
                <p14:nvPr/>
              </p14:nvContentPartPr>
              <p14:xfrm>
                <a:off x="2107066" y="2851590"/>
                <a:ext cx="50760" cy="486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D31C81B-7005-127B-6657-447A761EF8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98066" y="2842950"/>
                  <a:ext cx="684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51CF4BF-4538-A710-9E1A-0760B686BB54}"/>
                    </a:ext>
                  </a:extLst>
                </p14:cNvPr>
                <p14:cNvContentPartPr/>
                <p14:nvPr/>
              </p14:nvContentPartPr>
              <p14:xfrm>
                <a:off x="2183746" y="3234270"/>
                <a:ext cx="270360" cy="91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51CF4BF-4538-A710-9E1A-0760B686BB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74746" y="3225270"/>
                  <a:ext cx="28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FB320B-9828-AEF4-B9D0-7B08806DB6BF}"/>
                    </a:ext>
                  </a:extLst>
                </p14:cNvPr>
                <p14:cNvContentPartPr/>
                <p14:nvPr/>
              </p14:nvContentPartPr>
              <p14:xfrm>
                <a:off x="2684146" y="3096750"/>
                <a:ext cx="32400" cy="196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FB320B-9828-AEF4-B9D0-7B08806DB6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5506" y="3088110"/>
                  <a:ext cx="50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BADC93-D160-DF25-61C1-4CBD16EDD6F0}"/>
                    </a:ext>
                  </a:extLst>
                </p14:cNvPr>
                <p14:cNvContentPartPr/>
                <p14:nvPr/>
              </p14:nvContentPartPr>
              <p14:xfrm>
                <a:off x="2602426" y="2823510"/>
                <a:ext cx="50040" cy="4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BADC93-D160-DF25-61C1-4CBD16EDD6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93786" y="2814510"/>
                  <a:ext cx="67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D5126B-EF32-247C-2860-9A1B6893F996}"/>
                    </a:ext>
                  </a:extLst>
                </p14:cNvPr>
                <p14:cNvContentPartPr/>
                <p14:nvPr/>
              </p14:nvContentPartPr>
              <p14:xfrm>
                <a:off x="3477586" y="2213670"/>
                <a:ext cx="1719000" cy="638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D5126B-EF32-247C-2860-9A1B6893F9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68586" y="2204670"/>
                  <a:ext cx="173664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4617CD6-3676-BD8D-340C-AA55667FBBF7}"/>
                    </a:ext>
                  </a:extLst>
                </p14:cNvPr>
                <p14:cNvContentPartPr/>
                <p14:nvPr/>
              </p14:nvContentPartPr>
              <p14:xfrm>
                <a:off x="1814746" y="2188110"/>
                <a:ext cx="164160" cy="364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4617CD6-3676-BD8D-340C-AA55667FBB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06106" y="2179470"/>
                  <a:ext cx="1818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C23FD83-9415-7E79-D11B-8BB198A420A1}"/>
                    </a:ext>
                  </a:extLst>
                </p14:cNvPr>
                <p14:cNvContentPartPr/>
                <p14:nvPr/>
              </p14:nvContentPartPr>
              <p14:xfrm>
                <a:off x="1315426" y="567390"/>
                <a:ext cx="609480" cy="608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C23FD83-9415-7E79-D11B-8BB198A420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06426" y="558750"/>
                  <a:ext cx="62712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B71EBCB-65E3-AAC8-3BD5-58D9101138C2}"/>
                    </a:ext>
                  </a:extLst>
                </p14:cNvPr>
                <p14:cNvContentPartPr/>
                <p14:nvPr/>
              </p14:nvContentPartPr>
              <p14:xfrm>
                <a:off x="1720066" y="902550"/>
                <a:ext cx="403560" cy="363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B71EBCB-65E3-AAC8-3BD5-58D9101138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11066" y="893550"/>
                  <a:ext cx="4212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AC6188E-01DF-74C4-01FA-71D9FA17B2BC}"/>
                    </a:ext>
                  </a:extLst>
                </p14:cNvPr>
                <p14:cNvContentPartPr/>
                <p14:nvPr/>
              </p14:nvContentPartPr>
              <p14:xfrm>
                <a:off x="2442226" y="942510"/>
                <a:ext cx="74160" cy="412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AC6188E-01DF-74C4-01FA-71D9FA17B2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33586" y="933870"/>
                  <a:ext cx="918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64E0042-BBD6-0DC1-6D28-BC6F545A82D8}"/>
                    </a:ext>
                  </a:extLst>
                </p14:cNvPr>
                <p14:cNvContentPartPr/>
                <p14:nvPr/>
              </p14:nvContentPartPr>
              <p14:xfrm>
                <a:off x="2405146" y="885270"/>
                <a:ext cx="17640" cy="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64E0042-BBD6-0DC1-6D28-BC6F545A82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96146" y="876270"/>
                  <a:ext cx="35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0EE921-2FB4-82EF-3B7C-9FCE0BCBC698}"/>
                    </a:ext>
                  </a:extLst>
                </p14:cNvPr>
                <p14:cNvContentPartPr/>
                <p14:nvPr/>
              </p14:nvContentPartPr>
              <p14:xfrm>
                <a:off x="2024626" y="789510"/>
                <a:ext cx="150480" cy="297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0EE921-2FB4-82EF-3B7C-9FCE0BCBC6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5986" y="780870"/>
                  <a:ext cx="1681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8DFF8E-FF03-BD9E-0748-AAFC6C0BEA28}"/>
                    </a:ext>
                  </a:extLst>
                </p14:cNvPr>
                <p14:cNvContentPartPr/>
                <p14:nvPr/>
              </p14:nvContentPartPr>
              <p14:xfrm>
                <a:off x="2001946" y="1100190"/>
                <a:ext cx="295560" cy="9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8DFF8E-FF03-BD9E-0748-AAFC6C0BEA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93306" y="1091190"/>
                  <a:ext cx="313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AFF98C-A52E-DC37-7F45-446D09AD4A67}"/>
                    </a:ext>
                  </a:extLst>
                </p14:cNvPr>
                <p14:cNvContentPartPr/>
                <p14:nvPr/>
              </p14:nvContentPartPr>
              <p14:xfrm>
                <a:off x="3946306" y="436710"/>
                <a:ext cx="571320" cy="700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AFF98C-A52E-DC37-7F45-446D09AD4A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37306" y="428070"/>
                  <a:ext cx="58896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762F06-772F-A771-6648-7679A987AE7E}"/>
                    </a:ext>
                  </a:extLst>
                </p14:cNvPr>
                <p14:cNvContentPartPr/>
                <p14:nvPr/>
              </p14:nvContentPartPr>
              <p14:xfrm>
                <a:off x="4279306" y="741270"/>
                <a:ext cx="218880" cy="321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762F06-772F-A771-6648-7679A987AE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70666" y="732630"/>
                  <a:ext cx="2365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43BCC1-7A78-E4F4-D79F-6EEF936860B9}"/>
                    </a:ext>
                  </a:extLst>
                </p14:cNvPr>
                <p14:cNvContentPartPr/>
                <p14:nvPr/>
              </p14:nvContentPartPr>
              <p14:xfrm>
                <a:off x="4821826" y="842070"/>
                <a:ext cx="224280" cy="373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43BCC1-7A78-E4F4-D79F-6EEF936860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12826" y="833070"/>
                  <a:ext cx="2419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DE1C61-4AAD-D396-1EE8-8C2060770CDF}"/>
                    </a:ext>
                  </a:extLst>
                </p14:cNvPr>
                <p14:cNvContentPartPr/>
                <p14:nvPr/>
              </p14:nvContentPartPr>
              <p14:xfrm>
                <a:off x="5379466" y="1091550"/>
                <a:ext cx="44280" cy="259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DE1C61-4AAD-D396-1EE8-8C2060770CD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70826" y="1082550"/>
                  <a:ext cx="619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57E816-E384-AEE4-3335-634F843F7600}"/>
                    </a:ext>
                  </a:extLst>
                </p14:cNvPr>
                <p14:cNvContentPartPr/>
                <p14:nvPr/>
              </p14:nvContentPartPr>
              <p14:xfrm>
                <a:off x="5307106" y="918390"/>
                <a:ext cx="5040" cy="2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57E816-E384-AEE4-3335-634F843F76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98106" y="909390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51C1E5-8E6A-4999-757C-80234C39F0F1}"/>
                    </a:ext>
                  </a:extLst>
                </p14:cNvPr>
                <p14:cNvContentPartPr/>
                <p14:nvPr/>
              </p14:nvContentPartPr>
              <p14:xfrm>
                <a:off x="4921906" y="142950"/>
                <a:ext cx="195840" cy="426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51C1E5-8E6A-4999-757C-80234C39F0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13266" y="134310"/>
                  <a:ext cx="2134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881899-BEBC-E5A1-C10A-0F660B35948E}"/>
                    </a:ext>
                  </a:extLst>
                </p14:cNvPr>
                <p14:cNvContentPartPr/>
                <p14:nvPr/>
              </p14:nvContentPartPr>
              <p14:xfrm>
                <a:off x="5830906" y="794910"/>
                <a:ext cx="481320" cy="48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881899-BEBC-E5A1-C10A-0F660B3594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22266" y="785910"/>
                  <a:ext cx="498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905121E-B807-D216-BD2E-E51FA9C8D957}"/>
                    </a:ext>
                  </a:extLst>
                </p14:cNvPr>
                <p14:cNvContentPartPr/>
                <p14:nvPr/>
              </p14:nvContentPartPr>
              <p14:xfrm>
                <a:off x="6020626" y="689430"/>
                <a:ext cx="98640" cy="400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905121E-B807-D216-BD2E-E51FA9C8D9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11626" y="680790"/>
                  <a:ext cx="1162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C708CC-3A59-999F-C069-EDCC4FE7BED5}"/>
                    </a:ext>
                  </a:extLst>
                </p14:cNvPr>
                <p14:cNvContentPartPr/>
                <p14:nvPr/>
              </p14:nvContentPartPr>
              <p14:xfrm>
                <a:off x="6568186" y="354630"/>
                <a:ext cx="450000" cy="574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C708CC-3A59-999F-C069-EDCC4FE7BE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59186" y="345630"/>
                  <a:ext cx="46764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684953-3AA0-A0EE-7E89-3F66D269898A}"/>
                    </a:ext>
                  </a:extLst>
                </p14:cNvPr>
                <p14:cNvContentPartPr/>
                <p14:nvPr/>
              </p14:nvContentPartPr>
              <p14:xfrm>
                <a:off x="6818386" y="649110"/>
                <a:ext cx="173880" cy="416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684953-3AA0-A0EE-7E89-3F66D26989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09386" y="640470"/>
                  <a:ext cx="1915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B97AA0-2C9D-9CC8-64D4-6431BB36D759}"/>
                    </a:ext>
                  </a:extLst>
                </p14:cNvPr>
                <p14:cNvContentPartPr/>
                <p14:nvPr/>
              </p14:nvContentPartPr>
              <p14:xfrm>
                <a:off x="7334266" y="809670"/>
                <a:ext cx="213120" cy="35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B97AA0-2C9D-9CC8-64D4-6431BB36D7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5266" y="801030"/>
                  <a:ext cx="230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BE1D83-155D-5932-0FFB-09977B071934}"/>
                    </a:ext>
                  </a:extLst>
                </p14:cNvPr>
                <p14:cNvContentPartPr/>
                <p14:nvPr/>
              </p14:nvContentPartPr>
              <p14:xfrm>
                <a:off x="7910266" y="1010910"/>
                <a:ext cx="75240" cy="258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BE1D83-155D-5932-0FFB-09977B0719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01626" y="1002270"/>
                  <a:ext cx="92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B32B790-BB69-08E1-4EA7-0C8E44A662FB}"/>
                    </a:ext>
                  </a:extLst>
                </p14:cNvPr>
                <p14:cNvContentPartPr/>
                <p14:nvPr/>
              </p14:nvContentPartPr>
              <p14:xfrm>
                <a:off x="7886506" y="793830"/>
                <a:ext cx="47880" cy="23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B32B790-BB69-08E1-4EA7-0C8E44A662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77866" y="785190"/>
                  <a:ext cx="65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718E80-CA9E-DD59-92CA-D2DD1859AB27}"/>
                    </a:ext>
                  </a:extLst>
                </p14:cNvPr>
                <p14:cNvContentPartPr/>
                <p14:nvPr/>
              </p14:nvContentPartPr>
              <p14:xfrm>
                <a:off x="7499866" y="126390"/>
                <a:ext cx="71280" cy="405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718E80-CA9E-DD59-92CA-D2DD1859AB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90866" y="117750"/>
                  <a:ext cx="88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3A1B2C-8283-CBAD-55CE-BAB074181A63}"/>
                    </a:ext>
                  </a:extLst>
                </p14:cNvPr>
                <p14:cNvContentPartPr/>
                <p14:nvPr/>
              </p14:nvContentPartPr>
              <p14:xfrm>
                <a:off x="7498426" y="172830"/>
                <a:ext cx="297360" cy="378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3A1B2C-8283-CBAD-55CE-BAB074181A6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89426" y="164190"/>
                  <a:ext cx="3150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293F6E-3DAE-D4A9-DA19-F3316C79C161}"/>
                    </a:ext>
                  </a:extLst>
                </p14:cNvPr>
                <p14:cNvContentPartPr/>
                <p14:nvPr/>
              </p14:nvContentPartPr>
              <p14:xfrm>
                <a:off x="5131066" y="1766550"/>
                <a:ext cx="455760" cy="469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293F6E-3DAE-D4A9-DA19-F3316C79C1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22066" y="1757910"/>
                  <a:ext cx="4734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2ED7AD1-6533-8A52-AC77-65A3492F3564}"/>
                    </a:ext>
                  </a:extLst>
                </p14:cNvPr>
                <p14:cNvContentPartPr/>
                <p14:nvPr/>
              </p14:nvContentPartPr>
              <p14:xfrm>
                <a:off x="5391706" y="1951590"/>
                <a:ext cx="296280" cy="313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2ED7AD1-6533-8A52-AC77-65A3492F35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82706" y="1942590"/>
                  <a:ext cx="3139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7E2C10F-8FF4-05F7-AE70-6FF8CD88A3C4}"/>
                    </a:ext>
                  </a:extLst>
                </p14:cNvPr>
                <p14:cNvContentPartPr/>
                <p14:nvPr/>
              </p14:nvContentPartPr>
              <p14:xfrm>
                <a:off x="5794546" y="2048430"/>
                <a:ext cx="217080" cy="181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7E2C10F-8FF4-05F7-AE70-6FF8CD88A3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85546" y="2039790"/>
                  <a:ext cx="234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2F7279E-C4EC-54DA-F69C-BF0AF4B1B054}"/>
                    </a:ext>
                  </a:extLst>
                </p14:cNvPr>
                <p14:cNvContentPartPr/>
                <p14:nvPr/>
              </p14:nvContentPartPr>
              <p14:xfrm>
                <a:off x="6132586" y="2133750"/>
                <a:ext cx="118080" cy="82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2F7279E-C4EC-54DA-F69C-BF0AF4B1B0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23586" y="2125110"/>
                  <a:ext cx="135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9FAA88-2E53-62D9-038D-BD1E1F2D40D1}"/>
                    </a:ext>
                  </a:extLst>
                </p14:cNvPr>
                <p14:cNvContentPartPr/>
                <p14:nvPr/>
              </p14:nvContentPartPr>
              <p14:xfrm>
                <a:off x="6439306" y="2172270"/>
                <a:ext cx="42840" cy="18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9FAA88-2E53-62D9-038D-BD1E1F2D40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30666" y="2163630"/>
                  <a:ext cx="60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B89154-6F8F-68CD-25F4-D279BC56CD9F}"/>
                    </a:ext>
                  </a:extLst>
                </p14:cNvPr>
                <p14:cNvContentPartPr/>
                <p14:nvPr/>
              </p14:nvContentPartPr>
              <p14:xfrm>
                <a:off x="6355066" y="2015670"/>
                <a:ext cx="35640" cy="2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B89154-6F8F-68CD-25F4-D279BC56CD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46426" y="2006670"/>
                  <a:ext cx="53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26B374A-6485-1D31-2DAF-9F5A62640560}"/>
                    </a:ext>
                  </a:extLst>
                </p14:cNvPr>
                <p14:cNvContentPartPr/>
                <p14:nvPr/>
              </p14:nvContentPartPr>
              <p14:xfrm>
                <a:off x="6858706" y="2039430"/>
                <a:ext cx="438840" cy="33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26B374A-6485-1D31-2DAF-9F5A6264056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49706" y="2030430"/>
                  <a:ext cx="456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43031F-FA62-D79F-9118-B678163A8ABD}"/>
                    </a:ext>
                  </a:extLst>
                </p14:cNvPr>
                <p14:cNvContentPartPr/>
                <p14:nvPr/>
              </p14:nvContentPartPr>
              <p14:xfrm>
                <a:off x="6959506" y="1955190"/>
                <a:ext cx="60120" cy="454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43031F-FA62-D79F-9118-B678163A8A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50866" y="1946190"/>
                  <a:ext cx="777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A3DCBD-4F15-93B7-4229-9D4D3C70A4C7}"/>
                    </a:ext>
                  </a:extLst>
                </p14:cNvPr>
                <p14:cNvContentPartPr/>
                <p14:nvPr/>
              </p14:nvContentPartPr>
              <p14:xfrm>
                <a:off x="7447666" y="1718310"/>
                <a:ext cx="130320" cy="484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A3DCBD-4F15-93B7-4229-9D4D3C70A4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39026" y="1709670"/>
                  <a:ext cx="1479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5BC587-5785-7590-8268-FBE3E4C0D630}"/>
                    </a:ext>
                  </a:extLst>
                </p14:cNvPr>
                <p14:cNvContentPartPr/>
                <p14:nvPr/>
              </p14:nvContentPartPr>
              <p14:xfrm>
                <a:off x="7733146" y="1750350"/>
                <a:ext cx="89640" cy="363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5BC587-5785-7590-8268-FBE3E4C0D6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24146" y="1741350"/>
                  <a:ext cx="1072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EEB9CD-C99A-5C4F-6BC4-0A05EDBFAD5D}"/>
                    </a:ext>
                  </a:extLst>
                </p14:cNvPr>
                <p14:cNvContentPartPr/>
                <p14:nvPr/>
              </p14:nvContentPartPr>
              <p14:xfrm>
                <a:off x="7491586" y="2009550"/>
                <a:ext cx="272520" cy="9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EEB9CD-C99A-5C4F-6BC4-0A05EDBFAD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82946" y="2000910"/>
                  <a:ext cx="290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DEE4D2-093F-A778-2BC2-6AA44119F79B}"/>
                    </a:ext>
                  </a:extLst>
                </p14:cNvPr>
                <p14:cNvContentPartPr/>
                <p14:nvPr/>
              </p14:nvContentPartPr>
              <p14:xfrm>
                <a:off x="8011426" y="1975350"/>
                <a:ext cx="20880" cy="142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DEE4D2-093F-A778-2BC2-6AA44119F7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02786" y="1966350"/>
                  <a:ext cx="38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7DD028-612E-F581-D022-65235A3F496F}"/>
                    </a:ext>
                  </a:extLst>
                </p14:cNvPr>
                <p14:cNvContentPartPr/>
                <p14:nvPr/>
              </p14:nvContentPartPr>
              <p14:xfrm>
                <a:off x="8023666" y="1814790"/>
                <a:ext cx="5040" cy="1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7DD028-612E-F581-D022-65235A3F49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14666" y="1806150"/>
                  <a:ext cx="22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BBB3830-5C8E-8D97-DEA5-4E56B19088D9}"/>
                    </a:ext>
                  </a:extLst>
                </p14:cNvPr>
                <p14:cNvContentPartPr/>
                <p14:nvPr/>
              </p14:nvContentPartPr>
              <p14:xfrm>
                <a:off x="8188906" y="1652070"/>
                <a:ext cx="265680" cy="389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BB3830-5C8E-8D97-DEA5-4E56B19088D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79906" y="1643070"/>
                  <a:ext cx="283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5EDA0D4-385C-73B4-661B-75EEC9FBBC7C}"/>
                    </a:ext>
                  </a:extLst>
                </p14:cNvPr>
                <p14:cNvContentPartPr/>
                <p14:nvPr/>
              </p14:nvContentPartPr>
              <p14:xfrm>
                <a:off x="8688586" y="1987590"/>
                <a:ext cx="7200" cy="172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5EDA0D4-385C-73B4-661B-75EEC9FBBC7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79586" y="1978590"/>
                  <a:ext cx="24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C442925-D9F9-8250-64C8-991D46A4A821}"/>
                    </a:ext>
                  </a:extLst>
                </p14:cNvPr>
                <p14:cNvContentPartPr/>
                <p14:nvPr/>
              </p14:nvContentPartPr>
              <p14:xfrm>
                <a:off x="8632066" y="1802550"/>
                <a:ext cx="13320" cy="2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C442925-D9F9-8250-64C8-991D46A4A82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23066" y="1793910"/>
                  <a:ext cx="30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551DC6-DDA1-D4AA-1207-5ECB4A5FE4F1}"/>
                    </a:ext>
                  </a:extLst>
                </p14:cNvPr>
                <p14:cNvContentPartPr/>
                <p14:nvPr/>
              </p14:nvContentPartPr>
              <p14:xfrm>
                <a:off x="9051106" y="1868790"/>
                <a:ext cx="417600" cy="45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551DC6-DDA1-D4AA-1207-5ECB4A5FE4F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042466" y="1860150"/>
                  <a:ext cx="4352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8A8CEF2-E6A4-B912-660C-3EC540BBDC70}"/>
                    </a:ext>
                  </a:extLst>
                </p14:cNvPr>
                <p14:cNvContentPartPr/>
                <p14:nvPr/>
              </p14:nvContentPartPr>
              <p14:xfrm>
                <a:off x="9172066" y="1758270"/>
                <a:ext cx="74520" cy="326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8A8CEF2-E6A4-B912-660C-3EC540BBDC7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63066" y="1749270"/>
                  <a:ext cx="92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DE21DE-17CA-B605-3FE8-61F37FC56EAC}"/>
                    </a:ext>
                  </a:extLst>
                </p14:cNvPr>
                <p14:cNvContentPartPr/>
                <p14:nvPr/>
              </p14:nvContentPartPr>
              <p14:xfrm>
                <a:off x="4152226" y="3436950"/>
                <a:ext cx="195840" cy="114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DE21DE-17CA-B605-3FE8-61F37FC56EA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43226" y="3427950"/>
                  <a:ext cx="213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FF7A015-3937-1DF3-5BB6-6F4815FEE9FE}"/>
                    </a:ext>
                  </a:extLst>
                </p14:cNvPr>
                <p14:cNvContentPartPr/>
                <p14:nvPr/>
              </p14:nvContentPartPr>
              <p14:xfrm>
                <a:off x="3731026" y="3173070"/>
                <a:ext cx="1157040" cy="475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FF7A015-3937-1DF3-5BB6-6F4815FEE9F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722386" y="3164430"/>
                  <a:ext cx="11746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BF6CDE1-5058-28E8-CC7E-2A5B215CFBCD}"/>
                    </a:ext>
                  </a:extLst>
                </p14:cNvPr>
                <p14:cNvContentPartPr/>
                <p14:nvPr/>
              </p14:nvContentPartPr>
              <p14:xfrm>
                <a:off x="5285146" y="3237510"/>
                <a:ext cx="610200" cy="519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BF6CDE1-5058-28E8-CC7E-2A5B215CFB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76506" y="3228510"/>
                  <a:ext cx="6278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A3EFD2-2034-79BD-D99B-6611401317B6}"/>
                    </a:ext>
                  </a:extLst>
                </p14:cNvPr>
                <p14:cNvContentPartPr/>
                <p14:nvPr/>
              </p14:nvContentPartPr>
              <p14:xfrm>
                <a:off x="5581066" y="3494550"/>
                <a:ext cx="328320" cy="32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A3EFD2-2034-79BD-D99B-6611401317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72426" y="3485910"/>
                  <a:ext cx="3459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E109882-2180-70B8-2ABD-F6BAC8C15A5E}"/>
                    </a:ext>
                  </a:extLst>
                </p14:cNvPr>
                <p14:cNvContentPartPr/>
                <p14:nvPr/>
              </p14:nvContentPartPr>
              <p14:xfrm>
                <a:off x="6225826" y="3578790"/>
                <a:ext cx="266400" cy="250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E109882-2180-70B8-2ABD-F6BAC8C15A5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17186" y="3570150"/>
                  <a:ext cx="2840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E41E4-E2FF-A5F8-0745-BC06B9F9476E}"/>
                    </a:ext>
                  </a:extLst>
                </p14:cNvPr>
                <p14:cNvContentPartPr/>
                <p14:nvPr/>
              </p14:nvContentPartPr>
              <p14:xfrm>
                <a:off x="6016306" y="2851590"/>
                <a:ext cx="93960" cy="327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E41E4-E2FF-A5F8-0745-BC06B9F9476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007666" y="2842950"/>
                  <a:ext cx="1116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EC43727-F17A-22EF-1CC5-D588375735EE}"/>
                    </a:ext>
                  </a:extLst>
                </p14:cNvPr>
                <p14:cNvContentPartPr/>
                <p14:nvPr/>
              </p14:nvContentPartPr>
              <p14:xfrm>
                <a:off x="6092986" y="2871750"/>
                <a:ext cx="251640" cy="6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EC43727-F17A-22EF-1CC5-D588375735E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84346" y="2863110"/>
                  <a:ext cx="269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374A45-635A-2447-1CC0-57CFCFE7A088}"/>
                    </a:ext>
                  </a:extLst>
                </p14:cNvPr>
                <p14:cNvContentPartPr/>
                <p14:nvPr/>
              </p14:nvContentPartPr>
              <p14:xfrm>
                <a:off x="6145546" y="3048870"/>
                <a:ext cx="155880" cy="7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374A45-635A-2447-1CC0-57CFCFE7A08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36546" y="3040230"/>
                  <a:ext cx="173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6A6AF3-D0B3-8F05-E791-AA491B01C43E}"/>
                    </a:ext>
                  </a:extLst>
                </p14:cNvPr>
                <p14:cNvContentPartPr/>
                <p14:nvPr/>
              </p14:nvContentPartPr>
              <p14:xfrm>
                <a:off x="6153466" y="3234630"/>
                <a:ext cx="169920" cy="7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6A6AF3-D0B3-8F05-E791-AA491B01C43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144466" y="3225990"/>
                  <a:ext cx="187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43ED882-62CE-6FDE-751B-6A412F0C6E52}"/>
                    </a:ext>
                  </a:extLst>
                </p14:cNvPr>
                <p14:cNvContentPartPr/>
                <p14:nvPr/>
              </p14:nvContentPartPr>
              <p14:xfrm>
                <a:off x="9703786" y="1601310"/>
                <a:ext cx="82800" cy="542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43ED882-62CE-6FDE-751B-6A412F0C6E5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695146" y="1592670"/>
                  <a:ext cx="1004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8B1A42-DC84-C3E1-205D-152F88BC94FB}"/>
                    </a:ext>
                  </a:extLst>
                </p14:cNvPr>
                <p14:cNvContentPartPr/>
                <p14:nvPr/>
              </p14:nvContentPartPr>
              <p14:xfrm>
                <a:off x="9740506" y="1514550"/>
                <a:ext cx="273960" cy="659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8B1A42-DC84-C3E1-205D-152F88BC94F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31506" y="1505910"/>
                  <a:ext cx="29160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3D22EB-1F43-AE51-770C-31BDD29B74FB}"/>
                    </a:ext>
                  </a:extLst>
                </p14:cNvPr>
                <p14:cNvContentPartPr/>
                <p14:nvPr/>
              </p14:nvContentPartPr>
              <p14:xfrm>
                <a:off x="10321906" y="1995510"/>
                <a:ext cx="15480" cy="129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3D22EB-1F43-AE51-770C-31BDD29B74F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12906" y="1986510"/>
                  <a:ext cx="33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9CC0BAC-2FEF-F35B-6ED4-B0C972D6C432}"/>
                    </a:ext>
                  </a:extLst>
                </p14:cNvPr>
                <p14:cNvContentPartPr/>
                <p14:nvPr/>
              </p14:nvContentPartPr>
              <p14:xfrm>
                <a:off x="10167466" y="1722270"/>
                <a:ext cx="23040" cy="13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9CC0BAC-2FEF-F35B-6ED4-B0C972D6C43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158826" y="1713270"/>
                  <a:ext cx="40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EFAC0B3-A896-09F2-EF32-91839CFA1A47}"/>
                    </a:ext>
                  </a:extLst>
                </p14:cNvPr>
                <p14:cNvContentPartPr/>
                <p14:nvPr/>
              </p14:nvContentPartPr>
              <p14:xfrm>
                <a:off x="10546546" y="1565670"/>
                <a:ext cx="193320" cy="398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EFAC0B3-A896-09F2-EF32-91839CFA1A4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37906" y="1556670"/>
                  <a:ext cx="2109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3C6E662-148B-8C3B-61BA-D08E883C2C10}"/>
                    </a:ext>
                  </a:extLst>
                </p14:cNvPr>
                <p14:cNvContentPartPr/>
                <p14:nvPr/>
              </p14:nvContentPartPr>
              <p14:xfrm>
                <a:off x="10972426" y="1702110"/>
                <a:ext cx="28080" cy="420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3C6E662-148B-8C3B-61BA-D08E883C2C1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63426" y="1693110"/>
                  <a:ext cx="457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B84B7D8-8DB6-1279-B9DC-43C4A552CEC3}"/>
                    </a:ext>
                  </a:extLst>
                </p14:cNvPr>
                <p14:cNvContentPartPr/>
                <p14:nvPr/>
              </p14:nvContentPartPr>
              <p14:xfrm>
                <a:off x="10981066" y="1119630"/>
                <a:ext cx="284400" cy="365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B84B7D8-8DB6-1279-B9DC-43C4A552CEC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972426" y="1110630"/>
                  <a:ext cx="3020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500769F-BD5B-3E3D-F862-A72352CF1F41}"/>
                    </a:ext>
                  </a:extLst>
                </p14:cNvPr>
                <p14:cNvContentPartPr/>
                <p14:nvPr/>
              </p14:nvContentPartPr>
              <p14:xfrm>
                <a:off x="9970186" y="2415990"/>
                <a:ext cx="450720" cy="370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500769F-BD5B-3E3D-F862-A72352CF1F4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961186" y="2407350"/>
                  <a:ext cx="4683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0157AD6-A8E2-8A09-0E68-BDCE359232A0}"/>
                    </a:ext>
                  </a:extLst>
                </p14:cNvPr>
                <p14:cNvContentPartPr/>
                <p14:nvPr/>
              </p14:nvContentPartPr>
              <p14:xfrm>
                <a:off x="9957946" y="2528310"/>
                <a:ext cx="543240" cy="82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0157AD6-A8E2-8A09-0E68-BDCE359232A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49306" y="2519670"/>
                  <a:ext cx="560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2F376B2-3299-A1F3-A089-82E6A98082CA}"/>
                    </a:ext>
                  </a:extLst>
                </p14:cNvPr>
                <p14:cNvContentPartPr/>
                <p14:nvPr/>
              </p14:nvContentPartPr>
              <p14:xfrm>
                <a:off x="10546546" y="2377110"/>
                <a:ext cx="163080" cy="210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2F376B2-3299-A1F3-A089-82E6A98082C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537906" y="2368470"/>
                  <a:ext cx="180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5145D0A-6495-B80A-5210-B84C893D857B}"/>
                    </a:ext>
                  </a:extLst>
                </p14:cNvPr>
                <p14:cNvContentPartPr/>
                <p14:nvPr/>
              </p14:nvContentPartPr>
              <p14:xfrm>
                <a:off x="10788106" y="2361270"/>
                <a:ext cx="183240" cy="344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5145D0A-6495-B80A-5210-B84C893D857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79106" y="2352630"/>
                  <a:ext cx="2008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EB28FC5-E26C-1B7D-9EC8-6ED50ADB15B8}"/>
                    </a:ext>
                  </a:extLst>
                </p14:cNvPr>
                <p14:cNvContentPartPr/>
                <p14:nvPr/>
              </p14:nvContentPartPr>
              <p14:xfrm>
                <a:off x="10800346" y="2288190"/>
                <a:ext cx="324000" cy="291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EB28FC5-E26C-1B7D-9EC8-6ED50ADB15B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91346" y="2279190"/>
                  <a:ext cx="341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E099BE-5F31-F2E3-30C2-7E3F18773D47}"/>
                    </a:ext>
                  </a:extLst>
                </p14:cNvPr>
                <p14:cNvContentPartPr/>
                <p14:nvPr/>
              </p14:nvContentPartPr>
              <p14:xfrm>
                <a:off x="6810106" y="3715590"/>
                <a:ext cx="6120" cy="196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E099BE-5F31-F2E3-30C2-7E3F18773D4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801466" y="3706590"/>
                  <a:ext cx="23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CD91F15-7AC8-1C74-A06A-49A7641E0EDE}"/>
                    </a:ext>
                  </a:extLst>
                </p14:cNvPr>
                <p14:cNvContentPartPr/>
                <p14:nvPr/>
              </p14:nvContentPartPr>
              <p14:xfrm>
                <a:off x="6802546" y="3526950"/>
                <a:ext cx="20520" cy="4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CD91F15-7AC8-1C74-A06A-49A7641E0ED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93546" y="3517950"/>
                  <a:ext cx="38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14E5498-0B1E-0538-3EF6-6F936AC36A5D}"/>
                    </a:ext>
                  </a:extLst>
                </p14:cNvPr>
                <p14:cNvContentPartPr/>
                <p14:nvPr/>
              </p14:nvContentPartPr>
              <p14:xfrm>
                <a:off x="7435066" y="3249390"/>
                <a:ext cx="436680" cy="686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14E5498-0B1E-0538-3EF6-6F936AC36A5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426066" y="3240750"/>
                  <a:ext cx="45432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78CA654-5E04-5C1B-E712-42D19920AB8B}"/>
                    </a:ext>
                  </a:extLst>
                </p14:cNvPr>
                <p14:cNvContentPartPr/>
                <p14:nvPr/>
              </p14:nvContentPartPr>
              <p14:xfrm>
                <a:off x="8184226" y="3836190"/>
                <a:ext cx="9000" cy="146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78CA654-5E04-5C1B-E712-42D19920AB8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175226" y="3827190"/>
                  <a:ext cx="26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E778FE-ACC0-37BF-5098-A8553204E714}"/>
                    </a:ext>
                  </a:extLst>
                </p14:cNvPr>
                <p14:cNvContentPartPr/>
                <p14:nvPr/>
              </p14:nvContentPartPr>
              <p14:xfrm>
                <a:off x="8160106" y="3588510"/>
                <a:ext cx="8640" cy="2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E778FE-ACC0-37BF-5098-A8553204E71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151466" y="3579870"/>
                  <a:ext cx="26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390913-474C-27D5-D5A7-746F98917521}"/>
                    </a:ext>
                  </a:extLst>
                </p14:cNvPr>
                <p14:cNvContentPartPr/>
                <p14:nvPr/>
              </p14:nvContentPartPr>
              <p14:xfrm>
                <a:off x="8029786" y="2618670"/>
                <a:ext cx="566280" cy="604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390913-474C-27D5-D5A7-746F9891752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021146" y="2609670"/>
                  <a:ext cx="58392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B6D8A20-7999-E4D3-8DBD-8B36E0FE0F2D}"/>
                    </a:ext>
                  </a:extLst>
                </p14:cNvPr>
                <p14:cNvContentPartPr/>
                <p14:nvPr/>
              </p14:nvContentPartPr>
              <p14:xfrm>
                <a:off x="8678506" y="2952390"/>
                <a:ext cx="457200" cy="403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B6D8A20-7999-E4D3-8DBD-8B36E0FE0F2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669866" y="2943750"/>
                  <a:ext cx="4748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98DA2EA-B62A-E579-AEEC-BE40BAF9E61B}"/>
                    </a:ext>
                  </a:extLst>
                </p14:cNvPr>
                <p14:cNvContentPartPr/>
                <p14:nvPr/>
              </p14:nvContentPartPr>
              <p14:xfrm>
                <a:off x="8909986" y="3144990"/>
                <a:ext cx="182160" cy="268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98DA2EA-B62A-E579-AEEC-BE40BAF9E61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00986" y="3136350"/>
                  <a:ext cx="1998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A1E51EA-7E68-2F19-24D6-6C75C79F7CF8}"/>
                    </a:ext>
                  </a:extLst>
                </p14:cNvPr>
                <p14:cNvContentPartPr/>
                <p14:nvPr/>
              </p14:nvContentPartPr>
              <p14:xfrm>
                <a:off x="9410026" y="3249390"/>
                <a:ext cx="35280" cy="165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A1E51EA-7E68-2F19-24D6-6C75C79F7CF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01386" y="3240750"/>
                  <a:ext cx="52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B8BE847-35B6-C6BF-A876-96530F74180B}"/>
                    </a:ext>
                  </a:extLst>
                </p14:cNvPr>
                <p14:cNvContentPartPr/>
                <p14:nvPr/>
              </p14:nvContentPartPr>
              <p14:xfrm>
                <a:off x="9377626" y="3108630"/>
                <a:ext cx="4320" cy="1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B8BE847-35B6-C6BF-A876-96530F7418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68986" y="3099630"/>
                  <a:ext cx="21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EABE2C-F583-278A-ACDF-6FCB05225DE6}"/>
                    </a:ext>
                  </a:extLst>
                </p14:cNvPr>
                <p14:cNvContentPartPr/>
                <p14:nvPr/>
              </p14:nvContentPartPr>
              <p14:xfrm>
                <a:off x="6838546" y="4245870"/>
                <a:ext cx="131040" cy="387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EABE2C-F583-278A-ACDF-6FCB05225DE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29546" y="4237230"/>
                  <a:ext cx="1486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6C61F2-7E4F-3DC5-408D-E045E560037D}"/>
                    </a:ext>
                  </a:extLst>
                </p14:cNvPr>
                <p14:cNvContentPartPr/>
                <p14:nvPr/>
              </p14:nvContentPartPr>
              <p14:xfrm>
                <a:off x="6935386" y="4173510"/>
                <a:ext cx="227520" cy="89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6C61F2-7E4F-3DC5-408D-E045E56003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26386" y="4164870"/>
                  <a:ext cx="245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FA1B5BA-0FFB-9A32-586D-7CF78B29D050}"/>
                    </a:ext>
                  </a:extLst>
                </p14:cNvPr>
                <p14:cNvContentPartPr/>
                <p14:nvPr/>
              </p14:nvContentPartPr>
              <p14:xfrm>
                <a:off x="6951226" y="4462230"/>
                <a:ext cx="196560" cy="206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FA1B5BA-0FFB-9A32-586D-7CF78B29D05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42226" y="4453230"/>
                  <a:ext cx="214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0ADA17E-1E28-E769-8B76-09935E46B3B5}"/>
                    </a:ext>
                  </a:extLst>
                </p14:cNvPr>
                <p14:cNvContentPartPr/>
                <p14:nvPr/>
              </p14:nvContentPartPr>
              <p14:xfrm>
                <a:off x="7362346" y="4370790"/>
                <a:ext cx="196560" cy="64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0ADA17E-1E28-E769-8B76-09935E46B3B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53706" y="4362150"/>
                  <a:ext cx="214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5A691A1-2103-8796-1D71-E47F50EB065B}"/>
                    </a:ext>
                  </a:extLst>
                </p14:cNvPr>
                <p14:cNvContentPartPr/>
                <p14:nvPr/>
              </p14:nvContentPartPr>
              <p14:xfrm>
                <a:off x="7460986" y="4310670"/>
                <a:ext cx="74880" cy="274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5A691A1-2103-8796-1D71-E47F50EB06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52346" y="4301670"/>
                  <a:ext cx="92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D067DC2-CFCF-76FB-2088-3104227256AF}"/>
                    </a:ext>
                  </a:extLst>
                </p14:cNvPr>
                <p14:cNvContentPartPr/>
                <p14:nvPr/>
              </p14:nvContentPartPr>
              <p14:xfrm>
                <a:off x="7809826" y="4314270"/>
                <a:ext cx="23400" cy="575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D067DC2-CFCF-76FB-2088-3104227256A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00826" y="4305630"/>
                  <a:ext cx="4104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627772D-6AF5-BCE0-ECC7-39A1CF4A7DEB}"/>
                    </a:ext>
                  </a:extLst>
                </p14:cNvPr>
                <p14:cNvContentPartPr/>
                <p14:nvPr/>
              </p14:nvContentPartPr>
              <p14:xfrm>
                <a:off x="7730266" y="4306710"/>
                <a:ext cx="289800" cy="271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627772D-6AF5-BCE0-ECC7-39A1CF4A7DE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21266" y="4297710"/>
                  <a:ext cx="307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7A2595B-72E1-47A1-62D3-61F088C14511}"/>
                    </a:ext>
                  </a:extLst>
                </p14:cNvPr>
                <p14:cNvContentPartPr/>
                <p14:nvPr/>
              </p14:nvContentPartPr>
              <p14:xfrm>
                <a:off x="8106466" y="4234710"/>
                <a:ext cx="644040" cy="246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7A2595B-72E1-47A1-62D3-61F088C1451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97466" y="4225710"/>
                  <a:ext cx="661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CB660D9-3873-BD1F-0756-6F49C06A2B16}"/>
                    </a:ext>
                  </a:extLst>
                </p14:cNvPr>
                <p14:cNvContentPartPr/>
                <p14:nvPr/>
              </p14:nvContentPartPr>
              <p14:xfrm>
                <a:off x="8841586" y="4027350"/>
                <a:ext cx="676080" cy="456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CB660D9-3873-BD1F-0756-6F49C06A2B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32586" y="4018350"/>
                  <a:ext cx="6937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70113B7-E8A6-FC16-C081-D5CC504E2430}"/>
                    </a:ext>
                  </a:extLst>
                </p14:cNvPr>
                <p14:cNvContentPartPr/>
                <p14:nvPr/>
              </p14:nvContentPartPr>
              <p14:xfrm>
                <a:off x="9405706" y="4113390"/>
                <a:ext cx="239040" cy="112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70113B7-E8A6-FC16-C081-D5CC504E24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97066" y="4104750"/>
                  <a:ext cx="256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A8F4D4A-77DC-775E-03B3-7E1B7C1FF5A3}"/>
                    </a:ext>
                  </a:extLst>
                </p14:cNvPr>
                <p14:cNvContentPartPr/>
                <p14:nvPr/>
              </p14:nvContentPartPr>
              <p14:xfrm>
                <a:off x="9990346" y="3906030"/>
                <a:ext cx="593640" cy="521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A8F4D4A-77DC-775E-03B3-7E1B7C1FF5A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81706" y="3897390"/>
                  <a:ext cx="6112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3ECF5CF-1A83-B082-3631-E8D8F6F41475}"/>
                    </a:ext>
                  </a:extLst>
                </p14:cNvPr>
                <p14:cNvContentPartPr/>
                <p14:nvPr/>
              </p14:nvContentPartPr>
              <p14:xfrm>
                <a:off x="10570666" y="4079190"/>
                <a:ext cx="201960" cy="207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3ECF5CF-1A83-B082-3631-E8D8F6F414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61666" y="4070190"/>
                  <a:ext cx="219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C443C70-F2B9-4AA5-8202-370ADBBD7EA1}"/>
                    </a:ext>
                  </a:extLst>
                </p14:cNvPr>
                <p14:cNvContentPartPr/>
                <p14:nvPr/>
              </p14:nvContentPartPr>
              <p14:xfrm>
                <a:off x="10916986" y="3893790"/>
                <a:ext cx="191880" cy="378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C443C70-F2B9-4AA5-8202-370ADBBD7EA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08346" y="3884790"/>
                  <a:ext cx="2095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315DB82-92AD-ADB9-96AF-851107073835}"/>
                    </a:ext>
                  </a:extLst>
                </p14:cNvPr>
                <p14:cNvContentPartPr/>
                <p14:nvPr/>
              </p14:nvContentPartPr>
              <p14:xfrm>
                <a:off x="11232346" y="3738630"/>
                <a:ext cx="466200" cy="547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315DB82-92AD-ADB9-96AF-85110707383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23706" y="3729630"/>
                  <a:ext cx="4838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F945BD4-D410-9E73-558C-399EBA682BC1}"/>
                    </a:ext>
                  </a:extLst>
                </p14:cNvPr>
                <p14:cNvContentPartPr/>
                <p14:nvPr/>
              </p14:nvContentPartPr>
              <p14:xfrm>
                <a:off x="10903306" y="4104750"/>
                <a:ext cx="155160" cy="148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F945BD4-D410-9E73-558C-399EBA682BC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894306" y="4096110"/>
                  <a:ext cx="172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DE7DDFB-25D6-6764-9AC8-9912D0A94184}"/>
                    </a:ext>
                  </a:extLst>
                </p14:cNvPr>
                <p14:cNvContentPartPr/>
                <p14:nvPr/>
              </p14:nvContentPartPr>
              <p14:xfrm>
                <a:off x="8680666" y="2305110"/>
                <a:ext cx="3308760" cy="790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DE7DDFB-25D6-6764-9AC8-9912D0A9418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71666" y="2296470"/>
                  <a:ext cx="332640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CC869C6-AEF1-74CA-5F43-CF9F9A89BA5B}"/>
                    </a:ext>
                  </a:extLst>
                </p14:cNvPr>
                <p14:cNvContentPartPr/>
                <p14:nvPr/>
              </p14:nvContentPartPr>
              <p14:xfrm>
                <a:off x="9679306" y="2136990"/>
                <a:ext cx="1877760" cy="851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CC869C6-AEF1-74CA-5F43-CF9F9A89BA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70306" y="2128350"/>
                  <a:ext cx="1895400" cy="8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052A18C-CBBF-EA3B-77E7-E218CD610341}"/>
                    </a:ext>
                  </a:extLst>
                </p14:cNvPr>
                <p14:cNvContentPartPr/>
                <p14:nvPr/>
              </p14:nvContentPartPr>
              <p14:xfrm>
                <a:off x="6355786" y="3621630"/>
                <a:ext cx="5373360" cy="1508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052A18C-CBBF-EA3B-77E7-E218CD61034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46786" y="3612630"/>
                  <a:ext cx="5391000" cy="152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CEC447-B89F-61F0-1747-39194EEA0966}"/>
              </a:ext>
            </a:extLst>
          </p:cNvPr>
          <p:cNvGrpSpPr/>
          <p:nvPr/>
        </p:nvGrpSpPr>
        <p:grpSpPr>
          <a:xfrm>
            <a:off x="619906" y="4250190"/>
            <a:ext cx="3579120" cy="1790640"/>
            <a:chOff x="619906" y="4250190"/>
            <a:chExt cx="3579120" cy="179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A3393C0-0855-3FBC-5574-4F835084BA40}"/>
                    </a:ext>
                  </a:extLst>
                </p14:cNvPr>
                <p14:cNvContentPartPr/>
                <p14:nvPr/>
              </p14:nvContentPartPr>
              <p14:xfrm>
                <a:off x="766786" y="4250190"/>
                <a:ext cx="183960" cy="1194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A3393C0-0855-3FBC-5574-4F835084BA4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8146" y="4241550"/>
                  <a:ext cx="201600" cy="12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4C7AF4-4C7E-B277-CA21-358E16C7502D}"/>
                    </a:ext>
                  </a:extLst>
                </p14:cNvPr>
                <p14:cNvContentPartPr/>
                <p14:nvPr/>
              </p14:nvContentPartPr>
              <p14:xfrm>
                <a:off x="619906" y="5472030"/>
                <a:ext cx="2563560" cy="162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4C7AF4-4C7E-B277-CA21-358E16C7502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1266" y="5463030"/>
                  <a:ext cx="2581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F68EF92-497D-3187-AD38-84A4716A9EED}"/>
                    </a:ext>
                  </a:extLst>
                </p14:cNvPr>
                <p14:cNvContentPartPr/>
                <p14:nvPr/>
              </p14:nvContentPartPr>
              <p14:xfrm>
                <a:off x="1745986" y="5317590"/>
                <a:ext cx="6840" cy="2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F68EF92-497D-3187-AD38-84A4716A9E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36986" y="5308950"/>
                  <a:ext cx="24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355705B-E6C0-6E4A-D121-CCC3EC30C990}"/>
                    </a:ext>
                  </a:extLst>
                </p14:cNvPr>
                <p14:cNvContentPartPr/>
                <p14:nvPr/>
              </p14:nvContentPartPr>
              <p14:xfrm>
                <a:off x="1417306" y="5504070"/>
                <a:ext cx="51120" cy="354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355705B-E6C0-6E4A-D121-CCC3EC30C99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408306" y="5495430"/>
                  <a:ext cx="687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F6A3753-C0C2-4E57-CDC2-01ADB30DB1D1}"/>
                    </a:ext>
                  </a:extLst>
                </p14:cNvPr>
                <p14:cNvContentPartPr/>
                <p14:nvPr/>
              </p14:nvContentPartPr>
              <p14:xfrm>
                <a:off x="1783786" y="5311110"/>
                <a:ext cx="25560" cy="354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F6A3753-C0C2-4E57-CDC2-01ADB30DB1D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774786" y="5302110"/>
                  <a:ext cx="432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2B9D3E5-F722-AB13-3A82-C3EBAAAC243E}"/>
                    </a:ext>
                  </a:extLst>
                </p14:cNvPr>
                <p14:cNvContentPartPr/>
                <p14:nvPr/>
              </p14:nvContentPartPr>
              <p14:xfrm>
                <a:off x="2194906" y="5428110"/>
                <a:ext cx="37080" cy="432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2B9D3E5-F722-AB13-3A82-C3EBAAAC243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186266" y="5419110"/>
                  <a:ext cx="547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1962D12-9EEB-0D80-D6D4-86220C5D65C7}"/>
                    </a:ext>
                  </a:extLst>
                </p14:cNvPr>
                <p14:cNvContentPartPr/>
                <p14:nvPr/>
              </p14:nvContentPartPr>
              <p14:xfrm>
                <a:off x="2548066" y="5419470"/>
                <a:ext cx="14400" cy="327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1962D12-9EEB-0D80-D6D4-86220C5D65C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539426" y="5410830"/>
                  <a:ext cx="32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B3FAC27-BA93-389B-DE68-B4FC89D4B6A3}"/>
                    </a:ext>
                  </a:extLst>
                </p14:cNvPr>
                <p14:cNvContentPartPr/>
                <p14:nvPr/>
              </p14:nvContentPartPr>
              <p14:xfrm>
                <a:off x="2915986" y="5383470"/>
                <a:ext cx="73440" cy="435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B3FAC27-BA93-389B-DE68-B4FC89D4B6A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907346" y="5374830"/>
                  <a:ext cx="910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701E087-0BB1-B314-745D-B91A2C6CA233}"/>
                    </a:ext>
                  </a:extLst>
                </p14:cNvPr>
                <p14:cNvContentPartPr/>
                <p14:nvPr/>
              </p14:nvContentPartPr>
              <p14:xfrm>
                <a:off x="3521506" y="5461950"/>
                <a:ext cx="324000" cy="459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701E087-0BB1-B314-745D-B91A2C6CA23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12506" y="5452950"/>
                  <a:ext cx="3416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490696B-134C-3A4B-D190-8B95712EA54B}"/>
                    </a:ext>
                  </a:extLst>
                </p14:cNvPr>
                <p14:cNvContentPartPr/>
                <p14:nvPr/>
              </p14:nvContentPartPr>
              <p14:xfrm>
                <a:off x="4182106" y="5797470"/>
                <a:ext cx="16920" cy="243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490696B-134C-3A4B-D190-8B95712EA54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173106" y="5788830"/>
                  <a:ext cx="34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96E1AE6-117A-261C-67EF-7D99C46F04A4}"/>
                    </a:ext>
                  </a:extLst>
                </p14:cNvPr>
                <p14:cNvContentPartPr/>
                <p14:nvPr/>
              </p14:nvContentPartPr>
              <p14:xfrm>
                <a:off x="4069786" y="5524230"/>
                <a:ext cx="1800" cy="24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96E1AE6-117A-261C-67EF-7D99C46F04A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061146" y="5515590"/>
                  <a:ext cx="194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E5F41AC-0794-2B77-865E-333539932B3C}"/>
              </a:ext>
            </a:extLst>
          </p:cNvPr>
          <p:cNvGrpSpPr/>
          <p:nvPr/>
        </p:nvGrpSpPr>
        <p:grpSpPr>
          <a:xfrm>
            <a:off x="640066" y="3611190"/>
            <a:ext cx="2382480" cy="1362960"/>
            <a:chOff x="640066" y="3611190"/>
            <a:chExt cx="2382480" cy="13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E63CDCF-D955-92B7-3D60-EACC901F49B3}"/>
                    </a:ext>
                  </a:extLst>
                </p14:cNvPr>
                <p14:cNvContentPartPr/>
                <p14:nvPr/>
              </p14:nvContentPartPr>
              <p14:xfrm>
                <a:off x="640066" y="4786230"/>
                <a:ext cx="216720" cy="13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E63CDCF-D955-92B7-3D60-EACC901F49B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31066" y="4777590"/>
                  <a:ext cx="234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511FC79-7B03-D3A7-F997-51558D2A47A2}"/>
                    </a:ext>
                  </a:extLst>
                </p14:cNvPr>
                <p14:cNvContentPartPr/>
                <p14:nvPr/>
              </p14:nvContentPartPr>
              <p14:xfrm>
                <a:off x="748426" y="4402830"/>
                <a:ext cx="196200" cy="28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511FC79-7B03-D3A7-F997-51558D2A47A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39786" y="4393830"/>
                  <a:ext cx="213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66A5B5A-117C-58AD-2435-571CE7A2739E}"/>
                    </a:ext>
                  </a:extLst>
                </p14:cNvPr>
                <p14:cNvContentPartPr/>
                <p14:nvPr/>
              </p14:nvContentPartPr>
              <p14:xfrm>
                <a:off x="1012666" y="3611190"/>
                <a:ext cx="35280" cy="594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66A5B5A-117C-58AD-2435-571CE7A2739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04026" y="3602190"/>
                  <a:ext cx="5292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4A6FB43-6A6F-F12C-B607-EBE980428BB3}"/>
                    </a:ext>
                  </a:extLst>
                </p14:cNvPr>
                <p14:cNvContentPartPr/>
                <p14:nvPr/>
              </p14:nvContentPartPr>
              <p14:xfrm>
                <a:off x="740506" y="4097190"/>
                <a:ext cx="285120" cy="12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4A6FB43-6A6F-F12C-B607-EBE980428BB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31866" y="4088550"/>
                  <a:ext cx="302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A4552A7-017C-743E-2C58-D9358CA60290}"/>
                    </a:ext>
                  </a:extLst>
                </p14:cNvPr>
                <p14:cNvContentPartPr/>
                <p14:nvPr/>
              </p14:nvContentPartPr>
              <p14:xfrm>
                <a:off x="845626" y="3707310"/>
                <a:ext cx="131400" cy="15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A4552A7-017C-743E-2C58-D9358CA6029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36626" y="3698670"/>
                  <a:ext cx="149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5EB6CA6-909D-EF17-0790-D1297AAAEC15}"/>
                    </a:ext>
                  </a:extLst>
                </p14:cNvPr>
                <p14:cNvContentPartPr/>
                <p14:nvPr/>
              </p14:nvContentPartPr>
              <p14:xfrm>
                <a:off x="1385266" y="4968030"/>
                <a:ext cx="360" cy="1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5EB6CA6-909D-EF17-0790-D1297AAAEC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76626" y="495903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B872A6C-025C-856D-5F0E-A878066DBB36}"/>
                    </a:ext>
                  </a:extLst>
                </p14:cNvPr>
                <p14:cNvContentPartPr/>
                <p14:nvPr/>
              </p14:nvContentPartPr>
              <p14:xfrm>
                <a:off x="1829866" y="4704150"/>
                <a:ext cx="27720" cy="14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B872A6C-025C-856D-5F0E-A878066DBB3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820866" y="4695150"/>
                  <a:ext cx="45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3C63283-B49B-0FEE-87E3-CC4652DA29CC}"/>
                    </a:ext>
                  </a:extLst>
                </p14:cNvPr>
                <p14:cNvContentPartPr/>
                <p14:nvPr/>
              </p14:nvContentPartPr>
              <p14:xfrm>
                <a:off x="2292106" y="4472670"/>
                <a:ext cx="8640" cy="6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3C63283-B49B-0FEE-87E3-CC4652DA29C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83466" y="4464030"/>
                  <a:ext cx="26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2E74C7F-2B4B-F694-16C3-04DB66E8E288}"/>
                    </a:ext>
                  </a:extLst>
                </p14:cNvPr>
                <p14:cNvContentPartPr/>
                <p14:nvPr/>
              </p14:nvContentPartPr>
              <p14:xfrm>
                <a:off x="2824186" y="4216710"/>
                <a:ext cx="4320" cy="33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2E74C7F-2B4B-F694-16C3-04DB66E8E28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15546" y="4207710"/>
                  <a:ext cx="21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6D3EFBF-7C21-51ED-5AAB-BCDBD35EC444}"/>
                    </a:ext>
                  </a:extLst>
                </p14:cNvPr>
                <p14:cNvContentPartPr/>
                <p14:nvPr/>
              </p14:nvContentPartPr>
              <p14:xfrm>
                <a:off x="2942986" y="3782190"/>
                <a:ext cx="14400" cy="6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6D3EFBF-7C21-51ED-5AAB-BCDBD35EC44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934346" y="3773190"/>
                  <a:ext cx="32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29D497D-6ABB-EB99-2464-4784A4B209B9}"/>
                    </a:ext>
                  </a:extLst>
                </p14:cNvPr>
                <p14:cNvContentPartPr/>
                <p14:nvPr/>
              </p14:nvContentPartPr>
              <p14:xfrm>
                <a:off x="1385266" y="3723870"/>
                <a:ext cx="1637280" cy="1250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29D497D-6ABB-EB99-2464-4784A4B209B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376626" y="3714870"/>
                  <a:ext cx="1654920" cy="126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46C3182-1AC9-6308-AC83-F5C04FAD7FD1}"/>
                  </a:ext>
                </a:extLst>
              </p14:cNvPr>
              <p14:cNvContentPartPr/>
              <p14:nvPr/>
            </p14:nvContentPartPr>
            <p14:xfrm>
              <a:off x="5573146" y="2437590"/>
              <a:ext cx="360" cy="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46C3182-1AC9-6308-AC83-F5C04FAD7FD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64506" y="24285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2571F54-9D02-DD75-632E-2FA5F52EBD61}"/>
                  </a:ext>
                </a:extLst>
              </p14:cNvPr>
              <p14:cNvContentPartPr/>
              <p14:nvPr/>
            </p14:nvContentPartPr>
            <p14:xfrm>
              <a:off x="6137626" y="4254150"/>
              <a:ext cx="28440" cy="46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2571F54-9D02-DD75-632E-2FA5F52EBD6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128626" y="4245150"/>
                <a:ext cx="4608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43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9ED61-BB78-F505-3B10-00C65BB3E2A5}"/>
              </a:ext>
            </a:extLst>
          </p:cNvPr>
          <p:cNvGrpSpPr/>
          <p:nvPr/>
        </p:nvGrpSpPr>
        <p:grpSpPr>
          <a:xfrm>
            <a:off x="1559146" y="302430"/>
            <a:ext cx="7528320" cy="2109600"/>
            <a:chOff x="1559146" y="302430"/>
            <a:chExt cx="7528320" cy="21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4D89ECB-D4D5-1F7B-B276-B91746297875}"/>
                    </a:ext>
                  </a:extLst>
                </p14:cNvPr>
                <p14:cNvContentPartPr/>
                <p14:nvPr/>
              </p14:nvContentPartPr>
              <p14:xfrm>
                <a:off x="1961986" y="1272630"/>
                <a:ext cx="1493640" cy="212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4D89ECB-D4D5-1F7B-B276-B917462978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52986" y="1263630"/>
                  <a:ext cx="1511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2FB1A3-CDAF-38C4-C987-989F402C294A}"/>
                    </a:ext>
                  </a:extLst>
                </p14:cNvPr>
                <p14:cNvContentPartPr/>
                <p14:nvPr/>
              </p14:nvContentPartPr>
              <p14:xfrm>
                <a:off x="3173746" y="1143390"/>
                <a:ext cx="422640" cy="567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2FB1A3-CDAF-38C4-C987-989F402C29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4746" y="1134390"/>
                  <a:ext cx="44028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73398A-3907-3342-26A0-ADB9EC4BD69F}"/>
                    </a:ext>
                  </a:extLst>
                </p14:cNvPr>
                <p14:cNvContentPartPr/>
                <p14:nvPr/>
              </p14:nvContentPartPr>
              <p14:xfrm>
                <a:off x="1559146" y="809670"/>
                <a:ext cx="433440" cy="352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73398A-3907-3342-26A0-ADB9EC4BD6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0146" y="800670"/>
                  <a:ext cx="4510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9BDA44-C0C2-FD5C-7650-E8E23965324F}"/>
                    </a:ext>
                  </a:extLst>
                </p14:cNvPr>
                <p14:cNvContentPartPr/>
                <p14:nvPr/>
              </p14:nvContentPartPr>
              <p14:xfrm>
                <a:off x="2308666" y="1002990"/>
                <a:ext cx="81000" cy="184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9BDA44-C0C2-FD5C-7650-E8E2396532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9666" y="994350"/>
                  <a:ext cx="98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14042E-EAC9-375F-A39E-94B292F2DF88}"/>
                    </a:ext>
                  </a:extLst>
                </p14:cNvPr>
                <p14:cNvContentPartPr/>
                <p14:nvPr/>
              </p14:nvContentPartPr>
              <p14:xfrm>
                <a:off x="2241346" y="786270"/>
                <a:ext cx="27360" cy="1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14042E-EAC9-375F-A39E-94B292F2DF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2346" y="777270"/>
                  <a:ext cx="45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48E650-DC7B-594A-697E-C91D0791913D}"/>
                    </a:ext>
                  </a:extLst>
                </p14:cNvPr>
                <p14:cNvContentPartPr/>
                <p14:nvPr/>
              </p14:nvContentPartPr>
              <p14:xfrm>
                <a:off x="3674866" y="480270"/>
                <a:ext cx="162000" cy="1563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48E650-DC7B-594A-697E-C91D079191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66226" y="471630"/>
                  <a:ext cx="179640" cy="15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657338-F402-8FB9-592E-1F63713BA6CD}"/>
                    </a:ext>
                  </a:extLst>
                </p14:cNvPr>
                <p14:cNvContentPartPr/>
                <p14:nvPr/>
              </p14:nvContentPartPr>
              <p14:xfrm>
                <a:off x="3670546" y="302430"/>
                <a:ext cx="2537280" cy="117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657338-F402-8FB9-592E-1F63713BA6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61906" y="293790"/>
                  <a:ext cx="2554920" cy="11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CCE10F-CE93-6FD2-049A-15626908A254}"/>
                    </a:ext>
                  </a:extLst>
                </p14:cNvPr>
                <p14:cNvContentPartPr/>
                <p14:nvPr/>
              </p14:nvContentPartPr>
              <p14:xfrm>
                <a:off x="3768466" y="1613190"/>
                <a:ext cx="2493000" cy="798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CCE10F-CE93-6FD2-049A-15626908A2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59466" y="1604190"/>
                  <a:ext cx="251064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93D95C-2F9E-4D4D-57D2-B0E36D352D63}"/>
                    </a:ext>
                  </a:extLst>
                </p14:cNvPr>
                <p14:cNvContentPartPr/>
                <p14:nvPr/>
              </p14:nvContentPartPr>
              <p14:xfrm>
                <a:off x="6201706" y="1175430"/>
                <a:ext cx="1285560" cy="13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93D95C-2F9E-4D4D-57D2-B0E36D352D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92706" y="1166430"/>
                  <a:ext cx="1303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0C6B1B-3F8A-7347-4FC0-D3DCEFF38AE4}"/>
                    </a:ext>
                  </a:extLst>
                </p14:cNvPr>
                <p14:cNvContentPartPr/>
                <p14:nvPr/>
              </p14:nvContentPartPr>
              <p14:xfrm>
                <a:off x="7305826" y="1043310"/>
                <a:ext cx="352080" cy="40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0C6B1B-3F8A-7347-4FC0-D3DCEFF38A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97186" y="1034310"/>
                  <a:ext cx="3697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4966C9-5656-E583-7DEA-D18DE7D9F4D8}"/>
                    </a:ext>
                  </a:extLst>
                </p14:cNvPr>
                <p14:cNvContentPartPr/>
                <p14:nvPr/>
              </p14:nvContentPartPr>
              <p14:xfrm>
                <a:off x="8148586" y="713550"/>
                <a:ext cx="90000" cy="555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4966C9-5656-E583-7DEA-D18DE7D9F4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39586" y="704550"/>
                  <a:ext cx="1076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6D8418-D487-588F-F5BE-EF999FE2F77A}"/>
                    </a:ext>
                  </a:extLst>
                </p14:cNvPr>
                <p14:cNvContentPartPr/>
                <p14:nvPr/>
              </p14:nvContentPartPr>
              <p14:xfrm>
                <a:off x="8232826" y="694110"/>
                <a:ext cx="214560" cy="266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6D8418-D487-588F-F5BE-EF999FE2F7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23826" y="685110"/>
                  <a:ext cx="232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67E73C-44AC-EA2A-8228-F7085272EF11}"/>
                    </a:ext>
                  </a:extLst>
                </p14:cNvPr>
                <p14:cNvContentPartPr/>
                <p14:nvPr/>
              </p14:nvContentPartPr>
              <p14:xfrm>
                <a:off x="8587426" y="1067070"/>
                <a:ext cx="193680" cy="393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67E73C-44AC-EA2A-8228-F7085272EF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78786" y="1058430"/>
                  <a:ext cx="2113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CC9766-64B3-DF06-C83F-4ED02B94AD6A}"/>
                    </a:ext>
                  </a:extLst>
                </p14:cNvPr>
                <p14:cNvContentPartPr/>
                <p14:nvPr/>
              </p14:nvContentPartPr>
              <p14:xfrm>
                <a:off x="9035266" y="1352550"/>
                <a:ext cx="52200" cy="234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CC9766-64B3-DF06-C83F-4ED02B94AD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26626" y="1343550"/>
                  <a:ext cx="698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75483CD-D748-F51D-5D8E-46830EE3850E}"/>
                    </a:ext>
                  </a:extLst>
                </p14:cNvPr>
                <p14:cNvContentPartPr/>
                <p14:nvPr/>
              </p14:nvContentPartPr>
              <p14:xfrm>
                <a:off x="9010786" y="1103070"/>
                <a:ext cx="4320" cy="1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5483CD-D748-F51D-5D8E-46830EE385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02146" y="1094430"/>
                  <a:ext cx="21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C465B5-1084-1BCB-5BC1-89AC019D7729}"/>
                    </a:ext>
                  </a:extLst>
                </p14:cNvPr>
                <p14:cNvContentPartPr/>
                <p14:nvPr/>
              </p14:nvContentPartPr>
              <p14:xfrm>
                <a:off x="8680666" y="375870"/>
                <a:ext cx="54720" cy="317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C465B5-1084-1BCB-5BC1-89AC019D77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71666" y="367230"/>
                  <a:ext cx="723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363644-1341-4178-DD83-7EBB8391594D}"/>
                    </a:ext>
                  </a:extLst>
                </p14:cNvPr>
                <p14:cNvContentPartPr/>
                <p14:nvPr/>
              </p14:nvContentPartPr>
              <p14:xfrm>
                <a:off x="8676346" y="363990"/>
                <a:ext cx="231480" cy="348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363644-1341-4178-DD83-7EBB839159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7706" y="354990"/>
                  <a:ext cx="2491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D2831B-D9FB-466E-ED62-DC6CB970DA1B}"/>
                    </a:ext>
                  </a:extLst>
                </p14:cNvPr>
                <p14:cNvContentPartPr/>
                <p14:nvPr/>
              </p14:nvContentPartPr>
              <p14:xfrm>
                <a:off x="3999226" y="1094070"/>
                <a:ext cx="511920" cy="628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D2831B-D9FB-466E-ED62-DC6CB970DA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90226" y="1085430"/>
                  <a:ext cx="52956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6DF878-F5FE-C0B7-B4B3-49BD66D5C51D}"/>
                    </a:ext>
                  </a:extLst>
                </p14:cNvPr>
                <p14:cNvContentPartPr/>
                <p14:nvPr/>
              </p14:nvContentPartPr>
              <p14:xfrm>
                <a:off x="4619866" y="1352910"/>
                <a:ext cx="117000" cy="202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6DF878-F5FE-C0B7-B4B3-49BD66D5C5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10866" y="1344270"/>
                  <a:ext cx="134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848AD4-DB79-3096-579D-394F5EC583A0}"/>
                    </a:ext>
                  </a:extLst>
                </p14:cNvPr>
                <p14:cNvContentPartPr/>
                <p14:nvPr/>
              </p14:nvContentPartPr>
              <p14:xfrm>
                <a:off x="4871866" y="934590"/>
                <a:ext cx="134280" cy="756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848AD4-DB79-3096-579D-394F5EC583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62866" y="925950"/>
                  <a:ext cx="15192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311A15-A60E-5D95-18F5-678AAFEEA9FF}"/>
                    </a:ext>
                  </a:extLst>
                </p14:cNvPr>
                <p14:cNvContentPartPr/>
                <p14:nvPr/>
              </p14:nvContentPartPr>
              <p14:xfrm>
                <a:off x="4932346" y="1115310"/>
                <a:ext cx="820440" cy="362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311A15-A60E-5D95-18F5-678AAFEEA9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23346" y="1106310"/>
                  <a:ext cx="838080" cy="38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344A8A7-17A0-F4BC-A8A9-70760308571A}"/>
                  </a:ext>
                </a:extLst>
              </p14:cNvPr>
              <p14:cNvContentPartPr/>
              <p14:nvPr/>
            </p14:nvContentPartPr>
            <p14:xfrm>
              <a:off x="4134946" y="3852030"/>
              <a:ext cx="3021840" cy="197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344A8A7-17A0-F4BC-A8A9-70760308571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25946" y="3843390"/>
                <a:ext cx="30394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4967B4A-B624-40F6-B6BA-2FBFFD756E9C}"/>
                  </a:ext>
                </a:extLst>
              </p14:cNvPr>
              <p14:cNvContentPartPr/>
              <p14:nvPr/>
            </p14:nvContentPartPr>
            <p14:xfrm>
              <a:off x="6242026" y="3396630"/>
              <a:ext cx="4320" cy="2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4967B4A-B624-40F6-B6BA-2FBFFD756E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33026" y="3387630"/>
                <a:ext cx="219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DE66052-0BAB-2AF1-296D-FD7B781F491F}"/>
                  </a:ext>
                </a:extLst>
              </p14:cNvPr>
              <p14:cNvContentPartPr/>
              <p14:nvPr/>
            </p14:nvContentPartPr>
            <p14:xfrm>
              <a:off x="551146" y="4905390"/>
              <a:ext cx="1407600" cy="12096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DE66052-0BAB-2AF1-296D-FD7B781F491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2146" y="4896750"/>
                <a:ext cx="1425240" cy="12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85E9E9D-A3BD-BFE5-84A9-CB9D75CC449E}"/>
                  </a:ext>
                </a:extLst>
              </p14:cNvPr>
              <p14:cNvContentPartPr/>
              <p14:nvPr/>
            </p14:nvContentPartPr>
            <p14:xfrm>
              <a:off x="138586" y="6162150"/>
              <a:ext cx="429120" cy="33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85E9E9D-A3BD-BFE5-84A9-CB9D75CC449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9946" y="6153510"/>
                <a:ext cx="44676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91F91F1-49E8-EE90-F31B-4F191B4E2C32}"/>
              </a:ext>
            </a:extLst>
          </p:cNvPr>
          <p:cNvGrpSpPr/>
          <p:nvPr/>
        </p:nvGrpSpPr>
        <p:grpSpPr>
          <a:xfrm>
            <a:off x="837346" y="2641350"/>
            <a:ext cx="11349360" cy="4147200"/>
            <a:chOff x="837346" y="2641350"/>
            <a:chExt cx="11349360" cy="41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D61409B-07B9-1087-0CD6-1063AA44C6A0}"/>
                    </a:ext>
                  </a:extLst>
                </p14:cNvPr>
                <p14:cNvContentPartPr/>
                <p14:nvPr/>
              </p14:nvContentPartPr>
              <p14:xfrm>
                <a:off x="2179426" y="4284750"/>
                <a:ext cx="1251360" cy="153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D61409B-07B9-1087-0CD6-1063AA44C6A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70426" y="4276110"/>
                  <a:ext cx="1269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9745AD-0453-287F-48EC-CA789566262E}"/>
                    </a:ext>
                  </a:extLst>
                </p14:cNvPr>
                <p14:cNvContentPartPr/>
                <p14:nvPr/>
              </p14:nvContentPartPr>
              <p14:xfrm>
                <a:off x="3166906" y="4078110"/>
                <a:ext cx="470880" cy="728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9745AD-0453-287F-48EC-CA789566262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57906" y="4069110"/>
                  <a:ext cx="4885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F70663-78FE-4B3C-879A-528098FBDF87}"/>
                    </a:ext>
                  </a:extLst>
                </p14:cNvPr>
                <p14:cNvContentPartPr/>
                <p14:nvPr/>
              </p14:nvContentPartPr>
              <p14:xfrm>
                <a:off x="1820506" y="3514350"/>
                <a:ext cx="351360" cy="532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F70663-78FE-4B3C-879A-528098FBDF8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11866" y="3505710"/>
                  <a:ext cx="3690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2DDD99D-49E9-9291-48D9-5D4BFEF92A05}"/>
                    </a:ext>
                  </a:extLst>
                </p14:cNvPr>
                <p14:cNvContentPartPr/>
                <p14:nvPr/>
              </p14:nvContentPartPr>
              <p14:xfrm>
                <a:off x="2437186" y="3944550"/>
                <a:ext cx="50040" cy="10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2DDD99D-49E9-9291-48D9-5D4BFEF92A0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28546" y="3935910"/>
                  <a:ext cx="67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C57279-7895-D2CE-5B47-4D2C58688546}"/>
                    </a:ext>
                  </a:extLst>
                </p14:cNvPr>
                <p14:cNvContentPartPr/>
                <p14:nvPr/>
              </p14:nvContentPartPr>
              <p14:xfrm>
                <a:off x="2332426" y="3655470"/>
                <a:ext cx="2088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C57279-7895-D2CE-5B47-4D2C586885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23786" y="364683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F50AFFB-ACC2-017D-DDCA-992A19C31171}"/>
                    </a:ext>
                  </a:extLst>
                </p14:cNvPr>
                <p14:cNvContentPartPr/>
                <p14:nvPr/>
              </p14:nvContentPartPr>
              <p14:xfrm>
                <a:off x="3904546" y="3112590"/>
                <a:ext cx="81000" cy="1728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F50AFFB-ACC2-017D-DDCA-992A19C3117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95546" y="3103950"/>
                  <a:ext cx="98640" cy="17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2859070-7FB7-BB6B-82FB-8F1F45383DB6}"/>
                    </a:ext>
                  </a:extLst>
                </p14:cNvPr>
                <p14:cNvContentPartPr/>
                <p14:nvPr/>
              </p14:nvContentPartPr>
              <p14:xfrm>
                <a:off x="3743266" y="2641350"/>
                <a:ext cx="3647880" cy="1704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2859070-7FB7-BB6B-82FB-8F1F45383DB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34266" y="2632350"/>
                  <a:ext cx="3665520" cy="17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0ECADAC-F05E-965D-0F02-680FE57E05B3}"/>
                    </a:ext>
                  </a:extLst>
                </p14:cNvPr>
                <p14:cNvContentPartPr/>
                <p14:nvPr/>
              </p14:nvContentPartPr>
              <p14:xfrm>
                <a:off x="3865306" y="4447470"/>
                <a:ext cx="3598560" cy="519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0ECADAC-F05E-965D-0F02-680FE57E05B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56666" y="4438470"/>
                  <a:ext cx="3616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752FAB-AF6C-D1DF-7126-FCFE7FB8D6BB}"/>
                    </a:ext>
                  </a:extLst>
                </p14:cNvPr>
                <p14:cNvContentPartPr/>
                <p14:nvPr/>
              </p14:nvContentPartPr>
              <p14:xfrm>
                <a:off x="7408786" y="3673110"/>
                <a:ext cx="1249560" cy="54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752FAB-AF6C-D1DF-7126-FCFE7FB8D6B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400146" y="3664110"/>
                  <a:ext cx="1267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8AEFD1-F77F-837E-87A0-78CB6985CCFC}"/>
                    </a:ext>
                  </a:extLst>
                </p14:cNvPr>
                <p14:cNvContentPartPr/>
                <p14:nvPr/>
              </p14:nvContentPartPr>
              <p14:xfrm>
                <a:off x="8245066" y="3527310"/>
                <a:ext cx="461520" cy="660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68AEFD1-F77F-837E-87A0-78CB6985CCF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36066" y="3518310"/>
                  <a:ext cx="47916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50E6166-004B-1801-9260-094C424B898B}"/>
                    </a:ext>
                  </a:extLst>
                </p14:cNvPr>
                <p14:cNvContentPartPr/>
                <p14:nvPr/>
              </p14:nvContentPartPr>
              <p14:xfrm>
                <a:off x="9135706" y="3128790"/>
                <a:ext cx="67320" cy="672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50E6166-004B-1801-9260-094C424B898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127066" y="3119790"/>
                  <a:ext cx="849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69481CD-3C4F-8A0A-8142-3CD107B48621}"/>
                    </a:ext>
                  </a:extLst>
                </p14:cNvPr>
                <p14:cNvContentPartPr/>
                <p14:nvPr/>
              </p14:nvContentPartPr>
              <p14:xfrm>
                <a:off x="8990986" y="3102870"/>
                <a:ext cx="416520" cy="482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69481CD-3C4F-8A0A-8142-3CD107B4862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81986" y="3094230"/>
                  <a:ext cx="4341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AA6E89-6E11-B696-D927-A792214B3856}"/>
                    </a:ext>
                  </a:extLst>
                </p14:cNvPr>
                <p14:cNvContentPartPr/>
                <p14:nvPr/>
              </p14:nvContentPartPr>
              <p14:xfrm>
                <a:off x="9493186" y="3655470"/>
                <a:ext cx="123480" cy="247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AA6E89-6E11-B696-D927-A792214B385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484546" y="3646830"/>
                  <a:ext cx="141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85EFA4E-B53F-1D58-981A-BC9E54068CA3}"/>
                    </a:ext>
                  </a:extLst>
                </p14:cNvPr>
                <p14:cNvContentPartPr/>
                <p14:nvPr/>
              </p14:nvContentPartPr>
              <p14:xfrm>
                <a:off x="9901426" y="3836190"/>
                <a:ext cx="16200" cy="194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85EFA4E-B53F-1D58-981A-BC9E54068CA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92426" y="3827190"/>
                  <a:ext cx="33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8F7D3D6-34BD-686A-A951-49BDA1AEF720}"/>
                    </a:ext>
                  </a:extLst>
                </p14:cNvPr>
                <p14:cNvContentPartPr/>
                <p14:nvPr/>
              </p14:nvContentPartPr>
              <p14:xfrm>
                <a:off x="9889546" y="3598950"/>
                <a:ext cx="360" cy="7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8F7D3D6-34BD-686A-A951-49BDA1AEF7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80906" y="3589950"/>
                  <a:ext cx="18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2B8058-9917-BE38-A7CA-EE84259042D8}"/>
                    </a:ext>
                  </a:extLst>
                </p14:cNvPr>
                <p14:cNvContentPartPr/>
                <p14:nvPr/>
              </p14:nvContentPartPr>
              <p14:xfrm>
                <a:off x="9510826" y="2674830"/>
                <a:ext cx="163440" cy="345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2B8058-9917-BE38-A7CA-EE84259042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501826" y="2665830"/>
                  <a:ext cx="1810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0519D7-BB19-4276-30AB-CDF3587CCADA}"/>
                    </a:ext>
                  </a:extLst>
                </p14:cNvPr>
                <p14:cNvContentPartPr/>
                <p14:nvPr/>
              </p14:nvContentPartPr>
              <p14:xfrm>
                <a:off x="9413986" y="2667270"/>
                <a:ext cx="320760" cy="326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0519D7-BB19-4276-30AB-CDF3587CCAD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404986" y="2658270"/>
                  <a:ext cx="3384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37E6CF-B16A-9529-03A5-CC9CA86E6699}"/>
                    </a:ext>
                  </a:extLst>
                </p14:cNvPr>
                <p14:cNvContentPartPr/>
                <p14:nvPr/>
              </p14:nvContentPartPr>
              <p14:xfrm>
                <a:off x="4177786" y="3281070"/>
                <a:ext cx="348840" cy="338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37E6CF-B16A-9529-03A5-CC9CA86E669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69146" y="3272430"/>
                  <a:ext cx="3664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25DF22-BDB4-86AB-8987-A1E29681353B}"/>
                    </a:ext>
                  </a:extLst>
                </p14:cNvPr>
                <p14:cNvContentPartPr/>
                <p14:nvPr/>
              </p14:nvContentPartPr>
              <p14:xfrm>
                <a:off x="4597546" y="3531630"/>
                <a:ext cx="128520" cy="136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25DF22-BDB4-86AB-8987-A1E29681353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88546" y="3522630"/>
                  <a:ext cx="146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4D79C1-160D-4EBC-10A9-E86A3ADBE1F4}"/>
                    </a:ext>
                  </a:extLst>
                </p14:cNvPr>
                <p14:cNvContentPartPr/>
                <p14:nvPr/>
              </p14:nvContentPartPr>
              <p14:xfrm>
                <a:off x="4924066" y="3655470"/>
                <a:ext cx="360" cy="137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4D79C1-160D-4EBC-10A9-E86A3ADBE1F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15426" y="3646830"/>
                  <a:ext cx="18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5F9C36-FF0B-0F07-AA8E-2F4DA3B5B69B}"/>
                    </a:ext>
                  </a:extLst>
                </p14:cNvPr>
                <p14:cNvContentPartPr/>
                <p14:nvPr/>
              </p14:nvContentPartPr>
              <p14:xfrm>
                <a:off x="4920106" y="3542790"/>
                <a:ext cx="360" cy="4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5F9C36-FF0B-0F07-AA8E-2F4DA3B5B6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1106" y="3533790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1E6127C-9BE1-EE7D-D84B-DFAC4F7059CD}"/>
                    </a:ext>
                  </a:extLst>
                </p14:cNvPr>
                <p14:cNvContentPartPr/>
                <p14:nvPr/>
              </p14:nvContentPartPr>
              <p14:xfrm>
                <a:off x="5214226" y="3450270"/>
                <a:ext cx="297000" cy="16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1E6127C-9BE1-EE7D-D84B-DFAC4F7059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05586" y="3441630"/>
                  <a:ext cx="314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40B6B0-F7D1-98D3-1C90-52F017A7AA15}"/>
                    </a:ext>
                  </a:extLst>
                </p14:cNvPr>
                <p14:cNvContentPartPr/>
                <p14:nvPr/>
              </p14:nvContentPartPr>
              <p14:xfrm>
                <a:off x="5290906" y="3345870"/>
                <a:ext cx="55080" cy="284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40B6B0-F7D1-98D3-1C90-52F017A7AA1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82266" y="3336870"/>
                  <a:ext cx="72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D1EF2C-F0AB-BF5C-A0CC-4EDD3A8C2FF6}"/>
                    </a:ext>
                  </a:extLst>
                </p14:cNvPr>
                <p14:cNvContentPartPr/>
                <p14:nvPr/>
              </p14:nvContentPartPr>
              <p14:xfrm>
                <a:off x="5724346" y="3268470"/>
                <a:ext cx="268200" cy="345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D1EF2C-F0AB-BF5C-A0CC-4EDD3A8C2F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15346" y="3259470"/>
                  <a:ext cx="285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D2A684-C0DE-7FC5-7E30-A512B2915801}"/>
                    </a:ext>
                  </a:extLst>
                </p14:cNvPr>
                <p14:cNvContentPartPr/>
                <p14:nvPr/>
              </p14:nvContentPartPr>
              <p14:xfrm>
                <a:off x="6072826" y="3570870"/>
                <a:ext cx="40320" cy="171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D2A684-C0DE-7FC5-7E30-A512B29158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64186" y="3561870"/>
                  <a:ext cx="57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59E5874-2E31-9185-75E7-DFD1CEC93484}"/>
                    </a:ext>
                  </a:extLst>
                </p14:cNvPr>
                <p14:cNvContentPartPr/>
                <p14:nvPr/>
              </p14:nvContentPartPr>
              <p14:xfrm>
                <a:off x="6253546" y="3526950"/>
                <a:ext cx="101880" cy="259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59E5874-2E31-9185-75E7-DFD1CEC9348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44546" y="3518310"/>
                  <a:ext cx="1195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D40DF1-A68C-E7BD-60DD-BA553402E0E7}"/>
                    </a:ext>
                  </a:extLst>
                </p14:cNvPr>
                <p14:cNvContentPartPr/>
                <p14:nvPr/>
              </p14:nvContentPartPr>
              <p14:xfrm>
                <a:off x="6310786" y="3562950"/>
                <a:ext cx="37440" cy="228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D40DF1-A68C-E7BD-60DD-BA553402E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01786" y="3553950"/>
                  <a:ext cx="55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57299F-CE98-DA29-6A6A-3D32BE2A3E76}"/>
                    </a:ext>
                  </a:extLst>
                </p14:cNvPr>
                <p14:cNvContentPartPr/>
                <p14:nvPr/>
              </p14:nvContentPartPr>
              <p14:xfrm>
                <a:off x="6362986" y="345063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57299F-CE98-DA29-6A6A-3D32BE2A3E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54346" y="3441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6FB6B95-00D4-94CF-282D-A1100B450320}"/>
                    </a:ext>
                  </a:extLst>
                </p14:cNvPr>
                <p14:cNvContentPartPr/>
                <p14:nvPr/>
              </p14:nvContentPartPr>
              <p14:xfrm>
                <a:off x="6270466" y="3570870"/>
                <a:ext cx="48600" cy="222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6FB6B95-00D4-94CF-282D-A1100B45032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61466" y="3561870"/>
                  <a:ext cx="66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63791CC-7124-3B91-7B0B-5E06FEFBA486}"/>
                    </a:ext>
                  </a:extLst>
                </p14:cNvPr>
                <p14:cNvContentPartPr/>
                <p14:nvPr/>
              </p14:nvContentPartPr>
              <p14:xfrm>
                <a:off x="6270466" y="3462150"/>
                <a:ext cx="11520" cy="2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63791CC-7124-3B91-7B0B-5E06FEFBA48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261466" y="3453510"/>
                  <a:ext cx="29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426101-98DF-51D5-5B72-D4C8B0D6F8C2}"/>
                    </a:ext>
                  </a:extLst>
                </p14:cNvPr>
                <p14:cNvContentPartPr/>
                <p14:nvPr/>
              </p14:nvContentPartPr>
              <p14:xfrm>
                <a:off x="6410506" y="3080550"/>
                <a:ext cx="222840" cy="386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426101-98DF-51D5-5B72-D4C8B0D6F8C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01506" y="3071550"/>
                  <a:ext cx="2404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A186591-27FB-C068-CD3B-D979F9B7448B}"/>
                    </a:ext>
                  </a:extLst>
                </p14:cNvPr>
                <p14:cNvContentPartPr/>
                <p14:nvPr/>
              </p14:nvContentPartPr>
              <p14:xfrm>
                <a:off x="4065106" y="4242270"/>
                <a:ext cx="12960" cy="393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A186591-27FB-C068-CD3B-D979F9B7448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056466" y="4233630"/>
                  <a:ext cx="306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7438C68-F433-120B-5211-EFF5524D7390}"/>
                    </a:ext>
                  </a:extLst>
                </p14:cNvPr>
                <p14:cNvContentPartPr/>
                <p14:nvPr/>
              </p14:nvContentPartPr>
              <p14:xfrm>
                <a:off x="4247266" y="4434510"/>
                <a:ext cx="229320" cy="77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7438C68-F433-120B-5211-EFF5524D73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38266" y="4425510"/>
                  <a:ext cx="246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327BEA-013D-6D89-5BA2-A9A01CDFD103}"/>
                    </a:ext>
                  </a:extLst>
                </p14:cNvPr>
                <p14:cNvContentPartPr/>
                <p14:nvPr/>
              </p14:nvContentPartPr>
              <p14:xfrm>
                <a:off x="4323586" y="4318590"/>
                <a:ext cx="81000" cy="288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327BEA-013D-6D89-5BA2-A9A01CDFD10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14586" y="4309590"/>
                  <a:ext cx="98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BA4D42-3376-5D16-21D2-81853251B616}"/>
                    </a:ext>
                  </a:extLst>
                </p14:cNvPr>
                <p14:cNvContentPartPr/>
                <p14:nvPr/>
              </p14:nvContentPartPr>
              <p14:xfrm>
                <a:off x="4637866" y="4153710"/>
                <a:ext cx="220320" cy="413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BA4D42-3376-5D16-21D2-81853251B61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28866" y="4145070"/>
                  <a:ext cx="2379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2594F1-8AC7-58C0-6E68-E8DC472D018C}"/>
                    </a:ext>
                  </a:extLst>
                </p14:cNvPr>
                <p14:cNvContentPartPr/>
                <p14:nvPr/>
              </p14:nvContentPartPr>
              <p14:xfrm>
                <a:off x="4964746" y="4467270"/>
                <a:ext cx="40320" cy="185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2594F1-8AC7-58C0-6E68-E8DC472D018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56106" y="4458630"/>
                  <a:ext cx="57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5387B13-9DC1-533D-7B6F-F88E60E41200}"/>
                    </a:ext>
                  </a:extLst>
                </p14:cNvPr>
                <p14:cNvContentPartPr/>
                <p14:nvPr/>
              </p14:nvContentPartPr>
              <p14:xfrm>
                <a:off x="5186146" y="4499310"/>
                <a:ext cx="1080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5387B13-9DC1-533D-7B6F-F88E60E4120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177506" y="4490310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D59F04-328E-77CB-7786-915615738515}"/>
                    </a:ext>
                  </a:extLst>
                </p14:cNvPr>
                <p14:cNvContentPartPr/>
                <p14:nvPr/>
              </p14:nvContentPartPr>
              <p14:xfrm>
                <a:off x="5211706" y="4660230"/>
                <a:ext cx="2880" cy="83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D59F04-328E-77CB-7786-91561573851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03066" y="4651230"/>
                  <a:ext cx="205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69960A2-E62B-21D0-D106-46FF373182FF}"/>
                    </a:ext>
                  </a:extLst>
                </p14:cNvPr>
                <p14:cNvContentPartPr/>
                <p14:nvPr/>
              </p14:nvContentPartPr>
              <p14:xfrm>
                <a:off x="5184706" y="4110150"/>
                <a:ext cx="224640" cy="379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69960A2-E62B-21D0-D106-46FF373182F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175706" y="4101150"/>
                  <a:ext cx="2422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19A3682-4FAA-B610-854A-AB12DDD036A9}"/>
                    </a:ext>
                  </a:extLst>
                </p14:cNvPr>
                <p14:cNvContentPartPr/>
                <p14:nvPr/>
              </p14:nvContentPartPr>
              <p14:xfrm>
                <a:off x="5581066" y="4305630"/>
                <a:ext cx="294840" cy="31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19A3682-4FAA-B610-854A-AB12DDD036A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72426" y="4296630"/>
                  <a:ext cx="312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580E7A8-0291-DFCC-B3F3-6FBFBFD69B54}"/>
                    </a:ext>
                  </a:extLst>
                </p14:cNvPr>
                <p14:cNvContentPartPr/>
                <p14:nvPr/>
              </p14:nvContentPartPr>
              <p14:xfrm>
                <a:off x="5689786" y="4177830"/>
                <a:ext cx="55800" cy="390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580E7A8-0291-DFCC-B3F3-6FBFBFD69B5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80786" y="4168830"/>
                  <a:ext cx="734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3231512-2347-2517-84A2-3611C1E621A7}"/>
                    </a:ext>
                  </a:extLst>
                </p14:cNvPr>
                <p14:cNvContentPartPr/>
                <p14:nvPr/>
              </p14:nvContentPartPr>
              <p14:xfrm>
                <a:off x="5999746" y="4045350"/>
                <a:ext cx="207000" cy="585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3231512-2347-2517-84A2-3611C1E621A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991106" y="4036350"/>
                  <a:ext cx="22464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D98350A-8D31-18FA-D835-21376AC146E6}"/>
                    </a:ext>
                  </a:extLst>
                </p14:cNvPr>
                <p14:cNvContentPartPr/>
                <p14:nvPr/>
              </p14:nvContentPartPr>
              <p14:xfrm>
                <a:off x="6357226" y="4411470"/>
                <a:ext cx="108720" cy="237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D98350A-8D31-18FA-D835-21376AC146E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348586" y="4402470"/>
                  <a:ext cx="126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19D16C-9AAF-5A12-9901-2C1409D0996A}"/>
                    </a:ext>
                  </a:extLst>
                </p14:cNvPr>
                <p14:cNvContentPartPr/>
                <p14:nvPr/>
              </p14:nvContentPartPr>
              <p14:xfrm>
                <a:off x="6648826" y="4346670"/>
                <a:ext cx="19800" cy="22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19D16C-9AAF-5A12-9901-2C1409D0996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40186" y="4337670"/>
                  <a:ext cx="37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6877787-0E20-48BA-B17C-2B2F6468F5E1}"/>
                    </a:ext>
                  </a:extLst>
                </p14:cNvPr>
                <p14:cNvContentPartPr/>
                <p14:nvPr/>
              </p14:nvContentPartPr>
              <p14:xfrm>
                <a:off x="6667546" y="4591830"/>
                <a:ext cx="14040" cy="95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6877787-0E20-48BA-B17C-2B2F6468F5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658546" y="4582830"/>
                  <a:ext cx="31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A12D0B9-69B7-0901-020E-23E76D5AEC10}"/>
                    </a:ext>
                  </a:extLst>
                </p14:cNvPr>
                <p14:cNvContentPartPr/>
                <p14:nvPr/>
              </p14:nvContentPartPr>
              <p14:xfrm>
                <a:off x="6815146" y="4089270"/>
                <a:ext cx="181080" cy="397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A12D0B9-69B7-0901-020E-23E76D5AEC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06146" y="4080630"/>
                  <a:ext cx="1987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3D8F138-246C-92B5-2917-E2CA4FFE545F}"/>
                    </a:ext>
                  </a:extLst>
                </p14:cNvPr>
                <p14:cNvContentPartPr/>
                <p14:nvPr/>
              </p14:nvContentPartPr>
              <p14:xfrm>
                <a:off x="7007746" y="4033830"/>
                <a:ext cx="143280" cy="124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3D8F138-246C-92B5-2917-E2CA4FFE545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99106" y="4024830"/>
                  <a:ext cx="160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26EDF7-D3A1-4EAE-649E-166CDF747CCB}"/>
                    </a:ext>
                  </a:extLst>
                </p14:cNvPr>
                <p14:cNvContentPartPr/>
                <p14:nvPr/>
              </p14:nvContentPartPr>
              <p14:xfrm>
                <a:off x="3383626" y="5329470"/>
                <a:ext cx="361440" cy="313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26EDF7-D3A1-4EAE-649E-166CDF747CC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374626" y="5320470"/>
                  <a:ext cx="3790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E0F3BE-4F8A-E924-47D0-F1B642035B87}"/>
                    </a:ext>
                  </a:extLst>
                </p14:cNvPr>
                <p14:cNvContentPartPr/>
                <p14:nvPr/>
              </p14:nvContentPartPr>
              <p14:xfrm>
                <a:off x="3907066" y="5520270"/>
                <a:ext cx="97920" cy="153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E0F3BE-4F8A-E924-47D0-F1B642035B8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898426" y="5511270"/>
                  <a:ext cx="115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B172F05-890C-0229-845C-9D895A24436E}"/>
                    </a:ext>
                  </a:extLst>
                </p14:cNvPr>
                <p14:cNvContentPartPr/>
                <p14:nvPr/>
              </p14:nvContentPartPr>
              <p14:xfrm>
                <a:off x="4224586" y="5511990"/>
                <a:ext cx="14760" cy="167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B172F05-890C-0229-845C-9D895A24436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215946" y="5503350"/>
                  <a:ext cx="32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5D38B7B-4F72-EC95-C0D1-88002CB4213D}"/>
                    </a:ext>
                  </a:extLst>
                </p14:cNvPr>
                <p14:cNvContentPartPr/>
                <p14:nvPr/>
              </p14:nvContentPartPr>
              <p14:xfrm>
                <a:off x="4130266" y="5399310"/>
                <a:ext cx="11520" cy="4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5D38B7B-4F72-EC95-C0D1-88002CB4213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21266" y="5390670"/>
                  <a:ext cx="29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40082A3-BE29-6FBA-D497-8E27062AAA43}"/>
                    </a:ext>
                  </a:extLst>
                </p14:cNvPr>
                <p14:cNvContentPartPr/>
                <p14:nvPr/>
              </p14:nvContentPartPr>
              <p14:xfrm>
                <a:off x="2811946" y="5767590"/>
                <a:ext cx="2338560" cy="110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40082A3-BE29-6FBA-D497-8E27062AAA4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3306" y="5758590"/>
                  <a:ext cx="2356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14A4B0-AAA4-562F-FE0B-C46D8C8E4C57}"/>
                    </a:ext>
                  </a:extLst>
                </p14:cNvPr>
                <p14:cNvContentPartPr/>
                <p14:nvPr/>
              </p14:nvContentPartPr>
              <p14:xfrm>
                <a:off x="2788186" y="6086910"/>
                <a:ext cx="57600" cy="441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14A4B0-AAA4-562F-FE0B-C46D8C8E4C5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79186" y="6077910"/>
                  <a:ext cx="752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C482906-3808-2D21-E32D-5377777DD4F6}"/>
                    </a:ext>
                  </a:extLst>
                </p14:cNvPr>
                <p14:cNvContentPartPr/>
                <p14:nvPr/>
              </p14:nvContentPartPr>
              <p14:xfrm>
                <a:off x="3038026" y="6274470"/>
                <a:ext cx="335520" cy="102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C482906-3808-2D21-E32D-5377777DD4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29386" y="6265830"/>
                  <a:ext cx="353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B623BBA-5D8C-3DE1-A513-376D4C60DDBC}"/>
                    </a:ext>
                  </a:extLst>
                </p14:cNvPr>
                <p14:cNvContentPartPr/>
                <p14:nvPr/>
              </p14:nvContentPartPr>
              <p14:xfrm>
                <a:off x="3237466" y="6154230"/>
                <a:ext cx="103320" cy="335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B623BBA-5D8C-3DE1-A513-376D4C60DDB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28466" y="6145590"/>
                  <a:ext cx="120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B0CBC54-D61C-741B-99D7-4AE89BB0CB25}"/>
                    </a:ext>
                  </a:extLst>
                </p14:cNvPr>
                <p14:cNvContentPartPr/>
                <p14:nvPr/>
              </p14:nvContentPartPr>
              <p14:xfrm>
                <a:off x="3517546" y="6002670"/>
                <a:ext cx="321480" cy="531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B0CBC54-D61C-741B-99D7-4AE89BB0CB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08906" y="5993670"/>
                  <a:ext cx="3391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6ACF66-A446-9EC9-7045-D2248FCDD20F}"/>
                    </a:ext>
                  </a:extLst>
                </p14:cNvPr>
                <p14:cNvContentPartPr/>
                <p14:nvPr/>
              </p14:nvContentPartPr>
              <p14:xfrm>
                <a:off x="4009306" y="6267990"/>
                <a:ext cx="20880" cy="278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6ACF66-A446-9EC9-7045-D2248FCDD20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00666" y="6258990"/>
                  <a:ext cx="385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31EBED0-968D-E387-C009-6C0390F27AE4}"/>
                    </a:ext>
                  </a:extLst>
                </p14:cNvPr>
                <p14:cNvContentPartPr/>
                <p14:nvPr/>
              </p14:nvContentPartPr>
              <p14:xfrm>
                <a:off x="4238986" y="6421710"/>
                <a:ext cx="79560" cy="196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31EBED0-968D-E387-C009-6C0390F27AE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29986" y="6412710"/>
                  <a:ext cx="97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28C3F39-4D64-00FE-F65E-C35D071A6B1C}"/>
                    </a:ext>
                  </a:extLst>
                </p14:cNvPr>
                <p14:cNvContentPartPr/>
                <p14:nvPr/>
              </p14:nvContentPartPr>
              <p14:xfrm>
                <a:off x="4275346" y="6197070"/>
                <a:ext cx="39240" cy="6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28C3F39-4D64-00FE-F65E-C35D071A6B1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66346" y="6188070"/>
                  <a:ext cx="56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FA6441-CF9A-5210-99B4-858E3F5D3945}"/>
                    </a:ext>
                  </a:extLst>
                </p14:cNvPr>
                <p14:cNvContentPartPr/>
                <p14:nvPr/>
              </p14:nvContentPartPr>
              <p14:xfrm>
                <a:off x="4552906" y="6066750"/>
                <a:ext cx="217080" cy="412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FA6441-CF9A-5210-99B4-858E3F5D394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44266" y="6057750"/>
                  <a:ext cx="2347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244414E-6436-B1BC-12C8-25BFDD5F2811}"/>
                    </a:ext>
                  </a:extLst>
                </p14:cNvPr>
                <p14:cNvContentPartPr/>
                <p14:nvPr/>
              </p14:nvContentPartPr>
              <p14:xfrm>
                <a:off x="5267146" y="5304630"/>
                <a:ext cx="153000" cy="1337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244414E-6436-B1BC-12C8-25BFDD5F281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58506" y="5295630"/>
                  <a:ext cx="170640" cy="13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A419D2-5A35-89A4-60AF-C2CBA804C764}"/>
                    </a:ext>
                  </a:extLst>
                </p14:cNvPr>
                <p14:cNvContentPartPr/>
                <p14:nvPr/>
              </p14:nvContentPartPr>
              <p14:xfrm>
                <a:off x="2253226" y="5582190"/>
                <a:ext cx="144720" cy="1148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A419D2-5A35-89A4-60AF-C2CBA804C76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44586" y="5573190"/>
                  <a:ext cx="162360" cy="11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3CAC8EC-B7DF-EB82-CAA3-23954E211F6B}"/>
                    </a:ext>
                  </a:extLst>
                </p14:cNvPr>
                <p14:cNvContentPartPr/>
                <p14:nvPr/>
              </p14:nvContentPartPr>
              <p14:xfrm>
                <a:off x="2147026" y="5101590"/>
                <a:ext cx="3382560" cy="318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3CAC8EC-B7DF-EB82-CAA3-23954E211F6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38026" y="5092590"/>
                  <a:ext cx="34002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0433AC-CBBA-0A62-3CA9-72725CD87426}"/>
                    </a:ext>
                  </a:extLst>
                </p14:cNvPr>
                <p14:cNvContentPartPr/>
                <p14:nvPr/>
              </p14:nvContentPartPr>
              <p14:xfrm>
                <a:off x="2281306" y="6620070"/>
                <a:ext cx="3045240" cy="168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0433AC-CBBA-0A62-3CA9-72725CD874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72666" y="6611070"/>
                  <a:ext cx="3062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7C0893C-964E-4CD6-D2C8-DBB0FC68177A}"/>
                    </a:ext>
                  </a:extLst>
                </p14:cNvPr>
                <p14:cNvContentPartPr/>
                <p14:nvPr/>
              </p14:nvContentPartPr>
              <p14:xfrm>
                <a:off x="1159906" y="6106710"/>
                <a:ext cx="829800" cy="41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7C0893C-964E-4CD6-D2C8-DBB0FC68177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50906" y="6098070"/>
                  <a:ext cx="847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2B73631-4005-9417-D395-B2FBF009F7BC}"/>
                    </a:ext>
                  </a:extLst>
                </p14:cNvPr>
                <p14:cNvContentPartPr/>
                <p14:nvPr/>
              </p14:nvContentPartPr>
              <p14:xfrm>
                <a:off x="1764346" y="5897550"/>
                <a:ext cx="252000" cy="634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2B73631-4005-9417-D395-B2FBF009F7B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55706" y="5888910"/>
                  <a:ext cx="26964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A1072D2-39A5-C8D9-4135-8FDB42EC612B}"/>
                    </a:ext>
                  </a:extLst>
                </p14:cNvPr>
                <p14:cNvContentPartPr/>
                <p14:nvPr/>
              </p14:nvContentPartPr>
              <p14:xfrm>
                <a:off x="837346" y="6264390"/>
                <a:ext cx="303840" cy="360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A1072D2-39A5-C8D9-4135-8FDB42EC612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8706" y="6255390"/>
                  <a:ext cx="3214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052B803-52DA-1566-8503-15182E6E231D}"/>
                    </a:ext>
                  </a:extLst>
                </p14:cNvPr>
                <p14:cNvContentPartPr/>
                <p14:nvPr/>
              </p14:nvContentPartPr>
              <p14:xfrm>
                <a:off x="1349266" y="6581190"/>
                <a:ext cx="39960" cy="137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052B803-52DA-1566-8503-15182E6E231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40626" y="6572550"/>
                  <a:ext cx="57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916D67E-977D-5382-640C-642D3C09A62A}"/>
                    </a:ext>
                  </a:extLst>
                </p14:cNvPr>
                <p14:cNvContentPartPr/>
                <p14:nvPr/>
              </p14:nvContentPartPr>
              <p14:xfrm>
                <a:off x="1232266" y="6409110"/>
                <a:ext cx="40320" cy="15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916D67E-977D-5382-640C-642D3C09A6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23626" y="6400470"/>
                  <a:ext cx="57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BBA1F5A-0AE7-4E5A-456A-4125E4ED64F7}"/>
                    </a:ext>
                  </a:extLst>
                </p14:cNvPr>
                <p14:cNvContentPartPr/>
                <p14:nvPr/>
              </p14:nvContentPartPr>
              <p14:xfrm>
                <a:off x="5262466" y="5909430"/>
                <a:ext cx="619920" cy="73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BBA1F5A-0AE7-4E5A-456A-4125E4ED64F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53826" y="5900430"/>
                  <a:ext cx="637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3CEFD80-98A0-C0C9-5914-513C8F905366}"/>
                    </a:ext>
                  </a:extLst>
                </p14:cNvPr>
                <p14:cNvContentPartPr/>
                <p14:nvPr/>
              </p14:nvContentPartPr>
              <p14:xfrm>
                <a:off x="5758546" y="5725110"/>
                <a:ext cx="236880" cy="558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3CEFD80-98A0-C0C9-5914-513C8F90536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49546" y="5716110"/>
                  <a:ext cx="2545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0DDBBAA-E593-33DD-8509-D3C7EB26A47A}"/>
                    </a:ext>
                  </a:extLst>
                </p14:cNvPr>
                <p14:cNvContentPartPr/>
                <p14:nvPr/>
              </p14:nvContentPartPr>
              <p14:xfrm>
                <a:off x="5927746" y="5266830"/>
                <a:ext cx="177840" cy="468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0DDBBAA-E593-33DD-8509-D3C7EB26A47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19106" y="5258190"/>
                  <a:ext cx="1954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D4A69EC-2CDA-4076-AD29-36A59668C7EB}"/>
                    </a:ext>
                  </a:extLst>
                </p14:cNvPr>
                <p14:cNvContentPartPr/>
                <p14:nvPr/>
              </p14:nvContentPartPr>
              <p14:xfrm>
                <a:off x="6061306" y="5253510"/>
                <a:ext cx="170640" cy="315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D4A69EC-2CDA-4076-AD29-36A59668C7E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52666" y="5244510"/>
                  <a:ext cx="1882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9F9207-2E1D-7C35-5658-AF43E14A7B46}"/>
                    </a:ext>
                  </a:extLst>
                </p14:cNvPr>
                <p14:cNvContentPartPr/>
                <p14:nvPr/>
              </p14:nvContentPartPr>
              <p14:xfrm>
                <a:off x="6341746" y="5524230"/>
                <a:ext cx="171720" cy="298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9F9207-2E1D-7C35-5658-AF43E14A7B4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33106" y="5515590"/>
                  <a:ext cx="189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6CF3F91-6C12-E846-7EF4-9BB465CA6E97}"/>
                    </a:ext>
                  </a:extLst>
                </p14:cNvPr>
                <p14:cNvContentPartPr/>
                <p14:nvPr/>
              </p14:nvContentPartPr>
              <p14:xfrm>
                <a:off x="6717586" y="5712870"/>
                <a:ext cx="52560" cy="191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6CF3F91-6C12-E846-7EF4-9BB465CA6E9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08946" y="5704230"/>
                  <a:ext cx="70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D2E8A92-A2AA-3CAF-5754-6D6094CE0B09}"/>
                    </a:ext>
                  </a:extLst>
                </p14:cNvPr>
                <p14:cNvContentPartPr/>
                <p14:nvPr/>
              </p14:nvContentPartPr>
              <p14:xfrm>
                <a:off x="6717586" y="5624670"/>
                <a:ext cx="10800" cy="4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D2E8A92-A2AA-3CAF-5754-6D6094CE0B0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08946" y="5615670"/>
                  <a:ext cx="28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0BE1029-2CAD-2040-CB44-AF8811AA386A}"/>
                    </a:ext>
                  </a:extLst>
                </p14:cNvPr>
                <p14:cNvContentPartPr/>
                <p14:nvPr/>
              </p14:nvContentPartPr>
              <p14:xfrm>
                <a:off x="6515986" y="5141910"/>
                <a:ext cx="48600" cy="203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0BE1029-2CAD-2040-CB44-AF8811AA386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07346" y="5133270"/>
                  <a:ext cx="66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6250E05-0A27-6539-17B8-AC5485914806}"/>
                    </a:ext>
                  </a:extLst>
                </p14:cNvPr>
                <p14:cNvContentPartPr/>
                <p14:nvPr/>
              </p14:nvContentPartPr>
              <p14:xfrm>
                <a:off x="6403306" y="5089710"/>
                <a:ext cx="214920" cy="243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6250E05-0A27-6539-17B8-AC548591480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94306" y="5081070"/>
                  <a:ext cx="232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7D4D6DE-5E46-29FC-2AF6-A5DB8846397F}"/>
                    </a:ext>
                  </a:extLst>
                </p14:cNvPr>
                <p14:cNvContentPartPr/>
                <p14:nvPr/>
              </p14:nvContentPartPr>
              <p14:xfrm>
                <a:off x="7205026" y="4948230"/>
                <a:ext cx="1414080" cy="1267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7D4D6DE-5E46-29FC-2AF6-A5DB8846397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96026" y="4939590"/>
                  <a:ext cx="1431720" cy="12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DDF6EEE-4181-7E02-62B7-AC5D7E20929E}"/>
                    </a:ext>
                  </a:extLst>
                </p14:cNvPr>
                <p14:cNvContentPartPr/>
                <p14:nvPr/>
              </p14:nvContentPartPr>
              <p14:xfrm>
                <a:off x="8845906" y="5330910"/>
                <a:ext cx="350280" cy="53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DDF6EEE-4181-7E02-62B7-AC5D7E20929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37266" y="5322270"/>
                  <a:ext cx="367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C406BD-FDC5-81CF-40BF-6F25582CC3D1}"/>
                    </a:ext>
                  </a:extLst>
                </p14:cNvPr>
                <p14:cNvContentPartPr/>
                <p14:nvPr/>
              </p14:nvContentPartPr>
              <p14:xfrm>
                <a:off x="9103666" y="5234790"/>
                <a:ext cx="191160" cy="425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C406BD-FDC5-81CF-40BF-6F25582CC3D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94666" y="5225790"/>
                  <a:ext cx="2088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7A5C7DC-2DE6-D8E7-E955-7880835D5C5E}"/>
                    </a:ext>
                  </a:extLst>
                </p14:cNvPr>
                <p14:cNvContentPartPr/>
                <p14:nvPr/>
              </p14:nvContentPartPr>
              <p14:xfrm>
                <a:off x="9507946" y="4543590"/>
                <a:ext cx="192600" cy="1597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7A5C7DC-2DE6-D8E7-E955-7880835D5C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98946" y="4534950"/>
                  <a:ext cx="210240" cy="16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8147FCA-5EEA-4864-9CBC-7B5595CE5462}"/>
                    </a:ext>
                  </a:extLst>
                </p14:cNvPr>
                <p14:cNvContentPartPr/>
                <p14:nvPr/>
              </p14:nvContentPartPr>
              <p14:xfrm>
                <a:off x="9391306" y="4483110"/>
                <a:ext cx="2554200" cy="1677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8147FCA-5EEA-4864-9CBC-7B5595CE546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82666" y="4474470"/>
                  <a:ext cx="2571840" cy="16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3426D2C-9641-68FC-60CF-05921BDD7193}"/>
                    </a:ext>
                  </a:extLst>
                </p14:cNvPr>
                <p14:cNvContentPartPr/>
                <p14:nvPr/>
              </p14:nvContentPartPr>
              <p14:xfrm>
                <a:off x="10119226" y="4731510"/>
                <a:ext cx="250200" cy="329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3426D2C-9641-68FC-60CF-05921BDD71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10586" y="4722870"/>
                  <a:ext cx="2678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6E661B1-EB3E-6793-2CD2-36CA9B0F93C2}"/>
                    </a:ext>
                  </a:extLst>
                </p14:cNvPr>
                <p14:cNvContentPartPr/>
                <p14:nvPr/>
              </p14:nvContentPartPr>
              <p14:xfrm>
                <a:off x="10432066" y="4935990"/>
                <a:ext cx="104760" cy="130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6E661B1-EB3E-6793-2CD2-36CA9B0F93C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423066" y="4927350"/>
                  <a:ext cx="122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92FF34C-DF1D-F36B-96CA-893516D4F9C1}"/>
                    </a:ext>
                  </a:extLst>
                </p14:cNvPr>
                <p14:cNvContentPartPr/>
                <p14:nvPr/>
              </p14:nvContentPartPr>
              <p14:xfrm>
                <a:off x="10699546" y="4796670"/>
                <a:ext cx="10080" cy="24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92FF34C-DF1D-F36B-96CA-893516D4F9C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690906" y="4788030"/>
                  <a:ext cx="27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4B8CE7B-D8BF-8F4A-B5E2-A5E3C777BAFF}"/>
                    </a:ext>
                  </a:extLst>
                </p14:cNvPr>
                <p14:cNvContentPartPr/>
                <p14:nvPr/>
              </p14:nvContentPartPr>
              <p14:xfrm>
                <a:off x="9744106" y="5119950"/>
                <a:ext cx="1707480" cy="221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4B8CE7B-D8BF-8F4A-B5E2-A5E3C777BA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5466" y="5110950"/>
                  <a:ext cx="17251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5F155B2-3B39-7FFE-AE83-883D60E7B8C8}"/>
                    </a:ext>
                  </a:extLst>
                </p14:cNvPr>
                <p14:cNvContentPartPr/>
                <p14:nvPr/>
              </p14:nvContentPartPr>
              <p14:xfrm>
                <a:off x="10699546" y="4953630"/>
                <a:ext cx="46800" cy="151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5F155B2-3B39-7FFE-AE83-883D60E7B8C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690906" y="4944630"/>
                  <a:ext cx="64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EE4F0C2-CF46-181D-2F50-825F770A9DB7}"/>
                    </a:ext>
                  </a:extLst>
                </p14:cNvPr>
                <p14:cNvContentPartPr/>
                <p14:nvPr/>
              </p14:nvContentPartPr>
              <p14:xfrm>
                <a:off x="9715666" y="5608470"/>
                <a:ext cx="12960" cy="292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EE4F0C2-CF46-181D-2F50-825F770A9DB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07026" y="5599830"/>
                  <a:ext cx="30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FC03AF4-6D79-ED73-D447-0E613505021E}"/>
                    </a:ext>
                  </a:extLst>
                </p14:cNvPr>
                <p14:cNvContentPartPr/>
                <p14:nvPr/>
              </p14:nvContentPartPr>
              <p14:xfrm>
                <a:off x="9817186" y="5800350"/>
                <a:ext cx="219240" cy="45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FC03AF4-6D79-ED73-D447-0E613505021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08186" y="5791710"/>
                  <a:ext cx="236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18FE8EA-4148-E6B0-2F34-C8624BF4DD0D}"/>
                    </a:ext>
                  </a:extLst>
                </p14:cNvPr>
                <p14:cNvContentPartPr/>
                <p14:nvPr/>
              </p14:nvContentPartPr>
              <p14:xfrm>
                <a:off x="9889546" y="5712870"/>
                <a:ext cx="69840" cy="216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18FE8EA-4148-E6B0-2F34-C8624BF4DD0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80906" y="5704230"/>
                  <a:ext cx="87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B9661DF-5A65-912E-EA57-E5998E39C80F}"/>
                    </a:ext>
                  </a:extLst>
                </p14:cNvPr>
                <p14:cNvContentPartPr/>
                <p14:nvPr/>
              </p14:nvContentPartPr>
              <p14:xfrm>
                <a:off x="10131106" y="5552310"/>
                <a:ext cx="150480" cy="332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B9661DF-5A65-912E-EA57-E5998E39C80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122466" y="5543670"/>
                  <a:ext cx="1681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E4BE70D-C123-D9FC-B984-97136EE18A5F}"/>
                    </a:ext>
                  </a:extLst>
                </p14:cNvPr>
                <p14:cNvContentPartPr/>
                <p14:nvPr/>
              </p14:nvContentPartPr>
              <p14:xfrm>
                <a:off x="10369426" y="5737350"/>
                <a:ext cx="35280" cy="144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E4BE70D-C123-D9FC-B984-97136EE18A5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60426" y="5728350"/>
                  <a:ext cx="52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90E8BB3-2C5E-70C3-16E1-201814CE477A}"/>
                    </a:ext>
                  </a:extLst>
                </p14:cNvPr>
                <p14:cNvContentPartPr/>
                <p14:nvPr/>
              </p14:nvContentPartPr>
              <p14:xfrm>
                <a:off x="10514506" y="5725110"/>
                <a:ext cx="27000" cy="93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90E8BB3-2C5E-70C3-16E1-201814CE47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505506" y="5716110"/>
                  <a:ext cx="44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4F14579-7F5C-BAF6-F47A-4CD23CEE06E8}"/>
                    </a:ext>
                  </a:extLst>
                </p14:cNvPr>
                <p14:cNvContentPartPr/>
                <p14:nvPr/>
              </p14:nvContentPartPr>
              <p14:xfrm>
                <a:off x="10497946" y="5540070"/>
                <a:ext cx="10080" cy="9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4F14579-7F5C-BAF6-F47A-4CD23CEE06E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89306" y="5531430"/>
                  <a:ext cx="2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DB8DD8F-55A4-48F1-E39D-AA6FE4C6EFBD}"/>
                    </a:ext>
                  </a:extLst>
                </p14:cNvPr>
                <p14:cNvContentPartPr/>
                <p14:nvPr/>
              </p14:nvContentPartPr>
              <p14:xfrm>
                <a:off x="10676866" y="5504070"/>
                <a:ext cx="81000" cy="273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DB8DD8F-55A4-48F1-E39D-AA6FE4C6EFB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68226" y="5495430"/>
                  <a:ext cx="98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8353129-F5C8-13F0-EBA1-156B50F487FF}"/>
                    </a:ext>
                  </a:extLst>
                </p14:cNvPr>
                <p14:cNvContentPartPr/>
                <p14:nvPr/>
              </p14:nvContentPartPr>
              <p14:xfrm>
                <a:off x="10820506" y="5603070"/>
                <a:ext cx="190440" cy="41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8353129-F5C8-13F0-EBA1-156B50F487F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811506" y="5594430"/>
                  <a:ext cx="208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E40994E-A074-4B4A-C2C6-E0593806EA8F}"/>
                    </a:ext>
                  </a:extLst>
                </p14:cNvPr>
                <p14:cNvContentPartPr/>
                <p14:nvPr/>
              </p14:nvContentPartPr>
              <p14:xfrm>
                <a:off x="10889266" y="5492190"/>
                <a:ext cx="63000" cy="283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E40994E-A074-4B4A-C2C6-E0593806EA8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80266" y="5483190"/>
                  <a:ext cx="80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67F2BB3-1CC4-AC73-98CA-9351A556E634}"/>
                    </a:ext>
                  </a:extLst>
                </p14:cNvPr>
                <p14:cNvContentPartPr/>
                <p14:nvPr/>
              </p14:nvContentPartPr>
              <p14:xfrm>
                <a:off x="11086546" y="5335230"/>
                <a:ext cx="148680" cy="390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67F2BB3-1CC4-AC73-98CA-9351A556E63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077906" y="5326590"/>
                  <a:ext cx="1663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70DE16E-6F3E-3654-8CF7-012428771898}"/>
                    </a:ext>
                  </a:extLst>
                </p14:cNvPr>
                <p14:cNvContentPartPr/>
                <p14:nvPr/>
              </p14:nvContentPartPr>
              <p14:xfrm>
                <a:off x="11360146" y="5653110"/>
                <a:ext cx="93960" cy="174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70DE16E-6F3E-3654-8CF7-01242877189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51506" y="5644110"/>
                  <a:ext cx="111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2987B94-E2DB-F5F8-6051-457937770D97}"/>
                    </a:ext>
                  </a:extLst>
                </p14:cNvPr>
                <p14:cNvContentPartPr/>
                <p14:nvPr/>
              </p14:nvContentPartPr>
              <p14:xfrm>
                <a:off x="11534026" y="5676870"/>
                <a:ext cx="23400" cy="46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2987B94-E2DB-F5F8-6051-457937770D9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525026" y="5667870"/>
                  <a:ext cx="41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DA2F969-51E3-AD56-6D15-4AFBE4F9EE9B}"/>
                    </a:ext>
                  </a:extLst>
                </p14:cNvPr>
                <p14:cNvContentPartPr/>
                <p14:nvPr/>
              </p14:nvContentPartPr>
              <p14:xfrm>
                <a:off x="11509546" y="5558790"/>
                <a:ext cx="3240" cy="2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DA2F969-51E3-AD56-6D15-4AFBE4F9EE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00906" y="5549790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4DC977F-7FE5-9DBF-B116-4F66B8DEDC41}"/>
                    </a:ext>
                  </a:extLst>
                </p14:cNvPr>
                <p14:cNvContentPartPr/>
                <p14:nvPr/>
              </p14:nvContentPartPr>
              <p14:xfrm>
                <a:off x="11558866" y="5339190"/>
                <a:ext cx="91800" cy="240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4DC977F-7FE5-9DBF-B116-4F66B8DEDC4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549866" y="5330550"/>
                  <a:ext cx="109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05DE2B5-7D0C-FB73-0884-C362811DEAEB}"/>
                    </a:ext>
                  </a:extLst>
                </p14:cNvPr>
                <p14:cNvContentPartPr/>
                <p14:nvPr/>
              </p14:nvContentPartPr>
              <p14:xfrm>
                <a:off x="11554186" y="5081430"/>
                <a:ext cx="127080" cy="99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05DE2B5-7D0C-FB73-0884-C362811DEAE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45186" y="5072790"/>
                  <a:ext cx="144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C403389-0E55-C95A-A470-8DA1F601B6E5}"/>
                    </a:ext>
                  </a:extLst>
                </p14:cNvPr>
                <p14:cNvContentPartPr/>
                <p14:nvPr/>
              </p14:nvContentPartPr>
              <p14:xfrm>
                <a:off x="11872066" y="5124990"/>
                <a:ext cx="288720" cy="69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C403389-0E55-C95A-A470-8DA1F601B6E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863426" y="5116350"/>
                  <a:ext cx="306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D216BF4-1280-6143-8C86-74F44B61C378}"/>
                    </a:ext>
                  </a:extLst>
                </p14:cNvPr>
                <p14:cNvContentPartPr/>
                <p14:nvPr/>
              </p14:nvContentPartPr>
              <p14:xfrm>
                <a:off x="12041626" y="5037870"/>
                <a:ext cx="145080" cy="272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D216BF4-1280-6143-8C86-74F44B61C37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2032626" y="5028870"/>
                  <a:ext cx="1627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2F98ABB-7988-9B1A-C27D-820A5B39CC6E}"/>
                    </a:ext>
                  </a:extLst>
                </p14:cNvPr>
                <p14:cNvContentPartPr/>
                <p14:nvPr/>
              </p14:nvContentPartPr>
              <p14:xfrm>
                <a:off x="8615866" y="4678590"/>
                <a:ext cx="343800" cy="407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2F98ABB-7988-9B1A-C27D-820A5B39CC6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607226" y="4669590"/>
                  <a:ext cx="3614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B1820B4-1C15-6898-B397-47FB1D7C8A70}"/>
                    </a:ext>
                  </a:extLst>
                </p14:cNvPr>
                <p14:cNvContentPartPr/>
                <p14:nvPr/>
              </p14:nvContentPartPr>
              <p14:xfrm>
                <a:off x="9183946" y="4981710"/>
                <a:ext cx="37800" cy="121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B1820B4-1C15-6898-B397-47FB1D7C8A7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175306" y="4972710"/>
                  <a:ext cx="55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56FE146-E49E-4734-C81F-E29A15D70E74}"/>
                    </a:ext>
                  </a:extLst>
                </p14:cNvPr>
                <p14:cNvContentPartPr/>
                <p14:nvPr/>
              </p14:nvContentPartPr>
              <p14:xfrm>
                <a:off x="9083506" y="4756350"/>
                <a:ext cx="360" cy="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56FE146-E49E-4734-C81F-E29A15D70E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74506" y="47477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C33B801-F6A9-D0DE-2768-44F62C46439E}"/>
                    </a:ext>
                  </a:extLst>
                </p14:cNvPr>
                <p14:cNvContentPartPr/>
                <p14:nvPr/>
              </p14:nvContentPartPr>
              <p14:xfrm>
                <a:off x="4375786" y="3120870"/>
                <a:ext cx="108000" cy="192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C33B801-F6A9-D0DE-2768-44F62C46439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367146" y="3111870"/>
                  <a:ext cx="125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96A4A45-7513-9FE0-6697-5ADC3EE0A470}"/>
                    </a:ext>
                  </a:extLst>
                </p14:cNvPr>
                <p14:cNvContentPartPr/>
                <p14:nvPr/>
              </p14:nvContentPartPr>
              <p14:xfrm>
                <a:off x="4311706" y="3058950"/>
                <a:ext cx="219960" cy="64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96A4A45-7513-9FE0-6697-5ADC3EE0A47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303066" y="3050310"/>
                  <a:ext cx="237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9EECCB7-F73D-8FB9-9837-0C7EC637A3EA}"/>
                    </a:ext>
                  </a:extLst>
                </p14:cNvPr>
                <p14:cNvContentPartPr/>
                <p14:nvPr/>
              </p14:nvContentPartPr>
              <p14:xfrm>
                <a:off x="4370026" y="3016470"/>
                <a:ext cx="159840" cy="205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9EECCB7-F73D-8FB9-9837-0C7EC637A3E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361026" y="3007470"/>
                  <a:ext cx="1774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1FC48D0-4B42-EF70-2209-9A58643C57BF}"/>
                    </a:ext>
                  </a:extLst>
                </p14:cNvPr>
                <p14:cNvContentPartPr/>
                <p14:nvPr/>
              </p14:nvContentPartPr>
              <p14:xfrm>
                <a:off x="5991466" y="3084150"/>
                <a:ext cx="37440" cy="222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1FC48D0-4B42-EF70-2209-9A58643C57B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982826" y="3075510"/>
                  <a:ext cx="55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61E67E6-C568-164F-5B70-7FADD35A21EC}"/>
                    </a:ext>
                  </a:extLst>
                </p14:cNvPr>
                <p14:cNvContentPartPr/>
                <p14:nvPr/>
              </p14:nvContentPartPr>
              <p14:xfrm>
                <a:off x="5971666" y="3065070"/>
                <a:ext cx="137520" cy="166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61E67E6-C568-164F-5B70-7FADD35A21E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962666" y="3056070"/>
                  <a:ext cx="155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58B233A-6109-51A6-4ADE-7548A355B562}"/>
                    </a:ext>
                  </a:extLst>
                </p14:cNvPr>
                <p14:cNvContentPartPr/>
                <p14:nvPr/>
              </p14:nvContentPartPr>
              <p14:xfrm>
                <a:off x="4778986" y="4081350"/>
                <a:ext cx="60840" cy="232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58B233A-6109-51A6-4ADE-7548A355B56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70346" y="4072350"/>
                  <a:ext cx="78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0C9C6B2-3105-99EE-FAFE-4C42573B28CD}"/>
                    </a:ext>
                  </a:extLst>
                </p14:cNvPr>
                <p14:cNvContentPartPr/>
                <p14:nvPr/>
              </p14:nvContentPartPr>
              <p14:xfrm>
                <a:off x="4769266" y="4052550"/>
                <a:ext cx="117360" cy="163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0C9C6B2-3105-99EE-FAFE-4C42573B28C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60626" y="4043910"/>
                  <a:ext cx="135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AE1A31E-5173-EA9D-2189-6AA44E36E9FA}"/>
                    </a:ext>
                  </a:extLst>
                </p14:cNvPr>
                <p14:cNvContentPartPr/>
                <p14:nvPr/>
              </p14:nvContentPartPr>
              <p14:xfrm>
                <a:off x="6242026" y="4069110"/>
                <a:ext cx="27000" cy="193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AE1A31E-5173-EA9D-2189-6AA44E36E9F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233386" y="4060470"/>
                  <a:ext cx="44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8C8C481-739F-32C7-8A90-6919F5BC80C2}"/>
                    </a:ext>
                  </a:extLst>
                </p14:cNvPr>
                <p14:cNvContentPartPr/>
                <p14:nvPr/>
              </p14:nvContentPartPr>
              <p14:xfrm>
                <a:off x="6253906" y="3993510"/>
                <a:ext cx="104040" cy="144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8C8C481-739F-32C7-8A90-6919F5BC80C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245266" y="3984870"/>
                  <a:ext cx="121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3E11FBB-DE95-1C32-E4DC-A685F6E10C98}"/>
                    </a:ext>
                  </a:extLst>
                </p14:cNvPr>
                <p14:cNvContentPartPr/>
                <p14:nvPr/>
              </p14:nvContentPartPr>
              <p14:xfrm>
                <a:off x="3711226" y="5202750"/>
                <a:ext cx="110160" cy="190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3E11FBB-DE95-1C32-E4DC-A685F6E10C9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02226" y="5194110"/>
                  <a:ext cx="127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FA2F844-4BA8-0030-2801-0703E1C55A06}"/>
                    </a:ext>
                  </a:extLst>
                </p14:cNvPr>
                <p14:cNvContentPartPr/>
                <p14:nvPr/>
              </p14:nvContentPartPr>
              <p14:xfrm>
                <a:off x="3702946" y="5176110"/>
                <a:ext cx="150480" cy="151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FA2F844-4BA8-0030-2801-0703E1C55A0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94306" y="5167110"/>
                  <a:ext cx="168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34B1236-E3E9-EF80-2751-369C86BD33A1}"/>
                    </a:ext>
                  </a:extLst>
                </p14:cNvPr>
                <p14:cNvContentPartPr/>
                <p14:nvPr/>
              </p14:nvContentPartPr>
              <p14:xfrm>
                <a:off x="3585946" y="5901870"/>
                <a:ext cx="83160" cy="171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34B1236-E3E9-EF80-2751-369C86BD33A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77306" y="5893230"/>
                  <a:ext cx="100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39F4933-96F6-6055-57B6-FEEBC7CDD736}"/>
                    </a:ext>
                  </a:extLst>
                </p14:cNvPr>
                <p14:cNvContentPartPr/>
                <p14:nvPr/>
              </p14:nvContentPartPr>
              <p14:xfrm>
                <a:off x="3591346" y="5815830"/>
                <a:ext cx="82080" cy="165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39F4933-96F6-6055-57B6-FEEBC7CDD73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582706" y="5807190"/>
                  <a:ext cx="99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928BDB3-750A-88EC-AE61-3FAD724BCAFC}"/>
                    </a:ext>
                  </a:extLst>
                </p14:cNvPr>
                <p14:cNvContentPartPr/>
                <p14:nvPr/>
              </p14:nvContentPartPr>
              <p14:xfrm>
                <a:off x="10280506" y="4587510"/>
                <a:ext cx="101160" cy="199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928BDB3-750A-88EC-AE61-3FAD724BCAF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271506" y="4578870"/>
                  <a:ext cx="118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81DE4EA-A825-9EE6-C1B9-D322CF0E14E1}"/>
                    </a:ext>
                  </a:extLst>
                </p14:cNvPr>
                <p14:cNvContentPartPr/>
                <p14:nvPr/>
              </p14:nvContentPartPr>
              <p14:xfrm>
                <a:off x="10244506" y="4539270"/>
                <a:ext cx="68040" cy="112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81DE4EA-A825-9EE6-C1B9-D322CF0E14E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35506" y="4530630"/>
                  <a:ext cx="85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B9E5A27-0987-F218-9F30-650B3C70F1F2}"/>
                    </a:ext>
                  </a:extLst>
                </p14:cNvPr>
                <p14:cNvContentPartPr/>
                <p14:nvPr/>
              </p14:nvContentPartPr>
              <p14:xfrm>
                <a:off x="10300666" y="4546110"/>
                <a:ext cx="155520" cy="174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B9E5A27-0987-F218-9F30-650B3C70F1F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91666" y="4537470"/>
                  <a:ext cx="173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B4D912A-4026-AF81-F805-BE1D7A18B9F1}"/>
                    </a:ext>
                  </a:extLst>
                </p14:cNvPr>
                <p14:cNvContentPartPr/>
                <p14:nvPr/>
              </p14:nvContentPartPr>
              <p14:xfrm>
                <a:off x="10180426" y="5390670"/>
                <a:ext cx="54720" cy="158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B4D912A-4026-AF81-F805-BE1D7A18B9F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171426" y="5382030"/>
                  <a:ext cx="72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28E0BB8-4C93-3336-AD40-4BBB810A46AF}"/>
                    </a:ext>
                  </a:extLst>
                </p14:cNvPr>
                <p14:cNvContentPartPr/>
                <p14:nvPr/>
              </p14:nvContentPartPr>
              <p14:xfrm>
                <a:off x="10171426" y="5330910"/>
                <a:ext cx="101880" cy="149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28E0BB8-4C93-3336-AD40-4BBB810A46A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162426" y="5321910"/>
                  <a:ext cx="119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1675A06-9649-1C0C-73D8-D1D77284ECF9}"/>
                    </a:ext>
                  </a:extLst>
                </p14:cNvPr>
                <p14:cNvContentPartPr/>
                <p14:nvPr/>
              </p14:nvContentPartPr>
              <p14:xfrm>
                <a:off x="11195266" y="5327310"/>
                <a:ext cx="95400" cy="192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1675A06-9649-1C0C-73D8-D1D77284ECF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186266" y="5318670"/>
                  <a:ext cx="113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8EF8484-71F7-BD0F-0A49-D5F13BD2CA76}"/>
                    </a:ext>
                  </a:extLst>
                </p14:cNvPr>
                <p14:cNvContentPartPr/>
                <p14:nvPr/>
              </p14:nvContentPartPr>
              <p14:xfrm>
                <a:off x="11194906" y="5303190"/>
                <a:ext cx="114120" cy="113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8EF8484-71F7-BD0F-0A49-D5F13BD2CA7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186266" y="5294550"/>
                  <a:ext cx="131760" cy="13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249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C2572D9-12DF-2800-B13B-16B1E735D947}"/>
                  </a:ext>
                </a:extLst>
              </p14:cNvPr>
              <p14:cNvContentPartPr/>
              <p14:nvPr/>
            </p14:nvContentPartPr>
            <p14:xfrm>
              <a:off x="1135426" y="2269830"/>
              <a:ext cx="1490400" cy="960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C2572D9-12DF-2800-B13B-16B1E735D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786" y="2261190"/>
                <a:ext cx="1508040" cy="9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7DFEB0C-475A-7905-D5B0-D8B4D4A3B106}"/>
                  </a:ext>
                </a:extLst>
              </p14:cNvPr>
              <p14:cNvContentPartPr/>
              <p14:nvPr/>
            </p14:nvContentPartPr>
            <p14:xfrm>
              <a:off x="7671586" y="3238590"/>
              <a:ext cx="915480" cy="65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7DFEB0C-475A-7905-D5B0-D8B4D4A3B1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2586" y="3229590"/>
                <a:ext cx="9331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A9789A1-EC63-5BCD-86FD-6739ECD984AD}"/>
                  </a:ext>
                </a:extLst>
              </p14:cNvPr>
              <p14:cNvContentPartPr/>
              <p14:nvPr/>
            </p14:nvContentPartPr>
            <p14:xfrm>
              <a:off x="8586346" y="2324910"/>
              <a:ext cx="1701720" cy="884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A9789A1-EC63-5BCD-86FD-6739ECD984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77706" y="2316270"/>
                <a:ext cx="171936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9DAE5B0-B75E-EA22-C452-4D43B784F802}"/>
                  </a:ext>
                </a:extLst>
              </p14:cNvPr>
              <p14:cNvContentPartPr/>
              <p14:nvPr/>
            </p14:nvContentPartPr>
            <p14:xfrm>
              <a:off x="8587426" y="3346590"/>
              <a:ext cx="606600" cy="2383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9DAE5B0-B75E-EA22-C452-4D43B784F8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78786" y="3337590"/>
                <a:ext cx="62424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E95DF09-1E3B-E44F-1630-43C1C921B9A0}"/>
              </a:ext>
            </a:extLst>
          </p:cNvPr>
          <p:cNvGrpSpPr/>
          <p:nvPr/>
        </p:nvGrpSpPr>
        <p:grpSpPr>
          <a:xfrm>
            <a:off x="-201254" y="21270"/>
            <a:ext cx="12204360" cy="6219000"/>
            <a:chOff x="-201254" y="21270"/>
            <a:chExt cx="12204360" cy="62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C1579D-04DC-A0A7-75AD-EC32DB0086DD}"/>
                    </a:ext>
                  </a:extLst>
                </p14:cNvPr>
                <p14:cNvContentPartPr/>
                <p14:nvPr/>
              </p14:nvContentPartPr>
              <p14:xfrm>
                <a:off x="761746" y="3547110"/>
                <a:ext cx="223560" cy="30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C1579D-04DC-A0A7-75AD-EC32DB0086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3106" y="3538110"/>
                  <a:ext cx="2412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14AD633-2434-8C9D-7AE9-8BD830004077}"/>
                    </a:ext>
                  </a:extLst>
                </p14:cNvPr>
                <p14:cNvContentPartPr/>
                <p14:nvPr/>
              </p14:nvContentPartPr>
              <p14:xfrm>
                <a:off x="10532146" y="2609310"/>
                <a:ext cx="256320" cy="171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14AD633-2434-8C9D-7AE9-8BD8300040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23506" y="2600670"/>
                  <a:ext cx="273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0502F21-47B1-F4D1-8849-6D19262AE2E7}"/>
                    </a:ext>
                  </a:extLst>
                </p14:cNvPr>
                <p14:cNvContentPartPr/>
                <p14:nvPr/>
              </p14:nvContentPartPr>
              <p14:xfrm>
                <a:off x="10823026" y="2825670"/>
                <a:ext cx="133920" cy="159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0502F21-47B1-F4D1-8849-6D19262AE2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14026" y="2817030"/>
                  <a:ext cx="151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ADB528-D23C-1B46-A769-DF336060C083}"/>
                    </a:ext>
                  </a:extLst>
                </p14:cNvPr>
                <p14:cNvContentPartPr/>
                <p14:nvPr/>
              </p14:nvContentPartPr>
              <p14:xfrm>
                <a:off x="11114266" y="2871750"/>
                <a:ext cx="16560" cy="182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ADB528-D23C-1B46-A769-DF336060C0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05266" y="2863110"/>
                  <a:ext cx="34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6CCD234-A575-0739-5FD2-8AACC492FD25}"/>
                    </a:ext>
                  </a:extLst>
                </p14:cNvPr>
                <p14:cNvContentPartPr/>
                <p14:nvPr/>
              </p14:nvContentPartPr>
              <p14:xfrm>
                <a:off x="11122546" y="2787150"/>
                <a:ext cx="108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6CCD234-A575-0739-5FD2-8AACC492FD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13906" y="277815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3E8B00E-F09E-0B3D-567E-B85DC9412B7B}"/>
                    </a:ext>
                  </a:extLst>
                </p14:cNvPr>
                <p14:cNvContentPartPr/>
                <p14:nvPr/>
              </p14:nvContentPartPr>
              <p14:xfrm>
                <a:off x="10752106" y="2192430"/>
                <a:ext cx="31320" cy="281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3E8B00E-F09E-0B3D-567E-B85DC9412B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43106" y="2183430"/>
                  <a:ext cx="48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6E690F-3AE4-0251-5D7B-56345CD2BD5D}"/>
                    </a:ext>
                  </a:extLst>
                </p14:cNvPr>
                <p14:cNvContentPartPr/>
                <p14:nvPr/>
              </p14:nvContentPartPr>
              <p14:xfrm>
                <a:off x="10764346" y="2225910"/>
                <a:ext cx="133560" cy="134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6E690F-3AE4-0251-5D7B-56345CD2BD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55346" y="2217270"/>
                  <a:ext cx="151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81E92B-110B-19AE-5A36-6695DA343953}"/>
                    </a:ext>
                  </a:extLst>
                </p14:cNvPr>
                <p14:cNvContentPartPr/>
                <p14:nvPr/>
              </p14:nvContentPartPr>
              <p14:xfrm>
                <a:off x="11120746" y="2449830"/>
                <a:ext cx="120960" cy="164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81E92B-110B-19AE-5A36-6695DA3439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11746" y="2440830"/>
                  <a:ext cx="138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43B59DF-51E4-B517-3E7B-245FE2242634}"/>
                    </a:ext>
                  </a:extLst>
                </p14:cNvPr>
                <p14:cNvContentPartPr/>
                <p14:nvPr/>
              </p14:nvContentPartPr>
              <p14:xfrm>
                <a:off x="11429266" y="2590230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43B59DF-51E4-B517-3E7B-245FE22426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20266" y="25812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51587DB-7D39-1222-E8D1-39B2DDB88E31}"/>
                    </a:ext>
                  </a:extLst>
                </p14:cNvPr>
                <p14:cNvContentPartPr/>
                <p14:nvPr/>
              </p14:nvContentPartPr>
              <p14:xfrm>
                <a:off x="11435746" y="2419950"/>
                <a:ext cx="235800" cy="163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51587DB-7D39-1222-E8D1-39B2DDB88E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426746" y="2410950"/>
                  <a:ext cx="253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2BCDB3C-3336-5310-ABA2-F81E1E49293C}"/>
                    </a:ext>
                  </a:extLst>
                </p14:cNvPr>
                <p14:cNvContentPartPr/>
                <p14:nvPr/>
              </p14:nvContentPartPr>
              <p14:xfrm>
                <a:off x="11690986" y="2340750"/>
                <a:ext cx="182520" cy="252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2BCDB3C-3336-5310-ABA2-F81E1E4929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82346" y="2331750"/>
                  <a:ext cx="200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9306D4E-0452-535F-C393-4E07CCF840D8}"/>
                    </a:ext>
                  </a:extLst>
                </p14:cNvPr>
                <p14:cNvContentPartPr/>
                <p14:nvPr/>
              </p14:nvContentPartPr>
              <p14:xfrm>
                <a:off x="11132266" y="2470350"/>
                <a:ext cx="93600" cy="136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9306D4E-0452-535F-C393-4E07CCF840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23266" y="2461350"/>
                  <a:ext cx="111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E250564-19F7-3EF4-4F23-2EAC01372A32}"/>
                    </a:ext>
                  </a:extLst>
                </p14:cNvPr>
                <p14:cNvContentPartPr/>
                <p14:nvPr/>
              </p14:nvContentPartPr>
              <p14:xfrm>
                <a:off x="11420986" y="2598510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E250564-19F7-3EF4-4F23-2EAC01372A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12346" y="2589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0A12D73-624C-7989-BDFA-61C315414080}"/>
                    </a:ext>
                  </a:extLst>
                </p14:cNvPr>
                <p14:cNvContentPartPr/>
                <p14:nvPr/>
              </p14:nvContentPartPr>
              <p14:xfrm>
                <a:off x="10367266" y="1689510"/>
                <a:ext cx="1635840" cy="1581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0A12D73-624C-7989-BDFA-61C3154140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58626" y="1680870"/>
                  <a:ext cx="1653480" cy="15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E6BF35F-2414-D8EE-C0CC-11F5A1DFA80E}"/>
                    </a:ext>
                  </a:extLst>
                </p14:cNvPr>
                <p14:cNvContentPartPr/>
                <p14:nvPr/>
              </p14:nvContentPartPr>
              <p14:xfrm>
                <a:off x="11126506" y="2516430"/>
                <a:ext cx="182160" cy="135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E6BF35F-2414-D8EE-C0CC-11F5A1DFA80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17866" y="2507790"/>
                  <a:ext cx="199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A6B2F26-95F9-D74C-9A6A-26F755A59170}"/>
                    </a:ext>
                  </a:extLst>
                </p14:cNvPr>
                <p14:cNvContentPartPr/>
                <p14:nvPr/>
              </p14:nvContentPartPr>
              <p14:xfrm>
                <a:off x="3392626" y="581070"/>
                <a:ext cx="226080" cy="1653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A6B2F26-95F9-D74C-9A6A-26F755A5917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3986" y="572070"/>
                  <a:ext cx="243720" cy="16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E640C4D-1267-48A7-D8FC-0D4CB0CE49D0}"/>
                    </a:ext>
                  </a:extLst>
                </p14:cNvPr>
                <p14:cNvContentPartPr/>
                <p14:nvPr/>
              </p14:nvContentPartPr>
              <p14:xfrm>
                <a:off x="3178786" y="424110"/>
                <a:ext cx="3705120" cy="1905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E640C4D-1267-48A7-D8FC-0D4CB0CE49D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70146" y="415470"/>
                  <a:ext cx="37227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37F118-2134-67F7-6B8F-E9B926A311F4}"/>
                    </a:ext>
                  </a:extLst>
                </p14:cNvPr>
                <p14:cNvContentPartPr/>
                <p14:nvPr/>
              </p14:nvContentPartPr>
              <p14:xfrm>
                <a:off x="4796626" y="736590"/>
                <a:ext cx="389880" cy="416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37F118-2134-67F7-6B8F-E9B926A311F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87986" y="727950"/>
                  <a:ext cx="4075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239688-4D84-CDA6-CFBE-AC92B7EC5E96}"/>
                    </a:ext>
                  </a:extLst>
                </p14:cNvPr>
                <p14:cNvContentPartPr/>
                <p14:nvPr/>
              </p14:nvContentPartPr>
              <p14:xfrm>
                <a:off x="5323306" y="1006230"/>
                <a:ext cx="69120" cy="137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239688-4D84-CDA6-CFBE-AC92B7EC5E9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14666" y="997590"/>
                  <a:ext cx="86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45ACBD-1955-1415-A808-2E9DB494D983}"/>
                    </a:ext>
                  </a:extLst>
                </p14:cNvPr>
                <p14:cNvContentPartPr/>
                <p14:nvPr/>
              </p14:nvContentPartPr>
              <p14:xfrm>
                <a:off x="5669626" y="1051230"/>
                <a:ext cx="29880" cy="19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45ACBD-1955-1415-A808-2E9DB494D9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60626" y="1042230"/>
                  <a:ext cx="47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68EC7A-0234-B4E1-6AFE-6074B93A3EB1}"/>
                    </a:ext>
                  </a:extLst>
                </p14:cNvPr>
                <p14:cNvContentPartPr/>
                <p14:nvPr/>
              </p14:nvContentPartPr>
              <p14:xfrm>
                <a:off x="5726146" y="874470"/>
                <a:ext cx="7560" cy="23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68EC7A-0234-B4E1-6AFE-6074B93A3EB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17506" y="865470"/>
                  <a:ext cx="25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72D431-377A-85F3-7BC0-E46CDF4120A6}"/>
                    </a:ext>
                  </a:extLst>
                </p14:cNvPr>
                <p14:cNvContentPartPr/>
                <p14:nvPr/>
              </p14:nvContentPartPr>
              <p14:xfrm>
                <a:off x="4345186" y="1355790"/>
                <a:ext cx="2320560" cy="33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72D431-377A-85F3-7BC0-E46CDF4120A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36186" y="1346790"/>
                  <a:ext cx="2338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978F41-5FA7-DC9F-7E12-705A36B598B1}"/>
                    </a:ext>
                  </a:extLst>
                </p14:cNvPr>
                <p14:cNvContentPartPr/>
                <p14:nvPr/>
              </p14:nvContentPartPr>
              <p14:xfrm>
                <a:off x="3965026" y="1722270"/>
                <a:ext cx="79200" cy="384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978F41-5FA7-DC9F-7E12-705A36B598B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56026" y="1713270"/>
                  <a:ext cx="968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140F81-C7F8-A141-7D86-DD2045921333}"/>
                    </a:ext>
                  </a:extLst>
                </p14:cNvPr>
                <p14:cNvContentPartPr/>
                <p14:nvPr/>
              </p14:nvContentPartPr>
              <p14:xfrm>
                <a:off x="4230706" y="1869150"/>
                <a:ext cx="350640" cy="76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140F81-C7F8-A141-7D86-DD204592133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22066" y="1860510"/>
                  <a:ext cx="368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A5F8CC-9AA6-9538-91B3-23553F4E6E73}"/>
                    </a:ext>
                  </a:extLst>
                </p14:cNvPr>
                <p14:cNvContentPartPr/>
                <p14:nvPr/>
              </p14:nvContentPartPr>
              <p14:xfrm>
                <a:off x="4428346" y="1786710"/>
                <a:ext cx="52560" cy="340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A5F8CC-9AA6-9538-91B3-23553F4E6E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19346" y="1778070"/>
                  <a:ext cx="702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CE4F1B-29CF-FCBE-90C2-D69D196993F5}"/>
                    </a:ext>
                  </a:extLst>
                </p14:cNvPr>
                <p14:cNvContentPartPr/>
                <p14:nvPr/>
              </p14:nvContentPartPr>
              <p14:xfrm>
                <a:off x="4840906" y="1657110"/>
                <a:ext cx="333720" cy="26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CE4F1B-29CF-FCBE-90C2-D69D196993F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31906" y="1648110"/>
                  <a:ext cx="351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6B3AD2-CE2C-9549-5585-B6106C7BE8D9}"/>
                    </a:ext>
                  </a:extLst>
                </p14:cNvPr>
                <p14:cNvContentPartPr/>
                <p14:nvPr/>
              </p14:nvContentPartPr>
              <p14:xfrm>
                <a:off x="4726786" y="1424910"/>
                <a:ext cx="408960" cy="588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6B3AD2-CE2C-9549-5585-B6106C7BE8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717786" y="1416270"/>
                  <a:ext cx="4266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B97ED8-8D23-4BF6-C238-B4827C3777DE}"/>
                    </a:ext>
                  </a:extLst>
                </p14:cNvPr>
                <p14:cNvContentPartPr/>
                <p14:nvPr/>
              </p14:nvContentPartPr>
              <p14:xfrm>
                <a:off x="5286946" y="1866630"/>
                <a:ext cx="47880" cy="301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B97ED8-8D23-4BF6-C238-B4827C3777D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77946" y="1857990"/>
                  <a:ext cx="655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92DD20-BB12-E6AF-4392-51BAF80D38CF}"/>
                    </a:ext>
                  </a:extLst>
                </p14:cNvPr>
                <p14:cNvContentPartPr/>
                <p14:nvPr/>
              </p14:nvContentPartPr>
              <p14:xfrm>
                <a:off x="5600866" y="1987590"/>
                <a:ext cx="25200" cy="12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92DD20-BB12-E6AF-4392-51BAF80D38C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91866" y="1978590"/>
                  <a:ext cx="42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B296C1-DF6D-8187-00C6-B1577DB2EA9A}"/>
                    </a:ext>
                  </a:extLst>
                </p14:cNvPr>
                <p14:cNvContentPartPr/>
                <p14:nvPr/>
              </p14:nvContentPartPr>
              <p14:xfrm>
                <a:off x="5617066" y="1806870"/>
                <a:ext cx="49320" cy="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B296C1-DF6D-8187-00C6-B1577DB2EA9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08426" y="1797870"/>
                  <a:ext cx="66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0EB44B-F92C-567C-7836-5937BD1017F9}"/>
                    </a:ext>
                  </a:extLst>
                </p14:cNvPr>
                <p14:cNvContentPartPr/>
                <p14:nvPr/>
              </p14:nvContentPartPr>
              <p14:xfrm>
                <a:off x="6008386" y="1717230"/>
                <a:ext cx="274680" cy="436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0EB44B-F92C-567C-7836-5937BD1017F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999386" y="1708230"/>
                  <a:ext cx="2923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FB7F7D-8225-B74A-A11A-036C8D58910D}"/>
                    </a:ext>
                  </a:extLst>
                </p14:cNvPr>
                <p14:cNvContentPartPr/>
                <p14:nvPr/>
              </p14:nvContentPartPr>
              <p14:xfrm>
                <a:off x="6947626" y="1394310"/>
                <a:ext cx="1514520" cy="12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FB7F7D-8225-B74A-A11A-036C8D5891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38626" y="1385310"/>
                  <a:ext cx="1532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B6FBB63-A5CA-8144-E291-1BC9CFB6A0A2}"/>
                    </a:ext>
                  </a:extLst>
                </p14:cNvPr>
                <p14:cNvContentPartPr/>
                <p14:nvPr/>
              </p14:nvContentPartPr>
              <p14:xfrm>
                <a:off x="7935106" y="1231950"/>
                <a:ext cx="617760" cy="570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B6FBB63-A5CA-8144-E291-1BC9CFB6A0A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26466" y="1222950"/>
                  <a:ext cx="6354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C6A70C-FF54-3515-BDEC-D557EC2C65CB}"/>
                    </a:ext>
                  </a:extLst>
                </p14:cNvPr>
                <p14:cNvContentPartPr/>
                <p14:nvPr/>
              </p14:nvContentPartPr>
              <p14:xfrm>
                <a:off x="7854106" y="356070"/>
                <a:ext cx="46440" cy="666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C6A70C-FF54-3515-BDEC-D557EC2C65C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45466" y="347070"/>
                  <a:ext cx="640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C79953-1CF5-15CA-C668-A1FEB96EF283}"/>
                    </a:ext>
                  </a:extLst>
                </p14:cNvPr>
                <p14:cNvContentPartPr/>
                <p14:nvPr/>
              </p14:nvContentPartPr>
              <p14:xfrm>
                <a:off x="7814146" y="337710"/>
                <a:ext cx="324360" cy="41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C79953-1CF5-15CA-C668-A1FEB96EF28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05146" y="329070"/>
                  <a:ext cx="3420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41B8A62-B04E-2989-D501-0F66F63B838D}"/>
                    </a:ext>
                  </a:extLst>
                </p14:cNvPr>
                <p14:cNvContentPartPr/>
                <p14:nvPr/>
              </p14:nvContentPartPr>
              <p14:xfrm>
                <a:off x="8251546" y="721470"/>
                <a:ext cx="137520" cy="212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41B8A62-B04E-2989-D501-0F66F63B838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42546" y="712470"/>
                  <a:ext cx="155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39408D5-C425-0060-34FD-D1168E3149AD}"/>
                    </a:ext>
                  </a:extLst>
                </p14:cNvPr>
                <p14:cNvContentPartPr/>
                <p14:nvPr/>
              </p14:nvContentPartPr>
              <p14:xfrm>
                <a:off x="8701186" y="829830"/>
                <a:ext cx="8640" cy="21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39408D5-C425-0060-34FD-D1168E3149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92186" y="821190"/>
                  <a:ext cx="26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25FB7F-BE7F-12EE-7DC4-3E282E5FD857}"/>
                    </a:ext>
                  </a:extLst>
                </p14:cNvPr>
                <p14:cNvContentPartPr/>
                <p14:nvPr/>
              </p14:nvContentPartPr>
              <p14:xfrm>
                <a:off x="8724586" y="673230"/>
                <a:ext cx="18360" cy="1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25FB7F-BE7F-12EE-7DC4-3E282E5FD85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15586" y="664230"/>
                  <a:ext cx="36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AE0B462-3E30-2B39-68C9-A47F835E7DDD}"/>
                    </a:ext>
                  </a:extLst>
                </p14:cNvPr>
                <p14:cNvContentPartPr/>
                <p14:nvPr/>
              </p14:nvContentPartPr>
              <p14:xfrm>
                <a:off x="8309506" y="191550"/>
                <a:ext cx="130320" cy="318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AE0B462-3E30-2B39-68C9-A47F835E7D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00506" y="182550"/>
                  <a:ext cx="147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DE2CAAE-DF74-ABB6-2DF9-D407BE65DDD7}"/>
                    </a:ext>
                  </a:extLst>
                </p14:cNvPr>
                <p14:cNvContentPartPr/>
                <p14:nvPr/>
              </p14:nvContentPartPr>
              <p14:xfrm>
                <a:off x="8317426" y="182910"/>
                <a:ext cx="238320" cy="302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DE2CAAE-DF74-ABB6-2DF9-D407BE65DDD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08786" y="173910"/>
                  <a:ext cx="2559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D910DD-7EB9-9398-C69F-24B58EFE1E12}"/>
                    </a:ext>
                  </a:extLst>
                </p14:cNvPr>
                <p14:cNvContentPartPr/>
                <p14:nvPr/>
              </p14:nvContentPartPr>
              <p14:xfrm>
                <a:off x="2300026" y="1446870"/>
                <a:ext cx="991440" cy="44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D910DD-7EB9-9398-C69F-24B58EFE1E1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91386" y="1437870"/>
                  <a:ext cx="1009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6D24D3-AF72-24F1-FB90-B1940E35E1D1}"/>
                    </a:ext>
                  </a:extLst>
                </p14:cNvPr>
                <p14:cNvContentPartPr/>
                <p14:nvPr/>
              </p14:nvContentPartPr>
              <p14:xfrm>
                <a:off x="3004186" y="1328070"/>
                <a:ext cx="379440" cy="601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6D24D3-AF72-24F1-FB90-B1940E35E1D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95186" y="1319430"/>
                  <a:ext cx="39708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54C02B-3185-4505-C270-6E0F978240AA}"/>
                    </a:ext>
                  </a:extLst>
                </p14:cNvPr>
                <p14:cNvContentPartPr/>
                <p14:nvPr/>
              </p14:nvContentPartPr>
              <p14:xfrm>
                <a:off x="1651666" y="760350"/>
                <a:ext cx="498240" cy="441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54C02B-3185-4505-C270-6E0F978240A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42666" y="751350"/>
                  <a:ext cx="515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4BFF89F-DE2B-B022-E0AB-AA426448F432}"/>
                    </a:ext>
                  </a:extLst>
                </p14:cNvPr>
                <p14:cNvContentPartPr/>
                <p14:nvPr/>
              </p14:nvContentPartPr>
              <p14:xfrm>
                <a:off x="2356906" y="1107390"/>
                <a:ext cx="95040" cy="186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4BFF89F-DE2B-B022-E0AB-AA426448F43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47906" y="1098390"/>
                  <a:ext cx="112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C4574B-5AED-9770-73F5-55AB0C565D20}"/>
                    </a:ext>
                  </a:extLst>
                </p14:cNvPr>
                <p14:cNvContentPartPr/>
                <p14:nvPr/>
              </p14:nvContentPartPr>
              <p14:xfrm>
                <a:off x="2316226" y="914430"/>
                <a:ext cx="16560" cy="13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C4574B-5AED-9770-73F5-55AB0C565D2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07586" y="905790"/>
                  <a:ext cx="34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B8BD02-8A4C-B543-8AA0-A8E4B7392923}"/>
                    </a:ext>
                  </a:extLst>
                </p14:cNvPr>
                <p14:cNvContentPartPr/>
                <p14:nvPr/>
              </p14:nvContentPartPr>
              <p14:xfrm>
                <a:off x="5176786" y="544350"/>
                <a:ext cx="104400" cy="259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B8BD02-8A4C-B543-8AA0-A8E4B739292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68146" y="535710"/>
                  <a:ext cx="122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B96DD1-29C6-8219-956E-BBEEF2E53563}"/>
                    </a:ext>
                  </a:extLst>
                </p14:cNvPr>
                <p14:cNvContentPartPr/>
                <p14:nvPr/>
              </p14:nvContentPartPr>
              <p14:xfrm>
                <a:off x="5149786" y="502230"/>
                <a:ext cx="169560" cy="142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B96DD1-29C6-8219-956E-BBEEF2E5356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40786" y="493230"/>
                  <a:ext cx="187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F5FBAC-1D5B-9B03-781D-425ABB1DD2F7}"/>
                    </a:ext>
                  </a:extLst>
                </p14:cNvPr>
                <p14:cNvContentPartPr/>
                <p14:nvPr/>
              </p14:nvContentPartPr>
              <p14:xfrm>
                <a:off x="4924066" y="1424910"/>
                <a:ext cx="46800" cy="137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F5FBAC-1D5B-9B03-781D-425ABB1DD2F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5426" y="1416270"/>
                  <a:ext cx="64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4BDC70-7B94-030A-CCBA-30974BC89DE5}"/>
                    </a:ext>
                  </a:extLst>
                </p14:cNvPr>
                <p14:cNvContentPartPr/>
                <p14:nvPr/>
              </p14:nvContentPartPr>
              <p14:xfrm>
                <a:off x="4952146" y="1376310"/>
                <a:ext cx="116640" cy="153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4BDC70-7B94-030A-CCBA-30974BC89DE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943506" y="1367310"/>
                  <a:ext cx="134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4AE37C-64B9-4EFB-99EF-A614AE770F0B}"/>
                    </a:ext>
                  </a:extLst>
                </p14:cNvPr>
                <p14:cNvContentPartPr/>
                <p14:nvPr/>
              </p14:nvContentPartPr>
              <p14:xfrm>
                <a:off x="5004706" y="1533270"/>
                <a:ext cx="46800" cy="87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4AE37C-64B9-4EFB-99EF-A614AE770F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995706" y="1524270"/>
                  <a:ext cx="64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5A5FEA-0915-04C3-7C6B-4158F1F81CA2}"/>
                    </a:ext>
                  </a:extLst>
                </p14:cNvPr>
                <p14:cNvContentPartPr/>
                <p14:nvPr/>
              </p14:nvContentPartPr>
              <p14:xfrm>
                <a:off x="1224346" y="3631350"/>
                <a:ext cx="1548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5A5FEA-0915-04C3-7C6B-4158F1F81CA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15706" y="3622350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9E86D0-74BB-127E-EB55-B3E874552002}"/>
                    </a:ext>
                  </a:extLst>
                </p14:cNvPr>
                <p14:cNvContentPartPr/>
                <p14:nvPr/>
              </p14:nvContentPartPr>
              <p14:xfrm>
                <a:off x="1378066" y="3471870"/>
                <a:ext cx="309600" cy="376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9E86D0-74BB-127E-EB55-B3E87455200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69066" y="3462870"/>
                  <a:ext cx="3272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FEB8126-980B-FA3F-D07C-DC1487D84494}"/>
                    </a:ext>
                  </a:extLst>
                </p14:cNvPr>
                <p14:cNvContentPartPr/>
                <p14:nvPr/>
              </p14:nvContentPartPr>
              <p14:xfrm>
                <a:off x="1715746" y="3471510"/>
                <a:ext cx="299880" cy="339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FEB8126-980B-FA3F-D07C-DC1487D8449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06746" y="3462510"/>
                  <a:ext cx="3175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E74D5A8-4968-55EC-E053-664FCA699C2D}"/>
                    </a:ext>
                  </a:extLst>
                </p14:cNvPr>
                <p14:cNvContentPartPr/>
                <p14:nvPr/>
              </p14:nvContentPartPr>
              <p14:xfrm>
                <a:off x="2307946" y="2489790"/>
                <a:ext cx="69120" cy="253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E74D5A8-4968-55EC-E053-664FCA699C2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98946" y="2481150"/>
                  <a:ext cx="86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D347F2-C6ED-3963-D1F9-E70BD129C24A}"/>
                    </a:ext>
                  </a:extLst>
                </p14:cNvPr>
                <p14:cNvContentPartPr/>
                <p14:nvPr/>
              </p14:nvContentPartPr>
              <p14:xfrm>
                <a:off x="2494066" y="2644230"/>
                <a:ext cx="18360" cy="2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D347F2-C6ED-3963-D1F9-E70BD129C24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85066" y="2635230"/>
                  <a:ext cx="36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5567FB-33F8-E01D-9040-23FEC9D588CC}"/>
                    </a:ext>
                  </a:extLst>
                </p14:cNvPr>
                <p14:cNvContentPartPr/>
                <p14:nvPr/>
              </p14:nvContentPartPr>
              <p14:xfrm>
                <a:off x="2606746" y="2516430"/>
                <a:ext cx="191520" cy="178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5567FB-33F8-E01D-9040-23FEC9D588C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598106" y="2507790"/>
                  <a:ext cx="209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53AAAA-FD6C-5DCD-46F8-59B603472B23}"/>
                    </a:ext>
                  </a:extLst>
                </p14:cNvPr>
                <p14:cNvContentPartPr/>
                <p14:nvPr/>
              </p14:nvContentPartPr>
              <p14:xfrm>
                <a:off x="2837866" y="2413830"/>
                <a:ext cx="59040" cy="417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53AAAA-FD6C-5DCD-46F8-59B603472B2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829226" y="2404830"/>
                  <a:ext cx="766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9A613B-F4C7-34EC-EE7E-C78316FE21BB}"/>
                    </a:ext>
                  </a:extLst>
                </p14:cNvPr>
                <p14:cNvContentPartPr/>
                <p14:nvPr/>
              </p14:nvContentPartPr>
              <p14:xfrm>
                <a:off x="2890426" y="2562510"/>
                <a:ext cx="334080" cy="802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9A613B-F4C7-34EC-EE7E-C78316FE21B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81786" y="2553510"/>
                  <a:ext cx="35172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BBA340-1D9B-0C0D-F5B6-931FE03B4E6E}"/>
                    </a:ext>
                  </a:extLst>
                </p14:cNvPr>
                <p14:cNvContentPartPr/>
                <p14:nvPr/>
              </p14:nvContentPartPr>
              <p14:xfrm>
                <a:off x="3175186" y="3028710"/>
                <a:ext cx="246960" cy="174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BBA340-1D9B-0C0D-F5B6-931FE03B4E6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166186" y="3019710"/>
                  <a:ext cx="264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3FF3C12-2989-3F93-E795-1E4D123C9B54}"/>
                    </a:ext>
                  </a:extLst>
                </p14:cNvPr>
                <p14:cNvContentPartPr/>
                <p14:nvPr/>
              </p14:nvContentPartPr>
              <p14:xfrm>
                <a:off x="3582346" y="3076590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3FF3C12-2989-3F93-E795-1E4D123C9B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73346" y="3067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AABE41E-7E4A-8AC4-E45B-3C8CBFEC5249}"/>
                    </a:ext>
                  </a:extLst>
                </p14:cNvPr>
                <p14:cNvContentPartPr/>
                <p14:nvPr/>
              </p14:nvContentPartPr>
              <p14:xfrm>
                <a:off x="3686746" y="3012870"/>
                <a:ext cx="136800" cy="114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AABE41E-7E4A-8AC4-E45B-3C8CBFEC52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77746" y="3004230"/>
                  <a:ext cx="154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2E47BB-0819-73C8-E6DA-256DB89289B0}"/>
                    </a:ext>
                  </a:extLst>
                </p14:cNvPr>
                <p14:cNvContentPartPr/>
                <p14:nvPr/>
              </p14:nvContentPartPr>
              <p14:xfrm>
                <a:off x="3855946" y="2800830"/>
                <a:ext cx="214920" cy="365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2E47BB-0819-73C8-E6DA-256DB89289B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47306" y="2792190"/>
                  <a:ext cx="2325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66B3F5-BB5C-E872-8603-DE6402078888}"/>
                    </a:ext>
                  </a:extLst>
                </p14:cNvPr>
                <p14:cNvContentPartPr/>
                <p14:nvPr/>
              </p14:nvContentPartPr>
              <p14:xfrm>
                <a:off x="3513586" y="3165150"/>
                <a:ext cx="14400" cy="14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66B3F5-BB5C-E872-8603-DE640207888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04586" y="3156510"/>
                  <a:ext cx="32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A00E56-1867-C245-4B17-A964E9B6AF2C}"/>
                    </a:ext>
                  </a:extLst>
                </p14:cNvPr>
                <p14:cNvContentPartPr/>
                <p14:nvPr/>
              </p14:nvContentPartPr>
              <p14:xfrm>
                <a:off x="6806146" y="2787150"/>
                <a:ext cx="170640" cy="469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A00E56-1867-C245-4B17-A964E9B6AF2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97506" y="2778150"/>
                  <a:ext cx="1882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29462BC-E996-0ABB-6D35-877475750BCD}"/>
                    </a:ext>
                  </a:extLst>
                </p14:cNvPr>
                <p14:cNvContentPartPr/>
                <p14:nvPr/>
              </p14:nvContentPartPr>
              <p14:xfrm>
                <a:off x="6802546" y="2816310"/>
                <a:ext cx="176040" cy="323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29462BC-E996-0ABB-6D35-877475750B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93546" y="2807670"/>
                  <a:ext cx="1936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168A318-BFF3-A2AC-D160-EC34CAF65AF4}"/>
                    </a:ext>
                  </a:extLst>
                </p14:cNvPr>
                <p14:cNvContentPartPr/>
                <p14:nvPr/>
              </p14:nvContentPartPr>
              <p14:xfrm>
                <a:off x="7071466" y="3052470"/>
                <a:ext cx="76680" cy="155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168A318-BFF3-A2AC-D160-EC34CAF65AF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62826" y="3043470"/>
                  <a:ext cx="94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4CD595D-4C87-33B2-96DC-583DA97CB576}"/>
                    </a:ext>
                  </a:extLst>
                </p14:cNvPr>
                <p14:cNvContentPartPr/>
                <p14:nvPr/>
              </p14:nvContentPartPr>
              <p14:xfrm>
                <a:off x="7363786" y="2833950"/>
                <a:ext cx="7200" cy="1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4CD595D-4C87-33B2-96DC-583DA97CB57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54786" y="2824950"/>
                  <a:ext cx="24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0BF9AFA-B975-0579-6DCA-8DCAB8C76486}"/>
                    </a:ext>
                  </a:extLst>
                </p14:cNvPr>
                <p14:cNvContentPartPr/>
                <p14:nvPr/>
              </p14:nvContentPartPr>
              <p14:xfrm>
                <a:off x="7245346" y="2425350"/>
                <a:ext cx="138600" cy="262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0BF9AFA-B975-0579-6DCA-8DCAB8C7648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36706" y="2416710"/>
                  <a:ext cx="1562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C6DF5D6-7EA7-7AA0-C597-A456EDD09D1F}"/>
                    </a:ext>
                  </a:extLst>
                </p14:cNvPr>
                <p14:cNvContentPartPr/>
                <p14:nvPr/>
              </p14:nvContentPartPr>
              <p14:xfrm>
                <a:off x="7237426" y="2402670"/>
                <a:ext cx="226800" cy="284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C6DF5D6-7EA7-7AA0-C597-A456EDD09D1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28786" y="2393670"/>
                  <a:ext cx="2444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83CBA0F-1352-FE3D-ACF7-0183B17F8F31}"/>
                    </a:ext>
                  </a:extLst>
                </p14:cNvPr>
                <p14:cNvContentPartPr/>
                <p14:nvPr/>
              </p14:nvContentPartPr>
              <p14:xfrm>
                <a:off x="7382506" y="3209070"/>
                <a:ext cx="46080" cy="114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83CBA0F-1352-FE3D-ACF7-0183B17F8F3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73866" y="3200430"/>
                  <a:ext cx="63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AE816B-E696-236E-6C06-AEF2DFC5B344}"/>
                    </a:ext>
                  </a:extLst>
                </p14:cNvPr>
                <p14:cNvContentPartPr/>
                <p14:nvPr/>
              </p14:nvContentPartPr>
              <p14:xfrm>
                <a:off x="7116826" y="3084870"/>
                <a:ext cx="145800" cy="174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AE816B-E696-236E-6C06-AEF2DFC5B34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07826" y="3076230"/>
                  <a:ext cx="163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1435FDF-954C-89F2-D9E1-5568F2EBD606}"/>
                    </a:ext>
                  </a:extLst>
                </p14:cNvPr>
                <p14:cNvContentPartPr/>
                <p14:nvPr/>
              </p14:nvContentPartPr>
              <p14:xfrm>
                <a:off x="5104786" y="2256870"/>
                <a:ext cx="49320" cy="924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1435FDF-954C-89F2-D9E1-5568F2EBD60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96146" y="2247870"/>
                  <a:ext cx="6696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0710CC3-DF50-063D-33B3-2C54EC0EBE55}"/>
                    </a:ext>
                  </a:extLst>
                </p14:cNvPr>
                <p14:cNvContentPartPr/>
                <p14:nvPr/>
              </p14:nvContentPartPr>
              <p14:xfrm>
                <a:off x="4976626" y="2322030"/>
                <a:ext cx="259920" cy="198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0710CC3-DF50-063D-33B3-2C54EC0EBE5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67626" y="2313390"/>
                  <a:ext cx="277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3B7041A-28D3-D40F-4304-DB4074DAB722}"/>
                    </a:ext>
                  </a:extLst>
                </p14:cNvPr>
                <p14:cNvContentPartPr/>
                <p14:nvPr/>
              </p14:nvContentPartPr>
              <p14:xfrm>
                <a:off x="4686466" y="3542790"/>
                <a:ext cx="211680" cy="468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3B7041A-28D3-D40F-4304-DB4074DAB7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77826" y="3533790"/>
                  <a:ext cx="2293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C3A65DD-3544-DC58-2CE8-ADEAB622CF31}"/>
                    </a:ext>
                  </a:extLst>
                </p14:cNvPr>
                <p14:cNvContentPartPr/>
                <p14:nvPr/>
              </p14:nvContentPartPr>
              <p14:xfrm>
                <a:off x="4283266" y="3323910"/>
                <a:ext cx="558000" cy="540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C3A65DD-3544-DC58-2CE8-ADEAB622CF3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74266" y="3314910"/>
                  <a:ext cx="5756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14A1D18-9339-70B3-A287-5A12FF3193AD}"/>
                    </a:ext>
                  </a:extLst>
                </p14:cNvPr>
                <p14:cNvContentPartPr/>
                <p14:nvPr/>
              </p14:nvContentPartPr>
              <p14:xfrm>
                <a:off x="4944226" y="3691470"/>
                <a:ext cx="177840" cy="133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14A1D18-9339-70B3-A287-5A12FF3193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35586" y="3682830"/>
                  <a:ext cx="195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847A0BF-0E1D-6D0E-F78C-054DD92D28D1}"/>
                    </a:ext>
                  </a:extLst>
                </p14:cNvPr>
                <p14:cNvContentPartPr/>
                <p14:nvPr/>
              </p14:nvContentPartPr>
              <p14:xfrm>
                <a:off x="5141866" y="3479790"/>
                <a:ext cx="418320" cy="260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847A0BF-0E1D-6D0E-F78C-054DD92D28D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32866" y="3470790"/>
                  <a:ext cx="435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6243F0-80C2-F7C1-EA91-ABBC9EDCB57D}"/>
                    </a:ext>
                  </a:extLst>
                </p14:cNvPr>
                <p14:cNvContentPartPr/>
                <p14:nvPr/>
              </p14:nvContentPartPr>
              <p14:xfrm>
                <a:off x="5637586" y="3278190"/>
                <a:ext cx="210960" cy="333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6243F0-80C2-F7C1-EA91-ABBC9EDCB57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28946" y="3269190"/>
                  <a:ext cx="2286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15F8C97-4DF6-1CC6-13E4-C9FA3DE3FFD6}"/>
                    </a:ext>
                  </a:extLst>
                </p14:cNvPr>
                <p14:cNvContentPartPr/>
                <p14:nvPr/>
              </p14:nvContentPartPr>
              <p14:xfrm>
                <a:off x="4761346" y="4433070"/>
                <a:ext cx="223560" cy="198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15F8C97-4DF6-1CC6-13E4-C9FA3DE3FFD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52706" y="4424430"/>
                  <a:ext cx="241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8998018-3FF7-368E-8EB2-3A160399790D}"/>
                    </a:ext>
                  </a:extLst>
                </p14:cNvPr>
                <p14:cNvContentPartPr/>
                <p14:nvPr/>
              </p14:nvContentPartPr>
              <p14:xfrm>
                <a:off x="4964386" y="4305990"/>
                <a:ext cx="479160" cy="237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8998018-3FF7-368E-8EB2-3A160399790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55386" y="4296990"/>
                  <a:ext cx="496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2751E3F-F231-BBC1-E9EC-4191C2AB911F}"/>
                    </a:ext>
                  </a:extLst>
                </p14:cNvPr>
                <p14:cNvContentPartPr/>
                <p14:nvPr/>
              </p14:nvContentPartPr>
              <p14:xfrm>
                <a:off x="5452186" y="4003590"/>
                <a:ext cx="451080" cy="398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2751E3F-F231-BBC1-E9EC-4191C2AB911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43186" y="3994950"/>
                  <a:ext cx="4687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BDEB042-D56A-8371-4F42-D7F6DFC1E6A3}"/>
                    </a:ext>
                  </a:extLst>
                </p14:cNvPr>
                <p14:cNvContentPartPr/>
                <p14:nvPr/>
              </p14:nvContentPartPr>
              <p14:xfrm>
                <a:off x="5677906" y="4132830"/>
                <a:ext cx="142920" cy="137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BDEB042-D56A-8371-4F42-D7F6DFC1E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69266" y="4124190"/>
                  <a:ext cx="160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68E7317-D4FD-B28B-B051-7B8BC3A05713}"/>
                    </a:ext>
                  </a:extLst>
                </p14:cNvPr>
                <p14:cNvContentPartPr/>
                <p14:nvPr/>
              </p14:nvContentPartPr>
              <p14:xfrm>
                <a:off x="6008026" y="4037430"/>
                <a:ext cx="133560" cy="150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68E7317-D4FD-B28B-B051-7B8BC3A0571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99386" y="4028430"/>
                  <a:ext cx="151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328093A-068B-6CD9-9210-75C64B5D3542}"/>
                    </a:ext>
                  </a:extLst>
                </p14:cNvPr>
                <p14:cNvContentPartPr/>
                <p14:nvPr/>
              </p14:nvContentPartPr>
              <p14:xfrm>
                <a:off x="6133306" y="3573390"/>
                <a:ext cx="455400" cy="513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328093A-068B-6CD9-9210-75C64B5D354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24306" y="3564750"/>
                  <a:ext cx="4730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A80CD1A-CD16-A7DD-834D-2793BAF3DB0B}"/>
                    </a:ext>
                  </a:extLst>
                </p14:cNvPr>
                <p14:cNvContentPartPr/>
                <p14:nvPr/>
              </p14:nvContentPartPr>
              <p14:xfrm>
                <a:off x="6386746" y="3702270"/>
                <a:ext cx="110880" cy="138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A80CD1A-CD16-A7DD-834D-2793BAF3DB0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78106" y="3693630"/>
                  <a:ext cx="128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D242196-1134-2224-EB4F-254211FA452F}"/>
                    </a:ext>
                  </a:extLst>
                </p14:cNvPr>
                <p14:cNvContentPartPr/>
                <p14:nvPr/>
              </p14:nvContentPartPr>
              <p14:xfrm>
                <a:off x="4544626" y="4483110"/>
                <a:ext cx="340920" cy="240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D242196-1134-2224-EB4F-254211FA452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35986" y="4474470"/>
                  <a:ext cx="358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B3B00B-BFB3-4A05-9F14-2F521FF0EA95}"/>
                    </a:ext>
                  </a:extLst>
                </p14:cNvPr>
                <p14:cNvContentPartPr/>
                <p14:nvPr/>
              </p14:nvContentPartPr>
              <p14:xfrm>
                <a:off x="4839466" y="4505430"/>
                <a:ext cx="267480" cy="177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B3B00B-BFB3-4A05-9F14-2F521FF0EA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30826" y="4496790"/>
                  <a:ext cx="285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A32C4A5-0006-C2B2-9FEA-FEAD22971D99}"/>
                    </a:ext>
                  </a:extLst>
                </p14:cNvPr>
                <p14:cNvContentPartPr/>
                <p14:nvPr/>
              </p14:nvContentPartPr>
              <p14:xfrm>
                <a:off x="8857786" y="3876510"/>
                <a:ext cx="111960" cy="372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A32C4A5-0006-C2B2-9FEA-FEAD22971D9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49146" y="3867510"/>
                  <a:ext cx="1296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7550F0E-03F4-213F-D3D0-CD756940C32B}"/>
                    </a:ext>
                  </a:extLst>
                </p14:cNvPr>
                <p14:cNvContentPartPr/>
                <p14:nvPr/>
              </p14:nvContentPartPr>
              <p14:xfrm>
                <a:off x="8636026" y="3778230"/>
                <a:ext cx="405360" cy="138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7550F0E-03F4-213F-D3D0-CD756940C32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27386" y="3769590"/>
                  <a:ext cx="423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50F1A67-20CA-0202-A309-304AB01F6A30}"/>
                    </a:ext>
                  </a:extLst>
                </p14:cNvPr>
                <p14:cNvContentPartPr/>
                <p14:nvPr/>
              </p14:nvContentPartPr>
              <p14:xfrm>
                <a:off x="9240826" y="4098630"/>
                <a:ext cx="148680" cy="43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50F1A67-20CA-0202-A309-304AB01F6A3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31826" y="4089630"/>
                  <a:ext cx="166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B8A942B-6BFB-7BA6-725B-BCE45732572A}"/>
                    </a:ext>
                  </a:extLst>
                </p14:cNvPr>
                <p14:cNvContentPartPr/>
                <p14:nvPr/>
              </p14:nvContentPartPr>
              <p14:xfrm>
                <a:off x="9079186" y="4024110"/>
                <a:ext cx="244080" cy="21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B8A942B-6BFB-7BA6-725B-BCE45732572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70546" y="4015110"/>
                  <a:ext cx="261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AB932B-44A6-4BA9-493D-8EE2A6537E4F}"/>
                    </a:ext>
                  </a:extLst>
                </p14:cNvPr>
                <p14:cNvContentPartPr/>
                <p14:nvPr/>
              </p14:nvContentPartPr>
              <p14:xfrm>
                <a:off x="9627466" y="3755550"/>
                <a:ext cx="286920" cy="487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AB932B-44A6-4BA9-493D-8EE2A6537E4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618826" y="3746910"/>
                  <a:ext cx="3045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AC9D78F-B654-AE68-1506-3C701036D25A}"/>
                    </a:ext>
                  </a:extLst>
                </p14:cNvPr>
                <p14:cNvContentPartPr/>
                <p14:nvPr/>
              </p14:nvContentPartPr>
              <p14:xfrm>
                <a:off x="10107346" y="4012950"/>
                <a:ext cx="23400" cy="254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AC9D78F-B654-AE68-1506-3C701036D25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98346" y="4004310"/>
                  <a:ext cx="41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529D867-F3EB-F467-AD02-5A8F35415642}"/>
                    </a:ext>
                  </a:extLst>
                </p14:cNvPr>
                <p14:cNvContentPartPr/>
                <p14:nvPr/>
              </p14:nvContentPartPr>
              <p14:xfrm>
                <a:off x="10227946" y="4141830"/>
                <a:ext cx="223560" cy="201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529D867-F3EB-F467-AD02-5A8F3541564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19306" y="4133190"/>
                  <a:ext cx="241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2075D2E-0031-9789-3F9D-CEC96C06932C}"/>
                    </a:ext>
                  </a:extLst>
                </p14:cNvPr>
                <p14:cNvContentPartPr/>
                <p14:nvPr/>
              </p14:nvContentPartPr>
              <p14:xfrm>
                <a:off x="10272586" y="3980550"/>
                <a:ext cx="8280" cy="4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2075D2E-0031-9789-3F9D-CEC96C0693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63586" y="3971910"/>
                  <a:ext cx="25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2A508FF-FB7D-5161-3DFA-1D8D0FFBE3A2}"/>
                    </a:ext>
                  </a:extLst>
                </p14:cNvPr>
                <p14:cNvContentPartPr/>
                <p14:nvPr/>
              </p14:nvContentPartPr>
              <p14:xfrm>
                <a:off x="9901426" y="3530550"/>
                <a:ext cx="101520" cy="334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2A508FF-FB7D-5161-3DFA-1D8D0FFBE3A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92426" y="3521910"/>
                  <a:ext cx="119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570C81E-3EA0-F270-FC46-A589C1828D00}"/>
                    </a:ext>
                  </a:extLst>
                </p14:cNvPr>
                <p14:cNvContentPartPr/>
                <p14:nvPr/>
              </p14:nvContentPartPr>
              <p14:xfrm>
                <a:off x="9889546" y="3566550"/>
                <a:ext cx="213120" cy="118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570C81E-3EA0-F270-FC46-A589C1828D0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80906" y="3557550"/>
                  <a:ext cx="230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AD33119-9D18-3C7D-DADC-2386A33DCFDD}"/>
                    </a:ext>
                  </a:extLst>
                </p14:cNvPr>
                <p14:cNvContentPartPr/>
                <p14:nvPr/>
              </p14:nvContentPartPr>
              <p14:xfrm>
                <a:off x="9264586" y="2256870"/>
                <a:ext cx="541080" cy="4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AD33119-9D18-3C7D-DADC-2386A33DCFD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55586" y="2248230"/>
                  <a:ext cx="558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FBF4456-969A-C7AB-7AFC-B8197E1A11E6}"/>
                    </a:ext>
                  </a:extLst>
                </p14:cNvPr>
                <p14:cNvContentPartPr/>
                <p14:nvPr/>
              </p14:nvContentPartPr>
              <p14:xfrm>
                <a:off x="10147666" y="219675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FBF4456-969A-C7AB-7AFC-B8197E1A11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38666" y="21877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75C6E76-F441-2870-0AC7-74E5394A014E}"/>
                    </a:ext>
                  </a:extLst>
                </p14:cNvPr>
                <p14:cNvContentPartPr/>
                <p14:nvPr/>
              </p14:nvContentPartPr>
              <p14:xfrm>
                <a:off x="10155226" y="2441910"/>
                <a:ext cx="39600" cy="531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75C6E76-F441-2870-0AC7-74E5394A014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46226" y="2432910"/>
                  <a:ext cx="572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B53696-2748-01C5-5B7D-BC573F08E671}"/>
                    </a:ext>
                  </a:extLst>
                </p14:cNvPr>
                <p14:cNvContentPartPr/>
                <p14:nvPr/>
              </p14:nvContentPartPr>
              <p14:xfrm>
                <a:off x="10005106" y="2875710"/>
                <a:ext cx="397080" cy="170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B53696-2748-01C5-5B7D-BC573F08E67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96106" y="2866710"/>
                  <a:ext cx="414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46D3ED0-57FF-10CB-03C6-3AB888F321AD}"/>
                    </a:ext>
                  </a:extLst>
                </p14:cNvPr>
                <p14:cNvContentPartPr/>
                <p14:nvPr/>
              </p14:nvContentPartPr>
              <p14:xfrm>
                <a:off x="9986026" y="2489430"/>
                <a:ext cx="299160" cy="173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46D3ED0-57FF-10CB-03C6-3AB888F321A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977386" y="2480430"/>
                  <a:ext cx="316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1C2C48-02FD-2E12-ED5F-3AAEDB0B98B9}"/>
                    </a:ext>
                  </a:extLst>
                </p14:cNvPr>
                <p14:cNvContentPartPr/>
                <p14:nvPr/>
              </p14:nvContentPartPr>
              <p14:xfrm>
                <a:off x="8497066" y="2694990"/>
                <a:ext cx="18360" cy="68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1C2C48-02FD-2E12-ED5F-3AAEDB0B98B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488066" y="2685990"/>
                  <a:ext cx="36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407016-1F13-1F20-5200-9492D229E65A}"/>
                    </a:ext>
                  </a:extLst>
                </p14:cNvPr>
                <p14:cNvContentPartPr/>
                <p14:nvPr/>
              </p14:nvContentPartPr>
              <p14:xfrm>
                <a:off x="8372866" y="2971830"/>
                <a:ext cx="126720" cy="306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407016-1F13-1F20-5200-9492D229E65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363866" y="2963190"/>
                  <a:ext cx="144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1FA4FDC-85FD-D418-2A90-8E0C4EDB2238}"/>
                    </a:ext>
                  </a:extLst>
                </p14:cNvPr>
                <p14:cNvContentPartPr/>
                <p14:nvPr/>
              </p14:nvContentPartPr>
              <p14:xfrm>
                <a:off x="8494546" y="2313030"/>
                <a:ext cx="4680" cy="63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1FA4FDC-85FD-D418-2A90-8E0C4EDB223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485906" y="2304390"/>
                  <a:ext cx="22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CFE096F-4313-08CA-7973-4B7C034305E5}"/>
                    </a:ext>
                  </a:extLst>
                </p14:cNvPr>
                <p14:cNvContentPartPr/>
                <p14:nvPr/>
              </p14:nvContentPartPr>
              <p14:xfrm>
                <a:off x="8563666" y="2268750"/>
                <a:ext cx="117360" cy="2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CFE096F-4313-08CA-7973-4B7C034305E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554666" y="2259750"/>
                  <a:ext cx="135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F4FE3A3-5CB3-CA97-C1E6-67E76D62A43C}"/>
                    </a:ext>
                  </a:extLst>
                </p14:cNvPr>
                <p14:cNvContentPartPr/>
                <p14:nvPr/>
              </p14:nvContentPartPr>
              <p14:xfrm>
                <a:off x="9019066" y="2715150"/>
                <a:ext cx="9720" cy="28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F4FE3A3-5CB3-CA97-C1E6-67E76D62A43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010066" y="2706150"/>
                  <a:ext cx="27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BFDE4A5-E634-C8BB-CC29-D858D0219653}"/>
                    </a:ext>
                  </a:extLst>
                </p14:cNvPr>
                <p14:cNvContentPartPr/>
                <p14:nvPr/>
              </p14:nvContentPartPr>
              <p14:xfrm>
                <a:off x="9071266" y="2815230"/>
                <a:ext cx="16200" cy="35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BFDE4A5-E634-C8BB-CC29-D858D021965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062626" y="2806230"/>
                  <a:ext cx="33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FC239D1-6C3A-6F45-BFA2-A67CEB3CC274}"/>
                    </a:ext>
                  </a:extLst>
                </p14:cNvPr>
                <p14:cNvContentPartPr/>
                <p14:nvPr/>
              </p14:nvContentPartPr>
              <p14:xfrm>
                <a:off x="8960026" y="2709390"/>
                <a:ext cx="2520" cy="1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FC239D1-6C3A-6F45-BFA2-A67CEB3CC2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51386" y="2700390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3EA4EF3-CC5B-2D44-4F16-07E4149CEF93}"/>
                    </a:ext>
                  </a:extLst>
                </p14:cNvPr>
                <p14:cNvContentPartPr/>
                <p14:nvPr/>
              </p14:nvContentPartPr>
              <p14:xfrm>
                <a:off x="8587786" y="2688510"/>
                <a:ext cx="222120" cy="14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3EA4EF3-CC5B-2D44-4F16-07E4149CEF9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78786" y="2679510"/>
                  <a:ext cx="239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9A0C001-739D-6FA5-5CFF-74180BFF4F96}"/>
                    </a:ext>
                  </a:extLst>
                </p14:cNvPr>
                <p14:cNvContentPartPr/>
                <p14:nvPr/>
              </p14:nvContentPartPr>
              <p14:xfrm>
                <a:off x="8981266" y="2634510"/>
                <a:ext cx="50040" cy="5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9A0C001-739D-6FA5-5CFF-74180BFF4F9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72626" y="2625870"/>
                  <a:ext cx="67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12AC485-5CF6-9327-41C8-E63CC2181430}"/>
                    </a:ext>
                  </a:extLst>
                </p14:cNvPr>
                <p14:cNvContentPartPr/>
                <p14:nvPr/>
              </p14:nvContentPartPr>
              <p14:xfrm>
                <a:off x="8977666" y="2530110"/>
                <a:ext cx="54360" cy="191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12AC485-5CF6-9327-41C8-E63CC218143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968666" y="2521470"/>
                  <a:ext cx="72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D8E72D1-4E91-F49A-8387-5039BA2BB8D3}"/>
                    </a:ext>
                  </a:extLst>
                </p14:cNvPr>
                <p14:cNvContentPartPr/>
                <p14:nvPr/>
              </p14:nvContentPartPr>
              <p14:xfrm>
                <a:off x="8877946" y="2590230"/>
                <a:ext cx="360" cy="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D8E72D1-4E91-F49A-8387-5039BA2BB8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69306" y="25812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835B232-54CC-AD82-B285-4A639C2DEAC7}"/>
                    </a:ext>
                  </a:extLst>
                </p14:cNvPr>
                <p14:cNvContentPartPr/>
                <p14:nvPr/>
              </p14:nvContentPartPr>
              <p14:xfrm>
                <a:off x="8442346" y="2590230"/>
                <a:ext cx="165600" cy="16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835B232-54CC-AD82-B285-4A639C2DEAC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433706" y="2581230"/>
                  <a:ext cx="183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24127D5-31D3-33CD-A154-28BEF89638A4}"/>
                    </a:ext>
                  </a:extLst>
                </p14:cNvPr>
                <p14:cNvContentPartPr/>
                <p14:nvPr/>
              </p14:nvContentPartPr>
              <p14:xfrm>
                <a:off x="7829626" y="2280630"/>
                <a:ext cx="215280" cy="257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24127D5-31D3-33CD-A154-28BEF89638A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820626" y="2271990"/>
                  <a:ext cx="232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B22E234-90AF-F1CB-5C3D-004639AC178C}"/>
                    </a:ext>
                  </a:extLst>
                </p14:cNvPr>
                <p14:cNvContentPartPr/>
                <p14:nvPr/>
              </p14:nvContentPartPr>
              <p14:xfrm>
                <a:off x="8031586" y="2184510"/>
                <a:ext cx="221400" cy="325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B22E234-90AF-F1CB-5C3D-004639AC178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022946" y="2175510"/>
                  <a:ext cx="239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C14AB6C-3979-07D9-33C9-C4DD52C49F81}"/>
                    </a:ext>
                  </a:extLst>
                </p14:cNvPr>
                <p14:cNvContentPartPr/>
                <p14:nvPr/>
              </p14:nvContentPartPr>
              <p14:xfrm>
                <a:off x="8452786" y="1979670"/>
                <a:ext cx="42480" cy="236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C14AB6C-3979-07D9-33C9-C4DD52C49F8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444146" y="1970670"/>
                  <a:ext cx="60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88EC686-85A9-4794-8D58-027476603DAF}"/>
                    </a:ext>
                  </a:extLst>
                </p14:cNvPr>
                <p14:cNvContentPartPr/>
                <p14:nvPr/>
              </p14:nvContentPartPr>
              <p14:xfrm>
                <a:off x="8257306" y="2059950"/>
                <a:ext cx="415440" cy="148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88EC686-85A9-4794-8D58-027476603DA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48306" y="2051310"/>
                  <a:ext cx="433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BF5FA60-FBCB-6E46-9C48-21DFE50F3016}"/>
                    </a:ext>
                  </a:extLst>
                </p14:cNvPr>
                <p14:cNvContentPartPr/>
                <p14:nvPr/>
              </p14:nvContentPartPr>
              <p14:xfrm>
                <a:off x="8994586" y="1210350"/>
                <a:ext cx="566640" cy="1171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BF5FA60-FBCB-6E46-9C48-21DFE50F301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985586" y="1201350"/>
                  <a:ext cx="584280" cy="11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C8D94F7-A159-8862-A169-97BE0D9CFFF4}"/>
                    </a:ext>
                  </a:extLst>
                </p14:cNvPr>
                <p14:cNvContentPartPr/>
                <p14:nvPr/>
              </p14:nvContentPartPr>
              <p14:xfrm>
                <a:off x="8889106" y="1971390"/>
                <a:ext cx="315720" cy="443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C8D94F7-A159-8862-A169-97BE0D9CFFF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880106" y="1962750"/>
                  <a:ext cx="3333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0FB1587-2933-D550-9F5E-29CA7144C779}"/>
                    </a:ext>
                  </a:extLst>
                </p14:cNvPr>
                <p14:cNvContentPartPr/>
                <p14:nvPr/>
              </p14:nvContentPartPr>
              <p14:xfrm>
                <a:off x="9534946" y="866550"/>
                <a:ext cx="291600" cy="249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0FB1587-2933-D550-9F5E-29CA7144C77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526306" y="857550"/>
                  <a:ext cx="309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B0D2402-4D43-D441-04C8-7857C44F9708}"/>
                    </a:ext>
                  </a:extLst>
                </p14:cNvPr>
                <p14:cNvContentPartPr/>
                <p14:nvPr/>
              </p14:nvContentPartPr>
              <p14:xfrm>
                <a:off x="9921586" y="970590"/>
                <a:ext cx="36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B0D2402-4D43-D441-04C8-7857C44F97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12586" y="961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004F5FB-DE81-5042-8DA9-8A176310E57A}"/>
                    </a:ext>
                  </a:extLst>
                </p14:cNvPr>
                <p14:cNvContentPartPr/>
                <p14:nvPr/>
              </p14:nvContentPartPr>
              <p14:xfrm>
                <a:off x="9933826" y="568830"/>
                <a:ext cx="251280" cy="358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004F5FB-DE81-5042-8DA9-8A176310E57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24826" y="559830"/>
                  <a:ext cx="268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6FEB52E-BB18-3B38-2D9A-60418187A8B6}"/>
                    </a:ext>
                  </a:extLst>
                </p14:cNvPr>
                <p14:cNvContentPartPr/>
                <p14:nvPr/>
              </p14:nvContentPartPr>
              <p14:xfrm>
                <a:off x="10244506" y="544350"/>
                <a:ext cx="119160" cy="330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6FEB52E-BB18-3B38-2D9A-60418187A8B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35506" y="535350"/>
                  <a:ext cx="1368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D59C796-07D8-6BB0-6B9A-DCD56353C2D4}"/>
                    </a:ext>
                  </a:extLst>
                </p14:cNvPr>
                <p14:cNvContentPartPr/>
                <p14:nvPr/>
              </p14:nvContentPartPr>
              <p14:xfrm>
                <a:off x="10531786" y="351750"/>
                <a:ext cx="141480" cy="417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D59C796-07D8-6BB0-6B9A-DCD56353C2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522786" y="342750"/>
                  <a:ext cx="1591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BEBA243-3A4F-8363-1E7D-2C98AA74E70E}"/>
                    </a:ext>
                  </a:extLst>
                </p14:cNvPr>
                <p14:cNvContentPartPr/>
                <p14:nvPr/>
              </p14:nvContentPartPr>
              <p14:xfrm>
                <a:off x="10644466" y="509070"/>
                <a:ext cx="231480" cy="104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BEBA243-3A4F-8363-1E7D-2C98AA74E70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35826" y="500430"/>
                  <a:ext cx="249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CD269F3-A3E6-4822-1EC8-E0DD3D6EF41E}"/>
                    </a:ext>
                  </a:extLst>
                </p14:cNvPr>
                <p14:cNvContentPartPr/>
                <p14:nvPr/>
              </p14:nvContentPartPr>
              <p14:xfrm>
                <a:off x="11014186" y="548670"/>
                <a:ext cx="4320" cy="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CD269F3-A3E6-4822-1EC8-E0DD3D6EF4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05186" y="540030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0E2B896-D109-EDBC-80B0-D162A77ED121}"/>
                    </a:ext>
                  </a:extLst>
                </p14:cNvPr>
                <p14:cNvContentPartPr/>
                <p14:nvPr/>
              </p14:nvContentPartPr>
              <p14:xfrm>
                <a:off x="11024626" y="383070"/>
                <a:ext cx="189720" cy="169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0E2B896-D109-EDBC-80B0-D162A77ED12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015986" y="374430"/>
                  <a:ext cx="207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5FD6912-4347-E7CD-EEB6-670ED44E3440}"/>
                    </a:ext>
                  </a:extLst>
                </p14:cNvPr>
                <p14:cNvContentPartPr/>
                <p14:nvPr/>
              </p14:nvContentPartPr>
              <p14:xfrm>
                <a:off x="11203546" y="303870"/>
                <a:ext cx="183960" cy="214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5FD6912-4347-E7CD-EEB6-670ED44E344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194906" y="295230"/>
                  <a:ext cx="201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1FEF304-514B-CF9A-C345-10C6F7448A16}"/>
                    </a:ext>
                  </a:extLst>
                </p14:cNvPr>
                <p14:cNvContentPartPr/>
                <p14:nvPr/>
              </p14:nvContentPartPr>
              <p14:xfrm>
                <a:off x="11412706" y="114510"/>
                <a:ext cx="163800" cy="473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1FEF304-514B-CF9A-C345-10C6F7448A1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404066" y="105510"/>
                  <a:ext cx="1814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9F2F86C-8A9B-00A5-12E8-7E026CE64384}"/>
                    </a:ext>
                  </a:extLst>
                </p14:cNvPr>
                <p14:cNvContentPartPr/>
                <p14:nvPr/>
              </p14:nvContentPartPr>
              <p14:xfrm>
                <a:off x="10565266" y="1020270"/>
                <a:ext cx="371160" cy="308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9F2F86C-8A9B-00A5-12E8-7E026CE6438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556626" y="1011270"/>
                  <a:ext cx="3888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83458D7-548B-5A32-FCDC-6292F9CB883C}"/>
                    </a:ext>
                  </a:extLst>
                </p14:cNvPr>
                <p14:cNvContentPartPr/>
                <p14:nvPr/>
              </p14:nvContentPartPr>
              <p14:xfrm>
                <a:off x="11007346" y="1160670"/>
                <a:ext cx="151920" cy="1148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83458D7-548B-5A32-FCDC-6292F9CB883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998346" y="1151670"/>
                  <a:ext cx="169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4EBC036-0C7F-2297-FB47-740C85B59614}"/>
                    </a:ext>
                  </a:extLst>
                </p14:cNvPr>
                <p14:cNvContentPartPr/>
                <p14:nvPr/>
              </p14:nvContentPartPr>
              <p14:xfrm>
                <a:off x="11303986" y="1211790"/>
                <a:ext cx="73440" cy="117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4EBC036-0C7F-2297-FB47-740C85B5961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295346" y="1202790"/>
                  <a:ext cx="91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7FE6506-FA99-BA90-637C-A559F2B81D41}"/>
                    </a:ext>
                  </a:extLst>
                </p14:cNvPr>
                <p14:cNvContentPartPr/>
                <p14:nvPr/>
              </p14:nvContentPartPr>
              <p14:xfrm>
                <a:off x="11376706" y="1095150"/>
                <a:ext cx="360" cy="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7FE6506-FA99-BA90-637C-A559F2B81D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67706" y="10865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B72184C-676A-36DB-CB5B-C78C9CFC7A4E}"/>
                    </a:ext>
                  </a:extLst>
                </p14:cNvPr>
                <p14:cNvContentPartPr/>
                <p14:nvPr/>
              </p14:nvContentPartPr>
              <p14:xfrm>
                <a:off x="10809706" y="870150"/>
                <a:ext cx="77400" cy="111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B72184C-676A-36DB-CB5B-C78C9CFC7A4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801066" y="861150"/>
                  <a:ext cx="95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32F3BFB-B04C-CB6E-3DD8-1DFDE040F002}"/>
                    </a:ext>
                  </a:extLst>
                </p14:cNvPr>
                <p14:cNvContentPartPr/>
                <p14:nvPr/>
              </p14:nvContentPartPr>
              <p14:xfrm>
                <a:off x="10813306" y="818670"/>
                <a:ext cx="83520" cy="132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32F3BFB-B04C-CB6E-3DD8-1DFDE040F0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804666" y="809670"/>
                  <a:ext cx="101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CD11723-E201-A053-8294-7EAFA5C4DBA5}"/>
                    </a:ext>
                  </a:extLst>
                </p14:cNvPr>
                <p14:cNvContentPartPr/>
                <p14:nvPr/>
              </p14:nvContentPartPr>
              <p14:xfrm>
                <a:off x="8889826" y="2537310"/>
                <a:ext cx="114480" cy="73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CD11723-E201-A053-8294-7EAFA5C4DB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81186" y="2528310"/>
                  <a:ext cx="132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A607807-231D-C348-8676-86ED8B76CEBE}"/>
                    </a:ext>
                  </a:extLst>
                </p14:cNvPr>
                <p14:cNvContentPartPr/>
                <p14:nvPr/>
              </p14:nvContentPartPr>
              <p14:xfrm>
                <a:off x="8933386" y="2469990"/>
                <a:ext cx="101880" cy="106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A607807-231D-C348-8676-86ED8B76CEB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4386" y="2461350"/>
                  <a:ext cx="119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DEDC5FD-9F6B-23E2-4BED-3522CA5A8031}"/>
                    </a:ext>
                  </a:extLst>
                </p14:cNvPr>
                <p14:cNvContentPartPr/>
                <p14:nvPr/>
              </p14:nvContentPartPr>
              <p14:xfrm>
                <a:off x="8624146" y="3358110"/>
                <a:ext cx="33480" cy="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DEDC5FD-9F6B-23E2-4BED-3522CA5A80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15146" y="3349110"/>
                  <a:ext cx="5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1D6E286-7D2A-1ECB-1F6E-77D42668705F}"/>
                    </a:ext>
                  </a:extLst>
                </p14:cNvPr>
                <p14:cNvContentPartPr/>
                <p14:nvPr/>
              </p14:nvContentPartPr>
              <p14:xfrm>
                <a:off x="9091426" y="3016470"/>
                <a:ext cx="60840" cy="265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1D6E286-7D2A-1ECB-1F6E-77D42668705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082426" y="3007470"/>
                  <a:ext cx="78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BF45A19-EA24-0844-F402-0074987D7B2E}"/>
                    </a:ext>
                  </a:extLst>
                </p14:cNvPr>
                <p14:cNvContentPartPr/>
                <p14:nvPr/>
              </p14:nvContentPartPr>
              <p14:xfrm>
                <a:off x="8909986" y="3317790"/>
                <a:ext cx="251280" cy="31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BF45A19-EA24-0844-F402-0074987D7B2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900986" y="3308790"/>
                  <a:ext cx="268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AAB6B8A-B4D1-38A1-9747-719FC714C5D9}"/>
                    </a:ext>
                  </a:extLst>
                </p14:cNvPr>
                <p14:cNvContentPartPr/>
                <p14:nvPr/>
              </p14:nvContentPartPr>
              <p14:xfrm>
                <a:off x="8382226" y="2080110"/>
                <a:ext cx="18720" cy="328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AAB6B8A-B4D1-38A1-9747-719FC714C5D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73226" y="2071470"/>
                  <a:ext cx="363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3DE8A85-6E0B-D789-E8EA-4582271EB07E}"/>
                    </a:ext>
                  </a:extLst>
                </p14:cNvPr>
                <p14:cNvContentPartPr/>
                <p14:nvPr/>
              </p14:nvContentPartPr>
              <p14:xfrm>
                <a:off x="8237146" y="2027550"/>
                <a:ext cx="73080" cy="114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3DE8A85-6E0B-D789-E8EA-4582271EB07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228146" y="2018910"/>
                  <a:ext cx="90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6B96084-B4A6-B9C6-AFFE-E794F933EC39}"/>
                    </a:ext>
                  </a:extLst>
                </p14:cNvPr>
                <p14:cNvContentPartPr/>
                <p14:nvPr/>
              </p14:nvContentPartPr>
              <p14:xfrm>
                <a:off x="8636026" y="2228430"/>
                <a:ext cx="8280" cy="96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6B96084-B4A6-B9C6-AFFE-E794F933EC3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27386" y="2219790"/>
                  <a:ext cx="25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74B9747-6D5C-416D-2777-0616252853BA}"/>
                    </a:ext>
                  </a:extLst>
                </p14:cNvPr>
                <p14:cNvContentPartPr/>
                <p14:nvPr/>
              </p14:nvContentPartPr>
              <p14:xfrm>
                <a:off x="140386" y="1231950"/>
                <a:ext cx="304920" cy="513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74B9747-6D5C-416D-2777-0616252853B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31386" y="1222950"/>
                  <a:ext cx="3225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F0D00C3-0518-9B99-0378-43C7B429F89E}"/>
                    </a:ext>
                  </a:extLst>
                </p14:cNvPr>
                <p14:cNvContentPartPr/>
                <p14:nvPr/>
              </p14:nvContentPartPr>
              <p14:xfrm>
                <a:off x="63706" y="1002990"/>
                <a:ext cx="223200" cy="325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F0D00C3-0518-9B99-0378-43C7B429F8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706" y="993990"/>
                  <a:ext cx="2408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04471F4-D273-0EAD-9FE4-50D20C6E356D}"/>
                    </a:ext>
                  </a:extLst>
                </p14:cNvPr>
                <p14:cNvContentPartPr/>
                <p14:nvPr/>
              </p14:nvContentPartPr>
              <p14:xfrm>
                <a:off x="184306" y="1404390"/>
                <a:ext cx="146160" cy="153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04471F4-D273-0EAD-9FE4-50D20C6E356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5306" y="1395750"/>
                  <a:ext cx="163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6093912-0FD5-2406-471F-DAA3BC522963}"/>
                    </a:ext>
                  </a:extLst>
                </p14:cNvPr>
                <p14:cNvContentPartPr/>
                <p14:nvPr/>
              </p14:nvContentPartPr>
              <p14:xfrm>
                <a:off x="454666" y="1167870"/>
                <a:ext cx="167760" cy="164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6093912-0FD5-2406-471F-DAA3BC5229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46026" y="1158870"/>
                  <a:ext cx="185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167F779-C5C7-2834-782D-9E05A2C72C85}"/>
                    </a:ext>
                  </a:extLst>
                </p14:cNvPr>
                <p14:cNvContentPartPr/>
                <p14:nvPr/>
              </p14:nvContentPartPr>
              <p14:xfrm>
                <a:off x="547546" y="905790"/>
                <a:ext cx="340920" cy="246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167F779-C5C7-2834-782D-9E05A2C72C8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38546" y="897150"/>
                  <a:ext cx="358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22CD075-3CE6-28EE-D5E4-9603256DEC23}"/>
                    </a:ext>
                  </a:extLst>
                </p14:cNvPr>
                <p14:cNvContentPartPr/>
                <p14:nvPr/>
              </p14:nvContentPartPr>
              <p14:xfrm>
                <a:off x="855706" y="417270"/>
                <a:ext cx="473760" cy="488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22CD075-3CE6-28EE-D5E4-9603256DEC2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46706" y="408630"/>
                  <a:ext cx="4914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D9816F3-5D80-36D9-696B-E23AD5F101B0}"/>
                    </a:ext>
                  </a:extLst>
                </p14:cNvPr>
                <p14:cNvContentPartPr/>
                <p14:nvPr/>
              </p14:nvContentPartPr>
              <p14:xfrm>
                <a:off x="1147666" y="424830"/>
                <a:ext cx="78840" cy="148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D9816F3-5D80-36D9-696B-E23AD5F101B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39026" y="415830"/>
                  <a:ext cx="96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51EEFBD-8C07-F1C9-7656-75191826232F}"/>
                    </a:ext>
                  </a:extLst>
                </p14:cNvPr>
                <p14:cNvContentPartPr/>
                <p14:nvPr/>
              </p14:nvContentPartPr>
              <p14:xfrm>
                <a:off x="488506" y="1815870"/>
                <a:ext cx="326160" cy="181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51EEFBD-8C07-F1C9-7656-75191826232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79506" y="1806870"/>
                  <a:ext cx="343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DF06C9C-B6C3-D00A-BB52-EB31735AA879}"/>
                    </a:ext>
                  </a:extLst>
                </p14:cNvPr>
                <p14:cNvContentPartPr/>
                <p14:nvPr/>
              </p14:nvContentPartPr>
              <p14:xfrm>
                <a:off x="793066" y="1582230"/>
                <a:ext cx="291240" cy="247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DF06C9C-B6C3-D00A-BB52-EB31735AA87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84066" y="1573230"/>
                  <a:ext cx="308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D207EE0-2CE4-17AE-A6FE-8761C9A51BE2}"/>
                    </a:ext>
                  </a:extLst>
                </p14:cNvPr>
                <p14:cNvContentPartPr/>
                <p14:nvPr/>
              </p14:nvContentPartPr>
              <p14:xfrm>
                <a:off x="860746" y="1176510"/>
                <a:ext cx="658800" cy="385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D207EE0-2CE4-17AE-A6FE-8761C9A51BE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52106" y="1167510"/>
                  <a:ext cx="6764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63BB0CB-8C1E-A55F-004E-42D60EB25A6F}"/>
                    </a:ext>
                  </a:extLst>
                </p14:cNvPr>
                <p14:cNvContentPartPr/>
                <p14:nvPr/>
              </p14:nvContentPartPr>
              <p14:xfrm>
                <a:off x="-201254" y="21270"/>
                <a:ext cx="1859400" cy="2605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63BB0CB-8C1E-A55F-004E-42D60EB25A6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-209894" y="12270"/>
                  <a:ext cx="1877040" cy="26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8DBA21F-C3B3-BE1D-5004-E22602A0195D}"/>
                    </a:ext>
                  </a:extLst>
                </p14:cNvPr>
                <p14:cNvContentPartPr/>
                <p14:nvPr/>
              </p14:nvContentPartPr>
              <p14:xfrm>
                <a:off x="7023586" y="5391390"/>
                <a:ext cx="304560" cy="640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8DBA21F-C3B3-BE1D-5004-E22602A0195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14946" y="5382750"/>
                  <a:ext cx="32220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42CA62E-6F57-9D6B-723E-2CC6A1DA8A9E}"/>
                    </a:ext>
                  </a:extLst>
                </p14:cNvPr>
                <p14:cNvContentPartPr/>
                <p14:nvPr/>
              </p14:nvContentPartPr>
              <p14:xfrm>
                <a:off x="7066786" y="5250990"/>
                <a:ext cx="532080" cy="6912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42CA62E-6F57-9D6B-723E-2CC6A1DA8A9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57786" y="5241990"/>
                  <a:ext cx="54972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F7B7E6E-3BD7-AB94-CEF2-A2992C1917A2}"/>
                    </a:ext>
                  </a:extLst>
                </p14:cNvPr>
                <p14:cNvContentPartPr/>
                <p14:nvPr/>
              </p14:nvContentPartPr>
              <p14:xfrm>
                <a:off x="7652146" y="5450790"/>
                <a:ext cx="420120" cy="555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F7B7E6E-3BD7-AB94-CEF2-A2992C1917A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643146" y="5442150"/>
                  <a:ext cx="4377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4632363-FA5D-809C-89D8-2D2BBE7E5F54}"/>
                    </a:ext>
                  </a:extLst>
                </p14:cNvPr>
                <p14:cNvContentPartPr/>
                <p14:nvPr/>
              </p14:nvContentPartPr>
              <p14:xfrm>
                <a:off x="8172346" y="5367630"/>
                <a:ext cx="264240" cy="3686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4632363-FA5D-809C-89D8-2D2BBE7E5F5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63706" y="5358630"/>
                  <a:ext cx="2818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6422B8C-ED65-F3B0-89CF-7E7212B48F38}"/>
                    </a:ext>
                  </a:extLst>
                </p14:cNvPr>
                <p14:cNvContentPartPr/>
                <p14:nvPr/>
              </p14:nvContentPartPr>
              <p14:xfrm>
                <a:off x="8471146" y="5213190"/>
                <a:ext cx="564840" cy="400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6422B8C-ED65-F3B0-89CF-7E7212B48F3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462146" y="5204550"/>
                  <a:ext cx="5824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917BFF4-517C-BB25-1562-25C9DDF77B98}"/>
                    </a:ext>
                  </a:extLst>
                </p14:cNvPr>
                <p14:cNvContentPartPr/>
                <p14:nvPr/>
              </p14:nvContentPartPr>
              <p14:xfrm>
                <a:off x="9591106" y="4780830"/>
                <a:ext cx="136440" cy="561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917BFF4-517C-BB25-1562-25C9DDF77B9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582466" y="4772190"/>
                  <a:ext cx="1540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44F20A8-4F3E-4059-076B-D5FE5FE93836}"/>
                    </a:ext>
                  </a:extLst>
                </p14:cNvPr>
                <p14:cNvContentPartPr/>
                <p14:nvPr/>
              </p14:nvContentPartPr>
              <p14:xfrm>
                <a:off x="9329026" y="4905390"/>
                <a:ext cx="1022760" cy="291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44F20A8-4F3E-4059-076B-D5FE5FE9383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20386" y="4896390"/>
                  <a:ext cx="1040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BBD6443-E071-E8B1-37A4-73497EC9EA5C}"/>
                    </a:ext>
                  </a:extLst>
                </p14:cNvPr>
                <p14:cNvContentPartPr/>
                <p14:nvPr/>
              </p14:nvContentPartPr>
              <p14:xfrm>
                <a:off x="10324786" y="4857150"/>
                <a:ext cx="269280" cy="210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BBD6443-E071-E8B1-37A4-73497EC9EA5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316146" y="4848150"/>
                  <a:ext cx="2869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B6AECF5-4E4C-2D30-56C3-B725CDEF0ACA}"/>
                    </a:ext>
                  </a:extLst>
                </p14:cNvPr>
                <p14:cNvContentPartPr/>
                <p14:nvPr/>
              </p14:nvContentPartPr>
              <p14:xfrm>
                <a:off x="10704946" y="4736550"/>
                <a:ext cx="262080" cy="3164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B6AECF5-4E4C-2D30-56C3-B725CDEF0AC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696306" y="4727550"/>
                  <a:ext cx="279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8D3BBA3-A67B-E5AB-70C2-31434569C009}"/>
                    </a:ext>
                  </a:extLst>
                </p14:cNvPr>
                <p14:cNvContentPartPr/>
                <p14:nvPr/>
              </p14:nvContentPartPr>
              <p14:xfrm>
                <a:off x="10312546" y="4655910"/>
                <a:ext cx="2160" cy="10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8D3BBA3-A67B-E5AB-70C2-31434569C00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303906" y="4646910"/>
                  <a:ext cx="19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75747DC-1CCC-9985-C625-2AFEB66393A4}"/>
                    </a:ext>
                  </a:extLst>
                </p14:cNvPr>
                <p14:cNvContentPartPr/>
                <p14:nvPr/>
              </p14:nvContentPartPr>
              <p14:xfrm>
                <a:off x="6654946" y="4427670"/>
                <a:ext cx="4799160" cy="1812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75747DC-1CCC-9985-C625-2AFEB66393A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646306" y="4418670"/>
                  <a:ext cx="4816800" cy="18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B74504D-8369-216B-BDCA-4298ABA9E685}"/>
                    </a:ext>
                  </a:extLst>
                </p14:cNvPr>
                <p14:cNvContentPartPr/>
                <p14:nvPr/>
              </p14:nvContentPartPr>
              <p14:xfrm>
                <a:off x="3879706" y="2831430"/>
                <a:ext cx="2879280" cy="23140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B74504D-8369-216B-BDCA-4298ABA9E68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71066" y="2822430"/>
                  <a:ext cx="2896920" cy="233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876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3</cp:revision>
  <dcterms:created xsi:type="dcterms:W3CDTF">2023-01-17T15:43:28Z</dcterms:created>
  <dcterms:modified xsi:type="dcterms:W3CDTF">2023-01-24T17:00:28Z</dcterms:modified>
</cp:coreProperties>
</file>