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6" r:id="rId11"/>
    <p:sldId id="265" r:id="rId12"/>
    <p:sldId id="264" r:id="rId13"/>
    <p:sldId id="267" r:id="rId14"/>
    <p:sldId id="268" r:id="rId15"/>
    <p:sldId id="269" r:id="rId16"/>
    <p:sldId id="274" r:id="rId17"/>
    <p:sldId id="276" r:id="rId18"/>
    <p:sldId id="275" r:id="rId19"/>
    <p:sldId id="270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31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0 389 24575,'337'-22'-207,"-289"18"-58,137-15-1624,39-5 1008,34-3-757,641-54-2089,453-10 3488,-1067 76-85,-38 0-971,-41 1 1014,-39 2 451,75-13 1180,-84 0 3299,-150 23-3989,-5 2-209,1-1-1,0 0 1,0 0-1,6-3 1,-10 4-450,0 0 0,0 0 0,0 0 0,0 0 0,0 0 0,0 0 0,-1 0 0,1 0 0,0 0 0,0 0 0,0 0 0,0 0 0,0 0 0,0 0 0,0 0 0,-1 0 0,1 0 0,0 0 0,0-1 0,0 1 0,0 0 0,0 0 0,0 0 0,0 0-1,0 0 1,0 0 0,0 0 0,0 0 0,0-1 0,0 1 0,0 0 0,0 0 0,-1 0 0,1 0 0,0 0 0,0 0 0,0-1 0,0 1 0,1 0 0,-1 0 0,0 0 0,0 0 0,0 0 0,0 0 0,0-1 0,0 1 0,0 0 0,0 0 0,0 0 0,0 0 0,0 0 0,0 0 0,0 0 0,0 0 0,0-1 0,1 1 0,-1 0 0,0 0 0,0 0 0,0 0 0,0 0 0,0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3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 24575,'-6'2'0,"2"1"0,1 1 0,1-1 0,-1 1 0,0-1 0,1 1 0,-1 0 0,1 0 0,0 0 0,1 0 0,-3 5 0,1 0 0,-28 73 0,-21 95 0,10 34 0,40-203 0,1 0 0,1 0 0,-1 1 0,2 8 0,-1-15 0,1 1 0,-1 0 0,1-1 0,0 1 0,-1-1 0,2 1 0,-1-1 0,0 1 0,0-1 0,1 0 0,-1 1 0,1-1 0,0 0 0,-1 0 0,1 0 0,3 2 0,3 2 0,1 0 0,-1-1 0,1-1 0,0 1 0,1-1 0,-1-1 0,1 0 0,-1 0 0,1-1 0,15 2 0,-6-2 0,-1-1 0,1-1 0,-1 0 0,36-7 0,22-10-1365,-47 9-5461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5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812 1 24575,'-13'1'0,"1"0"0,-21 4 0,-1 1 0,-8-2 0,-55-1 0,-45-10 0,67 3 0,-236-6 0,305 10 0,2 0 0,0 0 0,0 0 0,-9 2 0,12-2 0,0 0 0,0 1 0,0-1 0,0 0 0,0 1 0,0-1 0,1 1 0,-1-1 0,0 1 0,0-1 0,0 1 0,1 0 0,-1-1 0,0 1 0,1 0 0,-1 0 0,0-1 0,1 1 0,-1 0 0,1 0 0,0 0 0,-1 1 0,-1 4 0,1-1 0,1 1 0,-1 0 0,1-1 0,0 1 0,0 0 0,0 0 0,1-1 0,0 1 0,0 0 0,1-1 0,3 10 0,4 6 0,19 35 0,28 37 0,12 24 0,-26-31 0,-42-85 0,1 0 0,-1-1 0,1 1 0,0 0 0,-1-1 0,1 1 0,0-1 0,-1 1 0,1 0 0,0-1 0,0 1 0,-1-1 0,1 0 0,0 1 0,0-1 0,0 0 0,0 1 0,0-1 0,0 0 0,-1 0 0,1 0 0,0 0 0,0 0 0,0 0 0,0 0 0,0 0 0,0 0 0,0 0 0,0-1 0,5-1 0,0 1 0,0-2 0,8-3 0,1 0 0,-1 2 0,0 1 0,0 0 0,0 1 0,1 1 0,-1 0 0,0 1 0,1 0 0,-1 1 0,29 6 0,-24-2 0,0 0 0,0 1 0,-1 1 0,0 1 0,0 0 0,28 20 0,-36-21 0,0 0 0,-1 0 0,0 1 0,0 1 0,-1 0 0,8 10 0,-13-15 0,0 1 0,0-1 0,0 1 0,-1 0 0,0 0 0,0 0 0,0 0 0,-1 0 0,0 0 0,0 0 0,0 0 0,0 0 0,-1 1 0,0-1 0,0 0 0,-1 8 0,-1-5 0,0-1 0,-1 1 0,1-1 0,-2 0 0,1 1 0,-1-1 0,0-1 0,0 1 0,-1 0 0,0-1 0,0 0 0,-12 10 0,-1-1 0,-1 0 0,0-2 0,-25 14 0,-7 0-341,-2-2 0,0-3-1,-71 20 1,77-29-6485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9:30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755 504 24575,'0'0'0,"0"0"0,0 1 0,-1 0 0,1 0 0,0-1 0,-1 1 0,1 0 0,0-1 0,-1 1 0,1 0 0,-1-1 0,1 1 0,-1-1 0,0 1 0,1 0 0,-1-1 0,-1 1 0,-1 2 0,-3 3 0,-2-1 0,1 0 0,-1 0 0,1 0 0,-1-1 0,0 0 0,-1 0 0,1-1 0,-1-1 0,-15 4 0,1-2 0,1-2 0,-1 0 0,-25-2 0,15-1 0,1-1 0,0-2 0,0-2 0,1-1 0,-1-1 0,2-1 0,-33-15 0,43 14 0,1 0 0,0-1 0,0-1 0,-27-23 0,33 23 0,1 0 0,1 0 0,0-1 0,0 0 0,2-1 0,-15-24 0,20 30 0,0-1 0,1 1 0,0 0 0,0-1 0,1 0 0,0 0 0,-2-17 0,4 20 0,0 1 0,0-1 0,1 1 0,0 0 0,0-1 0,0 1 0,0 0 0,1 0 0,0 0 0,0 0 0,1 0 0,-1 0 0,1 1 0,6-8 0,-1 2 2,1 1-1,0 0 0,0 1 1,1 0-1,0 0 0,1 1 1,0 0-1,0 1 1,15-6-1,2 1-75,2 1-1,52-11 1,-28 11-62,1 3 0,0 1 0,0 3-1,81 7 1,-96-1 84,0 3 0,0 1-1,0 2 1,-1 1 0,-1 2-1,68 32 1,-88-35 32,0 1 0,-1 1 0,0 1 0,0 0 1,21 22-1,-30-25 9,0 0 0,0 0 0,-1 1 0,0 0 0,0 0 1,-2 1-1,1 0 0,-1 0 0,-1 1 0,5 17 0,-5-14 13,-2 1 0,0 0-1,0 0 1,-2 0 0,-2 28-1,-1-22-8,-1 1 0,-1-1 1,-11 33-1,0-15-228,-2 0 0,-2-1 0,-44 64 0,-123 139 25,70-98 238,12 6-37,95-133 30,0 0 1,1 1-1,-6 20 1,12-30-48,0 1 0,1-1 0,0 1 0,1 0 0,0 0 0,1 0 0,-1 0 0,3 16 0,7 12-5374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9:3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2 0,0 3 0,0-1 0,0 1 0,0-2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9:3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24575,'0'0'0,"0"0"0,0 0 0,0 0 0,0 0 0,1 0 0,11-2 0,15-2 0,17-7 0,27-10 0,33-13 0,25-11 0,1 1-1160,-22 7-5871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9:4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0 24575,'0'0'0,"0"0"0,0 0 0,-1 0 0,1 0 0,0 0 0,-1 1 0,1-1 0,-1 0 0,1 0 0,0 0 0,-1 1 0,1-1 0,0 0 0,-1 0 0,1 1 0,0-1 0,0 0 0,-1 0 0,1 1 0,0-1 0,0 0 0,-1 1 0,-7 13 0,-11 21 0,-6 12 0,15-32 0,-1-1 0,0 0 0,-1-1 0,0-1 0,-1 0 0,0 0 0,-1-1 0,-19 11 0,20-14 0,-1-1 0,0 0 0,-1-1 0,1 0 0,-1-1 0,0-1 0,0-1 0,-1 0 0,-23 2 0,35-5 0,-1 0 0,1-1 0,0 1 0,-1-1 0,1 1 0,-8-4 0,11 4 0,1 0 0,-1 0 0,1-1 0,-1 1 0,0 0 0,1 0 0,-1-1 0,1 1 0,-1-1 0,1 1 0,-1-1 0,1 1 0,0-1 0,-1 1 0,1-1 0,-1 1 0,1-1 0,0 1 0,-1-1 0,1-1 0,0 2 0,0-1 0,0 0 0,0 0 0,0 0 0,1 0 0,-1 0 0,0 0 0,0 1 0,1-1 0,-1 0 0,1 0 0,-1 0 0,1 1 0,-1-1 0,1 0 0,-1 0 0,1 1 0,0-1 0,1-1 0,2-1 0,0-1 0,1 1 0,0 0 0,0 0 0,0 1 0,0-1 0,0 1 0,0 0 0,1 1 0,-1-1 0,0 1 0,9-1 0,-6 1 0,0 1 0,0-1 0,0 2 0,0-1 0,-1 1 0,1 0 0,0 1 0,10 3 0,-11-2 0,0 0 0,-1 0 0,1 0 0,-1 1 0,0 1 0,0-1 0,0 1 0,-1 0 0,1 0 0,-1 0 0,0 1 0,-1-1 0,0 1 0,1 1 0,-2-1 0,7 13 0,-3 0 0,0 1 0,-1-1 0,-1 1 0,4 38 0,-3-12 0,-3 1 0,-4 75 0,-1-98 0,0 1 0,-2-1 0,-1 0 0,-1 0 0,-1-1 0,-19 41 0,20-53 0,0 0 0,-1 0 0,0-1 0,0 0 0,-1-1 0,-1 0 0,0 0 0,-19 15 0,23-21 0,0 1 0,0-1 0,-1 0 0,0 0 0,1 0 0,-1-1 0,0 0 0,0 0 0,0 0 0,0-1 0,0 0 0,-1 0 0,1-1 0,0 0 0,0 0 0,-1 0 0,1 0 0,0-1 0,-8-2 0,11 2 0,0 0 0,1 0 0,-1 0 0,1 0 0,-1-1 0,1 1 0,0-1 0,0 1 0,0-1 0,-1 0 0,2 0 0,-1 0 0,0 0 0,0 0 0,-1-3 0,1 2 0,0-1 0,1 1 0,0-1 0,-1 1 0,1-1 0,1 1 0,-1-1 0,0 0 0,1 1 0,0-6 0,0 2 0,0 1 0,1-1 0,0 0 0,1 1 0,-1-1 0,1 1 0,1 0 0,-1-1 0,1 1 0,0 0 0,0 0 0,5-5 0,-3 5 0,0 0 0,0 0 0,0 1 0,1 0 0,0 0 0,0 1 0,0 0 0,1 0 0,0 0 0,-1 1 0,1 0 0,0 0 0,1 0 0,-1 1 0,0 0 0,1 1 0,-1 0 0,1 0 0,-1 1 0,15 0 0,5 2 0,0 2 0,-1 1 0,1 1 0,38 14 0,99 50 0,-128-52-170,-1 0-1,-1 3 0,-1 0 1,-1 2-1,0 2 0,-2 1 1,34 38-1,-17-8-6655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9:4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24575,'0'0'0,"1"3"0,32 178 0,-12-72 0,140 590-1209,-56-365 1500,28-12-1746,-106-270-4363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9:42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24575,'1'35'4,"2"-1"-1,1 0 0,2 0 0,16 53 1,57 123-207,29 20-759,-7-18 1012,-18 4-357,-39-49-872,-31-105-4428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9:42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24575,'0'0'0,"0"0"0,0 0 0,0 0 0,4 0 0,9 0 0,9 0 0,14-2 0,12-4 0,20-5 0,12-3 0,-8 2-8191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9: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24575,'5'-2'0,"10"-3"0,-1 1 0,1 0 0,24-3 0,48 1 0,-63 4 0,19 0 0,41 3 0,-71 0 0,-1 0 0,1 1 0,-1 0 0,0 1 0,0 1 0,0 0 0,0 0 0,12 8 0,-19-9 0,0 0 0,0 1 0,0-1 0,0 1 0,-1 1 0,0-1 0,0 0 0,0 1 0,6 10 0,-6-7 0,0-1 0,0 1 0,-1 1 0,-1-1 0,1 0 0,1 11 0,-1 3 0,-2 0 0,0 0 0,-1 1 0,-5 34 0,-21 93 0,2-11 0,21-107 0,0 0 0,3 42 0,0-65 0,1-1 0,0 0 0,1 1 0,-1-1 0,2 0 0,-1 0 0,1 0 0,0 0 0,5 7 0,-4-9 0,0 0 0,0-1 0,1 1 0,-1-1 0,1 0 0,0-1 0,1 1 0,-1-1 0,1 0 0,0 0 0,9 4 0,7 1 20,1 0 0,-1-2 0,1-1 0,0 0 0,30 2 0,120 3-1505,-126-11-5341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9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0,1 0 0,9 4 0,18 5 0,25 1 0,15-2 0,-5-1-8191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9:48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24575,'0'14'0,"-1"24"0,2 47 0,0-78 0,0 0 0,1 0 0,0-1 0,0 1 0,0-1 0,5 8 0,23 37 0,-19-33 0,46 74 0,194 325 0,-211-346-1365,-8-10-5461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55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24575,'10'2'0,"1"0"0,13 5 0,10 3 0,27 1 0,91 5 0,67-15 0,198-46 0,-249 16-1365,-107 16-5461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0:1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24575,'-13'0'0,"-29"0"0,289 17 0,-176-9 0,-55-7-3,1072 95-4100,75-32 1619,3-23-801,-869-32 3071,3463 75-2686,-2699-81 2826,-209-2 3350,-707 3-1204,41-1 1345,-154-4-2909,-12-1-4909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0:20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2147 24575,'-1'0'0,"-1"1"0,0-1 0,0 0 0,1 0 0,-1 0 0,0 0 0,-2-1 0,-1 1 0,1 0 0,1 0 0,0 0 0,0 0 0,-1 0 0,1-1 0,0 1 0,-1-1 0,1 0 0,0 0 0,0 0 0,0 0 0,0-1 0,0 1 0,0-1 0,0 0 0,1 0 0,-1 0 0,1 0 0,-1 0 0,1 0 0,0-1 0,-1 1 0,1-1 0,-3-5 0,-6-11 0,1 0 0,0 0 0,-12-39 0,-13-69 0,-39-321-837,53 293 877,7 62-70,-45-354 43,38-2-1418,37 246 346,-5 132-3854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0:2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1512 24575,'0'0'0,"0"0"0,0 0 0,0 0 0,0 0 0,-7-10 0,-14-36 0,-28-87 0,40 107 0,-66-254 0,61 206 0,-7-139 0,21 161 0,2-1 0,3 1 0,17-84 0,-4 64 0,53-136 0,-70 206 0,35-76 0,-32 71 0,0 0 0,0 1 0,1 0 0,0 0 0,0 0 0,1 0 0,-1 1 0,12-8 0,-14 10 0,1 1 0,0 1 0,0-1 0,0 1 0,0-1 0,0 1 0,0 0 0,1 0 0,-1 1 0,0 0 0,1-1 0,-1 1 0,0 1 0,0-1 0,1 1 0,7 1 0,0 2 0,-1-1 0,1 2 0,-1 0 0,20 11 0,-4 1 2,0 2 0,-1 0-1,-1 2 1,-1 1 0,-1 1 0,33 41-1,-25-22-38,-2 2-1,-2 0 0,31 69 1,111 328-402,-33 11 186,-129-426 252,30 101-3,48 166-33,14-5-12,-79-239 34,49 121 12,-67-165 69,1 0 0,-1-1-1,1 1 1,0-1-1,0 1 1,4 4 0,-6-8-52,-1-1 0,1 1 0,0 0 0,0 0 0,0-1-1,0 1 1,0-1 0,0 1 0,1-1 0,-1 1 0,0-1 0,0 0 0,0 1 0,0-1 0,0 0 0,1 0 0,-1 0 0,0 0 0,0 0 0,0 0 0,1 0 0,-1 0 0,0 0 0,0-1 0,0 1 0,0-1 0,0 1 0,1 0 0,-1-1 0,0 0 0,0 1 0,1-2 0,5-3-12,0-1 0,0 0 0,-1 0 1,0 0-1,0-1 0,0 0 0,-1 0 1,7-12-1,31-69-4,53-171 2,-32 76 0,-56 162 0,72-179 0,16 9 0,-93 186 0,0 1 0,0-1 0,0 1 0,1-1 0,-1 1 0,1 0 0,7-5 0,-9 7 0,1 1 0,0-1 0,1 1 0,-1-1 0,0 1 0,0 0 0,1 0 0,-1 0 0,0 1 0,1-1 0,-1 1 0,1 0 0,4 0 0,13 1 0,0 2 0,0 0 0,27 8 0,62 25 0,-74-24 0,159 50-240,2-9 0,334 44 0,-8-60 240,-365-38 0,207-28 0,-142 3 600,-219 26-704,0-1 1,0 1-1,0-1 0,0 1 0,0-1 1,0 0-1,0-1 0,0 1 0,0-1 1,-1 1-1,5-3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2:15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1 24575,'-14'1'0,"2"0"0,-151 52 0,152-48 0,0-1 0,0 0 0,-1-1 0,1 0 0,-1-1 0,-12 2 0,53-4 0,0 2 0,39 7 0,71 13 0,-144-23 0,0 1 0,1 1 0,-1-1 0,1 1 0,-6 1 0,-8 1 0,-167 18 0,-4-15 0,186-7 0,7-1 0,9-2 0,31-8 0,0 3 0,0 1 0,83-3 0,-121 12 0,-15 0 0,2 0 0,-50 10 0,0 2 0,-56 21 0,112-34 0,-8 4 0,8-2 0,7-1 0,14-1 0,0 0 0,1-2 0,22-4 0,77-21 0,61-32-1365,16-12-5461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3:00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24575,'0'0'0,"-2"0"0,-2 4 0,-3 7 0,0 9 0,1 8 0,4 10 0,1 4 0,2-6-8191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54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1808 24575,'-2'-2'0,"0"0"0,1 0 0,-1 0 0,1 0 0,0 0 0,-1 0 0,1 0 0,0 0 0,0 0 0,0-3 0,-3-6 0,-32-82-316,-30-119 0,-8-106-378,69 297 689,-67-324 5,18 0 0,51 320 0,-7-74 0,10 85 0,1 0 0,0-1 0,0 1 0,7-24 0,-7 32 41,1 0-1,1 1 0,-1-1 1,1 1-1,0 0 0,0 0 1,0 0-1,1 0 0,0 0 1,0 1-1,0 0 0,0 0 1,1 0-1,0 0 0,-1 1 1,2-1-1,-1 1 0,0 1 1,0-1-1,1 1 0,-1 0 1,1 0-1,0 0 0,0 1 1,0 0-1,-1 0 0,1 1 1,0-1-1,0 1 0,0 0 1,0 1-1,9 1 0,-3 1-40,-1 0 0,0 1 0,0 0 0,0 1 0,-1 0 0,1 1 0,14 10 0,5 8 0,28 26 0,-58-49 0,46 43-94,-2 2 0,66 91-1,-65-71-46,65 130-1,22 116 142,-132-311 0,25 58 0,-24-58-1,-1 0 0,1 0 0,-1 0 0,1-1 0,-1 1 0,1 0 0,0 0 0,-1-1 0,1 1 0,0-1 0,0 2 0,0-2 1,-1 0 0,0 0-1,0 0 1,0 0-1,1 0 1,-1 0 0,0 0-1,0 0 1,1 0 0,-1 0-1,0 0 1,0 0-1,0 0 1,1 0 0,-1 0-1,0 0 1,0 0 0,0 0-1,1 0 1,-1 0 0,0 0-1,0-1 1,0 1-1,0 0 1,1 0 0,-1 0-1,0 0 1,0 0 0,0-1-1,0 1 1,1 0-1,0-2 16,0-1 0,0 1 0,0-1-1,0 1 1,0-1 0,-1 1 0,1-3-1,33-268 427,-32 248-410,15-205-544,29-265 261,-45 482 262,-1 9 1,1 0 0,-1-1-1,1 1 1,0 0 0,0 0-1,0 0 1,0 0 0,1 0 0,0 0-1,2-4 1,-4 7 10,0 1 0,0 0-1,1 0 1,-1-1 0,0 1 0,0 0 0,1 0 0,-1-1-1,0 1 1,0 0 0,1 0 0,-1 0 0,0 0-1,1-1 1,-1 1 0,0 0 0,1 0 0,-1 0 0,0 0-1,1 0 1,-1 0 0,0 0 0,1 0 0,-1 0-1,1 0 1,0 0-13,0 1-1,-1-1 0,1 1 1,0-1-1,-1 0 1,1 1-1,0-1 0,-1 1 1,1 0-1,0-1 0,-1 1 1,1 0-1,5 8-7,-1-1 0,0 1 0,-1-1 0,0 2 0,5 17 0,-5-15 0,62 214-44,-14 7-1081,-50-223 1035,58 283-175,72 298 257,-79-433-1191,-33-110-4261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54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24575,'4'83'0,"23"139"0,-22-193 0,81 463-616,-44-260 416,3-15-1029,-35-181-4917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55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24575,'14'3'0,"1"3"0,0 0 0,-1 1 0,0 1 0,0 0 0,-1 1 0,0 1 0,0 0 0,-1 1 0,-1 0 0,0 0 0,14 20 0,-20-24 0,0 0 0,-1 1 0,1-1 0,-2 1 0,1 0 0,-1 0 0,3 12 0,-5-15 0,0 0 0,0 1 0,-1-1 0,0 0 0,0 0 0,0 1 0,0-1 0,-1 0 0,0 0 0,0 0 0,0 0 0,-1 1 0,-3 6 0,0-3 14,0 0-1,-1 0 0,0-1 0,0 0 1,-1 0-1,0 0 0,0-1 1,-13 9-1,1-1-508,-2-1 0,-29 15 0,8-9-6331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5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24575,'0'0'0,"2"-2"0,6-3 0,11-2 0,15-1 0,14-2 0,16-2 0,22 1 0,17-2 0,-1-2 0,-18 3-8191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55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24575,'0'0'0,"2"0"0,10-2 0,22-5 0,43-11 0,85-27 0,15-5-8191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5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24575,'0'0'0,"2"2"0,7 6 0,9 10 0,10 13 0,11 16 0,8 14 0,2 9 0,-2 3 0,-5-2 0,-8-4 0,-7-3 0,-5-1 0,-1 3 0,1 1 0,-4-11-8191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42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0 362 24575,'15'2'0,"41"11"0,105 10 0,96-16-507,5-16-506,-224 7 1058,738-38-3539,-51 3 825,-217 16 2669,432-22 0,1329-152-2120,-2206 187 2322,454-40 6651,-430 48-4150,-82-4-4068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44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1954 24575,'0'0'0,"0"0"0,1 9 0,-1-7 0,1 0 0,0-1 0,0 1 0,0-1 0,1 1 0,-1-1 0,0 0 0,0 1 0,1-1 0,-1 0 0,1 0 0,-1 0 0,1 0 0,-1 0 0,3 1 0,30 10 0,-30-11 0,70 17-13,104 12 0,-121-21-77,1161 155-472,-1182-160 542,94 15 20,48 5 0,-170-23-24,-4 0 115,-1-1-1,1 0 0,0 1 0,-1-1 1,1-1-1,0 1 0,3-1 0,-1 0-90,0 0 0,1 1 0,-1-1 0,0 1 0,8 1 0,23 0 0,-36-1 0,0-1 0,0 1 0,0 0 0,1-1 0,-1 1 0,0 0 0,0-1 0,0 0 0,0 1 0,-1-1 0,1 1 0,0-1 0,0 0 0,0 0 0,0 1 0,-1-1 0,1 0 0,0 0 0,-1 0 0,2-1 0,0-3 0,0 1 0,0-1 0,1-7 0,-2 8 0,11-43 4,-2-1-1,8-91 0,-13-98-128,-27-258-472,5 161 618,15 47-21,6 209 0,23-129 0,-16 164-250,1 0 0,2 1 0,2 1 0,32-61 0,-5 24-6000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4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24575,'10'0'0,"1"-1"0,10-1 0,10-2 0,405-1-671,-284 6 431,2495 54-6949,-2458-47 6804,829 29-701,46-34 1006,-758-5 2706,-1 1 3652,-302 1-6280,-2 1-42,1-1 0,-1 0 0,1 0 0,-1 0 0,1-1 0,-1 1 0,1 0 0,-1-1 0,1 1 0,-1 0 0,1-1 0,-1 0 0,2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46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24575,'0'0'0,"0"8"0,16 81 0,9 318-27,-16-214-624,-1-52 528,12 382 111,-22-439-332,-21 131 0,18-189-6346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4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24575,'4'1'0,"1310"219"-4209,20-130 504,-598-63 91,207 8 992,-656-23 2700,1392 48-1101,-1363-55 1124,-36-5 303,-34-6-303,-37-4-101,-37 0 325,55-1 2028,-161 8 1267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4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24575,'0'16'0,"2"29"0,1 1 0,13 58 0,29 87 0,25 41-1365,-50-175-5461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49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24575,'-2'0'0,"0"0"0,0 0 0,0 0 0,0 0 0,0 1 0,0-1 0,0 0 0,0 1 0,0 0 0,0-1 0,0 1 0,-3 2 0,4-2 0,-1 0 0,1 1 0,0-1 0,0 0 0,0 1 0,0 0 0,0-1 0,1 1 0,-1-1 0,0 1 0,1 0 0,-1 0 0,1-1 0,0 1 0,-1 2 0,0 7 0,0 0 0,0 0 0,1 0 0,1 0 0,0 0 0,4 17 0,22 67 0,-10-39 0,15 93 120,-29-126-417,-1 0 0,-1 0 0,-1 0 0,-5 37 0,-2-19-6529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50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50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24575,'5'5'0,"25"30"0,17 19 0,-9-16 0,79 58 0,-90-77 0,0-1 0,2-2 0,0 0 0,39 14 0,-58-27 0,0 0 0,1 0 0,-1-1 0,1 0 0,-1-1 0,1 0 0,0 0 0,-1-2 0,1 1 0,17-4 0,-24 3 0,1 0 0,-1 0 0,1 0 0,-1-1 0,0 0 0,1 0 0,-1 0 0,0-1 0,0 1 0,-1-1 0,1 0 0,-1 0 0,1 0 0,-1-1 0,0 1 0,0-1 0,0 0 0,-1 0 0,1 1 0,-1-2 0,0 1 0,0 0 0,0 0 0,-1-1 0,1 1 0,0-7 0,-1 2 0,0-1 0,-1 0 0,1 1 0,-2-1 0,0 0 0,0 1 0,-1-1 0,0 1 0,0-1 0,-1 1 0,0 0 0,-1 0 0,0 0 0,0 0 0,-9-12 0,5 10 0,0 0 0,-1 0 0,0 1 0,-1 0 0,0 0 0,0 1 0,-1 1 0,0 0 0,-1 0 0,-16-8 0,21 13 0,-1 0 0,1 0 0,-1 0 0,0 1 0,0 0 0,0 0 0,0 1 0,0 0 0,0 1 0,-1 0 0,1 0 0,0 1 0,0 0 0,0 0 0,0 1 0,0 0 0,0 0 0,1 1 0,-1 0 0,1 0 0,-1 1 0,1 0 0,-8 6 0,5-3-227,0 2-1,1-1 1,0 1-1,1 1 1,-9 11-1,-2 8-6598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5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58 24575,'-27'-2'0,"-1"0"0,1-1 0,0-2 0,-32-10 0,1 1 0,31 8 0,-1 2 0,1 0 0,-46 1 0,72 3 0,-1 0 0,0 0 0,0 0 0,0 1 0,0-1 0,0 1 0,0-1 0,0 1 0,1-1 0,-1 1 0,0 0 0,0 0 0,1 0 0,-1 0 0,1 0 0,-1 0 0,-2 3 0,3-2 0,-1 1 0,1-1 0,-1 1 0,1 0 0,0-1 0,0 1 0,0 0 0,0 0 0,1 0 0,-1-1 0,1 6 0,-4 47 0,6 79 0,1-58 0,-3-27 0,1 40 0,0-87 0,-1 0 0,1 1 0,-1-1 0,1 0 0,0 0 0,0 0 0,0 0 0,0 1 0,0-1 0,1 0 0,-1-1 0,1 1 0,-1 0 0,1 0 0,-1-1 0,1 1 0,0-1 0,0 1 0,0-1 0,2 2 0,6 2 0,0 0 0,0-1 0,10 3 0,-16-6 0,99 33 0,-37-14 0,75 35 0,-131-51 0,0 1 0,-1 0 0,0 1 0,0 0 0,11 10 0,-18-14 0,0 0 0,0 0 0,-1 0 0,1 0 0,0 0 0,-1 0 0,1 1 0,-1-1 0,0 1 0,0-1 0,0 1 0,0-1 0,0 1 0,0 0 0,-1-1 0,1 1 0,-1 0 0,0 0 0,0 0 0,0-1 0,0 1 0,0 0 0,-1 0 0,1-1 0,-2 5 0,-1 0 0,0 0 0,0-1 0,-1 0 0,0 1 0,0-1 0,0-1 0,-1 1 0,0-1 0,-6 6 0,-2 1 0,-2-1 0,-23 16 0,8-10 0,0-2 0,-1-1 0,-52 17 0,-101 14 0,181-44 0,-6 0 0,1 1 0,-1-1 0,0 0 0,0-1 0,-9 0 0,18 0-52,-1 0-1,1 0 1,0 0-1,0 0 1,-1 0-1,1 0 1,0 0-1,0 0 1,-1 0-1,1 0 1,0 0-1,-1 0 1,1 0-1,0-1 1,0 1-1,-1 0 1,1 0-1,0 0 1,0 0-1,0-1 1,-1 1-1,1 0 0,0 0 1,0 0-1,-1-1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56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294 107 24575,'-14'0'0,"6"1"0,-1 0 0,0 0 0,0 0 0,1 1 0,-1 0 0,1 1 0,-1 0 0,1 0 0,0 1 0,0 0 0,1 0 0,-1 1 0,1 0 0,0 1 0,0-1 0,1 1 0,-1 0 0,1 1 0,1 0 0,-1 0 0,1 0 0,0 0 0,1 1 0,0 0 0,0 0 0,1 0 0,-5 14 0,5-8 0,-1 1 0,2-1 0,0 1 0,1 0 0,0-1 0,1 1 0,4 25 0,-2-29 0,0-1 0,0 0 0,2 0 0,-1 0 0,1 0 0,1-1 0,-1 1 0,2-1 0,-1 0 0,1-1 0,13 15 0,-6-10 0,0-1 0,1 0 0,0-1 0,1-1 0,0 0 0,0-1 0,1-1 0,1 0 0,22 7 0,-25-11 0,0 0 0,0-1 0,0 0 0,0-2 0,0 1 0,0-2 0,0 1 0,1-2 0,-1 0 0,0-1 0,0 0 0,20-7 0,-16 2 0,0-1 0,0 0 0,0-2 0,-1 0 0,-1-1 0,0 0 0,0-2 0,-1 0 0,-1 0 0,0-1 0,0-1 0,-2 0 0,0-1 0,-1-1 0,13-24 0,-19 30 0,0 0 0,-1 0 0,0-1 0,-1 1 0,0-1 0,2-24 0,-4 27 0,-1 0 0,-1 1 0,1-1 0,-1 0 0,-1 0 0,0 1 0,0-1 0,0 1 0,-1-1 0,-6-10 0,3 8 0,-1 0 0,0 0 0,-1 1 0,-1 0 0,1 0 0,-1 1 0,-1 0 0,-20-15 0,11 11 0,-1 1 0,-1 0 0,0 2 0,-25-9 0,21 10 0,-1 2 0,0 0 0,0 2 0,0 1 0,-1 1 0,1 1 0,-52 4 0,54 0 0,0 1 0,1 2 0,-1 0 0,1 1 0,0 2 0,1 0 0,0 1 0,-41 25 0,33-13-1365,14-5-5461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51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24575,'0'0'0,"0"4"0,0 9 0,0 7 0,0 7 0,0 6 0,0 10 0,0 14 0,0 12 0,0 11 0,0 2 0,0-13-8191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56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4 0,0 6 0,4 10 0,3 6 0,0-3-8191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59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24575,'0'0'0,"0"1"0,4 6 0,3 6 0,0 3 0,0-1-8191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4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24575,'0'0'0,"0"0"0,-1 0 0,1 0 0,0 0 0,0 0 0,-1 0 0,1 1 0,0-1 0,-1 0 0,1 0 0,0 0 0,0 0 0,-1 0 0,1 1 0,0-1 0,0 0 0,-1 0 0,1 0 0,0 1 0,0-1 0,0 0 0,-1 0 0,1 1 0,0-1 0,0 0 0,0 1 0,0-1 0,0 1 0,-2 3 0,0 0 0,1 0 0,0 1 0,0-1 0,0 1 0,1-1 0,-1 1 0,1 5 0,0-3 0,0 41 7,8 74-1,18 52-143,-23-157 95,92 456-708,-34-182-531,-58-276-4713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4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24575,'0'-1'0,"1"1"0,-1-1 0,0 0 0,0 0 0,1 0 0,-1 1 0,0-1 0,1 0 0,-1 1 0,1-1 0,-1 0 0,1 1 0,-1-1 0,1 1 0,-1-1 0,1 1 0,0-1 0,-1 1 0,1-1 0,0 1 0,-1-1 0,2 1 0,22-9 0,-19 7 0,154-38 15,10 11-160,-139 24 53,628-81-1334,-514 79 283,-102 9-4257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47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0 513 24575,'49'3'0,"86"14"0,-49-3 0,132 7-356,-160-19 178,103-10 1,-138 5 177,-1 0 0,0-2 0,-1 0 0,1-2 0,20-9 0,-30 11 0,-1-1 0,-1 0 0,1-1 0,-1 0 0,0 0 0,-1-1 0,0 0 0,0-1 0,-1 0 0,13-16 0,2-13 355,-21 33-304,0 1 0,0-1 0,0 1 0,-1-1 0,1 0-1,0-8 1,-1 25-51,0-1 0,1 0 0,0 1 0,0-1 0,8 20 0,-4-13 0,29 91 0,5-1 0,71 134 0,-108-235 0,2 2 0,0 1 0,1-1 0,0 0 0,0-1 0,8 10 0,-13-18 0,-1 1 0,1 0 0,0-1 0,-1 1 0,1-1 0,-1 1 0,1-1 0,0 1 0,0-1 0,-1 0 0,1 1 0,0-1 0,0 0 0,0 1 0,-1-1 0,1 0 0,0 0 0,0 0 0,0 0 0,-1 0 0,1 0 0,0 0 0,0 0 0,0 0 0,1-1 0,0 0 0,-1 1 0,1-1 0,0-1 0,-1 1 0,1 0 0,-1 0 0,0-1 0,1 1 0,-1 0 0,0-1 0,2-2 0,10-18 0,-1 0 0,-1-2 0,11-31 0,-8 19 0,59-154-344,16-41-119,-68 184 566,2 1-1,31-47 1,-34 63-488,2 1 1,1 0-1,44-41 0,-14 24-5768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48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24575,'2'0'0,"0"0"0,-1 1 0,1-1 0,0 0 0,0-1 0,-1 1 0,1 0 0,0 0 0,-1-1 0,1 1 0,0-1 0,-1 1 0,1-1 0,-1 0 0,1 0 0,-1 0 0,1 1 0,-1-2 0,1 1 0,-1 0 0,0 0 0,0 0 0,1 0 0,-1-1 0,0 1 0,0-1 0,1-2 0,2-3 0,0 0 0,-1 0 0,0-1 0,4-11 0,-3 2 0,0 0 0,-1 0 0,0 0 0,-2 0 0,0-26 0,-4 33 0,3 10 0,0-1 0,0 1 0,-1 0 0,1 0 0,0 0 0,0 0 0,0-1 0,0 1 0,-1 0 0,1 0 0,0 0 0,0 0 0,0 0 0,-1 0 0,1 0 0,0-1 0,0 1 0,0 0 0,-1 0 0,1 0 0,0 0 0,0 0 0,-1 0 0,1 0 0,0 0 0,-1 0 0,1 1 0,-1-1 0,0 1 0,0-1 0,0 1 0,0-1 0,1 1 0,-1 0 0,0-1 0,0 1 0,1 0 0,-1 0 0,1-1 0,-1 1 0,1 0 0,-1 0 0,0 2 0,-1 2 0,0 0 0,0 0 0,0 0 0,1 1 0,0-1 0,0 1 0,0-1 0,1 1 0,0 0 0,0-1 0,0 1 0,1-1 0,-1 1 0,1-1 0,1 1 0,1 5 0,0-3 0,0-1 0,1 0 0,-1 0 0,1 0 0,1 0 0,-1-1 0,1 0 0,1 0 0,-1 0 0,13 10 0,-2-4-4,2-1 1,0 0-1,0-2 0,1 0 0,0-1 0,0 0 1,35 7-1,-12-6-272,0-2 1,76 2 0,-52-8 250,0-3 1,0-4-1,-1-2 1,1-3-1,-2-3 1,108-37-1,-89 15 25,-75 32 0,0-1 0,-1 0 0,1 0 0,-1 0 0,0-1 0,0 0 0,8-11 0,-14 17 27,0-1 0,-1 0 1,1 0-1,0 0 0,-1 0 0,1 0 0,-1 0 0,1 0 0,-1 0 0,1 0 0,-1 0 0,0 0 0,1 0 0,-1 0 0,0 0 0,0 0 0,0 0 0,0-2 0,0 2-8,-1 1-1,1-1 0,-1 0 1,1 1-1,-1-1 0,1 1 1,-1-1-1,1 1 0,-1 0 1,0-1-1,1 1 1,-1-1-1,1 1 0,-1 0 1,0 0-1,0-1 0,1 1 1,-1 0-1,0 0 0,1 0 1,-1 0-1,0 0 0,0 0 1,1 0-1,-1 0 1,0 0-1,0 0 0,-1 0-18,0 0 0,1 0 0,-1 0 0,0 0 0,1 1 0,-1-1 0,0 0 0,1 1 0,-1-1 0,1 1 0,-1 0 0,0-1 0,1 1 0,-3 2 0,3-2 0,0 0 0,0 1 0,0-1 0,0 1 0,0-1 0,1 1 0,-1-1 0,0 1 0,1-1 0,-1 1 0,1 0 0,0-1 0,-1 1 0,1 0 0,0 2 0,0 8 0,0-1 0,1 0 0,1 1 0,-1-1 0,2 0 0,5 17 0,0-7 0,0 0 0,16 27 0,-13-30 0,1 0 0,0-1 0,18 18 0,47 43 0,10 10 0,-75-74 0,-1 2 0,-1-1 0,0 2 0,-1-1 0,-1 1 0,0 0 0,-2 1 0,7 22 0,-2 11 0,10 89 0,-8 31 0,-1-2 0,-6-121 0,16 68 0,-15-93-341,0 0 0,2-1-1,12 24 1,2-6-6485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4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0,2 0 0,2 0 0,3 0 0,2 2 0,1 1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4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0,2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59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0 0,0 2 0,0 5 0,2 6 0,2 5 0,1 0-8191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5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2 0,0 3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59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1 0,0 4 0,0 2 0,0 3 0,2 3 0,0 0 0,0-1 0</inkml:trace>
  <inkml:trace contextRef="#ctx0" brushRef="#br0" timeOffset="1">57 716 24575,'0'0'0,"0"0"0,0 3 0,0 10 0,0 9 0,3 11 0,4 6 0,7 1 0,5 4 0,6 0 0,5-2 0,0-6 0,-4-10-8191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3:00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24575,'0'0'0,"0"2"0,0 5 0,0 6 0,0 7 0,0 8 0,2 4 0,2 2 0,3-1 0,2-3 0,-1-7-8191</inkml:trace>
  <inkml:trace contextRef="#ctx0" brushRef="#br0" timeOffset="1">158 1251 24575,'0'0'0,"0"4"0,0 5 0,0 6 0,4 9 0,3 8 0,2 3 0,0 1 0,-2-7-8191</inkml:trace>
  <inkml:trace contextRef="#ctx0" brushRef="#br0" timeOffset="2">147 3004 24575,'0'0'0,"-2"4"0,-3 8 0,-2 11 0,0 8 0,2 5 0,0-4-8191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3:0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24 109 24575,'-3'-2'0,"1"-2"0,0 1 0,-1 0 0,1 0 0,1-1 0,-1 1 0,0-1 0,1 1 0,0-1 0,0 0 0,0 0 0,0 1 0,0-1 0,1 0 0,0 0 0,0 0 0,0-5 0,1-24 0,12 34 0,88-5 0,-15 0 0,180 13 27,1 14-384,-202-17 45,1126 66-1134,-451-44 1446,107 4 0,-43-22 0,-334-7 0,1013 2-576,-980-6 465,142-12 106,-167-17-24,-470 29 29,146-12 644,145-7 1355,-291 19-1983,159 1 139,-129 2-157,0 2 1,52 11-1,-4 5-1363,-68-17-5461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3:0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 24575,'0'-3'0,"-1"-4"0,1 6 0,-1 4 0,-1 3 0,1-1 0,0 1 0,1 0 0,-1 10 0,1-4 0,16 462-686,-13-427 324,68 677-1049,-62-663-4321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1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1449 24575,'0'0'0,"-2"13"0,1-12 0,0 1 0,1 0 0,-1 0 0,0 0 0,0-1 0,0 1 0,0-1 0,0 1 0,0-1 0,-1 1 0,1-1 0,-1 1 0,1-1 0,-1 0 0,1 0 0,-1 0 0,1 0 0,-1 0 0,0 0 0,0 0 0,1-1 0,-4 2 0,1-1 0,0-1 0,0 1 0,0-1 0,-1 1 0,1-1 0,0 0 0,0-1 0,0 1 0,-8-2 0,10 1 0,1 0 0,-1 0 0,0 1 0,0-1 0,1 0 0,-1 0 0,1-1 0,-1 1 0,1 0 0,-1 0 0,1-1 0,0 1 0,0-1 0,-2-2 0,0-1 0,-1-1 0,-4-12 0,0-5 0,0-1 0,-7-39 0,-2-52 0,15 101 0,-31-443 0,24 270 0,2 80-111,-7-346-1143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15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6 24575,'-1'1'0,"0"0"0,0 0 0,0 1 0,0-1 0,0 0 0,-1 0 0,-1 1 0,0 1 0,-8 5 0,1 0 0,-1 0 0,-1-1 0,-13 6 0,-51 20 0,51-24 0,-129 44 0,127-47 0,-1 0 0,1-2 0,-52 2 0,75-6 0,-16 0 0,-37-5 0,45 1 0,12 4 0,0 0 0,-1 0 0,1-1 0,0 1 0,0 0 0,-1 0 0,1 0 0,0-1 0,0 1 0,0 0 0,0 0 0,-1-1 0,1 1 0,0 0 0,0-1 0,0 1 0,0 0 0,0 0 0,0-1 0,0 1 0,0 0 0,0-1 0,0 1 0,0-1 0,0 0 0,1 0 0,-1 0 0,1 0 0,0 0 0,-1 0 0,1 0 0,0 1 0,0-1 0,-1 0 0,1 0 0,0 1 0,0-1 0,0 1 0,0-1 0,0 1 0,0-1 0,0 1 0,2-1 0,25-10 0,57-13 0,-43 13 0,36-10 0,103-26 0,-139 39 0,1 1 0,57-2 0,-77 10 0,-16 0 0,-15 0 0,-247 0 0,232-3 0,23 2 1,0 0 0,0 0 0,0 0-1,-1 0 1,1 0 0,0 0 0,0 0-1,0 0 1,-1 0 0,1 0 0,0 0 0,0 0-1,0 0 1,-1 0 0,1 0 0,0 0-1,0 0 1,0 0 0,-1-1 0,1 1 0,0 0-1,0 0 1,0 0 0,0 0 0,0 0-1,-1 0 1,1-1 0,0 1 0,0 0 0,0 0-1,0 0 1,0 0 0,0-1 0,0 1-1,-1 0 1,1 0 0,0 0 0,0-1-1,0 1 1,0 0 0,0 0 0,0-1 0,7-3-1400,5 0-5427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16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24575,'-5'0'0,"2"0"0,1 0 0,-1 0 0,0 0 0,1 0 0,-1 1 0,-4 1 0,6-2 0,-1 1 0,1 0 0,0-1 0,0 1 0,0 0 0,0 0 0,-1 0 0,1 0 0,1 0 0,-1 0 0,0 1 0,0-1 0,0 0 0,1 0 0,-1 1 0,0 0 0,-5 13 0,0 1 0,2-1 0,0 1 0,-3 19 0,-3 69 0,9-87 0,-3 56-227,3 1-1,3 0 1,3-1-1,4 0 1,30 123-1,-25-148-6598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16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0,4 1 0,5 2 0,1-1-8191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16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153 273 24575,'1'1'0,"0"0"0,-1 1 0,1-1 0,0 0 0,0 0 0,0 0 0,0 0 0,0 0 0,0 0 0,0 0 0,0 0 0,1 0 0,-1 0 0,0-1 0,2 2 0,2 1 0,18 12 0,1-1 0,1-1 0,0-1 0,1-1 0,0-1 0,34 7 0,-40-12 0,0-2 0,0 0 0,1-1 0,-1-1 0,0-1 0,1 0 0,-1-2 0,1-1 0,24-6 0,-37 7 0,-1 0 0,1-1 0,-1 0 0,0 0 0,0-1 0,0 1 0,0-2 0,11-8 0,-15 10 0,0 0 0,0 0 0,-1-1 0,1 1 0,-1-1 0,1 1 0,-1-1 0,0 0 0,-1 1 0,1-1 0,-1 0 0,1 0 0,-1 0 0,0-1 0,-1 1 0,1 0 0,-1-9 0,0 6 0,-1-1 0,0 1 0,-1-1 0,0 1 0,0 0 0,0 0 0,-1 0 0,0 0 0,0 0 0,-1 0 0,0 1 0,0 0 0,-1 0 0,-9-11 0,2 5 0,-1 0 0,-1 1 0,1 1 0,-2 0 0,-22-12 0,10 8 0,0 2 0,0 1 0,-1 1 0,-1 1 0,-40-7 0,50 13 0,-1 0 0,1 2 0,-1 0 0,1 1 0,-1 1 0,1 1 0,0 1 0,-1 0 0,-22 8 0,32-7 14,-1 0-1,1 1 0,1 0 0,-1 0 1,1 1-1,0 0 0,0 1 1,-15 14-1,20-17-96,0 1 1,0 0-1,0 0 1,1 0-1,0 0 1,0 0-1,0 1 1,0 0-1,1-1 1,0 1-1,0 0 1,1 0-1,0 0 1,0 0-1,0 0 1,0 0-1,1 7 1,4 13-6744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17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24575,'0'12'0,"-1"136"0,2 175 0,18-138-1365,-10-134-5461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5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24575,'19'0'0,"1"0"0,0 1 0,0 1 0,21 5 0,-6 2 0,44 16 0,-65-20 0,0 0 0,-1 1 0,0 1 0,-1 0 0,1 0 0,14 13 0,-24-17 0,1 0 0,-1 0 0,0 0 0,0 1 0,0-1 0,-1 1 0,1 0 0,-1 0 0,0 0 0,0 0 0,0 0 0,-1 0 0,1 0 0,-1 0 0,0 1 0,0-1 0,-1 1 0,1-1 0,-1 0 0,0 1 0,0-1 0,-1 1 0,1-1 0,-3 8 0,0-2 0,0 1 0,-1-1 0,-1 0 0,0 0 0,-7 11 0,-35 45 0,35-50 0,-57 73 0,8-11 0,-57 94 0,113-162 0,-1 0 0,1-1 0,-5 19 0,9-27 0,1 0 0,-1 0 0,1 0 0,0 0 0,0 0 0,0 0 0,0 0 0,0 0 0,0 0 0,0 0 0,0 0 0,0 0 0,0 0 0,0 0 0,0 0 0,1 0 0,-1 0 0,1 0 0,-1 0 0,0 0 0,1 0 0,0 0 0,-1 0 0,1-1 0,-1 1 0,1 0 0,0 0 0,0-1 0,0 1 0,1 1 0,2 0 0,0-1 0,0 1 0,0-1 0,0 0 0,0 0 0,8 1 0,31 3 0,75 0 0,47-12 0,-159 6 0,84-6-455,-1-3 0,147-38 0,-160 26-6371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17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24575,'-1'1'0,"0"-1"0,0 1 0,0-1 0,0 1 0,1 0 0,-1-1 0,0 1 0,0 0 0,0 0 0,1 0 0,-1-1 0,1 1 0,-1 0 0,0 0 0,1 0 0,-1 0 0,1 0 0,0 0 0,-1 1 0,-1 2 0,-13 27 0,1 1 0,2 1 0,1 0 0,2 1 0,1-1 0,1 2 0,-2 52 0,8-58 0,1-1 0,1 1 0,2 0 0,1 0 0,1-1 0,2 0 0,1 0 0,0-1 0,20 40 0,-16-42 0,1-1 0,1-1 0,2 0 0,0-1 0,30 32 0,-34-42 0,0-1 0,0-1 0,1 0 0,1-1 0,0 0 0,0-1 0,1 0 0,-1-1 0,2-1 0,25 7 0,-24-9 0,1 0 0,0-2 0,0 0 0,1-1 0,19-2 0,-29 1 0,-1-1 0,0 0 0,1-1 0,-1 1 0,0-2 0,0 1 0,0-1 0,-1-1 0,1 1 0,0-1 0,-1 0 0,0-1 0,7-6 0,-11 8 0,0 1 0,-1-1 0,1 0 0,-1 0 0,0-1 0,0 1 0,0 0 0,0-1 0,-1 1 0,1-1 0,-1 1 0,0-1 0,0 0 0,0 0 0,0 0 0,-1 1 0,0-1 0,0 0 0,0 0 0,0-6 0,-1 8 0,0-1 0,1 1 0,-1-1 0,0 1 0,0-1 0,0 1 0,0-1 0,-1 1 0,1 0 0,-1 0 0,1-1 0,-1 1 0,0 0 0,0 0 0,0 1 0,0-1 0,0 0 0,0 1 0,0-1 0,-1 1 0,1 0 0,-1 0 0,1 0 0,-1 0 0,1 0 0,-1 0 0,1 1 0,-1-1 0,0 1 0,-2 0 0,-3-1 11,0 2 0,0-1 0,0 1 0,1 0 0,-1 1 0,0-1-1,1 2 1,-1-1 0,1 1 0,-7 3 0,-3 3-382,1 0-1,0 2 1,-14 11 0,0 3-6455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8:17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24575,'0'0'0,"0"1"0,0 1 0,-1-1 0,1 0 0,0 1 0,-1-1 0,1 0 0,-1 1 0,1-1 0,-1 0 0,0 0 0,0 1 0,-1 0 0,-14 15 0,8-8 0,4-4 0,0 0 0,0 1 0,1-1 0,-1 1 0,1 0 0,1 0 0,-1 1 0,1-1 0,0 0 0,1 1 0,-2 10 0,1 6 0,1-1 0,2 27 0,0-21 0,34 350 0,-21-263 0,36 249 0,-39-281-1365,-8-57-5461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8:17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24575,'1'15'0,"0"0"0,2 0 0,5 21 0,1 5 0,4 41 0,7 40 0,-15-100 0,1 1 0,2-1 0,11 26 0,-15-38 0,1-1 0,1-1 0,-1 1 0,1-1 0,1 0 0,-1 0 0,1-1 0,1 0 0,11 9 0,-13-12 0,-1 0 0,1-1 0,-1 0 0,1 0 0,0 0 0,0-1 0,1 0 0,-1 0 0,0-1 0,1 0 0,-1 0 0,1 0 0,-1-1 0,1 0 0,-1 0 0,7-1 0,-2-1 0,0-1 0,0 0 0,-1-1 0,1 0 0,-1 0 0,15-9 0,54-42 0,-24 9-682,77-82-1,-85 78-6143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8:18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1 402 24575,'0'0'0,"0"0"0,0 0 0,0 0 0,0 0 0,0 0 0,0 0 0,0-6 0,3-10 0,1 1 0,1 0 0,7-16 0,0-1 0,5-18 0,-8 19 0,2 1 0,20-39 0,-27 61 0,1 0 0,-1 0 0,2 1 0,-1 0 0,1 0 0,0 0 0,1 1 0,-1-1 0,1 2 0,0-1 0,1 1 0,-1 0 0,10-4 0,-11 7 6,0 0 0,0 0-1,-1 0 1,2 1 0,-1 0-1,0 0 1,0 1 0,0-1-1,0 1 1,0 1 0,0-1-1,0 1 1,1 0 0,-1 1-1,-1-1 1,1 1 0,0 0 0,0 1-1,-1-1 1,7 5 0,6 4-303,-1 1 0,0 1 0,-1 0 0,20 22 0,13 15-6529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8:56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24575,'0'0'0,"4"0"0,5 0 0,8-4 0,13-7 0,7-3 0,-2 0-8191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8:5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24575,'0'0'0,"0"0"0,2 0 0,4-2 0,10-3 0,6-2 0,6-1 0,3-1 0,-5 3-8191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8:56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24575,'0'0'0,"0"0"0,2 0 0,4 0 0,5 0 0,9 2 0,13 4 0,13 2 0,5-1 0,-7-2-8191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8:53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10 24575,'-2'0'0,"1"0"0,0 0 0,0-1 0,-1 1 0,1 0 0,0-1 0,0 1 0,0-1 0,-3 0 0,-2-2 0,5 2 0,0 1 0,-1 0 0,1-1 0,-1 1 0,1 0 0,-1 0 0,1 0 0,-1 0 0,1 0 0,0 0 0,-1 1 0,1-1 0,-1 0 0,1 1 0,0-1 0,-1 1 0,-1 0 0,1 0 0,0 1 0,0-1 0,0 1 0,1-1 0,-1 1 0,0 0 0,1 0 0,-1 0 0,-1 3 0,-1 3 0,0 1 0,0 0 0,1-1 0,-3 13 0,0 10 0,1-1 0,1 2 0,2-1 0,1 0 0,6 55 0,-2-61-1365,0-5-5461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8:53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8:5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24575,'0'0'0,"0"3"0,1 14 0,0 1 0,1-1 0,1 1 0,1-1 0,0 0 0,1 0 0,1-1 0,13 28 0,-10-27 0,2 1 0,0-1 0,1-1 0,0 0 0,1 0 0,1-1 0,20 16 0,-27-25 0,0-1 0,0 0 0,1 0 0,0 0 0,0-1 0,0 0 0,0 0 0,1-1 0,0-1 0,14 4 0,-17-5 0,1-1 0,0 0 0,0 0 0,0 0 0,0-1 0,-1 1 0,1-2 0,0 1 0,-1-1 0,1 0 0,-1 0 0,1-1 0,-1 0 0,9-6 0,-8 5 0,-1-1 0,0 1 0,0-1 0,0-1 0,-1 1 0,0-1 0,0 0 0,0 0 0,-1 0 0,0-1 0,0 0 0,-1 0 0,5-10 0,-6 10 0,0 1 0,-1-1 0,0 1 0,0-1 0,0 0 0,-1 1 0,0-1 0,0 0 0,0 0 0,-1 1 0,0-1 0,-1 1 0,1-1 0,-1 1 0,-5-13 0,1 9 0,-1-1 0,1 1 0,-2 1 0,1-1 0,-1 1 0,-1 0 0,1 1 0,-1 0 0,-1 1 0,-12-9 0,3 5 0,0 0 0,0 1 0,-1 1 0,-39-12 0,49 18 24,0 1 0,-1 0 0,0 0 0,-11 0 0,19 2-111,-1 0-1,1 0 1,0 0 0,-1 1-1,1-1 1,0 1 0,0 0-1,-1 0 1,1 0-1,0 0 1,0 1 0,0-1-1,0 1 1,0 0 0,1 0-1,-5 3 1,-5 10-6739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58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654 85 24575,'-8'-2'0,"-13"-4"0,-1 0 0,-26-4 0,-48-1 0,37 5 0,-73-14 0,-3-1 0,123 20 0,-1 0 0,-17 1 0,25 0 0,0 1 0,1 0 0,-1 0 0,1 0 0,-1 0 0,1 1 0,-1-1 0,1 1 0,-7 4 0,9-4 0,0 0 0,0 0 0,0 0 0,0 0 0,1 0 0,-1 0 0,1 1 0,-1-1 0,1 0 0,0 1 0,-1 0 0,1-1 0,1 1 0,-1 0 0,0-1 0,1 1 0,-1 4 0,0 7 0,0-1 0,3 19 0,-2-21 0,8 76 0,4-1 0,28 107 0,-39-189 0,1 4 0,0 0 0,0 1 0,6 9 0,-7-16 0,0 1 0,1-1 0,-1 1 0,1-1 0,0 0 0,0 0 0,0 0 0,0 0 0,0 0 0,0 0 0,1 0 0,-1-1 0,5 3 0,5 1 0,0-1 0,0 0 0,0 0 0,14 1 0,52 4 0,-46-5 0,-22-3 0,93 12 0,-79-9 0,0 2 0,33 11 0,-46-13 0,-1 1 0,0 0 0,1 0 0,-2 1 0,1 1 0,17 14 0,-22-16 0,1 1 0,-1 0 0,0 0 0,-1 1 0,1-1 0,-1 1 0,-1 0 0,1 0 0,-1 0 0,0 1 0,2 9 0,-4-11 0,0-1 0,0 0 0,-1 0 0,1 1 0,-1-1 0,0 0 0,-1 1 0,1-1 0,-1 0 0,0 0 0,-1 1 0,-1 5 0,-1-4 0,1 0 0,-1 1 0,0-2 0,-1 1 0,1 0 0,-1-1 0,-8 8 0,-4 1 0,0 0 0,-1-2 0,-1 0 0,-34 18 0,32-19-455,0-2 0,-45 15 0,46-19-6371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8:54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1 24575,'-8'7'0,"2"-3"0,0 0 0,-1 0 0,0-1 0,0 1 0,0-2 0,-9 4 0,-47 9 0,49-13 0,-40 8 0,-74 3 0,-55-9 0,67-2 0,105-2 0,1 1 0,0 0 0,0 0 0,0 1 0,-12 4 0,18-5 0,0 1 0,1-1 0,-1 1 0,1 0 0,0 0 0,0 0 0,0 1 0,0-1 0,0 1 0,0-1 0,0 1 0,1 0 0,-1 0 0,1 0 0,0 1 0,-3 5 0,1 0 0,1 1 0,0-1 0,1 1 0,0-1 0,0 1 0,1 0 0,0 0 0,1 0 0,1 13 0,2 1 0,0 1 0,11 37 0,-9-46 0,0 1 0,1-1 0,0 0 0,2 0 0,0-1 0,0 0 0,1 0 0,16 18 0,-23-31 0,0 0 0,0-1 0,0 1 0,0-1 0,0 1 0,1-1 0,-1 0 0,0 0 0,1 0 0,-1 0 0,1 0 0,5 1 0,2-1 0,0 0 0,12 0 0,2-1 0,24 5 0,59 11 0,-92-12 0,1 0 0,-1 0 0,0 2 0,0 0 0,0 1 0,-1 0 0,23 16 0,-31-18 0,-1-1 0,1 0 0,-1 1 0,-1 0 0,1 0 0,-1 1 0,0-1 0,0 1 0,0 0 0,-1 0 0,0 0 0,0 0 0,0 1 0,-1-1 0,0 1 0,0 0 0,-1 0 0,0-1 0,0 1 0,-1 0 0,0 0 0,0 0 0,0 0 0,-1 0 0,-2 10 0,-1-3 0,-1-1 0,0 1 0,-1-1 0,-1 0 0,0 0 0,0-1 0,-1 0 0,-1 0 0,0-1 0,-1 0 0,0 0 0,-20 15 0,10-10 0,0-2 0,-1-1 0,0-1 0,-1 0 0,0-2 0,-41 14 0,59-23 0,-4 2 0,0-1 0,0 0 0,0 0 0,-10 0 0,15-2-1365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8:5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24575,'-5'2'0,"0"1"0,0-1 0,0 1 0,0 0 0,0 0 0,0 1 0,1-1 0,-1 1 0,1 0 0,-5 6 0,5-6 0,-7 9 0,-1 0 0,2 1 0,0 1 0,1-1 0,0 2 0,1-1 0,1 1 0,0 0 0,1 1 0,1-1 0,1 1 0,0 0 0,-2 34 0,5-42 0,1 0 0,1 0 0,0 0 0,0 0 0,0 0 0,1 0 0,1-1 0,-1 1 0,2-1 0,-1 1 0,1-1 0,7 11 0,-5-10 0,1 0 0,0 0 0,0-1 0,1 0 0,0 0 0,1-1 0,-1 0 0,1-1 0,19 10 0,-6-5 0,1-1 0,0-1 0,1-1 0,27 5 0,-4-4 0,56 3 0,-22-8 0,-68-4 0,1-1 0,0-1 0,23-5 0,-35 6 0,1 0 0,0 0 0,0 0 0,-1 0 0,1 0 0,0-1 0,4-3 0,-7 5 0,1 0 0,-1 0 0,0-1 0,0 1 0,1 0 0,-1-1 0,0 1 0,0-1 0,1 1 0,-1 0 0,0-1 0,0 1 0,0-1 0,1 1 0,-1 0 0,0-1 0,0 1 0,0-1 0,0 1 0,0-1 0,0 0 0,-1 0 0,1 1 0,0-1 0,-1 0 0,1 0 0,0 1 0,-1-1 0,1 0 0,-1 1 0,0-1 0,1 1 0,-1-1 0,1 1 0,-1-1 0,0 1 0,1-1 0,-2 0 0,-4-2 0,0 1 0,0-1 0,0 1 0,-1 0 0,1 0 0,0 1 0,-11-1 0,-3 1 0,-25 1 0,14 2-136,0 1-1,0 1 1,0 2-1,1 1 1,0 2-1,0 0 1,1 2-1,1 2 0,-46 26 1,37-14-6690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9:0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0 0,0 8 0,0 31 0,1 0 0,11 61 0,43 217-1365,-51-297-5461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9:51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1 549 24575,'0'0'0,"0"0"0,0 0 0,0 0 0,0 0 0,1 1 0,25 38 0,102 139 0,-113-160 0,63 73 0,-63-76 0,0 0 0,1-2 0,29 21 0,-37-30 0,-1 0 0,1-1 0,0 0 0,0-1 0,0 1 0,1-1 0,-1-1 0,1 0 0,-1 0 0,1 0 0,-1-1 0,1-1 0,14-2 0,7-2 0,-1-1 0,42-16 0,128-63 0,-104 41 0,-86 40 0,1 0 0,-1 1 0,1 0 0,-1 1 0,13-2 0,-17 3 0,0 1 0,1 0 0,-1 0 0,0 1 0,0-1 0,1 1 0,-1 0 0,0 1 0,0-1 0,0 1 0,6 3 0,-3 0 0,0 0 0,-1 0 0,0 0 0,0 1 0,-1 0 0,1 0 0,6 9 0,35 53 0,-39-54 0,-9-13 0,2 0 0,-1 0 0,0 1 0,0-1 0,0 0 0,0-1 0,1 1 0,-1 0 0,0 0 0,1 0 0,-1-1 0,1 1 0,-1-1 0,1 1 0,-1-1 0,1 0 0,-1 1 0,1-1 0,-1 0 0,1 0 0,-1 0 0,1 0 0,1-1 0,6 0 0,0 0 0,16-6 0,-10 3 0,85-22 0,35-8 0,-103 27 0,0 3 0,43-2 0,139 16 0,2 16 0,-100-11 0,-71-9 0,-1-3 0,50-1 0,-80-3 0,0 0 0,0-1 0,0 0 0,0-1 0,-1-1 0,1 0 0,-1-1 0,0 0 0,0-1 0,23-15 0,-24 11 0,1 0 0,-2-1 0,1 0 0,-1-1 0,-1-1 0,0 1 0,-1-2 0,-1 1 0,0-1 0,0-1 0,-2 1 0,7-19 0,-1-5 0,-2-1 0,-1-1 0,5-68 0,-7-109 120,-17 1-1605,8 187-5341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9:51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 24575,'-1'0'0,"-1"-1"0,1 1 0,0 0 0,-1 0 0,1 0 0,0 1 0,0-1 0,-2 0 0,1 1 0,0 0 0,0-1 0,1 1 0,-1 0 0,0 0 0,1 0 0,-1 0 0,1 0 0,-1 0 0,1 1 0,-1-1 0,1 0 0,0 1 0,-2 2 0,-14 25 0,16-26 0,-12 24 0,2 1 0,1-1 0,1 2 0,1-1 0,2 1 0,0 0 0,2 1 0,0 29 0,4-50 0,1-1 0,-1 1 0,1-1 0,1 1 0,0-1 0,0 0 0,0 0 0,1 0 0,0 0 0,1 0 0,0-1 0,0 1 0,1-1 0,-1 0 0,2 0 0,-1-1 0,1 1 0,0-1 0,0-1 0,0 1 0,1-1 0,0 0 0,0 0 0,0-1 0,14 6 0,-13-7 0,-1 0 0,1-1 0,-1 0 0,1 0 0,0 0 0,0-1 0,0 0 0,0-1 0,0 0 0,0 0 0,9-2 0,-12 1 0,-1 0 0,1 0 0,-1 0 0,1-1 0,-1 0 0,1 0 0,-1 0 0,0-1 0,0 1 0,0-1 0,0 0 0,-1 0 0,1 0 0,-1-1 0,1 1 0,-1-1 0,0 0 0,-1 0 0,5-7 0,-4 5 0,0 0 0,-1 0 0,0-1 0,0 1 0,0-1 0,-1 1 0,0-1 0,0 0 0,-1 1 0,0-1 0,-1-13 0,0 11 0,-1 0 0,0 0 0,-1 0 0,0 0 0,-1 0 0,1 1 0,-2-1 0,-4-7 0,1 4 0,-1 1 0,0 0 0,0 0 0,-1 1 0,0 0 0,-1 1 0,0 0 0,-1 0 0,1 1 0,-2 1 0,-17-8 0,19 10-50,1 2-1,-1-1 1,0 2-1,0-1 0,0 1 1,0 1-1,-1 0 1,1 1-1,0 0 1,-1 0-1,1 2 0,0-1 1,0 1-1,0 1 1,0 0-1,0 0 1,1 1-1,-1 1 0,1 0 1,0 0-1,0 1 1,1 0-1,0 0 1,0 1-1,0 1 1,-10 11-1,-10 16-6775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9:52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24575,'0'0'0,"-2"0"0,-2 0 0,-3 0 0,0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9:52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 24575,'-18'0'0,"-36"-1"0,-64 3 0,114-1 0,0-1 0,1 1 0,-1 0 0,0 1 0,0-1 0,1 1 0,-1-1 0,1 1 0,-1 0 0,1 0 0,0 1 0,0-1 0,0 1 0,0-1 0,0 1 0,0 0 0,-3 6 0,-1 1 0,1 1 0,0-1 0,1 1 0,-6 17 0,1 4 0,2 0 0,1 0 0,1 1 0,2 0 0,1 0 0,2 56 0,1-85 0,1 1 0,-1 0 0,1-1 0,0 1 0,0-1 0,0 1 0,1-1 0,-1 1 0,1-1 0,4 7 0,-3-8 0,-1 0 0,1 1 0,0-2 0,0 1 0,0 0 0,0-1 0,0 1 0,1-1 0,-1 0 0,1 0 0,-1 0 0,7 1 0,8 3 0,0-2 0,0 0 0,31 2 0,-8-1 0,-13-1 0,0 1 0,0 2 0,-1 0 0,41 18 0,-58-20 0,0 0 0,0 0 0,-1 1 0,1 1 0,-1-1 0,-1 1 0,1 1 0,-1 0 0,-1 0 0,1 0 0,-2 1 0,1 0 0,-1 1 0,8 14 0,-11-16 0,0 0 0,0-1 0,-1 1 0,0 0 0,-1 0 0,1 0 0,-2 1 0,1-1 0,-1 0 0,0 0 0,-1 0 0,0 0 0,0 0 0,-3 12 0,0-10 0,0 1 0,0-1 0,-1 0 0,0 0 0,-1 0 0,0-1 0,-1 0 0,1 0 0,-2 0 0,-10 9 0,-1-2-10,0 0 0,-1-1-1,-1-2 1,-34 18 0,-97 32-524,-57-1 482,-4-12-1342,198-47-4766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9:53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831 39 24575,'-27'-21'0,"21"17"0,-1 2 0,0-1 0,0 1 0,0 0 0,0 1 0,0-1 0,0 1 0,0 1 0,0-1 0,0 1 0,-1 1 0,1-1 0,-12 3 0,11-1 0,0 0 0,1 0 0,0 1 0,-1 0 0,1 0 0,0 1 0,1 0 0,-1 0 0,1 0 0,-1 1 0,1 0 0,-8 9 0,11-10 0,0-1 0,1 1 0,-1-1 0,1 1 0,0 0 0,0 0 0,0 0 0,1 1 0,0-1 0,-1 0 0,0 6 0,2-3 0,-1-1 0,1 1 0,0-1 0,1 1 0,-1-1 0,4 13 0,2 1 0,2-1 0,0 1 0,17 30 0,-23-47 0,29 53 0,24 48 0,-52-99 0,-1 1 0,0 0 0,0-1 0,0 1 0,-1 0 0,0 0 0,0 0 0,0 12 0,-2-14 0,1 0 0,-1 0 0,0 0 0,0 0 0,0 0 0,-1 0 0,1 0 0,-1-1 0,0 1 0,0 0 0,0-1 0,-1 0 0,1 0 0,-5 5 0,-3 1 0,0 1 0,-1-2 0,0 1 0,0-2 0,-1 1 0,-21 8 0,-82 28 0,114-44 0,-362 101-556,312-89-253,-18 5-6017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9:53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0 710 24575,'1'-1'0,"-1"-1"0,0 1 0,1 0 0,0-1 0,-1 1 0,1 0 0,0 0 0,0-1 0,-1 1 0,1 0 0,0 0 0,0 0 0,0 0 0,0 0 0,2-1 0,4-4 0,60-63 0,104-116 0,-152 161 0,-1-1 0,-2-1 0,0 0 0,-1-1 0,-2-1 0,12-34 0,-21 47 0,1 0 0,-2-1 0,0 1 0,1-31 0,-4 40 0,-1 0 0,1 0 0,-1-1 0,0 1 0,-1 0 0,-2-9 0,3 12 0,-1-1 0,0 1 0,1 0 0,-1 0 0,0 0 0,-1 0 0,1 0 0,0 1 0,-1-1 0,1 0 0,-1 1 0,-3-3 0,2 3 0,1 1 0,-1-1 0,0 0 0,1 1 0,-1 0 0,0 0 0,0 0 0,0 0 0,0 1 0,1-1 0,-1 1 0,0 0 0,0 0 0,0 0 0,0 1 0,-6 1 0,0 0 0,1 1 0,0 1 0,-1-1 0,1 1 0,-13 8 0,13-6 0,1 0 0,-1 1 0,1 0 0,0 0 0,0 0 0,1 1 0,0 0 0,0 1 0,1-1 0,0 1 0,1 1 0,0-1 0,0 1 0,1 0 0,0 0 0,1 0 0,0 0 0,1 0 0,0 1 0,0 0 0,1-1 0,1 1 0,0 0 0,0-1 0,3 17 0,0-10 2,1 0-1,1 0 1,0 0-1,1-1 1,1 0-1,0 0 1,2 0-1,-1-1 1,2-1-1,18 23 1,-12-18-32,2-2 1,0 1 0,1-2-1,0-1 1,1 0 0,44 23-1,-17-16-500,0-2 0,2-2 0,51 11 0,6-5-5352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9:54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24575,'0'0'0,"0"0"0,0 0 0,-2 0 0,-1 2 0,1 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58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52 24575,'-1'1'0,"1"0"0,-1 1 0,1-1 0,0 0 0,-1 1 0,1-1 0,0 0 0,-1 3 0,1 3 0,0 1 0,1-1 0,-1 0 0,1 0 0,1 0 0,2 9 0,9 28-6,1 0-1,25 49 0,49 81-602,102 145 377,3 5 888,-185-310-518,-5-11-93,-2-5-27,-2-7-15,1 8-2,-5-80-55,4 0 0,4-1 1,21-138-1,-3 109-94,6 0 1,43-116 0,-4 67-1109,-38 106-5022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9:55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1 24575,'-18'5'0,"10"0"0,0 0 0,0 0 0,1 1 0,0 0 0,0 1 0,-9 10 0,-34 48 0,46-59 0,-81 119 0,-46 64 0,110-163 0,13-18 0,1 1 0,0 0 0,1 0 0,0 1 0,1 0 0,0 0 0,-5 13 0,9-21 0,1 0 0,-1 0 0,1 0 0,0 0 0,-1 0 0,1 0 0,0 0 0,0 0 0,1 0 0,-1 0 0,0-1 0,1 1 0,-1 0 0,1 0 0,1 3 0,-1-2 0,1 0 0,0-1 0,0 1 0,1-1 0,-1 1 0,0-1 0,1 0 0,-1 0 0,6 3 0,2 2 0,1-2 0,0 1 0,0-2 0,20 7 0,104 21-1365,23-3-5461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46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24575,'0'20'0,"0"18"54,14 412-499,-7-378 360,3 0-1,3 0 1,4-1-1,30 81 1,-18-77 85,4-2 0,4-2 0,2-1 0,3-1 0,3-3 0,3-2 0,3-2 0,65 61 0,-47-59-216,2-3-1,3-3 1,3-3 0,2-4 0,2-3 0,2-4 0,137 52 0,-81-50-656,1-5 1,166 24-1,299 7-1566,-30-37 1680,3-14-475,-226-9 914,734 35 86,-176-6-110,-496-28 133,-205-13 1432,-4-9 3436,-186 7-3508,-19 2-1121,0 0-1,0 0 1,0 0 0,0 0-1,1 0 1,-1 0 0,0 0 0,0 0-1,0 0 1,0 0 0,0 0-1,0 0 1,0 0 0,1 0-1,-1 0 1,0 0 0,0 0-1,0 0 1,0-1 0,0 1 0,0 0-1,0 0 1,0 0 0,0 0-1,0 0 1,0 0 0,1 0-1,-1 0 1,0-1 0,0 1-1,0 0 1,0 0 0,0 0-1,0 0 1,0 0 0,0 0 0,0 0-1,0-1 1,0 1 0,0 0-1,0 0 1,0 0 0,0 0-1,0 0 1,0 0 0,-1 0-1,1-1 1,0 1 0,0 0 0,0 0-1,0 0 1,0 0 0,0 0-1,0 0 1,0 0 0,0 0-1,0 0 1,0-1 0,0 1-1,-1 0 1,1 0 0,0 0 0,0 0-1,0 0 1,0 0 0,0 0-1,-6-4 106,-1 0 0,1 0 0,-1 1 0,-8-3 0,8 3-637,-25-11-6111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4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24575,'7'1'0,"1"-1"0,-1 1 0,1 1 0,-1-1 0,9 4 0,23 8 5,0 2 1,54 28-1,69 53-216,-105-59-127,-2 2 0,77 72-1,-108-87 344,-1 1 0,-1 1 0,-1 0 0,-2 2 1,0 0-1,-2 1 0,15 35 0,-21-36-37,0 1 0,-2 0 0,-1 1 0,-1 0 0,-1 0 0,-2 1 0,-1-1 0,-2 1 1,-1 0-1,-1-1 0,-2 1 0,-7 34 0,-2-15 32,-3 0 0,-27 65 0,-55 91 0,17-38 0,62-127 48,-15 53 0,28-74-287,0 1-1,1 0 1,1 0-1,0 34 1,7 6-5267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8:58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24575,'0'0'0,"0"0"0,4 0 0,9 0 0,9 0 0,11 0 0,12-2 0,8-3 0,2 1 0,-9-1-8191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8:57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24575,'0'0'0,"0"0"0,1 0 0,4 0 0,1 0 0,3 0 0,3 0 0,3 0 0,4 0 0,3-2 0,5-2 0,-2-1 0,-4 1-8191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8:57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24575,'0'0'0,"2"0"0,4 0 0,9 0 0,8 2 0,9-1 0,12-5 0,9-5 0,-1-4 0,-10 2-8191</inkml:trace>
  <inkml:trace contextRef="#ctx0" brushRef="#br0" timeOffset="1">929 113 24575,'0'0'0,"0"0"0,2 0 0,4 0 0,9-2 0,10-2 0,5-5 0,3-2 0,-6 0-8191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0:4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24575,'0'338'0,"1"372"0,26-259-8,34-5-669,21 69 677,-38-306-1251,-30-164-5004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0:43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24575,'0'6'0,"0"-6"0,0 0 0,0 0 0,0 0 0,0 0 0,0 1 0,0-1 0,0 0 0,-1 0 0,1 0 0,0 0 0,0 1 0,0-1 0,0 0 0,0 0 0,0 0 0,0 0 0,0 1 0,0-1 0,0 0 0,0 0 0,0 0 0,0 0 0,0 1 0,0-1 0,1 0 0,-1 0 0,0 0 0,0 0 0,0 0 0,0 1 0,0-1 0,0 0 0,0 0 0,0 0 0,0 0 0,1 0 0,-1 0 0,0 1 0,0-1 0,0 0 0,0 0 0,0 0 0,1 0 0,-1 0 0,0 0 0,0 0 0,10 0-227,-1 0-1,0-1 1,0 0-1,1-1 1,15-5-1,-13 2-6598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2:19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24575,'0'0'0,"0"0"0,0 0 0,0 0 0,0 0 0,0 0 0,0 0 0,0 0 0,-6 2 0,3 1 0,0-1 0,0 1 0,1-1 0,-1 1 0,1 0 0,0 0 0,-3 6 0,-12 27 0,14-30 0,-12 34 0,2 0 0,1 0 0,2 2 0,-8 79 0,12-26 0,6 104 0,24 148 0,16-3 0,-12-153 0,-16-134 0,24 75 0,-25-101 0,2 0 0,0-2 0,33 53 0,-33-63 0,1 0 0,1-1 0,1-1 0,0-1 0,1 0 0,25 18 0,-29-25 0,0 0 0,0-1 0,1-1 0,27 11 0,-36-16 0,1 0 0,0-1 0,0 0 0,0 0 0,0 0 0,0 0 0,0-1 0,0 0 0,0 0 0,0-1 0,0 0 0,0 0 0,0 0 0,0-1 0,8-3 0,-5 0 0,0 0 0,-1-1 0,1 1 0,-1-2 0,0 1 0,-1-1 0,0-1 0,8-8 0,6-11 0,19-34 0,0-7 0,36-86 0,21-82 0,78-259-790,-160 451 849,133-481-59,-142 498-62,10-34 327,-14 53-177,1 1 0,0-1 0,0 1 0,1 0 0,7-10 0,-10 15-88,0 1 0,1-1 0,-1 1 0,1-1 0,-1 1 0,1-1 0,-1 1 0,1 0 0,0 0 0,0 0 0,0 0 0,0 0 0,0 0 0,0 1 0,0-1 0,0 1 0,0-1 0,0 1 0,0 0 0,0 0 0,0 0 0,0 0 0,0 0 0,0 0 0,0 0 0,1 1 0,-1-1 0,0 1 0,0 0 0,3 1 0,3 2 0,0 0 0,-1 0 0,0 1 0,0 0 0,0 1 0,8 7 0,6 9 0,0 0 0,-2 2 0,0 0 0,-2 2 0,-1 0 0,17 34 0,-16-21 0,-1 2 0,-2-1 0,17 81 0,-7 27 0,2 8 0,-22-137 0,0 0 0,10 24 0,-11-37 0,0 1 0,0-1 0,1 0 0,-1 0 0,1 0 0,0-1 0,1 1 0,0-1 0,9 8 0,-13-12 0,1 1 0,-1-1 0,1-1 0,0 1 0,0 0 0,0 0 0,0-1 0,-1 1 0,1-1 0,0 1 0,0-1 0,0 0 0,0 0 0,0 0 0,0 0 0,0 0 0,0 0 0,0 0 0,0-1 0,0 1 0,0-1 0,0 0 0,0 1 0,-1-1 0,1 0 0,0 0 0,1-1 0,6-4 0,0 0 0,-1-1 0,14-14 0,-19 18 0,139-159 0,-35 36 0,-81 98 0,1 1 0,40-29 0,-58 50 0,-1 0 0,1 0 0,0 1 0,1 0 0,-1 0 0,14-3 0,-17 6 0,0 1 0,-1 0 0,1 0 0,0 1 0,0 0 0,0 0 0,0 0 0,0 0 0,0 1 0,0 0 0,0 1 0,9 2 0,19 11 0,-1 1 0,54 35 0,-60-34 0,84 52 0,85 51 0,-177-109 0,0-1 0,1-1 0,32 10 0,-37-15 0,0-1 0,0 0 0,0-1 0,0-1 0,29-1 0,-15-3 0,0-1 0,0-1 0,-1-1 0,0-2 0,0 0 0,-1-2 0,0-1 0,0-2 0,41-26 0,8-6 0,-62 38 0,-1 1 0,1 1 0,1 0 0,13-3 0,3 3 0,0 1 0,1 1 0,-1 2 0,44 4 0,128 23 0,-179-23 0,254 43-756,32 5-576,3-13 989,-74-22 343,-1-10 0,364-37 0,-482 15 0,0-6 0,-2-5 0,120-43 0,-118 26-960,-24 7-3840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2:27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310 137 24575,'575'0'0,"-942"6"0,38 0 0,155-6 0,162-1 0,12 1 0,0 0 0,0 0 0,-1 0 0,1 0 0,0 0 0,0 0 0,0 0 0,0 0 0,0 0 0,0 0 0,0 0 0,0 0 0,-1 0 0,1 0 0,0 0 0,0 0 0,0 0 0,0-1 0,0 1 0,0 0 0,0 0 0,0 0 0,0 0 0,0 0 0,0 0 0,0 0 0,0 0 0,0 0 0,-1 0 0,1-1 0,0 1 0,0 0 0,0 0 0,0 0 0,0 0 0,0 0 0,0 0 0,0 0 0,0 0 0,0-1 0,0 1 0,0 0 0,0 0 0,1 0 0,0-1 0,0 0 0,1-1 0,-1 1 0,1 1 0,0-1 0,-1 0 0,1 0 0,0 0 0,2 0 0,38-12 0,63-12 0,48 1 0,-140 22 0,139-17 0,0 7 0,192 8 0,-337 5 0,-19-1 0,-585 0 0,592 0 0,5-2 0,12-3 0,66-14-1353,-78 19 1341,50-11-6814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43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24575,'1'-1'0,"-1"1"0,1-1 0,-1 0 0,0 1 0,1-1 0,0 0 0,-1 1 0,1-1 0,-1 1 0,1-1 0,0 1 0,-1-1 0,2 0 0,-1 1 0,-1 0 0,0 0 0,1 0 0,-1 0 0,0 0 0,1-1 0,-1 1 0,1 0 0,-1 0 0,0 0 0,1 1 0,-1-1 0,0 0 0,1 0 0,-1 0 0,1 0 0,-1 0 0,0 0 0,1 0 0,-1 1 0,0-1 0,1 0 0,-1 0 0,0 0 0,0 1 0,1-1 0,-1 0 0,0 0 0,0 1 0,1-1 0,-1 0 0,0 1 0,7 14 0,0 8 0,-1 1 0,4 43 0,-1 56 0,-8-107 0,7 456-1257,2 39 1261,18-250-133,-16-200-383,1 1 0,26 64 0,-20-75-4761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3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4 0,-1 120 0,2 145 0,1-232-227,1-1-1,1 0 1,2 0-1,2 0 1,16 46-1,-5-33-6598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31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0,0 0 0,0 0 0,0 0 0,2 0 0,0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31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0 24575,'-1'1'0,"0"-1"0,0 1 0,1-1 0,-1 0 0,0 1 0,0-1 0,0 1 0,1 0 0,-1-1 0,0 1 0,1 0 0,-1-1 0,1 1 0,-1 0 0,1 0 0,-1-1 0,0 2 0,0 1 0,-16 22 0,1 2 0,2 0 0,-16 40 0,28-59 0,-1 0 0,1 0 0,0 0 0,1 0 0,0 0 0,0 1 0,1-1 0,1 13 0,0-14 0,0 0 0,0-1 0,1 1 0,0-1 0,1 0 0,-1 1 0,1-1 0,0 0 0,1-1 0,-1 1 0,6 5 0,0 0 0,1-1 0,0-1 0,0 1 0,1-2 0,1 1 0,-1-2 0,1 1 0,0-2 0,1 0 0,0 0 0,26 7 0,-20-8 0,-1-1 0,1-1 0,-1 0 0,1-2 0,0 0 0,0-1 0,0-1 0,26-4 0,-36 3 0,0 0 0,1 0 0,-1-1 0,0-1 0,0 1 0,15-10 0,-21 11 0,0 0 0,0 0 0,0-1 0,0 0 0,0 1 0,0-1 0,0 0 0,-1 0 0,0-1 0,1 1 0,-1 0 0,0-1 0,-1 1 0,1-1 0,-1 0 0,1 1 0,-1-1 0,1-8 0,-2 7 0,0-1 0,0 1 0,0-1 0,-1 1 0,0-1 0,0 1 0,0-1 0,-1 1 0,1 0 0,-1-1 0,-1 1 0,1 0 0,-6-8 0,-1 0 0,-1 1 0,1 1 0,-23-21 0,7 11 0,0 1 0,-1 1 0,-1 2 0,-1 0 0,-1 2 0,0 1 0,0 1 0,-1 2 0,-1 1 0,0 1 0,-1 2 0,1 1 0,-52-3 0,73 9-227,0 0-1,-1 0 1,1 1-1,0 1 1,-19 4-1,8 3-6598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32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 24575,'0'5'0,"-2"42"0,-2 1 0,-2-2 0,-2 1 0,-2-1 0,-21 61 0,19-74 0,-1 0 0,-1-1 0,-29 47 0,33-64 0,0 0 0,-1-1 0,0 0 0,-1-1 0,-1-1 0,0 0 0,-1 0 0,-28 17 0,33-23 0,-24 15 0,33-21 0,-1 0 0,1 0 0,0 0 0,0 0 0,0 0 0,0 0 0,0 0 0,-1 0 0,1 0 0,0 0 0,0 0 0,0 0 0,0 1 0,0-1 0,0 0 0,-1 0 0,1 0 0,0 0 0,0 0 0,0 0 0,0 0 0,0 1 0,0-1 0,0 0 0,0 0 0,0 0 0,0 0 0,0 0 0,0 1 0,0-1 0,0 0 0,0 0 0,0 0 0,0 0 0,0 1 0,0-1 0,0 0 0,0 0 0,0 0 0,0 0 0,0 0 0,0 1 0,0-1 0,0 0 0,0 0 0,0 0 0,0 0 0,0 0 0,1 0 0,-1 1 0,0-1 0,0 0 0,0 0 0,0 0 0,0 0 0,0 0 0,0 0 0,1 0 0,-1 0 0,0 0 0,0 0 0,0 0 0,0 1 0,1-1 0,13 2 0,-8-1 0,181 21-455,1-8 0,229-12 0,-372-5-6371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32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24575,'0'3'0,"1"11"0,0-1 0,1 0 0,5 17 0,-4-16 0,54 217 0,-8-36 0,-41-158-105,92 331-1155,-86-328-5566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33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24575,'-13'6'0,"11"-4"0,1 0 0,-1-1 0,1 1 0,-1 0 0,1 0 0,0 0 0,-1 0 0,1 0 0,0 1 0,1-1 0,-2 3 0,-4 29 0,5-30 0,-1 26 0,0 0 0,2 0 0,1 0 0,1 0 0,2 0 0,1 0 0,2-1 0,0 1 0,2-2 0,13 29 0,-12-35 0,0 1 0,2-2 0,1 1 0,0-2 0,2 0 0,0 0 0,2-2 0,0 0 0,0 0 0,2-2 0,0 0 0,36 21 0,-40-28 0,0-2 0,1 0 0,0-1 0,30 8 0,-34-12 0,1 0 0,-1 0 0,1-1 0,-1-1 0,1 0 0,-1 0 0,15-4 0,-22 4 0,-1-1 0,1 0 0,-1-1 0,0 1 0,0-1 0,1 0 0,-1 0 0,0 0 0,0-1 0,-1 1 0,1-1 0,0 0 0,-1 0 0,0 0 0,4-5 0,-5 5 0,0 0 0,0-1 0,0 0 0,0 0 0,-1 1 0,1-1 0,-1 0 0,0 0 0,0 0 0,0 0 0,-1 0 0,0-1 0,1 1 0,-1 0 0,-1 0 0,1 0 0,-1-5 0,-1 2 0,0-1 0,0 0 0,-1 0 0,0 1 0,0 0 0,0-1 0,-1 1 0,0 1 0,-8-11 0,4 8 0,1 1 0,-1 0 0,-1 0 0,0 1 0,0 0 0,-12-7 0,7 6 0,-1 1 0,1 0 0,-1 1 0,-1 1 0,1 0 0,-1 1 0,0 0 0,0 2 0,-28-2 0,28 5-105,0 0 0,-1 1 0,1 0 0,0 2 0,0 0 0,1 0 0,-1 2 0,1 0 0,0 1 0,1 0 0,0 1 0,-26 19 0,-8 13-6721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2:31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1657 24575,'14'-2'0,"86"-16"-329,135-7 0,104 14-569,-238 9 823,100-1-144,230-7-1047,1-17 434,-119-13-468,311-80 1,73-49 498,-508 116 99,266-113-1,109-99 703,-427 195 21,-5-6 0,157-116-1,-128 64 1129,-14-11 1688,-137 129-2347,-1-1 0,1-1 1,8-14-1,-17 24-471,1-1-1,0 0 1,-1 1-1,0-1 0,0 0 1,0 0-1,0 0 1,0 0-1,-1-1 1,1 1-1,-1 0 1,0 0-1,1 0 1,-2 0-1,1 0 1,0-1-1,-1 1 1,1 0-1,-1 0 1,-1-4-1,-7-8-5853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2:32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619 1 24575,'-3'0'0,"-1"1"0,1 0 0,-1 0 0,1 0 0,-1 0 0,1 1 0,0-1 0,0 1 0,-1 0 0,1 0 0,0 0 0,1 0 0,-4 4 0,-7 4 0,-55 37 0,-2-3 0,-2-3 0,-134 55 0,169-83 0,24-9 0,0 0 0,0 1 0,0 1 0,1 0 0,-18 11 0,29-16 0,0-1 0,0 1 0,1 0 0,-1-1 0,0 1 0,1 0 0,-1 0 0,0-1 0,1 1 0,-1 0 0,1 0 0,-1 0 0,1 0 0,0 0 0,-1 0 0,1 0 0,0 0 0,0 0 0,0 0 0,-1 1 0,2 0 0,-1 0 0,0-1 0,1 1 0,-1-1 0,1 1 0,-1-1 0,1 1 0,0-1 0,0 0 0,-1 1 0,3 1 0,2 3 0,0-1 0,0-1 0,0 1 0,11 6 0,-1-1 0,1-2 0,0 0 0,28 10 0,53 11 0,-27-12-1365,-5-4-5461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2:33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24575,'0'0'0,"0"0"0,-2 4 0,-2 9 0,-3 17 0,0 21 0,1 16 0,0 9 0,1 3 0,1-1 0,2-4 0,0-5 0,3-7 0,1-8 0,1-14 0,-1-13-8191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2:33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43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13 24575,'17'-7'0,"0"5"0,1 0 0,-1 1 0,1 0 0,0 1 0,21 4 0,92 20 0,-72-10-142,0 3 0,108 46 0,-137-49 89,-1 1 0,-1 1 0,0 2-1,-1 0 1,-1 2 0,-1 1 0,26 29-1,-42-41 54,-2 1 0,1-1 0,-1 1 0,0 1 0,-1-1 0,-1 1 0,0 0 0,7 19 0,-10-21 0,-1-1 0,1 1 0,-1 0 0,-1-1 0,1 1 0,-2 0 0,1-1 0,-1 1 0,0 0 0,-1-1 0,0 1 0,-6 14 0,1-6 14,0 0-1,-2-1 0,0 0 0,-14 17 1,0-3-180,-31 31 0,-9-1-121,-2-3-1,-72 49 1,-156 83-178,194-132-14,-192 78 0,205-104-4310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2:34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20 24575,'-2'6'0,"-2"15"0,2 1 0,1-1 0,0 23 0,1-9 0,-1 8 0,0 69 0,2-93 0,1 1 0,1 0 0,7 28 0,-7-41 0,-1-1 0,1 0 0,0 0 0,0-1 0,0 1 0,1-1 0,0 1 0,0-1 0,0 0 0,1-1 0,0 1 0,0-1 0,0 0 0,0 0 0,1 0 0,-1-1 0,1 0 0,0 0 0,11 4 0,-4-3 0,-1-1 0,1 0 0,0 0 0,-1-1 0,1-1 0,0 0 0,0-1 0,0-1 0,15-1 0,-18 0 0,0-1 0,1 0 0,-1 0 0,0-1 0,0 0 0,-1-1 0,1 0 0,-1 0 0,0-1 0,0 0 0,-1-1 0,0 0 0,12-13 0,-11 9 0,0 1 0,-1-1 0,0-1 0,-1 0 0,0 0 0,-1 0 0,-1-1 0,0 0 0,0 0 0,2-17 0,-5 23 0,-1-1 0,0 0 0,-1 0 0,0 0 0,0 0 0,-1 0 0,0 0 0,0 0 0,-1 1 0,-3-13 0,1 10 0,-1 0 0,0 1 0,0-1 0,0 1 0,-1 0 0,-1 1 0,-8-10 0,1 4 0,-1 1 0,0 0 0,-1 1 0,0 1 0,-1 1 0,0 0 0,0 1 0,-24-8 0,28 12 0,-1 0 0,0 1 0,-1 1 0,1 0 0,-1 1 0,1 1 0,-23 0 0,32 1 0,-1 1 0,0-1 0,1 1 0,-1 0 0,1 1 0,-1-1 0,1 1 0,-1 0 0,1 1 0,0-1 0,0 1 0,0 0 0,0 0 0,1 0 0,-1 1 0,1 0 0,0 0 0,0 0 0,0 0 0,1 1 0,-6 8 0,5-5-341,0 0 0,1 0-1,-4 16 1,-3 23-6485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2:35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24575,'0'0'0,"2"-2"0,2-1 0,0 1 0,1 0 0,-1 0 0,1 0 0,-1 0 0,1 1 0,-1 0 0,1 0 0,0 0 0,7 0 0,-3 0 0,0 1 0,0 0 0,0 1 0,16 3 0,-19-3 0,0 1 0,-1 0 0,1 0 0,0 0 0,-1 1 0,0-1 0,1 1 0,-1 1 0,8 6 0,-10-8 0,-1 1 0,1 0 0,-1 0 0,0 0 0,0 0 0,0 0 0,0 0 0,-1 0 0,1 0 0,-1 1 0,0-1 0,0 1 0,0-1 0,0 1 0,-1-1 0,1 1 0,-1 6 0,-1 11 0,-1 1 0,-6 31 0,-15 43 0,-5 22 0,27-113 0,0 0 0,1-1 0,0 1 0,0 0 0,0 0 0,1 4 0,-1-6 0,1-1 0,0 1 0,0-1 0,0 0 0,0 1 0,0-1 0,0 0 0,1 0 0,-1 0 0,1 0 0,-1 0 0,1 0 0,2 2 0,13 9 0,1 0 0,0-2 0,0 0 0,27 11 0,-6-2 0,-29-15 0,113 66 0,-108-62 0,-2 2 0,1 0 0,-1 0 0,-1 1 0,0 0 0,12 17 0,-20-24 0,-1 0 0,0 0 0,-1 0 0,1 0 0,-1 0 0,0 0 0,0 1 0,1 7 0,-2-9 0,-1 0 0,0 0 0,0 0 0,0 0 0,0-1 0,0 1 0,-1 0 0,0 0 0,0 0 0,0 0 0,0-1 0,-1 1 0,-1 3 0,-3 3 0,0-1 0,0 0 0,-1 0 0,-1-1 0,1 1 0,-1-2 0,-12 11 0,-4 0 0,-40 22 0,28-20-682,-49 19-1,60-30-6143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0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24575,'0'0'0,"-2"4"0,-2 8 0,-5 17 0,0 25 0,1 32 0,2 26 0,2 17 0,5 15-1270,7 13 1270,5 3 0,9-3 0,9-5 0,8-14 0,4-19 0,1-23 0,-7-29-6921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06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24575,'0'0'0,"2"0"0,8 2 0,20 5 0,21 2 0,24 2 0,29-2 0,23-8 0,14-8-1247,3-14 1247,0-10 0,-7-7 0,-14-6 0,-20 2 0,-27 8-6944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0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24575,'5'9'0,"74"142"-100,74 151-412,-107-200 347,34 109 0,-72-186 165,-1 1 0,-1 0 0,-2 0 0,0 1 0,-1-1 0,-3 50 1,-5-25-606,-16 67 1,3-40-5437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06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171 395 24575,'-1'1'0,"1"-1"0,-1 1 0,1-1 0,-1 1 0,1-1 0,-1 1 0,1-1 0,0 1 0,-1 0 0,1-1 0,0 1 0,0 0 0,-1-1 0,1 1 0,0 1 0,-1-1 0,-1 9 0,-1-1 0,1 1 0,1 0 0,0 0 0,0 0 0,2 12 0,0-3 0,1 1 0,6 24 0,-4-28 0,1-1 0,1 1 0,0-1 0,0 0 0,2-1 0,0 0 0,0 0 0,2 0 0,19 22 0,-20-26 0,1-1 0,0 0 0,0-1 0,1 0 0,0-1 0,0 0 0,1 0 0,0-1 0,0-1 0,0 0 0,1-1 0,21 5 0,-15-6-20,1-2-1,-1 0 0,0-1 1,1-1-1,-1 0 1,0-2-1,0 0 1,0-1-1,29-11 0,-18 4-47,-2-1-1,1-1 1,-1-2-1,-1-1 1,29-22-1,-38 23 69,0 0 0,-1 0 0,0-2 0,-2 0 0,0-1 0,0-1 0,16-28 0,-24 34 0,-1 0 0,0-1 0,0 0 0,-1 1 0,-1-2 0,-1 1 0,0 0 0,0-1 0,-2 1 0,1-1 0,-2 0 0,-2-27 0,0 29 0,-1-1 0,0 1 0,-1 0 0,0 1 0,-1-1 0,-1 1 0,0 0 0,-14-22 0,10 21 0,0 0 0,-1 1 0,-1 0 0,0 0 0,0 1 0,-23-14 0,12 11 0,-1 1 0,0 1 0,-1 1 0,0 1 0,-1 1 0,0 2 0,0 0 0,-48-5 0,43 10 0,0 1 0,0 1 0,0 1 0,1 2 0,-1 1 0,0 2 0,-41 12 0,47-9 0,-1 0 0,2 2 0,-1 1 0,1 0 0,1 2 0,1 1 0,0 1 0,-33 30 0,42-33-631,-18 24 0,5 3-5681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07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24575,'0'0'0,"0"0"0,0 0 0,-1 0 0,-4 2 0,-3 2 0,-2 1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07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24575,'-1'0'0,"-1"1"0,1-1 0,0 1 0,1-1 0,-1 1 0,0 0 0,0 0 0,0-1 0,0 1 0,0 0 0,1 0 0,-1 0 0,0 0 0,1 0 0,-1 0 0,1 0 0,-1 2 0,-1 1 0,-37 70 0,-28 80 0,35-78 0,-64 127 0,89-189 0,5-10 0,-23 51 0,23-50 0,1 0 0,-1 0 0,1 1 0,0-1 0,1 1 0,-1-1 0,1 0 0,0 10 0,1-13 0,-1 0 0,0 0 0,1-1 0,-1 1 0,1 0 0,0 0 0,0-1 0,0 1 0,-1-1 0,1 1 0,1-1 0,-1 1 0,2 1 0,-1 0 0,2-1 0,-1 0 0,0 1 0,0-1 0,8 3 0,7 2 0,1-1 0,1 0 0,-1-2 0,1 0 0,20 1 0,53 3-394,151-6 0,95-28-192,180-26-985,-431 43-3675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07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24575,'0'4'0,"2"283"0,-13 77 0,2-127 0,8-208-455,1 0 0,7 50 0,-2-58-6371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08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1 24575,'-6'5'0,"-111"94"0,-8-9 0,44-33 0,44-30 0,-76 59 0,110-83 0,-1 0 0,0 0 0,1 1 0,0 0 0,0 0 0,0 0 0,-5 8 0,8-10 0,-1 0 0,0 1 0,1-1 0,-1 0 0,1 0 0,0 1 0,0-1 0,0 0 0,0 1 0,0-1 0,0 0 0,0 0 0,1 1 0,-1-1 0,1 0 0,0 0 0,0 0 0,0 1 0,1 1 0,8 12 0,1-1 0,0 0 0,1-1 0,20 19 0,-23-24 0,103 101 0,84 90 0,-191-194 0,2 2 0,0 1 0,0-1 0,-1 1 0,7 13 0,-12-19 0,0-1 0,0 0 0,0 1 0,0-1 0,-1 1 0,1-1 0,-1 1 0,1-1 0,-1 1 0,0-1 0,0 1 0,0-1 0,-1 1 0,1-1 0,0 1 0,-1-1 0,0 1 0,1-1 0,-1 1 0,0-1 0,0 0 0,-1 1 0,-2 3 0,-4 3 0,0-1 0,0 0 0,-1 0 0,-1 0 0,1-1 0,-17 9 0,-65 34 0,-126 52 0,202-96-1365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3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4 0,1 8 0,2 16 0,3 22 0,3 22 0,2 11 0,0 2 0,-1-6 0,0-14 0,-3-14 0,-1-16 0,-3-12 0,-1-11-8191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44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24575,'0'0'0,"0"1"0,-12 165 0,8-131 0,-17 141 0,-3 22 0,16 1 0,8-196 0,0 1 0,0-1 0,0 1 0,1-1 0,0 0 0,0 1 0,-1-1 0,4 6 0,-3-8 0,0 1 0,0-1 0,0 1 0,0-1 0,0 0 0,1 0 0,-1 0 0,1 0 0,-1 0 0,0 0 0,1 0 0,0 0 0,-1 0 0,1 0 0,-1-1 0,1 1 0,0-1 0,0 0 0,1 1 0,8 1 0,-1-1 0,1-1 0,-1 0 0,1 0 0,0-1 0,11-2 0,65-18 0,-78 19 0,434-150-806,-355 120 740,-5 1-1154,-19 7-4879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08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24575,'0'0'0,"2"2"0,4 4 0,9 9 0,13 9 0,25 10 0,28 6 0,25-3 0,23-10 0,19-14-1339,6-20 1339,-6-17 0,-16-13 0,-27-4 0,-31 6-6852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0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24575,'0'0'0,"10"16"0,19 36 0,27 60 0,19 61 0,3 51-3276,-8 31 2114,-21 3 1162,-24-15 0,-28 21 0,-13-36-3753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16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0 24575,'-10'3'0,"-3"4"0,0 1 0,0 0 0,0 1 0,-14 14 0,12-11 0,-134 123 0,130-115 0,1 1 0,1 1 0,1 0 0,1 1 0,-17 34 0,27-44 0,0 0 0,0-1 0,2 1 0,-1 1 0,2-1 0,-1 0 0,2 1 0,0-1 0,2 28 0,1-26 0,0 0 0,1 0 0,1-1 0,0 1 0,1-1 0,1 0 0,0 0 0,13 22 0,-7-18 3,1-1 0,1 0 0,0 0 0,2-2 0,-1 0-1,2-1 1,0 0 0,0-1 0,1-1 0,31 15 0,-20-13-105,0-2 0,1-1 0,0-1 0,1-2 0,0-1 0,51 6 0,-63-12 86,1 0 0,0-1-1,-1-1 1,1-1 0,-1-1 0,0-1 0,0 0 0,26-10 0,-30 8 4,-1 0 0,1-2 0,-1 1-1,0-2 1,-1 0 0,0-1-1,0 0 1,-1-1 0,-1 0-1,16-20 1,-16 17 11,-2 0 0,0-1 0,0 0 0,-2 0 0,0-1 0,0 0 0,-2 0 0,0-1 0,-1 1 0,0-1 0,-2 0 0,0 0 0,0 0 0,-2-1 0,0 1 0,-1 0 0,-4-17 0,2 14-10,-2 0 1,0 1-1,-1 0 0,-1 0 1,-1 0-1,-1 1 0,0 0 1,-1 1-1,-1 0 0,-1 1 1,0 0-1,-1 1 0,-1 0 0,-20-17 1,16 18-97,0 1-1,-1 0 1,-1 2 0,1 0-1,-2 1 1,-40-13 0,31 14 114,1 2 0,-1 2 0,0 0 0,-52 0 1,39 6-144,0 1 1,1 3-1,-1 1 1,1 3-1,0 1 1,1 2-1,-57 24 1,20 1-5117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16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 24575,'0'0'0,"0"0"0,0 0 0,0 0 0,-2 0 0,-3 0 0,-2-1 0,1-2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17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24575,'12'-6'0,"1"3"0,-1 0 0,0 1 0,1 1 0,21-1 0,-5 3 0,29 5 0,-32-3 0,-1 2 0,0 1 0,0 1 0,0 1 0,-1 1 0,0 1 0,39 24 0,-47-24 0,-1 0 0,-1 1 0,0 1 0,0 0 0,-2 1 0,1 0 0,-2 1 0,0 1 0,0 0 0,-1 0 0,14 31 0,-18-31 0,-1 0 0,-1 0 0,0 0 0,0 0 0,-2 1 0,0-1 0,-1 1 0,0 0 0,-1 0 0,-1-1 0,-1 1 0,0 0 0,-1-1 0,0 0 0,-2 1 0,1-1 0,-14 26 0,4-13 0,-31 45 0,-25 20 0,-28 45 0,95-133 0,0-1 0,0 1 0,1 0 0,0 0 0,0 0 0,-2 8 0,4-11 0,0-1 0,0 1 0,0-1 0,0 1 0,0-1 0,0 1 0,0-1 0,1 1 0,-1-1 0,1 1 0,-1-1 0,1 1 0,-1-1 0,1 0 0,0 1 0,0-1 0,0 0 0,0 0 0,0 1 0,0-1 0,0 0 0,0 0 0,0 0 0,0 0 0,0-1 0,1 1 0,-1 0 0,2 0 0,6 4 0,-1-1 0,1-1 0,0 0 0,18 5 0,46 3 0,19-2-309,101-4 0,92-20-825,-145 1 61,-26-1-4293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17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0 24575,'-4'3'0,"-21"10"0,-1-1 0,-40 13 0,34-14 0,-12 5 0,9-5 0,0 2 0,2 2 0,-41 23 0,69-35 0,1 0 0,0 0 0,0 0 0,0 1 0,0-1 0,0 1 0,1 0 0,0 0 0,0 1 0,-4 4 0,6-5 0,-1-1 0,1 1 0,0 0 0,0-1 0,0 1 0,1 0 0,-1-1 0,1 1 0,0 0 0,0 0 0,0-1 0,0 1 0,1 0 0,0-1 0,1 6 0,1 1 0,1 0 0,0 0 0,0-1 0,1 1 0,7 9 0,3 2 0,19 20 0,4 1 0,45 36 0,49 33 0,-4-5 0,-117-96 0,8 6 0,21 25 0,-35-36 0,-1 1 0,0-1 0,0 1 0,-1 0 0,1 0 0,-1 0 0,0 1 0,-1-1 0,3 10 0,-4-12 0,-1 0 0,0 0 0,1 0 0,-1-1 0,-1 1 0,1 0 0,-1 0 0,1 0 0,-1 0 0,0-1 0,0 1 0,-1 0 0,1-1 0,-1 1 0,0-1 0,0 1 0,0-1 0,0 0 0,-3 4 0,-4 2 0,-1 1 0,1-1 0,-2-1 0,-14 11 0,-14 6 0,-50 25 0,-48 14 0,-18-2 120,127-53-491,-1-1-1,1-1 1,-50 5 0,57-11-6455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18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24575,'0'-2'0,"1"1"0,-1-1 0,0 1 0,1-1 0,-1 1 0,1-1 0,0 1 0,-1 0 0,1-1 0,0 1 0,0 0 0,0 0 0,0 0 0,0-1 0,0 1 0,0 0 0,0 0 0,1 0 0,-1 1 0,3-3 0,2 0 0,1-1 0,-1 1 0,9-2 0,2 0 0,0 0 0,1 2 0,23-3 0,57 2 0,-75 3 0,-5 0 0,8 0 0,0 1 0,1 0 0,49 9 0,-72-8 0,0 0 0,0 1 0,0-1 0,0 0 0,0 1 0,0 0 0,0 0 0,-1 0 0,1 1 0,4 3 0,-6-4 0,-1 0 0,1 0 0,0 0 0,-1 0 0,0 1 0,0-1 0,1 0 0,-1 0 0,0 1 0,-1-1 0,1 1 0,0-1 0,-1 1 0,1-1 0,-1 1 0,0-1 0,0 1 0,0 4 0,-2 3 0,1-1 0,-1 1 0,-1 0 0,0-1 0,0 1 0,-6 12 0,-33 52 0,41-71 0,-29 42 0,-55 63 0,82-103 0,0-3 0,1 1 0,0 0 0,0-1 0,0 1 0,-2 4 0,4-6 0,0-1 0,-1 1 0,1 0 0,0-1 0,0 1 0,0 0 0,0-1 0,0 1 0,0 0 0,0 0 0,0-1 0,0 1 0,0 0 0,0-1 0,0 1 0,0 0 0,0-1 0,1 1 0,-1 0 0,0-1 0,0 1 0,1-1 0,-1 1 0,1 0 0,-1-1 0,0 1 0,1-1 0,-1 1 0,1-1 0,-1 1 0,1-1 0,0 1 0,6 3 0,1-1 0,-1 0 0,0 0 0,1-1 0,-1 0 0,1 0 0,15 1 0,-15-2 0,68 9-33,114 0 0,76-19-1934,-170 2-4191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18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24575,'0'0'0,"0"-2"0,2-2 0,10-3 0,20-4 0,22-5 0,19-6 0,18-9 0,21-8 0,20-6-1091,3 2 1091,-9 3 0,-21 8 0,-27 9-7100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19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24575,'0'0'0,"3"0"0,12 2 0,23 5 0,36 6 0,34 5 0,29 0 0,28-8-1650,55-14 1650,-8-7-6541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19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5 193 24575,'-4'70'0,"4"-12"-168,3 0 0,2-1 0,3 0 0,2 0 0,3-1 0,2 0 0,3-1-1,28 61 1,-31-84 168,1-1 0,2-1 0,30 40 0,-36-54 0,1-2 0,1 1 0,0-2 0,1 0 0,0-1 0,1 0 0,28 15 0,-26-18 0,1 0 0,0-2 0,1 0 0,0-1 0,0-1 0,0-1 0,0-1 0,24 1 0,-18-4 0,-1-1 0,1 0 0,-1-2 0,0-1 0,0-1 0,27-10 0,-20 4 0,0-2 0,-1-1 0,-1-1 0,0-2 0,-1-1 0,-1-1 0,-1-2 0,-1 0 0,-1-2 0,30-33 0,-37 33 0,0 0 0,-1-1 0,-1 0 0,-2-1 0,14-32 0,-20 39 0,-2 0 0,0 0 0,-1-1 0,-1 0 0,0 0 0,-2 0 0,0 0 0,-2-35 0,-2 37 4,0-1 0,-1 1 0,-1 0-1,-1 1 1,0-1 0,-13-26 0,8 23 1,-2 0 0,0 1 0,0 1 1,-27-29-1,15 22-43,-1 2 1,-1 1-1,-1 1 1,-1 2-1,0 0 1,-61-28-1,50 30-76,-1 1 0,-1 3 0,-1 1 1,0 2-1,-78-9 0,89 16 73,0 2 0,0 1 0,0 2 0,0 1 0,0 1 1,1 2-1,-1 1 0,-53 19 0,59-15-260,0 2 0,-42 27 0,-12 21-3646,71-54 3379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4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24575,'0'0'0,"0"0"0,2 5 0,6 16 0,10 23 0,7 23 0,5 15 0,1 11 0,0 9 0,-4 4 0,-5-5 0,-4-14 0,-5-20 0,-5-22 0,-2-22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31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932 57 24575,'0'0'0,"0"0"0,0 0 0,0 0 0,-16-1 0,-136-17 0,16 4 0,-112-6 0,-25 16 0,271 4 0,0 0 0,0 1 0,1-1 0,-1 0 0,0 1 0,0 0 0,1-1 0,-1 1 0,0 0 0,1 0 0,-1 0 0,1 0 0,-1 0 0,1 0 0,-1 0 0,1 0 0,0 0 0,0 1 0,-1-1 0,1 1 0,0-1 0,0 1 0,1-1 0,-2 3 0,-2 4 0,1 0 0,0 1 0,-2 15 0,2-12 0,-15 77 0,3 1 0,5-1 0,2 152 0,8-231 0,0-3 0,0-1 0,0 1 0,1 0 0,0-1 0,2 8 0,-3-12 0,0-1 0,1 1 0,0-1 0,-1 1 0,1-1 0,0 0 0,0 0 0,0 1 0,0-1 0,0 0 0,0 0 0,0 0 0,0 0 0,0 0 0,0 0 0,1 0 0,-1 0 0,0 0 0,1-1 0,-1 1 0,1-1 0,-1 1 0,1-1 0,-1 1 0,1-1 0,-1 0 0,3 1 0,15-1 0,-1-1 0,1-1 0,31-6 0,-23 3 0,14-2 0,188-27 0,-176 29 0,0 2 0,71 6 0,-104-2 0,-1 2 0,0 0 0,0 1 0,0 1 0,-1 1 0,0 1 0,26 13 0,-33-14 0,-1 0 0,0 1 0,0 0 0,-1 0 0,0 1 0,0 1 0,-1-1 0,0 1 0,0 1 0,-1-1 0,-1 2 0,1-1 0,4 13 0,-7-13 0,0-1 0,-1 1 0,-1 0 0,0 1 0,0-1 0,-1 0 0,0 0 0,-1 1 0,0-1 0,0 1 0,-1-1 0,-1 0 0,0 0 0,0 1 0,-5 12 0,-2-1 0,-1 0 0,0 0 0,-2-1 0,0-1 0,-26 33 0,6-15-116,-2-1 0,-2-1 0,-1-2-1,-79 56 1,54-49-78,-3-3 1,-112 49-1,89-54 194,78-30 0,-1 0 0,1-1 0,-21 2 0,29-4 0,1 0 0,-1 0 0,0 0 0,0 0 0,0-1 0,1 1 0,-1 0 0,0-1 0,-3-1 0,5 2 0,-1 0 0,1-1 0,-1 1 0,1-1 0,-1 1 0,1-1 0,-1 1 0,1-1 0,-1 1 0,1-1 0,0 1 0,-1-1 0,1 1 0,0-1 0,-1 0 0,1 1 0,0-1 0,-1-1 0,1 0 0,0-1 0,1 1 0,-1-1 0,0 1 0,1-1 0,-1 1 0,1 0 0,0-1 0,0 1 0,0 0 0,0-1 0,2-2 0,5-7-390,0 0-1,12-14 0,25-24-5466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31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24575,'0'0'0,"0"0"0,2 0 0,4 4 0,9 3 0,18 2 0,27 0 0,32-3 0,26-10 0,26-8-1336,20-9 1336,4-6 0,-9-2 0,-26 1 0,-35 6-6855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31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24575,'0'0'0,"2"2"0,8 8 0,18 20 0,21 31 0,16 30 0,6 30 0,-2 24-2330,-8 12 2330,-12 2 0,-12 1 0,-9-1 0,-11-10 0,-7-22 0,-5-33-5861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4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1019 79 24575,'-7'-7'0,"-5"0"0,-1 0 0,1 1 0,-1 0 0,0 1 0,0 0 0,0 1 0,-17-3 0,-15-2-105,-2 2-1,1 2 1,-81 2 0,55 6-106,-124 23 0,147-16 211,-1 2 0,2 2 0,-79 33 0,127-46 0,-45 22 0,41-21 0,0 0 0,1 1 0,-1 0 0,1-1 0,0 2 0,0-1 0,0 0 0,-4 6 0,6-7 0,0-1 0,1 1 0,-1-1 0,0 1 0,1 0 0,-1-1 0,1 1 0,0 0 0,-1-1 0,1 1 0,0 0 0,0 0 0,0-1 0,0 1 0,0 0 0,1 0 0,-1-1 0,0 1 0,1 0 0,0-1 0,0 3 0,3 2 0,-1 0 0,1 0 0,0 0 0,8 8 0,25 22-16,1-1 0,43 30 0,-78-63 11,232 171-262,-64-48 271,-160-117-4,16 12 0,45 43 0,-69-60 0,0 0 0,-1 0 0,1 0 0,-1 0 0,1 1 0,-1 0 0,0-1 0,0 1 0,-1 0 0,1 0 0,-1 0 0,0 0 0,2 8 0,-3-7 0,-1 0 0,1 0 0,-1-1 0,1 1 0,-1 0 0,0-1 0,-1 1 0,1-1 0,-1 1 0,0-1 0,0 0 0,-5 6 0,-3 6 0,-1 0 0,-22 22 0,-32 27 0,-27 15 64,-4-4 1,-108 66-1,186-130 156,3-3-426,0 0-1,-17 17 1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4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24575,'0'0'0,"0"0"0,2 0 0,7 0 0,16 0 0,27 0 0,26 0 0,15 0 0,10 0 0,7-2 0,0 0 0,-9-1 0,-18 1 0,-23 1-8191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41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24575,'0'0'0,"0"0"0,8-2 0,17-2 0,31-7 0,45-7 0,41-5 0,62-17-2746,-2-1-2699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33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573 170 24575,'-2'1'0,"1"0"0,-1 0 0,1 0 0,-1 0 0,1 0 0,-1 1 0,1-1 0,0 0 0,0 1 0,0-1 0,0 1 0,-2 2 0,-3 4 0,-3 5 0,-1-1 0,-1-1 0,0 0 0,-1-1 0,0 0 0,0-1 0,-1 0 0,-1-1 0,1 0 0,-1-1 0,-19 7 0,9-7 0,0-1 0,-1 0 0,1-2 0,-1-1 0,0-1 0,0-2 0,0 0 0,0-1 0,-25-5 0,42 4 0,0 1 0,0-1 0,0 0 0,0-1 0,0 0 0,-12-7 0,17 8 0,0 0 0,0 0 0,0 0 0,0-1 0,1 1 0,-1-1 0,1 0 0,-1 0 0,1 0 0,0 0 0,0 0 0,1 0 0,-1-1 0,0 1 0,1-1 0,-2-6 0,2 2 0,0 0 0,0 0 0,1 0 0,0 0 0,0 0 0,1 0 0,0 0 0,1 0 0,-1 0 0,1 1 0,1-1 0,6-13 0,-3 9 0,0 0 0,1 0 0,1 1 0,0 0 0,0 0 0,18-17 0,-21 23 0,1 0 0,1 0 0,-1 0 0,1 1 0,-1 0 0,1 0 0,15-6 0,-17 9 0,1-1 0,0 1 0,0 0 0,0 0 0,0 1 0,0-1 0,0 1 0,0 1 0,-1-1 0,1 1 0,10 2 0,-4 1 0,1 1 0,-1-1 0,0 2 0,19 11 0,-9-2 0,31 26 0,-14-7-289,-3 2-1,47 59 0,49 95-400,-88-116 692,-4 2 0,49 127 0,-65-135-22,-3 1-1,-4 0 0,14 104 1,-28-145-30,-1 0 0,-2 0 1,0 0-1,-9 52 1,5-63 34,0 0 0,-1 0 1,0 0-1,-2-1 0,0 1 0,-1-2 0,0 1 0,-19 24 1,12-22 8,0 0 0,-2 0 0,0-2 1,-1 0-1,0-2 0,-1 1 0,-1-2 1,0-1-1,-1 0 0,-24 9 0,28-15 17,0 0-1,-1-1 1,1-1 0,-1 0-1,-33 1 1,37-4 20,-1-2 1,1 1 0,0-2-1,-1 0 1,1-1 0,0 0 0,-25-10-1,33 10 159,-1 0-1,1 0 1,0 0-1,0-1 0,-10-8 1,14 10-156,0 0 0,0 0 0,0-1 0,0 1 0,0 0 0,1-1 0,-1 1 0,1-1 0,0 0 0,-1 0 0,1 1 0,0-1 0,1 0 0,-1 0 0,0-5 0,1 1-27,0 1 1,0 0-1,1 0 1,0 0-1,0 0 1,1 0-1,0 0 1,0 1-1,0-1 1,0 0-1,4-5 0,4-4-9,0-1 0,18-20-1,-10 16 3,0 1 0,1 1 0,1 1 0,1 0 0,0 1 0,1 2 0,1 0 0,36-16 0,-42 23 0,1 0 0,1 1 0,-1 1 0,1 0 0,-1 2 0,1 0 0,0 1 0,0 1 0,1 1 0,-1 0 0,0 1 0,31 7 0,-23 0 0,1 1 0,-1 2 0,-1 0 0,0 2 0,0 1 0,-1 0 0,-1 2 0,32 28 0,-9-2 0,-1 2 0,69 87 0,-67-67-1365,-12-13-5461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3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642 1 24575,'-10'3'0,"-55"27"-121,2 3-1,2 3 0,1 2 1,-81 69-1,106-77 98,1 1-1,2 1 1,1 2 0,-35 50-1,59-74 25,1 1 0,0-1 0,0 1 0,-7 21 0,12-27 0,0 0 0,0-1 0,0 1 0,0 0 0,1 0 0,0 0 0,0 0 0,0 0 0,1 0 0,0 0 0,0 0 0,0 0 0,0 0 0,3 5 0,0-2 0,0 0 0,0-1 0,1 1 0,0-1 0,12 13 0,0-4 0,20 17 0,156 103-52,-25-21 713,-157-106-599,3 1-29,16 16-1,-27-23-32,0 1-1,0-1 0,0 1 1,-1-1-1,1 1 1,-1 0-1,0 0 0,0 0 1,3 8-1,-5-9 1,1 0 0,-1 0 0,0 0 0,0-1 0,0 1 0,0 0 0,0 0 0,-1 0 0,1-1 0,-1 1 0,0 0 0,0 0 0,0-1 0,0 1 0,0-1 0,0 1 0,-1-1 0,1 1 0,-1-1 0,-3 3 0,-3 4 0,0-1 0,-1 0 0,-15 11 0,-6 1 11,0 0-1,-38 17 1,-71 25-150,50-24-1119,79-33-5568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34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24575,'0'0'0,"2"0"0,8 2 0,16 4 0,22 6 0,32 3 0,34 4 0,29 0 0,20-4-1788,17-12 1788,3-11 0,-10-10 0,-12-10 0,-25-3 0,-35 2-6403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3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24575,'0'0'0,"6"4"0,11 16 0,16 30 0,16 32 0,13 36 0,7 29-2188,-2 14 2188,-11-3 0,-11-9 0,-11-13 0,-10-17 0,-7-18 273,-4-21-273,0-19 0,0-15 0,-1-16-6276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44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24575,'0'0'0,"2"0"0,8 5 0,22 9 0,16 3 0,1-2-8191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35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24575,'0'0'0,"0"10"0,0 19 0,4 38 0,5 45 0,5 38 0,9 30-2866,11 20 2866,7-2 0,4-16 0,3-23 0,1-27 0,-2-24 34,-2-25-34,-8-27 0,-9-22-5359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35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868 1 24575,'-6'2'0,"3"0"0,-36 20 0,-79 31 0,-45 2 0,121-42 0,-58 19 0,9-5 0,-105 48 0,186-71 0,1 1 0,0 0 0,0 0 0,0 1 0,1 0 0,0 1 0,0 0 0,-9 10 0,14-13 0,1-1 0,-1 0 0,1 1 0,0 0 0,1-1 0,-1 1 0,0 0 0,1 0 0,0 0 0,0 0 0,0 0 0,1 0 0,-1 0 0,1 0 0,0 0 0,0 0 0,0 0 0,1 0 0,-1 0 0,1 1 0,0-1 0,0-1 0,3 8 0,1-2 0,-1 0 0,1 0 0,0 0 0,1-1 0,12 14 0,0-4 0,24 21 0,108 69-122,9-11-122,54 37 41,-204-128 203,0 0 0,0 1 0,0 1 0,-1 0 0,11 12 0,-18-18 0,1 0 0,-1 0 0,0 0 0,0 0 0,0 0 0,0 0 0,0 0 0,0 0 0,0 1 0,-1-1 0,1 0 0,-1 1 0,0-1 0,0 0 0,0 1 0,0-1 0,0 0 0,0 1 0,0-1 0,-1 0 0,1 1 0,-1-1 0,0 0 0,0 1 0,0-1 0,0 0 0,0 0 0,0 0 0,0 0 0,-1 0 0,-2 3 0,-3 3 0,-1-1 0,1 0 0,-1-1 0,-15 10 0,-41 20 0,-13 0 0,-2-3 0,-156 44 0,213-71 95,0-1 0,0 0-1,-1-2 1,-25 1 0,45-4-71,0 0 0,-1 0 0,1-1 0,0 1-1,0-1 1,-1 0 0,-3-2 0,5 3-101,1-1 0,0 1 0,0-1 0,0 0 0,0 0 1,0 0-1,0 0 0,0 1 0,0-1 0,0 0 0,1-1 0,-1 1 0,0 0 0,0 0 1,1 0-1,-1 0 0,1 0 0,-1-3 0,0 1-1288,1-1-1,-1 1 1,1 0 0,1-6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3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19 24575,'-1'0'0,"0"1"0,-1-1 0,1 1 0,0-1 0,-1 1 0,1-1 0,0 1 0,0 0 0,0 0 0,-1-1 0,-1 3 0,-2 1 0,-11 5 0,0 0 0,-1-1 0,1-1 0,-1-1 0,-1 0 0,1-2 0,-1 0 0,0 0 0,0-2 0,-30 1 0,17-4 0,0-1 0,0-1 0,0-1 0,0-2 0,-41-13 0,67 17 0,1 1 0,1 0 0,0 0 0,0 0 0,0 0 0,0-1 0,0 1 0,0-1 0,-3-2 0,6 4 0,0-1 0,-1 1 0,1 0 0,0-1 0,0 1 0,-1 0 0,1-1 0,0 1 0,0-1 0,0 1 0,0 0 0,0-1 0,0 1 0,-1-1 0,1 1 0,0-1 0,0 1 0,0 0 0,1-1 0,-1 1 0,0-1 0,0 1 0,0 0 0,0-1 0,0 1 0,0-1 0,1 1 0,-1 0 0,0-1 0,0 1 0,0 0 0,1-1 0,-1 1 0,0 0 0,1-1 0,-1 1 0,0 0 0,1-1 0,-1 1 0,0 0 0,1 0 0,0-1 0,17-9 0,-8 7 0,1-1 0,1 1 0,-1 1 0,0 0 0,1 1 0,13-1 0,1 3 0,44 5 0,-48-3 0,-1 2 0,1 0 0,-1 2 0,-1 0 0,1 1 0,-2 1 0,1 1 0,-1 1 0,0 0 0,-1 2 0,-1 0 0,0 1 0,-1 1 0,0 0 0,-1 1 0,-1 1 0,24 36 0,-31-42 0,-1 0 0,-1 0 0,0 0 0,0 1 0,-1 0 0,0 0 0,-1 0 0,-1 0 0,0 1 0,-1-1 0,0 0 0,-1 1 0,0-1 0,-1 1 0,0-1 0,-1 1 0,-5 17 0,0-8 0,-1-1 0,0-1 0,-2 1 0,-1-2 0,-23 35 0,14-28 0,0-2 0,-1 0 0,-39 32 0,45-43 0,-2-1 0,1 0 0,-31 15 0,40-23 0,-1-1 0,0 0 0,0 0 0,-1 0 0,1-1 0,0 0 0,-1-1 0,1 0 0,-1 0 0,-16-2 0,22 1 0,0 0 0,0-1 0,0 1 0,0-1 0,0 0 0,0 0 0,0 0 0,0-1 0,1 1 0,-1-1 0,0 1 0,1-1 0,-1 0 0,1 0 0,0 0 0,0 0 0,0-1 0,0 1 0,0 0 0,0-1 0,0 1 0,1-1 0,-1 0 0,1 0 0,0 0 0,-1-3 0,1 3 0,0 0 0,1-1 0,0 1 0,0 0 0,0-1 0,0 1 0,0 0 0,0-1 0,1 1 0,0 0 0,0-1 0,0 1 0,0 0 0,0 0 0,0 0 0,1 0 0,0 0 0,-1 0 0,1 0 0,0 1 0,1-1 0,-1 1 0,0-1 0,4-2 0,1 0 0,0-1 0,1 1 0,0 1 0,0-1 0,1 1 0,-1 1 0,18-6 0,-7 5 0,0 0 0,35-2 0,-36 5 0,0 2 0,0 0 0,0 0 0,-1 2 0,1 0 0,0 1 0,29 11 0,-18-2 0,-1 0 0,0 2 0,43 29 0,101 85-1365,-99-71-5461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3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24575,'0'0'0,"6"0"0,9 0 0,19 0 0,31-2 0,34-6 0,26-13 0,14-18-1974,-5-12 1974,-25 2-6217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38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32 231 24575,'18'45'0,"2"0"0,35 55 0,-49-89 0,29 47 0,1-1 0,68 79 0,-91-121 0,1 0 0,1-1 0,30 22 0,-37-31 0,0 0 0,0-1 0,1 1 0,-1-2 0,1 1 0,0-1 0,0 0 0,1-1 0,-1 0 0,13 0 0,-11-1 0,0-1 0,0-1 0,0 0 0,0 0 0,0-1 0,0-1 0,-1 0 0,16-6 0,-13 3 0,0 0 0,-1-1 0,0 0 0,0-1 0,0-1 0,10-11 0,-8 7 0,-1-1 0,-1 0 0,0-1 0,-1 0 0,-1-1 0,0 0 0,-1-1 0,-1 0 0,-1-1 0,7-23 0,-10 26-5,0-1 0,-1 0 0,-1 1 0,-1-1 0,-1 0 0,0 0 0,0 0 0,-2 0 0,0 0-1,-1 0 1,0 1 0,-2-1 0,1 1 0,-2 0 0,0 0 0,-1 1 0,0 0 0,-1 0 0,-1 0 0,0 1 0,-1 1 0,0-1-1,-1 2 1,-18-16 0,9 11-86,-2 1-1,0 1 0,-1 0 0,0 2 0,0 1 1,-50-16-1,45 18 93,-1 2 0,0 2 0,0 0 0,0 2 0,0 1 0,-31 2 1,46 1-2,1 0 0,-1 1 0,1 1 0,0 0 0,0 1 0,0 0 0,-23 11 0,27-10 0,0 0 0,1 1 0,0 0 0,0 1 0,0-1 0,0 2 0,1-1 0,1 1 0,-1 0 0,-9 16 0,8-9-155,1 1 0,0 0 0,1 1 0,1-1 1,0 1-1,2 0 0,-4 30 0,4 25-6036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3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24575,'0'0'0,"2"0"0,14 0 0,26-2 0,36-2 0,44-7 0,75-8 0,5-2-8191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4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30 131 24575,'-1'-1'0,"0"0"0,0 1 0,0-1 0,-1 0 0,1 0 0,0 1 0,0-1 0,-1 0 0,1 1 0,0 0 0,-1-1 0,-2 0 0,3 1 0,-9-4 0,20 5 0,5-1 0,43-1 0,96-16 0,55-24 0,-199 39 0,184-40-1365,-118 26-5461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43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24575,'0'0'0,"1"0"0,35 0 0,67 11 0,-80-7 0,0 1 0,-1 2 0,0 0 0,22 10 0,-32-11 0,0 1 0,0 0 0,-1 1 0,0 0 0,0 1 0,-1 0 0,0 0 0,-1 1 0,0 1 0,0 0 0,-1 0 0,-1 0 0,0 1 0,0 0 0,-1 1 0,-1-1 0,0 1 0,-1 0 0,0 1 0,-1-1 0,0 0 0,-1 1 0,-1 0 0,0-1 0,-1 1 0,-1 0 0,0 0 0,0-1 0,-1 1 0,-5 16 0,-1-8 0,0 1 0,-1-1 0,-17 29 0,-43 57 0,28-47 0,36-53 0,3-4 0,-1 0 0,0-1 0,1 2 0,0-1 0,0 0 0,0 0 0,1 1 0,-1-1 0,0 8 0,2-11 0,0 0 0,0 0 0,0 0 0,0 0 0,0 0 0,1-1 0,-1 1 0,0 0 0,1 0 0,-1 0 0,1 0 0,-1 0 0,1-1 0,-1 1 0,1 0 0,-1 0 0,1-1 0,0 1 0,-1 0 0,1-1 0,0 1 0,0 0 0,0 0 0,4 1 0,-1 0 0,0 0 0,7 2 0,-8-3 0,11 3 0,0 0 0,1-1 0,0 0 0,24 0 0,63-4 0,-75 0 0,253-22-1365,-206 12-5461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43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24575,'1'6'0,"20"77"0,0-6 0,33 220 25,-11 2-116,-15-95-1208,-21-154-5527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43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24575,'0'0'0,"0"0"0,2 0 0,10 0 0,18 0 0,21 1 0,22 2 0,27-1 0,29-2 0,12-3-1263,0-3 1263,-5-4 0,-9-6 0,-12-7 0,-15-2-378,-18 3 378,-23 5-6550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45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24575,'0'0'0,"0"0"0,0 0 0,0 0 0,6 0 0,13 2 0,19 1 0,19-3 0,16-4 0,11-8 0,8-5 0,3-4 0,2-2 0,-8-1 0,-17 4-8191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44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24575,'0'0'0,"0"0"0,1 0 0,13 3 0,19 6 0,19 5 0,16 4 0,2 0 0,-11-2-8191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45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1692 24575,'-12'0'0,"-13"0"0,25 0 0,0 1 0,-1-1 0,1 0 0,0 0 0,-1 0 0,1 0 0,0 0 0,-1 0 0,1 1 0,0-1 0,0 0 0,-1 0 0,1 0 0,0 1 0,0-1 0,-1 0 0,1 1 0,0-1 0,0 0 0,0 0 0,-1 1 0,1-1 0,0 0 0,0 1 0,0-1 0,0 0 0,0 1 0,0-1 0,0 0 0,-1 1 0,1-1 0,0 0 0,0 1 0,4 14 0,4 3 0,17 30 0,-13-26 0,213 401-891,-199-369 891,92 182 0,17-8 0,-95-169 0,3-1 0,70 73 0,-105-122 0,1 0 0,0-1 0,1 0 0,0-1 0,0 1 0,1-2 0,13 7 0,-22-12 0,0 0 0,0 0 0,0-1 0,0 1 0,0-1 0,1 1 0,-1-1 0,0 0 0,0 0 0,0 0 0,1 0 0,-1 0 0,0-1 0,0 1 0,0 0 0,0-1 0,0 0 0,0 0 0,0 1 0,0-1 0,0 0 0,0-1 0,0 1 0,0 0 0,-1 0 0,1-1 0,0 1 0,1-3 0,2-2 0,-1-1 0,1 1 0,-1-1 0,-1-1 0,1 1 0,3-12 0,6-23-7,-2 0 0,10-84 0,9-338-1502,-37-5 44,3 322 1867,0 25-523,-1-406-1256,6 485 1468,2 0 0,1 0 0,15-60-1,-15 87-62,1 0 0,1 1 0,0 0 0,1 0 0,1 0 0,0 1 0,1 0 0,0 0 0,1 1-1,1 1 1,0-1 0,13-10 0,-8 10 17,1 0 0,1 2-1,0 0 1,1 0 0,0 2-1,30-11 1,-7 7 149,0 2 0,55-7-1,84 0-188,41 16-699,45 14-26,44 12-1549,36 7 1381,32 1 803,37-3-461,36-5-1781,598-3-422,1318-142 1,-1928 71 2748,-31-4 32,-31-3 99,-33 0 8,-31 7 289,-38 7-91,-37 6 586,-33 3-692,-31 4 194,-34 2 1274,-125 25-1725,93-22 1639,-86 19-787,-1-2 1,35-17 0,-29 9-1047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46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723 1 24575,'-7'5'0,"-57"58"-48,-320 329-831,331-334 879,0-2 0,-77 106 0,129-160 1,-3 3 69,0 0 0,1 0 0,0 0 0,0 1 1,0 0-1,1-1 0,0 1 0,0 0 0,0 0 1,-1 8-1,3-13-65,1 1 1,-1-1 0,0 1 0,0-1-1,1 1 1,-1-1 0,1 1 0,-1-1-1,1 0 1,-1 1 0,1-1-1,0 0 1,0 0 0,0 1 0,-1-1-1,1 0 1,1 0 0,-1 0-1,0 0 1,0 0 0,0 0 0,0 0-1,1-1 1,-1 1 0,0 0 0,2 0-1,11 5-5,1-1 0,-1 0 0,1-1 0,0 0 0,20 2 0,36 3-269,109 1 0,74-16-556,-251 6 830,736-51-1144,-650 42-4555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46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0,4 8 0,9 21 0,9 31 0,7 29 0,3 30 0,-3 28-1430,-4 13 1430,-4 3 0,-5 4 0,0-5 0,0-14 0,6-21 0,4-27 0,-2-29-6761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46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24575,'0'0'0,"2"-2"0,12-3 0,19 0 0,32 1 0,41-1 0,34-2 0,4 0-1716,-23 2-4759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48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24575,'1'0'0,"0"-1"0,0 0 0,0 1 0,0-1 0,0 1 0,0 0 0,0-1 0,0 1 0,0 0 0,0-1 0,0 1 0,0 0 0,2 0 0,4-1 0,47-5 0,63 1 0,-78 4 0,72-1 0,187 20 0,-280-16 0,-1 0 0,0 2 0,0 0 0,0 1 0,17 7 0,-31-11 0,-1 1 0,1-1 0,-1 1 0,1-1 0,-1 1 0,0 0 0,0 0 0,0 0 0,3 3 0,-5-4 0,1 1 0,0-1 0,0 1 0,0-1 0,-1 1 0,1-1 0,-1 1 0,1 0 0,-1-1 0,0 1 0,0 0 0,1-1 0,-1 3 0,-1 0 0,0 0 0,0-1 0,0 1 0,0 0 0,-1-1 0,1 1 0,-1-1 0,0 0 0,0 1 0,0-1 0,0 0 0,-1 0 0,1 0 0,-4 2 0,-10 10 0,0-1 0,-23 15 0,-43 24 0,74-48 0,-121 73-284,-161 108-698,233-140 982,50-39 0,1-1 0,-1 1 0,1 0 0,1 0 0,-8 12 0,12-17 0,0-1 0,0 1 0,0 1 0,0-1 0,1 0 0,-1 0 0,1 0 0,-1 0 0,1 1 0,-1-1 0,1 0 0,0 0 0,0 0 0,0 1 0,1-1 0,-1 0 0,0 0 0,2 4 0,-1-3 0,1 0 0,0 0 0,0 0 0,0 0 0,0 0 0,0 0 0,1-1 0,-1 1 0,1-1 0,0 0 0,4 4 0,5 1 0,1 0 0,-1 0 0,1-1 0,16 5 0,97 24 0,137 5-445,2-22-1393,-111-14-2804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4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561 292 24575,'0'3'0,"0"-1"0,1 1 0,-1 0 0,1-1 0,0 1 0,-1 0 0,3 3 0,1 3 0,11 29 0,39 66 0,34 30 0,-71-111 0,1 0 0,2-2 0,0 0 0,1-1 0,0-1 0,41 27 0,-49-38 0,0-1 0,0-1 0,1 0 0,0 0 0,0-2 0,18 5 0,-21-7 0,1-1 0,-1 0 0,1 0 0,-1-1 0,0-1 0,1 0 0,-1-1 0,22-5 0,-24 4 0,0 0 0,0 0 0,-1-1 0,1-1 0,-1 1 0,0-1 0,0-1 0,0 0 0,-1 0 0,0 0 0,0-1 0,10-13 0,-10 11 0,-1-1 0,0 0 0,-1 0 0,0 0 0,-1-1 0,0 1 0,0-1 0,-1 0 0,-1 0 0,2-17 0,-2 11-60,-2-1-1,0 0 0,-1 1 1,-1-1-1,-1 0 0,0 1 1,-1 0-1,-1 0 0,-1 0 1,0 0-1,-1 1 0,-1 0 1,-1 1-1,-12-18 0,4 9-14,-1 1 0,-2 0 0,0 2-1,-1 0 1,-1 1 0,-1 2 0,-46-30 0,32 28-170,0 1 1,-1 1-1,-1 2 1,0 2-1,-1 2 1,-74-13-1,74 19 249,1 2 0,-1 2-1,0 1 1,0 2 0,0 2 0,1 2 0,-47 11-1,59-9-164,0 2 0,1 0 0,0 2 0,1 1-1,0 1 1,1 1 0,-40 30 0,-8 22-3548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49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1 738 24575,'22'-7'0,"91"-11"0,-98 16 0,121-14 0,58-2-546,56-2-1714,52-1 865,54-3-1034,54-2 665,49-6-729,44-5 926,43-7-416,37-2 1353,37 2-49,41 4 433,42 6-62,31 4 230,2210-61 73,-1984 63 5,2628-75 0,-2992 86 0,-49 4 0,-54 4 0,-58 4 0,-62 4 152,-61 2 459,-58 1-459,-56 0-152,-51-4 390,-44-4 1992,-33-3 2123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5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24575,'60'-4'0,"133"0"0,-157 5 0,0 2 0,0 1 0,50 14 0,-73-15 0,0 2 0,-1-1 0,0 2 0,0-1 0,0 2 0,-1-1 0,0 2 0,18 14 0,-25-18 0,1 1 0,-1-1 0,0 1 0,0 0 0,0 0 0,-1 0 0,0 0 0,0 1 0,0 0 0,-1-1 0,0 1 0,0 0 0,0 0 0,-1 0 0,1 0 0,-2 0 0,1 1 0,-1-1 0,0 0 0,-1 10 0,0-7 0,-1-1 0,0 0 0,-1 1 0,0-1 0,0 0 0,-1-1 0,0 1 0,-1 0 0,1-1 0,-9 10 0,-5 3 0,-1 0 0,-21 17 0,-76 57 0,-26 25 0,136-114 0,0 1 0,0 0 0,1 0 0,0 0 0,0 1 0,-7 13 0,11-18 0,0 0 0,1 0 0,-1 0 0,0 0 0,1 0 0,0 0 0,-1 1 0,1-1 0,0 0 0,0 0 0,0 1 0,1-1 0,-1 0 0,0 0 0,1 0 0,-1 0 0,1 0 0,0 1 0,0-1 0,0 0 0,0 0 0,0-1 0,0 1 0,0 0 0,1 0 0,-1-1 0,1 1 0,-1 0 0,1-1 0,2 2 0,3 2 0,0 0 0,0 0 0,1-1 0,-1 0 0,1-1 0,16 6 0,1-2 0,1-1 0,46 4 0,110-5-485,53-23-1456,47-20 910,40-18-1488,-9-3 304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52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0,2 0 0,8 2 0,17 2 0,24 3 0,28 2 0,30 1 0,23 1 0,3-2-1093,-14 0 1093,-27-1-7098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45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24575,'0'0'0,"0"0"0,0 0 0,2 0 0,8 2 0,29 2 0,46-1 0,60-3 0,91-6 0,5-1-8191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52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24575,'0'0'0,"0"0"0,4 0 0,14 0 0,28 4 0,41 3 0,43 2 0,21 0-1550,-6-1 1550,-29 0-6641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52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24575,'0'0'0,"2"0"0,10 4 0,19 5 0,30 4 0,41 3 0,35-4 0,31-8-2442,23-8 2442,-6-3 0,-34-1-5749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53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24575,'0'0'0,"1"1"0,18 20 4,-2 0-1,0 0 1,-1 2-1,-1 0 1,15 31-1,48 131-281,-77-183 270,143 436-1371,-38-105 1434,-46-189-142,-45-115-375,1-2 0,34 45 0,-10-26-4667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53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886 1 24575,'0'0'0,"0"0"0,-2 5 0,-1 16 0,1 20 0,0 19 0,2 14 0,4 13 0,2 14 0,3 12 0,1 4 0,1-2-623,1-8 623,-3-13 0,-1-17 0,-3-24-7568</inkml:trace>
  <inkml:trace contextRef="#ctx0" brushRef="#br0" timeOffset="1">1 570 24575,'0'0'0,"0"0"0,4 0 0,10 0 0,19-2 0,32-4 0,39-5 0,32-7 0,26-7-1731,17-8 1731,4-5 0,-7-4 0,-11 0 0,-20 2 0,-34 9-6460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54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24575,'0'0'0,"8"0"0,15-2 0,33 0 0,47-3 0,40-1 0,30-8-2549,23-16 2549,46-38-2492,-19-7-658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5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192 110 24575,'0'-109'0,"5"119"0,29 94 0,-1 4 0,12 36-376,8 25-979,74 244 756,-17 6 673,-46-51-74,-57-293 0,-3 1 0,-11 144 0,2-180-62,-2-1 0,-1 1 0,-2-2 0,-15 39 0,17-55 40,-2-1 1,0-1 0,-1 1 0,-1-2-1,-1 0 1,-1 0 0,-1-1 0,-20 20-1,26-30 22,0 0 0,0-1 0,-1 0 0,0-1 0,0 0 0,-1 0 0,-17 6 0,21-9 0,0-1 0,0-1 0,-1 1 0,1-1 0,0 0 0,-1-1 0,1 0 0,-1 0 0,1-1 0,-1 1 0,1-2 0,-1 1 0,-6-3 0,1-1-1,1 0 0,1-1 0,-1 0-1,1 0 1,0-1 0,1-1 0,-1 0-1,2-1 1,-1 1 0,-8-12 0,3 2 41,0-1-1,2 0 1,0-1 0,-18-40 0,19 32 127,2 0 1,0-2-1,2 1 1,1-1-1,-3-31 1,7 22-257,1 0 0,1 0 0,8-60 0,1 47-87,3 0 0,1 0 0,3 1 0,2 1 0,2 1 0,30-56 0,-15 45 92,2 2 0,3 2 0,3 1 0,1 2 0,3 3 1,2 1-1,2 2 0,2 3 0,105-69 0,-25 34-4113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7:57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8 24575,'2'-1'0,"1"0"0,-1 0 0,0 0 0,1 0 0,-1 0 0,1 0 0,-1 1 0,1 0 0,-1-1 0,1 1 0,-1 0 0,1 0 0,3 1 0,-4-1 0,8 0 0,0 1 0,0 0 0,-1 1 0,1 0 0,-1 0 0,1 1 0,-1 1 0,0-1 0,16 10 0,-21-10 0,1 0 0,0 0 0,-1 0 0,1 1 0,-1 0 0,0 0 0,0 0 0,-1 0 0,1 1 0,-1 0 0,0-1 0,0 1 0,-1 0 0,1 0 0,-1 1 0,0-1 0,0 0 0,1 10 0,-2-5 0,-1 0 0,1 1 0,-2-1 0,-2 19 0,-1-7 0,-10 27 0,1-12-11,-1-1-1,-3 0 0,0-1 1,-3-1-1,0-1 0,-47 56 1,-175 163-426,210-221 415,17-17 22,0 1 0,0 1 0,-15 23 0,28-36 0,0 0 0,1-1 0,0 1 0,0 0 0,0 0 0,0-1 0,-1 6 0,2-7 0,-1 1 0,1-1 0,0 1 0,0-1 0,1 0 0,-1 1 0,0-1 0,0 1 0,1-1 0,-1 1 0,0-1 0,2 3 0,0-2 0,0 1 0,0-1 0,0 1 0,1-1 0,-1 0 0,1 0 0,-1 0 0,1 0 0,0-1 0,-1 1 0,1-1 0,0 0 0,0 1 0,0-1 0,3 0 0,14 5 0,0-1 0,32 3 0,49-1 0,245-10-842,-5-26-603,-188 12-3919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8:25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24575,'7'84'0,"-3"-52"0,-3-25 0,0 1 0,1-1 0,0 0 0,0 0 0,1-1 0,-1 1 0,2 0 0,-1-1 0,1 0 0,0 1 0,0-2 0,0 1 0,6 5 0,-5-6 0,0 0 0,0-1 0,0 0 0,0 0 0,1-1 0,-1 1 0,1-1 0,0-1 0,0 1 0,0-1 0,0 0 0,0 0 0,1-1 0,11 2 0,-5-2 0,1-2 0,-1 1 0,0-2 0,0 0 0,0 0 0,0-1 0,0-1 0,0 0 0,-1-1 0,21-10 0,5-7 0,67-52 0,-18 11 0,-82 60 0,0 0 0,0 0 0,0 0 0,0 1 0,0 0 0,6-2 0,-8 4 0,-1-1 0,0 1 0,1 0 0,-1 0 0,0 0 0,1 0 0,-1 0 0,0 1 0,1-1 0,-1 1 0,0-1 0,0 1 0,1 0 0,-1 0 0,0 0 0,4 2 0,2 2 0,-1 1 0,10 8 0,-14-12 0,-1 1 0,0-1 0,0 1 0,0-1 0,0 1 0,0 0 0,0 0 0,-1-1 0,1 1 0,1 5 0,-3-8 0,0 0 0,0 1 0,1-1 0,-1 0 0,0 0 0,1 1 0,-1-1 0,0 0 0,1 0 0,-1 0 0,0 1 0,1-1 0,-1 0 0,1 0 0,-1 0 0,0 0 0,1 0 0,-1 0 0,0 0 0,1 0 0,-1 0 0,1 0 0,13 0 0,-8 0 0,54 2 0,92 17 0,-116-12 0,0 2 0,0 2 0,59 25 0,-90-33 0,0-1 0,0 0 0,0 0 0,0 0 0,1-1 0,8 1 0,-11-1 0,0-2 0,-1 1 0,1 0 0,-1 0 0,1-1 0,-1 0 0,1 1 0,-1-1 0,0 0 0,1 0 0,-1 0 0,0-1 0,0 1 0,1 0 0,-1-1 0,0 0 0,2-1 0,26-28 0,36-47 0,-21 23 0,65-66-1365,-62 70-5461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8:41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24575,'0'17'0,"1"-11"0,-1-1 0,1 1 0,0-1 0,0 0 0,0 0 0,1 1 0,0-1 0,0 0 0,0 0 0,1 0 0,0-1 0,3 6 0,6 5 0,0-1 0,16 16 0,-3-4 0,174 222 0,-122-144 0,115 175 0,-187-271 0,153 246 0,-116-194 0,2-3 0,58 60 0,-12-21 0,-68-70 0,-2 0 0,17 30 0,9 28 0,-26-45 0,2-1 0,36 47 0,-17-38 0,62 55 0,11 11 0,-96-93 0,-1 1 0,-1 1 0,26 46 0,62 110 0,-99-171 11,0 0 0,1-1 0,-1 0 0,1 0 0,1 0 0,-1-1-1,1 1 1,0-2 0,0 1 0,10 4 0,6 1-506,1-1 0,26 6 0,-17-6-6331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0:25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0 24575,'0'0'0,"0"0"0,0 0 0,-2 7 0,-1-3 0,0 1 0,-1-1 0,1 0 0,-1 0 0,0 0 0,0-1 0,-1 1 0,1-1 0,0 0 0,-1-1 0,0 1 0,0-1 0,-9 4 0,1-2 0,-1 0 0,0-1 0,1 0 0,-17 1 0,7-3 0,1-1 0,0-1 0,-31-5 0,53 6 0,-1 0 0,1 0 0,-1 0 0,1 0 0,0 0 0,-1 0 0,1 0 0,-1 0 0,1 0 0,0 0 0,-1 0 0,1-1 0,-1 1 0,1 0 0,0 0 0,-1 0 0,1-1 0,0 1 0,-1 0 0,1-1 0,0 1 0,0 0 0,-1 0 0,1-1 0,-1 0 0,2 1 0,-1-1 0,0 1 0,0-1 0,0 1 0,0-1 0,1 1 0,-1 0 0,0-1 0,0 1 0,1-1 0,-1 1 0,0 0 0,0-1 0,1 1 0,-1 0 0,1 0 0,-1-1 0,1 1 0,22-13 0,-23 13 0,12-6 0,1 1 0,0 0 0,0 1 0,0 1 0,0 0 0,25-2 0,-31 5 0,1 0 0,0 0 0,0 0 0,-1 1 0,1 0 0,0 1 0,-1 0 0,1 0 0,-1 1 0,0-1 0,0 2 0,0-1 0,10 7 0,-3 1 0,-1 1 0,-1 0 0,0 0 0,0 1 0,-1 1 0,-1 0 0,10 17 0,1 7 0,28 69 0,-33-62 0,-2 0 0,-1 0 0,-3 1 0,-2 1 0,-2 0 0,-2 0 0,-2 0 0,-2 0 0,-2 0 0,-9 51 0,8-80 0,-1 1 0,0-1 0,-2-1 0,-9 23 0,12-33 0,-1 0 0,0 0 0,-1 0 0,1-1 0,-8 8 0,9-10 0,-1-1 0,1 0 0,-1 0 0,0 0 0,0 0 0,0-1 0,0 0 0,-1 0 0,-7 3 0,9-4 0,-1 0 0,1-1 0,0 1 0,-1-1 0,1 0 0,-1 0 0,1 0 0,0 0 0,-1-1 0,1 0 0,0 1 0,-1-1 0,1 0 0,0 0 0,0-1 0,0 1 0,0-1 0,0 0 0,0 1 0,0-1 0,1-1 0,-1 1 0,-3-3 0,4 3 0,0-1 0,0 1 0,1 0 0,-1-1 0,0 1 0,1-1 0,0 1 0,-1-1 0,1 0 0,0 0 0,0 1 0,1-1 0,-1 0 0,1 0 0,-1 0 0,1 0 0,0 0 0,0 0 0,0 0 0,0 0 0,1 0 0,-1 0 0,1 1 0,0-1 0,0 0 0,0 0 0,1-2 0,0 2 0,-1 1 0,1 0 0,0-1 0,-1 1 0,1 0 0,0 0 0,0 0 0,0 1 0,1-1 0,-1 0 0,0 1 0,1-1 0,-1 1 0,1 0 0,-1 0 0,1 0 0,0 0 0,-1 0 0,5 0 0,2 0 0,0 0 0,0 1 0,0 0 0,-1 0 0,11 2 0,8 3 20,-1 0 0,0 2 0,-1 1 0,0 1 0,45 23 0,-37-14-391,-1 2-1,-2 0 1,48 42 0,-36-22-6455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02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 24575,'0'0'0,"0"0"0,-7 13 0,-5 1 0,-1-1 0,-1 0 0,0-1 0,-28 19 0,-11 10 0,-30 36 0,75-69 0,1 1 0,0 0 0,1 0 0,0 0 0,0 1 0,1-1 0,0 1 0,-4 13 0,8-18 0,-1 0 0,1 0 0,1 0 0,-1 0 0,1 0 0,0 1 0,0-1 0,0 0 0,1 0 0,0 0 0,0 0 0,0 0 0,1 0 0,-1 0 0,1 0 0,3 5 0,-1-4 0,0 0 0,0 0 0,0 0 0,1-1 0,0 0 0,0 0 0,0 0 0,1-1 0,-1 1 0,1-1 0,8 4 0,12 4 0,1-2 0,0 0 0,49 10 0,5 1 0,-77-20 0,0 0 0,-1 0 0,0 0 0,1 0 0,-1 1 0,0-1 0,0 1 0,0 0 0,0-1 0,0 1 0,4 4 0,-6-5 0,-1-1 0,0 1 0,1-1 0,-1 1 0,0-1 0,0 1 0,0-1 0,1 1 0,-1-1 0,0 1 0,0-1 0,0 1 0,0-1 0,0 1 0,0-1 0,0 1 0,0-1 0,0 1 0,0 0 0,0-1 0,0 1 0,-1-1 0,1 1 0,0-1 0,0 1 0,-1 0 0,-10 12 0,-9 4 0,-23 16 0,-15 12 0,41-30 0,-25 30 0,37-39 0,1 0 0,0 0 0,0 0 0,0 1 0,1-1 0,-1 1 0,2 0 0,-1 0 0,-1 9 0,3-14 0,1-1 0,0 0 0,0 0 0,0 1 0,0-1 0,0 0 0,0 1 0,0-1 0,1 0 0,-1 0 0,0 0 0,1 1 0,-1-1 0,1 0 0,-1 0 0,1 0 0,1 2 0,0-1 0,-1 0 0,1-1 0,0 1 0,0-1 0,0 1 0,0-1 0,0 1 0,4 1 0,3 0 0,1 1 0,0-1 0,16 2 0,-19-3 0,61 9 0,76 2 0,-75-8 0,-64-4 0,1-1 0,-1 1 0,0 1 0,0-1 0,1 1 0,-1-1 0,0 1 0,-1 1 0,1-1 0,0 1 0,8 6 0,-11-7 0,1 0 0,-1 1 0,1-1 0,-1 1 0,0 0 0,0 0 0,0 0 0,-1 0 0,1 0 0,0 0 0,-1 0 0,0 0 0,0 1 0,0-1 0,0 0 0,-1 1 0,1-1 0,-1 1 0,0 4 0,-1-2-124,0 1 0,0 0 0,-1 0 0,0-1 0,0 1 0,-1-1-1,0 1 1,0-1 0,0 0 0,-5 6 0,-2 3-6702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0:3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24575,'1'3'0,"-1"-1"0,0 1 0,0 0 0,0-1 0,0 5 0,-1 6 0,13 187 0,15-1-551,-21-156 262,31 188 78,15-4 253,-48-209-42,2-1 0,0 1 0,1-2 0,1 1 0,10 17 0,-16-31 0,0 0 0,0 0 0,1 0 0,0 0 0,-1-1 0,1 1 0,0-1 0,0 1 0,0-1 0,0 0 0,1 0 0,-1-1 0,6 3 0,-6-3 0,1 0 0,-1-1 0,0 0 0,1 1 0,-1-1 0,0 0 0,1 0 0,-1-1 0,0 1 0,1-1 0,-1 0 0,0 0 0,0 0 0,0 0 0,5-2 0,3-4 63,1 0 1,-1 0-1,0-1 0,-1 0 0,0-1 0,0 0 0,9-12 0,5-8 189,25-40 0,2-16-252,5-9 0,-53 90 0,-1 0 0,1 1 0,-1 0 0,1 0 0,0 0 0,0 0 0,0 0 0,1 1 0,-1-1 0,0 1 0,1 0 0,0 0 0,0 0 0,-1 0 0,1 1 0,0 0 0,0-1 0,0 2 0,1-1 0,-1 0 0,0 1 0,0 0 0,0 0 0,6 0 0,16 2 0,-1 1 0,39 8 0,50 21 0,-89-25 0,27 9 0,180 48 0,-183-54 0,0-1 0,89 3 0,-116-12 0,0-1 0,43-6 0,-57 5 0,1 0 0,0-1 0,-1 1 0,1-2 0,-1 1 0,0-1 0,0-1 0,-1 1 0,1-1 0,6-6 0,-7 5 0,-1-1 0,0 0 0,0 0 0,-1 0 0,0 0 0,0-1 0,5-11 0,-4 6 0,-1 0 0,-1-1 0,0 1 0,3-18 0,-4 2 0,-1 0 0,-1 1 0,-1-1 0,-4-32 0,-4 6-179,-2 0 0,-3 0 0,-27-74-1,6 41 126,-56-102-1,79 169-1173,4 9-4909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0:3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24575,'1'9'0,"-1"-2"0,29 238 0,-9-98 0,10 304 0,-30-438 0,-1-8 0,1-7 0,-2-31 0,2 1 0,4-43 0,-3 65 0,1 1 0,0-1 0,0 0 0,1 1 0,0 0 0,1 0 0,0 0 0,0 0 0,1 0 0,0 1 0,0 0 0,9-10 0,-11 15 0,0 0 0,0 0 0,1 1 0,-1-1 0,0 1 0,1 0 0,0 0 0,-1 0 0,1 0 0,0 1 0,0 0 0,0-1 0,4 1 0,-2 0 0,0 0 0,-1 1 0,1 0 0,0 1 0,-1-1 0,1 1 0,0 0 0,8 3 0,-2 0 0,0 1 0,-1 0 0,0 1 0,0 0 0,-1 1 0,0 0 0,0 1 0,10 10 0,0 2 30,-1 2 0,-1 0 0,26 44 0,35 78-1515,-59-102-5341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0:31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24575,'0'0'0,"0"0"0,0 0 0,0-2 0,6-2 0,11-3 0,14-5 0,16-7 0,10-6 0,11-6 0,6-4 0,-6 3 0,-15 7-8191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0:3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24575,'0'0'0,"0"0"0,0 0 0,4 0 0,9-2 0,10-3 0,12-4 0,15-6 0,21-6 0,19-8 0,5-2 0,-13 4-8191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0:32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0 957 24575,'6'8'0,"16"26"6,0 2-1,18 43 1,27 82-240,4 24-9,102 252-329,-110-297 436,83 137 0,-145-275 136,13 22 0,31 41 0,-43-64 0,-1 1 0,1-1 0,-1 1 0,1-1 0,-1 1 0,1-1 0,0 0 0,2 2 0,-3-3 0,0 1 0,-1-1 0,1 0 0,0 0 0,-1 0 0,1 0 0,0 0 0,-1 0 0,1 0 0,0 0 0,-1-1 0,1 1 0,-1 0 0,1 0 0,0 0 0,-1-1 0,1 1 0,-1 0 0,1-1 0,-1 1 0,1 0 0,-1-1 0,1 1 0,-1-1 0,1 1 0,-1-1 0,1 1 0,-1-1 0,0 1 0,1-1 0,0 0 0,2-4 49,0-1-1,-1 1 1,1 0-1,-1-1 1,0 0 0,1-7-1,7-43 614,-9 48-577,11-100 132,-2-397-1056,-49-4-1,-32 82 621,39 293 109,-56-147 1,74 244 109,4 12 0,1-1 0,-7-33 0,15 55 53,0 0 0,0 0 1,1 0-1,0 0 0,0 1 0,0-1 1,0 0-1,1 0 0,0 0 1,-1 0-1,1 0 0,1 1 0,-1-1 1,0 0-1,1 1 0,0-1 1,2-3-1,0 3 45,0-1 0,0 1 0,1 0 0,-1 0 0,1 0 0,0 1 0,0-1 0,0 1 0,1 0 1,10-4-1,17-4-78,0 1-1,0 2 1,57-6 0,58-2-342,378 2-2722,4 36 2124,470 71-1061,-935-83 57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0:33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0 24575,'0'16'0,"0"-12"0,-1 0 0,1 0 0,-1 1 0,0-1 0,-1 0 0,1 0 0,-1 0 0,1-1 0,-1 1 0,0 0 0,-1-1 0,1 1 0,-1-1 0,1 0 0,-1 1 0,-6 4 0,-2 1 0,-1 0 0,0 0 0,-18 9 0,6-5 0,0-2 0,-1-1 0,0-1 0,0 0 0,-1-2 0,0-2 0,0 0 0,-43 2 0,66-7 0,0 0 0,0 1 0,0-1 0,0 1 0,0-1 0,0 1 0,1 0 0,-1 0 0,0 0 0,0 1 0,-4 2 0,5-2 0,-1 0 0,1 0 0,0 1 0,0-1 0,0 1 0,0 0 0,0-1 0,1 1 0,-1 0 0,1 0 0,-1 4 0,-6 16 0,1 1 0,1 0 0,-3 29 0,-4 76 0,13-128 0,-7 535 0,8-397 0,0-139 0,-1 0 0,0 0 0,0 0 0,0 0 0,0 0 0,0 0 0,0 0 0,0 0 0,0 0 0,0 0 0,0-1 0,0 1 0,1 0 0,-1 0 0,0 0 0,0 0 0,0 0 0,0 0 0,0 0 0,0 0 0,0 0 0,0 0 0,0 0 0,1 0 0,-1 0 0,0 0 0,0 0 0,0 0 0,0 0 0,0 0 0,0 0 0,0 0 0,0 0 0,1 1 0,-1-1 0,0 0 0,0 0 0,0 0 0,0 0 0,0 0 0,0 0 0,0 0 0,0 0 0,0 0 0,0 0 0,0 0 0,0 0 0,0 1 0,0-1 0,1 0 0,-1 0 0,0 0 0,0 0 0,0 0 0,0 0 0,0 0 0,0 0 0,0 1 0,0-1 0,0 0 0,0 0 0,0 0 0,0 0 0,0 0 0,0 0 0,8-10 0,-4 5 0,21-22 0,1 1 0,1 1 0,1 1 0,1 1 0,2 2 0,0 1 0,0 2 0,43-18 0,-57 28 0,1 2 0,0 0 0,1 0 0,-1 2 0,1 0 0,0 2 0,0 0 0,23 0 0,-26 3 0,-1 1 0,1 0 0,0 0 0,-1 2 0,1 0 0,-1 1 0,0 1 0,0 0 0,-1 0 0,16 11 0,-15-7 0,0 0 0,-1 1 0,0 1 0,-1 0 0,-1 0 0,0 1 0,0 1 0,18 29 0,-24-33 0,0 1 0,-1 0 0,0 0 0,-1 1 0,0-1 0,-1 1 0,0 0 0,-1 0 0,-1 0 0,1 0 0,-2 0 0,0 0 0,0 0 0,-2 13 0,-2-9 0,0 0 0,-1-1 0,0 1 0,-1-1 0,-1 0 0,0-1 0,-1 0 0,-1 0 0,0 0 0,-1-1 0,-21 22 0,19-23 0,-1 0 0,0-1 0,-1-1 0,0 0 0,-1-1 0,1 0 0,-2-1 0,1-1 0,-1 0 0,0-1 0,-20 4 0,24-7-80,0-1 0,-1-1-1,1 0 1,0-1 0,-1 0-1,1-1 1,0 0 0,-1-1-1,1 0 1,0-1 0,0 0 0,1-1-1,-1 0 1,1-1 0,0-1-1,-11-6 1,-3-8-6746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0:40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24575,'8'-3'0,"66"-30"0,-50 21 0,1 1 0,27-8 0,23 1 0,122-13 0,-134 23 0,338-24 120,-2 30-1605,-356 2-5341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0:40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24575,'0'0'0,"0"0"0,0 0 0,0 0 0,1 0 0,6 2 0,6 1 0,10-1 0,20-2 0,24-3 0,22-2 0,11-6 0,6-5 0,-2-4 0,-3-1 0,-8 1 0,-20 5-8191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0:40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24575,'6'1'0,"1"2"0,0 0 0,0 0 0,0 1 0,8 4 0,-9-4 0,85 55-463,-3 3 0,83 77-1,-106-81 37,-2 2-1,-3 3 0,-2 3 1,-4 2-1,52 85 0,-65-83 314,-4 1-1,-2 2 0,-4 2 0,-3 1 0,-3 1 0,-4 1 0,16 111 0,-30-133-314,-3 0-1,-3 1 1,-2-1-1,-12 86 0,6-98 408,-3-1-1,-1 0 0,-2-1 0,-2 0 0,-2-1 0,-27 50 0,21-53-88,-1-2-1,-2 0 1,-2-2-1,-1-1 1,-40 36-1,26-32-64,-1-2 0,-2-1-1,-74 39 1,-19-4 542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8:09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24575,'-1'2'0,"-2"45"0,2-30 0,-15 556-2423,9-320 1138,2 14-454,54 1045-2212,20-463 2697,18 244-840,-61-738 1960,-4-41-402,-2-48 402,-2-48 259,-2-50 374,-1-48 394,-3-37 2949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0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0 392 24575,'0'0'0,"0"0"0,0 0 0,5 0 0,24-5 0,0-2 0,-1-1 0,34-14 0,-14 5 0,739-260-878,-705 246-341,-20 6-4875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8:1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0 790 24575,'16'-5'0,"-5"3"0,147-36 0,15 0-546,67-10-1888,63-6 342,61-1-375,1010-112-1877,-1011 126 3927,69-8 417,-24 3-379,-30 1-1138,-36 4 1107,-43 4 287,-45 5 273,-44 3 577,-37 4-62,-37 4 1700,-34 5 266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8:10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24575,'0'0'0,"-2"4"0,-3 10 0,-2 21 0,0 30 0,2 31 0,0 26 0,3 26-1416,0 18 1416,4 4 0,2-18 0,1-34-6775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8:12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24575,'0'0'0,"0"2"0,2 2 0,10 5 0,21 2 0,21 1 0,19-2 0,16-6 0,2-4 0,-14-1-8191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8:1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24575,'0'0'0,"0"0"0,0 2 0,0 5 0,0 15 0,0 32 0,0 38 0,-2 44 0,-3 76 0,0 2-8191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8:1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655 0 24575,'0'4'0,"0"0"0,-1 0 0,0-1 0,1 1 0,-1 0 0,0 0 0,-1-1 0,1 1 0,-1-1 0,-3 7 0,-3 1 0,1-1 0,-10 9 0,0 1 0,-31 39 0,-4 6 0,-97 94 0,88-109-455,-2-2 0,-102 59 0,111-76-6371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8:1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24575,'0'0'0,"2"4"0,2 5 0,5 5 0,4 9 0,8 16 0,10 21 0,14 18 0,16 12 0,12 2 0,7-7 0,-1-13 0,-13-18-8191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0:4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24575,'8'5'0,"0"0"0,0 0 0,9 9 0,6 5 0,-6-7 0,29 21 0,-41-28 0,1 0 0,-1 0 0,0 1 0,0-1 0,5 9 0,-8-10 0,0-1 0,-1 1 0,0 0 0,0-1 0,0 1 0,1 6 0,2 8 0,-1-7 0,1 0 0,1 0 0,-1 0 0,2-1 0,-1 0 0,2 0 0,-1 0 0,1-1 0,1 0 0,0 0 0,0-1 0,10 9 0,-3-6 0,1 0 0,0-1 0,0-1 0,0 0 0,1-2 0,35 12 0,-13-9-92,1-1-1,0-2 1,0-1-1,56-1 1,-10-5-290,88-14 0,197-48 382,-4-26 0,-212 50 0,11-5-87,68-16-1221,-203 52-4262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0:43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24575,'2'0'0,"1"1"0,-1-1 0,0 1 0,0 0 0,1-1 0,-1 1 0,0 0 0,0 0 0,0 1 0,2 1 0,1 0 0,14 9 0,32 29 0,54 49-326,120 135 0,-182-175 102,52 82 0,-70-92 156,-2 1 0,32 80 0,-47-97 36,0 1 0,-2-1 0,0 1 0,-2 1 0,2 28 0,-6-34-19,0 1 0,-1-1 0,-1 0 0,-1 1 0,-1-1 0,-12 35 1,8-33 36,-1-1 1,0-1 0,-2 1 0,-1-2-1,0 0 1,-2 0 0,0-1 0,-21 20-1,15-18 16,-2-1-1,0-2 0,-1 0 1,-1-1-1,0-2 1,-33 16-1,-46 10-1039,12-11-4153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0:49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24575,'0'0'0,"0"0"0,2 3 0,3 5 0,0 0 0,0 0 0,-1 1 0,0 0 0,0 0 0,4 16 0,8 62 0,-10-48 0,87 405-259,19-4-537,-8-7-431,-96-395-4682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0:49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24575,'1'0'0,"0"0"0,0 0 0,0 1 0,0-1 0,0 0 0,0 1 0,0-1 0,-1 0 0,1 1 0,0-1 0,1 2 0,6 2 0,35 14 0,-2 2 0,0 1 0,-1 3 0,66 51 0,-52-31-302,-3 2 0,72 82 1,-99-98 277,-1 1 0,-1 0 1,-1 2-1,-2 0 0,-2 1 1,18 47-1,-28-59 24,0 1 0,-2 0 0,0 0 0,-2 1 0,0-1 0,-2 1 0,-1 0 0,0-1 0,-2 1 0,-1 0 0,-1-1 0,0 0 0,-9 24 0,-2-7 0,-1-2 0,-2 0 0,-1 0 0,-2-2 0,-2 0 0,-1-2 0,-30 34 0,-2-8 0,-2-1 0,-105 81 0,31-47 0,72-52 0,45-30-1187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0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4 0,0 7 0,3 17 0,6 26 0,5 25 0,4 16 0,4 15 0,6 13-859,5 7 859,-1-2 0,1-4 0,-3-13 0,-8-26-7332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0:50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600 536 24575,'0'0'0,"0"0"0,0-7 0,4-103 0,-9-26 0,2 106 0,-2 0 0,-12-46 0,14 67 0,0 0 0,0 0 0,-1 0 0,-1 0 0,0 1 0,0-1 0,0 1 0,-1 0 0,0 1 0,-14-13 0,15 15 0,-1 1 0,0 0 0,0 0 0,0 0 0,-1 1 0,1 0 0,-1 0 0,0 0 0,0 1 0,0 0 0,0 1 0,0-1 0,0 1 0,-1 1 0,-6-1 0,2 2 0,1 0 0,0 1 0,0 0 0,0 1 0,0 0 0,1 1 0,-1 0 0,1 1 0,0 0 0,0 0 0,1 1 0,-1 0 0,-8 9 0,-1 1 0,2 0 0,0 1 0,1 1 0,0 1 0,-13 23 0,10-12 0,2 1 0,2 0 0,0 1 0,2 1 0,2 0 0,1 1 0,1 0 0,-6 59 0,14-83 0,0 0 0,1 0 0,0 1 0,0-1 0,3 15 0,-2-22 0,0 0 0,0 0 0,0 0 0,0 0 0,0-1 0,1 1 0,-1 0 0,1 0 0,0-1 0,-1 1 0,1-1 0,1 1 0,-1-1 0,0 0 0,0 0 0,1 0 0,-1 0 0,1 0 0,0-1 0,0 1 0,2 0 0,2 1 0,0-1 0,0-1 0,0 1 0,0-1 0,0 0 0,0-1 0,1 0 0,-1 0 0,0 0 0,9-3 0,4 0 0,-1-2 0,29-11 0,-26 8 0,-1-2 0,0 0 0,0-1 0,-1-2 0,0 0 0,-1 0 0,-1-2 0,0-1 0,-1 0 0,-1-1 0,-1-1 0,0 0 0,-1-1 0,19-34 0,-33 53 0,0 0 0,0-1 0,0 1 0,0 0 0,0 0 0,0 0 0,1 0 0,-1-1 0,0 1 0,0 0 0,0 0 0,0 0 0,0 0 0,0 0 0,0 0 0,1-1 0,-1 1 0,0 0 0,0 0 0,0 0 0,0 0 0,1 0 0,-1 0 0,0 0 0,0 0 0,0 0 0,0 0 0,1 0 0,-1 0 0,0 0 0,0 0 0,0 0 0,0 0 0,1 0 0,-1 0 0,0 0 0,0 0 0,0 0 0,0 0 0,1 0 0,-1 0 0,0 0 0,0 0 0,0 0 0,0 1 0,0-1 0,1 0 0,-1 0 0,0 0 0,0 0 0,0 0 0,0 0 0,0 1 0,0-1 0,0 0 0,0 0 0,1 0 0,-1 1 0,7 13 0,-5-9 0,104 193 120,-87-168-417,1-2 0,1-1 0,1 0 0,40 35 0,-23-30-6529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0:51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82 153 24575,'3'12'0,"62"179"0,12 112 0,-74-288 0,-3-15 0,0 0 0,-1 0 0,1 0 0,0 0 0,0 0 0,0 0 0,0 0 0,0 0 0,0 0 0,0 0 0,0 0 0,0 0 0,0 0 0,0 0 0,-1 0 0,1 0 0,0 0 0,0 0 0,0 0 0,0 0 0,0 0 0,0 0 0,0 0 0,0 0 0,0 0 0,0 0 0,0 0 0,0 0 0,-1 0 0,1 0 0,0 0 0,0 1 0,0-1 0,0 0 0,0 0 0,0 0 0,0 0 0,0 0 0,0 0 0,0 0 0,0 0 0,0 0 0,0 0 0,0 0 0,0 0 0,0 1 0,0-1 0,0 0 0,0 0 0,0 0 0,0 0 0,-6-9 0,-137-275 0,131 257 0,-42-101 0,53 125 0,-8-31 0,8 32 0,1 1 0,0-1 0,0 0 0,0 0 0,0 0 0,0 0 0,0 0 0,0 1 0,0-1 0,1 0 0,-1 0 0,1 0 0,-1 1 0,2-4 0,-1 5 0,-1-1 0,1 0 0,0 1 0,-1-1 0,1 0 0,0 1 0,-1-1 0,1 1 0,0 0 0,0-1 0,-1 1 0,1-1 0,0 1 0,0 0 0,0 0 0,0 0 0,-1-1 0,1 1 0,0 0 0,0 0 0,0 0 0,0 0 0,1 1 0,5-1 0,-1 1 0,1 1 0,-1-1 0,1 1 0,7 4 0,35 17 0,-33-15 0,435 255 0,-400-229 0,-43-31 0,-8-3 0,0 0 0,0 0 0,0 0 0,0 1 0,0-1 0,0 0 0,0 0 0,0 0 0,0 0 0,0 0 0,0 0 0,0 0 0,0 0 0,0 0 0,0 0 0,0-1 0,0 1 0,0 0 0,0 0 0,0 0 0,1 0 0,-1 0 0,0 0 0,0 0 0,0 0 0,0 0 0,0 0 0,0 0 0,0 0 0,0 0 0,0 0 0,0 0 0,0 0 0,0 0 0,0 0 0,0 0 0,0 0 0,0 0 0,0 0 0,0 0 0,0 0 0,0 0 0,0 0 0,0 0 0,0-1 0,0 1 0,0 0 0,0 0 0,0 0 0,0 0 0,0 0 0,0 0 0,0 0 0,0 0 0,0 0 0,0 0 0,0 0 0,0 0 0,0 0 0,0 0 0,-8-13 0,5 8 0,-39-61 0,-45-96 0,81 149 0,0 1 0,2-1 0,-7-26 0,10 38 0,1-1 0,0 0 0,-1 1 0,1-1 0,0 0 0,0 0 0,0 1 0,1-1 0,-1 0 0,0 1 0,1-1 0,-1 0 0,1 1 0,-1-1 0,1 1 0,0-1 0,0 1 0,0-2 0,1 2 0,-1 0 0,0 0 0,0 0 0,1 0 0,-1 0 0,0 0 0,1 1 0,-1-1 0,1 0 0,-1 1 0,1-1 0,0 1 0,-1 0 0,1-1 0,-1 1 0,1 0 0,0 0 0,2 1 0,6-1 0,-1 2 0,1-1 0,-1 1 0,0 1 0,17 6 0,46 26 0,-46-21 0,4 1 0,1-1 0,0-1 0,59 16 0,-78-26 0,0-1 0,0-1 0,1 0 0,-1-1 0,22-2 0,-25 1 0,0-1 0,0 0 0,0-1 0,0 0 0,0 0 0,0-1 0,-1 0 0,13-8 0,-8 2 0,-1 0 0,0 0 0,0-1 0,-1 0 0,0-1 0,12-18 0,46-85 0,-56 92 0,-13 23 0,0-1 0,0 1 0,0 0 0,0-1 0,0 1 0,1 0 0,-1-1 0,0 1 0,0 0 0,1-1 0,-1 1 0,0 0 0,0 0 0,1-1 0,-1 1 0,0 0 0,1 0 0,-1 0 0,0-1 0,1 1 0,-1 0 0,0 0 0,1 0 0,-1 0 0,0 0 0,1 0 0,-1 0 0,1 0 0,-1 0 0,0 0 0,1 0 0,-1 0 0,0 0 0,1 0 0,-1 0 0,0 0 0,1 0 0,-1 0 0,1 1 0,-1-1 0,0 0 0,0 0 0,1 0 0,-1 0 0,0 1 0,1-1 0,-1 1 0,3 1 0,-1 1 0,1 0 0,-1 0 0,2 4 0,-3-6 0,20 36 0,-2 0 0,20 56 0,-30-71 0,220 650-822,-196-555-406,-25-85-4913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0:5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24575,'0'0'0,"10"0"0,0 1 0,1 0 0,0 0 0,-1 1 0,0 0 0,1 1 0,-1 1 0,0-1 0,0 1 0,-1 1 0,1 0 0,-1 0 0,0 1 0,0 0 0,-1 1 0,0 0 0,11 12 0,-8-8 0,-1 1 0,-1 0 0,0 1 0,-1 0 0,0 0 0,-1 1 0,0 0 0,-1 0 0,-1 1 0,6 27 0,-8-29 10,-2 1 0,1 0 0,-2 0 0,0 0 0,-1 1 0,0-1 0,-1-1 0,0 1 0,-1 0 0,-1 0 0,-7 17 0,4-16-159,0 0 1,-1 0-1,-1-1 1,0 0-1,-1 0 1,0-1-1,-1-1 1,-1 0-1,-16 13 1,1-4-6678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0:52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1653 24575,'0'0'0</inkml:trace>
  <inkml:trace contextRef="#ctx0" brushRef="#br0" timeOffset="1">763 1 24575,'0'0'0,"-2"0"0,-3 3 0,-4 8 0,-6 13 0,-7 19 0,-6 27 0,-3 39 0,2 33 0,6 28-1971,11 25 1971,14 10 0,16 4-2350,13-1 2350,8-15 0,0-23 0,-2-34-847,-7-40-2176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0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24575,'0'0'0,"2"0"0,7 2 0,9 5 0,14 2 0,22 2 0,26 1 0,22-3 0,13-6 0,-6-4 0,-21-3-8191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0:52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613 68 24575,'0'0'0,"-1"-6"0,1 3 0,-1 1 0,0-1 0,0 1 0,0 0 0,0-1 0,0 1 0,-1 0 0,1 0 0,0 0 0,-1 0 0,0 0 0,1 0 0,-1 1 0,0-1 0,0 0 0,0 1 0,0-1 0,0 1 0,-1 0 0,1 0 0,-3-1 0,-5-2 0,0 1 0,1 0 0,-1 1 0,-11-1 0,-2 0 0,1 2 0,-1 0 0,0 2 0,0 0 0,1 2 0,-1 0 0,1 2 0,0 0 0,0 1 0,-22 11 0,25-9 0,0 1 0,0 1 0,1 0 0,0 2 0,1 0 0,1 1 0,0 0 0,0 2 0,2-1 0,0 2 0,-14 19 0,24-29 0,-1 1 0,1 0 0,1 0 0,0 0 0,0 0 0,0 0 0,-2 12 0,4-17 0,1 1 0,-1-1 0,1 0 0,0 1 0,0-1 0,0 0 0,0 1 0,1-1 0,-1 0 0,1 0 0,-1 1 0,1-1 0,0 0 0,0 0 0,0 0 0,0 0 0,0 0 0,0 0 0,1 0 0,-1 0 0,0 0 0,1 0 0,0-1 0,-1 1 0,1-1 0,0 1 0,0-1 0,4 2 0,-1 0 0,1-1 0,0 0 0,0 0 0,0 0 0,0-1 0,0 0 0,0-1 0,0 1 0,0-1 0,0 0 0,0 0 0,0-1 0,0 0 0,0 0 0,0 0 0,9-4 0,-1 0 0,-1 0 0,0-1 0,1-1 0,-2 0 0,23-17 0,-10 3 0,-1-2 0,-1-1 0,-1-1 0,19-29 0,-37 49 0,-2 1 0,1 0 0,0 1 0,0 0 0,4-4 0,-6 6 0,-1 1 0,1-1 0,-1 1 0,1-1 0,-1 1 0,1 0 0,-1-1 0,1 1 0,0 0 0,-1 0 0,1-1 0,0 1 0,-1 0 0,1 0 0,0 0 0,-1 0 0,1 0 0,0 0 0,-1 0 0,1 0 0,0 0 0,-1 0 0,1 0 0,0 0 0,-1 0 0,1 1 0,0-1 0,-1 0 0,1 0 0,-1 1 0,1-1 0,0 1 0,-1-1 0,1 1 0,4 5 0,0 0 0,-1 1 0,1-1 0,-1 1 0,-1 0 0,0 0 0,3 8 0,-3-10 0,46 136-1365,-28-67-5461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0:5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268 680 24575,'-2'0'0,"0"0"0,0 0 0,1 0 0,-1 0 0,1 1 0,-1-1 0,0 1 0,1-1 0,-1 1 0,1 0 0,-1-1 0,-1 2 0,-2 1 0,-11 4 0,1 1 0,0 1 0,0 0 0,1 2 0,-22 19 0,16-11 0,2 0 0,-32 45 0,43-54 0,0 0 0,1 1 0,-6 13 0,10-20 0,1 0 0,-1 0 0,1 0 0,0 1 0,1-1 0,-1 0 0,1 0 0,0 0 0,-1 1 0,2-1 0,-1 0 0,1 0 0,0 5 0,1-3 0,1 0 0,-1-1 0,1 0 0,0 0 0,0 1 0,0-2 0,0 1 0,1 0 0,0-1 0,0 0 0,1 1 0,-1-2 0,7 5 0,1 1 0,1-1 0,1-1 0,-1 0 0,17 5 0,-11-5 0,-1-1 0,1-1 0,0-1 0,0 0 0,1-2 0,-1 0 0,1-1 0,-1-1 0,1-1 0,-1-1 0,1 0 0,-1-2 0,0 0 0,0-1 0,0-1 0,-1 0 0,0-2 0,0 0 0,-1-1 0,0-1 0,0 0 0,-1-1 0,19-18 0,-21 15-14,-1 1 0,-1-2-1,0 0 1,-1 0-1,0-1 1,-2-1 0,13-26-1,-13 20-44,-1 1 0,-1-1 0,-2-1 0,0 1 0,3-35 0,-7 17 30,-1 1 0,-2-1 0,-2 1 1,-1-1-1,-3 1 0,-22-73 0,16 72 29,-2 1 0,-26-50 0,32 72 0,-1 0 0,-1 1 0,0 0 0,-1 1 0,-1 0 0,-28-25 0,41 41 3,-3-4-5,-1 1-1,1 0 0,-1 0 1,-5-3-1,9 6 6,0-1-1,1 1 1,-1 0 0,1-1 0,-1 1-1,0 0 1,1 0 0,-1 0-1,0-1 1,1 1 0,-1 0 0,0 0-1,1 0 1,-1 0 0,0 0-1,1 0 1,-1 0 0,0 1 0,1-1-1,-1 0 1,0 0 0,1 0-1,-1 1 1,0-1 0,1 0 0,-1 1-1,1-1 1,-1 0 0,1 1-1,-1-1 1,1 1 0,-1-1-1,1 1 1,-1-1 0,1 1 0,0-1-1,-1 1 1,1 0 0,0-1-1,-1 1 1,1-1 0,0 1 0,0 0-1,-1 1 1,0 3 67,0 1 0,1-1 0,-1 1 0,1-1 1,0 1-1,1 9 0,10 40-2,-9-44-68,31 108 0,23 39-415,144 331-1684,-92-233 2119,-47-107-143,20 60-1318,-57-145-2692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0:54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24575,'0'0'0,"3"-1"0,1 0 0,-1 0 0,0 0 0,1 0 0,-1 1 0,1 0 0,-1-1 0,5 1 0,3 0 0,18-1 0,0 1 0,0 1 0,0 1 0,-1 2 0,1 1 0,-1 2 0,0 0 0,0 2 0,-1 1 0,0 1 0,-1 1 0,39 25 0,5 13 0,93 89 0,-9-6 0,-146-127 0,0 1 0,0 0 0,0-1 0,1 0 0,0-1 0,0 0 0,0 0 0,19 6 0,-26-11 0,-1 1 0,1-1 0,0 0 0,-1 1 0,1-1 0,0 0 0,-1 0 0,1 0 0,0 0 0,-1-1 0,1 1 0,0 0 0,-1-1 0,1 1 0,-1-1 0,1 1 0,-1-1 0,1 0 0,-1 1 0,1-1 0,-1 0 0,1 0 0,-1 0 0,0 0 0,0 0 0,0-1 0,1 1 0,-1 0 0,0-1 0,-1 1 0,1 0 0,0-1 0,0 1 0,0-1 0,-1 1 0,1-1 0,-1 0 0,1 1 0,-1-3 0,2-4 0,-1 0 0,0-1 0,-1 1 0,0 0 0,0-1 0,-2-12 0,-3-2 0,0 0 0,-1 0 0,-1 0 0,-2 1 0,-21-41 0,16 37 0,-2 0 0,-1 2 0,-1 0 0,-29-29 0,38 43 0,0 1 0,-1 1 0,0 0 0,0 0 0,-23-12 0,68 22 0,4 1 0,66 14 0,-81-11 0,0 1 0,-1 1 0,44 22 0,-38-14 0,-1 1 0,28 22 0,-41-27 0,-1 0 0,-1 1 0,0 0 0,0 1 0,12 19 0,-23-28 0,1-1 0,0 1 0,-1 0 0,0-1 0,0 1 0,1 8 0,-2-12 0,-1 0 0,0 0 0,1 1 0,-1-1 0,0 0 0,0 0 0,0 1 0,0-1 0,0 0 0,0 0 0,0 1 0,-1-1 0,1 0 0,0 0 0,-1 0 0,1 1 0,-1-1 0,1 0 0,-1 0 0,0 0 0,1 0 0,-1 0 0,0 0 0,0 0 0,0 0 0,0 0 0,0 0 0,0-1 0,0 1 0,0 0 0,-1 0 0,1 0 0,0-1 0,1 0 0,-1 0 0,0 0 0,1 1 0,-1-1 0,0 0 0,0 0 0,1 0 0,-1 0 0,0 0 0,1 0 0,-1-1 0,0 1 0,1 0 0,-1 0 0,0 0 0,1-1 0,-1 1 0,0 0 0,1-1 0,-1 1 0,1 0 0,-1-1 0,0 1 0,1-1 0,-1 1 0,1-1 0,0 1 0,-2-2 0,0-1 0,0 0 0,1 0 0,-1 0 0,1 0 0,-2-4 0,-3-10 0,2 0 0,0 0 0,1-1 0,0 1 0,2-1 0,0 1 0,1-1 0,1 0 0,3-18 0,-2 26-85,0 1 0,1-1-1,1 1 1,0-1 0,0 1-1,0 1 1,1-1 0,1 1-1,-1-1 1,2 1 0,-1 1-1,1-1 1,0 1 0,0 1-1,9-7 1,26-17-6741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0:54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0,9 1 0,-1 0 0,1 0 0,-1 1 0,14 4 0,11 3 0,-1-4-273,-1-2 0,1-1 0,0-2 0,58-6 0,-57 2-6553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0:5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24575,'0'0'0,"2"0"0,4 0 0,9 2 0,11 1 0,19-1 0,22-2 0,21-3 0,5-1 0,-14 0-8191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0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23 24575,'-2'1'0,"0"0"0,0-1 0,0 1 0,0 0 0,0 1 0,0-1 0,1 0 0,-1 0 0,0 1 0,1-1 0,-1 1 0,1-1 0,-1 1 0,1 0 0,-2 3 0,0 0 0,-6 7 0,0 1 0,1 0 0,1 1 0,0 0 0,1 0 0,1 1 0,-6 24 0,5-15 0,3 0 0,0 0 0,1 1 0,1 26 0,2-38 0,0 0 0,1 0 0,0 0 0,1-1 0,0 1 0,1 0 0,1-1 0,0 0 0,7 12 0,-3-9 0,0-2 0,0 1 0,2-2 0,-1 1 0,2-1 0,22 18 0,-15-15 0,0-2 0,2 0 0,-1-1 0,2-2 0,-1 0 0,1-1 0,1-1 0,0-1 0,0-1 0,0-1 0,41 4 0,-43-8 0,-1 0 0,0-2 0,1 0 0,-1-1 0,0-1 0,0-1 0,0 0 0,0-2 0,-1 0 0,0-1 0,0-2 0,-1 1 0,0-2 0,17-12 0,-24 14 0,0-1 0,-1 0 0,-1 0 0,1-1 0,-1-1 0,-1 1 0,0-1 0,-1 0 0,0-1 0,6-13 0,-9 16 0,-1-1 0,1 0 0,-2 0 0,1 0 0,-1 0 0,-1 0 0,0 0 0,0-1 0,-1 1 0,-1 0 0,0 0 0,0-1 0,-1 1 0,-2-10 0,-1 6-1,0 1-1,-1-1 0,-1 1 0,0 0 1,-1 0-1,0 1 0,-1 0 0,0 1 1,-1 0-1,0 0 0,-1 1 1,-19-15-1,4 7-187,0 1 0,-1 1 1,-1 1-1,-57-21 0,43 23 154,0 1 0,0 2 0,-1 2 0,-1 1 0,-55 0 0,39 7 40,0 2-1,0 3 0,-74 16 0,57-3-1176,23 0-4688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8:13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0 24575,'-2'1'0,"1"-1"0,0 1 0,0-1 0,0 1 0,0-1 0,0 1 0,0 0 0,0 0 0,1-1 0,-1 1 0,0 0 0,0 0 0,0 0 0,0 1 0,-3 3 0,-50 53 0,-219 229 0,248-262-108,-203 217-1149,191-194-5569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8:1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24575,'0'0'0,"0"2"0,2 16 0,4 25 0,3 25 0,4 18 0,4 19 0,6 16 0,5 8-1078,5 2 1078,7-3 0,1-15 0,-8-28-7113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1:13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1:3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24575,'0'0'0,"5"4"0,13 5 0,15 7 0,20 6 0,21 1 0,25-7 0,21-9 0,1-9-765,-20-4-6661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1:16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24575,'-7'5'0,"5"-1"0,-1-1 0,1 1 0,0 0 0,0 0 0,0 0 0,1 0 0,-2 5 0,0 0 0,-19 62-63,-14 79-1,-3 85-1398,14-29 664,6 35-1121,8 37 935,12 33-1035,10 28 968,12 34-1164,9 42 1144,6 41-571,4 37 1003,111 1681-1502,-114-1570 1885,173 1543 197,-78-1257 56,-14-100 175,-26 2 56,-70-483 291,-11-41-389,-9-51-130,-6-58 1191,-3-48 4764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1:1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0 583 24575,'1'-1'0,"-1"1"0,1-1 0,0 1 0,-1-1 0,1 1 0,-1-1 0,1 1 0,0-1 0,0 1 0,-1 0 0,1 0 0,0-1 0,0 1 0,2-1 0,60-21 0,-42 15 0,83-26 0,58-13-546,59-12-1641,54-4 1083,60 1-1234,64 3 645,58 4-814,49 5 793,38 8-379,1528-43 139,5 87 1707,-1513 9 247,-33 1 0,-42 1 0,-41-1 0,-42-1 81,-45-1 244,-43-2-243,-49-2 128,-49-2 633,-44-2-248,-79-1 567,65 0 811,-57-5 3723,-116 5-3262,-3 0-7643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1:18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0,7 1 0,0 0 0,0 1 0,-1 0 0,1 0 0,0 0 0,-1 1 0,0 0 0,7 4 0,0-1 0,7 5 2,-1 1 0,0 0-1,-1 1 1,0 1 0,-1 1 0,17 19-1,84 110-130,-108-131 92,278 391-1580,-15 13 594,92 137 1023,-204-312 0,155 216 0,-21-31 0,-56-74 0,17 23 0,31 20 0,100 68-153,-50-107-789,-164-180 2059,-154-156-298,-14-15-757,0 1 0,1-1 0,0-1 0,0 1 0,0-1 0,10 6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1:2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73 24575,'-28'0'0,"-31"0"0,57 0 0,0 1 0,0-1 0,1 0 0,-1 1 0,0-1 0,1 1 0,-1-1 0,0 1 0,1 0 0,-1 0 0,1 0 0,-1 0 0,1 0 0,-1 0 0,1 0 0,0 0 0,0 1 0,-1-1 0,1 0 0,0 1 0,-1 1 0,-1 4 0,0-1 0,1 0 0,0 1 0,-3 9 0,-3 18 0,2 1 0,1-1 0,2 1 0,1 45 0,3-55 0,1 0 0,1 0 0,2 1 0,0-2 0,1 1 0,18 42 0,-4-27 0,1-1 0,1 0 0,43 53 0,-26-44 0,89 84 0,-110-115 0,1-2 0,0 0 0,1 0 0,27 12 0,-39-22 0,1-1 0,-1-1 0,1 1 0,0-2 0,0 1 0,1-1 0,-1-1 0,0 1 0,1-2 0,-1 1 0,1-1 0,-1-1 0,18-2 0,-15 0 0,0-1 0,1 0 0,-1-1 0,22-12 0,42-33 0,-32 20 0,7-1 0,25-16 0,-66 40 0,-1 0 0,0 0 0,-1-2 0,0 1 0,11-14 0,-15 15 0,0 0 0,0 0 0,-1 0 0,0 0 0,0 0 0,0-1 0,-1 0 0,2-12 0,-2 1 0,-1 1 0,-1-31 0,-2 24-15,0 1 0,-2-1 0,-1 1 0,-1 0 0,-10-26 0,3 18 64,-1 1-1,-2 0 1,-21-30-1,-69-81-139,-12 9-855,89 101 514,7 9-6394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1:20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24575,'2'14'0,"62"296"0,-60-296 0,13 63 0,-15-64 0,0 0 0,-1 1 0,-1 22 0,2-46 0,1 0 0,6-16 0,-3 8 0,-1 2 0,1 0 0,1 0 0,0 0 0,1 1 0,1 0 0,18-23 0,-23 33 0,0 1 0,1-1 0,-1 1 0,1 0 0,0 1 0,0-1 0,1 1 0,-1 0 0,9-4 0,-9 6 0,0-1 0,0 1 0,0 0 0,0 0 0,0 1 0,0 0 0,0 0 0,0 0 0,1 0 0,-1 1 0,0-1 0,9 4 0,-6-1 12,0 0 0,-1 0 0,1 1 0,-1 0 0,0 0 0,0 1 0,0 0 0,9 10 0,4 5-580,20 26 1,-36-41 229,25 32-6488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1:2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1 24575,'0'0'0,"-2"3"0,-4 8 0,-9 13 0,-13 12 0,-14 9 0,-10 6 0,-9 3 0,-6-1 0,-4-3 0,1-5 0,4-6 0,12-6 0,15-8 0,15-9-8191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0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1:2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1 209 24575,'0'0'0,"0"0"0,4 0 0,10 0 0,15 0 0,20-2 0,27-2 0,28-5 0,19-4 0,21-6-1358,19-5 1358,9-2 0,14-5-2167,52-10 2167,-15 1-4666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1:24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24575,'0'0'0,"0"2"0,0 6 0,4 17 0,6 21 0,5 21 0,0 22 0,1 24 0,-4 11-796,0-6 796,-4-24-7395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1:26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24575,'0'-5'0,"0"0"0,1 0 0,-1 0 0,1 0 0,0 0 0,1 0 0,-1 0 0,1 1 0,0-1 0,0 0 0,0 1 0,1 0 0,0-1 0,0 1 0,0 0 0,0 0 0,6-5 0,0 0 0,1 0 0,0 1 0,0 0 0,0 0 0,1 1 0,0 1 0,0 0 0,14-5 0,-19 8 0,1 1 0,0 1 0,-1-1 0,1 1 0,0 0 0,0 0 0,0 1 0,0 0 0,0 0 0,-1 1 0,1-1 0,0 2 0,0-1 0,0 1 0,-1 0 0,13 5 0,-5 1 0,0 1 0,0 0 0,-1 1 0,0 0 0,-1 1 0,0 0 0,19 25 0,-13-13 0,-2 1 0,0 0 0,21 47 0,-25-41-57,0 1-1,-2 1 1,-1-1-1,5 41 1,-8-28-26,-2-1-1,-4 71 1,-22 88-102,-15 1 93,-9 52 153,38-161-61,2-16 0,6-73 66,-1 0 0,-1-1 1,1 1-1,0 0 0,-1-1 1,0 1-1,0-1 0,0 0 0,-1 1 1,0-1-1,-5 7 0,-3-1-95,1 1-1,-20 13 0,15-12 77,-17 15-41,1 1 1,1 1-1,1 2 0,-45 64 0,61-76-53,1 1-1,1 0 0,1 1 0,1 0 0,0 0 0,2 1 1,1 0-1,0 1 0,2-1 0,-3 38 0,7-26 30,1 0 0,2 0 0,1-1 0,2 1 0,14 46 0,-3-28 21,2-2 0,44 84 0,-27-72-3,67 88 0,57 47 0,-28-37 0,-110-132 0,-1 1 0,21 42 0,-32-52 0,-1 1 0,-1 0 0,-1 1 0,-1-1 0,4 24 0,-3 9 32,2 84 0,-13 57 425,3-150-384,0-24-73,-1 68 0,-18 110 0,15-171 0,-1 0 0,-1 0 0,-1 0 0,-2-1 0,0 0 0,-2 0 0,0-1 0,-21 29 0,16-32 12,-1-1 0,0-1 0,-2-1 0,0 0 0,-1-1 0,-1-2 0,0 0 0,-2-1 0,-31 15 0,24-16-198,0-1 1,-1-1-1,-1-2 0,1-1 1,-1-2-1,-1-1 1,-35 1-1,-8-5-6640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1:35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24575,'0'0'0,"0"10"0,1 6 0,2 0 0,-1 0 0,2 0 0,0 0 0,12 28 0,-6-18 0,2-1 0,0 0 0,2-1 0,1 0 0,34 42 0,-22-36 0,1-1 0,2-1 0,48 36 0,-57-50 0,0 0 0,0-1 0,42 18 0,-48-26 0,-1 0 0,1-1 0,0 0 0,0-1 0,0-1 0,1 0 0,21-1 0,2-4 0,0-1 0,-1-2 0,69-19 0,108-51 0,-66 21 0,-110 42 0,0 2 0,1 2 0,80-8 0,-89 16 0,0 1 0,0 1 0,0 1 0,-1 2 0,57 14 0,-42-4 0,0 2 0,80 40 0,-94-39 0,-1 1 0,0 2 0,-2 0 0,40 39 0,-65-56 0,1 0 0,-1 0 0,1 0 0,-1 1 0,0-1 0,0 1 0,-1 0 0,1-1 0,-1 1 0,0 1 0,2 4 0,-3-8 0,-1-1 0,0 0 0,0 0 0,0 0 0,0 0 0,0 0 0,0 0 0,0 0 0,0 0 0,0 0 0,0 0 0,0 0 0,0 0 0,0 0 0,0 0 0,1 0 0,-1 0 0,0 0 0,0 0 0,0 0 0,0 0 0,0 0 0,0 0 0,0 0 0,0 0 0,0 0 0,0 0 0,0 0 0,0 0 0,0 1 0,0-1 0,0 0 0,0 0 0,0 0 0,0 0 0,1 0 0,-1 0 0,0 0 0,0 0 0,0 0 0,0 0 0,0 0 0,0 0 0,0 0 0,0 0 0,0 0 0,0 0 0,0 0 0,0 0 0,0 1 0,0-1 0,0 0 0,0 0 0,0 0 0,0 0 0,0 0 0,7-6 0,45-21 0,57-22 0,-72 35 0,1 2 0,0 1 0,43-5 0,-24 8 0,88 0 0,262 38 0,-393-29 0,11 2 0,85 7 0,-93-10 0,1 0 0,-1-1 0,0-1 0,22-4 0,-32 4 0,0-1 0,0 1 0,-1-1 0,1 0 0,0-1 0,-1 1 0,0-1 0,11-9 0,-9 5 0,0 0 0,-1 0 0,0 0 0,0-1 0,6-12 0,2-8 0,-1 0 0,19-61 0,-32 88 0,34-113-1365,-22 70-5461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1:3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720 577 24575,'0'-10'0,"-1"-43"0,-3 0 0,-1 1 0,-3 0 0,-18-61 0,22 99 0,0 2 0,-1-1 0,-1 0 0,0 1 0,-1 0 0,0 1 0,0-1 0,-2 1 0,1 1 0,-1-1 0,-1 2 0,0-1 0,0 1 0,-1 1 0,0 0 0,0 0 0,-18-8 0,14 9 0,0 0 0,-1 1 0,0 0 0,0 1 0,0 1 0,-1 0 0,1 2 0,-22-2 0,28 4 0,-1 0 0,1 1 0,-1 0 0,0 1 0,1 0 0,0 0 0,-1 1 0,1 1 0,0 0 0,1 0 0,-1 1 0,1 0 0,0 0 0,-11 9 0,6-1 0,0 0 0,1 0 0,0 2 0,1 0 0,1 0 0,0 1 0,-15 30 0,14-19 0,0 1 0,2 0 0,0 0 0,-6 38 0,12-43 0,1 1 0,0-1 0,2 1 0,1-1 0,0 1 0,6 30 0,-5-44 0,1 1 0,1-1 0,0 0 0,0-1 0,1 1 0,0 0 0,1-1 0,0 0 0,1 0 0,-1-1 0,2 1 0,-1-1 0,1 0 0,0-1 0,1 0 0,13 11 0,-9-11 0,1 0 0,-1-1 0,1-1 0,0 1 0,0-2 0,0 0 0,1 0 0,0-2 0,0 0 0,-1 0 0,1-1 0,0-1 0,28-2 0,-14-2 0,1-1 0,0-2 0,-1 0 0,0-2 0,46-21 0,-42 14 0,-1-1 0,-1-1 0,0-2 0,-1-1 0,-2-1 0,29-29 0,-38 33 0,-1-1 0,-1-1 0,-1 0 0,0-1 0,-2-1 0,0 0 0,-2-1 0,0 0 0,9-32 0,-18 47 0,1-1 0,-1 1 0,0-1 0,-1 1 0,0-1 0,-1 0 0,0 1 0,-1-14 0,-1 15 0,4 12 0,48 75 0,63 76 0,-103-143 0,1-1 0,0 0 0,1 0 0,0-1 0,19 12 0,-21-16 0,1-1 0,0 0 0,0-1 0,1 0 0,-1-1 0,1 0 0,22 3 0,-1-2-682,61-2-1,-38-4-6143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9:3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24575,'0'0'0,"0"0"0,0 0 0,0 0 0,-2 0 0,-2 4 0,-3 9 0,-4 15 0,-2 17 0,0 11 0,2 12 0,2 15 0,5 13 0,4 6 0,1-2 0,0-18-8191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9:32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0 565 24575,'80'5'0,"-17"1"0,92 0 0,78-5-546,77-11-2063,61-16-180,48-17 102,38-15 1284,28-11-916,964-123-921,6 71 2610,-1081 106 731,-46 6 251,-51 3-40,-50 0 581,-49-2-253,-44 0 1023,-42 1-638,-32 2 2021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9:33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0 24575,'-2'1'0,"1"0"0,-1 0 0,1 0 0,0 0 0,-1 0 0,1 0 0,0 0 0,0 0 0,-2 3 0,2-3 0,-10 10 0,1 0 0,1 0 0,-16 25 0,22-30 0,0 1 0,0-1 0,0 1 0,1 0 0,-1 0 0,2 0 0,-1 0 0,1 1 0,0-1 0,1 9 0,0 1 0,2 1 0,1-1 0,0 0 0,10 32 0,33 64 0,50 55 0,-53-99 0,-35-56 0,-1 0 0,-1 0 0,0 1 0,0 0 0,-2 0 0,7 27 0,-10-32 0,0 0 0,-1-1 0,0 1 0,0 0 0,-1-1 0,0 1 0,0-1 0,-1 1 0,-1-1 0,1 0 0,-1 1 0,0-1 0,-6 9 0,2-5 0,0-1 0,-1 0 0,0-1 0,-1 0 0,0 0 0,-1-1 0,-14 11 0,-3 0 0,-52 28 0,25-19 0,-75 27 0,90-42 0,-2-1 0,-73 13 0,108-25 20,1 0 0,-1-1 0,0 0 0,0 1 0,-7-2 0,11 0-71,1 1 0,0 0-1,0 0 1,0-1 0,-1 1 0,1-1 0,0 1-1,0-1 1,0 0 0,0 1 0,0-1 0,0 0-1,0 0 1,0 0 0,0 1 0,0-1-1,0 0 1,0 0 0,1 0 0,-1-1 0,0 1-1,1 0 1,-1 0 0,1 0 0,-1 0 0,1-1-1,0 1 1,-1-2 0,0-17-6775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9:34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24575,'-5'3'0,"2"0"0,11 1 0,48 8 0,-1 2 0,87 36 0,-141-50 0,0 1 0,1-1 0,-1 1 0,0-1 0,0 1 0,1 0 0,-1 0 0,0-1 0,0 1 0,0 0 0,0 0 0,0 0 0,0 0 0,0 0 0,0 1 0,-1-1 0,1 0 0,1 2 0,-2-1 0,0-1 0,0 1 0,-1-1 0,1 1 0,0-1 0,-1 0 0,1 1 0,0-1 0,-1 0 0,0 1 0,1-1 0,-1 0 0,0 1 0,0-1 0,1 0 0,-1 0 0,0 0 0,-2 2 0,-16 16 0,-36 29 0,39-35 0,0 1 0,1 0 0,0 1 0,-15 21 0,29-35 0,0-1 0,0 1 0,1 0 0,-1 0 0,1 0 0,-1 0 0,1 0 0,-1 0 0,1 0 0,-1 0 0,1 0 0,0 0 0,0 0 0,-1 1 0,1-1 0,0 0 0,0 0 0,0 0 0,0 0 0,0 0 0,1 0 0,-1 0 0,0 1 0,0-1 0,1 0 0,-1 0 0,1 1 0,1-1 0,-1 1 0,1-1 0,-1 1 0,1-1 0,0 0 0,0 0 0,0 0 0,-1 0 0,1 0 0,0-1 0,0 1 0,0 0 0,0-1 0,0 0 0,3 1 0,21 1 0,0 0 0,1-2 0,43-6 0,-69 6 0,373-52-1184,-4-21-1413,-254 48-1813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9:34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24575,'0'0'0,"0"0"0,2 0 0,6 2 0,17 4 0,31 4 0,31 1 0,19-3 0,15-6 0,11-10-1026,3-10 1026,-7-13 0,-13-7 0,-23 1 0,-27 9-7165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3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0,4 0 0,4 4 0,6 3 0,4 3 0,-2-1-8191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0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24575,'-12'25'0,"1"0"0,1 0 0,1 1 0,1 0 0,-7 46 0,11-39 0,1 0 0,2 0 0,1 0 0,5 39 0,2-25 0,2-1 0,20 63 0,-6-43 0,31 61 0,-21-58-1365,-3-10-5461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9:34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24575,'0'0'0,"0"0"0,4 4 0,8 8 0,13 16 0,13 22 0,13 26 0,6 16 0,-2 8 0,-5-1 0,-9-5 0,-8-10 0,-10-20-8191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9:51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15 24575,'0'0'0,"0"0"0,-7 6 0,-15 19 0,2-3 0,-32 29 0,24-29 0,0-1 0,-1-1 0,-2-1 0,0-2 0,0-1 0,-2-2 0,-42 14 0,64-25 0,-1 0 0,1-1 0,0 0 0,-1 0 0,1-2 0,-16 0 0,23 0 0,0 0 0,0-1 0,0 0 0,0 0 0,0 0 0,1 0 0,-1 0 0,0-1 0,1 0 0,-1 0 0,1 0 0,-1 0 0,1 0 0,0-1 0,0 0 0,0 1 0,1-1 0,-1 0 0,0 0 0,1-1 0,-3-4 0,3 5 0,0-1 0,1 0 0,-1 1 0,1-1 0,0 0 0,0 1 0,0-1 0,1 0 0,-1 0 0,1 0 0,0 0 0,0 1 0,0-1 0,1 0 0,1-6 0,-1 5 0,1 0 0,0-1 0,0 1 0,1 0 0,0 1 0,0-1 0,0 0 0,0 1 0,1 0 0,5-6 0,6-3 0,0 0 0,1 2 0,0 0 0,1 1 0,1 0 0,-1 1 0,1 2 0,1-1 0,27-6 0,-37 11 0,1 1 0,0 0 0,-1 1 0,1 0 0,0 0 0,0 1 0,0 0 0,-1 0 0,1 1 0,0 1 0,0 0 0,-1 0 0,1 1 0,-1 0 0,0 0 0,12 7 0,-3 1 0,0 1 0,0 0 0,-1 1 0,29 31 0,-20-16 0,-1 1 0,21 34 0,-21-24-148,-2 2 0,-1 0 0,26 73 0,-35-77 30,-2 1 0,-2 0-1,-1 1 1,4 66 0,-11-82 111,-1-1 1,-1 0 0,-2 0 0,0 0 0,-1 0 0,-1 0-1,-1-1 1,-1 1 0,-1-2 0,-10 21 0,11-27 2,-1-1-1,0 0 1,-1-1 0,0 0 0,-1 0-1,0-1 1,-1 0 0,0-1 0,-1 0 0,0-1-1,0-1 1,-1 1 0,0-2 0,-1 0-1,-21 8 1,12-8 88,0-1 0,0-1 0,-1-1-1,0-2 1,-45 1 0,34-4 114,0-2 0,0-2 0,-47-11 0,70 13-192,1-1-1,0 0 0,-1 0 0,-20-12 0,29 14-5,-1-1 0,1 1 0,-1-1 0,1 0 0,0 0 0,0 0-1,0 0 1,0 0 0,1-1 0,-1 1 0,1-1 0,0 0 0,0 0 0,0 1-1,1-2 1,-3-7 0,3 6 0,0 1 0,1-1 0,-1 0 0,1 0 0,0 0 0,1 0 0,0 0 0,0 0 0,3-9 0,-1 6 0,0 1 0,1-1 0,0 1 0,1 0 0,9-13 0,-4 8 0,1 1 0,0 0 0,1 1 0,0 0 0,1 1 0,24-15 0,-21 16 0,0 1 0,1 1 0,0 1 0,1 0 0,-1 1 0,1 1 0,0 0 0,0 2 0,0 0 0,0 1 0,19 1 0,-1 2 0,-1 2 0,0 2 0,0 1 0,59 19 0,-54-11-195,-1 2 0,0 1 0,-1 2 0,-1 1 0,-1 2 0,43 36 0,-37-22-6631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9:52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181 452 24575,'3'6'0,"4"8"0,40 73 0,-37-70 0,2-1 0,-1 0 0,15 14 0,-21-25 0,-1-1 0,1 0 0,0 1 0,0-2 0,1 1 0,-1-1 0,1 0 0,-1 0 0,1 0 0,0-1 0,0 0 0,0 0 0,1 0 0,-1-1 0,0 0 0,1 0 0,-1-1 0,0 0 0,1 0 0,-1 0 0,12-3 0,1-1 0,-1-1 0,0-1 0,0 0 0,0-2 0,-1 0 0,32-20 0,-19 8 0,-1-2 0,47-44 0,-54 43 0,-1-1 0,0-1 0,-2 0 0,24-43 0,-31 45 0,0-1 0,-2 0 0,0-1 0,-2 0 0,9-47 0,-15 61 0,0-1 0,-1 0 0,0 0 0,-1 0 0,-3-17 0,3 25 0,-1 0 0,0 1 0,0-1 0,0 0 0,-1 1 0,1-1 0,-1 1 0,-4-7 0,4 8 0,0 0 0,0 0 0,1 0 0,-2 1 0,1-1 0,0 0 0,0 1 0,0-1 0,-1 1 0,1 0 0,0 0 0,-1 0 0,0 0 0,-2 0 0,0 0 0,0 0 0,0 1 0,0-1 0,0 1 0,0 0 0,-1 1 0,1-1 0,-6 3 0,-2 0 0,1 1 0,-17 7 0,-2 4 4,0 2 0,-33 23 0,-55 50-180,52-35 11,3 4 1,2 2-1,2 3 1,-61 88-1,97-117 155,-36 70-1,47-78-8,2 1-1,1 0 1,-10 43-1,16-52 11,1 1-1,1-1 1,0 1-1,2 0 1,0-1 0,4 22-1,-2-25 12,2-1 0,0 1 1,0-1-1,1 0 0,1 0 0,1 0 0,0-1 0,11 17 0,-8-18 53,0 1 0,1-2 1,1 1-1,0-2 0,0 1 0,1-2 1,0 1-1,1-2 0,0 0 0,1-1 1,0 0-1,0-1 0,1-1 0,0 0 1,21 4-1,-23-7-8,0-1 0,0 0-1,0-1 1,0 0 0,1-2 0,-1 1 0,28-6-1,-30 3-58,-1-1-1,1 0 1,-1 0-1,0-1 1,0 0-1,0-1 1,-1 0-1,0-1 1,19-15-1,-24 17 13,0 0 0,0-1 0,0 1 0,-1-1 0,0 1 0,0-1 0,-1-1 0,1 1 0,-1 0 0,-1-1 0,1 1 0,-1-1 0,0 0 0,1-9 0,-3 10 0,1-1 0,-1 1 0,0-1 0,-1 1 0,1 0 0,-1-1 0,-1 1 0,1 0 0,-1-1 0,0 1 0,-1 0 0,1 1 0,-1-1 0,0 0 0,-7-9 0,8 12 0,-1 0 0,1 0 0,-1 1 0,1-1 0,-1 1 0,0-1 0,0 1 0,0 0 0,-1 0 0,1 0 0,0 0 0,-7-2 0,8 4 0,0-1 0,0 1 0,0 0 0,0 0 0,0 0 0,0 0 0,0 0 0,0 0 0,0 0 0,0 1 0,0-1 0,1 1 0,-1-1 0,0 1 0,0 0 0,0 0 0,1 0 0,-1 0 0,0 0 0,1 0 0,-1 0 0,1 1 0,-1-1 0,1 0 0,0 1 0,-2 2 0,-3 5 0,1 0 0,1-1 0,-1 2 0,1-1 0,1 0 0,0 1 0,0 0 0,1-1 0,-2 17 0,1 11-106,0 0 0,3 0 0,1 1 0,10 64 0,0-39-343,40 121 0,-26-119 163,3 0-1,3-2 1,3-1-1,2-2 1,45 57-1,-29-50-4757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9:5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24575,'1'8'0,"36"212"0,-19-107 0,37 218 0,-51-311 0,-2-6 0,1 0 0,0 0 0,1 0 0,0-1 0,12 25 0,-15-37 0,-1 0 0,1 0 0,0 1 0,0-1 0,0 0 0,0 0 0,0 0 0,0 0 0,0 0 0,0 0 0,0 0 0,0-1 0,1 1 0,-1 0 0,0-1 0,0 1 0,1-1 0,-1 1 0,1-1 0,-1 0 0,0 1 0,1-1 0,-1 0 0,1 0 0,-1 0 0,0 0 0,1 0 0,-1 0 0,1-1 0,-1 1 0,0 0 0,1-1 0,-1 1 0,0-1 0,3 0 0,4-4 0,-1 1 0,1-1 0,-1 0 0,11-10 0,-9 7 0,57-49 0,24-18 0,-72 61 0,1 1 0,41-21 0,-48 29 0,-1 1 0,1 0 0,0 1 0,0 0 0,0 1 0,0 0 0,0 1 0,14 0 0,13 3 0,47 8 0,-85-10 0,113 18 0,99 12 0,-199-29 0,1 0 0,-1-1 0,1-1 0,0 0 0,15-4 0,-24 3 0,1 1 0,-2-1 0,1-1 0,0 1 0,0-1 0,-1 0 0,0 0 0,1-1 0,-1 1 0,0-1 0,-1 0 0,1-1 0,-1 1 0,6-8 0,-2-1 0,0 1 0,0-2 0,-2 1 0,0-1 0,0 0 0,-1 0 0,4-22 0,-4 8 0,-1 0 0,-1 0 0,-1-32 0,-3 34 0,0-1 0,-2 1 0,-2 1 0,0-1 0,-13-39 0,11 47 0,0 1 0,-1-1 0,-1 2 0,0-1 0,-1 2 0,-1-1 0,0 1 0,-20-20 0,24 29-151,0-1-1,-1 1 0,0 1 0,0-1 1,0 1-1,0 1 0,-1-1 1,-14-4-1,-11 1-6674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9:5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24575,'6'7'0,"-4"-4"0,62 66 0,32 33 0,-93-100 0,-1 0 0,1 0 0,-1 0 0,1 0 0,0 0 0,0-1 0,0 0 0,0 1 0,0-1 0,0 0 0,0 0 0,0 0 0,1-1 0,-1 1 0,0-1 0,0 0 0,1 0 0,4 0 0,-3-1 0,0-1 0,1 1 0,-2-1 0,1 0 0,0 0 0,0 0 0,-1-1 0,1 1 0,-1-1 0,0 0 0,5-5 0,22-19 0,-18 14 0,1 1 0,1 0 0,0 1 0,27-16 0,-29 21 0,0 1 0,0 0 0,1 0 0,0 2 0,0 0 0,0 0 0,0 1 0,18 0 0,-11 3 0,-1 0 0,1 1 0,0 1 0,39 11 0,-22-1 0,62 29 0,29 26 0,-126-66 0,65 34-1365,-11-5-5461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9:55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1 24575,'-3'0'0,"0"1"0,0-1 0,0 1 0,0 0 0,0 0 0,0 0 0,0 0 0,0 0 0,1 1 0,-6 2 0,-5 4 0,-24 10 0,-21 12 0,-63 41 0,106-60 0,-1 0 0,2 1 0,0 1 0,0 0 0,1 1 0,0 1 0,2-1 0,-17 28 0,23-34 0,1 1 0,1-1 0,-1 1 0,2 0 0,-1 0 0,1 0 0,0 0 0,1 1 0,0-1 0,1 0 0,0 0 0,0 1 0,1-1 0,0 0 0,1 1 0,0-1 0,0 0 0,7 15 0,1 0 0,2 0 0,22 36 0,37 41 0,-15-23 0,-56-77 0,63 96 0,-52-77 0,-1 0 0,-1 0 0,7 25 0,-14-40 0,0 0 0,-1 1 0,0-1 0,-1 0 0,1 0 0,-1 0 0,0 1 0,0-1 0,0 0 0,-1 0 0,0 0 0,0 1 0,-2 4 0,1-5 0,0 0 0,-1-1 0,1 1 0,-1-1 0,0 0 0,-1 1 0,1-1 0,-1-1 0,0 1 0,0-1 0,0 1 0,0-1 0,-5 3 0,-7 3 23,0-1-1,0-1 1,0 0-1,-30 8 0,-71 8-1499,49-14-5349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9:57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92 753 24575,'-2'0'0,"1"-1"0,0 1 0,0 0 0,-1-1 0,1 1 0,0-1 0,0 1 0,-1-1 0,1 0 0,0 1 0,0-1 0,-2-1 0,-13-14 0,11 11 0,-4-4 0,-13-18 0,19 24 0,0-1 0,1-1 0,-1 1 0,1 0 0,0 0 0,0-1 0,-2-8 0,4 11 0,0 1 0,0 0 0,-1 0 0,1-1 0,1 1 0,-1 0 0,0 0 0,0-1 0,0 1 0,0 0 0,1 0 0,-1 0 0,1-1 0,-1 1 0,1 0 0,-1 0 0,1 0 0,0 0 0,0-1 0,2-1 0,0 0 0,0 1 0,0-1 0,0 1 0,0 0 0,4-2 0,7-3 0,0 0 0,1 1 0,19-5 0,56-10 0,-82 19 0,159-28-496,55-3-1487,56-3 941,42-4-1248,599-88 1067,-331 44-1491,632-53 1000,4 77-403,-991 60 2240,-39 5 620,-40 3-557,46 11 2721,-144-11-1478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9:5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24575,'0'0'0,"6"0"0,13-2 0,30 0 0,45 0 0,45 0 0,38-1-2642,23-3 2642,3-5 0,-12-6 0,-22-9 0,-22-9 0,-21-10-275,-27-1 275,-29 7-5274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9:58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2 0,2 8 0,8 20 0,16 33 0,22 46 0,21 43 0,11 37-2687,2 26 2687,-5 8 0,-9-7 0,-11-13 0,-15-21 0,-11-34 0,-11-41-5504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0:0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24575,'0'0'0,"0"0"0,0 0 0,0 2 0,1 27 0,1 0 0,9 42 0,19 54 0,-24-105 0,17 65 0,4-2 0,4-1 0,62 119 0,-93-201 0,0 1 0,0-1 0,0 0 0,0 0 0,0 0 0,0 0 0,1 0 0,-1 0 0,0 0 0,0 0 0,0 0 0,0 0 0,0 0 0,0 1 0,0-1 0,0 0 0,0 0 0,0 0 0,0 0 0,0 0 0,0 0 0,1 0 0,-1 0 0,0 0 0,0 0 0,0 0 0,0 0 0,0 0 0,0 0 0,0 0 0,0 0 0,0 0 0,0 0 0,1 0 0,-1 0 0,0 0 0,0 0 0,0 0 0,0 0 0,0 0 0,0 0 0,0 0 0,0 0 0,0 0 0,1 0 0,-1 0 0,0 0 0,0 0 0,0 0 0,0-1 0,0 1 0,0 0 0,0 0 0,0 0 0,0 0 0,0 0 0,0 0 0,0 0 0,0 0 0,0 0 0,0 0 0,0-1 0,0 1 0,0 0 0,0 0 0,0 0 0,0 0 0,0 0 0,0 0 0,3-11 0,-1 7 0,1-6 0,0 0 0,1 0 0,0 1 0,1-1 0,0 1 0,0 0 0,1 1 0,0-1 0,0 1 0,1 0 0,0 1 0,1-1 0,0 2 0,0-1 0,11-6 0,-2 3 0,0 1 0,1 1 0,0 1 0,28-8 0,-16 8 0,0 1 0,38-2 0,14 5 0,94 9 0,-169-6 0,22 2 0,4 0 0,1 0 0,0-3 0,43-5 0,-72 6 0,1-1 0,-1-1 0,0 1 0,0-1 0,0 0 0,0 0 0,0 0 0,0-1 0,-1 0 0,1 0 0,-1 0 0,0 0 0,5-5 0,-6 5 0,-1-1 0,1 1 0,-1-1 0,0 1 0,0-1 0,0 0 0,0 0 0,-1 0 0,0 0 0,1 0 0,-2-1 0,1 1 0,0 0 0,-1 0 0,0-1 0,0-7 0,-1-2 0,-1 1 0,-1-1 0,-7-25 0,-21-39 0,21 52 0,-5-8-118,-73-205-1129,76 191-5579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0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24575,'11'1'0,"0"0"0,1 1 0,-1 0 0,0 0 0,15 6 0,-6-2 0,-10-3 0,16 4 0,0 1 0,0 1 0,26 14 0,-51-23 0,0 1 0,0 0 0,0-1 0,0 1 0,0 0 0,0 0 0,0-1 0,0 1 0,-1 0 0,1 0 0,0 0 0,-1 0 0,1 0 0,0 0 0,-1 0 0,0 0 0,1 0 0,-1 1 0,1-1 0,-1 0 0,0 0 0,0 0 0,0 0 0,0 1 0,0-1 0,0 0 0,0 0 0,0 0 0,-1 2 0,0 3 0,-1-1 0,0 1 0,0 0 0,-5 8 0,5-11 0,-15 28 0,-38 52 0,-32 25 0,6-7 0,77-96 0,-2 3 0,0 0 0,0 1 0,1 0 0,-8 17 0,12-24 0,1-1 0,-1 1 0,1 0 0,-1 0 0,1 0 0,-1 0 0,1 0 0,0 0 0,0 0 0,0 0 0,0 0 0,1 0 0,-1 0 0,0 0 0,1 0 0,-1 0 0,1 0 0,0 0 0,0 0 0,0-1 0,0 1 0,0 0 0,0-1 0,0 1 0,0 0 0,1-1 0,-1 1 0,0-1 0,1 0 0,3 2 0,0 1 0,0-1 0,1 0 0,-1 0 0,1-1 0,11 3 0,37 6 0,143 5 120,3-16-1605,-119-2-5341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0:07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24575,'-2'1'0,"0"-1"0,0 0 0,0 1 0,0-1 0,0 1 0,0 0 0,0-1 0,0 1 0,0 0 0,0 0 0,0 0 0,0 1 0,1-1 0,-1 0 0,0 1 0,1-1 0,-1 1 0,1 0 0,0-1 0,0 1 0,-1 0 0,1 0 0,0 0 0,0-1 0,-1 5 0,-2 5 0,1-1 0,0 1 0,-2 17 0,4-25 0,-15 158 0,14 0 0,1-149 0,1 9 0,0-17 0,2-10 0,1-6 0,0-1 0,1 1 0,0 0 0,1 0 0,12-21 0,40-53 0,19-7 0,-61 77 0,1 0 0,1 1 0,27-18 0,-38 29 0,1 0 0,0 1 0,-1-1 0,2 1 0,-1 1 0,0-1 0,0 1 0,1 1 0,13-2 0,-11 2 0,0 1 0,-1 1 0,1 0 0,-1 0 0,1 1 0,-1 0 0,14 5 0,18 9 37,-1 2 0,53 32 0,70 55-1252,-152-98 954,25 17-6565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0:08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14 24575,'2'0'0,"-1"1"0,1 0 0,-1-1 0,0 1 0,1 0 0,-1 0 0,0 0 0,0 0 0,0 0 0,0 0 0,0 0 0,2 2 0,10 15 0,-13-17 0,1 0 0,0 1 0,-1-1 0,1 0 0,0 1 0,-1-1 0,0 0 0,1 1 0,-1-1 0,0 1 0,0-1 0,1 0 0,-1 1 0,0-1 0,-1 1 0,1-1 0,0 1 0,0-1 0,0 0 0,-1 1 0,1-1 0,-1 0 0,1 1 0,-1-1 0,0 0 0,0 2 0,-1-1 0,0 0 0,1-1 0,-1 1 0,0-1 0,0 1 0,0-1 0,0 0 0,0 1 0,0-1 0,0 0 0,-1 0 0,1-1 0,0 1 0,-4 0 0,3 0 0,1-1 0,0 1 0,-1-1 0,1 0 0,0 0 0,-1 0 0,1-1 0,0 1 0,-1 0 0,1-1 0,0 0 0,-1 1 0,1-1 0,-4-2 0,5 2 0,0 0 0,-1 0 0,1 0 0,0 0 0,0 0 0,0 0 0,0-1 0,0 1 0,0 0 0,1 0 0,-1-1 0,0 1 0,1-1 0,-1 1 0,1-1 0,-1 1 0,1-1 0,0 1 0,0-1 0,-1 1 0,1-1 0,0 1 0,0-1 0,0 1 0,1-3 0,0 2 0,-1 0 0,1 0 0,-1 0 0,1 0 0,0 0 0,0 1 0,0-1 0,0 0 0,1 0 0,-1 1 0,0-1 0,1 1 0,-1-1 0,1 1 0,-1-1 0,1 1 0,0 0 0,3-2 0,2-1 0,0 1 0,0 0 0,14-4 0,-9 4 0,0 1 0,0 0 0,0 1 0,1 0 0,-1 1 0,0 0 0,0 1 0,1 0 0,-1 1 0,0 1 0,0 0 0,0 0 0,-1 1 0,1 1 0,-1 0 0,0 0 0,19 14 0,-18-11 0,0 0 0,-1 2 0,0-1 0,0 2 0,-1-1 0,-1 1 0,0 1 0,0 0 0,-1 0 0,-1 0 0,0 1 0,0 0 0,-1 1 0,7 26 0,-9-20 0,0 1 0,-2-1 0,0 0 0,-2 32 0,0-38 0,-2 0 0,0 0 0,0 0 0,-1-1 0,-1 1 0,-1-1 0,-8 20 0,9-27 0,1 0 0,-1 0 0,-1 0 0,1-1 0,-1 1 0,0-1 0,0 0 0,0 0 0,-10 5 0,7-4 0,-1-1 0,0 0 0,-1-1 0,1 0 0,-1-1 0,-11 3 0,7-3 0,0 0 0,0-2 0,0 1 0,0-2 0,-1 0 0,1-1 0,0 0 0,0-1 0,-24-7 0,36 9 0,-15-7 0,17 7 0,0 0 0,0 0 0,-1 0 0,1-1 0,0 1 0,0 0 0,-1 0 0,1 0 0,0-1 0,0 1 0,0 0 0,0 0 0,-1-1 0,1 1 0,0 0 0,0 0 0,0-1 0,0 1 0,0 0 0,0-1 0,-1 1 0,1 0 0,0 0 0,0-1 0,0 1 0,0 0 0,0-1 0,0 1 0,0 0 0,0-1 0,1 1 0,-1 0 0,0 0 0,0-1 0,0 1 0,0 0 0,0-1 0,0 1 0,1 0 0,-1 0 0,0-1 0,0 1 0,0 0 0,1 0 0,-1-1 0,0 1 0,0 0 0,1 0 0,-1 0 0,8-6 0,0 1 0,0 0 0,0 1 0,0 0 0,1 0 0,13-4 0,-5 2 0,46-15-682,87-19-1,-70 23-6143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1:5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902 1080 24575,'1'-63'0,"0"-4"0,-13-112 0,-3 96 0,-3 1 0,-4 0 0,-37-87 0,46 137 0,-1 0 0,-1 2 0,-28-41 0,31 55 0,1 1 0,-2 0 0,0 1 0,-1 0 0,-1 1 0,1 1 0,-27-17 0,26 20 0,-1 1 0,0 0 0,-1 1 0,0 1 0,0 0 0,0 1 0,-1 1 0,0 1 0,-27-2 0,33 4 0,-1 2 0,0-1 0,0 2 0,0-1 0,1 2 0,-1 0 0,1 0 0,-1 1 0,1 1 0,1 0 0,-1 0 0,1 1 0,0 1 0,-11 8 0,8-4 0,0 1 0,1 1 0,1 0 0,0 0 0,1 1 0,0 1 0,1 0 0,-9 17 0,10-12 0,0 0 0,2 0 0,0 0 0,1 1 0,1 0 0,-4 33 0,7-33 0,1 0 0,1 1 0,1-1 0,1 1 0,1-1 0,8 33 0,-6-37 0,1 0 0,0 0 0,2 0 0,0-1 0,0 0 0,2-1 0,0 0 0,13 15 0,-12-17 0,2 0 0,-1-1 0,2 0 0,-1-1 0,2-1 0,-1 0 0,1-1 0,1-1 0,25 11 0,-28-15 0,1 0 0,-1 0 0,1-1 0,0-1 0,0 0 0,0-1 0,0 0 0,0-1 0,1-1 0,-1 0 0,0-1 0,19-5 0,-12 0 0,0 0 0,0-2 0,0 0 0,-1-1 0,-1-1 0,22-16 0,-18 9 0,0 0 0,-2-2 0,0-1 0,24-31 0,-22 22 0,-2-1 0,-1-1 0,-2 0 0,-1-2 0,-2 0 0,-1-1 0,17-68 0,-22 58 0,-9 45 0,0-1 0,0 1 0,0 0 0,0 0 0,0-1 0,0 1 0,0 0 0,0 0 0,0 0 0,0-1 0,0 1 0,0 0 0,0 0 0,0 0 0,0-1 0,0 1 0,0 0 0,0 0 0,0 0 0,0 0 0,0-1 0,1 1 0,-1 0 0,0 0 0,0 0 0,0 0 0,0-1 0,0 1 0,1 0 0,-1 0 0,0 0 0,0 0 0,0 0 0,1 0 0,-1 0 0,0 0 0,6 8 0,99 246 0,-69-161 0,47 103 120,-63-156-615,1-1 0,47 62 0,-21-44-6331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1:53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24575,'0'0'0,"0"-2"0,4-2 0,11-5 0,15-4 0,17-4 0,13-5 0,13-2 0,9-3 0,10-5 0,-5 2 0,-16 6-8191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1:53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1 350 24575,'0'0'0,"6"-2"0,14-2 0,23-7 0,21-10 0,30-14 0,24-15 0,16-21-1695,-4-11 1695,-24 8-6496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1:53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24575,'4'4'0,"-1"0"0,0 0 0,0 0 0,0 1 0,2 4 0,4 7 0,60 99-591,-6 3 0,66 168 1,-72-123 586,38 188 1,1 177 81,-77-367-862,-15-111-4922</inkml:trace>
  <inkml:trace contextRef="#ctx0" brushRef="#br0" timeOffset="1">234 424 24575,'4'0'0,"0"1"0,-1 0 0,1-1 0,0 1 0,-1 1 0,1-1 0,-1 0 0,7 5 0,-2-2 0,140 81 11,-4 14-112,-113-77 11,-25-18 30,229 173-820,-208-153 885,-2 0 1,0 2-1,-2 0 1,-1 2-1,-1 0 1,22 39-1,-37-55-5,1 1 0,-2 0 0,0 0 0,0 0 0,-1 1 0,-1 0 0,0-1 0,-1 1 0,-1 0 0,0 0 0,0 0 0,-2 0 0,0 0 0,0 0 0,-1 0 0,-1 0 0,-8 23 0,0-8-18,-1-1 0,-2 0-1,0-1 1,-28 37 0,-84 92-976,-47 23-191,108-119-3654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1:54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841 19 24575,'-14'0'0,"-94"-16"0,62 13 0,-69 4 0,90 1 0,1 2 0,-1 0 0,0 1 0,-34 13 0,31-7 0,0 2 0,1 1 0,1 1 0,-48 36 0,43-25 0,0 1 0,2 2 0,-29 36 0,56-62 0,-11 12 0,1 1 0,-13 23 0,23-36 0,0 1 0,0-1 0,0 1 0,1 0 0,-1 0 0,1 0 0,0 0 0,0 0 0,0 0 0,1 1 0,0-1 0,-1 0 0,1 0 0,1 0 0,-1 0 0,1 1 0,1 4 0,-1-6 0,0 0 0,1 0 0,-1-1 0,1 1 0,0 0 0,0-1 0,0 1 0,0-1 0,0 0 0,1 1 0,-1-1 0,1 0 0,-1-1 0,1 1 0,0 0 0,0-1 0,0 1 0,0-1 0,0 0 0,0 0 0,4 1 0,-1-1 0,0 0 0,0-1 0,0 1 0,0-1 0,0 0 0,0-1 0,0 1 0,0-1 0,0-1 0,10-2 0,43-22 0,-39 17 0,1 0 0,44-12 0,-39 17 24,0 0 0,0 2 0,1 0 0,52 6 0,-33 1-767,89 24 1,-74-11-6084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1:5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1 339 24575,'2'24'0,"0"0"0,2 0 0,13 45 0,-6-28 0,42 150 0,-34-137 0,37 76 0,-52-122 0,-3-5 0,1 0 0,-1 0 0,0 0 0,1-1 0,0 1 0,0-1 0,0 1 0,4 3 0,-6-6 0,0 0 0,0 0 0,0 0 0,0 0 0,0 0 0,0 0 0,0 0 0,1 1 0,-1-1 0,0 0 0,0 0 0,0 0 0,0 0 0,0 0 0,0 0 0,1 0 0,-1 0 0,0 0 0,0 0 0,0 0 0,0 0 0,0-1 0,1 1 0,-1 0 0,0 0 0,0 0 0,0 0 0,0 0 0,0 0 0,0 0 0,0 0 0,1 0 0,-1 0 0,0 0 0,0 0 0,0-1 0,0 1 0,0 0 0,0 0 0,0 0 0,0 0 0,0 0 0,0 0 0,0-1 0,0 1 0,0 0 0,0 0 0,0 0 0,0 0 0,0 0 0,0 0 0,0-1 0,0 1 0,1-8 0,0 1 0,0-1 0,-1 0 0,-1 0 0,-2-15 0,1-1 0,0 1 0,0 2 0,1-1 0,1-23 0,0 43 0,1-1 0,-1 1 0,0 0 0,1-1 0,-1 1 0,1 0 0,0-1 0,0 1 0,0 0 0,0 0 0,0 0 0,0-1 0,0 1 0,1 0 0,-1 1 0,1-1 0,0 0 0,-1 0 0,1 1 0,0-1 0,0 1 0,0-1 0,0 1 0,0 0 0,0 0 0,1 0 0,-1 0 0,0 0 0,1 1 0,-1-1 0,4 0 0,2 0 0,0 0 0,0 1 0,1-1 0,-1 2 0,0-1 0,1 1 0,14 4 0,58 22 0,-80-27 0,198 90 0,21 8 0,-206-93 0,0 0 0,0-1 0,24 3 0,-33-6 0,0-1 0,0 0 0,0 0 0,0 0 0,0-1 0,0 0 0,0 0 0,0 0 0,0 0 0,0-1 0,0 0 0,-1 0 0,9-4 0,-7 1 0,1 0 0,-1 0 0,-1-1 0,1 0 0,-1 0 0,0 0 0,0 0 0,-1-1 0,0 0 0,0 0 0,4-9 0,2-10 0,13-49 0,-6-6 0,2-4 0,-18 81 0,0-1 0,1 1 0,-1 0 0,1 0 0,0 0 0,4-6 0,-5 8 0,0 1 0,1-1 0,-1 1 0,0 0 0,1 0 0,-1 0 0,1 0 0,-1 0 0,1 0 0,0 0 0,-1 0 0,1 1 0,0-1 0,-1 1 0,1-1 0,0 1 0,0 0 0,3-1 0,9 1 0,0 1 0,1 0 0,14 4 0,9 0 0,-15-2 0,0-2 0,37-2 0,-51 1 0,0-2 0,0 1 0,-1-1 0,1-1 0,0 1 0,-1-1 0,1-1 0,-1 0 0,14-9 0,-14 7 0,0 0 0,0-1 0,0 0 0,-1 0 0,0-1 0,-1 0 0,0 0 0,0-1 0,8-16 0,-8 12 0,-1 0 0,0-1 0,-1 0 0,-1 0 0,0 0 0,2-20 0,-4 8 0,-1-1 0,-1 1 0,-1-1 0,-2 1 0,0-1 0,-2 1 0,-9-28 0,4 27 0,6 19 0,5 8 0,0 0 0,0 0 0,0 0 0,0 0 0,0 0 0,0 0 0,0 0 0,0 0 0,0 0 0,0 0 0,-1 0 0,1 0 0,0 0 0,0 0 0,0 0 0,0 0 0,0 0 0,0 0 0,0 0 0,0 0 0,0 0 0,0 0 0,0 0 0,0 0 0,-1 1 0,1-1 0,0 0 0,0 0 0,0 0 0,0 0 0,0 0 0,0 0 0,0 0 0,0 0 0,0 0 0,0 0 0,0 0 0,0 0 0,0 0 0,0 0 0,0 1 0,0-1 0,0 0 0,0 0 0,0 0 0,0 0 0,0 0 0,0 0 0,0 0 0,0 0 0,0 0 0,1 25 0,13 52 0,16 58 0,13 49-505,180 895-2196,-189-853 1944,-18-5-47,-17-177-2620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1:55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24575,'0'0'0,"0"0"0,2 0 0,10 3 0,19 12 0,18 17 0,11 19 0,-2 14 0,-16 8 0,-22 4 0,-24-1 0,-21-7 0,-18-10 0,-7-16 0,3-16 0,8-14 0,10-8-8191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1:55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1976 24575,'0'0'0,"-2"-2"0,-2-2 0,-3-3 0</inkml:trace>
  <inkml:trace contextRef="#ctx0" brushRef="#br0" timeOffset="1">854 1 24575,'-3'6'0,"-1"3"0,1 1 0,0-1 0,-2 17 0,2-12 0,-12 78 0,-1 45-404,4 42-1214,9-14 855,27 255-1,75 161-156,-15-230 640,27 127-897,-96-404-1088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0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750 220 24575,'-7'-7'0,"-74"-45"0,51 32 0,-1 1 0,-1 2 0,-44-17 0,26 16 0,-83-19 0,111 32 0,-1 1 0,-41-3 0,58 7 0,-1 0 0,1 0 0,-1 1 0,1 0 0,-1 0 0,1 1 0,0-1 0,-1 1 0,1 1 0,0-1 0,0 1 0,1 0 0,-1 0 0,-8 7 0,6-2 0,1-1 0,0 1 0,0 1 0,1-1 0,0 1 0,0 0 0,1 1 0,0-1 0,-3 13 0,0 0 0,1 0 0,2 1 0,-4 27 0,6-28 0,1 0 0,2 0 0,0 0 0,1 0 0,1 0 0,1 0 0,10 34 0,-9-43 0,0 0 0,1-1 0,1 0 0,0 0 0,14 21 0,-14-26 0,0 1 0,1-1 0,-1-1 0,1 1 0,1-1 0,-1 0 0,1-1 0,0 1 0,9 3 0,-10-6 0,1 0 0,-1 0 0,1-1 0,0 0 0,0 0 0,0-1 0,1 0 0,-1 0 0,0-1 0,0 0 0,14-2 0,5-3 0,-1-1 0,32-11 0,-17 4 0,-10 4 0,0 1 0,1 1 0,-1 2 0,1 2 0,49 0 0,-72 3 0,0 1 0,0 0 0,0 1 0,0 0 0,0 1 0,-1 0 0,1 0 0,-1 0 0,0 1 0,12 8 0,-14-8 0,-1 0 0,0 0 0,-1 0 0,1 1 0,-1 0 0,0 0 0,0 0 0,0 0 0,-1 0 0,1 1 0,-1 0 0,-1 0 0,1 0 0,-1 0 0,2 10 0,-2-9 0,-1 0 0,-1 0 0,1 0 0,-1 0 0,0 0 0,-1 1 0,0-1 0,0 0 0,-3 10 0,1-7 0,-1 0 0,0 0 0,-1 0 0,0-1 0,-12 17 0,5-10 0,-2-1 0,0 0 0,-1 0 0,0-2 0,-1 0 0,-21 14 0,18-16-105,0-1 0,0-1 0,-1 0 0,0-1 0,0-1 0,-1-1 0,0-1 0,0-1 0,0-1 0,0-1 0,-1 0 0,-25-2 0,27-2-6721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1:56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24575,'0'0'0,"4"-2"0,7-2 0,20-7 0,36-8 0,37-6 0,38-5 0,72-11-3276,-1 1-1639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1:5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33 24575,'0'0'0,"0"-1"0,-1 1 0,1-1 0,-1 1 0,1-1 0,-1 1 0,1-1 0,-1 1 0,1 0 0,-1-1 0,1 1 0,-1 0 0,0-1 0,0 1 0,-1-1 0,-5-2 0,0 0 0,-1 0 0,1 1 0,-1 0 0,-9-1 0,-43-3 0,48 5 0,-7-1 0,-1 2 0,0 0 0,1 1 0,-1 1 0,-37 8 0,49-7 0,0-1 0,-1 1 0,1 1 0,1 0 0,-1 0 0,0 0 0,1 1 0,0 0 0,0 0 0,1 1 0,-1 0 0,1 0 0,0 1 0,1 0 0,-9 13 0,7-8 0,1 0 0,1 1 0,0-1 0,0 1 0,1 0 0,1 1 0,0-1 0,1 0 0,1 1 0,-1 21 0,2-26 0,1 0 0,0 0 0,0 0 0,1-1 0,0 1 0,0-1 0,1 1 0,0-1 0,1 0 0,0 0 0,0 0 0,0 0 0,1-1 0,0 0 0,1 0 0,0 0 0,9 8 0,-7-9 0,0 1 0,1-2 0,-1 1 0,1-1 0,1-1 0,-1 1 0,1-2 0,0 1 0,0-1 0,0-1 0,0 0 0,0 0 0,0-1 0,1 0 0,-1-1 0,14-1 0,-10-1 0,0 0 0,0-1 0,-1 0 0,1-1 0,-1-1 0,0 0 0,0-1 0,0 0 0,-1-1 0,0 0 0,17-14 0,37-39 0,-65 59 5,0 0 0,-1 1-1,1-1 1,0 0-1,0 1 1,0-1 0,0 1-1,0-1 1,0 1-1,0-1 1,0 1 0,0 0-1,0-1 1,0 1 0,0 0-1,0 0 1,0 0-1,0 0 1,0 0 0,0 0-1,0 0 1,0 0 0,0 0-1,2 1 1,-1 0-153,0 0 0,0 1 0,0-1-1,0 1 1,0 0 0,0-1 0,-1 1 0,1 0 0,2 3 0,6 9-6678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1:57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278 879 24575,'-1'0'0,"0"0"0,0 0 0,0 0 0,0 0 0,0 0 0,0 0 0,0 0 0,0 1 0,0-1 0,0 0 0,0 1 0,0-1 0,0 0 0,0 1 0,0 0 0,-1 0 0,-19 11 0,0 1 0,1 1 0,1 1 0,0 1 0,-19 20 0,22-20 0,1 0 0,1 1 0,-20 31 0,28-37 0,0-1 0,1 1 0,0 0 0,0 0 0,2 1 0,-1-1 0,2 1 0,-3 17 0,4-24 0,1 0 0,0 0 0,0 1 0,0-1 0,1 0 0,-1 0 0,1 0 0,1 0 0,-1 0 0,1-1 0,0 1 0,3 7 0,-2-8 0,-1-1 0,1 0 0,0 1 0,0-1 0,0 0 0,0 0 0,1-1 0,-1 1 0,1-1 0,-1 1 0,1-1 0,0 0 0,0-1 0,0 1 0,6 1 0,2 0 0,0-1 0,0 0 0,1-1 0,-1 0 0,0-1 0,0 0 0,0-1 0,24-5 0,-16 1 0,0 0 0,0-2 0,0 0 0,28-16 0,-27 11-41,-1-1-1,0-1 1,0-1 0,-2-1-1,0 0 1,-1-2-1,-1 0 1,0-1-1,-1 0 1,22-39-1,-20 25-23,-1 0 0,-1-1 0,-2-1 0,-1 0 0,-2-1 0,9-55 0,-15 55 65,-1-1 0,-2 1 0,-2-1 0,-1 1 0,-1 0 0,-2 0 0,-2 0 0,-17-54 0,13 59 0,-1 0 0,-1 1 0,-2 1 0,0 0 0,-3 0 0,0 2 0,-1 0 0,-2 2 0,-38-38 0,50 54 0,-1 1 0,0 0 0,-1 0 0,0 1 0,-14-8 0,24 15 0,-1-1 0,1 1 0,0-1 0,-1 1 0,1-1 0,-1 1 0,1 0 0,0-1 0,-1 1 0,1 0 0,-1 0 0,-2 0 0,3 1 0,1-1 0,-1 0 0,0 1 0,1-1 0,-1 1 0,1-1 0,-1 1 0,1-1 0,-1 1 0,1-1 0,-1 1 0,1-1 0,-1 1 0,1 0 0,-1-1 0,1 1 0,0 0 0,0-1 0,-1 1 0,1 0 0,0-1 0,0 1 0,0 0 0,0 0 0,0-1 0,0 1 0,0 0 0,0 1 0,0 5 0,0 0 0,1 1 0,0-1 0,4 12 0,22 66 0,20 39-121,4 7 9,104 264-221,-15 5 172,-122-343-203,-2 0 0,11 77 0,-23-92-5097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1:57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0 844 24575,'4'-3'0,"12"-6"0,0-1 0,25-9 0,-19 9 0,57-24-167,138-42 0,-152 60 12,1 2-1,114-10 0,-147 23 156,0 0 0,-1 2 0,1 2 0,35 7 0,-46-6 0,-1 2 0,0 1 0,0 0 0,-1 2 0,0 0 0,0 1 0,18 13 0,6 8 71,33 20 582,-66-44-640,1-1 0,0-1 0,0 0 0,0-1-1,15 3 1,-15-4-13,-1-2 0,1 0 0,-1 0 0,1-1 0,-1 0 0,1-1 0,0-1 0,-1 1 0,0-2 0,18-5 0,-23 6 0,-1-1 0,0 1 0,1-1 0,-1 0 0,-1-1 0,1 1 0,0-1 0,-1 0 0,8-8 0,-9 8 0,0 0 0,-1 0 0,0 0 0,1 0 0,-1 0 0,-1-1 0,1 1 0,-1-1 0,0 0 0,0 1 0,0-1 0,0 0 0,-1-7 0,0 4 0,-1 1 0,0-1 0,-1 1 0,1 0 0,-1-1 0,-1 1 0,0 0 0,0 0 0,0 0 0,-1 1 0,0-1 0,0 1 0,0 0 0,-1 0 0,-6-6 0,-1 0 0,0 1 0,-1 0 0,0 0 0,-1 2 0,-27-16 0,28 19 0,0 0 0,0 1 0,0 0 0,-1 1 0,0 0 0,0 1 0,0 1 0,0 0 0,0 1 0,-25 2 0,39-1 0,0 0 0,0 0 0,-1 0 0,1 0 0,0 0 0,0 0 0,0 0 0,0 0 0,0 0 0,0 0 0,0 0 0,0 0 0,0 0 0,0 0 0,0 0 0,-1 0 0,1 0 0,0 0 0,0 0 0,0 0 0,0 0 0,0 0 0,0 0 0,0 0 0,0 0 0,0 0 0,-1 0 0,1 0 0,0 0 0,0 0 0,0 0 0,0 0 0,0 0 0,0 0 0,0 0 0,0 0 0,0-1 0,0 1 0,0 0 0,0 0 0,0 0 0,0 0 0,0 0 0,0 0 0,-1 0 0,1 0 0,0 0 0,0 0 0,0 0 0,0-1 0,0 1 0,0 0 0,0 0 0,0 0 0,5-5 0,12-6 0,31-13 0,0 2 0,77-24 0,-87 33 0,2 2 0,0 2 0,72-7 0,-91 15 0,1 1 0,-1 0 0,32 6 0,-38-3 0,-1 1 0,1 0 0,-1 0 0,0 2 0,23 12 0,-27-12 0,-1 0 0,0 1 0,0 0 0,0 0 0,-1 1 0,-1 0 0,1 1 0,-1 0 0,-1 0 0,1 0 0,-2 1 0,1 0 0,-1 0 0,6 19 0,-6-47 0,7-34 40,3-1 0,27-61 0,57-92-1525,-61 138-5341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1:58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24575,'0'0'0,"0"0"0,4-2 0,16-3 0,31 0 0,33-1 0,25-2 0,20 1 0,7-1-1096,-5-2 1096,-15-4 0,-27 1-7095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1:58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24575,'0'0'0,"0"0"0,2-2 0,10-2 0,21-7 0,39-7 0,41-7 0,23-6 0,-3 0-1179,-24 6-5833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02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5 24575,'-15'0'0,"6"2"0,0-1 0,1 1 0,0 1 0,-1-1 0,1 1 0,0 1 0,0 0 0,1 0 0,-1 0 0,1 1 0,0 0 0,0 1 0,1-1 0,-1 1 0,1 0 0,-6 8 0,10-11 0,0 0 0,1 0 0,-1 1 0,0-1 0,1 0 0,0 0 0,0 1 0,0-1 0,0 1 0,0-1 0,1 1 0,0-1 0,-1 1 0,1-1 0,0 1 0,1-1 0,-1 1 0,1-1 0,-1 1 0,1-1 0,0 1 0,1-1 0,1 5 0,4 6 0,1 0 0,0-1 0,1 0 0,12 13 0,9 11-80,3-2 0,0-2 0,3 0 0,0-3 0,73 47 0,-72-55 11,2-1 0,0-1 1,2-3-1,0-1 1,1-2-1,64 13 0,-72-22 69,0-2 1,0-1-1,0-1 0,0-2 1,0-2-1,0-1 0,0-1 0,47-14 1,-31 3-4,0-2 1,-1-3 0,-1-1-1,76-48 1,-98 53-11,0-1 1,-2-1-1,0-1 0,38-42 1,-52 51 26,-1-1 1,0 0 0,-1-1-1,-1 0 1,1 0 0,-2-1-1,0 1 1,-1-1 0,0-1-1,-1 1 1,4-29 0,-7 37 60,-1-1 1,0 1-1,0 0 1,0-1-1,-1 1 1,0-1-1,0 1 1,-1 0-1,-4-11 1,4 13-70,0 0-1,0 0 1,0 1 0,-1-1 0,1 1 0,-1-1-1,0 1 1,0 0 0,0 0 0,0 1-1,-1-1 1,1 1 0,-1-1 0,1 1 0,-9-3-1,5 2-3,0 1-1,-1 0 0,1 1 0,-1-1 0,1 1 0,-1 1 1,0-1-1,-9 2 0,0 1-1,0 0-1,-32 10 1,18-3-148,-58 28 0,28-5-202,2 3 1,1 2-1,2 3 0,2 2 0,-50 50 1,37-24-65,2 2 1,4 3-1,-57 88 1,84-109 301,1 2 0,3 2 0,3 1 0,-25 71 0,42-95 16,1 0-1,2 1 1,-5 56 0,11-64 67,0 0-1,2 0 1,2 0 0,0 0 0,10 38 0,-7-42 29,2 0 0,0-1 0,2 0 0,0 0 0,1-1 0,1 0 0,1-1 0,1 0 0,1-1 0,0-1 0,1 0 0,21 16 0,-10-12 0,2 0 0,0-2 0,1-1 0,1-2 0,0 0 0,1-3 0,48 15 0,-22-12-3,1-2 1,1-3 0,0-2-1,0-3 1,1-3 0,0-2-1,62-8 1,-93 3 24,0-1 0,-1-1 1,29-10-1,-48 13 115,0-1 0,0 0 0,-1-1 1,1 0-1,-1 0 0,0-1 0,-1 0 0,1-1 0,-1 0 0,0 0 1,11-14-1,-16 17-2,-1 0 0,1 0 0,-1 0 0,0 0 0,0-1-1,0 1 1,-1-1 0,1 1 0,-1-1 0,0 1 0,0-1 0,-1 0 0,0 1 0,1-1 0,-2 0 0,1 0 0,-1-5 0,0 5-75,-1 0 0,1 0 0,-1 0-1,-1 0 1,1 0 0,0 0 0,-1 0 0,0 1 0,0 0 0,-1-1 0,1 1 0,-1 0-1,0 1 1,-8-7 0,3 3-52,-2 1 0,1 0 0,-1 0 0,0 1 0,0 1 0,0 0 0,0 0 0,-1 2 0,0-1 0,1 1 0,-1 1 0,0 0 0,0 0 0,0 2 0,0-1 0,-14 3 0,13 0-9,-1-1 0,1 2 1,1-1-1,-1 2 0,1 0 1,-1 0-1,1 1 0,1 1 0,-1 0 1,1 0-1,0 1 0,1 1 1,0 0-1,-13 15 0,12-9 3,0 0 0,2 1-1,0 0 1,0 0 0,2 1-1,0 0 1,1 1 0,1-1-1,-6 35 1,5-10-55,3 0 1,1 0-1,4 53 1,4-25-421,17 76 1,26 66 453,-4-20 14,-40-168-288,-1 0 0,-2 0 0,1 28 0,-6-17-5564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02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0 570 24575,'1'4'0,"27"114"0,-4-13 0,42 113 0,-58-198 0,1 0 0,0-1 0,1 0 0,1 0 0,1-1 0,21 24 0,-26-34 0,0 0 0,1-1 0,0 0 0,0-1 0,1 0 0,-1 0 0,2-1 0,-1 0 0,0 0 0,1-1 0,0 0 0,0-1 0,0 0 0,0-1 0,13 2 0,-15-4 0,1 1 0,-1-2 0,1 1 0,0-1 0,-1 0 0,0-1 0,13-3 0,-3-2 0,0 0 0,20-12 0,-23 12 0,1 1 0,0 0 0,0 0 0,1 2 0,0 0 0,-1 1 0,1 1 0,32-1 0,7 5 0,76 12 0,-106-11 0,92 14 0,94 10 0,-2-14 0,-188-13 0,-1 0 0,38-7 0,-53 6 0,1 0 0,-1-1 0,0 0 0,0 0 0,0-1 0,-1 1 0,1-1 0,0-1 0,-1 1 0,0-1 0,0 0 0,0 0 0,7-8 0,-7 6 0,-1 0 0,0-1 0,0 1 0,-1-1 0,1 0 0,-2 0 0,1 0 0,-1 0 0,0 0 0,0-1 0,-1 1 0,0-1 0,0 1 0,-1-1 0,0-10 0,-2-3 0,-1 1 0,-1 0 0,-1 0 0,-11-33 0,-6-2-296,-1 1 0,-33-52 0,-74-99-503,-49-32 655,106 144-375,49 62 158,1-1 0,-22-44-1,23 28-4395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03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24575,'3'8'0,"16"43"0,3-1 0,54 92 0,-55-107 0,1-1 0,2-1 0,42 46 0,-63-76 0,1 1 0,0 0 0,0-1 0,0 0 0,0 0 0,0 0 0,8 3 0,-11-5 0,1-1 0,0 0 0,-1 1 0,1-1 0,-1 0 0,1 0 0,0 0 0,-1 0 0,1 0 0,0 0 0,-1 0 0,1-1 0,-1 1 0,1 0 0,0-1 0,-1 0 0,1 1 0,-1-1 0,1 0 0,-1 0 0,0 0 0,1 0 0,-1 0 0,0 0 0,0 0 0,0 0 0,2-2 0,11-14 0,-2-1 0,0 0 0,-1 0 0,-1-1 0,8-21 0,-3 10 0,10-23 0,31-61 0,-42 89 0,1 1 0,26-33 0,-33 48 0,0 0 0,0 1 0,1 0 0,0 1 0,0 0 0,1 0 0,0 1 0,0 0 0,12-5 0,-14 8 0,1 0 0,-1 1 0,1-1 0,-1 2 0,1-1 0,0 1 0,-1 1 0,1-1 0,0 1 0,0 1 0,0 0 0,15 3 0,-11 1 10,0-1 0,0 2 0,-1-1 0,0 2 0,0 0 0,0 0 0,-1 1 0,0 0 0,0 1 0,-1 0 0,9 11 0,3 6-381,-1 1-1,-1 0 1,21 39 0,-5 1-6455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0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24575,'0'8'0,"0"40"0,2-1 0,3 0 0,9 48 0,-8-72 0,0 0 0,2 0 0,0-1 0,1 0 0,2 0 0,0-1 0,27 38 0,-18-35-31,0-1 0,2-1 0,1-1 0,0-1 0,1-1-1,2 0 1,-1-3 0,2 0 0,48 21 0,-26-17-60,1-3 0,0-2 1,2-2-1,98 12 0,-89-19 91,-1-3 0,1-3 0,73-9 0,-82 2 0,0-2 0,-1-3 0,-1-1 0,50-21 0,-72 22 0,-1-1 0,-1 0 0,0-2 0,43-33 0,-55 36 0,0 0 0,-1 0 0,-1-1 0,0-1 0,-1 0 0,0-1 0,-1 0 0,-1-1 0,9-19 0,-16 30 0,1-2 0,-1 1 0,0 0 0,-1 0 0,0-1 0,0 1 0,0-1 0,-1-11 0,0 13 0,-1 0 0,0 1 0,0-1 0,0 0 0,-1 0 0,1 1 0,-1-1 0,0 1 0,-1-1 0,1 1 0,-1 0 0,-3-5 0,-2 0 59,-1 0-1,0 1 0,0-1 0,-1 2 0,0-1 1,0 1-1,-1 1 0,0 0 0,0 1 0,-19-7 1,4 3-28,0 2 0,0 1 0,-53-5 0,42 8-118,1 3 0,-1 1 0,0 1 1,1 2-1,0 2 0,0 1 0,0 2 0,1 2 0,1 1 0,0 1 0,0 2 0,-61 38 0,51-25 87,2 3 0,1 1 0,1 2 0,2 2 0,-34 41 0,47-47 0,2 1 0,0 1 0,3 2 0,0 0 0,2 1 0,2 0 0,-15 49 0,23-55 0,2 0 0,1 0 0,1 1 0,2 0 0,0-1 0,3 1 0,0 0 0,2 0 0,1-1 0,1 0 0,2 0 0,0 0 0,13 28 0,-6-23 0,1 0 0,2-1 0,1-1 0,1-1 0,2-1 0,1-1 0,1 0 0,2-2 0,0-1 0,34 27 0,-26-29 0,0-1 0,2-2 0,0-1 0,1-2 0,1-2 0,1-1 0,60 16 0,-43-18 0,0-3 0,1-2 0,0-3 0,103-2 0,-131-5 0,0 0 0,0-2 0,-1-1 0,0-1 0,27-11 0,-42 13 0,0 0 0,-1-2 0,0 1 0,0-2 0,0 1 0,-1-1 0,0-1 0,0 0 0,0 0 0,-1-1 0,-1 0 0,0-1 0,10-15 0,-15 21 63,0-2 0,0 1-1,-1 0 1,0 0 0,0-1 0,0 1 0,-1-1-1,2-8 1,-3 11-33,0 0 0,0 0-1,0 0 1,0 0 0,-1 0 0,1 0-1,-1 0 1,0 0 0,0 0 0,0 1-1,0-1 1,0 0 0,0 1 0,-1-1-1,1 0 1,-1 1 0,0 0 0,-2-3-1,-1 1-29,1 0 0,-1 0 0,0 0 0,-1 1 0,1 0 0,0 0 0,-1 1 0,0-1 0,0 1 0,1 0 0,-1 1 0,0 0 0,0-1 0,-1 2 0,1-1 0,0 1 0,0 0 0,0 0 0,-10 2 0,6 0 0,1 0 0,-1 0 0,0 1 0,1 0 0,0 1 0,0 0 0,0 0 0,0 1 0,1 0 0,-1 0 0,-11 11 0,12-8 0,1 1 0,-1-1 0,2 1 0,-1 1 0,1-1 0,1 1 0,0 0 0,0 0 0,1 1 0,0-1 0,1 1 0,-3 13 0,1 5 0,2-1 0,0 1 0,3 47 0,5-12-108,2 0-1,3 0 1,28 94-1,76 180-1258,-103-309 1140,13 37-5936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08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24575,'0'0'0,"0"3"0,1 50 0,3 1 0,2-1 0,3 0 0,2 0 0,21 63 0,-7-49 0,2-1 0,2-1 0,54 85 0,-56-107 0,2-1 0,44 49 0,-69-87 0,-1 0 0,0-1 0,1 1 0,-1-1 0,8 5 0,-11-7 0,1-1 0,0 0 0,0 1 0,-1-1 0,1 0 0,0 1 0,0-1 0,0 0 0,0 0 0,-1 1 0,1-1 0,0 0 0,0 0 0,0 0 0,0 0 0,-1 0 0,1 0 0,0-1 0,0 1 0,0 0 0,0 0 0,-1-1 0,1 1 0,0 0 0,0-1 0,0 1 0,-1-1 0,1 1 0,0-1 0,-1 1 0,1-1 0,1 0 0,2-6 0,0 1 0,0-1 0,0 1 0,-1-1 0,0 0 0,0 0 0,2-9 0,10-33 0,13-80 0,-3-55 0,-19 134 0,6-40 0,17-206 0,-30 229-1365,-1 50-5461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07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24575,'0'0'0,"0"0"0,0 0 0,4 0 0,10-2 0,19-3 0,24-4 0,30-6 0,24-6 0,10-6 0,-7 1-709,-23 4-6773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07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24575,'0'0'0,"6"-2"0,15-2 0,30-7 0,46-9 0,45-10 0,41-8-3233,63-12 3233,-10 2-4958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2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24575,'0'1'0,"0"0"0,0-1 0,0 1 0,0 0 0,0 0 0,0-1 0,0 1 0,0 0 0,1-1 0,-1 1 0,0 0 0,0-1 0,1 1 0,0 1 0,1 3 0,12 37 0,26 51 0,28 40 0,-22-44 0,80 190 0,-94-193 0,27 120 0,-31-69-1365,-20-93-5461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2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24575,'1'-2'0,"0"0"0,0 1 0,0-1 0,0 1 0,1-1 0,-1 1 0,1 0 0,-1 0 0,1-1 0,0 1 0,-1 0 0,4-1 0,1-1 0,30-16 0,-1 2 0,53-17 0,80-15 0,-121 38 0,1 2 0,80-5 0,-104 13 0,0 2 0,-1 0 0,1 1 0,0 1 0,0 2 0,-1 0 0,31 11 0,-48-13 0,0-1 0,0 1 0,0 0 0,-1 0 0,1 1 0,-1-1 0,0 1 0,0 1 0,0-1 0,0 1 0,6 7 0,-8-7 0,-1 0 0,1 0 0,-1 0 0,0 0 0,0 0 0,0 0 0,-1 0 0,0 1 0,0-1 0,0 1 0,-1-1 0,0 1 0,0-1 0,-1 8 0,-1 8 0,-2 0 0,-1 0 0,0-1 0,-2 1 0,-8 19 0,-53 98 0,-17 14 0,26-46 0,55-99 0,-6 9 0,2 1 0,0-1 0,-9 31 0,15-43 0,1 1 0,0 0 0,0 0 0,1-1 0,0 1 0,-1 0 0,2 0 0,-1 0 0,0 0 0,1 0 0,0-1 0,0 1 0,1 0 0,-1-1 0,1 1 0,0-1 0,0 1 0,0-1 0,4 4 0,0 1 0,2-1 0,-1 0 0,1 0 0,0-1 0,1 0 0,18 12 0,-5-7 0,0 0 0,26 8 0,-15-8 30,0-2 0,1-1 0,54 7 0,-27-10-773,68-1 1,-39-7-6084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21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283 470 24575,'0'-1'0,"0"0"0,0 0 0,0 0 0,1 0 0,-1 1 0,0-1 0,1 0 0,-1 0 0,1 0 0,-1 0 0,1 1 0,0-2 0,0 0 0,4-6 0,0 0 0,-1 0 0,0-1 0,-1 1 0,0-1 0,0 0 0,-1 0 0,0 0 0,-1 0 0,1-11 0,-2 7 0,-1 0 0,0-1 0,0 1 0,-1 0 0,-1 0 0,-6-20 0,1 15 0,1-1 0,-2 1 0,-1 0 0,0 1 0,-1 0 0,-1 1 0,0 0 0,-1 0 0,-19-16 0,25 26 0,0 0 0,-1 0 0,1 1 0,-1 0 0,0 0 0,0 1 0,-12-5 0,17 8 0,0 0 0,0 0 0,-1 1 0,1-1 0,0 1 0,-1 0 0,1-1 0,0 2 0,0-1 0,-1 0 0,1 0 0,0 1 0,-1 0 0,1 0 0,0 0 0,0 0 0,0 0 0,0 1 0,0-1 0,0 1 0,0 0 0,1 0 0,-4 2 0,3-1 0,0 0 0,0 0 0,1 0 0,-1 1 0,1-1 0,0 1 0,0-1 0,0 1 0,0 0 0,1-1 0,0 1 0,-1 0 0,1 0 0,1 0 0,-1 0 0,1 0 0,-1 7 0,2-2 0,-1 1 0,2 0 0,-1-1 0,1 1 0,1-1 0,5 16 0,3-2-47,0-1 1,1 0-1,1-1 0,1 0 0,1-1 1,1 0-1,0-2 0,1 0 0,27 21 0,0-4-430,1-2-1,1-3 0,57 28 1,78 31-5282,-179-88 5705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21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1134 24575,'-7'1'0,"-5"4"0,1 0 0,0 1 0,-18 12 0,9-6 0,-14 9 0,-50 42 0,65-47 0,0 2 0,2 0 0,-28 37 0,28-30 0,1 1 0,1 1 0,1 0 0,1 1 0,1 1 0,2 0 0,1 0 0,-8 48 0,16-70 0,0-1 0,1 1 0,0-1 0,0 1 0,1-1 0,1 10 0,-2-15 0,0 0 0,1 1 0,-1-1 0,1 0 0,-1 1 0,1-1 0,-1 0 0,1 0 0,0 1 0,-1-1 0,1 0 0,0 0 0,0 0 0,0 0 0,0 0 0,0 0 0,0 0 0,0-1 0,0 1 0,1 0 0,-1 0 0,0-1 0,0 1 0,1-1 0,-1 1 0,0-1 0,1 0 0,-1 1 0,0-1 0,1 0 0,-1 0 0,0 0 0,1 0 0,-1 0 0,3-1 0,14-2 0,-1-2 0,0 0 0,0-1 0,18-10 0,-14 7 0,502-173 0,-470 166 0,189-65 0,-221 72 0,0-2 0,-1 0 0,-1-1 0,0-1 0,0 0 0,23-23 0,-31 25 0,0-1 0,-1 0 0,0-1 0,-1 0 0,-1 0 0,0-1 0,0 0 0,-2 0 0,0-1 0,5-18 0,-5 11-9,-2-1-1,-1 1 1,-1-1-1,-1 1 0,0-1 1,-4-27-1,-4 0-324,-21-84 0,9 69 302,-3 1 0,-2 1 0,-4 1 0,-64-107 0,35 82 36,-4 2 0,-103-108 0,174 204 165,-1 0 0,-1 1-1,11 18 1,-14-21-108,44 80 86,10 34-463,5 30-999,51 183-1,-75-194-3928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22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 24575,'0'0'0,"0"0"0,0 0 0,-2-2 0,-1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2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24575,'3'3'0,"17"30"0,19 43 0,-36-69 0,42 93 0,81 232-1549,-15 8 733,-111-339 816,88 282-1797,-13 0 1434,-40-93-447,-30-142 450,-3 91-1,-8-68-1774</inkml:trace>
  <inkml:trace contextRef="#ctx0" brushRef="#br0" timeOffset="1">258 9 24575,'3'-2'0,"4"0"0,0 1 0,0 0 0,0 0 0,0 0 0,0 1 0,14 0 0,-6 1 0,7-1 0,0 1 0,0 1 0,0 1 0,0 1 0,0 1 0,-1 1 0,0 1 0,0 1 0,-1 1 0,0 0 0,-1 1 0,0 2 0,0 0 0,-1 1 0,-1 0 0,20 20 0,-25-21 0,-1 1 0,0 1 0,0 0 0,-1 0 0,-1 1 0,8 17 0,-14-25 0,0-1 0,-1 1 0,0 0 0,0 0 0,0-1 0,-1 1 0,0 0 0,0 1 0,-1-1 0,0 0 0,0 0 0,-1 0 0,0 0 0,0 0 0,0 0 0,-1 0 0,-4 10 0,3-10 12,-1 0-1,-1 1 0,1-2 1,-1 1-1,0-1 0,-1 1 1,0-2-1,0 1 0,-7 5 0,1-2-380,-1 0-1,0-1 1,-26 12-1,-9-2-6456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2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1 24575,'-1'0'0,"-1"0"0,0-1 0,1 1 0,-1 0 0,0 0 0,1 0 0,-1 0 0,-2 1 0,-2-1 0,-148 8 0,129-5 0,0 1 0,1 1 0,-1 1 0,-26 12 0,44-16 0,1 1 0,-12 8 0,17-11 0,-1 1 0,1 0 0,0 0 0,0 0 0,0 0 0,0 0 0,0 0 0,0 0 0,0 0 0,0 0 0,0 0 0,1 0 0,-1 1 0,0-1 0,1 0 0,-1 1 0,1-1 0,-1 0 0,1 1 0,-1 1 0,2-2 0,-1 0 0,0 0 0,1-1 0,-1 1 0,0 0 0,1 0 0,-1-1 0,1 1 0,-1 0 0,1-1 0,-1 1 0,1 0 0,0-1 0,-1 1 0,1-1 0,0 1 0,-1-1 0,1 1 0,0-1 0,0 0 0,-1 1 0,1-1 0,0 0 0,0 0 0,0 1 0,0-1 0,-1 0 0,1 0 0,2 0 0,26 1 0,-29-1 0,58-5 0,-33 2 0,0 2 0,0 0 0,0 1 0,46 7 0,-33 2-1365,-1 1-5461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2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0 788 24575,'0'0'0,"1"4"0,-1 0 0,1 0 0,0 0 0,0 0 0,0 0 0,1 0 0,-1 0 0,3 4 0,3 6 0,201 473-603,-172-405 350,-21-47 253,0 2 0,30 51 0,-39-80 0,-6-8 0,0 0 0,0 0 0,0 0 0,0 0 0,0 0 0,0 0 0,0 0 0,0 0 0,0 0 0,0 0 0,0 0 0,0 0 0,0 0 0,0 1 0,0-1 0,0 0 0,0 0 0,0 0 0,1 0 0,-1 0 0,0 0 0,0 0 0,0 0 0,0 0 0,0 0 0,0 0 0,0 0 0,0 0 0,0 0 0,0 0 0,0 0 0,0 0 0,0 0 0,0 0 0,0 0 0,0 0 0,0 0 0,1 0 0,-1 0 0,0 0 0,0 0 0,0 0 0,0 0 0,0-1 0,0 1 0,0 0 0,0 0 0,0 0 0,0 0 0,0 0 0,0 0 0,0 0 0,0 0 0,0 0 0,0 0 0,0 0 0,0 0 0,-2-17 0,-45-157-3,7 28 41,6-5 77,26 107-84,-4-64 0,12 94-31,0 1 0,0 0 0,2 0 0,4-26 0,-4 34 0,-1 0 0,1-1 0,0 1 0,1 0 0,-1 0 0,1 0 0,0 1 0,0-1 0,1 1 0,-1-1 0,1 1 0,0 0 0,0 1 0,5-5 0,-3 5 0,0-1 0,1 0 0,-1 1 0,1 0 0,0 1 0,-1 0 0,12-3 0,0 2 0,0 1 0,19 0 0,56 4-88,119 17 0,-151-11 41,-26-5 31,214 22-24,1-22 51,-225-4-11,-1-1 0,1-1 0,-1-2 0,45-14 0,-64 17 0,1 0 0,0-1 0,-1 1 0,1-2 0,-1 1 0,0 0 0,0-1 0,0 0 0,-1 0 0,1 0 0,-1-1 0,0 0 0,3-5 0,-3 4 0,-1 0 0,0-1 0,-1 1 0,0-1 0,0 1 0,0-1 0,-1 0 0,0 1 0,0-1 0,0 0 0,-2-11 0,0-4 0,-1 0 0,-2-1 0,0 1 0,-13-39 0,-1 14 0,-25-50 0,19 49 30,-2 0 1,-3 1-1,-1 2 1,-68-76-1,79 103 578,19 17-602,0 1 1,-1 0-1,1-1 0,0 1 0,0 0 0,-1-1 0,1 1 1,0 0-1,-1 0 0,1-1 0,0 1 0,-1 0 0,1 0 0,0 0 1,-1 0-1,1-1 0,-1 1 0,1 0 0,0 0 0,-1 0 1,1 0-1,-1 0 0,1 0 0,0 0 0,-2 0 0,2 1-6,0 0-1,1 1 1,-1-1-1,0 0 0,0 0 1,0 0-1,1 0 0,-1 0 1,0 0-1,1 0 1,-1 0-1,2 2 0,54 90 1,-38-64 0,180 318-939,-147-242 61,52 158-1,-78-182-4616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09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24575,'0'0'0,"3"0"0,19 2 0,0 0 0,0 2 0,-1 0 0,24 9 0,5 0 0,-43-12 0,14 4 0,-20-5 0,0 0 0,-1 0 0,1 1 0,0-1 0,-1 0 0,1 0 0,-1 1 0,1-1 0,-1 1 0,1-1 0,-1 0 0,1 1 0,-1-1 0,1 1 0,-1-1 0,1 1 0,-1-1 0,0 1 0,1-1 0,-1 1 0,0 0 0,1-1 0,-1 1 0,0 0 0,0 0 0,0 3 0,-1-1 0,0 0 0,0 0 0,0 0 0,0 0 0,0 0 0,-1-1 0,1 1 0,-1 0 0,0-1 0,-3 4 0,1 1 0,-39 47 0,-59 60 0,-17 21 0,116-131 0,1-2 0,0 1 0,0 0 0,0 0 0,0 0 0,-2 4 0,4-6 0,0-1 0,0 1 0,0 0 0,-1-1 0,1 1 0,0 0 0,0-1 0,0 1 0,0 0 0,0-1 0,0 1 0,0 0 0,0-1 0,1 1 0,-1-1 0,0 1 0,0 0 0,0-1 0,1 1 0,-1-1 0,0 1 0,1 0 0,-1-1 0,1 1 0,-1-1 0,0 1 0,1-1 0,-1 0 0,1 1 0,-1-1 0,1 1 0,-1-1 0,1 0 0,1 1 0,4 2 0,1 0 0,0-1 0,1 0 0,-1 0 0,0-1 0,1 0 0,10 0 0,-3 1 0,270 16-150,-111-9-768,8 4-447,6 0-4393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24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0 529 24575,'0'0'0,"2"-2"0,8-8 0,24-14 0,30-16 0,35-14 0,47-33 0,60-65-3276,-4-8-1639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2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138 964 24575,'-11'0'0,"-6"2"0,-26 6 0,35-6 0,0 0 0,1 1 0,-1 0 0,1 0 0,-11 7 0,17-10 0,0 1 0,1 0 0,-1-1 0,0 1 0,0 0 0,0-1 0,1 1 0,-1 0 0,1 0 0,-1-1 0,0 1 0,1 0 0,-1 0 0,0 2 0,1-3 0,0 1 0,0 0 0,0-1 0,0 1 0,1 0 0,-1-1 0,0 1 0,0 0 0,0-1 0,0 1 0,1 0 0,-1-1 0,0 1 0,1-1 0,-1 1 0,0-1 0,1 1 0,-1-1 0,1 1 0,-1-1 0,1 1 0,-1-1 0,1 1 0,-1-1 0,1 0 0,0 1 0,0-1 0,5 3 0,-1 0 0,1-1 0,0 0 0,0 0 0,0-1 0,8 2 0,94 7 0,68-9-546,77-9-1676,79-10 977,74-9-1221,65-8 399,55-2-491,43-2 1043,33 0-422,26 5 1309,27 5-76,-184 9 529,1840-94-145,236-79 320,-2318 174 0,418-35 0,-40 0 0,-53 0 0,-55 0 0,-52 1 59,-54 4 180,-59 7-179,-60 8 144,-58 11 615,-55 8-187,19 8 2178,-142 9 559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25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1219 24575,'4'9'0,"12"15"0,1 0 0,224 433-1308,-39 21 0,-10-27 1324,-123-306-56,92 139-1,-106-203-184,-45-67 200,1-1 1,0-1 0,18 15 0,-25-23 24,0-1 0,0 0 0,0 0 0,0-1 0,1 1 0,-1-1 0,1 0 0,7 2 0,-9-3 0,1-1 0,-1 0 0,0 1 0,0-1 0,0 0 0,0-1 0,0 1 0,0 0 0,0-1 0,0 0 0,0 0 0,0 0 0,0 0 0,0 0 0,2-2 0,2-1 0,0-1 0,-1 0 0,0 0 0,0 0 0,0-1 0,-1 0 0,6-7 0,5-9 0,0-1 0,12-26 0,34-85 102,30-148 251,-26-11-1951,10-245 492,-33-3 340,-36 432 738,-4 67 13,10-120-209,15 3 54,-24 143 170,1-1 0,1 1 0,0 1 0,1-1 0,1 1 0,0 0 0,12-15 0,-7 13 0,1 1 0,1 0 0,0 2 0,1 0 0,26-18 0,-6 8-32,70-34 0,95-24-224,58 5-32,62 8-606,65 10 138,68 11-1371,64 11 1122,67 11-888,64 7 1170,56 5-273,48 6 634,38 3-89,1888 18 327,-967-1 140,-9-16-21,-1168-4 5,-76-3 0,-76-4 113,-72-1 341,-70 1-53,-69 3 746,2-5 2251,-143 13-719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26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5 0,1 28 0,2 1 0,10 44 0,-3-20 0,123 659-1897,-97-536 2156,-29-146-259,28 154 1,-13-2-8,-20-156 41,-4 56 0,0-71-271,-1 0 0,0 1 0,-1-1 0,-12 28 0,-2-7-5193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2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0 491 24575,'1'-28'0,"0"0"0,2 0 0,0 0 0,3 1 0,10-36 0,-11 47 0,2 0 0,0 0 0,1 0 0,0 1 0,1 0 0,1 1 0,0 0 0,1 1 0,21-21 0,-17 20 0,1 2 0,0 0 0,1 1 0,0 1 0,1 0 0,0 1 0,1 1 0,-1 1 0,1 1 0,1 0 0,-1 2 0,1 0 0,33-2 0,-37 6 0,1 0 0,0 1 0,-1 0 0,1 1 0,-1 2 0,0-1 0,21 8 0,-24-5 0,0-1 0,-1 2 0,1 0 0,-1 0 0,0 1 0,-1 0 0,0 1 0,0 1 0,10 11 0,-12-10 2,-1-1-1,-1 1 0,1 0 0,-2 1 1,1-1-1,-2 1 0,0 1 0,0-1 1,-1 1-1,0 0 0,-1 0 0,-1 0 1,0 0-1,0 15 0,-2-6-31,-1 1 0,-1 0 0,-1 0 1,-1 0-1,-1-1 0,-1 0 0,-13 32 0,0-11-163,-2 0 1,-2-1-1,-2-1 1,-1-1-1,-45 51 0,19-32 211,-4-2 0,-90 73 1,96-92-19,0-2 0,-57 29 0,107-65 7,0 0 0,0 0 0,0 0 0,0 0 0,0 0 1,-1 0-1,1 0 0,0 0 0,0 0 0,0 1 1,0-1-1,0 0 0,0 0 0,0 0 0,-1 0 1,1 0-1,0 0 0,0 0 0,0 0 0,0 0 0,0 0 1,0 0-1,0 1 0,0-1 0,0 0 0,0 0 1,0 0-1,-1 0 0,1 0 0,0 0 0,0 1 1,0-1-1,0 0 0,0 0 0,0 0 0,0 0 0,0 0 1,0 0-1,0 0 0,0 1 0,0-1 0,0 0 1,0 0-1,0 0 0,0 0 0,1 0 0,-1 0 0,0 1 1,0-1-1,0 0 0,0 0 0,0 0 0,8 4 615,-5-3-523,134 46 143,45 18-264,-104-32-1343,-12-3-5461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2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69 572 24575,'0'0'0,"3"-2"0,2-3 0,0 0 0,0-1 0,0 1 0,-1-1 0,0 0 0,0-1 0,-1 1 0,0 0 0,0-1 0,0 0 0,2-9 0,0-8 0,-1 0 0,-1 0 0,-1-1 0,-2-40 0,-3 29 0,-1-1 0,-13-52 0,11 66 0,-16-39 0,19 54 0,0 1 0,-1 0 0,0 0 0,-1 0 0,1 0 0,-1 1 0,-1-1 0,-8-7 0,13 13 0,0 0 0,0 0 0,0 1 0,0-1 0,0 0 0,0 1 0,0-1 0,0 1 0,0-1 0,0 1 0,0-1 0,0 1 0,0 0 0,0-1 0,-1 1 0,1 0 0,0 0 0,-1 0 0,1 0 0,0 1 0,1-1 0,-1 0 0,0 1 0,1-1 0,-1 0 0,1 1 0,-1-1 0,1 1 0,-1-1 0,1 1 0,-1-1 0,1 1 0,-1-1 0,1 1 0,0 0 0,-1-1 0,1 1 0,0-1 0,-1 1 0,1 0 0,0 0 0,-1 3 0,0 0 0,1 0 0,-1 0 0,1 1 0,0-1 0,1 0 0,-1 0 0,1 0 0,0 5 0,3 5 0,1-1 0,0-1 0,1 1 0,0-1 0,8 13 0,4 1 0,25 28 0,-24-33 12,0-1 0,2-1 0,1 0 0,0-2 0,1 0 0,1-2 0,0 0 0,1-2 0,42 16 0,-26-15-260,1-2 1,0-1-1,1-2 1,0-2-1,64 2 1,-42-8-6579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27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2 0,0 6 0,4 15 0,5 23 0,10 34 0,14 39 0,13 30-1461,11 23 1461,8 16-2195,2 0 2195,-5-10 0,-8-15 0,-13-24 0,-12-29-530,-9-30 530,-9-30-4005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27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24575,'6'-2'0,"2"0"0,0 2 0,0-1 0,1 1 0,14 1 0,1 2 0,-1 1 0,0 1 0,0 1 0,0 0 0,37 18 0,-27-8 0,0 1 0,-2 2 0,32 24 0,-43-28 0,-1 2 0,0 0 0,-1 0 0,-1 2 0,-1 0 0,-1 1 0,-1 1 0,22 40 0,-27-43 0,-2 0 0,0 1 0,-1 0 0,-1 0 0,0 0 0,-2 1 0,0-1 0,-2 1 0,0 0 0,-1 0 0,-4 33 0,0-29 0,-1-1 0,-1 0 0,-2 0 0,0 0 0,-1-1 0,-1 0 0,-1-1 0,-1 0 0,-1-1 0,-1 0 0,-20 21 0,8-13 0,-1-1 0,-1-2 0,-1 0 0,-1-2 0,-2-2 0,-45 25 0,41-28-1365,12-9-5461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28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522 109 24575,'0'0'0,"0"0"0,0-7 0,-1 4 0,0 1 0,0-1 0,0 1 0,0-1 0,-1 1 0,1-1 0,-1 1 0,1 0 0,-1-1 0,0 1 0,0 0 0,0 0 0,0 1 0,-3-3 0,-2-2 0,-1 1 0,-1 0 0,-8-4 0,1 2 0,-1 1 0,0 0 0,0 1 0,-27-3 0,12 3 0,-53 1 0,63 4 0,0 1 0,-37 7 0,51-6 0,-1 0 0,1 1 0,-1 0 0,1 0 0,0 0 0,0 1 0,1 1 0,-1-1 0,-10 9 0,15-10 0,0-1 0,0 1 0,1 0 0,-1 0 0,1 0 0,0 0 0,0 0 0,0 0 0,0 1 0,1-1 0,-1 1 0,1-1 0,0 1 0,0 0 0,-1 5 0,2-4 0,0 0 0,0 0 0,0-1 0,1 1 0,-1 0 0,1 0 0,1-1 0,-1 1 0,1-1 0,3 9 0,2-1 0,0-1 0,1 0 0,0-1 0,0 0 0,1 0 0,0-1 0,1 0 0,11 8 0,-9-8 0,0 0 0,1-2 0,1 1 0,-1-2 0,1 1 0,1-2 0,-1 0 0,1-1 0,-1 0 0,1-1 0,0-1 0,0 0 0,25-1 0,-32-1 0,0 0 0,0 0 0,0 1 0,0 0 0,0 0 0,0 1 0,-1 0 0,1 1 0,-1 0 0,1 0 0,-1 0 0,0 1 0,10 6 0,2 5-1365,-3-1-5461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28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0 541 24575,'1'5'0,"3"10"0,10 24 0,-3-11 0,129 415 0,-62-185 0,-70-235 0,-4-17 0,0-7 0,3-13 0,35-135 0,-25 81 0,104-359-950,32 7 929,-123 353 78,55-141 857,-85 208-914,0 0 0,0 0 0,0 0 0,0-1 0,0 1 0,0 0 0,0 0 0,0 0 0,0 0 0,0-1 0,0 1 0,0 0 0,0 0 0,1 0 0,-1 0 0,0-1 0,0 1 0,0 0 0,0 0 0,0 0 0,1 0 0,-1 0 0,0 0 0,0 0 0,0 0 0,0-1 0,1 1 0,-1 0 0,0 0 0,0 0 0,0 0 0,1 0 0,-1 0 0,0 0 0,0 0 0,0 0 0,0 0 0,1 0 0,-1 0 0,0 0 0,0 0 0,0 0 0,1 0 0,-1 1 0,9 6 0,-5-3 0,55 53 0,-11-3-118,-3 3 0,-2 1 0,-3 3-1,-3 1 1,-2 1 0,-3 2 0,33 97 0,-45-99-360,-3 0 0,15 117 1,-25-109-5336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11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24575,'92'5'0,"246"-28"-227,2-21-121,-181 22 287,94-15-1198,-205 29-5037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29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1 330 24575,'0'0'0,"0"0"0,2-2 0,8-5 0,18-6 0,21-9 0,20-6 0,18-9 0,23-10 0,21-13-1231,-4-1 1231,-23 9-6960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2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24575,'15'0'0,"134"7"0,-126-5 0,0 2 0,-1 0 0,0 2 0,33 12 0,-47-14 0,0-1 0,0 1 0,-1 1 0,1-1 0,-1 1 0,0 1 0,11 10 0,-15-12 0,1 0 0,-1 1 0,0-1 0,0 0 0,0 1 0,-1 0 0,0 0 0,0-1 0,0 1 0,-1 1 0,1-1 0,-1 0 0,0 0 0,0 6 0,-1-2 0,-1 1 0,0 0 0,0-1 0,-1 1 0,0-1 0,0 0 0,-1 0 0,-1 0 0,1 0 0,-2 0 0,1-1 0,-1 1 0,-9 11 0,-2 1 0,-1-1 0,-1-1 0,-36 30 0,12-16 0,-90 53 0,98-65 0,33-21 0,0 1 0,0-1 0,1 1 0,-1-1 0,0 1 0,1 0 0,-1-1 0,0 1 0,1-1 0,-1 1 0,1 0 0,-1 0 0,1-1 0,-1 1 0,1 0 0,-1 0 0,1 0 0,0-1 0,-1 1 0,1 0 0,0 0 0,0 0 0,0 0 0,0 0 0,0 1 0,0-1 0,1 0 0,0 1 0,0-1 0,0 0 0,0 1 0,0-1 0,0 0 0,1 0 0,-1 0 0,0 0 0,0 0 0,1 0 0,-1 0 0,1-1 0,1 2 0,26 10-313,0-1 0,48 11 0,-66-19-113,77 19-6400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30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0 558 24575,'0'0'0,"0"0"0,6 0 0,17-2 0,25-2 0,24-6 0,18-6 0,12-7 0,-5-4 0,-18 3-8191</inkml:trace>
  <inkml:trace contextRef="#ctx0" brushRef="#br0" timeOffset="1">156 1 24575,'0'0'0,"0"0"0,0 0 0,0 0 0,4 3 0,9 10 0,12 15 0,12 28 0,12 34 0,4 31 0,-3 29-1792,11 61 1792,-6-6-6399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3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959 621 24575,'-3'4'0,"-3"3"0,0 0 0,-1-1 0,0 0 0,0 0 0,-9 6 0,-1-2 0,-24 12 0,27-17 0,1 1 0,0-2 0,-1 0 0,0 0 0,0-2 0,0 1 0,-1-2 0,-23 0 0,19-2 0,-1-1 0,1 0 0,0-2 0,0 0 0,1-2 0,-19-7 0,-1-3 0,0-3 0,1-1 0,1-1 0,2-2 0,0-2 0,1-1 0,2-1 0,0-2 0,2-1 0,1-1 0,2-2 0,1 0 0,-34-63 0,43 65 0,-14-38 0,25 54 0,0 0 0,1-1 0,1 1 0,-2-28 0,4 40 0,1 1 0,0-1 0,0 0 0,0 0 0,0 0 0,1 1 0,-1-1 0,1 0 0,0 0 0,0 1 0,0-1 0,0 0 0,0 1 0,0-1 0,1 1 0,-1-1 0,4-3 0,-3 4 0,0 1 0,1-1 0,-1 1 0,0 0 0,1 0 0,-1 0 0,1 0 0,-1 0 0,1 0 0,0 1 0,-1-1 0,1 1 0,-1-1 0,1 1 0,0 0 0,-1 0 0,1 1 0,0-1 0,2 1 0,11 3 0,-1 0 0,1 1 0,-1 0 0,-1 1 0,1 1 0,26 17 0,5 5-84,75 64 0,30 50-1244,-89-79 1265,-3 3 1,-4 3 0,-2 2-1,59 106 1,-85-124 69,-1 1 0,30 97 0,-43-105-47,-2 0 0,-2 1 0,5 89 0,-13-103-20,-2 1 0,-1-1 0,-1 0 0,-3 0 1,0 0-1,-2-1 0,-2 0 0,-20 46 0,21-59 39,-1 0 1,0-1-1,-2 0 0,0-1 0,-2-1 1,0 0-1,0 0 0,-2-2 0,0 0 1,0 0-1,-2-2 0,0 0 0,0-1 1,-24 11-1,32-18 184,0 0-1,0-1 1,0-1 0,-1 1 0,0-2-1,-17 3 1,24-5-103,0 0 1,1 0-1,-1 0 0,0 0 1,1-1-1,-1 1 0,0-1 1,1 0-1,-1 0 0,1 0 1,-1-1-1,1 1 0,0-1 1,0 0-1,0 0 0,0 0 1,0 0-1,0-1 0,0 1 1,0-1-1,1 1 0,-4-6 1,2 1-357,-1 0 0,2 0 1,-5-10-1,-5-22-6442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3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85 24575,'5'10'0,"8"13"0,-1 0 0,-1 1 0,-1 1 0,-2-1 0,7 30 0,-7-14 0,-1 1 0,2 62 0,-9-101 0,1 21 0,-4 40 0,3-57 0,-1 0 0,0 0 0,-1-1 0,1 1 0,-1 0 0,0-1 0,-1 1 0,1-1 0,-1 1 0,0-1 0,-7 9 0,7-12 0,1 1 0,0-1 0,-1 0 0,1 0 0,-1-1 0,0 1 0,0-1 0,1 1 0,-1-1 0,0 0 0,0 0 0,0 0 0,0 0 0,-1-1 0,1 1 0,0-1 0,0 0 0,0 0 0,0 0 0,-6-1 0,1 0 0,0-1 0,0 0 0,1 0 0,-1-1 0,1 0 0,-1-1 0,-7-4 0,0-2 0,0-1 0,1 0 0,1-1 0,0 0 0,1-1 0,0-1 0,1 0 0,0 0 0,1-1 0,-9-19 0,0-4 0,2 0 0,1-1 0,-12-50 0,21 65 0,1 0 0,1-1 0,1 1 0,0-30 0,3 49 0,1 1 0,1-1 0,-1 0 0,1 1 0,-1-1 0,2 1 0,-1-1 0,0 1 0,1 0 0,0-1 0,0 1 0,0 0 0,0 0 0,4-5 0,-3 7 0,-1-1 0,1 1 0,0-1 0,0 1 0,1 0 0,-1 0 0,0 0 0,1 1 0,-1-1 0,1 1 0,-1 0 0,1 0 0,0 0 0,-1 0 0,1 1 0,0-1 0,7 1 0,2 1 0,1 0 0,0 0 0,-1 1 0,0 1 0,1 1 0,24 9 0,-1 3 0,38 24 0,0 3 0,-2 3 0,108 92 0,-170-126 0,-8-7 0,-3-5 0,0 0 0,0 0 0,0 0 0,0 0 0,0 0 0,0 0 0,0 0 0,0 0 0,0 0 0,0 0 0,0 0 0,0 0 0,0 0 0,0 0 0,0 0 0,0 0 0,0 0 0,0 0 0,0 0 0,-1 0 0,1 0 0,0 0 0,0 0 0,0 0 0,0 0 0,0 0 0,0 0 0,0 0 0,0 0 0,0 0 0,0 0 0,0 0 0,0 0 0,0 0 0,0 0 0,0 0 0,0 0 0,0 0 0,0 0 0,0 0 0,0 0 0,-4-4 0,0 0 0,1 0 0,0-1 0,-1 1 0,1-1 0,1 0 0,-1 0 0,1 0 0,-3-8 0,1 4 0,-5-14 0,1 0 0,0-1 0,2 0 0,1 0 0,-3-26 0,8 47 0,0 0 0,0 0 0,0 0 0,0 0 0,0-1 0,0 1 0,1 0 0,0 0 0,0 0 0,-1 0 0,2 0 0,1-5 0,-1 6 0,-1 0 0,1 1 0,-1-1 0,1 0 0,0 1 0,0 0 0,-1-1 0,1 1 0,0 0 0,0 0 0,0 0 0,0 0 0,1 0 0,-1 0 0,0 1 0,0-1 0,0 1 0,5-1 0,3 0 0,0 1 0,0 0 0,0 1 0,0 0 0,0 0 0,0 1 0,18 6 0,-2 2 0,43 21 0,-25-6-455,0 2 0,59 47 0,-63-40-6371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31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24575,'0'0'0,"0"0"0,4-2 0,7-4 0,9-11 0,7-10 0,-2-1-8191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31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57 414 24575,'0'0'0,"3"5"0,12 20 0,18 33 0,18 38 0,13 34 0,4 32-2364,-5 16 2364,-14 9 0,-18-3 0,-25-12 0,-26-18 0,-14-30 0,-1-36-5827</inkml:trace>
  <inkml:trace contextRef="#ctx0" brushRef="#br0" timeOffset="1">1 0 24575,'9'1'0,"0"0"0,0 1 0,0 0 0,0 0 0,0 1 0,-1 0 0,12 5 0,-6-2 0,26 11-81,-1 2 0,-1 2-1,0 1 1,-2 1 0,-1 3 0,38 34-1,-51-40 25,-1 2 1,-2 0-1,0 0 0,-1 2 0,-1 0 0,-1 2 0,-1-1 0,-2 2 0,21 55 0,-29-64 57,0 1 0,-2-1 0,0 1 0,-1 0 0,0 0 0,-3 33 0,-1-35 0,0-1 0,-1 0 0,-1-1 0,0 1 0,-1-1 0,-1 0 0,0 0 0,-10 16 0,5-14-55,0-1-1,0 0 1,-2-1-1,0 0 1,0-1-1,-2 0 1,1-2-1,-2 1 1,0-2-1,0 0 0,-1-1 1,0-1-1,-1 0 1,0-1-1,0-1 1,0-1-1,-1-1 1,-39 6-1,16-9-5942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32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0 24575,'-18'3'0,"-10"5"0,1 1 0,-32 16 0,-48 32 0,78-40 0,1 1 0,1 1 0,1 2 0,1 0 0,1 2 0,-33 38 0,52-56 0,1 0 0,0 1 0,1-1 0,-1 1 0,1-1 0,0 1 0,0 0 0,1 0 0,-3 9 0,5-13 0,0-1 0,0 0 0,-1 0 0,1 0 0,0 0 0,0 1 0,0-1 0,1 0 0,-1 0 0,0 0 0,0 1 0,0-1 0,1 0 0,-1 0 0,1 0 0,-1 0 0,1 0 0,-1 0 0,1 0 0,0 0 0,0 0 0,-1 0 0,1 0 0,0 0 0,0 0 0,0-1 0,0 1 0,0 0 0,0-1 0,0 1 0,0-1 0,0 1 0,0-1 0,0 1 0,0-1 0,1 0 0,-1 1 0,0-1 0,0 0 0,0 0 0,2 0 0,4 0 0,0 0 0,-1 0 0,1-1 0,0 0 0,-1 0 0,8-3 0,23-8 0,57-28 0,-4 1 0,-72 33 0,0 0 0,1 1 0,22-3 0,-19 7-682,38 0-1,-25 3-6143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32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24575,'0'2'0,"0"0"0,0 0 0,1 0 0,-1 0 0,1 0 0,-1 0 0,3 3 0,1 5 0,12 43 0,18 104 0,-13 59 0,-20-198 0,-1-18 0,0 0 0,0 0 0,0 0 0,0 0 0,1 0 0,-1 0 0,0 0 0,0 0 0,0-1 0,0 1 0,0 0 0,0 0 0,0 0 0,0 0 0,0 0 0,0 0 0,1 0 0,-1 0 0,0 0 0,0 0 0,0 0 0,0 0 0,0 0 0,0 0 0,0 0 0,0 0 0,0 0 0,1 0 0,-1 0 0,0 0 0,0 0 0,0 0 0,0 0 0,0 0 0,0 0 0,0 0 0,0 1 0,0-1 0,1 0 0,-1 0 0,0 0 0,0 0 0,0 0 0,0 0 0,0 0 0,0 0 0,0 0 0,0 0 0,0 0 0,0 0 0,0 1 0,0-1 0,0 0 0,0 0 0,0 0 0,0 0 0,0 0 0,0 0 0,0 0 0,0 0 0,0 1 0,0-1 0,0 0 0,0 0 0,0 0 0,0 0 0,0 0 0,0 0 0,0 0 0,3-3 0,-1-1 0,1-1 0,-1 1 0,0 0 0,0-1 0,2-6 0,1-4 0,103-312-11,-69 200-1343,-11 41-5472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33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24575,'0'0'0,"0"0"0,1 20 0,0-1 0,7 31 0,-6-40 0,18 86 0,15 38-338,34 113-287,20 70-112,-15 0 409,-30-79-700,-31-164-4107</inkml:trace>
  <inkml:trace contextRef="#ctx0" brushRef="#br0" timeOffset="1">0 1129 24575,'0'0'0,"0"0"0,0 0 0,6 0 0,17-2 0,23-2 0,26-3 0,22-8 0,29-14 0,55-36-2309,-2-8-3573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1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24575,'0'0'0,"0"5"0,1 1 0,0-1 0,0 1 0,0-1 0,2 6 0,3 8 0,19 106 0,15 189 0,-33-207 0,16 141 0,-20-227-195,0 0 0,2 1 0,0-1 0,2-1 0,0 1 0,15 28 0,-2-18-6631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33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24575,'7'0'0,"-1"1"0,0 0 0,0 0 0,0 1 0,0 0 0,0 0 0,-1 0 0,1 1 0,-1-1 0,1 2 0,-1-1 0,0 0 0,0 1 0,0 0 0,6 7 0,2 2 0,-2 0 0,0 1 0,0 1 0,9 16 0,-8-10 0,-1 1 0,0 0 0,-2 1 0,9 31 0,-15-40 0,0 0 0,0 1 0,-2-1 0,1 1 0,-2 0 0,0-1 0,-1 1 0,-4 23 0,-13 27 0,11-44 0,-7 39 0,13-52 0,0 0 0,1 0 0,0 0 0,0 0 0,1 0 0,0 0 0,0 0 0,4 13 0,-1-13 0,-1 1 0,1 0 0,0-1 0,1 0 0,0 0 0,1 0 0,-1 0 0,1-1 0,1 0 0,8 7 0,1-1 0,1 0 0,0-1 0,32 16 0,-27-17-79,1-1 1,0-1-1,25 6 0,116 17-2231,4-12-2974,-160-19 5001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3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543 581 24575,'0'0'0,"-2"-19"0,0 0 0,-1 1 0,-10-36 0,9 35 0,-15-50 0,-31-79 0,39 122 0,-1 0 0,-1 1 0,-1 1 0,-1 0 0,-1 1 0,-21-23 0,32 40 0,1 1 0,-1 1 0,0-1 0,-1 1 0,-8-6 0,12 9 0,1 0 0,-1 0 0,0 0 0,0 1 0,0-1 0,0 1 0,0-1 0,1 1 0,-1 0 0,0 0 0,0 0 0,0 0 0,0 0 0,0 0 0,0 1 0,0-1 0,0 1 0,0-1 0,0 1 0,1 0 0,-1-1 0,0 1 0,0 0 0,-2 2 0,-5 3 0,1 1 0,0 0 0,0 1 0,0-1 0,-6 10 0,-31 46 0,36-50 0,-63 102 0,59-91 0,1-1 0,2 2 0,-9 27 0,17-44 0,0-1 0,0 1 0,1 0 0,0-1 0,0 1 0,1 0 0,0 0 0,2 9 0,-1-13 0,-1-1 0,1 1 0,0 0 0,1-1 0,-1 1 0,1-1 0,-1 1 0,1-1 0,0 0 0,0 0 0,0 1 0,1-1 0,-1-1 0,1 1 0,0 0 0,0-1 0,0 1 0,5 2 0,2 0 0,0-1 0,0 0 0,0-1 0,0-1 0,0 1 0,1-1 0,-1-1 0,20 0 0,1 0 0,-1-1 0,0-2 0,1-1 0,-1-1 0,0-2 0,-1-1 0,51-18 0,-62 17 0,0 0 0,0-1 0,-1-1 0,0 0 0,-1-1 0,0-1 0,-1-1 0,0 0 0,-1-1 0,-1 0 0,0-1 0,-1-1 0,11-18 0,-14 18 0,0 0 0,-1-1 0,-1 0 0,-1 0 0,0-1 0,-2 0 0,1 0 0,-2 0 0,1-27 0,-3 41 0,-1 1 0,0-1 0,-1 0 0,1 0 0,-1 0 0,1 0 0,-1 0 0,0 0 0,-1 1 0,-1-5 0,3 8 0,0-1 0,0 1 0,-1-1 0,1 1 0,0-1 0,-1 1 0,1 0 0,0-1 0,-1 1 0,1-1 0,0 1 0,-1 0 0,1 0 0,-1-1 0,1 1 0,-1 0 0,1-1 0,-1 1 0,1 0 0,-1 0 0,1 0 0,-1 0 0,1 0 0,-1-1 0,1 1 0,-1 0 0,1 0 0,-1 0 0,1 0 0,-1 0 0,1 1 0,-1-1 0,1 0 0,-1 0 0,1 0 0,-1 0 0,1 1 0,-1-1 0,1 0 0,-1 0 0,1 1 0,-1-1 0,1 0 0,0 1 0,-1-1 0,1 0 0,-1 1 0,1-1 0,0 1 0,-1 0 0,-2 4 0,0-1 0,0 2 0,1-1 0,-1 0 0,1 0 0,0 1 0,1-1 0,-1 1 0,1 0 0,-1 11 0,1-4 0,0 0 0,0 0 0,1 1 0,1-1 0,0 0 0,1 0 0,5 18 0,-2-15 0,1 0 0,0-1 0,1 0 0,1-1 0,0 0 0,12 16 0,10 8-682,48 46-1,51 39-6143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4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0,0 0 0,3 10 0,39 106-682,32 145-1,-56-184-6143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1:48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30 24575,'-1'0'0,"0"0"0,0 0 0,0 0 0,0 0 0,0 0 0,0 0 0,0 0 0,0 1 0,0-1 0,0 0 0,0 1 0,0-1 0,0 1 0,1-1 0,-1 1 0,0-1 0,0 1 0,0 0 0,1-1 0,-1 1 0,-1 1 0,0 2 0,-1-1 0,1 1 0,0-1 0,-2 5 0,0 5 0,-1-1 0,2 1 0,0 0 0,0 0 0,1 0 0,1 0 0,0 24 0,3 5 0,9 49 0,10 26-244,45 142 0,64 106-244,-127-356 488,45 104 0,-33-82 0,28 44 0,-40-71 0,0 0 0,0 0 0,0-1 0,0 1 0,0-1 0,1 1 0,7 4 0,-10-7 0,0-1 0,0 1 0,0-1 0,0 1 0,0-1 0,0 0 0,0 0 0,0 1 0,0-1 0,0 0 0,0 0 0,0 0 0,0 0 0,0 0 0,0 0 0,1-1 0,0 1 0,-1-1 0,0 1 0,1-1 0,-1 0 0,0 0 0,0 1 0,0-1 0,0 0 0,0 0 0,0 0 0,0 0 0,0 0 0,0-1 0,0 1 0,0-1 0,3-5 48,-1 1-1,0-1 1,0 1-1,-1-1 1,2-7-1,6-40 482,4-57-354,-7 52-181,16-71-1,-21 120 7,1 0 0,0 1 0,1-1 0,6-11 0,-9 19 0,0 0 0,1-1 0,-1 1 0,1 0 0,0 0 0,-1 0 0,1 0 0,0 0 0,0 0 0,0 1 0,1-1 0,-1 1 0,0-1 0,1 1 0,-1 0 0,1 0 0,-1 0 0,1 0 0,-1 1 0,6-2 0,-3 2 0,-1 0 0,1 0 0,-1 1 0,1-1 0,-1 1 0,0 0 0,1 0 0,5 3 0,3 2 0,19 11 0,174 124 0,-95-61 0,-87-63 0,68 44 0,-73-51 0,0 0 0,0 0 0,22 6 0,-35-14 0,0-1 0,0 1 0,1-1 0,-1 0 0,0 0 0,1-1 0,-1 0 0,12-1 0,-13 0 0,-1 0 0,0 0 0,0 0 0,0-1 0,0 1 0,0-1 0,-1 0 0,1 0 0,0 0 0,-1-1 0,0 1 0,1-1 0,-1 0 0,3-4 0,0 0 0,-1 0 0,0 0 0,-1 0 0,1-1 0,5-14 0,-3 2 0,7-29 0,-5 6-62,-2 0 0,-1-1 0,-3 0 0,-1 0 0,-2 0 0,-3 0 0,-10-63 0,3 57 10,-3 0 0,-1 1 0,-3 0 0,-1 2-1,-3 0 1,-30-49 0,21 46-355,-3 2 0,-51-60-1,54 75-5700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1:49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978 1093 24575,'-4'1'0,"1"-1"0,-1 0 0,1 1 0,-1-1 0,-5-1 0,-7 0 0,-105 15 0,53-5 0,-246 33 0,238-28 0,1 4 0,-82 30 0,154-47 0,-18 6 0,-20 12 0,35-16 0,1 0 0,0 0 0,0 0 0,1 1 0,-1 0 0,1 0 0,-1 0 0,-6 9 0,10-11 0,0-1 0,0 1 0,0-1 0,0 1 0,1 0 0,-1 0 0,0-1 0,1 1 0,0 0 0,-1 0 0,1 0 0,0 0 0,0-1 0,0 1 0,0 0 0,0 0 0,0 0 0,0 0 0,1-1 0,-1 1 0,1 0 0,-1 0 0,1 0 0,0-1 0,-1 1 0,2 1 0,0 0 0,0 0 0,1-1 0,-1 1 0,0-1 0,1 1 0,-1-1 0,1 0 0,0 0 0,0 0 0,0-1 0,0 1 0,0 0 0,5 1 0,1-1 0,0 0 0,0-1 0,0 0 0,0 0 0,0-1 0,-1 0 0,1-1 0,0 0 0,0 0 0,0-1 0,0 0 0,9-3 0,3-3 0,0 0 0,-1-2 0,36-21 0,-37 18-24,-1 0 0,0-2 0,-1 0 0,-1-1-1,24-29 1,-22 22-55,-2-1-1,0-1 0,24-53 0,-26 40 14,0 0 0,-3-1 0,-1 0-1,-1 0 1,-3-1 0,3-69 0,-9 61 66,-3 0 0,-1 1 0,-3-1 0,-1 1 0,-3 1 0,-1-1 0,-3 2 0,-2 0 0,-1 1 0,-3 1 0,-1 0 0,-2 2 0,-31-39 0,52 76 0,-2-4 0,-1 0 0,-1 0 0,-7-6 0,11 12 0,4 6 0,4 8 141,1 0 0,7 12 1,4 6 207,161 367-1211,-66-134-899,52 55 583,-90-190-3058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4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0 24575,'9'1'0,"23"4"0,0 2 0,0 1 0,35 15 0,-54-19 0,-1 1 0,0 0 0,0 1 0,0 0 0,14 11 0,-22-13 0,1-1 0,-1 1 0,0 0 0,0 0 0,-1 0 0,1 1 0,-1-1 0,0 1 0,0 0 0,-1 0 0,1 0 0,-1 0 0,0 0 0,-1 1 0,2 7 0,-1-5 0,-2 0 0,1 0 0,-1-1 0,0 1 0,-1 0 0,0 0 0,0 0 0,-3 10 0,0-6 0,0-1 0,0-1 0,-1 1 0,-1-1 0,-6 11 0,-3 0 0,-1-1 0,-1-1 0,-1-1 0,-29 25 0,-171 110 0,134-98 0,75-50 0,0 1 0,1 1 0,-11 10 0,18-17 0,1 1 0,0-1 0,-1 0 0,1 1 0,0-1 0,-1 0 0,1 1 0,0-1 0,-1 1 0,1-1 0,0 1 0,0-1 0,0 1 0,-1-1 0,1 1 0,0-1 0,0 1 0,0-1 0,0 1 0,0-1 0,0 1 0,0-1 0,0 1 0,1 0 0,-1-1 0,1 1 0,-1 0 0,1-1 0,0 1 0,-1-1 0,1 1 0,0-1 0,-1 0 0,1 1 0,0-1 0,0 1 0,-1-1 0,1 0 0,0 0 0,1 1 0,13 2 0,1 0 0,0-1 0,0-1 0,20 0 0,-27-1 0,271-8-656,12-15-406,-286 22 1074,206-19-1093,-2-1-4323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47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51 119 24575,'-6'7'0,"1"-2"0,0 0 0,1 0 0,0 0 0,0 1 0,1-1 0,-1 1 0,1 0 0,0 0 0,1 0 0,-4 11 0,6-14 0,-1 1 0,1-1 0,-1 1 0,1 0 0,0-1 0,0 1 0,1-1 0,-1 1 0,1 0 0,-1-1 0,1 1 0,0-1 0,1 0 0,-1 1 0,1-1 0,-1 0 0,1 0 0,0 1 0,0-1 0,0-1 0,4 4 0,0 0 0,0 0 0,0 0 0,1-1 0,0 0 0,0-1 0,1 1 0,10 3 0,58 19 0,-73-26 0,50 13 0,0-3 0,1-1 0,0-3 0,86 0 0,-80-8 0,-1-3 0,0-2 0,0-3 0,61-17 0,-82 14 0,0 0 0,67-34 0,-79 32 0,0-2 0,-1 0 0,-1-1 0,33-31 0,-56 47 0,11-11 0,13-16 0,-22 25 0,0-1 0,-1 1 0,0-1 0,1 0 0,-2 0 0,1 1 0,0-1 0,-1-1 0,0 1 0,1-5 0,-1 7 0,-1 0 0,0 0 0,0 0 0,-1 0 0,1 0 0,0 0 0,-1 0 0,1 0 0,-1 0 0,0 0 0,1 0 0,-1 0 0,0 0 0,0 0 0,-1 0 0,1 1 0,0-1 0,0 0 0,-1 1 0,1-1 0,-1 1 0,1 0 0,-4-3 0,-1 0 0,-1 1 0,1-1 0,-1 1 0,0 0 0,-11-3 0,4 2 1,-1 1 0,0 1 1,0 0-1,0 1 0,0 1 0,0 0 0,0 1 0,0 0 0,-29 8 0,5 1-50,0 3 0,-56 25-1,45-15-39,2 2 0,0 2 0,1 3 0,-81 67 0,103-75 65,1 1 0,1 1 0,2 1 0,0 1 0,2 1 0,0 1 0,2 0 0,2 1 0,-19 47 0,28-60 12,1 0-1,1 0 1,1 0-1,0 0 0,1 1 1,1 25-1,1-28 3,2 0 1,0 0-1,0-1 0,1 1 0,1 0 0,0-1 1,1 0-1,7 14 0,2-2 10,1 0 0,0-1 0,2 0 0,1-2 0,40 40 0,-32-39 0,0-1 0,2-1 0,0-1 0,52 27 0,-50-33 0,1-1 0,0-2 0,0 0 0,1-3 0,0 0 0,0-2 0,1-2 0,0-1 0,55-2 0,-63-2 0,-1-1 0,1-2 0,-1 0 0,0-2 0,0-1 0,0 0 0,-1-2 0,0-1 0,-1 0 0,0-2 0,0-1 0,-1 0 0,27-24 0,-39 29 55,-1 0 1,0-1-1,0 1 1,-1-2-1,0 1 1,-1-1-1,0 0 1,7-17-1,-11 22-24,-1 1 1,1 0-1,-1-1 0,0 1 0,-1-1 0,1 1 0,-1-1 1,0 0-1,0 1 0,-1-9 0,0 10-21,0-1 0,0 1 0,-1 0-1,1-1 1,-1 1 0,0 0 0,1 0-1,-1 0 1,-1 0 0,1 0-1,0 0 1,-1 1 0,1-1 0,-1 1-1,-4-3 1,1 1-10,0 0 0,-1 0 0,1 1 0,-1 0 0,0 1 0,0-1 0,0 1 0,0 1 0,-13-2 0,3 1 0,0 1 0,0 1 0,-19 3 0,21-2 0,1 1 0,0 1 0,0 1 0,0 0 0,0 0 0,1 1 0,0 1 0,0 0 0,0 1 0,1 1 0,-1 0 0,2 0 0,-1 1 0,2 0 0,-1 1 0,1 1 0,0-1 0,1 2 0,1-1 0,-10 17 0,10-13 0,0 1 0,2-1 0,0 1 0,0 1 0,2-1 0,-5 34 0,6-26 0,2 0 0,1 0 0,1 0 0,5 31 0,2-12 0,19 63 0,23 37 0,37 84-1365,-69-181-5461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47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24575,'0'0'0,"4"-2"0,9-2 0,13-3 0,18-2 0,15-3 0,8-3 0,5-6 0,-5 0 0,-13 4-8191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48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24575,'0'0'0,"4"-2"0,17-3 0,33-1 0,35-5 0,32-6 0,26-7 0,1-3-1323,-25 2-5545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48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24575,'17'311'0,"21"-4"0,-34-282 0,15 166-1365,-14-112-5461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12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24575,'0'0'0,"1"15"0,0-1 0,1 1 0,5 20 0,0-5 0,71 278 0,25-6 0,-50-129 0,-45-141 0,-2 0 0,-2 1 0,2 49 0,-8-42-455,-1 1 0,-10 46 0,-1-21-6371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49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1 374 24575,'14'0'0,"104"-2"0,7-3 0,44-3-430,36-6-1290,640-61-1014,-4-47 132,-342 8 2205,-388 81 89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53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1 790 24575,'0'5'0,"4"10"0,1-1 0,0 1 0,1-1 0,10 16 0,-8-14 0,69 126-518,115 162-1,128 107 154,-103-170 304,-214-237 87,7 5-27,-9-9 23,-1 0 1,0 0-1,0 1 1,1-1-1,-1 0 0,0 0 1,0 0-1,1 0 0,-1 0 1,0 0-1,0 0 0,1 0 1,-1 0-1,0-1 0,0 1 1,1 0-1,-1 0 0,0 0 1,0 0-1,0 0 0,1 0 1,-1 0-1,0-1 0,0 1 1,0 0-1,1 0 0,-1 0 1,0 0-1,0-1 0,0 1 1,0 0-1,1 0 0,-1 0 1,0-1-1,0 1 0,0 0 1,0 0-1,0-1 0,0 1 1,0 0-1,0 0 0,0-1 1,0 1-1,0 0 0,0 0 1,0-1-1,0 1 0,0 0 1,0 0-1,0-1 0,1-10 65,0-1-1,-1-21 0,-1 14-57,-11-213-328,-49-270 0,47 423 299,-4 0 0,-4 1 0,-49-120 0,-43-32-34,66 138 25,43 82 9,-2-5 0,0 1 0,0-2 0,-4-17 0,10 30 13,0 0-1,1-1 1,0 1 0,0-1-1,0 1 1,0-1-1,0 1 1,1-1-1,-1 1 1,1 0 0,0-1-1,0 1 1,1 0-1,-1-1 1,0 1-1,1 0 1,0 0 0,0 0-1,0 1 1,0-1-1,0 0 1,1 1-1,2-4 1,7-3 50,0-1-1,0 2 1,0-1-1,16-6 1,16-7-59,1 2-1,83-26 1,101-11-961,-87 30 502,0 6 0,285-6-1,-332 30-5386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2:54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 0 24575,'0'0'0,"-8"0"0,-46 8 0,-24 3 0,3-9 0,-30 3 0,98-4 0,0 0 0,1 1 0,-1 0 0,1 0 0,-1 1 0,1-1 0,0 1 0,0 1 0,0-1 0,1 1 0,-1 0 0,1 1 0,0-1 0,0 1 0,1 0 0,-1 0 0,1 0 0,0 1 0,-3 6 0,-1 1 0,2 0 0,0 1 0,1 0 0,0 0 0,1 0 0,0 1 0,-2 25 0,-4 154 0,14 4 0,-3-170 0,0-28 0,-1 0 0,0 0 0,0 0 0,1 0 0,-1 0 0,0 0 0,0 0 0,1 0 0,-1 0 0,0 0 0,0 0 0,0 0 0,1 0 0,-1 0 0,0 0 0,0 0 0,1 0 0,-1-1 0,0 1 0,0 0 0,0 0 0,1 0 0,-1 0 0,0 0 0,0-1 0,0 1 0,0 0 0,1 0 0,-1 0 0,0-1 0,11-9 0,-8 7 0,5-4 0,1 0 0,-1 0 0,2 1 0,-1 0 0,1 1 0,19-9 0,-22 12 0,0 0 0,1 0 0,-1 1 0,0 0 0,0 0 0,1 0 0,-1 1 0,1 0 0,-1 1 0,1-1 0,9 4 0,-7-2 0,1 1 0,-1 1 0,0 0 0,0 0 0,0 1 0,0 1 0,-1-1 0,0 1 0,16 15 0,-19-16 0,-1 0 0,0 1 0,0 0 0,-1 0 0,0 0 0,0 0 0,0 1 0,-1 0 0,0 0 0,0 0 0,-1 0 0,1 0 0,-2 0 0,1 1 0,0 11 0,-1-2 0,-2-1 0,0 1 0,-1 0 0,-1 0 0,-6 22 0,-1-5 0,-24 51 0,23-62 0,0 0 0,-2-1 0,0-1 0,-2 0 0,0-1 0,-1-1 0,-1 0 0,-1-1 0,0-1 0,-2-1 0,0 0 0,0-2 0,-2 0 0,1-1 0,-36 14 0,-9-2-1365,10-9-5461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3:23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0,0 0 0,0 0 0,0 0 0,4 0 0,5 0 0,9 2 0,9 3 0,14 0 0,22-1 0,23-5 0,8-3 0,-11-2-8191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3:24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24575,'0'0'0,"0"0"0,4 0 0,8 2 0,15 2 0,13 3 0,13 1 0,15 1 0,19-3 0,14-1 0,-2-2 0,-16-2-8191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3:2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0 24575,'-3'3'0,"-1"0"0,1 0 0,0 0 0,0 0 0,0 0 0,1 1 0,-1-1 0,1 1 0,-3 5 0,-1 1 0,-54 94 0,52-86 0,0 0 0,1 0 0,1 0 0,-4 25 0,7-28 0,1 1 0,1 0 0,0 0 0,1-1 0,1 1 0,0 0 0,7 30 0,-6-37 0,1-1 0,0 0 0,0-1 0,0 1 0,1 0 0,1-1 0,-1 0 0,1 0 0,0 0 0,0-1 0,1 0 0,0 0 0,0 0 0,1 0 0,-1-1 0,13 7 0,-12-8 0,1-1 0,-1 0 0,1 0 0,0 0 0,0-1 0,0 0 0,1-1 0,-1 0 0,12 0 0,-9-1 0,-1 0 0,1-1 0,0-1 0,-1 0 0,1 0 0,-1-1 0,12-5 0,-13 4 0,-1 0 0,1 0 0,-1-1 0,0-1 0,0 1 0,0-1 0,-1 0 0,8-8 0,-11 8 0,1 1 0,-1-1 0,1 0 0,-2 0 0,1-1 0,-1 1 0,0-1 0,0 1 0,-1-1 0,0 0 0,2-10 0,-3 8 0,0-1 0,-1 0 0,0 0 0,-1 0 0,0 0 0,0 0 0,-1 0 0,-1 1 0,0-1 0,0 1 0,0-1 0,-1 1 0,-1 0 0,-5-9 0,0 4 0,0-1 0,0 1 0,-2 1 0,1 0 0,-2 1 0,0 0 0,-19-14 0,12 13 9,-1 1 1,-1 0-1,0 2 0,0 0 0,-1 1 1,0 2-1,-1 0 0,1 2 0,-1 0 0,0 2 1,-1 0-1,-26 2 0,26 1-123,1 1 0,0 2-1,0 0 1,0 2 0,0 0 0,0 2-1,1 1 1,0 0 0,1 2 0,0 0-1,0 2 1,-21 15 0,4 4-6712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3:2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0,2 0 0,6 4 0,8 3 0,0 1-8191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3:25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0 24575,'0'0'0,"0"0"0,-7 3 0,-21 19 0,-38 40 0,36-33 0,-139 146 0,124-122 0,-58 89 0,58-61 0,39-68 0,0 1 0,1 0 0,1 1 0,-3 14 0,6-26 0,1-1 0,0 1 0,-1-1 0,1 1 0,0-1 0,0 1 0,0-1 0,1 1 0,0 4 0,0-6 0,0 0 0,-1 1 0,1-1 0,0 0 0,0 0 0,0 0 0,0 1 0,0-1 0,0 0 0,0 0 0,0 0 0,1-1 0,-1 1 0,0 0 0,1 0 0,-1-1 0,0 1 0,3 0 0,8 3 0,-1-1 0,1 0 0,0-1 0,21 2 0,52-4 0,-67 0 0,399-26 60,-220 11-1485,-132 11-5401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3:26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24575,'0'0'0,"0"2"0,1 9 0,0 1 0,0-1 0,1 0 0,5 16 0,-3-13 0,98 426-1270,-65-194 1043,18 96-1190,-43-288-3860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3:26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45 24575,'0'0'0,"0"0"0,0 0 0,-8-3 0,-12-4 0,-1 0 0,0 1 0,-29-4 0,11 4 0,-39 1 0,64 5 0,-1 0 0,1 1 0,0 1 0,-1 0 0,1 1 0,0 0 0,0 1 0,-16 7 0,24-8 0,0 0 0,0 0 0,0 0 0,1 1 0,0 0 0,-1 0 0,2 0 0,-1 1 0,0-1 0,1 1 0,0 1 0,0-1 0,0 0 0,1 1 0,-1 0 0,1 0 0,1 0 0,-1 0 0,1 0 0,-1 7 0,1-5 0,1 0 0,0 1 0,1-1 0,0 0 0,0 0 0,2 15 0,-1-18 0,0 0 0,1 0 0,-1 0 0,1 0 0,0 0 0,0-1 0,0 1 0,1-1 0,0 1 0,0-1 0,6 8 0,-6-11 0,-1 1 0,1 0 0,-1-1 0,1 0 0,0 0 0,-1 0 0,1 0 0,0 0 0,0 0 0,0-1 0,0 1 0,0-1 0,0 0 0,3 0 0,8 1 0,20 3 0,0 1 0,-1 2 0,38 14 0,-54-16 0,-1 2 0,-1 0 0,1 1 0,-1 0 0,-1 2 0,1-1 0,-2 2 0,17 14 0,-18-12 0,0 0 0,-1 1 0,0 1 0,-1 0 0,-1 0 0,0 0 0,-1 1 0,-1 1 0,0-1 0,7 29 0,-12-34 0,0 0 0,-1 1 0,0-1 0,0 0 0,-1 0 0,-1 1 0,-3 18 0,2-21 0,-1 0 0,1 0 0,-2 0 0,1-1 0,-1 1 0,-1-1 0,1 0 0,-1-1 0,-1 1 0,-7 8 0,5-7 9,-1-1 1,0 1-1,0-2 0,-1 0 0,0 0 1,0 0-1,-1-1 0,0-1 0,0 0 0,0 0 1,-1-1-1,-12 2 0,10-3-144,1-1 0,-1 0 0,0-1 0,1-1 0,-1 0 0,0-1 0,1 0 0,-1-1 0,0-1 0,-16-5 0,-18-11-6691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12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24575,'5'-6'0,"-2"4"0,0 0 0,1 1 0,-1-1 0,1 1 0,-1 0 0,1 0 0,0 0 0,-1 1 0,6-1 0,-2 0 0,30-4 0,1 3 0,0 1 0,-1 1 0,1 2 0,0 2 0,-1 2 0,44 11 0,-68-13 0,1 1 0,-1 0 0,-1 0 0,1 2 0,-1-1 0,0 2 0,0 0 0,-1 0 0,16 15 0,-22-18 0,-1 0 0,0 0 0,1 0 0,-2 0 0,1 1 0,-1 0 0,0-1 0,0 1 0,0 0 0,-1 1 0,0-1 0,0 0 0,-1 1 0,1-1 0,-2 1 0,1-1 0,-1 1 0,0 0 0,0-1 0,0 1 0,-1-1 0,-2 9 0,-1-2 0,0-1 0,-1 1 0,0-1 0,-9 15 0,-34 45 0,-82 94-306,-12-9-1277,97-108-4719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3:3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24575,'0'31'0,"1"-1"0,2 0 0,1 0 0,11 41 0,29 79 0,64 146 0,-49-171 0,-51-110 0,1 0 0,1-1 0,0-1 0,1 0 0,0 0 0,14 12 0,-20-21 0,1 1 0,0-1 0,0 0 0,1 0 0,-1-1 0,1 0 0,0 0 0,-1-1 0,1 1 0,9 0 0,-11-2 0,1 0 0,0-1 0,-1 0 0,1 0 0,0 0 0,0-1 0,-1 0 0,1 0 0,-1 0 0,1-1 0,-1 0 0,1 0 0,7-4 0,-4 1 0,-1-1 0,0 0 0,0 0 0,0-1 0,-1 1 0,0-2 0,12-15 0,-2-1 0,20-39 0,35-96 0,-14-5 0,-32 89 0,-24 69 0,0-2 0,1 0 0,1-1 0,6-10 0,-10 18 0,1 1 0,-1-1 0,1 0 0,-1 1 0,1-1 0,-1 0 0,1 1 0,0-1 0,-1 1 0,1-1 0,0 1 0,0-1 0,-1 1 0,1 0 0,0-1 0,0 1 0,0 0 0,0 0 0,-1 0 0,1-1 0,0 1 0,0 0 0,0 0 0,0 0 0,0 0 0,-1 0 0,1 0 0,0 1 0,0-1 0,0 0 0,0 0 0,-1 1 0,1-1 0,0 0 0,0 1 0,0-1 0,-1 1 0,2 0 0,4 3 0,-1 0 0,0 1 0,0-1 0,4 7 0,-3-6 0,65 74 0,10 10 0,-80-88 0,0 0 0,-1 0 0,1-1 0,0 1 0,0 0 0,0-1 0,0 1 0,0-1 0,0 1 0,2 0 0,-3-1 0,0 0 0,1 0 0,-1 0 0,1 0 0,-1 0 0,1 0 0,-1 0 0,0 0 0,1 0 0,-1 0 0,1 0 0,-1 0 0,0 0 0,1-1 0,-1 1 0,0 0 0,1 0 0,-1 0 0,0-1 0,1 1 0,1-2 0,0 0 0,-1-1 0,1 1 0,-1 0 0,0-1 0,0 1 0,2-4 0,-2 3 0,37-98 0,-23 59 0,1 1 0,30-53 0,-42 86 0,1 0 0,0 0 0,1 1 0,0 0 0,0 0 0,1 1 0,8-7 0,-11 10 0,0 0 0,0 1 0,0 0 0,1-1 0,-1 1 0,1 1 0,0-1 0,-1 1 0,1 0 0,0 0 0,0 0 0,0 0 0,0 1 0,0 0 0,5 1 0,3 0 0,0 2 0,0 0 0,0 0 0,0 1 0,12 6 0,60 32 0,-27-9-682,91 69-1,-121-80-6143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3:34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24575,'0'0'0,"2"2"0,16 6 0,17 6 0,1 0-8191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3:35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1345 34 24575,'-5'6'0,"1"-1"0,0 0 0,-6 10 0,-4 6 0,-237 297-159,21-73-357,152-169 377,-95 72 0,133-119-464,-86 47-1,62-45-5427</inkml:trace>
  <inkml:trace contextRef="#ctx0" brushRef="#br0" timeOffset="1">1 1 24575,'0'0'0,"0"0"0,0 0 0,0 0 0,0 0 0,0 0 0,0 2 0,2 4 0,2 5 0,9 11 0,7 6 0,1-1-8191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3:35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 24575,'0'0'0,"0"2"0,0 2 0,0 3 0,0 0 0,0-3 0,-2-12 0,-1-10 0,1-2-8191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4:02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24575,'0'0'0,"0"6"0,4 11 0,0 1 0,1 0 0,1-1 0,11 25 0,-14-35 0,12 25 3,1-1-1,2 0 0,1-1 1,1-1-1,25 28 0,-13-22-135,2 0 0,1-3-1,48 36 1,-59-51 127,1-1 1,1-1-1,0-1 0,1-2 0,1 0 0,-1-2 1,2-1-1,-1-1 0,1-1 0,1-2 1,-1-1-1,1-1 0,-1-2 0,1-1 1,0-1-1,-1-1 0,59-13 0,-59 7 6,1-2 0,-2 0 0,1-2 0,-1-1 0,-1-1 0,0-1 0,-2-2 0,1 0 0,39-37-1,-48 37 1,-1-1 0,0 0 0,-1-1 0,-1-1 0,16-29 0,-21 31 0,-1 1 0,-1-1 0,0-1 0,-1 1 0,-1-1 0,-1 0 0,1-23 0,-3 25 11,-1 1 1,-1-1-1,0 0 1,-2 1 0,0-1-1,-5-21 1,5 31 15,0 1 0,0 0 0,0 0 0,-1 0 0,0 1 0,0-1 1,-1 0-1,0 1 0,0 0 0,0 0 0,0 0 0,-1 1 0,1-1 0,-1 1 0,-1 0 1,1 0-1,0 1 0,-1 0 0,-8-4 0,0 2-26,0 1 0,-1 0 0,1 0 0,-1 2 0,0 0 0,0 1 0,0 0 0,0 1 0,0 1 0,0 0 0,0 1 0,-20 6 0,4 0-29,1 2 0,0 1 0,1 1 0,-53 32 0,33-13-163,1 2 0,1 3 0,2 1 0,-45 49 0,43-35-82,2 3-1,3 1 0,-42 71 1,56-78 281,3 1 0,1 2 0,3 0 0,-16 63 0,26-74-94,2 1 0,2-1-1,2 2 1,1-1 0,3 0-1,4 50 1,0-64 72,1 0 0,2 0 0,0-1 0,2 1 0,1-2 0,1 1-1,2-2 1,0 1 0,28 40 0,-25-44 17,1 0-1,1-1 1,1-1-1,1-1 1,1-1 0,0 0-1,1-1 1,0-2-1,2 0 1,30 14-1,-26-16-2,1-2 0,1-1 0,0-1 0,0-1 0,0-2 0,1 0 0,38-1 0,-46-4 0,1 0 0,0-2 0,-1-1 0,0 0 0,0-2 0,0-1 0,0 0 0,-1-2 0,0 0 0,25-15 0,-34 16 159,0-1 0,-1 0-1,0-1 1,0 0 0,-1-1-1,0 0 1,13-18 0,-19 21-27,1 0 0,-1 0 0,0-1 1,-1 1-1,0-1 0,3-8 0,-5 11-78,0-1-1,0 1 0,0 0 1,-1-1-1,0 1 0,0-1 0,0 1 1,-1-1-1,-1-9 0,0 10-44,1 0 0,-1 0 0,0 1 1,0-1-1,0 1 0,-1 0 0,0 0 0,0-1 0,0 2 0,0-1 0,0 0 1,-5-3-1,2 2-7,1 1 0,-1 0 0,0 1 0,0 0 0,0 0 0,-1 0 0,1 0 0,-9-1 0,5 2-3,0 0 1,1 0-1,-1 1 0,-1 1 0,1 0 0,0 0 0,0 1 1,0 0-1,0 0 0,1 1 0,-1 1 0,-12 4 0,14-3 1,-1 1 0,1 0 0,0 0 0,1 0 0,-1 1 0,1 0 0,0 1 0,1-1 0,0 1 0,0 1 0,0-1 0,1 1 0,0 0 0,-7 16 0,3-5 0,2 0 0,1 0 0,0 1 0,1 0 0,-3 38 0,6-28 0,2-1 0,0 0 0,3 0 0,0 1 0,2-2 0,0 1 0,13 33 0,-6-27 0,1-1 0,2-1 0,1 0 0,2-1 0,29 40 0,-35-55-227,2-1-1,0 0 1,0-2-1,1 1 1,22 15-1,7-3-6598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4:02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24575,'0'0'0,"0"0"0,14-1 0,0-1 0,-1 0 0,1-1 0,-1-1 0,22-9 0,-24 9 0,13-6 67,32-18 0,7-4-1566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4:02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24575,'0'0'0,"2"0"0,8 2 0,16 2 0,32 3 0,42 2 0,39-3 0,29-4-1790,57-8 1790,-9-3-6401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4:03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102 133 24575,'-2'0'0,"1"0"0,0 0 0,-1 0 0,1 0 0,0 0 0,-1 0 0,1 1 0,0-1 0,0 1 0,-1-1 0,1 1 0,0-1 0,0 1 0,0 0 0,0 0 0,-1-1 0,0 3 0,-17 15 0,17-15 0,0 0 0,-1 1 0,2-1 0,-1 0 0,0 1 0,1 0 0,-1-1 0,1 1 0,0 0 0,0-1 0,1 1 0,-1 0 0,1 0 0,0 0 0,0 0 0,1 6 0,0 1 0,1 0 0,1 0 0,0 0 0,7 17 0,-3-12 0,0-1 0,1 1 0,1-1 0,0-1 0,1 0 0,0 0 0,22 21 0,-24-28 0,0 0 0,0-1 0,0 0 0,1 0 0,0-1 0,0 0 0,0 0 0,1-1 0,-1 0 0,1-1 0,0 0 0,0-1 0,0 0 0,14 1 0,-11-3 0,-1 0 0,0-1 0,1 0 0,-1-1 0,0-1 0,0 0 0,0 0 0,0-1 0,0-1 0,-1 0 0,0 0 0,15-10 0,-19 10 0,1-1 0,-1 1 0,0-1 0,0-1 0,-1 1 0,0-1 0,0 0 0,-1 0 0,1-1 0,-2 0 0,1 0 0,-1 0 0,0 0 0,-1-1 0,0 0 0,0 1 0,2-14 0,-4 13 0,0 0 0,-1 0 0,0 0 0,-1 0 0,0 0 0,0 0 0,-1 0 0,0 0 0,0 0 0,-1 1 0,0-1 0,-1 1 0,0 0 0,0 0 0,-1 0 0,-8-11 0,3 8 0,0-1 0,0 1 0,-2 1 0,1 0 0,-1 1 0,0 0 0,-1 0 0,0 2 0,-17-8 0,6 5 23,0 1 1,-1 1-1,0 1 0,-29-4 0,19 6-517,0 2 1,-53 1-1,5 8-6332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4:0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24575,'0'0'0,"0"2"0,0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4:03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1 24575,'-1'0'0,"0"0"0,0 0 0,0 1 0,0-1 0,0 1 0,0-1 0,0 1 0,-1-1 0,1 1 0,0-1 0,1 1 0,-1 0 0,0 0 0,0-1 0,-1 3 0,-13 15 0,11-13 0,-22 34 0,-36 69 0,34-56 0,-123 204-538,98-177 492,-71 83 1,119-157 45,3-3 0,0 1 0,0 0 0,0-1 0,0 1 0,-3 4 0,5-6 0,0-1 0,0 1 0,0-1 0,-1 1 0,1 0 0,0-1 0,0 1 0,0-1 0,0 1 0,0-1 0,0 1 0,0 0 0,0-1 0,0 1 0,0-1 0,1 1 0,-1-1 0,0 1 0,0 0 0,0-1 0,1 1 0,-1-1 0,0 1 0,0-1 0,1 1 0,-1-1 0,1 0 0,-1 1 0,0-1 0,1 1 0,-1-1 0,1 0 0,-1 1 0,1-1 0,-1 0 0,1 0 0,0 1 0,6 2 61,1 0 0,-1-1 1,1 0-1,0 0 0,-1-1 1,13 1-1,-4-1 34,485 27-693,2-43-837,-424 11-4618</inkml:trace>
  <inkml:trace contextRef="#ctx0" brushRef="#br0" timeOffset="1">446 190 24575,'5'5'0,"4"3"0,-1 0 0,0 0 0,-1 1 0,8 13 0,-7-11 0,46 72 0,-8 0-475,-4 2 0,37 104-1,36 193 277,-62-105-257,-32-161 423,-21-115 21,2 12-238,1 0 0,0 1-1,7 15 1,-3-16-4814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12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0 24575,'0'5'0,"-1"15"0,0 0 0,-2-1 0,-5 23 0,-20 56 0,-17 19 0,3-11 0,42-105 0,-4 9 0,1 1 0,0-1 0,-2 22 0,5-29 0,-1 0 0,1 0 0,1 0 0,-1 0 0,0 0 0,1 0 0,-1 0 0,1 0 0,0 0 0,0-1 0,0 1 0,1 0 0,-1 0 0,0-1 0,1 1 0,0-1 0,0 0 0,-1 1 0,5 2 0,0 1 0,1-2 0,0 1 0,0-1 0,0 0 0,0 0 0,1-1 0,-1 0 0,16 4 0,0-2 0,45 3 0,7-4-165,80-5 0,74-17-165,-27-6-925,-132 13-5021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4:04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937 1 24575,'0'0'0,"-5"0"0,-292 23 0,226-14 0,-341 26 0,404-35 0,-5 0 0,0 1 0,0 1 0,0 0 0,-13 4 0,23-5 0,-1 0 0,1 0 0,0 1 0,0-1 0,0 1 0,0 0 0,0 0 0,0 0 0,0 1 0,0-1 0,1 0 0,-1 1 0,1 0 0,0 0 0,0-1 0,0 1 0,0 1 0,1-1 0,-3 5 0,1 2 0,0 0 0,1 0 0,1 0 0,0 0 0,0 1 0,1-1 0,0 0 0,0 0 0,3 14 0,3 3 0,0 1 0,12 30 0,-8-28 0,2-1 0,22 39 0,-26-53 0,1-1 0,1 0 0,0-1 0,1 0 0,1-1 0,14 14 0,-20-22 0,0 0 0,1 0 0,-1 0 0,1-1 0,0 1 0,0-2 0,0 1 0,0-1 0,0 0 0,10 1 0,7 0 0,44-1 0,-37-2 0,30 1 0,0 2 0,88 17 0,-123-14 0,-1 1 0,-1 1 0,30 14 0,-38-14 0,0 1 0,0 0 0,-1 1 0,-1 1 0,21 18 0,-28-21 0,1-1 0,-1 2 0,-1-1 0,1 1 0,-1 0 0,-1 0 0,0 1 0,0-1 0,6 21 0,-9-22 0,0 1 0,0 0 0,-1 0 0,0 0 0,-1 0 0,0 0 0,0 0 0,-1 0 0,0 0 0,-1 0 0,0 0 0,-4 11 0,-1-3 0,0-1 0,-1 0 0,-1-1 0,0 0 0,-1 0 0,-16 17 0,-4 2 0,-45 38 0,-86 56 0,120-100 0,-2-1 0,-50 22 0,68-39-1365,11-5-5461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4:04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24575,'0'0'0,"4"0"0,9 3 0,13 6 0,20 3 0,21 1 0,16-3 0,7-8 0,0-9 0,-5-11 0,-15-7 0,-18 2-8191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4:05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24575,'0'0'0,"0"0"0,8 0 0,23-2 0,34-2 0,38-9 0,68-18 0,4-5-8191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4:05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573 0 24575,'-3'4'0,"-22"28"0,-32 55 0,30-44 0,-156 217-381,148-217 324,-2-2 1,-2-2 0,-78 62 0,72-68 56,44-33 0,1 0 0,0 1 0,-1-1-1,1 0 1,0 0 0,0 0 0,-1 1 0,1-1 0,0 0 0,0 0 0,0 1 0,-1-1 0,1 0 0,0 0-1,0 1 1,0-1 0,0 0 0,0 1 0,-1-1 0,1 0 0,0 1 0,0-1 0,0 0 0,0 1 0,0-1-1,0 0 1,0 1 0,0-1 0,0 1 0,1-1 7,0 1 1,-1-1-1,1 1 1,0-1-1,-1 1 1,1-1-1,0 0 0,0 1 1,-1-1-1,1 0 1,0 1-1,0-1 0,1 0 1,18 5 243,40 2 0,-33-4-248,252 20-845,0-12 0,359-32-1,-581 16-4821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4:05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24575,'0'0'0,"5"6"0,12 17 0,17 27 0,11 36 0,6 41 0,-2 31-2406,-7 11 2406,-11 1 0,-11-9 0,-8-16 0,-7-23 0,-4-25 390,-2-22-390,1-19 0,0-19-6175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4:06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1068 1 24575,'-151'16'0,"33"-2"0,-175-4-273,-2-19-105,203 5 344,91 4 34,-8-1-6,-1 1 0,1 0 1,0 0-1,-17 4 0,24-3 12,-1 0 1,1 0-1,0 0 0,-1 0 0,1 0 1,0 0-1,0 0 0,0 1 0,0-1 0,0 1 1,0 0-1,0 0 0,0-1 0,1 1 0,-1 0 1,1 0-1,0 1 0,-1-1 0,1 0 0,0 0 1,0 1-1,-1 2 0,-1 8 109,0 0 0,0 0 0,1 1 0,0 12 0,3 56-131,-1-72 28,3 46-12,1-1 0,4 1 0,22 88 0,-27-135 0,0 0 0,0 0 0,1 0 0,6 10 0,-8-16 0,1 1 0,-1-1 0,1 1 0,0-1 0,0 0 0,0 0 0,1-1 0,-1 1 0,1 0 0,-1-1 0,7 3 0,1 0 0,1-1 0,-1-1 0,1 1 0,0-2 0,20 3 0,66-2 0,-76-3 0,-8 0 0,223 9 0,-203-5 0,-1 1 0,1 1 0,-1 2 0,62 24 0,-79-25 0,0 1 0,-1 1 0,-1 0 0,1 0 0,-1 2 0,-1 0 0,0 0 0,-1 1 0,21 26 0,-27-31 0,-1 1 0,0 1 0,0-1 0,-1 0 0,0 1 0,0 0 0,-1 0 0,0 0 0,0 1 0,-1-1 0,-1 1 0,1-1 0,-2 1 0,1 0 0,-1-1 0,-1 1 0,0 0 0,0-1 0,-3 11 0,-1-6-7,0 0 0,0-1-1,-2 1 1,0-2-1,0 1 1,-1-1 0,0 0-1,-1 0 1,-14 13 0,0-3-151,0-1 0,-2 0 0,-35 21 0,7-10 134,-1-3 1,-2-1-1,-1-4 1,-1-2-1,-118 29 1,163-48 23,-35 6 0,44-8 0,-1 0 0,1-1 0,-1 0 0,1 0 0,-1-1 0,1 1 0,-8-3 0,12 3-43,-1 0 1,1 0 0,-1 0 0,1 0 0,-1-1-1,1 1 1,-1 0 0,1 0 0,0 0 0,-1-1-1,1 1 1,-1 0 0,1-1 0,0 1-1,-1 0 1,1-1 0,0 1 0,-1-1 0,1 1-1,0 0 1,-1-1 0,1 1 0,0-1 0,0 1-1,0-1 1,-1 1 0,1-1 0,0 0-1,0 0-569,0 0 0,1 0 0,-1-1 0,0 1 0,1 0 0,-1 0 0,1 0 0,-1 0 0,2-2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4:0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1453 0 24575,'-2'0'0,"0"0"0,0 1 0,-1-1 0,1 1 0,0-1 0,0 1 0,0 0 0,0 0 0,0 0 0,0 0 0,0 0 0,-3 2 0,-5 4 0,-20 11 6,2 2-1,-34 28 0,-50 56-278,106-97 227,-644 671-3670,620-645 3698,-132 140-440,124-136 336,-1-3-1,-63 43 1,85-66 11,0-1 0,0 0 0,-1-2 0,-28 10 0,8-9-2663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4:0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6 0,0 11 0,3 20 0,12 26 0,14 20 0,8 1 0,-3-13-8191</inkml:trace>
  <inkml:trace contextRef="#ctx0" brushRef="#br0" timeOffset="1">1131 1027 24575,'0'0'0,"0"0"0,0 0 0,0 0 0,0 4 0,0 3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5:2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24575,'0'8'0,"4"109"-276,5 0 0,5-1-1,31 124 1,3-60-459,7-1 0,118 258 0,-144-374 303,2 0 1,50 72-1,-52-95-3154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5:21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24575,'-5'226'28,"1"-48"-384,4 289-1412,19 2 1896,-17-444-194,20 362-811,-21-321-4403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39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24575,'0'0'0,"4"1"0,5 4 0,5 1 0,5 3 0,10-2 0,12-5 0,20-6 0,17-8 0,11-8 0,6-6 0,1-3 0,2-2 0,-4 1 0,-18 5-8191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13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24575,'-2'5'0,"-11"30"0,2 0 0,1 0 0,-9 56 0,-2 111 0,20-191 0,-6 71-682,8 151-1,1-212-6143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5:2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0 554 24575,'1'1'0,"-1"1"0,0-1 0,0 0 0,0 0 0,1 0 0,-1 0 0,1 0 0,-1 1 0,1-1 0,-1 0 0,1 0 0,0 0 0,-1 0 0,1 0 0,2 1 0,1 4 0,20 21 0,0-1 0,42 35 0,55 36-546,42 15-1648,-70-56 1745,1-4 0,3-4 1,2-4-1,204 59 0,-225-83 363,0-4 1,2-4-1,-1-2 1,1-5-1,0-2 1,1-5-1,112-15 1,-100 0 85,0-5 0,-1-3 0,-2-5 0,130-60 0,-109 34 0,-2-4 0,195-145 0,-41-23-858,-211 174 651,-3-2 0,69-99 0,-98 124 82,-2-1 1,-1 0-1,21-58 1,-17 22-422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5:23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1525 24575,'-39'-37'0,"-41"-45"0,37 29-106,3-2-1,3-2 0,1-1 1,4-1-1,2-2 0,2-1 1,4-1-1,2-2 1,3 0-1,-11-71 0,23 91 105,2-1 0,3 1 0,1-1 1,8-71-1,-3 91 0,0 1 0,2-1 0,0 1 0,2 0 1,1 1-1,1 0 0,1 0 0,1 1 1,20-30-1,-25 43 1,1 1 0,0-1 0,0 2 0,1-1 0,0 1 0,15-10 0,-18 14 1,-1 1 0,1 0 0,1 0 0,-1 0 0,0 1 0,1 0 1,-1 0-1,1 1 0,0 0 0,-1 0 0,1 1 0,0-1 0,7 2 0,-4 0 0,1 0 0,0 2 0,-1-1 0,0 1 0,1 1 0,10 4 0,-2 2 0,0 0 0,22 17 0,-5 0-11,-1 2 0,-1 2-1,-2 1 1,32 39 0,-22-17-8,-3 1 0,37 69 0,-43-62 21,-3 1 0,-3 2-1,-3 0 1,-2 2 0,21 116-1,-41-173-1,1 4 0,-1 0 0,-1 0 0,0 0 0,-1 21 0,-1-32 252,0-6 29,-1-9 257,0-28-410,4-48-1,9-43-144,16-76 17,-19 161 0,3 1 0,23-67 0,-26 93 0,1 0 0,0 0 0,1 0 0,16-20 0,-20 31 0,1 0 0,-1 1 0,1-1 0,1 1 0,-1 1 0,1-1 0,0 1 0,1 1 0,-1 0 0,18-8 0,-21 11 0,0 1 0,0-1 0,0 1 0,0 0 0,1 0 0,-1 1 0,0 0 0,1 0 0,-1 0 0,1 0 0,4 2 0,-2 0 0,-1 0 0,0 0 0,0 1 0,0 0 0,-1 0 0,1 0 0,7 6 0,2 4 0,0 0 0,-1 1 0,-1 1 0,0 0 0,13 19 0,7 14-470,52 96 0,12 64-235,76 266 501,-45 13 0,-108-385 204,-20-95 79,-1-4-189,1-1 0,-1 0-1,1 1 1,-1-1 0,1 0 0,0 0-1,0 0 1,0 1 0,2 2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5:23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24575,'0'0'0,"0"2"0,1 11 0,0 0 0,1-1 0,4 18 0,0-7 0,98 433-831,-7-30-254,-16 3 1136,-70-359-508,-3 0 1,-2 100-1,-8-143-4499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5:23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24575,'5'1'0,"-1"0"0,1 1 0,-1 0 0,1 0 0,-1 0 0,0 0 0,7 5 0,-8-5 0,25 17 0,0 2 0,-2 0 0,0 1 0,36 43 0,-48-48 0,0 1 0,-1 0 0,-1 1 0,-1 0 0,0 1 0,-2 0 0,0 0 0,7 27 0,-13-32 0,0 0 0,-1 0 0,0 0 0,-2 0 0,1 1 0,-2-1 0,0 0 0,-1 0 0,-6 24 0,6-31 0,0 0 0,-1-1 0,-1 1 0,1-1 0,-1 0 0,0 0 0,-1 0 0,-7 9 0,8-12 0,-1 0 0,1 0 0,0 0 0,-1-1 0,0 1 0,0-1 0,0 0 0,0-1 0,-1 1 0,1-1 0,-1 0 0,-10 2 0,12-3-273,-1-1 0,0 1 0,0-1 0,-7 0 0,-13-5-6553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5:24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33 164 24575,'0'0'0,"0"0"0,0-2 0,0-3 0,4-2 0,11-3 0,18-5 0,22-3 0,18 0 0,9 1 0,4 1 0,0 2 0,-2 0 0,-8 2 0,-15 3 0,-18 2-8191</inkml:trace>
  <inkml:trace contextRef="#ctx0" brushRef="#br0" timeOffset="1">1 655 24575,'0'0'0,"2"-2"0,17-2 0,41-3 0,56-2 0,61 0 0,76 3-3276,-4 1-1639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6:11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0 24575,'-6'13'0,"2"-7"0,-1-1 0,1 0 0,-1 0 0,0 0 0,0 0 0,0-1 0,-1 0 0,0 0 0,1 0 0,-1-1 0,-1 0 0,1 0 0,0-1 0,-1 0 0,1 0 0,-1 0 0,0-1 0,0 1 0,1-2 0,-1 1 0,0-1 0,0 0 0,-7-1 0,31 1 0,-10-1 0,0 1 0,0 0 0,0 1 0,12 2 0,-12-1 0,0 1 0,0 0 0,0 1 0,0 0 0,-1 0 0,0 0 0,0 1 0,0-1 0,6 8 0,-1 0 0,0 0 0,-1 1 0,11 17 0,-14-18 0,-1 0 0,0 0 0,-1 0 0,0 1 0,-1 0 0,0 0 0,-1 1 0,-1-1 0,2 26 0,-4-23 0,-1 0 0,0 0 0,0 0 0,-2 0 0,0 0 0,-1 0 0,-12 29 0,13-38 0,0 0 0,0-1 0,-1 0 0,0 0 0,0 0 0,-1 0 0,-5 6 0,8-11 0,1 0 0,-1 1 0,0-1 0,1 0 0,-1 0 0,0 0 0,1 0 0,-1 0 0,0-1 0,0 1 0,0 0 0,0-1 0,-2 1 0,2-1 0,1 0 0,-1 0 0,1-1 0,-1 1 0,1 0 0,-1-1 0,1 1 0,-1-1 0,1 1 0,-1-1 0,1 0 0,0 0 0,-1 1 0,1-1 0,0 0 0,0 0 0,-1 0 0,1 0 0,-1-2 0,0 1 0,1 0 0,-1 0 0,1 0 0,0 0 0,0-1 0,0 1 0,0 0 0,0-1 0,0 1 0,0 0 0,1-1 0,-1 1 0,1-4 0,0 4 0,0 1 0,0-1 0,0 0 0,0 1 0,0-1 0,0 1 0,1-1 0,-1 0 0,1 1 0,-1-1 0,1 1 0,0-1 0,0 1 0,-1 0 0,1-1 0,0 1 0,0 0 0,0 0 0,1-1 0,-1 1 0,0 0 0,2-1 0,4-2 0,1 1 0,-1-1 0,1 2 0,0-1 0,-1 1 0,1 0 0,9-1 0,23-3 40,0 2 0,81 1 0,81 19-1525,-135-8-5341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6:40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24575,'0'16'0,"-1"6"0,0 0 0,-1 0 0,-2 0 0,-8 32 0,9-42 0,-1 0 0,-1-1 0,0 1 0,0-1 0,-1 0 0,-1-1 0,0 1 0,0-1 0,-14 14 0,18-21 0,-1-1 0,1 0 0,0 0 0,0 0 0,-1 0 0,0 0 0,1-1 0,-1 0 0,0 0 0,1 0 0,-1 0 0,0 0 0,0-1 0,0 0 0,0 0 0,1 0 0,-1 0 0,0 0 0,-5-2 0,5 1 0,-1 0 0,0 0 0,1 0 0,-1-1 0,1 0 0,0 1 0,-1-2 0,1 1 0,0 0 0,0-1 0,0 0 0,1 0 0,-1 0 0,1 0 0,-5-6 0,5 4 0,0-1 0,0 0 0,1 0 0,0 0 0,0 0 0,0 0 0,1-1 0,0 1 0,0-1 0,0 1 0,1-1 0,0 1 0,0-1 0,1 1 0,0-1 0,0 1 0,0 0 0,1-1 0,0 1 0,0 0 0,1 0 0,-1 0 0,5-6 0,-6 10 0,1 0 0,0 0 0,-1 0 0,1 0 0,0 0 0,0 1 0,0-1 0,0 1 0,1-1 0,-1 1 0,0 0 0,1-1 0,-1 1 0,1 0 0,3 0 0,-2 0 0,-1 1 0,1-1 0,-1 1 0,1 0 0,-1 1 0,1-1 0,0 1 0,-1-1 0,1 1 0,3 2 0,3 1 0,0 1 0,0 0 0,0 0 0,-1 1 0,0 1 0,12 10 0,-3 0 0,-1 1 0,0 1 0,-1 0 0,-2 1 0,24 41 0,-19-25 0,-2 1 0,22 71 0,-31-83 0,-2 1 0,0 0 0,1 34 0,-6-45 0,-1 0 0,0 0 0,-1 1 0,-1-1 0,-1 0 0,0 0 0,-6 16 0,0-6 0,-2-1 0,0 0 0,-2-1 0,-1 0 0,-1-1 0,0-1 0,-2 0 0,0-1 0,-1-1 0,-37 29 0,41-37 0,-1 0 0,-1-2 0,-17 8 0,23-12 0,0-1 0,-1 0 0,0-1 0,0 0 0,0 0 0,-12 0 0,20-3 0,0 0 0,0 0 0,0 0 0,0 0 0,0-1 0,0 0 0,0 1 0,0-1 0,0 0 0,0 0 0,-5-3 0,7 3 0,1 1 0,-1-1 0,0 0 0,0 1 0,0-1 0,0 0 0,1 0 0,-1 0 0,0 0 0,1 1 0,-1-1 0,1 0 0,-1 0 0,1 0 0,-1 0 0,1 0 0,0 0 0,-1 0 0,1-1 0,0 1 0,0 0 0,0 0 0,0 0 0,0 0 0,0 0 0,0 0 0,0 0 0,0 0 0,1 0 0,-1 0 0,0 0 0,1 0 0,-1 0 0,1 0 0,-1 0 0,2-1 0,2-5 0,0 0 0,1 1 0,0 0 0,1 0 0,-1 1 0,1 0 0,0 0 0,0 0 0,1 0 0,-1 1 0,1 0 0,0 1 0,0-1 0,1 1 0,-1 1 0,0-1 0,14-1 0,-8 2 0,1 2 0,-1-1 0,0 2 0,1 0 0,-1 0 0,20 6 0,1 2 0,42 17 0,146 81 113,-90-39-1591,-95-51-5348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6:37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24575,'-1'1'0,"0"-1"0,0 1 0,0-1 0,0 1 0,0 0 0,1 0 0,-1-1 0,0 1 0,0 0 0,1 0 0,-1 0 0,0 0 0,1 0 0,-1 0 0,1 0 0,-1 0 0,1 0 0,-1 0 0,1 2 0,-2 0 0,-8 21 0,2 1 0,-12 53 0,1 57 0,17-96-47,1 0 0,2 0 0,1 0 0,3 0 0,1-1 0,1 1 0,24 67 0,-15-64-6,1-1-1,2-1 0,2-1 1,2 0-1,1-2 0,46 55 1,-48-67 53,49 42 0,-57-56 0,0 0 0,1-2 0,0 1 0,0-2 0,22 9 0,-29-14 16,0-1 0,0 0 0,0 0 0,0-1 0,0 0 0,1 0 0,-1-1 0,0 0 0,0-1 0,1 1 0,-1-2 0,10-2 0,7-3 109,-2-2 0,39-19 0,-37 16-41,46-16 0,-52 23-84,1 1 0,0 0 0,25 0 0,63 3 0,-70 1 0,-29 0 0,56 0 0,75-9 0,-130 8 0,0-1 0,0 0 0,0-1 0,0 0 0,0-1 0,0 0 0,-1 0 0,13-8 0,-16 7 0,0 1 0,0-1 0,-1 0 0,1-1 0,-1 1 0,0-1 0,-1 0 0,0 0 0,1-1 0,-2 1 0,1-1 0,3-8 0,-3 2 0,0 0 0,-1 0 0,0 0 0,-1 0 0,-1 0 0,0 0 0,-1-26 0,-4 7 0,0 0 0,-10-35 0,-2 9 30,-3 1 0,-2 0 0,-32-59 0,-100-152-1515,128 229-5341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6:3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809 1138 24575,'-1'0'0,"-1"-1"0,1 1 0,-1-1 0,1 1 0,0-1 0,-1 1 0,1-1 0,-1 0 0,1 0 0,-2-1 0,-7-4 0,-13-4 0,-1 1 0,-34-8 0,-51-6 0,39 12 0,-91-4 0,121 14 0,1 2 0,0 1 0,-73 15 0,99-14 0,0 0 0,0 1 0,-15 7 0,24-10 0,1 1 0,0 0 0,-1 0 0,1 1 0,0-1 0,-5 6 0,7-7 0,0 1 0,0-1 0,0 1 0,0-1 0,0 1 0,0 0 0,0 0 0,0-1 0,1 1 0,-1 0 0,1 0 0,-1 0 0,1 0 0,0 2 0,-1-2 0,2 0 0,-1 0 0,0 0 0,0 0 0,0 0 0,1-1 0,-1 1 0,1 0 0,0 0 0,-1 0 0,1-1 0,0 1 0,0-1 0,0 1 0,0 0 0,2 1 0,-1-1 0,0 0 0,1 0 0,-1 0 0,1 0 0,0-1 0,-1 1 0,1-1 0,6 3 0,0-1 0,0-1 0,0 0 0,0-1 0,0 0 0,18 0 0,-11-1 0,0-1 0,0-1 0,1-1 0,-1 0 0,-1-2 0,1 1 0,-1-2 0,0 0 0,0-1 0,0 0 0,-1-1 0,0-1 0,-1 0 0,0-1 0,0 0 0,19-21 0,-18 14 1,-1 0 0,-1-1 0,-1 0 0,0-1 0,-1 0 0,-1-1 0,-1 0 0,-1 0 0,0 0 0,3-24 0,-5 15-18,-2 1 1,0 0 0,-2-1 0,-2 1 0,0-1-1,-2 1 1,-7-35 0,-2 14-138,-2 1-1,-2 1 1,-29-60 0,14 46 164,-72-107-1,44 93-9,44 60 0,15 15 0,0 0 0,0 0 0,-1-1 0,1 1 0,0 0 0,0 0 0,0 0 0,0 0 0,-1 0 0,1 0 0,0 0 0,0-1 0,0 1 0,-1 0 0,1 0 0,0 0 0,0 0 0,-1 0 0,1 0 0,0 0 0,0 0 0,0 0 0,-1 0 0,1 0 0,0 0 0,0 0 0,-1 0 0,1 0 0,0 0 0,0 1 0,0-1 0,-1 0 0,1 0 0,0 0 0,0 0 0,0 0 0,0 0 0,-1 1 0,1-1 0,0 0 0,0 0 0,0 0 0,0 0 0,0 1 0,-1-1 0,1 0 0,0 0 0,0 0 0,0 1 0,0-1 0,0 0 0,0 0 0,0 0 0,0 1 0,0-1 0,0 0 0,0 17 0,3-2 120,0 1-1,2-1 1,-1 0-1,14 26 1,97 183-349,-70-142-253,180 333-883,-192-353-4631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6:38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24575,'0'0'0,"0"0"0,2-2 0,4-2 0,11-3 0,14-1 0,13-2 0,9-5 0,6-9 0,1-6 0,-10 1-8191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1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24575,'2'0'0,"1"0"0,-1 0 0,0 0 0,0 0 0,1 0 0,-1 1 0,4 0 0,5 2 0,205 41 0,-5 18 0,-198-58 0,-1 1 0,0 1 0,0 0 0,-1 0 0,19 14 0,-27-18 0,0 1 0,0 0 0,0 0 0,0 1 0,0-1 0,-1 0 0,1 1 0,-1 0 0,0-1 0,0 1 0,0 0 0,-1 0 0,1 0 0,-1 0 0,0 1 0,0-1 0,0 0 0,-1 0 0,0 1 0,1-1 0,-2 5 0,0-1 0,0-1 0,-1 0 0,1 1 0,-2-1 0,1 0 0,-1 0 0,-7 12 0,1-4 0,-1-1 0,-19 22 0,8-13 0,-44 36 0,33-34-247,-62 36 0,-82 27-2602,-11-9-1999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6:38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0 270 24575,'0'0'0,"6"-2"0,11-3 0,26-8 0,41-26 0,68-60 0,8-13-8191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6:39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24575,'0'0'0,"0"0"0,0 0 0,1 0 0,0 0 0,9 0 0,14 2 0,16 1 0,13-2 0,8-4 0,10-6 0,8-8 0,3-8 0,0-6 0,-5-3 0,-12 2 0,-16 7-8191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6:39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24575,'0'0'0,"0"0"0,2 0 0,8 0 0,19 0 0,34 0 0,36-1 0,17-2 0,-11 1-8191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6:42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687 367 24575,'-6'-1'0,"1"1"0,-1 0 0,0 0 0,1 1 0,-1-1 0,1 1 0,-1 0 0,1 1 0,-8 2 0,9-3 0,-39 11 0,-147 39 0,155-44 0,-1-1 0,1-2 0,-53-1 0,76-3 0,-1-1 0,1 0 0,0-1 0,0-1 0,0 0 0,0 0 0,-14-7 0,21 8 0,0-1 0,0 0 0,0 0 0,1 0 0,-1 0 0,1-1 0,0 0 0,0 1 0,0-2 0,1 1 0,-1 0 0,1-1 0,0 0 0,0 1 0,1-1 0,-1 0 0,1-1 0,-2-5 0,1-1 0,1-1 0,0 1 0,1-1 0,0 1 0,1-1 0,0 0 0,1 0 0,1 1 0,0-1 0,0 1 0,1 0 0,1-1 0,0 1 0,1 1 0,0-1 0,1 1 0,10-17 0,-9 18 0,0 1 0,1-1 0,0 2 0,0-1 0,1 1 0,0 0 0,0 1 0,14-9 0,-15 12 0,0-1 0,1 1 0,0 0 0,0 1 0,0 0 0,0 1 0,1 0 0,-1 0 0,1 1 0,17 0 0,-18 1 0,0 1 0,0 1 0,0-1 0,0 1 0,0 1 0,-1 0 0,1 0 0,-1 0 0,0 1 0,0 1 0,0-1 0,0 1 0,-1 1 0,12 10 0,-5-2 0,-1 1 0,0 0 0,-1 0 0,-1 1 0,18 34 0,-8-5-76,-1 2-1,-2 0 1,-3 1-1,-1 0 1,-3 1 0,9 87-1,-14-48-101,-4 0-1,-18 176 1,16-258 178,-21 124 0,18-117 0,-1 0 0,0-1 0,-1 1 0,0-1 0,0-1 0,-2 1 0,-12 18 0,13-23 41,0-1 0,-1 0 0,1 0 1,-1 0-1,0-1 0,0 0 0,-1-1 0,1 0 0,-1 0 1,0 0-1,0-1 0,-10 2 0,5-1 26,0-2 0,1 1 0,-1-2 0,0 0 0,0 0-1,0-1 1,-19-3 0,28 3-67,0-1 0,-1 0 0,1 0 0,0-1 0,0 1 0,0-1 0,0 0 0,0 0 0,0 0 0,-4-3 0,6 3 0,0 1 0,1-1 0,-1 1 0,1-1 0,-1 0 0,1 0 0,0 0 0,-1 0 0,1 0 0,0 0 0,1 0 0,-1 0 0,0-1 0,0 1 0,1 0 0,-1 0 0,1-1 0,0 1 0,0 0 0,0-1 0,0-1 0,1-2 0,0 0 0,0 0 0,1 0 0,0 0 0,0 1 0,0-1 0,1 1 0,0-1 0,0 1 0,0 0 0,1 0 0,-1 1 0,1-1 0,0 1 0,1-1 0,8-5 0,-5 3 0,1 1 0,1 0 0,-1 0 0,1 1 0,0 0 0,0 1 0,1 0 0,15-4 0,-3 5 0,0 0 0,-1 1 0,1 1 0,0 2 0,0 0 0,37 7 0,-6 3 0,84 30 0,-56-11 60,89 47 0,69 53-1539,-239-130 1473,45 26-6820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6:4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832 1489 24575,'-3'-13'0,"2"9"0,-1 1 0,0 0 0,0 0 0,0 0 0,-1 0 0,1 0 0,-1 0 0,1 1 0,-1-1 0,0 1 0,0 0 0,0 0 0,-6-3 0,-5-2 0,-27-9 0,39 15 0,-21-6 0,1 2 0,-48-7 0,-49 5 0,-2 10 0,94 0 0,0 0 0,-43 13 0,56-11 0,0 0 0,0 0 0,1 1 0,-1 1 0,1 1 0,-13 9 0,17-10 0,1 0 0,0 0 0,0 1 0,1 0 0,0 0 0,1 1 0,0 0 0,0 0 0,-6 15 0,8-17 0,1 2 0,0-1 0,0 0 0,1 1 0,0-1 0,1 1 0,0 0 0,0-1 0,1 16 0,0-18 0,1 1 0,1-1 0,-1 1 0,1-1 0,0 0 0,0 0 0,1 0 0,0 0 0,0 0 0,0 0 0,1-1 0,-1 1 0,8 6 0,-3-3 0,0-2 0,1 1 0,0-1 0,1 0 0,-1-1 0,1 0 0,1-1 0,-1 0 0,13 4 0,-14-5 0,1-2 0,1 1 0,-1-1 0,0 0 0,0-1 0,1 0 0,-1-1 0,1 0 0,-1-1 0,16-3 0,-13 1 0,0-1 0,0-1 0,-1 0 0,0-1 0,1 0 0,-2 0 0,1-2 0,14-11 0,-4 1 0,-1-2 0,-1 0 0,18-24 0,-9 7-76,-2-1 0,-2-2 0,-2 0 0,-1-2 0,-3 0 0,-1-1 0,-2-1 0,-2 0 0,-2-1 0,-2-1 0,-2 0 0,-1 0 0,-1-82 0,-8 78 76,-2 1 0,-2 0 0,-3 0 0,-1 0 0,-29-78 0,23 85 0,-3 1 0,-1 1 0,-1 1 0,-3 1 0,-1 0 0,-44-49 0,32 46 0,-2 2 0,-47-35 0,62 54 0,-2 2 0,0 1 0,-1 2 0,-1 0 0,-31-11 0,52 23 0,-1 0 0,0 1 0,0 0 0,-1 0 0,1 1 0,0 0 0,-12 0 0,16 1 0,1 1 0,0-1 0,0 1 0,0 0 0,-1 0 0,1 0 0,0 0 0,0 0 0,0 1 0,1-1 0,-1 1 0,0 0 0,0 0 0,1 0 0,0 0 0,-1 0 0,1 0 0,0 1 0,0-1 0,0 1 0,-3 5 0,1 1 0,0-1 0,0 1 0,1 0 0,1 0 0,-4 16 0,3-3 0,1 0 0,1 42 0,4-26-80,13 69 0,3-30-401,53 137 0,55 71-1587,181 308 1623,-195-400 445,8 23-582,-8-7-2328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6:47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24575,'0'0'0,"0"0"0,4 0 0,5 0 0,7 0 0,6 0 0,7 0 0,12 0 0,16 0 0,14-2 0,10-2 0,-2-1 0,-13 1-8191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6:47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24575,'0'0'0,"0"0"0,4 0 0,13 0 0,25 2 0,36-1 0,30-1 0,37-4 0,28-8-1882,-6-3 1882,-31 2-6309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6:48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684 42 24575,'-11'2'0,"-38"11"0,-1-2 0,-79 7 0,72-18 0,-1-1 0,1-4 0,0-1 0,-77-20 0,129 25 0,-7-2 0,0 0 0,0-1 0,-17-7 0,28 10 0,0 1 0,0-1 0,0 1 0,0-1 0,0 0 0,0 1 0,0-1 0,1 0 0,-1 0 0,-1-1 0,2 2 0,0 0 0,0-1 0,0 1 0,0 0 0,0-1 0,0 1 0,0 0 0,0 0 0,0-1 0,0 1 0,0 0 0,0-1 0,0 1 0,0 0 0,0-1 0,0 1 0,1 0 0,-1 0 0,0-1 0,0 1 0,0 0 0,0 0 0,1-1 0,-1 1 0,0 0 0,0 0 0,0-1 0,1 1 0,-1 0 0,0 0 0,0 0 0,1 0 0,-1 0 0,0-1 0,1 1 0,-1 0 0,0 0 0,0 0 0,1 0 0,0 0 0,5-2 0,1 0 0,0 1 0,0 0 0,0 0 0,0 0 0,0 1 0,14 1 0,3 2 0,0 0 0,0 2 0,-1 0 0,0 2 0,0 0 0,0 2 0,21 11 0,-15-5 0,0 1 0,-2 2 0,0 1 0,40 37 0,-52-43 0,-1 1 0,23 31 0,-34-40 0,1 0 0,-1 1 0,0-1 0,0 1 0,0 0 0,-1 0 0,0 0 0,0 0 0,-1 0 0,0 0 0,0 1 0,1 10 0,-3-14 0,1 0 0,0 0 0,-1 0 0,1 0 0,-1 0 0,0 0 0,0-1 0,0 1 0,0 0 0,-1 0 0,1-1 0,-1 1 0,0-1 0,1 0 0,-1 1 0,0-1 0,0 0 0,-1 0 0,1 0 0,0 0 0,-1-1 0,1 1 0,-1 0 0,1-1 0,-1 0 0,0 0 0,-5 2 0,1-1 0,1-1 0,-1 0 0,0 0 0,0-1 0,0 1 0,0-2 0,0 1 0,-13-3 0,-19-5-682,-51-19-1,-58-27-6143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6:44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0 321 24575,'55'29'0,"1"-6"-45,2-3-1,0-2 1,62 10-1,-34-14-367,134 5-1,-170-17 395,1-3 0,0-2 0,-1-2-1,59-14 1,-81 12-28,-1-2-1,-1 0 0,38-19 1,-45 18 33,-1-1 1,0-1 0,-1 0-1,-1-1 1,20-20 0,-27 24 11,-1 0 0,-1 0 0,1-1 1,-1 0-1,-1 0 0,0-1 0,7-19 0,-11 25 11,0 0-1,-1 0 1,1 0-1,-1 0 1,-1 0 0,1 0-1,-1 0 1,0 0-1,0 0 1,0-1-1,-1 1 1,1 0-1,-2 0 1,1 0-1,0 0 1,-1 0 0,0 1-1,0-1 1,0 0-1,-5-6 1,3 6 68,0 0 0,0 0 0,0 1 1,-1 0-1,0 0 0,0 0 0,0 0 1,-11-5-1,3 3-34,0 0 0,-28-8 1,11 7-75,-1 1 1,0 2 0,0 1-1,0 1 1,-1 2 0,1 1 0,0 1-1,0 2 1,-56 13 0,39-3 9,1 2 1,0 1 0,1 3 0,1 2-1,-63 40 1,80-43 20,1 1 0,0 1 0,2 1 0,0 1 0,2 2 0,-40 53 0,50-60 0,2 0 0,0 1 0,2 0 0,0 1 0,1 0 0,1 0 0,0 1 0,2 0 0,1 0 0,0 0 0,-1 44 0,7-35 0,0 0 0,2 0 0,2 0 0,0-1 0,2 1 0,1-2 0,2 1 0,0-1 0,19 32 0,-8-22 0,1-2 0,2-1 0,1 0 0,2-2 0,59 55 0,-54-59 0,2-2 0,0-2 0,2-1 0,0-2 0,2-1 0,0-2 0,48 15 0,-53-23 0,0-1 0,1-2 0,0-2 0,0-1 0,0-1 0,1-3 0,-1 0 0,1-3 0,40-6 0,-52 4-1,-1-1 0,0-1 0,0-1 0,-1-1 0,31-15 1,-41 17-2,-1-1 0,0 0 0,0-1 0,-1 0 0,0 0 0,0-1 0,-1 0 0,0-1 0,-1 0 0,0-1 0,8-13 0,-12 18 2,-1 0 0,0-1 0,-1 1 0,0 0 0,0-1 0,0 1 0,-1-1 0,1 0 0,-2 1 0,1-1 0,-1 0 0,0 0 0,0 1 0,-1-1 0,0 0 0,0 0 0,0 1 0,-1-1 0,0 1 0,-1-1 0,1 1 0,-1 0 0,0 0 0,-8-10 0,3 6 73,0 0-1,0 0 1,-1 1-1,0 0 1,-1 1 0,0 0-1,-18-11 1,14 11-37,-1 0 0,0 2 0,-1-1 0,0 2 0,-24-6 0,21 7-35,0 1 0,-1 1 0,1 1 0,0 1 0,-1 1 0,1 0 1,0 1-1,-1 1 0,1 1 0,-35 12 0,37-9 0,0 1 0,1 1 0,-1 0 0,2 1 1,-1 1-1,1 0 0,1 1 0,0 1 0,-22 26 0,24-23-16,-1 1-1,2 0 1,1 1-1,0 0 1,1 1-1,1 0 0,0 1 1,-7 34-1,10-28-52,1 0 0,1 0 0,2 0 0,1 1 0,0-1 1,2 0-1,8 39 0,-2-29-199,2 0 1,2 0 0,1-1 0,28 54 0,9-2-5892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6:45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24575,'0'0'0,"0"0"0,2 0 0,4 0 0,13 0 0,20 0 0,23 0 0,15 0 0,11 2 0,-3 0 0,-13 0 0,-18 0 0,-15-1 0,-15 0-8191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17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24575,'0'14'0,"1"41"0,10 55 0,15 51 0,-19-122 0,67 348-282,39 247-313,-97-478-624,-13-106-4876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6:45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24575,'0'0'0,"0"0"0,4 4 0,8 3 0,15 2 0,24 1 0,35 0 0,29-4 0,27-8 0,63-15-2594,-5-6-3003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6:45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481 261 24575,'0'0'0,"5"3"0,37 37 0,-7-8 0,18 15 0,1-3 0,96 58 0,-137-94 0,1 0 0,1-1 0,0-1 0,0-1 0,21 5 0,-31-8 0,0-2 0,1 1 0,-1 0 0,0-1 0,1 0 0,-1 0 0,1-1 0,-1 1 0,0-1 0,1 0 0,-1-1 0,0 1 0,0-1 0,0 0 0,0 0 0,0-1 0,0 1 0,-1-1 0,5-4 0,-4 3 0,-1 0 0,0 0 0,0-1 0,0 0 0,-1 0 0,1 0 0,-1 0 0,-1 0 0,1-1 0,-1 1 0,0-1 0,0 0 0,0 1 0,-1-1 0,0 0 0,0 0 0,0 0 0,-1 0 0,0 0 0,-1-7 0,0 1 0,-1 0 0,0-1 0,-1 1 0,-1 0 0,0 1 0,0-1 0,-1 0 0,-13-20 0,4 11-45,-1 0 0,-1 2 0,-1-1 0,-1 2-1,-1 1 1,0 0 0,-1 1 0,-1 1 0,0 1 0,-1 1 0,-23-10-1,9 6-31,0 3 0,-1 1-1,-1 2 1,0 1-1,0 2 1,-60-4 0,64 9 136,-1 3 0,1 0 0,0 3 1,-54 9-1,70-8-207,0 1 0,0 1 0,0 0-1,1 1 1,0 1 0,0 1 0,0 0 0,2 1 0,-27 21 0,-6 19-5775</inkml:trace>
  <inkml:trace contextRef="#ctx0" brushRef="#br0" timeOffset="1">1421 171 24575,'0'0'0,"0"0"0,0 0 0,0 0 0,2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6:46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0 24575,'-1'0'0,"1"0"0,0 0 0,-1 1 0,1-1 0,0 0 0,-1 0 0,1 0 0,0 0 0,0 1 0,-1-1 0,1 0 0,0 0 0,0 1 0,-1-1 0,1 0 0,0 0 0,0 1 0,-1-1 0,1 0 0,0 1 0,0-1 0,0 0 0,0 0 0,0 1 0,-2 1 0,-5 12 0,-8 24 0,8-21 0,-90 203 0,65-161 0,-63 89 0,41-80 0,-97 94 0,148-158 0,-11 10 0,14-14 0,0 1 0,-1-1 0,1 0 0,0 1 0,0-1 0,-1 0 0,1 0 0,0 1 0,0-1 0,0 0 0,0 1 0,0-1 0,-1 0 0,1 1 0,0-1 0,0 1 0,0-1 0,0 0 0,0 1 0,0-1 0,0 0 0,0 1 0,0-1 0,0 1 0,0-1 0,0 0 0,1 1 0,-1-1 0,0 0 0,0 1 0,0-1 0,0 0 0,1 1 0,-1-1 0,0 0 0,0 1 0,0-1 0,1 0 0,-1 0 0,1 1 0,3 1 0,1 0 0,-1-1 0,1 1 0,-1-1 0,1 0 0,7 1 0,2 0 0,467 54-796,-392-48 114,172-10-1,-219-2-5347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6:4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0,2 6 0,10 19 0,16 29 0,13 31 0,10 30 0,2 21-1340,1 12 1340,-3 2 0,-7-7 0,-8-23 0,-12-31-6851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6:46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0 24575,'-10'1'0,"-2"1"0,0 0 0,0 2 0,1-1 0,-22 11 0,9-4 0,-138 60 0,126-51 0,1 0 0,-44 34 0,72-48 0,2-1 0,-1 2 0,0-1 0,1 0 0,0 1 0,0 0 0,1 0 0,-7 13 0,9-15 0,1 0 0,-1 0 0,1 0 0,0 0 0,0 0 0,0 1 0,0-1 0,1 0 0,0 1 0,0-1 0,0 1 0,0-1 0,1 0 0,0 0 0,0 1 0,2 5 0,-1-5 0,-1-1 0,1 0 0,1 0 0,-1 0 0,0 0 0,1 0 0,0 0 0,0-1 0,0 1 0,0-1 0,1 0 0,0 0 0,-1 0 0,1 0 0,0-1 0,0 1 0,0-1 0,0 0 0,1 0 0,-1-1 0,1 1 0,6 0 0,7 1 0,1-1 0,-1 0 0,1-2 0,24-2 0,-23 1 0,21-1 0,0 2 0,0 2 0,59 10 0,-84-9 0,0 1 0,-1 1 0,1 1 0,24 12 0,-29-12 0,-1 0 0,0 1 0,0 1 0,0-1 0,-1 2 0,0-1 0,8 12 0,-12-14 0,0 0 0,-1 0 0,0 1 0,0 0 0,-1 0 0,1 0 0,-2 0 0,1 0 0,-1 1 0,0-1 0,0 1 0,-1 0 0,0-1 0,-1 1 0,1 0 0,-2 0 0,1-1 0,-1 1 0,0 0 0,0-1 0,-1 1 0,0-1 0,-1 1 0,1-1 0,-2 0 0,-5 11 0,2-6-25,-1 1 0,-1-1 0,1-1-1,-2 0 1,0 0 0,-13 11 0,7-8-73,-2-1 1,0-1 0,-31 16 0,12-11-16,0-2-1,-1-1 1,0-2 0,-41 7 0,-49 1-1064,18-11-4706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6:51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1 24575,'0'0'0,"0"0"0,0 0 0,-7 0 0,2 0 0,0 1 0,0 0 0,-1 0 0,1 0 0,0 1 0,0-1 0,0 1 0,-6 4 0,-39 24 0,37-22 0,-11 8 2,1 2 0,1 0 0,-33 36 0,-52 73-108,66-71 35,3 2 1,2 1 0,3 2-1,2 1 1,3 2 0,-20 68-1,1 35 71,40-133 0,1 1 0,-4 68 0,10-97-72,0-1 144,0 0 1,0 0-1,1 0 1,1 6-1,-2-9-56,0-1 0,1 1 0,-1-1 0,1 1 0,0-1-1,0 0 1,-1 1 0,1-1 0,0 0 0,0 0 0,0 0-1,0 1 1,0-1 0,1 0 0,-1-1 0,0 1 0,0 0-1,3 1 1,10 3-16,0 0 0,0-1 0,0 0 0,0-1 0,1-1 0,16 0 0,-24-1 0,49 3 0,-1-3 0,58-7 0,110-20 0,-204 24 0,255-41 0,-73 11 0,2 12 0,-197 19-107,-4 1-19,0 0 0,0 0 0,0 0 1,0 0-1,-1 0 0,1 1 0,0-1 1,0 0-1,3 2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6:5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24575,'0'0'0,"2"5"0,11 40 0,-2 1 0,8 75 0,-12-68 0,10 64-76,60 380-1252,31-5 310,-37-255 537,107 239 0,-143-396-4326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5:58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240 734 24575,'-14'7'0,"-51"37"0,-23 15 0,78-53 0,0 0 0,-16 12 0,23-17 0,1 1 0,-1 1 0,1-1 0,0 0 0,0 1 0,0-1 0,0 1 0,0-1 0,1 1 0,-1 0 0,-1 3 0,3-5 0,0-1 0,0 1 0,0-1 0,0 0 0,0 1 0,0-1 0,0 0 0,0 1 0,0-1 0,0 0 0,0 1 0,0-1 0,0 0 0,0 1 0,0-1 0,0 1 0,0-1 0,1 0 0,-1 1 0,0-1 0,0 0 0,0 0 0,1 1 0,-1-1 0,0 0 0,0 1 0,1-1 0,-1 0 0,0 0 0,0 0 0,1 1 0,-1-1 0,0 0 0,1 0 0,-1 0 0,16 4 0,-1-4 0,25-3 0,-24 2 0,45-5 6,109-27-1,-127 21-39,0-2 0,-1-1-1,51-28 1,-6-7-176,-3-3 0,124-104-1,-198 149 211,22-18 0,33-35 0,-57 53 0,-1-1 0,0 0 0,0 0 0,-1 0 0,0-1 0,-1 0 0,0 0 0,0-1 0,3-12 0,-7 16 10,1-1 0,-2 0 0,1 1 0,-1-1 0,0 0-1,-1 1 1,1-1 0,-2 1 0,1-1 0,-1 0-1,0 1 1,0 0 0,-1 0 0,0 0 0,-1 0-1,-7-12 1,1 4 75,0 2-1,-1-1 0,-1 2 0,0-1 1,0 1-1,-22-15 0,18 16-84,-1 0 0,1 2 0,-2 0 0,1 0 0,-1 2 0,0 0 0,-1 2 0,0-1 0,0 2 0,0 1 0,0 0 0,-33 1 0,31 2 0,0 2 0,1 0 0,-1 2 0,1 0 0,0 1 0,0 1 0,1 1 0,0 1 0,0 0 0,0 2 0,-31 21 0,28-15-44,1 2 0,1 0 0,1 2 0,0 0 0,1 1 0,-21 32-1,8-3-109,-47 103 0,53-95 154,4 1 0,2 0 0,2 1 0,3 1 0,3 1 0,3-1 0,2 2 0,3 83 0,5-112 0,1-1 0,1 0 0,17 62 0,-15-75 0,1 0 0,2 0 0,0-1 0,1 0 0,0 0 0,2-1 0,16 20 0,-10-17 0,2 0 0,1-1 0,0-1 0,2-1 0,0-1 0,1-1 0,44 23 0,-38-25 0,1-2 0,0-1 0,1-1 0,1-1 0,-1-2 0,47 4 0,-29-8 45,-1-3 0,0-2 0,0-1 0,0-3 0,-1-2 0,72-22 0,-13-5-834,173-83 0,-205 82-5522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5:59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24575,'0'0'0,"-14"0"0,7 1 0,-1 0 0,0 0 0,0 0 0,0 1 0,-10 4 0,8-2 0,-22 3 0,46-8 0,-1 0 0,16 2 0,0-1 0,-16 0 0,423 5 0,0 30 0,-396-29 0,43 4 0,-83-10-50,1 1-1,-1-1 1,1 0-1,-1 0 0,1 0 1,-1 0-1,1 0 1,-1 0-1,1 0 1,0 0-1,-1-1 0,0 1 1,1 0-1,-1 0 1,1 0-1,-1 0 1,1-1-1,-1 1 0,1 0 1,-1-1-1,1 1 1,-1 0-1,0-1 1,1 1-1,-1 0 1,1-1-1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6:0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69 238 24575,'-6'-13'0,"-3"1"0,0 1 0,-1 0 0,0 0 0,-15-10 0,43 26 0,15 6 0,1-1 0,0-2 0,0-1 0,1-2 0,0-2 0,0-1 0,38-2 0,-15-4 0,0-3 0,0-2 0,82-24 0,-103 22 0,61-26 0,-83 30 0,0-1 0,-1 0 0,0-1 0,-1-1 0,0 0 0,20-20 0,-32 29 0,9-12 0,-9 13 0,-1 0 0,0 0 0,0-1 0,0 1 0,0 0 0,0 0 0,1-1 0,-1 1 0,0 0 0,0-1 0,0 1 0,0 0 0,0 0 0,0-1 0,0 1 0,0 0 0,0-1 0,0 1 0,0 0 0,0 0 0,0-1 0,0 1 0,0 0 0,0 0 0,0-1 0,-1 1 0,1 0 0,0-1 0,0 1 0,0 0 0,0 0 0,0 0 0,-1-1 0,1 1 0,0 0 0,0 0 0,-1 0 0,1-1 0,0 1 0,0 0 0,-1 0 0,1 0 0,0 0 0,0 0 0,-1 0 0,1-1 0,-1 1 0,-4-1 0,-1 1 0,0-1 0,1 1 0,-1 0 0,0 1 0,1-1 0,-9 3 0,9-3 0,-14 4 0,0 0 0,0 2 0,0 0 0,0 0 0,1 2 0,-29 16 0,26-11 0,1 1 0,0 1 0,1 1 0,1 0 0,-18 21 0,19-17 0,1 0 0,0 1 0,2 1 0,1 1 0,0-1 0,2 2 0,0 0 0,2 0 0,1 1 0,1 0 0,-6 37 0,11-43 0,0 1 0,2 0 0,0 0 0,2-1 0,0 1 0,1-1 0,1 1 0,0-1 0,2 0 0,14 34 0,-9-30 0,2-1 0,0 0 0,1 0 0,1-2 0,1 0 0,1 0 0,37 32 0,-30-33 0,1 0 0,1-2 0,0-1 0,1-1 0,1-1 0,0-1 0,1-2 0,47 12 0,-38-14 0,2-2 0,-1-1 0,1-2 0,-1-2 0,1-2 0,47-5 0,-62 2 0,36-8 0,-55 10 0,1-1 0,0-1 0,-1 1 0,0-1 0,1 0 0,-1 0 0,0-1 0,0 1 0,-1-1 0,6-6 0,-10 9 0,0 0 0,0 0 0,0 0 0,0 0 0,0-1 0,0 1 0,0 0 0,0-1 0,-1 1 0,1 0 0,-1-1 0,1 1 0,-1-1 0,0 1 0,1-1 0,-1 1 0,0-1 0,0 1 0,0-1 0,0 1 0,0-1 0,0 0 0,-1 1 0,1-1 0,0 1 0,-1 0 0,0-3 0,-1 1 0,1 1 0,-1-1 0,1 1 0,-1 0 0,0 0 0,0-1 0,0 1 0,0 0 0,-1 1 0,1-1 0,0 0 0,-1 1 0,1-1 0,-4 0 0,0-1 0,-1 1 0,0 0 0,0 1 0,0-1 0,-1 1 0,1 1 0,0-1 0,0 1 0,0 1 0,-1-1 0,1 1 0,0 0 0,0 1 0,-8 2 0,4 0 0,1 0 0,-1 0 0,1 1 0,0 0 0,0 1 0,1 0 0,0 1 0,-14 12 0,13-8 11,0 0 0,1 1 0,0 0 0,0 1 0,2 0 0,-1 0-1,2 0 1,0 1 0,0 0 0,-6 27 0,8-20-223,0 0 0,1 0 0,1 1-1,1-1 1,1 1 0,6 42 0,2-21-6614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17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68 24575,'4'-10'0,"-1"7"0,-1 0 0,1 1 0,-1-1 0,1 0 0,0 1 0,0 0 0,0 0 0,0 0 0,5-3 0,2 1 0,-1 0 0,15-3 0,0 2 0,0 1 0,-1 0 0,1 2 0,0 1 0,0 1 0,42 5 0,-31 0 0,-1 2 0,1 1 0,-2 2 0,35 14 0,-53-18 0,-1 1 0,0 0 0,0 1 0,0 0 0,18 17 0,-27-22 0,-2 0 0,1 1 0,0 0 0,-1 0 0,1 0 0,-1 1 0,0-1 0,-1 1 0,1-1 0,-1 1 0,0 0 0,0 0 0,0 0 0,-1 0 0,0 0 0,0 0 0,0 1 0,0-1 0,-1 0 0,0 8 0,-2-5 0,1 0 0,-1 0 0,0-1 0,-1 1 0,0 0 0,0-1 0,-6 10 0,-1 0 0,-1 0 0,-14 15 0,-4 2-122,-3-2 0,0-1-1,-2-1 1,-1-2-1,-41 25 1,0-8 71,-129 59 0,54-43 51,87-36 0,40-14 0,24-11 0,0 0 0,0 0 0,0 0 0,0 0 0,0 0 0,0 0 0,1 0 0,-1 0 0,0 0 0,0 0 0,0 1 0,0-1 0,0 0 0,0 0 0,0 0 0,0 0 0,0 0 0,1 0 0,-1 0 0,0 0 0,0 0 0,0 1 0,0-1 0,0 0 0,0 0 0,0 0 0,0 0 0,0 0 0,0 0 0,0 0 0,0 1 0,0-1 0,0 0 0,0 0 0,0 0 0,0 0 0,0 0 0,0 0 0,0 1 0,0-1 0,0 0 0,0 0 0,0 0 0,0 0 0,0 0 0,0 0 0,0 0 0,-1 1 0,1-1 0,0 0 0,0 0 0,0 0 0,0 0 0,0 0 0,0 0 0,0 0 0,0 0 0,0 0 0,-1 0 0,1 0 0,0 0 0,0 0 0,0 1 0,0-1 0,0 0 0,0 0 0,-1 0 0,1 0 0,0 0 0,17 1-1226,7-1-4903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6:02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24575,'0'0'0,"0"1"0,1 13 0,0-1 0,1 1 0,0-1 0,5 15 0,20 52 0,-26-77 0,90 217 0,-68-174 0,2-1 0,50 67 0,-65-98 0,1 0 0,0-1 0,1-1 0,1 0 0,0 0 0,24 16 0,-35-27 0,0 1 0,1-1 0,-1 0 0,0 0 0,1 0 0,-1 0 0,1 0 0,-1-1 0,1 1 0,0-1 0,-1 1 0,1-1 0,0 0 0,-1 0 0,5-1 0,-4 1 0,0-1 0,0-1 0,-1 1 0,1 0 0,0-1 0,-1 1 0,1-1 0,-1 0 0,1 0 0,-1 0 0,0 0 0,0 0 0,2-3 0,-1 2 0,0 0 0,0 0 0,0 1 0,1-1 0,-1 1 0,1 0 0,-1 0 0,1 0 0,0 0 0,0 1 0,0-1 0,0 1 0,0 0 0,0 0 0,0 0 0,7 1 0,4-1 0,-1 2 0,1 0 0,20 4 0,107 23 0,-61-11 0,134 11 0,-201-27 0,1-1 0,0-1 0,-1 0 0,1-1 0,-1 0 0,23-7 0,-32 7 0,0 0 0,0 0 0,-1-1 0,1 1 0,0-1 0,-1 0 0,0-1 0,0 1 0,5-5 0,-6 5 0,-1 0 0,1-1 0,-1 1 0,0-1 0,0 0 0,0 1 0,-1-1 0,1 0 0,-1 0 0,0 0 0,0 0 0,0 0 0,0-5 0,-1-1 0,0 0 0,-1 0 0,0 1 0,0-1 0,-1 0 0,0 1 0,-1 0 0,-4-11 0,-4-8 0,-21-34 0,-4-1 0,-80-103 0,94 140-1365,7 12-5461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6:03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960 1102 24575,'-10'0'0,"-328"20"0,208-9 0,54-6 0,-323 37 0,392-40 0,17-2 0,5-2 0,1-1 0,-1 0 0,0-1 0,0 0 0,-1-2 0,17-7 0,0-3 0,50-34 0,-45 24-44,-1-2 1,-1-1-1,-1-1 0,-2-2 0,-1-2 0,-2 0 0,-1-2 0,40-72 0,-50 75-10,-1-2 0,-2 1 0,-1-2-1,11-52 1,-18 57 33,-1 0 1,-2-1-1,-1 1 1,-2-1-1,-5-52 1,1 58 20,-1 1 0,-14-48 0,14 60 0,-1-1 0,0 2 0,0-1 0,-1 1 0,-1 0 0,-15-19 0,20 27 38,0 1 0,0 0 1,0 0-1,-1 0 0,-4-3 1,7 5-29,0 1-1,1-1 1,-1 1 0,0 0-1,1-1 1,-1 1 0,0 0 0,1 0-1,-1 0 1,0-1 0,1 1 0,-1 0-1,0 0 1,0 0 0,1 0-1,-1 0 1,0 0 0,1 1 0,-1-1-1,0 0 1,0 0 0,1 0-1,-1 1 1,1-1 0,-1 0 0,0 1-1,1-1 1,-1 0 0,0 1 0,1-1-1,-1 1 1,1-1 0,-1 1-1,1-1 1,-1 1 0,1-1 0,0 1-1,-1 0 1,1-1 0,0 1-1,-1 0 1,1-1 0,0 2 0,-3 4 10,1 1 0,0 0 1,0-1-1,1 1 0,0 0 1,-1 9-1,2 49-32,0-64 13,12 119-1,5-22-730,44 137-1,57 86-928,-62-195-3412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6:05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1 486 24575,'31'-3'0,"-6"-1"0,154-11 0,-24 4-546,48-2-1648,42-3 1608,39-3 31,29-3-1639,30-4 1066,-52 3 403,1426-102-4973,-1159 93 5522,371-27-480,-634 33 540,-36-6 319,-50 1 869,-50 2 4036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6:05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1 703 24575,'0'0'0,"0"0"0,0 7 0,2 14 0,2-1 0,0 1 0,10 29 0,29 57 0,-17-56 0,1-1 0,50 70 0,85 79 0,-157-193 0,1 1 0,1 1 0,0-2 0,13 12 0,-19-17 0,0-1 0,-1 1 0,1-1 0,0 1 0,0-1 0,-1 1 0,1-1 0,0 0 0,0 1 0,0-1 0,0 0 0,-1 0 0,1 0 0,0 0 0,0 0 0,0 1 0,0-1 0,0-1 0,0 1 0,-1 0 0,1 0 0,0 0 0,0 0 0,0-1 0,0 1 0,-1 0 0,2-1 0,0-1 0,-1 1 0,1 0 0,-1-1 0,0 0 0,0 1 0,0-1 0,0 0 0,0 1 0,0-1 0,-1 0 0,1 0 0,0-2 0,3-9 0,-1 0 0,-1-1 0,0 1 0,0-16 0,-4-55 0,1 66 0,-34-277 0,9 107 0,22 150 0,1 0 0,3-50 0,1 76 0,0 0 0,1 1 0,0-1 0,1 0 0,0 1 0,1-1 0,0 1 0,1 0 0,0 0 0,1 1 0,12-18 0,-10 19 0,0 0 0,1 1 0,0 0 0,0 1 0,19-12 0,-5 6-100,0 0 0,47-15 0,99-19-1099,61 8 353,55 8-1411,43 7 874,630-21-2428,6 17 3881,-617 19-630,-16 0-1671,-38 1 1498,-44 0 655,-39-1-43,-40 1 91,-40 2 911,-36 2 3526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6:0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24575,'0'6'0,"15"139"0,-2 97 0,4 55 0,-14-264-682,7 34-1,-3-38-6143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6:06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24575,'0'0'0,"0"0"0,2 0 0,10 4 0,19 5 0,20 3 0,18 1 0,9-1 0,-3-3 0,-16-3-8191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6:07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36 265 24575,'-1'0'0,"-2"0"0,0 0 0,-1 0 0,1 0 0,0 1 0,-5 1 0,7-2 0,1 0 0,-1 0 0,0 1 0,1-1 0,-1 0 0,1 1 0,-1-1 0,1 0 0,-1 1 0,1-1 0,-1 1 0,1-1 0,-1 1 0,1-1 0,0 1 0,-1-1 0,1 1 0,0-1 0,-1 1 0,1-1 0,0 1 0,0 0 0,0-1 0,-1 1 0,1 0 0,0-1 0,0 1 0,0-1 0,0 1 0,0 0 0,0-1 0,0 1 0,1 0 0,-1-1 0,0 2 0,19 0 0,78 13 0,-1-5 0,1-4 0,0-4 0,141-16 0,-230 13 0,18-1 0,-1-1 0,1-1 0,-1-2 0,29-9 0,-47 12 0,0 0 0,0-1 0,-1 1 0,0-1 0,1 0 0,-1-1 0,-1 0 0,7-6 0,-8 7 0,-1 0 0,0-1 0,0 1 0,0-1 0,0 0 0,-1 0 0,1 0 0,-1 0 0,-1-1 0,1 1 0,-1 0 0,1-7 0,-1 6 0,0-1 0,-1 1 0,0 0 0,-1 0 0,1 0 0,-1 0 0,0 0 0,-1 0 0,0 0 0,0 0 0,0 0 0,0 1 0,-1-1 0,0 1 0,0-1 0,0 1 0,-1 0 0,0 0 0,0 1 0,-6-7 0,5 7 0,0 0 0,-1 0 0,1 0 0,-1 1 0,1 0 0,-1 0 0,0 0 0,0 1 0,-1-1 0,1 2 0,0-1 0,-1 1 0,1 0 0,-1 0 0,1 0 0,-1 1 0,1 0 0,-1 1 0,-6 0 0,1 2 0,0 0 0,0 1 0,1 1 0,-1-1 0,1 2 0,0 0 0,0 0 0,1 1 0,0 0 0,0 0 0,1 1 0,0 1 0,-9 9 0,4-1 0,1 0 0,0 0 0,1 2 0,1-1 0,1 1 0,-13 35 0,11-19 0,2 0 0,1 0 0,2 1 0,1 1 0,2-1 0,1 0 0,3 46 0,2-63 0,0 1 0,2-1 0,0-1 0,1 1 0,1 0 0,0-1 0,1 0 0,1-1 0,1 1 0,1-2 0,0 1 0,1-1 0,1-1 0,15 15 0,1 0 0,2-1 0,1-2 0,1-1 0,1-2 0,1-1 0,2-2 0,63 29 0,-67-37 0,1-1 0,1-1 0,0-2 0,0-2 0,1-1 0,0-1 0,0-2 0,0-2 0,48-3 0,-64 0 0,0-1 0,0-1 0,35-11 0,-46 12 0,0 0 0,0 0 0,-1-1 0,1-1 0,-1 1 0,0-1 0,0 0 0,0-1 0,-1 0 0,0 0 0,6-7 0,-11 12 0,0-1 0,1 0 0,-1 0 0,0 1 0,0-1 0,0 0 0,-1 0 0,1 0 0,0 0 0,-1 0 0,1 0 0,-1-3 0,0 3 0,0 1 0,0 0 0,0-1 0,-1 1 0,1 0 0,0-1 0,-1 1 0,1 0 0,-1 0 0,0-1 0,1 1 0,-1 0 0,0 0 0,0 0 0,1 0 0,-1 0 0,0 0 0,0 0 0,-2-2 0,-2 0 0,-1 0 0,1 0 0,0 0 0,-1 0 0,1 1 0,-1 0 0,0 0 0,1 1 0,-1 0 0,0 0 0,0 0 0,0 0 0,0 1 0,0 0 0,-8 1 0,5 0 0,0 1 0,0 0 0,0 0 0,0 0 0,0 1 0,1 1 0,-1-1 0,1 2 0,-12 7 0,7-3 0,1 1 0,0 0 0,1 1 0,0 0 0,0 1 0,-15 24 0,15-18 0,0 1 0,1 1 0,2 0 0,-10 29 0,8-13 0,2 0 0,2 1 0,1 0 0,2-1 0,2 59 0,5-44-341,2 0 0,2-1-1,19 66 1,-17-80-6485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7:48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324 741 24575,'0'0'0,"0"0"0,0 0 0,0 0 0,0 0 0,0 0 0,0 0 0,0 0 0,0 0 0,-8 0 0,0 0 0,-1 0 0,1 1 0,-1 0 0,1 0 0,0 1 0,-1 0 0,-10 5 0,-5 5 0,1 1 0,1 2 0,0 0 0,0 1 0,2 1 0,-36 39 0,50-50 0,1 1 0,0-1 0,0 1 0,0 1 0,1-1 0,0 0 0,-3 10 0,5-13 0,1 0 0,-1 1 0,2-1 0,-1 1 0,0-1 0,1 1 0,0-1 0,0 1 0,0 0 0,0-1 0,1 1 0,0-1 0,0 1 0,3 6 0,-2-5 0,1 0 0,0 0 0,0-1 0,1 1 0,0-1 0,0 0 0,0 0 0,1 0 0,0 0 0,-1-1 0,2 0 0,-1 0 0,0 0 0,1-1 0,0 0 0,-1 0 0,1 0 0,1-1 0,-1 1 0,0-1 0,0-1 0,8 2 0,-6-2 0,0 0 0,1 0 0,-1-1 0,1 0 0,-1-1 0,0 1 0,1-2 0,-1 1 0,0-1 0,0 0 0,0-1 0,0 0 0,0 0 0,-1-1 0,1 0 0,-1 0 0,8-6 0,-7 2 0,0 1 0,-1-1 0,0-1 0,0 1 0,-1-1 0,0 0 0,0-1 0,-1 1 0,0-1 0,-1 0 0,3-12 0,0-2 0,-1 1 0,-2-1 0,4-48 0,-8 34 0,-1-1 0,-2 0 0,-1 1 0,-3 0 0,-11-39 0,-67-182 0,83 253 0,-62-148 0,47 119 0,-2 1 0,-31-41 0,50 75 0,0 0 0,0 0 0,0 0 0,0 0 0,0 0 0,0 1 0,0-1 0,0 0 0,0 0 0,0 0 0,0 0 0,0 0 0,0 0 0,0 0 0,0 0 0,0 0 0,0 0 0,0 0 0,0 1 0,0-1 0,0 0 0,0 0 0,0 0 0,0 0 0,0 0 0,-1 0 0,1 0 0,0 0 0,0 0 0,0 0 0,0 0 0,0 0 0,0 0 0,0 0 0,0 0 0,0 0 0,0 0 0,0 0 0,-1 0 0,1 0 0,0 0 0,0 0 0,0 0 0,0 0 0,0 0 0,0 0 0,0 0 0,0 0 0,0 0 0,0 0 0,-1 0 0,1 0 0,0 0 0,0 0 0,0 0 0,0 0 0,1 12 0,-1-10 0,5 36 2,1-1-1,2-1 1,1 1-1,3-1 0,26 59 1,1-15-55,62 95-1,195 242-435,-276-393-779,-6-7-5068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4:19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24575,'3'6'0,"8"22"0,-1-1 0,-2 2 0,8 47 0,-9-39 0,16 83-279,4 37-837,3 38 369,3 37-1124,4 36 857,102 630-2955,-21-147 1738,-72-434 2355,56 362-573,17-3-6,-87-516 612,13 60 1109,-30-152 1127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4:20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1 342 24575,'3'0'0,"35"5"0,47 0 0,43-3 0,62-5-546,59-6-1671,50-7 994,43-4-1192,1613-87-2797,-1589 92 5133,-29 0-236,-40-1-942,-43 0 976,-40-1 411,-42-3 249,-25-7 966,-123 21-572,-1-1 0,0-1 0,41-21 0,-28 7-365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1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24575,'-1'0'0,"0"0"0,0 0 0,1 0 0,-1 0 0,0 1 0,0-1 0,0 0 0,0 0 0,0 1 0,1-1 0,-1 1 0,0-1 0,0 1 0,0 0 0,-3 4 0,0 0 0,1 0 0,0 0 0,0 0 0,1 0 0,-4 10 0,5-13 0,-14 39 0,1 1 0,3 0 0,-10 66 0,13-43 0,1 115 0,7-179 0,0 9 0,1 0 0,0 0 0,2 13 0,-2-20 0,0 0 0,0 0 0,0 0 0,0-1 0,0 1 0,1 0 0,-1-1 0,1 1 0,0-1 0,0 1 0,0-1 0,0 0 0,0 0 0,0 0 0,5 3 0,1 0 0,1 0 0,0-1 0,0-1 0,1 1 0,-1-1 0,1-1 0,0 0 0,0 0 0,-1-1 0,18 0 0,10-1 0,55-9 0,-88 8 0,218-39 107,-95 15-1579,-75 16-5354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4:20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920 0 24575,'-1'1'0,"0"-1"0,0 0 0,1 1 0,-1-1 0,0 1 0,0 0 0,0-1 0,0 1 0,1 0 0,-1-1 0,0 1 0,1 0 0,-1 0 0,1 0 0,-2 1 0,-1 3 0,-58 65 0,-71 65 0,81-85 0,-270 237 0,167-161 120,108-85-863,-48 57 1,50-44-6084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4:21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5 0,0 12 0,3 19 0,10 26 0,13 35 0,16 24 0,12 23-1430,10 20 1430,12 11-2026,17 1 2026,18 1 0,28 34 0,-10-19-4735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4:21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930 32 24575,'-5'-13'0,"5"12"0,-1-1 0,1 1 0,-1-1 0,0 1 0,1-1 0,-1 1 0,0 0 0,0-1 0,-1-1 0,1 3 0,0-1 0,1 1 0,-1 0 0,1 0 0,-1-1 0,1 1 0,-1 0 0,0 0 0,1 0 0,-1 0 0,0-1 0,1 1 0,-1 0 0,0 0 0,1 0 0,-1 1 0,0-1 0,1 0 0,-1 0 0,1 0 0,-1 0 0,0 1 0,1-1 0,-1 0 0,1 0 0,-2 1 0,-6 4 0,0-1 0,1 2 0,-13 9 0,8-5 0,-238 212-513,17 17-29,224-229 541,-135 132 252,108-110-755,-1-2 0,-47 29 0,34-30-5370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4:22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2 0,3 14 0,6 23 0,5 23 0,7 29 0,12 31 0,12 21-1407,11 5 1407,14-4 0,3-16 0,-9-30-6784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7:5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21 24575,'0'0'0,"0"0"0,0 0 0,0 0 0,0 0 0,-2 0 0,-2 2 0,-1 1 0,1 1 0,0 1 0,2-2 0,1 0 0,0-3 0,1-3 0,4-3 0,5-5 0,3 0 0,-1 2-8191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7:58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24575,'0'0'0,"3"0"0,53 16 0,-38-10 0,0-1 0,31 6 0,-24-9 0,1-2 0,-1 0 0,0-1 0,0-2 0,28-5 0,120-39 0,-63 15 0,-84 26 0,-1 1 0,38-2 0,53 6 0,21-4-1365,-88 1-5461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7:5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0,2 4 0,6 10 0,7 15 0,8 14 0,5 8 0,-1 8 0,-2 3 0,-4-4 0,-4-5 0,0-7 0,0-5 0,0-5 0,-4-10-8191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7:5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24575,'0'9'0,"1"50"0,15 114 0,1-53 0,-16-114 0,1 1 0,0-1 0,0 0 0,1 0 0,0 0 0,0 0 0,6 9 0,7 13 0,-1 6 60,17 62 0,0 36-1545,-24-92-5341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7:5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0,0 0 0,0 0 0,0 0 0,1 5 0,17 63 0,6 28 0,10 100 100,7 30-1565,-29-170-5361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7:35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1 284 24575,'0'0'0,"0"-2"0,5-2 0,14-7 0,21-6 0,22-9 0,16-7 0,16-4 0,12-1 0,10 2 0,0 4-678,-12 4 678,-24 8-7513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18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24575,'3'5'0,"13"29"0,-1 1 0,20 71 0,-27-79 0,45 173 120,-41-143-863,5 91 1,-15-113-6084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7:36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24575,'0'0'0,"1"0"0,11 0 0,22 0 0,39-2 0,41-2 0,30-7 0,23-10-1802,15-14 1802,-12-6 0,-34 4-6389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7:38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89 24575,'0'0'0,"-8"0"0,0 4 0,-1-1 0,0 2 0,1-1 0,-1 1 0,1 0 0,0 0 0,1 1 0,-13 13 0,7-6 0,1 0 0,0 1 0,1 1 0,1 0 0,0 0 0,1 1 0,1 0 0,1 1 0,-8 24 0,8-20 0,2 1 0,0 0 0,1 0 0,2 0 0,0 0 0,1 1 0,3 29 0,0-36 0,1 1 0,0 0 0,1-1 0,1 0 0,0 0 0,9 17 0,-9-23 0,0-1 0,1 1 0,0-1 0,1 0 0,0 0 0,0-1 0,1 0 0,0 0 0,0-1 0,13 8 0,-8-7 0,0-1 0,1 0 0,0-1 0,1 0 0,-1-2 0,1 0 0,0 0 0,0-1 0,20 1 0,-14-3 0,0-1 0,0 0 0,-1-2 0,1 0 0,-1-1 0,29-9 0,-34 7 0,1-1 0,-1-1 0,-1 0 0,1-1 0,-1-1 0,-1 0 0,1-1 0,-2 0 0,1-1 0,-1 0 0,-1-1 0,0-1 0,-1 0 0,13-20 0,-16 22 0,-1-1 0,1 0 0,-2-1 0,0 1 0,0-1 0,-1 0 0,-1 0 0,0 0 0,-1-1 0,-1 1 0,1-1 0,-2 1 0,0-1 0,-1 1 0,0-1 0,-1 1 0,-1-1 0,-4-12 0,1 9-10,0 1 0,-1 1 0,-1-1 0,-1 1 1,0 0-1,-1 1 0,-16-18 0,9 15-82,0 0 0,-1 1 0,-1 0 1,-37-22-1,23 19 42,-2 2-1,0 1 1,-1 2 0,0 1 0,-1 2-1,-59-10 1,50 14-102,-1 3 0,0 1 0,0 3 0,0 1-1,0 3 1,0 1 0,-74 20 0,69-9-5932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7:3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24575,'0'0'0,"0"0"0,0 0 0,0 0 0,0-2 0,2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7:39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97 24575,'1'-1'0,"-1"0"0,0 0 0,1 0 0,-1 0 0,1 0 0,-1 0 0,1 1 0,0-1 0,-1 0 0,1 0 0,0 1 0,-1-1 0,1 0 0,1 0 0,2-2 0,5-7 0,6-4 0,17-15 0,-27 26 0,-1 0 0,1 0 0,-1 0 0,1 0 0,0 1 0,0 0 0,1 0 0,-1 0 0,7-1 0,-11 3 0,0 0 0,0-1 0,0 1 0,0 0 0,1 0 0,-1 0 0,0 0 0,0 0 0,0 0 0,0 0 0,0 1 0,1-1 0,-1 0 0,0 0 0,0 1 0,0-1 0,0 1 0,0-1 0,0 1 0,0-1 0,0 1 0,0 0 0,0 0 0,0-1 0,-1 1 0,1 0 0,0 0 0,0 0 0,-1 0 0,1 0 0,0 0 0,-1 0 0,1 0 0,-1 0 0,0 0 0,1 0 0,-1 0 0,0 0 0,0 1 0,1-1 0,-1 2 0,0 4 0,0 0 0,-1 1 0,1-1 0,-1 0 0,-3 11 0,-21 69 0,14-53 0,1 0 0,-7 52 0,16-75 0,0-1 0,1 1 0,0 0 0,1-1 0,0 1 0,0 0 0,1-1 0,1 0 0,0 1 0,0-1 0,1 0 0,8 16 0,-1-10 0,0 0 0,1 0 0,0-1 0,1-1 0,1 0 0,23 17 0,101 64 0,-122-85 0,47 29 0,-20-13 0,73 56 0,-113-79 0,0-1 0,0 1 0,0 0 0,0 0 0,-1 1 0,1-1 0,-1 0 0,0 1 0,1 0 0,1 5 0,-3-6 0,-1-1 0,0 1 0,1-1 0,-1 1 0,0-1 0,0 1 0,0-1 0,-1 1 0,1-1 0,0 0 0,-1 1 0,0-1 0,0 1 0,0-1 0,0 0 0,0 1 0,0-1 0,0 0 0,-2 2 0,-4 5 0,1 0 0,-2-1 0,1 0 0,-13 10 0,-40 27 0,3-9-133,-96 46-1,-71 15-319,67-31 306,136-57 147,14-7 0,1 1 0,0-1 0,0 1 0,0 1 0,1-1 0,-8 6 0,13-7 0,6-2 0,17-6-1221,6-3-4882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7:39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 24575,'-6'3'0,"1"0"0,-1 1 0,1 0 0,0 0 0,0 1 0,0-1 0,1 1 0,-7 9 0,-13 17-70,1 2 1,2 1-1,1 0 0,-28 71 0,30-58-141,2 2 0,3 0 0,-11 70 0,19-79 211,1 0 0,3 1 0,1-1 0,2 1 0,1-1 0,12 50 0,-7-57 0,1-2 0,1 1 0,2-1 0,1-1 0,1 0 0,2-1 0,1 0 0,23 28 0,-11-22-3,1-1 0,2-1-1,1-2 1,41 30 0,-31-30-60,1-2 0,2-2 1,60 27-1,-93-48 63,1 0 0,0-1 0,0 0 0,23 3 0,-34-7 3,-1-1 0,0 0 0,0 0 0,0 0 0,0 0-1,0 0 1,0 0 0,0-1 0,0 1 0,1-1 0,-1 1 0,0-1 0,2-1 0,-4 2 28,1-1 1,0 0-1,0 1 0,-1-1 1,1 0-1,-1 0 0,1 1 0,0-1 1,-1 0-1,1 0 0,-1 0 1,0 0-1,1 1 0,-1-1 1,0 0-1,0 0 0,1 0 1,-1 0-1,0 0 0,0 0 1,0 0-1,0 0 0,0 0 1,0 0-1,0 0 0,-1 0 1,1 0-1,0 0 0,-1-1 0,-1-3 6,0 0-1,0 1 1,0-1-1,0 1 1,-1 0-1,0-1 1,0 1-1,0 0 0,0 1 1,-8-7-1,-4-2 4,-23-16-1,37 28-39,-21-14 0,0 1 0,0 1 0,-2 1 0,1 1 0,-29-8 0,47 16 13,-1 1 0,1 0 1,-1 0-1,0 0 0,0 1 0,1 0 0,-1 0 0,-8 1 0,11 0-106,-1 0 1,1 0-1,0 0 0,0 0 1,0 1-1,0-1 0,0 1 1,0 0-1,0-1 0,1 1 0,-1 1 1,1-1-1,-1 0 0,1 1 1,-3 3-1,-12 21-6733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8:0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69 212 24575,'-7'0'0,"0"-1"0,0 2 0,1-1 0,-9 2 0,13-2 0,1 0 0,-1 1 0,1-1 0,-1 1 0,1-1 0,-1 1 0,1 0 0,-1 0 0,1-1 0,0 1 0,0 0 0,-1 0 0,1 0 0,0 1 0,0-1 0,0 0 0,0 0 0,0 0 0,-1 2 0,4-2 0,0-1 0,0 1 0,0-1 0,0 0 0,0 0 0,0 0 0,2-1 0,292-38 0,-180 16-625,-2-5 0,199-76 0,-219 65-5691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8:26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24575,'9'-6'0,"-1"1"0,0 2 0,0-1 0,1 1 0,-1 0 0,1 1 0,15-3 0,-18 4 0,51-10 0,1 3 0,0 3 0,81 2 0,-119 4 0,0 1 0,0 1 0,-1 0 0,1 2 0,30 10 0,-39-10 0,0-1 0,-1 2 0,1 0 0,-1 0 0,-1 0 0,1 2 0,-1-1 0,-1 1 0,1 0 0,14 19 0,-16-17-1,0 1 0,-1 0 0,0 1 0,-1-1 0,0 1 0,0 0 0,3 19 0,-4-13 5,-2 0 0,0 0 0,-1 1 0,-2 29 0,-3-12-128,-1 0 0,-3 0 0,0-1 0,-24 59-1,10-42 105,-2 0 0,-2-1 0,-3-2-1,-2-1 1,-69 82 0,88-116 20,6-8 0,1 0 0,-8 12 0,12-17 7,1-1 0,0 1 0,-1 0 0,1-1 0,0 1 1,0-1-1,0 1 0,-1 0 0,1-1 0,0 1 0,0 0 0,0-1 0,0 1 1,0 0-1,0-1 0,0 1 0,1 0 0,-1-1 0,0 1 0,0 0 0,0-1 1,1 1-1,-1-1 0,0 1 0,1-1 0,-1 1 0,0 0 0,1-1 0,-1 1 1,1-1-1,-1 0 0,1 1 0,-1-1 0,1 1 0,-1-1 0,1 0 1,-1 1-1,1-1 0,0 0 0,-1 1 0,2-1 0,3 2 116,1 0 0,-1 0-1,11 2 1,-9-2-183,76 15 60,-1-1 0,-78-15 0,0 0 0,0 0 0,0 1 0,0 0 0,-1-1 0,1 1 0,-1 1 0,1-1 0,-1 0 0,0 1 0,4 3 0,-4-2 0,0 0 0,0-1 0,-1 1 0,0 1 0,1-1 0,-1 0 0,-1 0 0,1 1 0,1 8 0,0 4 0,0-1 0,-1 1 0,-1 0 0,-1 0 0,-1 0 0,0 0 0,-1 0 0,0 0 0,-2 0 0,-10 29 0,7-27 0,-1 0 0,0 0 0,-2-1 0,0 0 0,-1 0 0,-1-1 0,-1-1 0,-23 24 0,26-29-170,-1-1-1,-1-1 0,0 1 1,-1-2-1,1 0 0,-2 0 1,-19 8-1,20-12-6655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8:26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 24575,'-2'6'0,"-179"646"-1443,129-399 1458,44-194-107,3 0 0,1 78-1,5-113 75,1 0-1,10 45 0,-10-61 19,0-1 1,0 1-1,1-1 0,0 1 1,1-1-1,0 0 0,0 0 0,0-1 1,1 1-1,0-1 0,0 0 1,7 6-1,-10-10 59,1 0-1,-1 0 1,1-1-1,-1 1 1,1-1-1,0 1 1,0-1-1,-1 0 1,1 0-1,0-1 1,0 1-1,0 0 1,0-1-1,5 1 1,-3-2-2,-1 1 0,0-1 0,1 0 1,-1 0-1,0 0 0,0 0 0,1-1 0,-1 0 0,4-2 1,4-4 3,1-1 1,-2 0-1,1 0 1,17-20-1,-12 11-61,0-1 0,-1-1 0,-1-1 0,-1 0 0,-1 0 0,14-32 0,-24 46 0,-1 0 0,1 0 0,-2 0 0,1 0 0,1-12 0,-3 17 0,0 1 0,0-1 0,0 0 0,0 1 0,0-1 0,0 0 0,-1 0 0,1 1 0,0-1 0,-1 1 0,1-1 0,-1 0 0,0 1 0,0-1 0,1 1 0,-1-1 0,0 1 0,0 0 0,0-1 0,0 1 0,-1 0 0,1 0 0,0 0 0,-1-1 0,1 1 0,0 1 0,-1-1 0,1 0 0,-3-1 0,0 1 0,0 0 0,0 0 0,0 1 0,0 0 0,0-1 0,0 1 0,0 0 0,0 1 0,-4 0 0,-6 2 0,-19 7 0,7-1 24,0 2 0,1 1 0,1 1 0,-28 19 0,-83 74-1509,83-58-5341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8:27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 24575,'-7'6'0,"-1"2"0,2 1 0,-12 18 0,12-18 0,-153 239-304,-121 197-422,265-420 726,-4 8 0,-34 46 0,49-73 100,-1-1-1,-9 9 1,12-13-200,1 0 1,-1 0-1,1 0 1,-1 0-1,1 0 1,-1 0-1,1 0 1,-1-1-1,0 1 1,0-1-1,1 1 1,-1-1 0,0 1-1,-3-1 1,4 0-565,-1-1 1,1 1 0,0 0 0,-1-1 0,1 1 0,-1-1 0,1 1 0,-2-2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8:27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4 0,4 8 0,3 7 0,2-1 0,0-3-8191</inkml:trace>
  <inkml:trace contextRef="#ctx0" brushRef="#br0" timeOffset="1">1155 648 24575,'0'0'0,"0"0"0,0 0 0,0 0 0,0 0 0,0-2 0,0 0 0,0-1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18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24575,'5'0'0,"24"2"0,0 1 0,46 10 0,-51-8 0,105 27 0,-101-23 0,-1 1 0,42 22 0,-54-24 0,0 1 0,-1 0 0,-1 2 0,1-1 0,19 22 0,-24-22 0,-1 0 0,0 1 0,-1 0 0,0 1 0,-1-1 0,0 1 0,-1 0 0,5 16 0,-7-18 0,-1-1 0,0 1 0,0-1 0,-1 1 0,-1 0 0,0 0 0,0 0 0,-2 12 0,-1-9 0,0-1 0,0 1 0,-1 0 0,-1-1 0,-8 17 0,-3-2 0,-1 0 0,-1-2 0,-1 0 0,-30 30 0,-95 80 0,63-61 0,79-73 0,1 0 0,0 0 0,-1 0 0,1 1 0,0-1 0,0 0 0,0 1 0,-2 2 0,3-4 0,1 0 0,-1 1 0,0-1 0,0 0 0,0 0 0,0 0 0,0 0 0,0 0 0,0 0 0,0 0 0,0 0 0,0 0 0,0 0 0,0 1 0,0-1 0,1 0 0,-1 0 0,0 0 0,0 0 0,0 0 0,0 0 0,0 0 0,0 0 0,0 0 0,0 0 0,1 0 0,-1 0 0,0 0 0,0 0 0,0 0 0,0 0 0,0 0 0,0 0 0,0 0 0,0 0 0,1 0 0,-1 0 0,0 0 0,0 0 0,11-3 0,22-10-1365,7-3-5461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8:2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 24575,'-1'1'0,"1"-1"0,0 1 0,0 0 0,0 0 0,0 0 0,0-1 0,0 1 0,0 0 0,0 0 0,0 0 0,0-1 0,0 2 0,1 3 0,0 8 0,1 1 0,1-1 0,0-1 0,10 25 0,25 47 0,-27-63 0,0-2 0,1 1 0,0-2 0,2 1 0,0-2 0,1 0 0,25 22 0,-31-33 0,0 1 0,0-1 0,0-1 0,0 0 0,1 0 0,0-1 0,16 5 0,-17-6 0,0-2 0,-1 0 0,1 0 0,0 0 0,0-1 0,-1 0 0,1-1 0,0 0 0,0 0 0,11-4 0,-12 3 0,0-1 0,0 0 0,0-1 0,0 0 0,0 0 0,-1-1 0,0 0 0,0 0 0,0 0 0,0-1 0,-1 0 0,0-1 0,0 1 0,5-9 0,-7 9 0,-1 0 0,1 0 0,-1-1 0,0 1 0,-1-1 0,0 0 0,0 1 0,0-1 0,-1 0 0,0 0 0,0 0 0,-1 0 0,1-1 0,-2 1 0,1 0 0,-1 0 0,-3-13 0,1 12 0,0-1 0,0 1 0,-1-1 0,0 1 0,0 0 0,-1 1 0,0-1 0,0 1 0,-12-12 0,7 9 0,0 2 0,0 0 0,0 0 0,-1 1 0,-1 0 0,-13-6 0,1 3 0,-1 1 0,0 1 0,0 1 0,-1 2 0,0 0 0,-31-1 0,38 5 0,0 1 0,0 0 0,-33 6 0,49-6 0,0 1 0,1-1 0,-1 1 0,0 0 0,1 0 0,-6 3 0,8-4 0,0 0 0,0 0 0,-1 0-1,1 0 1,0 1 0,0-1 0,0 0 0,0 0-1,-1 0 1,1 1 0,0-1 0,0 0 0,0 0-1,0 1 1,0-1 0,0 0 0,0 0 0,-1 1-1,1-1 1,0 0 0,0 0 0,0 1 0,0-1-1,0 0 1,0 0 0,0 1 0,1-1 0,-1 0-1,0 1 1,0-1 0,0 0 0,0 0 0,0 1-1,0-1 1,0 0 0,0 0 0,1 0 0,-1 1-1,0-1 1,0 0 0,0 0 0,1 0 0,-1 1-1,0-1 1,0 0 0,0 0 0,1 0 0,-1 0-1,0 0 1,0 0 0,1 1 0,13 5-1272,-14-6 1189,24 8-6743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8:28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0 24575,'-10'0'-1,"0"1"0,1 0 0,-1 1-1,0 0 1,1 0 0,-1 1 0,1 0-1,-15 7 1,13-4 5,0 1 0,0 0 0,0 0 0,1 1 0,1 1 0,-10 9 0,3 1-34,1 1 1,0 0-1,1 1 0,2 1 1,0 0-1,-12 33 0,-20 79-734,23-43 72,-9 96 0,6 100-272,25 245 1028,13-375-463,44 212 0,-13-160-558,-31-135-2240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8:28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24575,'0'0'0,"3"-2"0,12-2 0,25-5 0,39-6 0,42-15 0,66-31 0,3-6-8191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8:38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24575,'-3'0'0,"1"0"0,0 1 0,0-1 0,0 1 0,0-1 0,-1 1 0,1 0 0,0 0 0,0 0 0,0 0 0,1 0 0,-1 0 0,-3 3 0,-1 1 0,1 0 0,-9 12 0,7-7 0,0 1 0,1-1 0,0 1 0,1 0 0,0 1 0,1-1 0,-6 25 0,7-23 0,1 1 0,0 0 0,1 0 0,1 1 0,0-1 0,4 25 0,-2-28 0,1 0 0,0 0 0,1 0 0,1 0 0,-1-1 0,2 0 0,-1 0 0,1 0 0,1 0 0,0-1 0,0 0 0,1-1 0,0 0 0,1 0 0,-1 0 0,12 6 0,-8-6 0,0 0 0,1-1 0,0-1 0,0 0 0,1-1 0,-1 0 0,1-1 0,0-1 0,0 0 0,0-1 0,1 0 0,22-1 0,-14-3 0,0-1 0,0 0 0,-1-2 0,1-1 0,-1 0 0,36-17 0,-23 6 0,0-1 0,-2-2 0,36-28 0,-51 35 0,-2 0 0,0-1 0,0-1 0,-1-1 0,18-25 0,-29 36 0,-1 0 0,0 0 0,-1 0 0,1-1 0,-1 1 0,0-1 0,0 1 0,-1-1 0,0 0 0,0 0 0,0-6 0,-1 7 0,0 1 0,0 0 0,-1 0 0,0-1 0,0 1 0,0 0 0,0 0 0,-1 0 0,1 0 0,-1 0 0,0 0 0,0 1 0,-1-1 0,1 0 0,-6-5 0,3 4 0,-1 0 0,1 0 0,-1 0 0,-1 1 0,1 0 0,0 0 0,-9-3 0,1 1 0,-1 0 0,-24-5 0,3 4 24,-1 1 0,0 2 0,0 1 0,-40 3 0,15 3-767,-100 19 1,114-12-6084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8:3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0 0,0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8:39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59 24575,'0'9'0,"1"5"0,1 1 0,0-1 0,1 0 0,1-1 0,0 1 0,8 15 0,-6-15 0,0 0 0,1-1 0,1 0 0,1 0 0,-1-1 0,2 0 0,0 0 0,0-1 0,1-1 0,0 1 0,21 12 0,-17-13 0,1 0 0,0-1 0,1-1 0,0-1 0,0 0 0,1-1 0,-1-1 0,1-1 0,22 3 0,-28-6 0,1 0 0,-1-1 0,0 0 0,0-1 0,0-1 0,20-4 0,-25 4 0,-1 0 0,0 0 0,0 0 0,0-1 0,-1 0 0,1 0 0,-1-1 0,1 1 0,-1-1 0,0 0 0,-1-1 0,1 1 0,-1-1 0,5-6 0,-7 8 0,0 0 0,-1 0 0,1 0 0,-1 0 0,0 0 0,1 0 0,-2 0 0,1 0 0,0-1 0,-1 1 0,1 0 0,-1-1 0,0-6 0,-1 5 0,0 0 0,0 0 0,-1-1 0,1 1 0,-1 0 0,0 0 0,0 0 0,-4-4 0,-3-4 0,0 0 0,-1 0 0,0 1 0,-1 1 0,-13-11 0,1 3 0,0 1 0,-2 1 0,0 1 0,0 2 0,-1 0 0,-49-17 0,53 23 0,0 2 0,0 0 0,-1 1 0,0 2 0,0 0 0,0 1 0,0 2 0,0 0 0,-25 4 0,41-3 20,0 0 0,0 1 0,0 0 0,0 0 0,-12 6 0,17-7-79,0 0-1,1 0 1,-1 0-1,0 0 1,1 1 0,-1-1-1,1 0 1,-1 1-1,1-1 1,0 1 0,0-1-1,0 1 1,0 0-1,0-1 1,0 1 0,0 0-1,0 0 1,1 0-1,-1 0 1,1 0 0,-1 0-1,1 0 1,0-1-1,0 5 1,4 18-6767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8:3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24575,'0'0'0,"0"0"0,5 0 0,1 0 0,1 0 0,-1 1 0,0-1 0,0 2 0,1-1 0,-1 1 0,0 0 0,0 0 0,0 0 0,0 1 0,-1 0 0,1 0 0,-1 1 0,0 0 0,10 7 0,-5-1 0,0-1 0,0 1 0,-1 1 0,-1 0 0,0 0 0,0 1 0,-1 0 0,0 0 0,-1 0 0,0 1 0,-1 0 0,-1 0 0,0 0 0,-1 1 0,0 0 0,-1-1 0,-1 1 0,0 0 0,-1 0 0,0 0 0,-3 18 0,-6 13 0,3-12 0,-4 45 0,10-67 0,0-1 0,0 1 0,1-1 0,1 1 0,-1 0 0,2-1 0,-1 0 0,7 15 0,-7-21 0,0 1 0,0-1 0,1 0 0,0 0 0,0 0 0,0-1 0,0 1 0,0-1 0,7 6 0,0-2 0,1 0 0,14 6 0,-13-7 0,-1 0 0,16 12 0,-24-16 0,-1 1 0,1-1 0,-1 1 0,0-1 0,0 1 0,0 0 0,0-1 0,0 1 0,-1 0 0,1 0 0,-1 1 0,0-1 0,0 0 0,0 0 0,0 1 0,-1-1 0,1 0 0,-1 1 0,0-1 0,0 0 0,0 1 0,0-1 0,-2 5 0,1-1 0,-1 0 0,0 0 0,0-1 0,-1 1 0,0-1 0,0 1 0,0-1 0,-1 0 0,0 0 0,-7 7 0,-2 1 0,0-2 0,-2 0 0,1 0 0,-2-1 0,1-1 0,-1 0 0,-24 9 0,-7 1 0,-72 20 0,89-31-341,1-2 0,-1 0-1,-36 2 1,55-9-6485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8:4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24575,'0'0'0,"2"-1"0,10-4 0,14-2 0,17-1 0,19-4 0,23-2 0,17 0 0,9-1 0,-2-1 0,-13 5 0,-23 4-8191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8:40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0 206 24575,'0'0'0,"0"0"0,2 0 0,5-2 0,10-2 0,19-7 0,33-8 0,33-11 0,29-14 0,8-6-1585,-20 4-5021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8:45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42 184 24575,'-6'5'0,"1"2"0,1 0 0,0 0 0,1 0 0,0 1 0,0 0 0,0-1 0,1 1 0,0 0 0,-1 13 0,1-1 0,1 1 0,2 33 0,2-28 0,1-1 0,1 0 0,1-1 0,1 1 0,1-1 0,22 43 0,-16-40 0,1-2 0,1 0 0,2 0 0,0-2 0,33 33 0,-40-46 0,-1 0 0,2-1 0,-1 0 0,25 13 0,-29-19 0,1 1 0,-1-1 0,1-1 0,0 1 0,-1-2 0,1 1 0,0-1 0,0 0 0,0 0 0,12-1 0,-6-2 0,1 0 0,0-1 0,-1 0 0,1-2 0,-1 1 0,0-2 0,14-7 0,-1-1 0,-1-1 0,38-31 0,-37 24 0,0-2 0,-2-1 0,-1-1 0,-1 0 0,27-43 0,-33 43 0,-2-1 0,0 0 0,-2-2 0,-1 1 0,-1-2 0,9-40 0,-17 56 0,-1 1 0,0-1 0,-1 1 0,-1-1 0,0 0 0,-2-13 0,1 18 0,-1 1 0,0 0 0,0-1 0,-1 1 0,0 0 0,0 1 0,-1-1 0,0 0 0,0 1 0,-10-12 0,7 11 0,0 0 0,-1 1 0,0 0 0,0 0 0,-1 0 0,0 1 0,0 1 0,-13-7 0,9 6 0,-1 1 0,-1 0 0,1 1 0,-1 0 0,-21-1 0,11 3 0,0 1 0,0 1 0,0 1 0,0 2 0,0 0 0,-46 14 0,36-5-261,1 1 0,0 2 1,0 1-1,2 2 0,0 1 0,-56 46 0,23-9-6104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19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 24575,'1'0'0,"2"-2"0,12-3 0,15-2 0,17-1 0,14-2 0,11-3 0,11-3 0,4-3 0,-1-1 0,-6-6 0,-4-5 0,-12 0 0,-17 6-8191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8:46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8:46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0 0,1 0 0,4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8:47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24575,'0'0'0,"-1"0"0,1 0 0,0 0 0,-1 0 0,1 0 0,-1 1 0,1-1 0,0 0 0,-1 0 0,1 0 0,0 0 0,0 1 0,-1-1 0,1 0 0,0 0 0,-1 1 0,1-1 0,0 0 0,0 1 0,0-1 0,-1 0 0,1 1 0,0-1 0,0 1 0,-7 9 0,2 1 0,0 0 0,1 0 0,0 1 0,1-1 0,0 1 0,1-1 0,0 1 0,1 0 0,0 0 0,1 0 0,2 19 0,2-3 0,0-1 0,2 0 0,16 49 0,-13-52 0,1-1 0,1 1 0,14 21 0,-17-32 0,1-1 0,0 0 0,1-1 0,0 0 0,0 0 0,21 15 0,-15-16 0,-1 0 0,2-1 0,-1-1 0,1-1 0,0 0 0,1-1 0,-1-1 0,1-1 0,0 0 0,1-2 0,-1 0 0,0 0 0,1-2 0,-1-1 0,29-3 0,-30 1 0,1 0 0,-1-1 0,-1-1 0,1-1 0,-1 0 0,0-1 0,0 0 0,-1-2 0,0 0 0,0 0 0,-1-1 0,0-1 0,-1-1 0,0 0 0,-1 0 0,16-23 0,-24 29 0,0 0 0,0 0 0,0 0 0,-1-1 0,0 0 0,-1 0 0,4-12 0,-6 15 0,1-1 0,-1 1 0,0 0 0,0-1 0,0 1 0,0 0 0,-1-1 0,1 1 0,-1 0 0,-1 0 0,1 0 0,0 0 0,-1 0 0,-3-5 0,1 1 0,-2 0 0,1 0 0,-1 1 0,-1 0 0,1 1 0,-1-1 0,0 1 0,-16-10 0,7 6 0,-1 1 0,-1 0 0,-26-9 0,16 9 20,-1 1 0,0 2 0,-1 1 0,0 1 0,-30-1 0,21 5-391,1 2-1,-1 1 1,-55 11 0,67-7-6455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8:47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24575,'0'0'0,"0"0"0,-2 0 0,-2 8 0,-1 19 0,0 32 0,2 30 0,1 29 0,2 27-1405,6 14 1405,3 14 0,0 12-1867,3 44 1867,-1-17-4919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0:59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11 24575,'-3'-2'0,"-3"0"0,1 0 0,-1 1 0,0 0 0,1 0 0,-1 0 0,0 0 0,0 1 0,0 0 0,1 1 0,-1-1 0,0 1 0,-8 2 0,11-2 0,-1 1 0,1 0 0,-1-1 0,1 1 0,0 1 0,0-1 0,0 0 0,0 1 0,0-1 0,1 1 0,-1 0 0,1 0 0,-3 3 0,-1 5 0,0 0 0,-8 20 0,3 0 3,0 1 0,3-1 0,-8 51 0,-1 102-154,13-93-218,11 132 0,0-159 382,3 0 0,34 117 1,-27-130-14,43 92 0,-45-115 0,1 0 0,2-1 0,0-1 0,33 36 0,-42-53 0,1 1 0,0-1 0,0-1 0,1 0 0,0 0 0,15 7 0,-18-11 0,0-1 0,0 0 0,0 0 0,0-1 0,1 0 0,-1-1 0,1 0 0,-1 0 0,1 0 0,-1-1 0,10-2 0,1 0 13,0-2 1,0-1 0,0 0 0,0-2-1,-1 0 1,22-12 0,98-64-1336,-55 24-4806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0:5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24575,'0'0'0,"0"0"0,2 0 0,18-2 0,33-2 0,39-5 0,44-6 0,71-9 0,0 1-8191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0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24575,'0'0'0,"0"0"0,3 0 0,10 3 0,13 6 0,20 3 0,25-5 0,13-5 0,-7-3-8191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00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24575,'0'0'0,"5"-2"0,14-3 0,25-1 0,36-7 0,38-6 0,13-2 0,-15 3-8191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02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02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24575,'0'0'0,"2"0"0,0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1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24575,'0'0'0,"0"0"0,4-2 0,18-2 0,34-3 0,44-5 0,48-15 0,72-32-2953,-2-7-2285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0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46 204 24575,'-1'-18'0,"-1"0"0,-1 1 0,-1-1 0,-8-25 0,-2-8 0,7 15 0,6 34 0,0 3 0,1 7 0,0 16 0,25 177 28,20 5-421,119 384-1418,-48-186-284,-6 30 1140,-32 4 363,-71-350 196,-7-70-1581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0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24575,'8'-10'0,"3"2"0,1 0 0,0 1 0,23-11 0,6 0-68,1 2 0,0 2 0,0 2 0,2 2 0,65-8 0,-49 13-64,0 2 1,0 3-1,94 12 1,-127-8 131,0 0 0,0 2 0,-1 1 0,36 15 0,-51-18 0,-1 2 0,0-1 0,-1 1 0,1 0 0,12 13 0,-16-14 0,-1 1 0,0 0 0,0 0 0,0 0 0,-1 0 0,0 1 0,0 0 0,-1 0 0,3 8 0,-3-6 1,0 0 0,-1 0-1,-1 1 1,0 0 0,0-1 0,-1 1 0,0-1 0,0 1-1,-1 0 1,0-1 0,-1 1 0,-4 12 0,-3 3-44,0-1 1,-1-1 0,-22 36-1,-5 0-303,-2-1 1,-62 69-1,-106 93-95,201-214 435,-253 250-1067,208-207-3468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05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24575,'0'6'0,"0"148"0,0 192 0,0-335 0,0 22 0,2 0 0,8 54 0,-8-78 0,0 0 0,1 0 0,0 1 0,1-2 0,-1 1 0,1 0 0,1-1 0,0 0 0,0 0 0,1 0 0,0-1 0,0 1 0,14 11 0,-6-9 1,0-1 1,1 0-1,0-1 0,0-1 0,1 0 1,0-1-1,0-1 0,20 4 0,17 1-74,68 4 0,-32-8-136,1-4 1,147-16-1,-172 6-47,0-4-1,-1-2 1,-1-4-1,79-31 1,-45 5-5892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06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891 7 24575,'-14'-4'0,"3"3"0,1 0 0,-1 1 0,1 0 0,-1 1 0,1 0 0,-14 4 0,2 1 0,-42 17 0,38-11 0,0 1 0,0 1 0,2 2 0,0 0 0,0 1 0,2 2 0,-37 37 0,53-49 0,0 0 0,1 0 0,-1 0 0,1 1 0,1 0 0,-1 0 0,1 0 0,1 0 0,0 1 0,0-1 0,0 1 0,1 0 0,0 0 0,1 0 0,0 0 0,1 0 0,0 0 0,0 0 0,1 0 0,0 0 0,0 0 0,1 0 0,4 13 0,3 1 0,0 0 0,2 0 0,0-1 0,26 38 0,71 76 0,-3-2 0,-102-130 0,0 0 0,-1 0 0,0-1 0,0 1 0,0 1 0,0-1 0,0 0 0,-1 0 0,0 1 0,0-1 0,1 9 0,-3-10 0,1 1 0,-1-1 0,1 0 0,-1 0 0,0 0 0,0 0 0,0 0 0,-1 0 0,1 0 0,-1-1 0,0 1 0,1 0 0,-1-1 0,0 1 0,0-1 0,-1 0 0,-3 4 0,-4 2 0,0-1 0,0 0 0,-21 11 0,-39 13 0,-144 43-250,-62 27-121,224-74-891,16-4-5046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06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24575,'0'0'0,"0"0"0,0 0 0,0-2 0,6-2 0,9-3 0,12-4 0,15-5 0,16-7 0,19-2 0,14-1 0,8 0 0,-2 3 0,-10 3 0,-16 5 0,-20 5-8191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07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24575,'0'0'0,"0"0"0,9 0 0,32 0 0,45 0 0,45-4 0,35-3 0,58 6-2926,-8 2-2339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16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56 24575,'0'0'0,"0"0"0,0 0 0,-1 0 0,-4 0 0,-3 0 0,-4-2 0,-2-3 0,-4-7 0,3-7 0,2 1-8191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16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0 24575,'0'1'0,"-1"0"0,1-1 0,-1 1 0,1 0 0,-1 0 0,1 0 0,0-1 0,-1 1 0,1 0 0,0 0 0,-1 1 0,-1 6 0,-13 29 6,-1 0 0,-1-2 0,-3 0 0,-35 50 0,-110 118-793,57-81 683,-50 58 280,154-175-176,-2 2 0,1-1 0,0 1 0,1 0 0,-5 8 0,8-14 3,1 0-1,0 0 1,-1 0 0,1 0 0,0 0 0,-1 0 0,1 0 0,0-1 0,0 1 0,0 0 0,0 0 0,0 0 0,0 0 0,0 0 0,0 0-1,0 0 1,1 0 0,-1 0 0,0 0 0,1 0 0,-1 0 0,0-1 0,1 1 0,-1 0 0,1 0 0,-1 0 0,1-1 0,0 1 0,-1 0-1,1-1 1,0 1 0,-1 0 0,1-1 0,0 1 0,0-1 0,0 1 0,-1-1 0,3 1 0,8 5 79,1-1 0,1 0 0,-1-1 0,1-1 0,0 0 0,15 2 0,-25-4-85,251 31-683,5-20-1,48-18 649,-220-1-758,126-26-1,-141 15-4390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16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24575,'0'0'0,"2"4"0,8 16 0,12 26 0,14 35 0,12 42 0,4 33 0,-2 23-2787,-7 12 2787,-11-8 0,-12-19 0,-13-27 0,-6-32 337,-4-35-6078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1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0 24575,'-1'0'0,"0"1"0,0 0 0,0-1 0,0 1 0,0-1 0,1 1 0,-1 0 0,0 0 0,0-1 0,1 1 0,-1 0 0,0 0 0,1 0 0,-1 0 0,1 0 0,-1 0 0,1 0 0,0 0 0,-1 1 0,-1 2 0,-132 289 0,125-267 0,0 2 0,2-1 0,1 1 0,1 0 0,2 0 0,0 1 0,2-1 0,4 42 0,-1-53 0,1 1 0,1 0 0,0-1 0,2 0 0,0 0 0,9 20 0,-8-25 0,0 0 0,0-1 0,1 1 0,1-1 0,0-1 0,0 1 0,1-2 0,20 16 0,-13-13 0,0-2 0,1 0 0,0 0 0,1-2 0,0 0 0,37 9 0,-34-12 0,1-1 0,-1 0 0,1-2 0,-1-1 0,1-1 0,23-3 0,-32 2 0,-1-2 0,1 0 0,-1 0 0,0-1 0,0-1 0,-1 0 0,22-12 0,-28 13 0,0 0 0,-1 0 0,1-1 0,-1 0 0,0 1 0,0-2 0,5-6 0,-7 8 0,-1 0 0,0 0 0,1-1 0,-2 1 0,1 0 0,0-1 0,-1 1 0,0-1 0,0 1 0,0-1 0,0-8 0,-1 7 0,-1 1 0,1 0 0,-1 0 0,0 0 0,0-1 0,-1 1 0,1 0 0,-1 1 0,0-1 0,-1 0 0,-3-5 0,1 2 0,-1 0 0,-1 0 0,1 0 0,-1 1 0,-12-9 0,2 3 2,0 1 0,-1 0-1,-34-15 1,-67-18-263,57 27-139,-1 2 0,-128-14-1,138 26 158,0 3-1,0 1 0,1 3 1,-58 11-1,52-2-5274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2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0 24575,'-1'1'0,"0"0"0,0 0 0,0 0 0,0 0 0,0 0 0,0 0 0,0 0 0,1 0 0,-1 1 0,0-1 0,0 2 0,-2 2 0,-14 22 0,2 1 0,0 1 0,2 0 0,1 1 0,2 0 0,1 1 0,-10 55 0,14-47 0,1 0 0,2 0 0,2 0 0,2 0 0,12 75 0,-9-90 0,1 0 0,0-1 0,2 0 0,14 29 0,-15-39 0,-1-1 0,2-1 0,0 1 0,0-1 0,1 0 0,0-1 0,1 0 0,0-1 0,12 9 0,-6-7 0,1-1 0,0-1 0,0 0 0,0-1 0,1-1 0,20 5 0,-15-6 0,1-2 0,0 0 0,0-1 0,34-1 0,-46-2 0,0 0 0,1-2 0,-1 1 0,0-2 0,1 0 0,-1 0 0,-1-1 0,15-6 0,-18 5 0,0 1 0,0-1 0,-1 0 0,1-1 0,-1 0 0,0 0 0,0-1 0,-1 0 0,0 0 0,0 0 0,7-13 0,-8 11 0,0 0 0,0-1 0,-1 1 0,-1-1 0,1 0 0,-1 0 0,-1-1 0,0 1 0,-1 0 0,1-1 0,-2 1 0,0-1 0,0 1 0,-1-1 0,0 1 0,-1-1 0,0 1 0,-1 0 0,0 0 0,0 0 0,-10-19 0,3 13 0,-1 0 0,-1 0 0,0 1 0,-1 0 0,-1 1 0,0 1 0,-25-18 0,6 7 0,-2 3 0,-59-30 0,41 28-91,0 2 0,-1 2-1,-2 3 1,1 2-1,-2 2 1,-88-6 0,99 18-1168,14 3-5034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17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24575,'0'-17'0,"2"10"0,0-1 0,0 1 0,1 0 0,0 0 0,0 1 0,0-1 0,1 0 0,0 1 0,1 0 0,-1 0 0,1 0 0,0 1 0,1 0 0,-1 0 0,1 0 0,0 0 0,0 1 0,1 0 0,-1 0 0,1 1 0,13-5 0,-4 4 0,0 0 0,0 1 0,0 1 0,1 1 0,-1 0 0,1 1 0,23 3 0,-12 1 0,-2 1 0,1 1 0,46 17 0,-48-13 0,0 2 0,-1 0 0,-1 1 0,0 2 0,0 0 0,-2 2 0,0 0 0,-1 1 0,0 1 0,-2 1 0,0 1 0,22 34 0,-33-43 0,0-1 0,-1 1 0,0 0 0,-1 1 0,-1-1 0,0 1 0,-1 0 0,0 0 0,0 0 0,-2 1 0,0-1 0,0 0 0,-1 1 0,-1-1 0,0 0 0,-1 1 0,-6 23 0,0-15-50,0-1 0,-1 0 0,-1 0 0,-1-1 1,-21 29-1,6-14-811,-60 60 0,14-27-5309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1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24575,'1'8'0,"2"14"0,1 1 0,8 24 0,-6-27 0,74 257-747,-6-21-90,3 38-245,-14 2-1,26 326 1,-88-617 1064,9 131-277,-10-102 379,-6 65 1,-2-57 55,-1-18-3496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18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1 872 24575,'0'-6'0,"0"1"0,1 0 0,0 0 0,1 0 0,3-10 0,0-1 0,14-41-32,39-80-1,43-49-1110,-70 134 1023,48-59-1,-53 79 101,2 2 0,58-51-1,-65 64 27,0 2-1,1 0 0,1 2 0,0 0 0,35-13 0,-39 19-2,0 1 1,1 1 0,0 1 0,0 0 0,0 2-1,0 0 1,37 2 0,-36 3-4,1 0 1,-1 1-1,0 0 0,-1 2 1,1 1-1,-1 0 1,0 2-1,-1 0 0,0 1 1,-1 1-1,21 16 1,-23-15-3,-1 1 0,-1 0 0,0 0 0,-1 2 1,0 0-1,-2 0 0,1 1 0,-2 1 0,0 0 1,-1 0-1,-1 0 0,9 29 0,-12-27-6,-1-1 1,0 1-1,-2-1 1,0 1-1,-1 0 0,-1 0 1,-4 26-1,1-23 3,-1 0 1,-1 0-1,-2-1 0,0 0 1,-1 0-1,-11 21 0,-3-2-199,-2-2 0,-1-1 0,-34 38 0,-100 93-613,-67 32 1018,40-38-1235,159-137-3129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1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24575,'0'1'0,"-1"-1"0,1 1 0,-1-1 0,1 1 0,0-1 0,-1 1 0,1 0 0,0-1 0,-1 1 0,1-1 0,0 1 0,0 0 0,-1-1 0,1 1 0,0 0 0,0 0 0,-1 3 0,-34 147 0,23-91 0,8-42 0,-5 20 0,2 0 0,-3 46 0,10-77 0,0-1 0,1 1 0,-1 0 0,1 0 0,0 0 0,5 12 0,-5-15 0,1 0 0,0 0 0,0 0 0,0-1 0,1 1 0,-1 0 0,1-1 0,0 0 0,0 0 0,0 0 0,7 5 0,-2-3 0,0 0 0,1 0 0,-1-1 0,1 0 0,0-1 0,0 0 0,18 3 0,-1-2 0,46 1 0,-2-5-447,0-3 0,0-3 0,-1-4 1,129-34-1,-96 13-5510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18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24575,'1'6'0,"1"0"0,-1 1 0,2-1 0,4 11 0,0 0 0,136 357-796,-29 11 0,-44-22 642,-68-350 66,0 8 168,1 32-1,-3-47-185,0 0-1,-1 0 1,0 0-1,0 0 1,0-1-1,-1 1 1,0 0-1,0-1 1,0 1-1,-4 4 1,-10 11-5239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19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24575,'2'0'0,"0"0"0,0 0 0,1 0 0,-1 1 0,0-1 0,0 1 0,0 0 0,0-1 0,3 3 0,7 1 0,40 18-3,0 2 0,-2 3-1,53 36 1,129 115-1646,-163-117 1538,-3 3 0,109 135 0,-160-179 160,0 2 0,-1 0 0,12 25 0,-22-38-25,-1 0-1,0 1 1,0-1 0,0 1-1,-1-1 1,-1 1 0,0 0-1,0 0 1,-1-1 0,0 1-1,-2 11 1,0-7-24,-2 0 0,1 0 0,-2 0 0,0 0 0,-1-1 0,0 1 0,-13 18 0,2-6 0,-2-2 0,-33 37 0,3-13-282,-2-2-1,-72 50 1,-123 62 73,189-126-5411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3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24575,'3'8'0,"29"73"-1,52 93 0,-36-78-132,45 102-206,122 386 0,-178-433-890,-28-101-4920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36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24575,'10'-7'0,"0"2"0,0 1 0,1 1 0,-1 0 0,1 1 0,-1 0 0,21-2 0,-21 3 0,27-3 0,-1 1 0,1 2 0,0 2 0,-1 1 0,54 10 0,-72-7 0,0 0 0,-1 0 0,0 2 0,0 0 0,22 13 0,-27-13 0,-1 1 0,0 0 0,0 1 0,-1 0 0,0 1 0,-1 0 0,0 0 0,8 13 0,-11-15 0,-1 0 0,-1 0 0,1 1 0,-1 0 0,-1 0 0,0 0 0,0 0 0,2 12 0,-4-13 0,0 0 0,-1 0 0,0 0 0,0 0 0,-1 0 0,0 0 0,-1 0 0,1 0 0,-1-1 0,-5 12 0,-1-1 1,0-1 0,-2 0 0,-12 18 0,-40 46-127,-83 71-449,-13-10 420,67-62-971,51-44-5087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36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24575,'0'5'0,"5"273"0,0-52 0,-5-194 0,0-6 0,0-1 0,8 45 0,-8-67 0,1 0 0,-1 0 0,1-1 0,0 1 0,0-1 0,-1 1 0,2 0 0,-1-1 0,0 0 0,1 1 0,-1-1 0,1 0 0,-1 0 0,1 1 0,0-1 0,0-1 0,0 1 0,0 0 0,1 0 0,-1-1 0,0 1 0,1-1 0,-1 0 0,1 0 0,-1 0 0,1 0 0,-1 0 0,1-1 0,0 1 0,0-1 0,-1 1 0,5-1 0,9 1 0,-1-1 0,1-1 0,-1 0 0,1-1 0,-1-1 0,18-5 0,6-5 0,42-18 0,25-19-1365,-11-1-5461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19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34 107 24575,'0'0'0,"2"-1"0,8-4 0,20-2 0,29-5 0,32-5 0,18-5 0,1-1-746,-18 4-6699</inkml:trace>
  <inkml:trace contextRef="#ctx0" brushRef="#br0" timeOffset="1">0 856 24575,'0'0'0,"0"-2"0,6-3 0,17-4 0,37-6 0,44-10 0,43-10 0,36-11-2471,56-24 2471,-13 0-5720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39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24575,'0'0'0,"0"0"0,1 4 0,5 9 0,9 15 0,10 20 0,5 23 0,5 19 0,-3 4 0,-4-1 0,-6-6 0,-4-6 0,-5-3 0,-5-4 0,-4-9 0,-3-15-8191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22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20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24575,'-5'0'0,"-1"0"0,1 1 0,-1 0 0,1 1 0,-1-1 0,-5 3 0,-32 15 0,29-12 0,1 0 0,-1 0 0,1 1 0,1 0 0,0 1 0,0 1 0,0 0 0,1 0 0,1 1 0,0 0 0,1 1 0,0 0 0,0 1 0,-9 20 0,5-8 0,2 1 0,0 1 0,2 0 0,1 0 0,1 1 0,-3 31 0,7-39 0,2 0 0,1 0 0,0 1 0,1-1 0,1 0 0,1 0 0,1 0 0,1-1 0,11 30 0,-7-27 0,2-1 0,0 0 0,1 0 0,2-1 0,24 29 0,-26-35 0,1-1 0,0 0 0,1-1 0,1 0 0,0-2 0,0 1 0,31 14 0,-37-22 0,0 1 0,0-1 0,1 0 0,-1-1 0,1 0 0,0-1 0,-1 0 0,1-1 0,0 1 0,0-2 0,-1 1 0,1-2 0,0 1 0,9-4 0,-6 1 0,-1 0 0,0-1 0,0-1 0,0 0 0,-1 0 0,0-1 0,0-1 0,-1 0 0,0 0 0,9-10 0,-5 3 0,-1-1 0,-1 0 0,0 0 0,-1-1 0,-1-1 0,-1 0 0,0 0 0,-2-1 0,0 0 0,-1 0 0,0-1 0,3-34 0,-6 36 0,-2 0 0,0 0 0,-1 0 0,-1 0 0,-1 0 0,-1 0 0,0 0 0,-1 1 0,-1-1 0,-1 1 0,0 0 0,-1 0 0,-1 1 0,-15-25 0,10 24 11,-1 0 0,-1 0 0,0 1 0,-1 1 0,0 1 0,-1 0-1,-1 1 1,0 1 0,-1 1 0,-33-15 0,30 17-160,0 0 1,0 2-1,0 1 1,-1 1-1,0 1 1,0 0-1,0 2 1,0 1-1,-45 3 1,17 6-6678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20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24575,'0'0'0,"0"0"0,-2 0 0,-2 0 0,-3 0 0,0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2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24575,'-2'3'0,"-2"6"0,1-1 0,0 1 0,0 0 0,-2 16 0,1-5 0,-55 391-693,49-179 520,11-203 178,1 0 0,2 0 0,0-1 0,3 0 0,0 0 0,12 29 0,-7-31-5,1 1 0,1-1 0,1-1 0,2-1 0,0 0 0,2-1 0,0-1 0,42 36 0,-43-42 0,1-1 0,1-1-1,1-1 1,0-1 0,0 0-1,1-2 1,1-1 0,0 0 0,0-2-1,0-1 1,27 4 0,-33-8-3,0-1 1,0 0 0,1-1 0,-1-1 0,0-1 0,21-5 0,-31 6 2,1-1 0,0-1 0,-1 1 0,0-1 0,1 0 0,-1-1 0,-1 0 0,1 0 0,0-1 0,-1 1-1,0-1 1,0-1 0,0 1 0,-1-1 0,8-10 0,-11 13 17,0-1 0,0 0-1,0 1 1,-1-1-1,1 0 1,-1 0 0,0 0-1,0 0 1,0 0 0,-1-1-1,1 1 1,-1 0-1,0 0 1,0 0 0,0 0-1,-1-1 1,0 1-1,1 0 1,-2 0 0,1 0-1,0 0 1,-1 0 0,1 0-1,-4-3 1,0-1 21,0 1-1,0-1 1,-1 1 0,0 1 0,-1-1-1,0 1 1,1 0 0,-2 1 0,1 0-1,-12-7 1,-6 0 11,0 1-1,0 1 1,-1 1 0,-1 2-1,1 0 1,-55-5 0,33 8-475,0 2 0,0 3 1,-55 7-1,41 1-6384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30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626 0 24575,'-2'0'0,"1"1"0,-1-1 0,0 0 0,0 1 0,0-1 0,0 1 0,1 0 0,-1-1 0,0 1 0,1 0 0,-1 0 0,0 0 0,-1 1 0,-18 19 0,16-15 0,-92 116 0,54-64 0,-33 41 0,-82 109 0,11 7 0,136-199 0,1 0 0,-9 18 0,17-29 0,0-1 0,0 1 0,1 0 0,-1 0 0,1 1 0,0-1 0,0 0 0,0 8 0,1-11 0,1 1 0,-1 0 0,0-1 0,1 1 0,0 0 0,0-1 0,-1 1 0,1-1 0,1 1 0,-1-1 0,0 1 0,3 3 0,-1-3 0,1 1 0,-1-1 0,1 1 0,-1-1 0,1 0 0,7 4 0,1 0 0,1-1 0,0 0 0,1-1 0,13 3 0,19 3-4,0-1 0,66 4 0,96-5-517,-27-7-162,324-39 1,-441 27-5611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30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24575,'0'8'0,"8"163"0,0-52 0,-4 7-80,4 81-228,12-4 120,-15-171 347,12 38-1,-12-53-554,1-1-1,1 0 1,15 27-1,1-9-5949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30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0 24575,'-9'6'0,"3"0"0,0 1 0,1-1 0,0 1 0,-6 10 0,8-12 0,-37 63 0,3 0 0,3 3 0,-25 76 0,50-121 0,1 1 0,2 0 0,1 0 0,-3 43 0,7-48 0,2 1 0,0-1 0,1 1 0,2-1 0,11 43 0,-7-39 0,2-1 0,0 0 0,2-1 0,0 0 0,2-1 0,1 0 0,0-2 0,2 1 0,0-2 0,1 0 0,2-1 0,0-1 0,0-1 0,2-1 0,0-1 0,37 20 0,-28-21 0,1 0 0,0-3 0,54 14 0,-63-20 0,0-2 0,1 0 0,-1-1 0,1-1 0,0-2 0,25-3 0,-38 3 0,-1-1 0,0-1 0,0 0 0,0 0 0,-1-1 0,1 0 0,-1-1 0,0 0 0,0 0 0,-1-1 0,1 0 0,13-14 0,-16 14 0,0-1 0,-1 1 0,0-1 0,0 0 0,-1 0 0,0-1 0,0 1 0,-1-1 0,0 0 0,0 0 0,-1 0 0,0 0 0,0-1 0,-1 1 0,0 0 0,-1-10 0,0 11 0,0 0 0,-1 1 0,0-1 0,0 0 0,-1 1 0,0-1 0,0 1 0,-1-1 0,1 1 0,-1 0 0,-1 0 0,-4-7 0,2 6 0,0-1 0,0 2 0,-1-1 0,0 1 0,0-1 0,-1 2 0,1-1 0,-11-4 0,4 3 0,-1 0 0,-1 1 0,1 0 0,-1 2 0,0-1 0,0 2 0,0 0 0,0 2 0,-32-1 0,26 3 15,0 2 0,0 0 0,0 2 0,1 0 0,0 1 0,0 2 0,-21 9 0,19-5-263,0 0 1,2 1-1,-1 1 1,2 2-1,-34 31 1,9 1-6579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56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24575,'9'-2'0,"95"-17"0,24 1 0,60-3-546,56-2-1823,48-1 625,35-2-271,1425-83-4249,-1454 97 5837,-37 6 362,-41 5 241,-44 7 589,-39 5-57,-93-7 857,77 18-1,-118-21-1315,1 0 0,0 0 0,-1 0 0,1 1 0,-1-1 0,0 1-1,1 0 1,-1 0 0,0 0 0,4 3 0,-7-4-169,1-1-1,-1 1 1,1 0 0,-1-1 0,0 1 0,1 0-1,-1-1 1,0 1 0,1 0 0,-1 0 0,0 0-1,0-1 1,0 1 0,0 0 0,0 0-1,0 0 1,0-1 0,0 1 0,0 1 0,-1 0 78,1 0-1,-1 0 1,0 0 0,0 0 0,0 0 0,0-1 0,0 1 0,0 0-1,-1-1 1,-2 4 0,-6 4-12,0 1 0,-1-1 0,-18 11 0,-47 24-186,-60 22-49,-46 9-266,-41 3-242,-241 52-1362,-10-20-628,-4 1 1273,-124 56 394,159-41 456,261-83 2398,137-35-1019,43-8-682,1 0 0,-1 0 1,0 0-1,0 0 0,0 0 0,0 0 0,-4-1 1,6 1-211,0 0 0,0 0 0,0 0 0,0 0 0,0-1 0,0 1 0,0 0 0,-1 0 0,1 0 0,0 0 0,0 0 0,0 0 0,0 0 1,0 0-1,0-1 0,0 1 0,0 0 0,0 0 0,0 0 0,0 0 0,0 0 0,0 0 0,-1-1 0,1 1 0,0 0 0,0 0 0,0 0 1,0 0-1,0 0 0,0 0 0,0-1 0,1 1 0,-1 0 0,0 0 0,0 0 0,0 0 0,0 0 0,0-1 0,8-7 708,9-3-214,-1 2-1,2 0 0,-1 1 1,31-10-1,-28 11-503,124-42-169,55-6-471,52-2-75,496-58-3750,11 44 1899,-161 16 1645,-554 51 947,73-11 1864,-104 12-1504,-12 3-390,0 0-1,0 0 0,0 0 0,0 0 0,-1 0 0,1 0 0,0 0 0,0 0 0,0 0 0,0 0 0,0 0 0,0 0 0,0 0 1,0 0-1,0 0 0,0 0 0,0 0 0,0 0 0,0 0 0,0 0 0,-1 0 0,1 0 0,0 0 0,0 0 0,0 0 0,0 0 1,0 0-1,0 0 0,0 0 0,0 0 0,0-1 0,0 1 0,0 0 0,0 0 0,0 0 0,0 0 0,0 0 0,0 0 1,0 0-1,0 0 0,0 0 0,0 0 0,0 0 0,0 0 0,0 0 0,0 0 0,0-1 0,0 1 0,0 0 0,0 0 0,0 0 1,0 0-1,0 0 0,0 0 0,0 0 0,0 0 0,0 0 0,0 0 0,0 0 0,0 0 0,0 0 0,0 0 0,1 0 0,-1-1 1,-12 0 735,1-1 0,-13 1 0,-90-2-8,-69 4-672,-68 2 4,-53 4-482,-42 2-1311,204-5 1166,-671 14-2390,5-24 395,551-7 2254,56-7 519,52-7 174,131 23-54,1-1 0,0-1-1,-30-15 1,42 18-260,0 1 0,0-1 0,1-1 0,0 1 0,-1 0 0,1-1 0,0 0 0,1 0 0,-1 0 0,-4-7 0,7 8 26,0 1 0,0-1 1,0 0-1,0 0 0,0 0 0,1 1 0,-1-1 0,1 0 0,-1 0 1,1 0-1,0 0 0,0 0 0,1 0 0,-1 0 0,1 0 1,-1 1-1,1-1 0,0 0 0,0 0 0,0 0 0,2-2 0,2-4 6,0 1 0,1 0 0,0 0 0,1 0 0,0 1 0,0 0 0,0 0 0,11-7 0,12-8-5,2 2 1,50-25-1,141-50 717,78-1-1148,60 6-1661,-3 13 2131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57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24575,'0'0'0,"3"-2"0,20-3 0,33-1 0,34-3 0,29-1 0,25-1 0,16-1-1619,2 1 1619,-7-1 0,-11 1 0,-16-1 0,-22 3-402,-29 2-5768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5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1 393 24575,'0'0'0,"0"0"0,1-2 0,9-4 0,26-11 0,44-16 0,54-13 0,54-9 0,43-5-3276,31 1 3178,55-3 98,-26 9-4817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5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26 133 24575,'-2'5'0,"-4"11"0,2 0 0,0-1 0,1 1 0,-2 27 0,4 68 0,2-77 0,3 0 0,0 0 0,2 0 0,2-1 0,13 37 0,-12-45 0,2 0 0,1 0 0,1-1 0,1 0 0,1-1 0,34 39 0,-32-43 0,1-1 0,0-1 0,1-1 0,37 24 0,-45-33 0,0-1 0,0-1 0,1 0 0,-1 0 0,1-1 0,0-1 0,0 1 0,0-2 0,1 0 0,-1-1 0,20 0 0,-19-2 0,1-1 0,-1 0 0,0-1 0,1 0 0,-2-2 0,1 1 0,0-1 0,-1-1 0,0 0 0,20-14 0,-18 9 0,1-1 0,-1 0 0,-1 0 0,0-1 0,-1-1 0,-1 0 0,15-24 0,-19 26 5,0 0 1,-1-1-1,-1 0 0,0 0 0,-1 0 1,0-1-1,-1 1 0,0-1 0,0-22 1,-2 19-23,-2-1 0,0 1 0,-1 0 0,-1 0 0,-1 0 0,0 0 1,-7-17-1,0 8-30,0 1 1,-2 0 0,-1 1 0,-1 0 0,-1 2 0,-1 0-1,0 0 1,-2 2 0,-33-29 0,18 23-96,0 1 1,-2 2-1,0 2 0,-2 1 1,0 2-1,-1 1 1,-1 2-1,-62-14 0,36 15-6230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23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913 106 24575,'-18'0'0,"-304"-16"0,29-33 0,130 20 0,145 25 0,-24-2 0,38 5 0,-1 1 0,1 0 0,0 0 0,-1 0 0,1 1 0,-8 1 0,11-2 0,0 1 0,0-1 0,0 1 0,0-1 0,0 1 0,1-1 0,-1 1 0,0 0 0,0-1 0,0 1 0,0 0 0,1 0 0,-1 0 0,0 0 0,1-1 0,-1 1 0,1 0 0,-1 0 0,1 0 0,-1 0 0,1 0 0,0 0 0,0 1 0,-1 0 0,0 4 0,1 0 0,0-1 0,1 11 0,-1-5 0,5 355 0,-5-356 0,0 4 0,0 0 0,2 1 0,4 21 0,-5-33 0,-1 1 0,2-1 0,-1 1 0,0-1 0,1 0 0,-1 1 0,1-1 0,0 0 0,0 0 0,1 0 0,-1 0 0,0-1 0,1 1 0,0-1 0,0 1 0,-1-1 0,1 0 0,1 0 0,3 2 0,7 1 0,-1-1 0,1 0 0,-1-1 0,1 0 0,0-1 0,15 0 0,9-1 0,40-5 0,18-5 0,105-6 0,-164 14 0,0 2 0,-1 2 0,54 10 0,-89-12 0,4-1 0,1 2 0,0-1 0,0 1 0,-1 0 0,1 0 0,-1 0 0,1 1 0,6 4 0,-12-7 0,1 1 0,-1-1 0,1 1 0,0 0 0,-1-1 0,1 1 0,-1 0 0,0-1 0,1 1 0,-1 0 0,1-1 0,-1 1 0,0 0 0,0 0 0,1 0 0,-1-1 0,0 1 0,0 0 0,0 0 0,0 0 0,0 0 0,0-1 0,0 1 0,0 0 0,0 0 0,-1 0 0,1-1 0,0 1 0,0 0 0,-1 0 0,1-1 0,0 1 0,-1 0 0,1 0 0,-1 0 0,-2 3 0,0 0 0,-1-1 0,1 1 0,-7 4 0,-69 49-10,-1-1 92,71-48-322,0 0 1,0 1-1,1 0 1,0 0-1,-12 20 1,7-6-6587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58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24575,'0'0'0,"0"0"0,-2 0 0,-2 2 0,-3 0 0,0 2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5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24575,'0'0'0,"0"2"0,1 70 0,3 1 0,20 109 0,-4-91-174,4 0 0,4-2 0,4-1-1,52 102 1,-67-158 169,1 0 1,2-1-1,1-1 0,1 0 0,31 29 0,-35-41 2,0-1 0,1-1 0,1-1-1,1-1 1,0-1 0,0-1 0,2 0-1,32 11 1,-43-19 42,-1 0 1,0-2-1,1 1 0,0-1 0,-1-1 1,1 0-1,0-1 0,0 0 0,0-1 1,21-4-1,-26 3-16,0 0 1,0 0-1,0 0 1,0-1-1,-1-1 1,1 1 0,-1-1-1,0 0 1,0 0-1,0-1 1,-1 1-1,0-1 1,0-1-1,0 1 1,0-1-1,-1 0 1,0 0-1,6-12 1,-6 9-21,-1 1 1,0-1-1,0 0 1,-1 0-1,0-1 1,-1 1 0,0 0-1,-1-1 1,1 1-1,-2-1 1,1 1-1,-2 0 1,1-1-1,-5-14 1,0 6-5,0 0 1,-2 0 0,0 1-1,0 0 1,-2 0 0,-14-18-1,13 20 1,0 1 0,-1 0 0,-1 1 0,0 1 0,-1 0 0,0 1 0,-25-16 0,28 21 0,1 1 0,-1 0 0,0 0 0,-1 1 0,1 1 0,-1 0 0,0 1 0,0 0 0,0 0 0,0 1 0,0 1 0,-18 1 0,16 1 0,0 0 0,0 1 0,0 1 0,0 0 0,1 1 0,-1 1 0,1 0 0,1 0 0,-1 1 0,-14 11 0,18-10 0,0-1 0,0 1 0,1 0 0,0 1 0,0 0 0,1 0 0,0 1 0,1-1 0,0 2 0,1-1 0,0 0 0,0 1 0,-3 13 0,4-5-170,1 1-1,1 0 0,0-1 1,2 1-1,0 0 0,1 0 1,6 32-1,12 33-6655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59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92 24575,'4'-14'0,"1"7"0,0 1 0,0 0 0,1 0 0,0 1 0,0 0 0,0 0 0,0 0 0,1 1 0,0 0 0,0 0 0,0 1 0,0-1 0,0 2 0,1-1 0,0 1 0,-1 0 0,1 1 0,0-1 0,13 1 0,-9 1 0,-1 1 0,1 0 0,-1 0 0,1 1 0,-1 1 0,0 0 0,1 1 0,-2 0 0,1 0 0,0 1 0,-1 1 0,17 11 0,-19-11 0,-1 0 0,0 0 0,0 1 0,-1-1 0,1 1 0,-1 1 0,-1-1 0,0 1 0,0 0 0,5 12 0,-7-13 0,0 0 0,-1 0 0,0 0 0,-1 1 0,0-1 0,0 0 0,0 1 0,-1-1 0,0 1 0,0-1 0,-1 1 0,0-1 0,-4 13 0,-2 2 0,-2 0 0,-1-1 0,-1 0 0,-18 26 0,12-19 0,-17 38 0,31-60 0,1 0 0,0 0 0,0 0 0,-1 10 0,2-13 0,1 0 0,0 0 0,0 0 0,0-1 0,0 1 0,1 0 0,-1 0 0,1 0 0,0-1 0,0 1 0,0 0 0,2 4 0,1 0 0,1-1 0,0 1 0,-1-1 0,2 0 0,8 7 0,33 25 0,-32-27 0,69 50 0,80 64 0,-158-120 0,0 0 0,-1 1 0,0 0 0,0 0 0,6 9 0,-10-12 0,1-1 0,-1 1 0,0-1 0,0 1 0,0 0 0,0 0 0,0 0 0,-1-1 0,0 1 0,1 0 0,-1 0 0,0 0 0,0 0 0,0 0 0,-1 0 0,1-1 0,-2 7 0,0-4 0,-1 0 0,1 0 0,-1 1 0,0-1 0,0-1 0,0 1 0,-8 8 0,1-3 0,-1 0 0,-14 10 0,1-3 0,-1-2-1,-1 0 0,0-2 0,-1-1 1,-41 13-1,-145 27-742,151-41 288,-1-2 0,-72 0 0,91-10-5624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37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24575,'0'0'0,"0"0"0,4-2 0,7-2 0,14-7 0,27-4 0,26-5 0,18-2 0,11-2 0,9-6 0,-4-1-581,-22 4-7029</inkml:trace>
  <inkml:trace contextRef="#ctx0" brushRef="#br0" timeOffset="1">134 655 24575,'0'0'0,"0"0"0,0 0 0,2-2 0,16-2 0,29-5 0,38-8 0,42-11 0,37-10 0,32-10-2602,56-17 2602,-15 1-5589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37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6 0,0 13 0,4 24 0,4 26 0,6 20 0,4 16 0,2 14 0,0 11-989,-1-5 989,-5-13 0,-4-22 0,-4-26-7202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37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0,4 0 0,3 2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38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24575,'0'3'0,"1"51"-36,3 0 0,1 0 0,3 0 0,3-1 0,29 87 0,-26-100-42,2-1 0,2 0 0,2-2 0,1 0-1,2-1 1,1-1 0,52 56 0,-59-75 78,0 0 0,0-1 0,1-1 0,1-1 0,1 0 0,0-1 0,0-2 0,1 0 0,39 13 0,-41-18 0,0-1 0,0 0 0,0-1 0,1-1 0,-1-1 0,0-1 0,1-1 0,-1 0 0,1-2 0,-1 0 0,36-11 0,-36 7-1,1 0-1,-1-2 1,0 0-1,-1-2 1,0 0-1,0-1 1,-2 0-1,25-23 1,-32 26-1,-1-1 1,0 0 0,0 0-1,-1 0 1,-1-1 0,10-19-1,-13 21 2,0 1 0,0 0-1,-1-1 1,0 0 0,-1 1-1,0-1 1,0 0-1,-1 0 1,0 0 0,-1-11-1,-1 10 3,0-1-1,0 1 1,-1 0-1,-1 0 1,0 1-1,0-1 1,-8-13-1,4 11 2,-1 0-1,0 0 1,-1 1-1,-19-19 0,10 14-19,-1 1 0,-1 1 0,0 0-1,-1 2 1,-1 0 0,-24-8 0,14 8-81,-1 1 0,-1 2 0,0 1 0,-40-3 1,45 8 120,1 2 1,-1 1 0,0 1 0,1 2 0,-41 8 0,55-8 207,-27 11 0,37-12-206,1 0-1,-1 0 1,0 1 0,1 0-1,-1 0 1,1 0-1,0 0 1,-5 5 0,8-6-129,-1 0 0,1-1 0,0 1 0,0 0 0,0 0 1,0 0-1,0 0 0,0 0 0,0 0 0,1 0 0,-2 4 0,2-3-949,0 1 0,0-1 0,0 1 0,1-1 0,0 4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38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0 24575,'0'0'0,"-5"3"0,1 0 0,0 0 0,0 0 0,1 1 0,-1-1 0,1 1 0,-3 4 0,0 0 0,-83 111 0,4 4 0,-84 166 0,169-289 0,-18 33 0,2 1 0,-16 44 0,31-75 0,0 1 0,0-1 0,0 1 0,1-1 0,-1 1 0,1 0 0,0 6 0,0-9 0,0 1 0,1 0 0,-1-1 0,1 1 0,-1-1 0,1 0 0,0 1 0,-1-1 0,1 1 0,0-1 0,0 0 0,0 0 0,0 0 0,0 1 0,1-1 0,-1 0 0,0 0 0,0 0 0,1-1 0,1 2 0,9 4 0,0-2 0,0 1 0,1-2 0,-1 0 0,1 0 0,14 1 0,30 2 0,91 0 0,58-16 0,-113 3-455,-1-5 0,92-25 0,-134 25-6371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39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2 0,6 10 0,13 22 0,16 28 0,19 36 0,10 33 0,5 20-1970,3 13 1970,2 7 0,-4-12 0,-3-21 0,-1-22 0,-8-28-378,-12-28-5465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39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24575,'-7'18'0,"-14"73"0,5 7-248,4-1 1,5 2-1,4-1 0,12 130 0,-5-187 211,2 1 1,1-1-1,3-1 0,24 69 0,-26-89 22,1-1-1,1 0 1,1-1 0,0 0-1,1 0 1,1-1 0,1-1-1,0 0 1,1-1 0,0-1-1,20 14 1,-23-19 15,1-1 0,0-1 0,1 0 0,0 0 0,0-2 0,0 1 0,0-2 0,1 0 0,15 2 0,-17-5 0,0 0 0,0 0 0,0-1 0,1-1 0,-1 0 0,0-1 0,0-1 0,-1 0 0,1 0 0,19-9 0,-18 6 71,0-1 0,-1 0 0,0-1 0,15-13-1,-20 15 4,-2 0-1,1-1 0,0 1 0,-1-2 0,-1 1 0,1 0 0,-1-1 1,4-9-1,-7 14-51,-1 0 1,0 0-1,1-1 1,-1 1 0,-1 0-1,1 0 1,0-1-1,-1 1 1,0-1-1,0 1 1,0 0-1,0-1 1,0 1 0,-1-1-1,0-2 1,0 2-8,-1 0 1,0 0 0,1 1 0,-1-1 0,-1 1 0,1-1 0,0 1 0,-1 0 0,1 0 0,-1 0-1,-4-3 1,-3-2-10,-1 1-1,0 0 0,0 1 1,0 0-1,-1 1 1,0 0-1,-13-3 0,-4 0 15,-1 2 0,0 0 0,0 3 0,0 0 0,-40 2 0,26 3-391,1 2-1,-1 2 1,-43 12 0,37-4-6455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23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0 562 24575,'0'-8'0,"1"0"0,-1-1 0,4-14 0,-3 19 0,1 0 0,-1 0 0,1 0 0,0 0 0,0 0 0,0 0 0,0 1 0,1-1 0,4-4 0,5-3 0,0 1 0,1 0 0,-1 1 0,2 1 0,25-13 0,2 1-60,1 2 0,53-15 0,97-14-1126,2 11 427,35 3-1187,30 5 1460,321-13-1385,6 14-1302,-172 9 2140,693-50 370,-910 52 666,-44 6 943,-38 3 1211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2:0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0 908 24575,'7'-8'0,"7"0"0,2-1 0,17-6 0,-32 15 0,79-33 0,50-11-431,61-9-1295,62-10 748,55-12-1310,49-11 782,-220 52 468,956-222-1773,11 73 2516,-817 158-1237,-55 12 1200,-55 10 537,32 16 1656,-163-5-1112,-23-1 1182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2:0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0 691 24575,'5'-1'0,"75"-8"0,38-5 0,82-10-546,90-8-1804,77-12 596,57-10-911,700-110-1029,-6-18-236,-773 125 3565,-54 13 375,-60 12 296,-59 12 907,22 7 1854,-150 14-2090,-22 3 563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2:02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24575,'0'0'0,"0"0"0,-3 4 0,1 5 0,1 0 0,-1 0 0,1 0 0,1 0 0,0 10 0,-1 2 0,16 580-812,-7-520-418,-1-21-4919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2:0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24575,'0'0'0,"0"0"0,-2 1 0,-2 6 0,-3 2 0,0 2 0,1-1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2:03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39 361 24575,'-3'0'0,"1"-1"0,0 1 0,-1 0 0,1 0 0,-1 0 0,1 0 0,0 0 0,-4 1 0,5-1 0,1 0 0,-1 0 0,1 0 0,-1 0 0,0 1 0,1-1 0,-1 0 0,1 1 0,-1-1 0,0 0 0,1 1 0,-1-1 0,1 0 0,-1 1 0,1-1 0,0 1 0,-1-1 0,1 1 0,-1-1 0,1 1 0,0 0 0,-1-1 0,1 1 0,0-1 0,0 1 0,-1 0 0,1-1 0,0 1 0,0 0 0,0-1 0,0 1 0,0-1 0,0 1 0,0 0 0,0 0 0,2 7 0,0 0 0,1 0 0,0 0 0,0 0 0,1-1 0,0 0 0,6 9 0,10 15-61,1-2-1,1 0 1,2-1-1,1-1 1,1-1-1,46 35 1,-36-35-25,3 0 0,0-3 0,1-1-1,79 30 1,-95-43 82,0-2 1,1 0-1,48 5 0,-57-10 0,0-2 0,0 0 1,0-1-1,0 0 0,0-1 1,0-1-1,19-6 0,-18 3 3,0-1 0,0-1 0,0 0 0,-1-1 0,0-1 0,-1 0 0,0-1 0,-1-1 0,0 0 0,20-25 0,-23 25 1,-1-2 0,0 0 1,-1 0-1,-1-1 0,0 0 0,-1 0 0,0-1 1,-2 0-1,0 0 0,0 0 0,3-32 0,-7 29 0,-1-1 0,0 1 0,-1 0 0,-2 0 0,0 1 0,-1-1 0,0 0 0,-2 1 0,0 0 0,-1 0 0,-1 1 0,0 0 0,-21-31 0,15 29 0,-1 0 0,0 1 0,-1 1 0,-1 0 0,-1 2 0,0 0 0,-1 0 0,0 2 0,-1 1 0,-40-19 0,47 26 0,0 0 0,-1 0 0,0 1 0,1 1 0,-1 0 0,-25-1 0,31 4 0,0 1 0,0-1 0,-1 1 0,1 0 0,0 1 0,0 0 0,0 0 0,0 1 0,1 0 0,-1 0 0,1 1 0,-13 8 0,12-6 0,0 0 0,1 0 0,0 1 0,1 0 0,-1 0 0,1 1 0,-8 13 0,5-6 0,2 1 0,0 0 0,1 0 0,-5 17 0,-21 126-1212,9 14-4777,23-171 5913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2:1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58 24575,'4'-7'0,"2"2"0,1 1 0,-1-1 0,1 1 0,0 1 0,0-1 0,0 1 0,0 1 0,1-1 0,7-1 0,8 0 0,39-4 0,-61 8 0,6-1 0,0 1 0,0-1 0,0 1 0,13 3 0,-18-3 0,0 1 0,0-1 0,0 1 0,0 0 0,-1 0 0,1 0 0,0 0 0,0 0 0,-1 0 0,1 0 0,-1 0 0,1 1 0,-1-1 0,1 1 0,-1-1 0,0 1 0,0 0 0,0-1 0,0 1 0,0 0 0,1 2 0,1 4 0,-1 0 0,0-1 0,-1 1 0,0 0 0,0 0 0,-1 0 0,0 0 0,0 0 0,-1 0 0,-3 16 0,-2 4 0,-17 44 0,1-16 0,-11 35 0,29-79 0,1 0 0,1 0 0,0 0 0,1 0 0,0 21 0,2-24 0,0-1 0,0 1 0,1-1 0,1 1 0,0-1 0,0 0 0,0 0 0,1 0 0,6 10 0,6 6 0,28 32 0,-32-41 0,36 41 0,-16-19 0,50 73 0,-81-107 0,1 0 0,-1-1 0,1 1 0,-1 0 0,0 0 0,0-1 0,-1 1 0,1 0 0,0 0 0,-1 5 0,0-5 0,0-1 0,0 0 0,-1 0 0,1 1 0,-1-1 0,0 0 0,1 0 0,-1 0 0,0 1 0,0-1 0,-1 0 0,1 0 0,0-1 0,-4 5 0,-4 2 0,0 1 0,-1-1 0,0-1 0,-1 0 0,-22 11 0,-36 17-64,-2-3 0,-79 25 1,57-29-871,-119 21 1,139-37-5200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0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958 109 24575,'-2'0'0,"1"0"0,-1-1 0,0 1 0,1 0 0,-1-1 0,1 0 0,-1 1 0,1-1 0,-2-1 0,-7-3 0,-35-8 0,-89-15 0,82 19 0,-61-11 0,-116-6 0,211 25 0,0 1 0,0 0 0,0 2 0,0 0 0,-29 8 0,36-7 0,2 1 0,-1 0 0,0 0 0,1 1 0,0 0 0,0 0 0,0 1 0,1 1 0,0-1 0,0 1 0,-8 10 0,5-4 0,1 2 0,0-1 0,1 2 0,1-1 0,0 1 0,1 0 0,1 0 0,0 1 0,-4 24 0,2-1 0,3-1 0,1 1 0,1 41 0,5-25 0,-1-49 0,0-1 0,0 1 0,1-1 0,0 1 0,0-1 0,3 7 0,-4-12 0,0 0 0,-1 1 0,1-1 0,0 0 0,0 0 0,0 0 0,0 0 0,1 0 0,-1 0 0,0 0 0,0 0 0,1 0 0,-1-1 0,0 1 0,1 0 0,-1-1 0,0 1 0,1-1 0,-1 0 0,1 1 0,-1-1 0,1 0 0,-1 0 0,4 0 0,3-1 0,0 1 0,0-2 0,13-3 0,-2 1 0,14-1 0,0 1 0,0 2 0,1 1 0,-1 2 0,40 5 0,-51-3 0,0 2 0,-1 0 0,1 1 0,-1 1 0,0 1 0,0 1 0,-1 0 0,33 23 0,-48-28 0,1 0 0,-1 0 0,1 1 0,-1 0 0,-1 0 0,1 0 0,-1 0 0,0 1 0,0 0 0,0 0 0,-1 0 0,0 0 0,0 0 0,-1 1 0,0 0 0,0-1 0,0 1 0,-1 0 0,0 0 0,0 0 0,-1-1 0,0 1 0,-1 13 0,-1-9 0,0-1 0,-1 1 0,0-1 0,-1 0 0,0 0 0,-1 0 0,0-1 0,-10 16 0,-2-2 0,0-1 0,-25 23 0,8-12 0,-2-1 0,-1-2 0,-1-1 0,-1-2 0,-2-2 0,0-1 0,-52 20 0,83-39 0,0-1 0,0-1 0,0 0 0,-1 0 0,-14 1 0,24-4 8,-1 0-1,1 0 1,0 0-1,0 0 0,0 0 1,-1-1-1,1 1 1,0 0-1,0-1 0,0 1 1,-1-1-1,1 1-63,1-1 0,-1 1 0,1 0 1,0-1-1,-1 1 0,1 0 0,0-1 0,-1 1 0,1 0 0,0-1 0,0 1 0,-1-1 0,1 1 0,0-1 0,0 1 0,0-1 0,0 1 0,0-1 0,0 1 1,-1-1-1,1 1 0,0-1 0,0 1 0,0 0 0,1-2 0,2-11-6770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01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270 238 24575,'1'9'0,"0"-2"0,0 0 0,0 0 0,1 0 0,0 0 0,1 0 0,-1 0 0,1-1 0,1 1 0,-1-1 0,1 0 0,0 0 0,1 0 0,-1-1 0,1 0 0,0 1 0,0-1 0,1-1 0,0 1 0,0-1 0,0 0 0,0-1 0,0 1 0,11 3 0,-3-2 0,0 0 0,1-1 0,0-1 0,0 0 0,0-1 0,0-1 0,1 0 0,-1-1 0,0-1 0,18-3 0,-19 2 0,1-1 0,-1-1 0,0 0 0,0-1 0,0 0 0,-1-2 0,1 1 0,-2-1 0,1-1 0,-1-1 0,0 1 0,0-2 0,-1 0 0,-1 0 0,0-1 0,0 0 0,-1-1 0,0 0 0,-1 0 0,-1-1 0,0 0 0,8-20 0,-12 26 0,-1 1 0,0-1 0,-1 0 0,1 0 0,-1 0 0,-1 0 0,1 0 0,-1 0 0,-1 0 0,-1-11 0,1 13 0,0 1 0,0-1 0,-1 1 0,0-1 0,0 1 0,0 0 0,-1 0 0,1 0 0,-1 0 0,0 0 0,0 0 0,0 1 0,0 0 0,-1-1 0,0 1 0,-6-4 0,3 3 0,0 0 0,-1 0 0,1 1 0,-1 0 0,0 1 0,0-1 0,-16-1 0,7 2 0,0 1 0,-1 0 0,-18 3 0,-1 2-24,0 2 0,-1 2 0,-39 13 0,-104 49-1193,144-53 1152,-1 2-1,2 1 0,-42 32 1,69-45 85,1 0 0,0 1 0,-10 10 0,16-15-128,-1 1 1,1-1-1,0 1 1,0-1-1,0 1 0,0 0 1,1 0-1,-1 0 1,1 0-1,-1 7 1,2-7-804,-1 0 0,1 0 0,1 1 0,-1-1-1,2 5 1,-2-8 865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1:03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24575,'0'0'0,"0"0"0,12 0 0,28 0 0,36 1 0,18 2 0,-7-1-8191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2:52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24575,'10'0'0,"1"-1"0,0-1 0,12-2 0,8-2 0,171-20 0,49-8 0,428-93-1365,-667 124-5461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2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86 24575,'-1'-2'0,"0"-1"0,0 0 0,0 0 0,0 1 0,-1-1 0,1 1 0,-1-1 0,0 1 0,1 0 0,-3-2 0,-2-3 0,4 4 0,-21-25 0,21 26 0,0 0 0,0 0 0,0 0 0,0 1 0,0-1 0,0 1 0,0 0 0,-1 0 0,1 0 0,0 0 0,-6-2 0,7 3 0,0 0 0,0 1 0,-1-1 0,1 0 0,0 0 0,0 1 0,-1-1 0,1 0 0,0 1 0,0-1 0,0 1 0,0 0 0,-1-1 0,1 1 0,0 0 0,0 0 0,0 0 0,0-1 0,1 1 0,-1 0 0,0 0 0,0 0 0,1 1 0,-1-1 0,0 0 0,0 1 0,-3 6 0,0 0 0,-4 15 0,7-19 0,-7 21 0,1 1 0,2-1 0,-4 44 0,4 78 0,5-139 0,5 199 120,20-2-1605,-15-157-5341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2:52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24575,'0'0'0,"0"0"0,0 0 0,0 0 0,-2 3 0,0 14 0,-1 18 0,1 21 0,1 27 0,0 31 0,2 24 0,2 13-1323,-1 6 1323,2-1 0,2-13 0,2-21 0,-1-31-6868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15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24575,'0'-2'0,"4"-2"0,4-3 0,6-1 0,5-4 0,4-4 0,3-4 0,4-7 0,-2 0 0,-6 4-8191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7:2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24575,'0'0'0,"1"-3"0,7-14 0,6-8 0,0-1-8191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32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24575,'5'0'0,"236"17"0,-182-10 0,-37-5 0,84 12 0,-93-11 0,1 0 0,-1 1 0,0 0 0,0 1 0,19 11 0,-23-11 0,-2 1 0,1 0 0,-1 1 0,1-1 0,-2 1 0,1 1 0,-1-1 0,0 1 0,-1 1 0,0-1 0,7 15 0,-3-1 0,0 0 0,-2 1 0,8 39 0,6 99 0,-12 1 0,-6-66 0,20 112 0,-22-200 0,1 0 0,0 0 0,0 0 0,1 0 0,6 13 0,-8-19 0,0-1 0,0 1 0,0 0 0,0-1 0,0 1 0,1-1 0,-1 1 0,1-1 0,-1 0 0,1 1 0,-1-1 0,1 0 0,0 0 0,0 0 0,-1 0 0,1 0 0,0-1 0,0 1 0,0 0 0,0-1 0,0 0 0,0 1 0,0-1 0,0 0 0,0 0 0,0 0 0,0 0 0,3-1 0,1 0 0,-1-1 0,0 1 0,0-1 0,8-4 0,-16 8 0,0 1 0,0 0 0,0-1 0,0 1 0,1 0 0,-1 1 0,1-1 0,-3 4 0,5-5 0,-11 15 0,1 2 0,1-1 0,1 1 0,1 1 0,-7 27 0,-13 103 0,23-109 0,1 1 0,3 43 0,2-57 0,1 1 0,2-1 0,14 52 0,0-31 0,37 73 0,-1-4 0,-50-107 0,-1 1 0,0-1 0,-1 1 0,-1 0 0,2 14 0,-3-21 0,-1-1 0,0 1 0,0 0 0,-1-1 0,1 1 0,-1-1 0,0 1 0,0-1 0,-1 1 0,1-1 0,-1 0 0,0 0 0,0 1 0,0-1 0,-1-1 0,-5 8 0,3-6 0,0-1 0,0 1 0,0-1 0,0 0 0,-1-1 0,-10 6 0,0-2 0,-25 8 0,0-4-195,-1-2 0,0-1 0,0-2 0,-1-3 0,1-1 0,-66-5 0,40-3-6631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7:40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 24575,'-3'2'0,"-6"8"0,0 0 0,1 1 0,0 0 0,1 0 0,0 1 0,-9 19 0,10-19 0,-35 74-77,4 2 0,-30 104 0,46-114-99,3 1-1,-15 152 0,31-193 177,1 0 0,2-1 0,2 1 0,8 38 0,-6-49 0,2 0 0,1 0 0,1-1 0,2 0 0,0-1 0,18 28 0,-14-28 0,2-1 0,1-1 0,0-1 0,2-1 0,40 36 0,-41-42 0,1-1 0,1-1 0,0-1 0,0 0 0,1-2 0,0 0 0,31 8 0,-23-10-619,45 5 0,18-6-5573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7:41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24575,'0'0'0,"0"0"0,4 0 0,7 2 0,13-1 0,27-3 0,35-5 0,28-7 0,6-3-663,-17 2-6865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7:41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24575,'0'0'0,"0"0"0,0 0 0,0 0 0,4 0 0,5 0 0,12 0 0,16-2 0,16-1 0,7 1 0,-6 0-8191</inkml:trace>
  <inkml:trace contextRef="#ctx0" brushRef="#br0" timeOffset="1">46 545 24575,'0'0'0,"0"0"0,2 0 0,8-1 0,23-7 0,32-10 0,24-12 0,10-8 0,-13 3-8191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7:41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50 244 24575,'5'14'0,"1"-4"0,1 1 0,0-1 0,1 0 0,0 0 0,0-1 0,1 0 0,1-1 0,18 14 0,-15-14 0,0 0 0,0-1 0,0-1 0,1 0 0,0-1 0,0 0 0,21 4 0,-24-7 0,1-1 0,-1 0 0,1 0 0,-1-1 0,1-1 0,-1 0 0,1 0 0,-1-1 0,20-6 0,-23 5 0,0 0 0,0-1 0,0 0 0,0-1 0,0 1 0,-1-2 0,0 1 0,0-1 0,0 0 0,-1 0 0,0-1 0,0 0 0,6-10 0,-7 9 0,0 0 0,-1-1 0,0 1 0,-1-1 0,0 0 0,0 0 0,-1 0 0,0 0 0,0-1 0,-1 1 0,-1 0 0,1-1 0,-2 1 0,1-1 0,-1 1 0,-4-17 0,3 18 0,-1 0 0,1 1 0,-1-1 0,-1 0 0,0 1 0,0 0 0,0 0 0,-1 0 0,0 0 0,0 1 0,0-1 0,-1 1 0,0 1 0,-1-1 0,1 1 0,-1 0 0,0 1 0,0 0 0,-10-5 0,6 5 0,-1 0 0,1 1 0,0 1 0,-1-1 0,0 2 0,1 0 0,-1 0 0,0 1 0,0 1 0,1 0 0,-1 0 0,0 1 0,1 1 0,-21 6 0,14-2 0,1 0 0,0 1 0,1 1 0,0 1 0,0 0 0,1 1 0,0 0 0,-22 23 0,29-25 17,0 0 0,0 0 0,1 1 0,1 0 0,0 0 0,-9 20 0,12-22-165,0 0-1,1 0 1,0 0-1,0 1 1,1-1 0,0 0-1,1 1 1,-1 0-1,3 16 1,1-10-3265,5 19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7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24575,'0'0'0,"0"0"0,0 0 0,4 0 0,15 0 0,22 0 0,24-2 0,14-2 0,2-1 0,-14 1-8191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7:42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24575,'0'0'0,"0"0"0,-2 2 0,-2 4 0,-3 11 0,0 14 0,1 9 0,2 0 0,1-7-8191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2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24575,'0'0'0,"4"0"0,5 0 0,10 0 0,17 0 0,24 0 0,21 2 0,9-2 0,1-2 0,-3-4 0,-7-6 0,-14-4 0,-16-4 0,-15 1 0,-14 2-8191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7:4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24575,'0'0'0,"0"0"0,0 0 0,0 0 0,2-4 0,2-3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8:00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24575,'0'0'0,"3"4"0,29 38 0,1 2 0,-1 9 0,33 70 0,16 62 0,-60-128 0,-13-35 0,0-1 0,1 0 0,1 0 0,14 19 0,-22-37 0,-1 0 0,2-1 0,-1 0 0,0 1 0,0-1 0,1 0 0,-1 0 0,1 0 0,0 0 0,4 2 0,-5-3 0,0-1 0,1 1 0,-1 0 0,0-1 0,0 0 0,0 1 0,1-1 0,-1 0 0,0 0 0,0-1 0,0 1 0,1 0 0,-1-1 0,0 1 0,0-1 0,4-1 0,0-1 0,1-1 0,-1 1 0,-1-1 0,1 0 0,8-8 0,26-30 0,-4-1 20,-2-3 0,-3-1 0,-1-1 0,-3-1 0,23-58 0,-7 1-763,41-167 1,-68 212-6084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8:00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0,4 0 0,9 0 0,13 0 0,18 1 0,15 2 0,6-1 0,3 0 0,-4-1 0,-8 2 0,-14 0-8191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8:01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24575,'0'0'0,"2"0"0,8-2 0,15-2 0,29-7 0,32-7 0,28-6 0,17-8-1137,-4-5 1137,-24 5-7054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8:0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24575,'0'0'0,"2"2"0,5 14 0,6 27 0,7 29 0,2 40 0,3 81 0,-3 8-8191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8:0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24575,'21'322'-87,"26"-7"-757,-19-134 740,-12-76 47,25 245-1223,-41-314-4539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8:02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24575,'8'-6'0,"-6"5"0,26-15 0,0 2 0,40-14 0,63-13 0,-67 24 0,0 2 0,0 3 0,95-4 0,-150 15 0,12 1 0,23 1 0,-38 0 0,0 0 0,0 0 0,0 0 0,0 1 0,-1-1 0,1 2 0,-1-1 0,9 5 0,-11-5 0,-1 0 0,0 0 0,1 0 0,-1 0 0,0 0 0,0 1 0,0-1 0,0 1 0,-1-1 0,1 1 0,-1 0 0,1 0 0,-1 0 0,0 0 0,0 0 0,0 0 0,0 5 0,0 2 0,0 0 0,-1 0 0,0 0 0,-3 14 0,-1 1 0,-1 0 0,-2 0 0,0-1 0,-2 0 0,-22 43 0,-1-10 0,-43 59 0,-16 7-1365,77-105-5461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8:03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24575,'0'0'0,"0"0"0,0 0 0,2 0 0,8-2 0,12-2 0,14-3 0,13-2 0,15-5 0,5-2 0,-9 1-8191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8:03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1095 24575,'0'0'0,"8"-2"0,18-2 0,25-7 0,32-5 0,35-5 0,20-3-1603,4 2 1603,-15 6 0,-29 4-6588</inkml:trace>
  <inkml:trace contextRef="#ctx0" brushRef="#br0" timeOffset="1">1131 1 24575,'0'0'0,"0"0"0,2 2 0,6 8 0,16 19 0,20 40 0,18 47 0,9 44 0,-3 34-2733,-11 1 2733,-15-35-5458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5:5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96 161 24575,'0'-2'0,"0"-1"0,-1 0 0,0 1 0,1-1 0,-1 1 0,0-1 0,-3-3 0,-1-5 0,-3-14 0,0-1 0,-6-38 0,11 54 0,3 10 0,0 0 0,-1 0 0,1 0 0,0 0 0,0-1 0,0 1 0,0 0 0,0 0 0,0 0 0,0 0 0,0 0 0,-1 0 0,1 0 0,0 0 0,0 0 0,0 0 0,0 0 0,0 0 0,0 0 0,0 0 0,-1 0 0,1 0 0,0 0 0,0 0 0,0 0 0,0 0 0,0 1 0,0-1 0,0 0 0,0 0 0,-1 0 0,1 0 0,0 0 0,0 0 0,0 0 0,0 0 0,0 0 0,0 0 0,0 0 0,0 0 0,0 1 0,0-1 0,0 0 0,-9 20 0,1 6 0,2 1 0,-6 49 0,4 59 0,7-119 0,0 111-317,16 144 0,35 124 87,-41-333-991,-2-16-4885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26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24575,'0'0'0,"0"1"0,0-1 0,0 1 0,0 0 0,1-1 0,-1 1 0,0-1 0,0 1 0,0 0 0,1-1 0,-1 1 0,0-1 0,1 1 0,0 0 0,1 2 0,14 20 0,21 24 0,-4-7 0,27 44 34,-4 3 0,53 105-1,72 199-1005,-156-334 478,-7-17-6332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5:58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24575,'3'0'0,"1"1"0,-1-1 0,0 1 0,1-1 0,-1 1 0,0 0 0,0 0 0,5 3 0,2-1 0,53 24 0,-1 2 0,-1 2 0,80 57 0,-119-73 0,-1 0 0,0 2 0,28 31 0,-43-42 0,0 1 0,-1 1 0,1-1 0,-2 1 0,1 0 0,-1 0 0,0 0 0,-1 0 0,0 1 0,0 0 0,-1 0 0,0-1 0,2 19 0,-4-17 0,-1-1 0,0 0 0,0 1 0,-1-1 0,0 0 0,-1 0 0,0 0 0,0 0 0,-1-1 0,0 1 0,0-1 0,-1 0 0,0 0 0,-1 0 0,-8 8 0,-4 4 0,-2-1 0,0-1 0,-1-1 0,-25 16 0,-40 21-682,-95 45-1,116-68-6143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5:5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24575,'-3'6'0,"-6"23"0,-7 44 0,6-28 0,-11 41 0,7-32 0,2 1 0,-6 66 0,17-115 0,1-1 0,0 0 0,0 1 0,1-1 0,-1 0 0,1 1 0,3 7 0,-3-10 0,0 0 0,1-1 0,-1 1 0,1-1 0,-1 0 0,1 1 0,0-1 0,0 0 0,0 0 0,0 0 0,0 0 0,0-1 0,1 1 0,-1 0 0,1-1 0,3 2 0,6 2 15,1 0 0,0-2 0,-1 1 0,2-1 0,-1-1 1,17 1-1,82-3-1091,-100 0 681,43-3-6431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5:5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24575,'0'0'0,"2"0"0,5-2 0,8-2 0,10-7 0,9-6 0,9-7 0,3-3 0,1-2 0,1-4 0,-5 2 0,-10 6-8191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5:5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24575,'0'0'0,"0"-2"0,8-2 0,21-3 0,31-3 0,28-3 0,10 0 0,-11 1-8191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0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24575,'0'6'0,"30"456"0,-14-338-229,14 103-157,-13 2 377,-17-205-1253,0-9-5043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00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24575,'5'-7'0,"-1"3"0,1 1 0,0 0 0,0 0 0,0 0 0,0 1 0,0 0 0,0 0 0,1 0 0,-1 1 0,1-1 0,8 0 0,9 0 0,33 1 0,-54 1 0,29 0 0,1 2 0,0 1 0,0 1 0,-1 2 0,0 2 0,46 16 0,-68-20 0,0 0 0,0 1 0,0 0 0,0 0 0,13 12 0,-18-14 0,-1 1 0,1-1 0,-1 1 0,0 0 0,0 0 0,0 1 0,0-1 0,-1 0 0,1 1 0,-1 0 0,-1-1 0,1 1 0,1 6 0,-2-3 0,0 0 0,-1 0 0,0 0 0,0 0 0,-1 0 0,0 0 0,-1 0 0,1 0 0,-1 0 0,-1-1 0,-4 11 0,-1-1 0,0 0 0,-2 0 0,-19 26 0,4-13 24,-1-1 0,-1-1 0,-1-1 0,-36 25 0,-133 81-1509,146-103-5341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00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24575,'0'13'0,"-27"364"0,26-359 0,-5 128 0,6-146 0,0 1 0,0 0 0,1 0 0,-1-1 0,0 1 0,1 0 0,-1-1 0,1 1 0,-1 0 0,1-1 0,-1 1 0,1-1 0,-1 1 0,1-1 0,0 1 0,-1-1 0,1 1 0,0-1 0,-1 1 0,1-1 0,0 0 0,0 1 0,-1-1 0,1 0 0,0 0 0,0 0 0,-1 0 0,1 0 0,1 1 0,1-1 0,23 6 0,0-1 0,31 2 0,54-2 0,-82-5 0,70 2-1365,-62-2-5461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0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24575,'-5'11'0,"0"1"0,1 1 0,1-1 0,0 0 0,1 1 0,-1 17 0,2-23 0,-1 10 0,0 1 0,2 0 0,0 0 0,5 35 0,-4-45 0,1-1 0,0 1 0,0-1 0,1 0 0,0 1 0,0-1 0,1-1 0,0 1 0,0 0 0,1-1 0,-1 0 0,1 0 0,1-1 0,6 7 0,-3-5 0,1 0 0,0 0 0,0-1 0,0-1 0,1 0 0,0 0 0,0-1 0,0 0 0,0-1 0,1 0 0,0-1 0,14 1 0,-19-2 0,0-1 0,0 0 0,0-1 0,0 1 0,0-1 0,-1-1 0,1 1 0,0-1 0,-1 0 0,1-1 0,-1 1 0,0-1 0,1-1 0,-2 1 0,1-1 0,0 0 0,-1 0 0,1-1 0,-1 0 0,-1 0 0,1 0 0,5-7 0,-6 5 0,0 1 0,-1-1 0,1 0 0,-1 0 0,-1 0 0,1-1 0,-1 1 0,-1 0 0,1-1 0,-1 0 0,-1 1 0,1-1 0,-1 1 0,-1-1 0,1 0 0,-1 1 0,-1-1 0,-2-11 0,1 10 0,-1 0 0,1 0 0,-1 1 0,-1 0 0,0-1 0,0 2 0,0-1 0,-1 1 0,0-1 0,0 2 0,-1-1 0,0 1 0,0 0 0,-15-9 0,13 10 0,0 0 0,0 0 0,-1 1 0,0 0 0,0 1 0,0 0 0,0 1 0,-15-2 0,10 5 100,15-1-152,-1 0 0,1 0-1,-1 1 1,1-1 0,0 0-1,-1 0 1,1 1 0,0-1-1,-1 0 1,1 0 0,0 1-1,0-1 1,-1 0 0,1 1-1,0-1 1,0 0 0,-1 1-1,1-1 1,0 1 0,0-1-1,0 0 1,0 1 0,0-1-1,-1 1 1,1-1 0,0 0-1,0 2 1,2 9-6774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0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24575,'29'2'0,"0"1"0,30 6 0,-6 0 0,37 2 60,126 1 0,-160-13-431,0-3-1,0-2 1,82-19 0,-117 19-6455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02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24575,'0'0'0,"0"0"0,4 6 0,5 17 0,5 21 0,3 23 0,4 24 0,1 21 0,1 14-942,0-3 942,1-10 0,-3-17 0,-2-19 0,-6-19 0,-3-19-7249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26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1 24575,'-16'5'0,"-151"70"0,-7 5 0,172-79 0,-6 4 0,0-1 0,-1 2 0,-8 7 0,16-12 0,-1 1 0,0-1 0,1 1 0,-1 0 0,1 0 0,-1 0 0,1-1 0,0 1 0,0 1 0,0-1 0,0 0 0,0 0 0,0 0 0,1 0 0,-1 1 0,1-1 0,-1 0 0,1 5 0,1-3 0,-1 0 0,1-1 0,0 1 0,0 0 0,0 0 0,1 0 0,-1-1 0,1 1 0,0-1 0,0 1 0,1-1 0,-1 0 0,4 4 0,4 4 0,26 21 0,-34-30 0,83 62 0,1 1 0,-69-51 0,0 2 0,25 29 0,-38-40 0,-1 0 0,1 0 0,-1 0 0,0 1 0,0-1 0,-1 1 0,4 12 0,-5-16 0,0 1 0,-1 0 0,0-1 0,0 1 0,1 0 0,-2 0 0,1-1 0,0 1 0,0 0 0,-1-1 0,0 1 0,1 0 0,-1-1 0,0 1 0,0-1 0,-1 1 0,1-1 0,0 1 0,-1-1 0,-2 3 0,-1 1 0,-1 0 0,0-1 0,0 0 0,0 0 0,-1-1 0,0 0 0,-8 4 0,-53 20 0,59-25 0,-157 46 0,163-48-49,-7 1 137,-21 3-1,29-5-201,-1 0-1,0 0 0,1 0 0,-1-1 1,0 1-1,1-1 0,-1 1 1,1-1-1,-1 0 0,1 0 0,-1 0 1,-3-2-1,-4-6-6711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08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1039 24575,'-3'-8'0,"-5"-14"0,1 0 0,-7-37 0,9 35 0,-20-107 0,6-1 0,-2-245 0,21 372 0,3-105 0,-2 98 0,1 0 0,1 0 0,0 0 0,0 0 0,1 0 0,9-19 0,-12 28 0,1 1 0,0-1 0,-1 1 0,1-1 0,0 1 0,0-1 0,1 1 0,-1 0 0,0 0 0,5-3 0,-5 4 0,0 0 0,0 0 0,0 0 0,1 1 0,-1-1 0,0 1 0,0-1 0,1 1 0,-1 0 0,0 0 0,0 0 0,1 0 0,-1 0 0,0 0 0,4 1 0,3 2 0,-1-1 0,0 1 0,0 1 0,0 0 0,-1 0 0,11 7 0,40 35 0,-54-42 0,49 43 0,-3 3 0,-3 2 0,-1 2 0,41 66 0,-79-108 0,28 43 0,-37-58 0,0 0 0,0 0 0,0 0 0,1 0 0,-1 0 0,1 0 0,0-4 0,-1-6 0,-15-175 0,16 164 0,1 1 0,1-1 0,1 0 0,1 1 0,14-45 0,-16 61 0,1 0 0,0 0 0,0 1 0,1-1 0,0 1 0,5-7 0,-8 12 0,0 0 0,0 0 0,0 0 0,0 0 0,0 0 0,0 0 0,1 0 0,-1 0 0,0 0 0,1 0 0,-1 0 0,1 1 0,-1-1 0,0 1 0,1-1 0,-1 1 0,1 0 0,0-1 0,-1 1 0,1 0 0,-1 0 0,1 0 0,-1 0 0,1 0 0,-1 1 0,1-1 0,-1 0 0,1 1 0,-1-1 0,1 1 0,-1-1 0,1 1 0,-1 0 0,0 0 0,2 1 0,3 2 0,0 1 0,0 0 0,-1 0 0,0 0 0,0 1 0,6 8 0,22 40 0,-31-50 0,23 45 0,-2 1 0,-2 1 0,25 97 0,19 167 0,-50-229 0,0 4-1365,-11-62-5461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08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24575,'0'5'0,"30"131"0,-17-84 0,21 111-1365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09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24575,'0'0'0,"0"2"0,0 4 0,3 9 0,4 7 0,0 1-8191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1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 24575,'-13'6'0,"-26"23"0,-52 34 0,72-52 0,10-6 0,0 0 0,0 0 0,-9 8 0,18-12 0,-1 0 0,0 0 0,1 0 0,-1-1 0,1 1 0,-1 0 0,1 0 0,-1 0 0,1 0 0,-1 0 0,1 0 0,0 0 0,-1 0 0,1 0 0,0 0 0,0 0 0,0 0 0,0 0 0,0 0 0,0 0 0,0 0 0,0 0 0,1 0 0,-1 0 0,0 0 0,1 0 0,-1 0 0,0 0 0,1 0 0,-1 0 0,1 0 0,0 0 0,0 1 0,4 4 0,-1 0 0,1 0 0,10 8 0,-8-8 0,-4-3 0,0 0 0,0 0 0,-1 0 0,1 1 0,-1-1 0,0 1 0,0 0 0,0-1 0,2 8 0,-3-9 0,0 1 0,-1 0 0,0 0 0,1 0 0,-1 0 0,0 0 0,-1 0 0,1 0 0,0 0 0,-1 0 0,0-1 0,0 1 0,0 0 0,-2 5 0,-2 3 0,-2-1 0,1 1 0,-1-1 0,-14 16 0,-39 34 0,-3 3 0,61-61 0,0 0 0,1 0 0,-1 0 0,1 1 0,-1-1 0,1 0 0,0 1 0,0-1 0,0 0 0,0 1 0,-1 4 0,2-6 0,0 1 0,1-1 0,-1 1 0,0-1 0,0 0 0,1 1 0,-1-1 0,1 0 0,-1 1 0,1-1 0,-1 0 0,1 0 0,0 1 0,0-1 0,-1 0 0,1 0 0,0 0 0,0 0 0,0 0 0,0 0 0,0 0 0,1-1 0,0 2 0,82 49 0,-81-49 0,0 0 0,0-1 0,0 1 0,0-1 0,0 1 0,0-1 0,0 0 0,0 0 0,7 1 0,-10-2-21,0-1 0,0 1 0,0 0 0,0 0 0,0 0 0,0 0 0,0 0 0,0 0 0,0 0 0,0 0 0,0 0 0,0 0 0,0 0 0,0 0 0,0 0 0,0 0 0,0 0 0,0 0 0,0 0 0,0 0 0,0 0 0,0 0 0,0 0 0,0 0 0,0-1 0,0 1 0,0 0 0,0 0 0,0 0 0,0 0 0,0 0 0,0 0 0,0 0 0,0 0 0,0 0 0,0 0 0,0 0 0,0 0 0,0 0 0,0 0 0,0 0 0,0 0 0,0 0 0,0 0 0,0 0 0,0 0 0,0 0 0,0 0 0,0 0 0,-1 0 0,1 0 0,0 0 0,0 0 0,0 0 0,0 0 0,0 0 0,0 0 0,0 0 0,0 0 0,0 0 0,0 0 0,0 0 0,0 0 0,0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11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24575,'7'6'0,"-5"-2"0,34 36 0,-2 2 0,32 53 0,46 102 0,-90-153 0,66 119 0,-68-129 0,3-1 0,41 49 0,-59-78 0,-1 1 0,0 0 0,0-1 0,10 8 0,-13-12 0,0 1 0,0 0 0,0-1 0,0 1 0,1-1 0,-1 1 0,0-1 0,0 1 0,0-1 0,0 0 0,0 0 0,1 1 0,-1-1 0,0 0 0,0 0 0,0 0 0,0 0 0,1-1 0,-1 1 0,0 0 0,0 0 0,0-1 0,0 1 0,0 0 0,1-1 0,0-1 0,1 0 0,0 0 0,-1 0 0,0 0 0,0-1 0,1 1 0,-2-1 0,1 0 0,3-4 0,11-28 0,-16 34 0,16-41 0,13-54 0,3-48 0,-24 107 0,15-73 0,54-214 0,-50 246 120,-22 67-417,1-1 0,0 1 0,0 0 0,10-13 0,-4 11-6529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12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24575,'0'0'0,"4"0"0,9 4 0,9 4 0,16 6 0,17 3 0,20 2 0,15-2 0,6-1 0,-3-5 0,-7-7 0,-7-5 0,-9-5 0,-15-2 0,-16 2-8191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1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24575,'0'0'0,"0"0"0,4 7 0,5 20 0,5 23 0,5 17 0,4 13 0,2 8 0,1 4 0,0 0 0,-4-6 0,-3-13 0,-3-8 0,-1-11 0,-2-13-8191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1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65 24575,'-16'-14'0,"4"8"0,1 0 0,-1 1 0,0 1 0,-22-6 0,-52-5 0,67 13 0,0 0 0,0 2 0,0 0 0,-36 5 0,44-3 0,1 0 0,0 1 0,0 0 0,0 1 0,0 0 0,0 1 0,1 0 0,0 0 0,0 1 0,-12 10 0,12-8 0,0 1 0,0 1 0,1-1 0,1 1 0,-1 1 0,2-1 0,-8 15 0,7-9 0,1 1 0,0 0 0,1 0 0,-5 29 0,6-18 0,2 1 0,1-1 0,1 1 0,2-1 0,1 1 0,8 36 0,-1-23 0,27 73 0,-25-87 0,1 0 0,1-2 0,25 37 0,-36-59 0,0 1 0,0-1 0,1 0 0,-1-1 0,8 7 0,-10-10 0,-1 1 0,1-1 0,0 1 0,0-1 0,0 1 0,0-1 0,0 1 0,0-1 0,0 0 0,0 0 0,0 1 0,0-1 0,0 0 0,0 0 0,0 0 0,0 0 0,0 0 0,0 0 0,0 0 0,0-1 0,0 1 0,0 0 0,0 0 0,0-1 0,0 1 0,0-1 0,0 1 0,-1-1 0,1 1 0,0-1 0,0 1 0,0-1 0,-1 0 0,2 0 0,2-4 0,-1 1 0,1-1 0,-1 0 0,0 0 0,-1 0 0,1 0 0,-1 0 0,0-1 0,0 1 0,1-9 0,1-7 0,2-30 0,-5 40 0,0 2 0,0-1 0,0 1 0,1 0 0,1 0 0,0 0 0,7-16 0,-7 19 0,0 1 0,0 0 0,1 0 0,0 0 0,0 1 0,0-1 0,0 1 0,1 0 0,0 0 0,0 0 0,8-4 0,-2 3 0,1 0 0,-1 0 0,1 1 0,0 1 0,0 0 0,0 1 0,1 0 0,-1 0 0,0 2 0,1-1 0,-1 2 0,1 0 0,-1 0 0,0 1 0,0 0 0,0 1 0,14 6 0,-20-7 0,1 1 0,-1 1 0,-1-1 0,1 1 0,0 0 0,-1 0 0,0 1 0,0 0 0,0-1 0,-1 2 0,1-1 0,-1 0 0,0 1 0,-1 0 0,0 0 0,5 11 0,0 3 0,-2 1 0,0 0 0,5 42 0,-5-15-682,-1 75-1,-5-96-6143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13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24575,'0'0'0,"1"57"0,3 0 0,3-1 0,2 0 0,3 0 0,1 0 0,4-2 0,1 0 0,3-1 0,3-1 0,1-1 0,3-1 0,49 67 0,-67-104 0,30 38 0,-35-46 0,0 1 0,1-1 0,0 0 0,0-1 0,0 1 0,8 3 0,-12-7 0,0 0 0,0 0 0,0-1 0,0 1 0,0-1 0,1 1 0,-1-1 0,0 0 0,0 0 0,0 0 0,0 0 0,0 0 0,1 0 0,-1-1 0,0 1 0,0-1 0,0 0 0,0 1 0,0-1 0,0 0 0,0 0 0,0 0 0,-1 0 0,1-1 0,0 1 0,-1 0 0,3-3 0,2-2 0,0 0 0,-1 0 0,0-1 0,0 0 0,7-14 0,-3 0 0,0 0 0,-1-1 0,-1 0 0,-1 0 0,5-42 0,0-115 0,-11 84-24,5-107-1317,-2 175-5485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14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24575,'3'-9'0,"-2"7"0,1 0 0,0 0 0,-1 0 0,1 1 0,0-1 0,0 1 0,0-1 0,0 1 0,0 0 0,1 0 0,-1 0 0,0 0 0,1 0 0,-1 1 0,0-1 0,1 1 0,-1-1 0,1 1 0,-1 0 0,3 0 0,4 0 0,0 0 0,0 1 0,-1 0 0,13 3 0,-10-2 0,0 1 0,-1 1 0,1 0 0,-1 1 0,0 0 0,19 12 0,-25-14 0,-1-1 0,1 1 0,-1 0 0,0 0 0,0 1 0,0-1 0,0 1 0,0 0 0,-1-1 0,0 1 0,0 0 0,0 0 0,0 1 0,-1-1 0,1 0 0,-1 1 0,0-1 0,0 1 0,-1-1 0,1 6 0,-2 0 0,1 0 0,-2-1 0,1 1 0,-1-1 0,-1 0 0,0 1 0,0-1 0,-1-1 0,0 1 0,0 0 0,-7 8 0,1-3 0,0 0 0,-1-1 0,-1 0 0,0-1 0,-19 15 0,23-20 0,4-5 0,0 1 0,0 0 0,1 0 0,-1 0 0,1 0 0,0 1 0,0-1 0,-4 8 0,7-11 0,0 0 0,0 0 0,0 1 0,-1-1 0,1 0 0,0 0 0,0 0 0,0 0 0,0 0 0,0 0 0,0 0 0,0 1 0,0-1 0,0 0 0,0 0 0,0 0 0,0 0 0,0 0 0,0 0 0,1 0 0,-1 0 0,0 1 0,0-1 0,0 0 0,0 0 0,0 0 0,0 0 0,0 0 0,0 0 0,0 0 0,0 0 0,0 0 0,0 0 0,0 1 0,1-1 0,-1 0 0,0 0 0,0 0 0,0 0 0,0 0 0,0 0 0,7 1 0,-4-1 0,284 10-1174,-280-9 983,61-1-6635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2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1103 246 24575,'0'0'0,"-7"0"0,-36-3 0,1-1 0,-53-13 0,87 16 0,-341-95 0,214 55 0,103 31 0,-247-60 0,271 69 0,1 0 0,-1 0 0,0 1 0,0 0 0,-9 1 0,15-1 0,-1 1 0,1-1 0,0 1 0,-1-1 0,1 1 0,0 0 0,0 0 0,0 0 0,0 1 0,0-1 0,0 0 0,0 1 0,0-1 0,0 1 0,1 0 0,-1-1 0,1 1 0,-1 0 0,1 0 0,-2 3 0,0 1 0,1 0 0,0 0 0,0 0 0,0 1 0,1-1 0,0 1 0,0 8 0,2 49 0,0-39 0,2 330 0,-3-346 0,0-3 0,0 0 0,0 0 0,1 0 0,1 8 0,-2-13 0,1 1 0,-1-1 0,1 1 0,-1-1 0,1 1 0,0-1 0,-1 0 0,1 1 0,0-1 0,0 0 0,0 0 0,0 0 0,0 0 0,0 0 0,1 0 0,-1 0 0,0 0 0,0 0 0,1 0 0,-1-1 0,3 2 0,7 1 0,-1-1 0,1-1 0,0 0 0,0 0 0,0-1 0,18-2 0,-1 0 0,-2 2 0,192-3 0,-169 5 0,0 3 0,69 14 0,-72-8 0,60 23 0,-86-26 0,0 1 0,-1 1 0,0 0 0,0 2 0,21 17 0,-32-23 0,-1 1 0,0 0 0,0 0 0,-1 1 0,0 0 0,0 0 0,-1 1 0,7 14 0,-9-16 0,-1-1 0,1 1 0,-1 0 0,-1 0 0,0 0 0,0 0 0,0 0 0,0 0 0,-1 0 0,-1 1 0,1-1 0,-3 13 0,-1-9 0,0 1 0,0-1 0,-1 0 0,-1 0 0,0 0 0,0-1 0,-1 0 0,0 0 0,-1-1 0,0 0 0,-14 12 0,8-8 0,-1-1 0,0-1 0,-1 0 0,-1-1 0,1-1 0,-29 11 0,32-15-227,-1-1-1,1 0 1,0-2-1,-1 1 1,-25 0-1,1-5-6598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14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24575,'0'0'0,"0"0"0,0 0 0,0 0 0,6 0 0,11 0 0,15 2 0,14 1 0,19-1 0,21-2 0,18-3 0,5-3 0,-2-4 0,-10-4 0,-11-4 0,-16-3 0,-17 3 0,-17 4-8191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1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5 0,2 14 0,4 15 0,6 15 0,3 16 0,6 14 0,5 11 0,-1 3 0,-2-6 0,-3-13 0,-3-13 0,-3-13 0,-5-11 0,-5-10 0,-3-9-8191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15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24575,'0'0'0,"0"6"0,10 58 0,-2-22 0,38 312 0,-32 4 0,-15-328-341,-2-1 0,0 0-1,-12 45 1,6-45-6485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15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24575,'12'-5'0,"2"4"0,0 0 0,1 0 0,-1 1 0,17 3 0,-3 1 0,33 9 0,-34-6 0,-1 1 0,-1 2 0,0 0 0,0 2 0,-1 1 0,0 1 0,22 17 0,-33-21 0,-1 1 0,0 0 0,0 1 0,-1 1 0,13 19 0,-17-22 0,-1 0 0,-1 0 0,0 1 0,-1-1 0,0 1 0,0 1 0,-1-1 0,3 17 0,-5-19 0,-1-1 0,0 1 0,0 0 0,0 0 0,-1-1 0,0 1 0,-1-1 0,0 1 0,0-1 0,-5 11 0,2-9 0,0 0 0,-1 1 0,0-2 0,-1 1 0,0-1 0,0 0 0,-9 8 0,-22 18-1365,3-9-5461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1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24575,'0'1'0,"0"0"0,-1-1 0,1 1 0,0 0 0,0 0 0,-1 0 0,1 0 0,0 0 0,-1 0 0,0 1 0,-2 4 0,-87 215 0,68-170 0,16-39 0,-16 44 0,20-49 0,-1 0 0,2 0 0,-1 0 0,1 1 0,0 12 0,1-19 0,0 1 0,0-1 0,0 0 0,0 0 0,0 1 0,1-1 0,-1 0 0,0 0 0,1 1 0,-1-1 0,1 0 0,0 0 0,-1 0 0,1 0 0,0 0 0,0 0 0,-1 0 0,1 0 0,0 0 0,0 0 0,0 0 0,0-1 0,0 1 0,0 0 0,1-1 0,-1 1 0,0-1 0,0 1 0,0-1 0,1 1 0,-1-1 0,2 0 0,4 1 0,1 0 0,-1-1 0,0 0 0,13-2 0,36-7 0,-1-2 0,-1-3 0,0-2 0,59-26 0,-92 33-273,0-1 0,-1-1 0,0 0 0,27-21 0,-24 11-6553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16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24575,'0'0'0,"0"6"0,16 93 0,31 111 0,-9-47 0,-21-58-1365,-13-58-5461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16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24575,'6'-7'0,"-2"6"0,0 0 0,0 0 0,0 0 0,0 0 0,0 0 0,0 1 0,1 0 0,-1 0 0,0 0 0,4 1 0,14 1 0,0 1 0,-1 1 0,1 1 0,-1 1 0,0 1 0,-1 1 0,30 15 0,-18-6 0,-1 2 0,0 2 0,48 41 0,-56-41 0,30 35 0,-43-44 0,-1 1 0,0 0 0,0 1 0,10 23 0,-17-32 0,0-1 0,-1 1 0,1 0 0,-1-1 0,0 1 0,-1 0 0,1 0 0,-1 0 0,0 0 0,0 0 0,0-1 0,-1 7 0,-1-6 0,1-1 0,-1 0 0,1 1 0,-1-1 0,0 0 0,-1 0 0,1 0 0,-1-1 0,0 1 0,0 0 0,0-1 0,0 0 0,-5 4 0,-3 1 18,0 0 0,-1 0 0,0-1 0,0-1-1,-25 10 1,-69 14-1490,38-15-5354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2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24575,'0'0'0,"0"0"0,2 7 0,17 26 0,16 34 0,-14-15 0,-3 1 0,14 65 0,10 115 0,-2 74-404,-34-228-323,-8 149-1,-4-168-5604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26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24575,'0'0'0,"0"0"0,0-1 0,1 1 0,-1-1 0,0 1 0,0 0 0,1-1 0,-1 1 0,0-1 0,1 1 0,-1 0 0,0-1 0,1 1 0,-1 0 0,0 0 0,1-1 0,0 1 0,4-2 0,-1 1 0,1 0 0,0 0 0,0 0 0,0 1 0,0-1 0,0 1 0,9 1 0,6 1 0,-1 1 0,1 0 0,-1 2 0,0 0 0,0 1 0,-1 1 0,25 12 0,-20-7 0,-1 1 0,0 1 0,0 1 0,-1 1 0,21 22 0,-31-27 0,0 1 0,-1 1 0,0 0 0,-1 0 0,0 1 0,-1 0 0,8 21 0,-11-23 0,-1 1 0,0 0 0,-1 1 0,0-1 0,-1 1 0,-1-1 0,0 1 0,-1-1 0,-1 16 0,-2-10 10,-1 1 0,0-1 0,-1 0 0,-2 0 0,0-1 0,0 0 0,-2 0 0,0 0 0,-1-1 0,-1-1 0,-13 17 0,-1-4-307,-1-1 0,-1-1 0,-1-1 0,-56 38 0,35-31-6529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2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24575,'0'0'0,"-3"90"0,-4-1 0,-24 123 0,25-187 0,3-12 0,1 1 0,0-1 0,0 0 0,1 16 0,1-28 0,0 0 0,1 0 0,-1 0 0,0 1 0,1-1 0,-1 0 0,1 0 0,-1 0 0,1 0 0,0 0 0,-1 0 0,1 0 0,0 0 0,0 0 0,0 0 0,-1 0 0,1 0 0,0-1 0,0 1 0,0 0 0,0-1 0,1 1 0,-1-1 0,2 2 0,3 0 0,0 0 0,1-1 0,9 2 0,-13-3 0,38 5 3,0-2 0,0-2-1,50-5 1,126-24-339,-176 22 150,180-26-1179,-136 20-4950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2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24575,'0'7'0,"1"0"0,0 0 0,0 0 0,3 9 0,-1-7 0,58 178 0,-40-129 0,31 84-119,200 525-1199,-247-657 1318,66 150-29,-55-128 20,2 0 0,37 49 0,-50-74 5,0-1-1,0 0 1,1-1 0,11 10 0,-15-14 13,-1 0 0,0 0 1,1 0-1,0 0 0,-1-1 1,1 1-1,-1 0 0,1-1 0,0 1 1,0-1-1,-1 0 0,1 0 0,0 1 1,0-1-1,-1 0 0,1 0 1,0-1-1,0 1 0,-1 0 0,1-1 1,0 1-1,-1-1 0,1 1 1,0-1-1,-1 0 0,1 0 0,2-1 1,1-2 136,-1 0 0,1 0 1,-1 0-1,1-1 1,-1 1-1,6-10 0,0-3-61,9-19 0,1-7-132,24-80-1,3-54-699,35-241-356,-21-6-459,-29 189 539,-18 134-2578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27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24575,'0'0'0,"0"0"0,26 427 0,-6-203 0,-18-175-682,-5 75-1,0-89-6143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2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24575,'29'3'0,"-5"2"0,-1 1 0,1 2 0,38 17 0,63 43 0,0 17 0,-108-71 0,0 1 0,-1 0 0,-1 1 0,24 33 0,-33-40 0,-1 0 0,0 0 0,0 1 0,-1-1 0,-1 1 0,0 0 0,0 0 0,0 0 0,-2 0 0,1 0 0,-1 1 0,-1 15 0,-1-13 0,0 0 0,-1 0 0,-1 0 0,0 0 0,-1-1 0,0 1 0,-1-1 0,0 0 0,-10 16 0,0-4 17,-1-1 0,-2-1 1,0-1-1,-1-1 0,-1 0 0,-22 16 0,-13 6-760,-76 43 1,97-65-6084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2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24575,'0'0'0,"1"-1"0,7-4 0,14-1 0,17-3 0,17-3 0,11-3 0,4-6 0,-1-1 0,-6-1 0,-14 5-8191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28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24575,'0'0'0,"0"0"0,2 0 0,8 4 0,16 6 0,21 5 0,23-1 0,24-5 0,29-12 0,58-31-2146,-2-10-3899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2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955 195 24575,'0'15'0,"0"11"0,0-26 0,0 0 0,0 0 0,0 0 0,0 0 0,0 0 0,0 0 0,0 0 0,0 0 0,0 1 0,0-1 0,0 0 0,0 0 0,0 0 0,0 0 0,0 0 0,0 0 0,0 0 0,0 0 0,0 0 0,0 0 0,0 0 0,0 0 0,0 0 0,0 0 0,0 0 0,0 0 0,0 0 0,0 0 0,0 0 0,0 1 0,0-1 0,0 0 0,0 0 0,-1 0 0,1 0 0,0 0 0,0 0 0,0 0 0,0 0 0,0 0 0,0 0 0,0 0 0,0 0 0,0 0 0,0 0 0,0 0 0,0 0 0,0 0 0,0 0 0,0 0 0,0 0 0,0 0 0,-1 0 0,1 0 0,0 0 0,-4-4 0,-4-5 0,-17-29 0,19 27 0,-1 0 0,-1 0 0,0 0 0,0 1 0,-15-13 0,9 11 0,-2 0 0,1 1 0,-2 1 0,1 0 0,-1 1 0,-1 1 0,0 1 0,0 0 0,0 1 0,-1 1 0,1 1 0,-1 1 0,-1 0 0,1 1 0,0 1 0,0 1 0,0 1 0,-1 1 0,1 0 0,0 2 0,-30 8 0,22-2 0,1 1 0,0 2 0,1 0 0,0 2 0,1 1 0,-24 19 0,18-9 0,0 2 0,2 0 0,-44 58 0,63-74 0,0 1 0,1 1 0,0 0 0,1 0 0,1 0 0,-7 21 0,11-26 0,-1 0 0,2 0 0,0 0 0,0 1 0,0-1 0,1 0 0,1 1 0,-1-1 0,2 0 0,-1 1 0,6 16 0,-2-14 0,0 1 0,1-1 0,1 0 0,0 0 0,0-1 0,1 0 0,0 0 0,1-1 0,1 0 0,-1-1 0,1 0 0,1 0 0,0-1 0,0 0 0,14 6 0,-18-11 0,0 0 0,1 0 0,-1-1 0,1 0 0,-1 0 0,1-1 0,0 0 0,-1 0 0,1-1 0,0 0 0,0 0 0,-1-1 0,1 0 0,14-4 0,-4-1 0,0 0 0,0-1 0,-1-1 0,32-20 0,-26 13 0,-2-1 0,1-1 0,-2-1 0,0-1 0,-2-1 0,0-1 0,22-31 0,-19 20 0,-2-2 0,-1 0 0,-1-1 0,20-60 0,-34 85 0,-1 7 0,-1-1 0,0 1 0,0-1 0,0 0 0,0 0 0,-1-5 0,2 22 0,1 0 0,-1-1 0,2 1 0,4 11 0,24 50 0,-20-49 0,1 4 0,88 176 0,-85-179 0,0 0 0,2-2 0,0 0 0,2-1 0,35 32 0,4-8-1365,-4-12-5461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3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24575,'1'2'0,"-1"0"0,1 0 0,-1 0 0,1 0 0,0 0 0,0 0 0,0 0 0,0 0 0,0 0 0,2 1 0,0 3 0,4 6 0,8 12 0,-2 1 0,15 38 0,-20-41-195,-1 0 0,-2 1 0,0 0 0,-1 0 0,-1 0 0,-1 38 0,-3-31-6631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33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24575,'17'-5'0,"2"3"0,0 1 0,0 0 0,1 2 0,-1 0 0,0 1 0,0 1 0,21 5 0,-16-1 0,1 1 0,-1 1 0,0 1 0,41 24 0,-57-29 0,0 1 0,0-1 0,-1 1 0,0 1 0,8 8 0,-12-13 0,-1 1 0,0 0 0,0 0 0,0 0 0,0 1 0,-1-1 0,1 0 0,-1 1 0,0-1 0,0 0 0,0 1 0,0 0 0,-1-1 0,1 1 0,-1-1 0,0 8 0,-2-4 8,1 0 0,-1 0 0,0-1 0,-1 1 0,0 0 0,0-1 0,0 0 0,-1 0 0,0 0 0,0 0 0,0 0-1,-1-1 1,-6 6 0,-10 8-661,-41 31-1,58-47 485,-47 33-6657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34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24575,'0'0'0,"0"3"0,0 6 0,0 9 0,0 10 0,2 10 0,2 7 0,3 1 0,4-2 0,3-2 0,4-5 0,-1-9-8191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3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0 371 24575,'4'0'0,"70"-4"0,-42 1 0,74-6 0,47-5-407,43-5-1224,41-7 695,541-74-3439,-47 4 2875,2 26-262,-513 57 1400,-32 5 394,-39 2 433,-36 3 1820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3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24575,'0'0'0,"0"2"0,0 6 0,0 11 0,0 15 0,-2 15 0,-3 22 0,-2 16 0,0 10 0,2-1 0,1-5 0,1-11 0,3-15 0,4-16 0,3-16 0,0-12-8191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35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24575,'0'-107'0,"0"105"0,0 1 0,0 0 0,0-1 0,1 1 0,-1 0 0,0 0 0,1-1 0,-1 1 0,0 0 0,1 0 0,0 0 0,-1 0 0,1 0 0,0 0 0,0 0 0,-1 0 0,1 0 0,0 0 0,0 0 0,0 0 0,0 0 0,2-1 0,2 0 0,0 0 0,-1 0 0,1 0 0,9-2 0,17-2 0,0 0 0,50-1 0,70 6 0,-137 1 0,740 35-2608,-424-14 982,1072 16-3634,485-54 5260,-358-2-1194,-1141 5 2491,-6-24 4299,-369 36-5076,3 0 18,1-1 0,25-8-1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3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24575,'0'0'0,"0"0"0,6-2 0,9-2 0,14-1 0,17 1 0,21 0 0,19 4 0,8 1 0,-3 1 0,-6-2 0,-12-3 0,-11-3 0,-13-2 0,-13-4 0,-10-1 0,-10 1-8191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3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24575,'0'0'0,"1"3"0,99 309 0,-14-38 0,-78-251 0,1-1 0,2 0 0,19 32 0,-21-41 0,0-1 0,1 0 0,0-1 0,1 0 0,0-1 0,21 15 0,14 3-1365,-7-8-5461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3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642 0 24575,'-18'1'0,"0"0"0,1 1 0,-1 1 0,0 1 0,1 0 0,0 1 0,0 1 0,0 1 0,1 0 0,0 1 0,0 1 0,-15 11 0,6-3 0,2 1 0,-22 22 0,33-28 0,0 0 0,1 1 0,1 0 0,1 1 0,-10 16 0,16-24 0,0 0 0,1 0 0,0 1 0,0-1 0,0 0 0,1 1 0,-1 0 0,2-1 0,-1 1 0,1-1 0,0 1 0,0 0 0,1-1 0,0 1 0,0-1 0,0 1 0,1-1 0,0 1 0,1-1 0,-1 0 0,6 9 0,35 55 0,-26-46 0,17 36 0,-32-56 0,0 1 0,-1-1 0,1 0 0,-1 1 0,0-1 0,0 1 0,0-1 0,-1 1 0,1-1 0,-1 6 0,-1-7 0,1 0 0,-1 1 0,0-1 0,0 0 0,0 0 0,0 1 0,-1-1 0,1 0 0,-1-1 0,0 1 0,0 0 0,0 0 0,0-1 0,-4 5 0,-7 4 0,0 0 0,0-1 0,-28 16 0,-49 19 0,76-38 0,-12 5-103,-66 35-1159,71-33-5564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4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24575,'1'12'0,"4"28"0,16 62 0,-16-80 0,46 186 0,21 91 0,-49-194 0,24 122 0,-42-204 0,-1-1 0,-2 1 0,0 0 0,-2 35 0,0-60 0,0-4 0,1 1 0,0 0 0,0-1 0,3-7 0,3-1 0,0-1 0,1 1 0,1 0 0,0 1 0,1 0 0,21-21 0,-9 12 0,2 0 0,39-25 0,-45 35 0,0 0 0,1 1 0,0 1 0,1 1 0,23-7 0,-34 14 0,1-1 0,-1 2 0,0-1 0,1 1 0,-1 1 0,11 0 0,-14 0 0,0 1 0,1 0 0,-1 1 0,0-1 0,0 1 0,0 0 0,0 1 0,0 0 0,10 6 0,-12-7 0,-1 0 0,0 1 0,0-1 0,0 1 0,0 0 0,-1-1 0,1 1 0,-1 1 0,0-1 0,1 0 0,-2 1 0,1-1 0,0 1 0,-1-1 0,1 1 0,-1 0 0,0 0 0,0-1 0,0 1 0,-1 0 0,0 0 0,1 0 0,-1 0 0,-1 0 0,1 0 0,-1 0 0,1 0 0,-1 0 0,0-1 0,0 1 0,-1 0 0,1-1 0,-4 7 0,-1 1 0,-1-1 0,0 0 0,-1 0 0,0 0 0,0-1 0,-15 12 0,0-2 0,-41 25 0,30-23 0,-2-3 0,0-1 0,-64 22 0,35-20 0,-90 14 0,131-29-273,0 0 0,0-2 0,0-1 0,-34-3 0,34-1-6553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41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24575,'0'14'0,"1"2"0,1 0 0,1 0 0,1 0 0,0 0 0,9 23 0,-4-14 0,23 71-682,67 139-1,-82-203-6143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42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24575,'0'0'0,"0"7"0,1 46 0,3 0 0,17 81 0,37 99 0,-45-186-85,1 0-555,8 54 0,-20-81-6186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42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24575,'0'-1'0,"0"1"0,1 0 0,-1-1 0,0 1 0,0 0 0,0-1 0,0 1 0,0 0 0,1-1 0,-1 1 0,0 0 0,0-1 0,1 1 0,-1 0 0,0 0 0,1-1 0,-1 1 0,0 0 0,0 0 0,1-1 0,-1 1 0,0 0 0,1 0 0,0 0 0,10-4 0,-10 4 0,15-3 0,1 0 0,0 1 0,-1 1 0,1 1 0,0 0 0,0 1 0,0 1 0,29 7 0,-24-3 0,-1 0 0,0 2 0,-1 0 0,0 1 0,0 1 0,24 17 0,-35-21 0,-1 1 0,1 0 0,-1 0 0,0 1 0,-1 0 0,10 13 0,-13-15 0,0 0 0,-1 1 0,0-1 0,0 0 0,-1 1 0,1 0 0,-1 0 0,-1-1 0,1 1 0,-1 0 0,0 8 0,-1-5 0,0 0 0,-1-1 0,0 0 0,0 1 0,-1-1 0,-1 0 0,1 1 0,-2-1 0,-5 13 0,2-10 0,0 0 0,-1-1 0,0 0 0,0 0 0,-20 18 0,8-11 0,0-1 0,-28 17 0,-44 21 0,19-15-1365,11-8-5461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44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24575,'-1'1'0,"1"0"0,-1 0 0,0 0 0,1 0 0,-1 0 0,1 0 0,-1 0 0,1 0 0,0 0 0,-1 0 0,1 0 0,0 0 0,0 0 0,0 0 0,0 0 0,0 1 0,0-1 0,0 0 0,0 2 0,7 23 0,-7-25 0,13 34 0,1-1 0,30 53 0,-24-52 0,8 20-193,301 545-446,-323-590 635,56 89-9,-51-84 14,1 1 0,0-2 0,27 26-1,-36-38 29,-1 0 0,0 0 1,1-1-1,0 1 0,-1 0 0,1-1 0,0 0 0,0 1 0,-1-1 0,1-1 0,0 1 0,5 1 0,-5-2-4,-1 0 0,1-1 0,-1 1 0,1 0 0,-1-1-1,1 0 1,-1 1 0,1-1 0,-1 0 0,1 0 0,-1 0 0,0-1 0,0 1 0,0 0 0,3-4 0,5-4-16,0 0 0,-1-1 1,-1 0-1,1 0 1,-2-1-1,1-1 0,10-22 1,32-93-18,-47 118 10,55-170-684,67-357-1,-119 498-6143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47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47 243 24575,'-2'0'0,"1"0"0,0 0 0,-1 1 0,1-1 0,0 1 0,0-1 0,-1 1 0,1-1 0,0 1 0,0 0 0,0 0 0,0-1 0,-1 1 0,1 0 0,1 0 0,-1 0 0,0 0 0,-1 2 0,0 0 0,-1 0 0,1 0 0,1 1 0,-1-1 0,-1 5 0,0 2 0,1-1 0,0 1 0,0 0 0,0 15 0,4 39 0,-1-49 0,1-1 0,1 0 0,0 0 0,2-1 0,-1 1 0,1-1 0,1 0 0,0 0 0,1-1 0,1 0 0,0 0 0,0 0 0,18 18 0,-23-27 0,0 0 0,1 0 0,-1-1 0,1 1 0,-1-1 0,1 0 0,0 0 0,0 0 0,0 0 0,0-1 0,0 1 0,6 0 0,-3-1 0,-1-1 0,0 0 0,0 0 0,0 0 0,0-1 0,0 0 0,0 0 0,11-4 0,17-7 0,-1-2 0,45-26 0,170-115-1151,-8-19 631,-196 141 643,102-76-1230,-20 14-4429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4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43 581 24575,'-2'-1'0,"1"1"0,0-1 0,0 0 0,0 0 0,0 0 0,0 0 0,0 0 0,-1-2 0,-1 0 0,-26-24 0,43 47 0,2-1 0,0 0 0,29 26 0,-35-36 0,1 0 0,1 0 0,-1-2 0,1 1 0,1-2 0,-1 1 0,26 7 0,-31-12 0,0 0 0,1-1 0,0 0 0,-1-1 0,1 0 0,-1 0 0,1 0 0,-1-1 0,1 0 0,-1-1 0,12-3 0,5-4 0,-1 0 0,26-15 0,289-185 0,-81 18-109,-12-12-2237,-169 138-3390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4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24575,'3'3'0,"11"19"0,0 0 0,18 44 0,8 29-210,-5 2-1,-3 1 1,22 123-1,16 314-631,-59-375 410,-15 220 1,0-331 431,-3 0 0,-2 0 0,-2-1 0,-2 0 0,-2-1 0,-2-1 0,-2-1 0,-2 0 0,-45 69 0,49-87 0,-2-1 0,-22 23 0,33-40 0,-1-1 0,0 1 0,0-2 0,-1 0 0,0 0 0,0 0 0,0-1 0,-17 6 0,23-10 6,0-1 0,-1 1 0,1-1 0,-1 0 1,1-1-1,-1 1 0,1-1 0,-1 0 1,0 0-1,1 0 0,-1 0 0,1-1 0,-1 0 1,1 0-1,-1 0 0,-4-2 0,5 0 71,0 1 1,0-1-1,0 1 0,0-1 0,0 0 0,0 0 0,1-1 0,0 1 0,-1-1 0,1 0 0,1 0 0,-1 0 1,1 0-1,-1 0 0,-2-8 0,0-1-30,1 0 1,1 0-1,0 0 1,0 0-1,0-17 1,1 2-66,5-47 0,1 34 19,3 0 0,1 1 1,2 0-1,1 1 0,21-45 0,-6 26-431,3 1 0,57-84-1,-14 41-5517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3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1 560 24575,'0'15'0,"0"-14"0,0 3 0,0-5 0,4-9 0,13-12 0,1 1 0,1 1 0,30-26 0,-25 24 0,64-60 0,117-144 0,-183 197 0,18-22 0,-34 44 0,0 1 0,1 0 0,0 0 0,14-9 0,-18 13 0,-1 1 0,1-1 0,0 1 0,0 0 0,0 1 0,0-1 0,0 0 0,0 1 0,0-1 0,0 1 0,0 0 0,0 0 0,0 0 0,0 1 0,0-1 0,-1 1 0,1-1 0,0 1 0,0 0 0,0 0 0,0 0 0,-1 1 0,1-1 0,3 3 0,5 3 0,-1 1 0,0 1 0,0 0 0,10 12 0,-13-14 0,35 38 0,-3 2 0,-1 2 0,-3 2 0,-2 1 0,-2 1 0,-2 2 0,-3 0 0,-3 2 0,28 99 0,-48-145 0,-1 1 0,0 0 0,1 16 0,-3-23 0,0 0 0,-1 0 0,1 0 0,-1 1 0,0-1 0,-1 0 0,1 0 0,-1 0 0,0 0 0,-2 4 0,-2 0 0,1-1 0,-1 1 0,-1-1 0,1-1 0,-1 1 0,-9 6 0,-52 37 0,52-40 0,-307 183 0,-18-34 0,330-155 0,0 0 0,0-1 0,-16 5 0,20-9 0,5-2 0,9-7 0,8-2 0,-1 0 0,33-17 0,10-1-18,95-35 0,70-7-1129,-40 26 1068,272-32 0,189 25-1128,-563 48-4436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5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1 465 24575,'0'1'0,"0"1"0,1 0 0,-1-1 0,1 1 0,-1-1 0,1 1 0,0-1 0,0 0 0,0 1 0,1 1 0,3 4 0,43 71 0,3-2 0,74 83 0,-120-153 0,-1-2 0,-1 0 0,1 0 0,0 0 0,7 4 0,-10-7 0,0 0 0,0 0 0,0-1 0,1 1 0,-1-1 0,0 1 0,1-1 0,-1 0 0,0 1 0,1-1 0,-1 0 0,0 0 0,1 0 0,-1 0 0,1 0 0,-1 0 0,0 0 0,1-1 0,-1 1 0,0 0 0,1-1 0,1 0 0,6-4 0,-1 0 0,0-1 0,13-11 0,-12 9 0,-1 1-8,407-358-491,7 3-1929,-340 302-2828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51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24575,'3'9'0,"28"60"0,-13-30 0,-6-11 0,2 0 0,0-1 0,32 44 0,-45-69 0,1-1 0,-1 0 0,1 1 0,-1-1 0,1 0 0,-1 0 0,1 0 0,0 0 0,-1 0 0,1 0 0,0-1 0,0 1 0,-1 0 0,1-1 0,0 1 0,0-1 0,0 0 0,3 0 0,3 0 0,0 0 0,0-1 0,10-3 0,-16 4 0,23-6 0,0-1 0,0-1 0,30-14 0,71-42 0,-94 47 0,350-179-1204,-223 121 816,33-5-1943,2 5-1937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53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12 717 24575,'-2'9'0,"-2"18"0,1-1 0,1 1 0,2 36 0,0-28 0,0-10 0,-1-1 0,4 34 0,-2-52 0,0 0 0,0 0 0,0 0 0,1 0 0,0 0 0,1 0 0,-1 0 0,1-1 0,0 1 0,6 7 0,-6-9 0,1-1 0,0 1 0,0-1 0,0 0 0,0-1 0,0 1 0,1-1 0,-1 0 0,1 0 0,0 0 0,-1 0 0,1-1 0,0 0 0,0 0 0,0 0 0,8 0 0,6-1 0,-1 0 0,1-1 0,24-5 0,1-2 8,0-2 1,49-18-1,85-45-422,-3-9-1142,243-139-820,-1-13 590,155-85-330,-312 182 2148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8:1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660 172 24575,'-7'-1'0,"-1"0"0,1-1 0,0 1 0,0-2 0,0 1 0,0-1 0,0 0 0,1-1 0,-7-3 0,9 4 0,-80-46 0,40 23 0,-79-37 0,114 59 0,11 5 0,19 5 0,-16-4 0,21 6 0,1 2 0,24 13 0,-45-18 0,-7-1 0,-15 1 0,11-3 0,-179 40 0,6-2 0,178-40 0,-10 3 0,0 0 0,0 0 0,0 1 0,-15 8 0,24-12 0,1 0 0,-1 0 0,1 1 0,-1-1 0,1 0 0,-1 0 0,1 1 0,-1-1 0,1 1 0,0-1 0,-1 0 0,1 1 0,0-1 0,-1 1 0,1-1 0,0 0 0,0 1 0,-1-1 0,1 1 0,0-1 0,0 1 0,0-1 0,-1 1 0,1-1 0,0 1 0,0-1 0,0 2 0,1-1 0,-1 0 0,1 0 0,0-1 0,0 1 0,-1 0 0,1-1 0,0 1 0,0 0 0,0-1 0,0 1 0,-1-1 0,1 1 0,0-1 0,0 1 0,0-1 0,1 0 0,21 7-426,47 7 0,-61-13-87,52 9-6313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8:18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48 24575,'-1'-1'0,"1"-1"0,0 1 0,-1-1 0,1 1 0,-1-1 0,1 1 0,-1 0 0,0-1 0,1 1 0,-1 0 0,0 0 0,0-1 0,0 1 0,-2-2 0,0 1 0,0-1 0,0 0 0,0 1 0,-5-3 0,-11-3 0,18 7 0,-1 1 0,1 0 0,0-1 0,-1 1 0,1 0 0,0 0 0,-1-1 0,1 1 0,0 0 0,-1 1 0,1-1 0,0 0 0,-2 1 0,2-1 0,0 1 0,0 0 0,1 0 0,-1 0 0,0 0 0,1 0 0,-1 0 0,1 0 0,-1 0 0,1 0 0,0 0 0,-1 0 0,1 1 0,0-1 0,0 2 0,-2 4 0,-3 15 0,0 1 0,1 0 0,-1 28 0,4 69 0,1-93 0,0 1-227,2-1-1,0 0 1,2 0-1,1-1 1,15 45-1,-7-37-6598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8:19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24575,'4'0'0,"-1"0"0,1 0 0,-1 1 0,1-1 0,-1 1 0,1 0 0,-1 0 0,0 0 0,5 3 0,2 0 0,-9-3 0,61 23 0,-55-20 0,0-1 0,0 1 0,-1 1 0,1-1 0,-1 1 0,8 8 0,-13-12 0,0 0 0,0 0 0,-1 0 0,1 0 0,0 0 0,-1 0 0,1 0 0,-1 0 0,0 0 0,1 0 0,-1 0 0,0 0 0,1 0 0,-1 1 0,0-1 0,0 0 0,0 0 0,0 0 0,0 0 0,-1 1 0,1-1 0,0 0 0,0 0 0,-1 0 0,1 0 0,-1 0 0,1 0 0,-2 2 0,-1 3 0,-1-1 0,1 0 0,-1-1 0,-7 8 0,-77 63-1365,37-35-5461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8:2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24575,'45'11'0,"-7"-7"0,-1-2 0,52-3 0,-46 0 0,25 0 0,13-1 0,102 10 0,-178-7 0,1-1 0,0 1 0,0 0 0,0 0 0,7 3 0,-12-3 0,0-1 0,0 0 0,0 1 0,0-1 0,0 1 0,0-1 0,-1 1 0,1 0 0,0-1 0,0 1 0,0 0 0,-1-1 0,1 1 0,0 0 0,-1 0 0,1 0 0,-1-1 0,1 1 0,-1 0 0,1 0 0,-1 0 0,0 0 0,1 0 0,-1 0 0,0 0 0,0 0 0,0 0 0,0 0 0,0 0 0,0 0 0,0 0 0,0 2 0,-1 1 3,-1 0 0,1 0 1,-1 0-1,1-1 0,-1 1 0,-1 0 0,-3 5 0,-22 24-1393,-8 3-5436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8:29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24575,'-18'0'0,"10"-1"0,-1 1 0,-11 2 0,19-2 0,-1 0 0,1 1 0,0-1 0,-1 1 0,1-1 0,0 1 0,0 0 0,0-1 0,0 1 0,0 0 0,-1 0 0,1 0 0,1 0 0,-1 0 0,0 0 0,0 0 0,0 0 0,-1 2 0,0 2 0,0-1 0,0 1 0,0-1 0,-1 7 0,-2 13 0,2 0 0,0 0 0,1 46 0,2-47 0,1 99 0,5 0 0,25 143 0,-24-225 0,22 67 0,-26-95 0,1-1 0,1-1 0,0 1 0,1-1 0,0 0 0,0 0 0,1 0 0,0-1 0,1 0 0,15 13 0,-18-18 10,1 0 0,0 0 0,0-1 0,1 1 0,-1-2 1,1 1-1,0-1 0,-1 0 0,1 0 0,12 1 0,-5-2-305,1 0-1,-1-1 1,0-1 0,18-3 0,22-6-6531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8:30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1 324 24575,'0'0'0,"2"0"0,8-2 0,20-4 0,27-13 0,33-18 0,33-20 0,21-15-1704,-5 0 1704,-26 13-6487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8:3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24575,'0'0'0,"0"0"0,0 0 0,0 0 0,2 0 0,4-2 0,9-2 0,10-3 0,9-3 0,13-7 0,16-9 0,16-12 0,3-6 0,-11 3-8191</inkml:trace>
  <inkml:trace contextRef="#ctx0" brushRef="#br0" timeOffset="1">35 727 24575,'0'0'0,"0"0"0,2 0 0,6-2 0,11-5 0,22-8 0,29-15 0,28-20 0,12-8 0,-14 5-8191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39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24575,'1'24'0,"2"0"0,0-1 0,11 37 0,-7-28 0,161 648-1086,-111-474 448,93 351-404,-36 7 1776,-111-546-356,0 4-233,1 33-1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8:3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416 194 24575,'1'28'0,"0"-1"0,2 0 0,1-1 0,2 1 0,0-1 0,2 0 0,0 0 0,19 37 0,-21-52 0,0-1 0,0 0 0,1 0 0,0-1 0,1 1 0,0-2 0,0 1 0,1-1 0,0-1 0,0 1 0,1-1 0,0-1 0,1 0 0,-1-1 0,1 0 0,0 0 0,0-1 0,0 0 0,1-1 0,19 2 0,-19-3 0,-1-1 0,1-1 0,-1 0 0,1-1 0,-1 0 0,0-1 0,1 0 0,-1 0 0,0-1 0,0-1 0,18-9 0,-20 9 0,-1-1 0,0 0 0,0-1 0,0 0 0,-1 0 0,0-1 0,0 0 0,0 0 0,-1 0 0,0-1 0,-1 0 0,0 0 0,0 0 0,5-13 0,-7 11 0,1-1 0,-1 1 0,0-1 0,-1 0 0,-1 0 0,0 0 0,0 0 0,-1 0 0,0-1 0,-1 1 0,0 0 0,-1 0 0,-1 0 0,1 1 0,-7-17 0,3 12 0,-1 1 0,0 0 0,-1 0 0,-1 1 0,0 0 0,0 1 0,-2-1 0,1 2 0,-1 0 0,-20-16 0,10 12-79,-2 1 0,1 0 0,-2 2 0,0 1 0,-38-13 0,25 12-40,0 3 1,0 1-1,-48-4 1,51 9 178,0 2 1,0 2-1,0 1 0,-44 8 1,51-5-313,1 2 1,0 0-1,1 2 1,0 1-1,-45 23 1,23-1-5785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8:3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24575,'0'0'0,"2"0"0,12 2 0,25 4 0,24 3 0,21 0 0,21-3 0,15-9 0,7-9-889,-4-8 889,-10-9 0,-22-1 0,-26 5-7302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8:31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24575,'6'6'0,"29"35"8,-1 2 0,-3 1 0,36 66-1,-33-42-302,48 130 0,-67-152 276,-2 0 1,-2 0-1,-2 1 0,-2 0 1,1 75-1,-10-66 300,2 24-1815,2-60-4733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8:32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24575,'0'0'0,"0"0"0,0 0 0,0-2 0,2-3 0</inkml:trace>
  <inkml:trace contextRef="#ctx0" brushRef="#br0" timeOffset="1">235 320 24575,'0'0'0,"0"0"0,0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35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6 24575,'-1'0'0,"1"0"0,-1 1 0,0-1 0,0 1 0,0-1 0,1 1 0,-1-1 0,0 1 0,1 0 0,-1-1 0,0 1 0,1 0 0,-1-1 0,1 1 0,-1 0 0,1 0 0,0 0 0,-1 1 0,-1 1 0,-12 22 0,1 0 0,-11 33 0,18-42 0,1 0 0,1 1 0,1 0 0,0 0 0,0 18 0,3-30 0,0 0 0,0 0 0,0 1 0,1-1 0,0 0 0,0 0 0,1 0 0,0 0 0,-1 0 0,1 0 0,1 0 0,-1 0 0,4 4 0,-2-4 0,0 0 0,0-1 0,0 1 0,1-1 0,0 0 0,0 0 0,0-1 0,0 1 0,1-1 0,8 4 0,-4-3 0,0-1 0,0 0 0,-1 0 0,2-1 0,-1 0 0,0-1 0,0 0 0,1 0 0,-1-1 0,0-1 0,1 0 0,-1 0 0,17-5 0,-19 4 0,0-1 0,-1 0 0,1 0 0,-1-1 0,1 0 0,-1 0 0,0-1 0,-1 0 0,1 0 0,-1 0 0,0-1 0,0 0 0,-1 0 0,0-1 0,0 1 0,0-1 0,5-12 0,-7 13 0,0-1 0,0 1 0,-1-1 0,0 0 0,0 0 0,-1 0 0,1 0 0,-2 0 0,1 0 0,-1-1 0,0 1 0,0 0 0,-1 0 0,0 0 0,0 0 0,-1 0 0,0 0 0,0 0 0,-1 0 0,0 0 0,0 1 0,-7-11 0,3 8 0,-1 0 0,0 1 0,-1 0 0,0 0 0,0 1 0,-1 0 0,1 0 0,-2 1 0,1 1 0,-15-7 0,11 7 0,0 0 0,0 1 0,-1 0 0,0 1 0,0 0 0,1 2 0,-26-1 0,31 3-227,0-1-1,0 2 1,0-1-1,0 1 1,-15 5-1,5 2-6598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36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0,0 0 0,0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36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24575,'0'0'0,"1"20"0,0 1 0,1-1 0,2 1 0,0-1 0,1 0 0,1 0 0,1-1 0,0 0 0,2 0 0,0-1 0,1 0 0,14 19 0,-10-18 0,0-2 0,1 0 0,1-1 0,0 0 0,1-1 0,1-1 0,0-1 0,1 0 0,1-2 0,35 17 0,-42-23 0,-1-1 0,1 0 0,0-1 0,1 0 0,-1-1 0,0 0 0,1-1 0,13-1 0,-21 0 0,1-1 0,-1 0 0,0 0 0,1 0 0,-1-1 0,0 0 0,0-1 0,6-2 0,-8 2 0,0 1 0,0-1 0,0 0 0,0 0 0,-1 0 0,1 0 0,-1-1 0,0 1 0,0-1 0,-1 0 0,1 0 0,2-5 0,-3 4 0,1 0 0,-1 0 0,0-1 0,-1 1 0,1-1 0,-1 1 0,0-1 0,-1 0 0,1 0 0,-1 1 0,0-1 0,0 0 0,-2-7 0,0 6 0,0-1 0,0 1 0,-1-1 0,0 1 0,-1 0 0,1 0 0,-1 0 0,-8-10 0,-2 1 0,1 2 0,-2 0 0,1 0 0,-2 2 0,0 0 0,-30-17 0,18 12 0,-1 3 0,-33-13 0,51 23 0,-1 0 0,0 1 0,0 0 0,0 1 0,0 0 0,0 1 0,0 0 0,-20 2 0,26 0-273,0 0 0,0 0 0,0 1 0,-9 4 0,-13 9-6553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3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588 131 24575,'-2'-1'0,"0"1"0,-1 0 0,1-1 0,-1 1 0,1 0 0,-1 0 0,-3 1 0,-2 0 0,-1-1 0,0 0 0,-16-3 0,21 2 0,1 0 0,0 0 0,-1 0 0,1-1 0,0 0 0,0 1 0,0-1 0,0 0 0,-6-5 0,-9-9 0,-1 1 0,0 1 0,-27-15 0,35 23 0,0 1 0,0 1 0,0 0 0,-1 0 0,1 1 0,-1 0 0,0 1 0,-19-1 0,19 3 0,0 0 0,0 1 0,1 0 0,-1 1 0,0 1 0,1-1 0,-19 8 0,23-7 0,1 0 0,-1 1 0,1-1 0,-1 1 0,1 1 0,0-1 0,0 1 0,1 0 0,-1 0 0,1 1 0,0-1 0,1 1 0,-5 8 0,1 1 0,1 1 0,0 0 0,2 0 0,0 0 0,0 1 0,-3 29 0,4 1 0,1 56 0,3-84 0,-1-7 0,1 0 0,4 23 0,-4-33 0,1-1 0,0 1 0,-1 0 0,1-1 0,0 1 0,0-1 0,0 1 0,0-1 0,0 1 0,0-1 0,0 0 0,0 1 0,1-1 0,-1 0 0,3 1 0,2 2 0,0 0 0,10 4 0,-8-5 0,6 4 0,105 53 0,-97-48 0,-2 1 0,0 1 0,27 24 0,-39-30 0,-1-1 0,-1 1 0,0 0 0,0 0 0,0 1 0,-1 0 0,0 0 0,-1 0 0,0 0 0,0 1 0,-1 0 0,3 19 0,-4-21 0,-1 1 0,-1-1 0,0 1 0,0 0 0,0-1 0,-1 1 0,-1-1 0,1 1 0,-1-1 0,-1 0 0,0 0 0,0 0 0,0 0 0,-1 0 0,-8 12 0,1-6 14,0 0-1,-1-1 0,0-1 0,-1 0 1,-1-1-1,0 0 0,0-1 1,-17 9-1,9-7-310,-1-1 0,0-1 0,0-1 0,-50 11 0,29-12-6529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37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24575,'0'0'0,"0"0"0,0-1 0,0 1 0,0 0 0,0-1 0,0 1 0,0 0 0,0-1 0,1 1 0,-1 0 0,0 0 0,0-1 0,0 1 0,1 0 0,-1-1 0,0 1 0,0 0 0,0 0 0,1 0 0,-1-1 0,0 1 0,1 0 0,-1 0 0,0 0 0,0 0 0,1-1 0,0 1 0,3-2 0,0 0 0,1 0 0,-1 0 0,1 1 0,-1 0 0,1 0 0,0 0 0,8 0 0,6-2 0,71-7 0,48 0-363,45 0-1088,38 3 601,1011-2-1588,-736 23 908,-385-7-29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0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24575,'1'26'0,"6"34"0,-3-28 0,71 545-876,-31-246 496,-40-301 376,30 187-84,-33-211 3,0-1-32,-1 0 0,1-1-1,1 1 1,-1-1 0,1 1-1,0-1 1,0 1 0,3 4-1,2-3-5584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4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10 488 24575,'-5'-20'0,"0"-1"0,5 20 0,0 0 0,0 0 0,0 0 0,0 1 0,0-1 0,0 0 0,0 0 0,1 0 0,-1 0 0,0 0 0,0 0 0,1 1 0,-1-1 0,1 0 0,-1 0 0,1 0 0,-1 1 0,1-1 0,0-1 0,2 0 0,1-1 0,-1 1 0,1 0 0,0 0 0,0 0 0,0 1 0,0-1 0,6 0 0,-5 0 0,57-15 13,68-11 0,73 0-371,-197 27 333,181-19-1406,39 1 527,34 1-1289,35 1 1064,867-29-3550,5 17 2840,1578 2-1739,-1603 30 3491,-104 0 268,-3-14 1301,-635-2-289,-4-15 1553,-185-3-611,-155 19-1681,88-33 0,-82 21-1093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03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1 626 24575,'4'-3'0,"32"-13"0,0 2 0,44-11 0,-47 15 0,-19 6-2,250-80-777,-1-16 54,280-161 725,-384 178-1115,-110 57-4455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0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24575,'11'7'0,"1"1"0,-1 0 0,-1 1 0,1 1 0,15 19 0,-20-22 0,0 1 0,-1 1 0,0-1 0,0 1 0,-1-1 0,-1 1 0,1 1 0,1 9 0,11 64 0,6 88 0,3 27 0,-22-182 0,0 0 0,2 1 0,0-2 0,8 20 0,-10-30 0,-1 0 0,1 1 0,1-1 0,-1 0 0,1-1 0,0 1 0,0 0 0,0-1 0,1 0 0,-1 0 0,1-1 0,0 1 0,0-1 0,10 5 0,-7-5-455,0 0 0,16 3 0,15-1-6371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04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24575,'0'0'0,"0"0"0,0 4 0,7 79 0,-2-31 0,-3 168 0,-16 3 0,13-224 0,-3-6 0,-2-12 0,3 0 0,0 0 0,0-34 0,4 45 0,-1-1 0,1 0 0,0 0 0,1 0 0,0 1 0,0-1 0,1 1 0,4-11 0,-5 16 0,-1 1 0,1-1 0,-1 1 0,1 0 0,0-1 0,0 1 0,0 0 0,0 0 0,0 0 0,1 1 0,-1-1 0,1 0 0,-1 1 0,1 0 0,4-3 0,-2 3 0,-1 0 0,1 0 0,0 0 0,0 1 0,0-1 0,0 1 0,-1 0 0,10 2 0,1 1 0,1 1 0,-1 0 0,0 1 0,26 14 0,-14-6 0,-1 2 0,-1 1 0,0 1 0,-1 2 0,-1 0 0,-1 1 0,-1 1 0,-1 1 0,-1 1 0,0 1 0,-2 0 0,-1 1 0,-1 1 0,16 38 0,-30-61 0,2 4 0,0-1 0,-1 1 0,2 12 0,-4-15 0,-1-4 0,-5-6 0,-1-4 0,1-1 0,0 0 0,0-1 0,1 1 0,-7-24 0,-9-66 0,16 68 0,1 0 0,2-49 0,2 66 0,2 0 0,-1 0 0,2 0 0,0 1 0,1-1 0,1 1 0,9-20 0,-11 28 0,0 1 0,1 0 0,0 0 0,0 0 0,0 1 0,1-1 0,0 1 0,0 0 0,0 1 0,1-1 0,8-5 0,-6 6 0,-1 0 0,1 1 0,0 0 0,0 0 0,0 1 0,1 0 0,-1 0 0,14-1 0,-6 3 0,1 0 0,-1 1 0,1 1 0,-1 0 0,0 1 0,0 1 0,0 0 0,0 2 0,20 9 0,-9-1 15,0 0 0,-1 3 0,-1 0 0,0 1 0,-1 1 0,-1 2 0,36 41 0,-36-33-263,0 1 1,-2 1-1,-2 1 1,0 1-1,26 68 1,-20-29-6579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04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238 626 24575,'7'-3'0,"-2"0"0,-1-1 0,0 0 0,0 0 0,0-1 0,-1 1 0,0-1 0,1 0 0,-2 0 0,5-9 0,2-5 0,-2 0 0,0-1 0,-1 1 0,-1-1 0,-1-1 0,3-32 0,-5 20 0,-2-1 0,-1 1 0,-6-45 0,4 60 0,0 0 0,-2 0 0,0 1 0,0 0 0,-2 0 0,-13-25 0,17 36 0,-1 0 0,0 0 0,-1 1 0,1-1 0,-1 1 0,0 0 0,-1 0 0,-8-5 0,10 7 0,-1 0 0,0 1 0,1 0 0,-1 0 0,0 0 0,0 1 0,0 0 0,0 0 0,-1 0 0,1 0 0,0 1 0,-10 0 0,9 0 0,0 1 0,0 0 0,0 1 0,0-1 0,0 1 0,1 0 0,-1 0 0,0 1 0,1-1 0,0 1 0,0 1 0,0-1 0,0 1 0,0 0 0,1 0 0,-1 0 0,1 1 0,0-1 0,-6 11 0,4-5 0,0 0 0,1 1 0,0 0 0,1 0 0,0 0 0,1 0 0,1 1 0,-1-1 0,0 20 0,2-11-32,1 1-1,1-1 0,1 0 0,1 0 1,1 0-1,0 0 0,1-1 1,2 1-1,0-1 0,1-1 0,0 1 1,2-1-1,18 26 0,-13-23-25,2-1 0,0 0 0,1-1 0,1-1 1,1-1-1,0-1 0,1 0 0,1-2 0,0 0 0,30 12 0,-14-10-210,0-3 1,1 0 0,0-3-1,64 9 1,-33-12-278,125-1 0,-46-15-4124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7:50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24575,'0'16'0,"12"313"0,16-1 0,-7-86 0,-9-107-23,9 153-1319,-21-249-5484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7:50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24575,'8'-7'0,"0"5"0,-1 0 0,1 1 0,0 0 0,0 0 0,10 0 0,16 0 0,0 2 0,0 2 0,38 7 0,-47-5 0,0 1 0,-1 1 0,1 2 0,43 20 0,-55-21 0,0 0 0,0 1 0,0 0 0,-1 1 0,-1 1 0,1-1 0,13 19 0,-20-22 0,0 1 0,0-1 0,-1 1 0,0 0 0,0 0 0,3 11 0,-5-13 0,-1 0 0,0 0 0,0 0 0,0 0 0,-1 0 0,0 0 0,0 0 0,0 1 0,-3 9 0,1-6 0,-1-1 0,-1 1 0,1-1 0,-2 0 0,1-1 0,-1 1 0,0-1 0,-7 9 0,-10 8 0,-24 24 0,42-45 0,-110 102 132,18-17-1629,65-58-5329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7:51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24575,'0'0'0,"0"4"0,-4 18 0,-40 306 0,35 90 0,9-415 0,0 4 0,1-1 0,-1 1 0,3 8 0,-3-13 0,1 0 0,0-1 0,-1 1 0,1 0 0,0-1 0,0 1 0,-1-1 0,1 1 0,1-1 0,-1 1 0,0-1 0,0 0 0,0 0 0,1 1 0,-1-1 0,1 0 0,1 1 0,0-1 0,0 0 0,0 1 0,0-2 0,0 1 0,0 0 0,1-1 0,-1 1 0,6-1 0,29-4 0,-9-2 28,-1-1 0,37-15 0,52-27-695,-87 35-115,30-12-6044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7:51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24575,'0'0'0,"0"0"0,0 15 0,2-4 0,1 0 0,0 0 0,1 0 0,6 14 0,26 40 0,-27-51 0,1 0 0,0-1 0,1 0 0,0-1 0,18 15 0,-21-20 0,1-1 0,-1 0 0,1-1 0,1 0 0,-1 0 0,1-1 0,-1 0 0,1 0 0,19 3 0,-13-5 0,1-1 0,-1 0 0,0-1 0,0-1 0,1 0 0,-1-1 0,22-7 0,-7 1 0,0-2 0,50-24 0,-56 22 0,-2-1 0,33-22 0,-49 30 0,0-1 0,0 1 0,-1-1 0,0 0 0,0-1 0,-1 1 0,1-1 0,-1 0 0,-1-1 0,0 1 0,6-14 0,-9 19 0,0-1 0,0 0 0,-1 0 0,1 1 0,-1-1 0,1 0 0,-1 0 0,0 0 0,0 0 0,-1 0 0,1 0 0,0 1 0,-1-1 0,0 0 0,0 0 0,0 0 0,0 1 0,0-1 0,0 0 0,-1 1 0,1 0 0,-1-1 0,0 1 0,1 0 0,-1-1 0,0 1 0,-3-2 0,1 1 0,-1 0 0,1 0 0,-1 0 0,0 1 0,0 0 0,0 0 0,0 0 0,0 0 0,0 1 0,-1 0 0,1 0 0,0 1 0,-11-1 0,5 2-85,0-1 0,0 2-1,0 0 1,0 0 0,1 1-1,-1 1 1,1-1 0,-1 2-1,1-1 1,0 2 0,1-1-1,-1 1 1,1 0 0,1 1-1,-12 11 1,7-2-6741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7:5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24575,'0'0'0,"4"0"0,9 0 0,10 2 0,13-1 0,21-4 0,24-3 0,16-8 0,9-5 0,2-5 0,-8-5 0,-17-1 0,-23 6-8191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7:52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24575,'0'0'0,"0"0"0,2 2 0,4 9 0,5 13 0,7 25 0,5 35 0,5 30 0,4 24 0,1 13-1465,-5 2 1465,-6-14 0,-8-30-6726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41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222 496 24575,'-14'0'0,"-27"-1"0,19 0 0,0 1 0,0 1 0,-29 5 0,49-6 0,1 0 0,-1 1 0,1-1 0,-1 1 0,1-1 0,-1 1 0,1-1 0,0 1 0,-1 0 0,1 0 0,0 0 0,0 0 0,-1 0 0,1 0 0,0 0 0,0 0 0,0 0 0,0 0 0,0 0 0,1 1 0,-2 1 0,2-2 0,-1 1 0,1-1 0,0 0 0,0 1 0,0-1 0,0 0 0,0 1 0,1-1 0,-1 0 0,0 1 0,1-1 0,-1 0 0,0 0 0,1 0 0,0 1 0,-1-1 0,1 0 0,0 0 0,-1 0 0,1 0 0,0 0 0,0 0 0,0 0 0,0 0 0,2 1 0,2 2 0,1 1 0,0-2 0,0 1 0,0-1 0,1 1 0,-1-2 0,1 1 0,9 2 0,6 0 0,29 3 0,-28-5 0,-1-1 0,1-1 0,0-1 0,0-1 0,-1-2 0,1 0 0,-1-1 0,23-7 0,-33 7 0,0 0 0,-1-2 0,0 1 0,0-1 0,0-1 0,18-14 0,-21 15 0,-1-1 0,0-1 0,0 1 0,-1-1 0,0 0 0,-1-1 0,0 1 0,0-1 0,5-14 0,-5 10 0,0-1 0,-1 0 0,-1 0 0,-1 0 0,0 0 0,0-1 0,-2-22 0,0 26 0,-1 1 0,-1-1 0,0 1 0,0-1 0,-1 1 0,-1 0 0,1 0 0,-1 0 0,-1 1 0,0-1 0,-8-9 0,3 5 0,-1 2 0,0 0 0,-1 0 0,0 1 0,-1 1 0,0 0 0,-1 1 0,-15-9 0,9 8 0,-1 0 0,0 1 0,-1 2 0,0 0 0,-29-5 0,35 9-105,0 1 0,0 0 0,-1 2 0,1 0 0,-1 0 0,1 2 0,0 0 0,-1 1 0,1 0 0,0 2 0,1 0 0,-24 10 0,13 0-6721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7:54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1198 24575,'0'0'0,"-13"0"0,9 0 0,0 0 0,0-1 0,0 0 0,1 0 0,-1 0 0,0 0 0,1-1 0,-1 0 0,1 1 0,-1-1 0,1 0 0,0-1 0,0 1 0,0 0 0,-5-6 0,-2-3 0,0-1 0,-14-23 0,2 0 0,-22-51 0,-11-43 0,41 93 0,5 16 0,-53-142 0,53 134 0,2 0 0,1 0 0,-6-57 0,11 73 0,1 0 0,1 0 0,0 0 0,0 0 0,1 0 0,5-14 0,-6 21 0,1 1 0,0 0 0,0 0 0,0 0 0,0 0 0,1 0 0,0 0 0,4-4 0,-5 5 0,1 1 0,-1 0 0,1 0 0,-1 1 0,1-1 0,0 0 0,0 1 0,0 0 0,0-1 0,0 1 0,0 0 0,0 1 0,4-2 0,1 2 0,-1-1 0,0 1 0,1 1 0,-1-1 0,1 1 0,9 3 0,44 15 0,-55-17 0,25 10 0,-1 1 0,0 2 0,0 1 0,-2 1 0,0 1 0,-1 2 0,-1 1 0,-1 0 0,-1 2 0,0 1 0,-2 1 0,-1 1 0,22 36 0,-17-10 0,-26-67 0,-4-79 0,5 0 0,4 0 0,30-165 0,-7 135 0,-28 122 0,0 0 0,1 0 0,-1 0 0,1 0 0,0 0 0,0 0 0,0 0 0,2-3 0,-3 5 0,0 0 0,0 0 0,0-1 0,1 1 0,-1 0 0,0 0 0,0 0 0,1-1 0,-1 1 0,0 0 0,1 0 0,-1 0 0,0 0 0,0 0 0,1 0 0,-1 0 0,0 0 0,1 0 0,-1 0 0,0 0 0,0 0 0,1 0 0,0 0 0,0 1 0,0-1 0,0 0 0,0 1 0,0-1 0,0 1 0,0 0 0,-1-1 0,1 1 0,1 1 0,11 12 0,-1 0 0,0 2 0,18 31 0,-11-16 0,57 95-242,-7 2 0,75 192 0,-60-62 242,-84-256 2,3 6 101,-1-1 0,5 10 0,-6-15-214,0 0 0,0 0 0,0-1 0,0 1 0,0 0 0,1-1-1,-1 1 1,0-1 0,1 0 0,0 1 0,-1-1 0,1 0 0,3 2 0,6 0-6110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7:56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24575,'0'0'0,"0"0"0,6 0 0,60-5 0,-36 3 0,329-25-560,89-7-439,-96-11-161,-286 34-4312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7:56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0,2 4 0,6 11 0,13 17 0,15 21 0,11 19 0,4 19 0,-2 23 0,-10 19-1126,-11 9 1126,-10-10 0,-9-27-7065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7:57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1004 84 24575,'-47'-29'0,"31"20"0,0 1 0,-1 1 0,0 0 0,0 2 0,0 0 0,-1 1 0,0 0 0,1 1 0,-1 2 0,0 0 0,0 0 0,0 2 0,-33 4 0,23 2-70,0 0-1,1 2 0,0 1 1,1 1-1,0 1 1,-45 28-1,37-16-28,0 1 0,2 1 0,1 2 1,-32 36-1,34-30 99,2 2 0,1 0 0,2 1 0,2 2 0,-27 62 0,33-62 0,2 0 0,2 1 0,2 0 0,1 1 0,2 0 0,-1 43 0,7-58 0,1-1 0,2 0 0,0 0 0,2 0 0,7 29 0,-6-37 0,0-1 0,1-1 0,1 1 0,0-1 0,2 0 0,-1 0 0,2-1 0,17 21 0,-13-20 0,1-1 0,0 0 0,2 0 0,-1-2 0,1 0 0,1-1 0,0-1 0,1 0 0,-1-1 0,2-2 0,31 10 0,-43-15 49,-1-1 1,1 0-1,-1 0 0,1-1 1,-1 0-1,1 0 1,-1 0-1,1-1 1,13-3-1,-17 2-22,1 1 1,-1-1-1,0 0 1,0 0-1,0-1 1,-1 1-1,1-1 1,0 0-1,-1 0 1,0 0-1,1 0 1,-1 0-1,-1-1 0,1 1 1,0-1-1,-1 0 1,4-7-1,-1 0-27,-1-1 0,0 0 0,-1-1 0,0 1 0,1-16 0,2-65 0,-6 84 0,1-71 0,-2 32 0,3 0 0,9-59 0,-10 97 0,2 0 0,0 0 0,0 0 0,0 1 0,1-1 0,10-16 0,-12 23 0,0-1 0,1 1 0,-1 0 0,1 0 0,0 0 0,0 0 0,0 1 0,0-1 0,0 1 0,1 0 0,-1-1 0,1 2 0,-1-1 0,1 0 0,0 1 0,0-1 0,0 1 0,0 0 0,0 1 0,4-1 0,-1 1 0,-1 0 0,1 1 0,0 0 0,-1 0 0,1 1 0,-1 0 0,1 0 0,-1 1 0,0-1 0,0 1 0,0 1 0,0-1 0,0 1 0,7 7 0,4 3 0,-1 1 0,-1 0 0,17 23 0,-17-18 0,-1 1 0,-1 0 0,0 1 0,17 45 0,-16-28 0,-2 1 0,9 49 0,-15-57-115,23 106-1135,-18-103-5576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8:0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24575,'8'0'0,"29"2"0,-1-2 0,64-8 0,73-22 0,-124 20 0,471-97-1876,-462 94-4439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8:06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0,2 6 0,10 13 0,18 20 0,22 25 0,14 16 0,9 9 0,1 9-602,-5 1 602,-15-15-7589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8:21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906 632 24575,'-2'-7'0,"-55"-149"0,31 81 0,-59-119 0,76 178 0,0 2 0,-1-1 0,-1 1 0,-1 0 0,0 1 0,0 1 0,-1 0 0,-1 1 0,0 0 0,-30-17 0,33 22 0,0 0 0,-1 1 0,1 0 0,-1 1 0,0 1 0,-1 0 0,1 0 0,0 1 0,-1 1 0,1 0 0,-1 1 0,1 0 0,-1 1 0,1 0 0,-1 1 0,-14 4 0,10 0 1,1 1 0,0 0 1,0 1-1,0 1 0,1 0 0,1 1 0,0 1 0,0 0 0,-23 25 0,19-16-24,0 1 1,2 1-1,1 0 0,1 1 0,-22 47 0,24-38-29,0 0 0,2 1-1,2 0 1,1 1-1,1 0 1,2 0-1,1 0 1,2 0 0,1 1-1,2-1 1,12 63-1,-10-78 51,1-1 0,1-1 0,1 1 0,0-1 0,1 0 0,1-1 0,0 0 0,2 0 0,19 23 0,-19-27 2,1 0-1,1 0 1,0-2-1,0 1 1,1-2-1,0 0 1,1 0 0,0-2-1,0 1 1,29 7-1,-30-10 30,1-2-1,0 0 1,0 0-1,1-2 0,-1 0 1,0 0-1,24-3 1,-27 0 23,0 0 1,0-1 0,0 0-1,0-1 1,0 0 0,-1-1-1,1-1 1,-1 1 0,18-14-1,-10 4-52,0-2 0,-1 0 0,-1-1 0,0 0 0,-1-1 0,-1-1 0,-1-1 0,-1 0 0,-1-1 0,-1 0 0,10-28 0,-9 17 0,-2 0 0,-1 0 0,-2-1 0,-2 0 0,0-1 0,-3 1 0,-2-53 0,-2 49 4,-2-1 0,-1 2-1,-2-1 1,-2 1 0,-2 0 0,-16-40-1,26 75-3,-9-17 0,5 14 0,5 5 0,-1 0 0,1 0 0,0 0 0,0 0 0,-1 0 0,1 1 0,0-1 0,0 0 0,0 0 0,0 0 0,-1 0 0,1 1 0,0-1 0,0 0 0,0 0 0,0 0 0,0 1 0,-1-1 0,1 0 0,0 0 0,0 1 0,0-1 0,0 0 0,0 0 0,0 0 0,0 1 0,0-1 0,0 0 0,0 0 0,0 1 0,-1 12 0,0 0 0,1 0 0,0-1 0,1 1 0,0 0 0,5 18 0,2 0 0,18 46 0,0-16-154,2-2-1,61 95 0,-37-78-762,84 94 1,-71-99-4978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8:22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0,1 5 0,21 146 0,7-2 0,55 167 0,-60-240-71,38 143-1223,-55-171-5532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8:22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24575,'9'-7'0,"5"-1"0,0 1 0,0 0 0,1 1 0,0 1 0,0 0 0,29-5 0,-5 4 0,63 0 0,-74 6 0,35 4 0,-53-3 0,0 0 0,-1 1 0,0 0 0,1 1 0,-1 0 0,0 1 0,11 5 0,-18-8 0,0 1 0,-1-1 0,1 0 0,0 0 0,-1 1 0,1-1 0,-1 1 0,1-1 0,-1 1 0,0-1 0,0 1 0,0 0 0,1 0 0,-2 0 0,1 0 0,0-1 0,0 1 0,0 4 0,-1-3 0,1 0 0,-1 0 0,0 0 0,-1 0 0,1 0 0,0 0 0,-1 1 0,0-1 0,0 0 0,0 0 0,-1 3 0,-4 4 0,0 1 0,0-1 0,-1 0 0,0-1 0,-11 12 0,3-6-455,0-1 0,-25 19 0,10-13-6371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8:22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24575,'0'0'0,"6"0"0,13-2 0,18-2 0,19-1 0,13 1 0,10 0 0,5 0 0,-7 0 0,-15 1-8191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41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0,2 0 0,2 0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8:23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1072 24575,'0'0'0,"4"-2"0,12 0 0,33-3 0,41-1 0,39-6 0,38-6-2361,64-10 2361,-8 0-5830</inkml:trace>
  <inkml:trace contextRef="#ctx0" brushRef="#br0" timeOffset="1">2195 0 24575,'0'0'0,"0"2"0,6 16 0,14 43 0,21 63 0,13 69 0,12 85-3276,-6-6-1639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8:58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24575,'0'0'0,"0"0"0,-1 3 0,-2 24 0,0 0 0,2 1 0,2 31 0,0-33 0,4 80-123,5 0 0,4-1 1,5 0-1,55 169 0,-1-51-23,50 158 169,-104-308-1266,-17-57-4968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8:58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24575,'2'-10'0,"-2"9"0,0 0 0,0 1 0,0-1 0,0 0 0,0 0 0,0 0 0,0 0 0,0 1 0,1-1 0,-1 0 0,0 0 0,1 0 0,-1 1 0,1-2 0,2-1 0,0-1 0,0 1 0,0 0 0,0 0 0,0 0 0,1 1 0,5-4 0,30-13 0,-32 15 0,28-10 0,1 0 0,42-9 0,-52 18 0,-1 0 0,1 1 0,-1 2 0,31 1 0,-46 1 0,-1 1 0,0 0 0,0 0 0,1 1 0,-1 1 0,0-1 0,-1 2 0,1-1 0,8 5 0,-11-4 0,0 0 0,0 0 0,0 1 0,-1 0 0,1 0 0,-1 0 0,-1 0 0,1 1 0,-1 0 0,0 0 0,0 0 0,3 7 0,-2-2 0,0 1 0,-1-1 0,0 1 0,-1-1 0,-1 1 0,0 0 0,0 0 0,-1 14 0,-1-10 0,-1 1 0,-1-1 0,0 1 0,-2-1 0,-6 21 0,-2-3 0,-3-1 0,0 0 0,-2-1 0,-38 52 0,5-16 0,-3-3 0,-91 86 0,124-132-1365,9-7-5461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8:5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24575,'11'322'0,"-1"-97"0,-8-60 0,-2-163 0,0 0 0,0 0 0,0 1 0,0-1 0,1 0 0,-1 0 0,1 0 0,0 3 0,0-4 0,-1 0 0,1 0 0,0 0 0,0 0 0,0 0 0,0 0 0,0 0 0,-1 0 0,2-1 0,-1 1 0,0 0 0,0-1 0,0 1 0,0-1 0,0 1 0,2 0 0,6 2 0,1-1 0,-1 1 0,1-2 0,17 2 0,41-3 0,-60 0 0,80-6-682,112-21-1,-145 17-6143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8:59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116 180 24575,'0'5'0,"1"6"0,0 0 0,1 0 0,1 0 0,-1-1 0,7 15 0,-3-7 0,-2-7 0,21 57 0,-22-60 0,1 1 0,1-1 0,0-1 0,0 1 0,11 12 0,-14-17 0,0-1 0,1 0 0,-1 0 0,1 0 0,-1 0 0,1-1 0,0 1 0,0-1 0,0 1 0,0-1 0,0 0 0,0 0 0,0 0 0,6 0 0,-5-1 0,1 0 0,-1 0 0,1 0 0,-1-1 0,1 0 0,-1 0 0,1 0 0,-1 0 0,6-4 0,1 0 0,-1-1 0,1 0 0,-2-1 0,1 0 0,-1-1 0,0 0 0,8-9 0,-9 7 0,1 0 0,-2-1 0,0 1 0,0-2 0,-1 1 0,0-1 0,-1 0 0,0 0 0,-1 0 0,5-26 0,-7 30 0,-1 0 0,0 0 0,-1 0 0,0 0 0,0 0 0,-1 0 0,0 0 0,-1 0 0,1 0 0,-1 0 0,-1 1 0,1-1 0,-2 1 0,1-1 0,-1 1 0,0 0 0,0 0 0,-11-12 0,9 13 0,0 1 0,-1-1 0,1 1 0,-1 0 0,-1 1 0,1 0 0,-1 0 0,1 0 0,-1 1 0,0 1 0,0-1 0,-15-2 0,3 2 0,0 1 0,0 1 0,-1 0 0,-22 3 0,24 0 30,0 0 0,0 2 0,-23 6 0,36-8-136,0 0 0,0 0 0,0 1 0,0 0 0,1 0 0,-1 0-1,1 0 1,0 1 0,0 0 0,0 0 0,0 1 0,1-1 0,-6 8 0,2 6-6720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8:5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24575,'0'0'0,"2"0"0,9 0 0,20 2 0,27 2 0,23-1 0,14-3 0,10-5 0,8-8 0,0-7 0,-3-10 0,-12-5 0,-22 3-8191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00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24575,'0'0'0,"0"2"0,6 8 0,10 21 0,16 31 0,10 28 0,9 27 0,0 17-1189,-4 3 1189,-6-6 0,-4-14 0,-8-22 0,-7-24 0,-8-25-7002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0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1383 24575,'0'0'0,"-3"-3"0,-2-9 0,0 0 0,-5-17 0,3 6 0,-23-68-67,-55-157-500,-15 6 170,-58-60 379,27 57 5,129 239 13,-7-11 0,0-1 0,-6-23 0,14 39 4,1 1 0,-1-1 1,1 0-1,0 1 1,-1-1-1,1 0 0,0 1 1,0-1-1,0 0 0,0 1 1,0-1-1,1 0 1,-1 1-1,0-1 0,1 1 1,-1-1-1,2-2 0,-1 3 37,0-1 0,1 1 0,-1 0 0,0 0 0,0 0 0,1 0 0,-1 1 0,0-1 0,1 0 0,-1 0 0,1 1 0,-1-1 0,1 1 0,-1-1 0,1 1 0,0 0 0,-1 0 0,3 0 1,7-1-19,0 2 1,0-1 0,0 2 0,0-1 0,0 1 0,0 1 0,-1 0 0,15 7 0,82 42-35,-106-51 11,64 36 0,-1 4 0,-1 2 0,-3 4 0,-2 1 0,58 64 0,-112-108 0,29 33 0,-30-34 0,0 0 0,-1 0 0,1 1 0,-1-1 0,0 1 0,3 6 0,-7-26 0,0 0 0,1 0 0,1-1 0,0 1 0,3-19 0,19-79 0,-14 81 0,2-1 0,1 1 0,2 0 0,1 1 0,20-34 0,-29 58 0,0 0 0,1 1 0,10-12 0,-14 17 0,0 0 0,0 1 0,0-1 0,0 1 0,0-1 0,0 1 0,0 0 0,0 0 0,1 0 0,-1 0 0,0 0 0,1 1 0,-1-1 0,1 1 0,-1-1 0,1 1 0,-1 0 0,4 0 0,-2 1 0,0-1 0,0 1 0,0 0 0,0 1 0,-1-1 0,1 1 0,0 0 0,4 3 0,1 1 0,-1 0 0,11 10 0,-3 1 2,-1 0 0,0 1-1,-1 1 1,-1 0 0,-1 1-1,11 24 1,3 12-79,19 65 0,24 121-522,-21-69-735,-29-111-4782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01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0 24575,'-17'1'0,"11"1"0,1 0 0,-1 0 0,1 1 0,0-1 0,0 1 0,0 0 0,-6 5 0,-18 14 0,0 1 0,1 2 0,1 0 0,2 2 0,0 1 0,2 1 0,2 1 0,-19 33 0,24-34 0,1 0 0,1 1 0,2 1 0,2 0 0,0 0 0,2 1 0,1 0 0,2 1 0,-2 43 0,8-47 12,0-1 0,2 1 0,1 0 0,2-1 0,0 0 0,2 0 0,1-1 0,1 0 0,25 47 0,-21-48-161,2-1 1,1-1-1,1 0 1,0-1-1,2 0 1,1-2-1,0-1 1,2 0-1,33 22 1,1-9-6678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01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24575,'0'0'0,"0"2"0,2 9 0,4 16 0,5 17 0,5 26 0,5 28 0,0 16 0,2 4-742,0-2 742,-1-7 0,1-8 0,-2-14 0,-5-21-7449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42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789 532 24575,'7'-6'0,"-4"2"0,0 0 0,0 0 0,0 0 0,-1 0 0,1-1 0,-1 1 0,0-1 0,0 1 0,-1-1 0,1 0 0,-1 1 0,0-1 0,0 0 0,-1 0 0,1 0 0,-1-6 0,-1-3 0,0 0 0,0 0 0,-2 0 0,-5-20 0,2 16 0,0 0 0,-2 1 0,0 0 0,-1 0 0,-1 1 0,0 0 0,-1 0 0,-20-20 0,13 18 0,0 0 0,-1 1 0,-1 1 0,-1 1 0,-42-24 0,42 29 0,1 1 0,-2 0 0,1 2 0,-1 1 0,-1 0 0,1 2 0,-1 1 0,-44-2 0,51 5 0,0 1 0,0 0 0,1 1 0,-1 1 0,1 1 0,0 0 0,0 0 0,0 2 0,0 0 0,1 0 0,0 2 0,0-1 0,-22 18 0,29-18 0,-1 0 0,1 0 0,0 0 0,1 1 0,0 0 0,0 1 0,1-1 0,0 1 0,-7 16 0,10-18 0,-1 0 0,2 0 0,-1 0 0,1 0 0,0 0 0,0 1 0,1-1 0,0 0 0,0 0 0,1 0 0,0 1 0,0-1 0,1 0 0,2 9 0,1-5 0,0 0 0,0-1 0,1 1 0,0-1 0,1 0 0,0-1 0,1 0 0,0 0 0,0 0 0,1-1 0,0-1 0,0 1 0,1-1 0,16 8 0,-12-7 0,1-1 0,0-1 0,1 0 0,-1-1 0,1-1 0,0 0 0,0-2 0,1 1 0,-1-2 0,18 0 0,-12-2 0,1-2 0,-1 0 0,43-12 0,62-29 0,-85 28 0,-37 13 0,0 2 0,-1-1 0,1 0 0,-1 1 0,1 0 0,5 0 0,-9 0 0,0 1 0,0 0 0,0 0 0,0 1 0,0-1 0,0 0 0,0 0 0,0 0 0,0 1 0,0-1 0,0 0 0,0 1 0,0-1 0,0 1 0,0-1 0,-1 1 0,1 0 0,0-1 0,0 1 0,0 0 0,-1 0 0,1-1 0,0 1 0,-1 0 0,1 0 0,-1 0 0,1 0 0,-1 0 0,1 1 0,3 9 0,-1 0 0,-1 0 0,2 18 0,-2-18 0,9 76 0,40 216 0,-29-221-682,40 100-1,-45-141-6143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02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02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1 436 24575,'0'0'0,"0"0"0,0 4 0,3 5 0,6 8 0,5 13 0,4 19 0,2 21 0,0 20 0,-1 10 0,-5-3 0,-4-8 0,-4-10 0,-1-14 0,1-17 0,-1-16 0,-1-14-8191</inkml:trace>
  <inkml:trace contextRef="#ctx0" brushRef="#br0" timeOffset="1">112 1 24575,'9'2'0,"66"28"0,-17-3-223,-1 3 1,59 41-1,98 93-660,-159-115 883,77 89 0,-97-95 0,-1 1 0,47 85 0,-67-103 0,-2 1 0,0 1 0,-2 0 0,0 1 0,7 46 0,-13-50 0,-1 0 0,-2 0 0,-1 0 0,0 1 0,-2-1 0,-9 47 0,3-42 0,-1 0 0,-1-1 0,-2 0 0,-1 0 0,-1-1 0,-1-1 0,-2-1 0,0 0 0,-2-1 0,-1-1 0,0-1 0,-27 23 0,-61 40-1107,8-21-4426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03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24575,'0'0'0,"0"0"0,2 0 0,8 4 0,14 5 0,16 4 0,17 3 0,21-1 0,18-3 0,13-7 0,2-9-539,-4-14 539,-11-12 0,-18-3 0,-23 3-7652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0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0,1 2 0,6 10 0,8 21 0,9 30 0,7 39 0,1 35 0,-2 26-1807,-5 17 1807,-5 2 0,-3-18 0,-1-27 0,-2-33-401,-2-32 401,-4-28-5983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04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1 24575,'-12'0'0,"0"1"0,0 0 0,0 0 0,0 2 0,1-1 0,-1 2 0,1-1 0,-21 11 0,15-4 0,0 0 0,2 1 0,-1 0 0,-24 25 0,4 1-45,1 1 0,1 1 1,3 2-1,1 2 0,-34 66 0,44-71 6,2 2 1,2 0-1,2 1 1,1 1-1,3 0 1,-11 81-1,19-99 39,1 0 0,1 0 0,1 0 0,7 41 0,-6-55 0,1 0 0,-1-1 0,2 1 0,-1 0 0,1-1 0,1 0 0,-1 0 0,2 0 0,-1 0 0,1-1 0,0 0 0,1 0 0,12 10 0,-16-15 30,-1-1 0,1 0 0,0 0 0,0 0 0,0-1 0,1 1 0,-1-1 0,6 2 0,-7-2-19,-1-1-1,0 0 1,1 0 0,-1 0 0,1 0 0,-1 0-1,1 0 1,-1 0 0,0-1 0,1 1-1,-1 0 1,0-1 0,1 1 0,-1-1-1,0 1 1,1-1 0,-1 0 0,0 1 0,0-1-1,0 0 1,0 0 0,0 0 0,0 0-1,1-1 1,2-3-11,-1 1 0,0-1 0,0 0 0,0 1 0,-1-1 0,0-1 0,3-7 0,0-4 0,1-20 0,5-15 0,-9 46 0,0 1 0,0-1 0,0 1 0,1 0 0,0-1 0,0 1 0,4-4 0,-2 3 0,1 0 0,0 1 0,0 0 0,0 0 0,0 1 0,1 0 0,0 0 0,0 0 0,0 1 0,0 0 0,14-4 0,-5 3 0,0 1 0,1 0 0,-1 1 0,27 0 0,-26 3 0,1 0 0,-1 2 0,0-1 0,-1 2 0,1 1 0,-1 0 0,1 1 0,-1 0 0,-1 2 0,16 8 0,-14-5 0,-1 0 0,0 1 0,0 1 0,-1 0 0,-1 1 0,0 1 0,-1 0 0,15 23 0,-22-29-114,1 0 1,0 0-1,0-1 0,1 0 0,0 0 1,1 0-1,0-1 0,0-1 0,0 0 1,1 0-1,10 5 0,15 5-6712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04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623 0 24575,'-13'1'0,"1"1"0,-1 1 0,1 0 0,-15 7 0,-7 2-31,1 2-1,1 2 0,1 1 1,0 1-1,1 1 0,1 2 0,1 1 1,0 2-1,2 0 0,1 2 1,1 0-1,2 2 0,0 1 1,-30 53-1,36-52 15,1 1 0,1 1 0,2 0 0,2 0 0,0 1 0,-6 43 0,14-55 19,0 0 0,0 0 0,2 0 0,1 0 0,1 0 0,0 0 0,2-1 0,0 1 0,1-1 0,1 0 0,13 27 0,-9-27 61,1 0 1,1 0 0,1-2-1,31 35 1,-21-29-594,2-1 1,45 33 0,-2-11-5822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04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2 0,0 8 0,0 14 0,0 20 0,0 29 0,0 31 0,0 19 0,0 13-1258,0 6 1258,0-3 0,2-11 0,3-19 0,0-22 0,-1-28-6933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05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05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24575,'4'12'0,"19"45"0,29 112 0,-38-116 0,47 182 0,-13-48 0,-43-170 0,2 10 0,11 27 0,-12-43-1365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05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24575,'11'3'0,"-5"0"0,17 7 3,-1 1 0,-1 1 0,0 0 1,27 23-1,-9-3-110,42 45 0,-49-43-103,-2 1-1,-1 2 1,-2 1 0,41 78 0,-51-81 218,-2-1 0,-1 2 1,-2 0-1,-2 0 0,-1 1 1,6 56-1,-13-69-8,-2 0 0,0 0 0,-1 0 0,-2-1 0,0 1 0,-2-1 0,0 1 0,-2-1 0,0-1 0,-2 1 0,0-1 0,-13 20 0,-1-3 34,-1-2 0,-49 58 0,-73 54-1303,97-105-4564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42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891 238 24575,'2'0'0,"0"0"0,0 0 0,-1 1 0,1-2 0,0 1 0,0 0 0,-1 0 0,1 0 0,0-1 0,2 0 0,-3 0 0,0 1 0,0 0 0,-1 0 0,1-1 0,-1 1 0,1 0 0,0-1 0,-1 1 0,1-1 0,-1 1 0,1-1 0,-1 1 0,1-1 0,-1 1 0,1-1 0,-1 0 0,0 1 0,1-1 0,-1 1 0,0-1 0,1 0 0,-1 1 0,0-1 0,0 0 0,0 0 0,1 1 0,-1-1 0,0 0 0,0 1 0,0-1 0,0 0 0,-1 0 0,1 1 0,0-1 0,0 0 0,0 1 0,0-1 0,-1 0 0,1 1 0,0-1 0,-1 0 0,1 0 0,-3-3 0,1 0 0,-1-1 0,0 2 0,0-1 0,-5-5 0,-5-3 2,0 1-1,-1 0 0,-1 1 1,0 0-1,0 1 0,-1 1 1,-21-9-1,-8 1-73,-71-18 0,51 19-146,-86-7 1,109 18 158,-1 2 1,1 3-1,-50 5 1,72-3 58,0 0 0,-26 9 0,40-10 0,1 0 0,-1 0 0,0 1 0,1 0 0,-1 0 0,1 0 0,0 1 0,0 0 0,0 0 0,0 0 0,-5 7 0,9-10 0,-1 1 0,1 0 0,0 0 0,0 0 0,0 0 0,0 0 0,0 0 0,1 0 0,-1 0 0,0 1 0,1-1 0,0 0 0,-1 0 0,1 1 0,0 3 0,1-2 0,0 1 0,0-1 0,0 0 0,0 0 0,1 0 0,0 0 0,4 7 0,11 15 0,1-1 0,1-1 0,24 23 0,-35-38 0,76 81 16,55 61 44,-11 6-23,-114-138-37,15 28 0,-25-40 0,-1-1 0,0 1 0,-1 0 0,1 0 0,-1 0 0,-1 0 0,0 0 0,1 11 0,-2-15 6,0 0 1,0 0-1,0 0 0,-1 0 1,1 0-1,-1 0 0,0 0 1,0 0-1,0 0 0,0 0 1,-1 0-1,1-1 0,-1 1 1,1-1-1,-1 1 0,-2 2 1,1-2 14,-1 0 1,1 0-1,-1-1 1,1 1-1,-1-1 1,0 0-1,0 1 1,0-2 0,0 1-1,-6 1 1,5-1-4,-1-1 0,1 0 0,0 0 0,-1 0 0,1-1 0,-1 0 1,1 0-1,-1 0 0,1 0 0,0-1 0,-1 0 0,1-1 0,0 1 1,0-1-1,-1 0 0,1 0 0,1 0 0,-8-5 0,8 3-18,-1 0 0,1 0 0,0 0 0,1-1 0,-1 1 0,1-1 0,0 0 0,0 0 0,1 0 0,-1 0 0,1-1 0,0 1 0,0-1 0,1 1 0,-2-11 0,2 1 0,0 1 0,1-1 0,0 0 0,1 1 0,4-20 0,1 7-26,1 1-1,1-1 0,1 1 1,1 0-1,25-43 0,0 12-572,50-63 0,18-8-766,-8 22-4103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06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24575,'14'0'0,"-1"0"0,1 1 0,0 0 0,-1 1 0,1 0 0,-1 1 0,20 7 0,-28-8 0,1 0 0,-1 1 0,1 0 0,-1 0 0,0 0 0,0 1 0,-1-1 0,1 1 0,-1 0 0,0 1 0,0-1 0,0 1 0,0-1 0,-1 1 0,0 0 0,0 1 0,3 6 0,-4-6 0,0-1 0,-1 1 0,0 0 0,0-1 0,-1 1 0,0 0 0,0 0 0,0 0 0,0 0 0,-1-1 0,0 1 0,0 0 0,-1-1 0,1 1 0,-1 0 0,-1-1 0,1 0 0,-4 7 0,-4 4 0,0 0 0,-2-1 0,1 0 0,-20 18 0,-79 62 0,36-34 0,73-61 0,1 1 0,-1-1 0,1 0 0,-1 1 0,1-1 0,-1 1 0,1-1 0,-1 1 0,1-1 0,-1 1 0,1-1 0,0 1 0,-1-1 0,1 1 0,0 0 0,0-1 0,-1 1 0,1 0 0,1 0 0,-1 0 0,1-1 0,0 1 0,0-1 0,0 0 0,-1 1 0,1-1 0,0 0 0,0 1 0,0-1 0,0 0 0,0 0 0,-1 0 0,1 0 0,2 0 0,225 19 104,2-20-1573,-58-4-5357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06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24575,'0'0'0,"4"0"0,10 2 0,15 2 0,18 4 0,21 4 0,20-1 0,11-5 0,2-4 0,-8-9 0,-9-11 0,-15-8 0,-20 1-8191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0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24575,'0'0'0,"1"0"0,7 9 0,12 28 0,11 38 0,10 41 0,5 34 0,-5 18-2009,-9 1 2009,-9-22 0,-10-36-6182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10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671 317 24575,'0'0'0,"0"-7"0,-2-3 0,0 0 0,-1 0 0,0 0 0,-1 0 0,0 0 0,-1 1 0,-10-16 0,1 4 0,-1 1 0,-18-19 0,18 24 0,0 0 0,0 1 0,-1 1 0,-1 0 0,0 1 0,-30-15 0,37 22 0,1 1 0,-1 0 0,-1 1 0,1 0 0,0 1 0,-1 0 0,1 0 0,-1 1 0,0 0 0,1 1 0,-1 0 0,0 1 0,1 0 0,-20 5 0,16-1 0,0 0 0,0 0 0,0 2 0,1 0 0,0 0 0,0 1 0,0 1 0,1 0 0,1 0 0,0 1 0,0 1 0,1 0 0,0 0 0,1 1 0,0 0 0,1 1 0,0 0 0,-8 19 0,10-13 1,0 1 0,0-1 0,2 1 0,1 1 0,0-1 0,1 0-1,2 1 1,2 36 0,3-16-25,2 0-1,1-1 0,20 55 1,-16-59-57,2 0 1,2-1 0,0-1 0,3-1 0,34 48 0,-41-65 89,2 0 0,0-1 0,1-1 0,31 23 0,-34-28-11,1-1-1,0-1 1,0 0 0,1-1 0,-1-1-1,1 0 1,22 5 0,-25-8 2,-1-1 0,0 1 0,0-1 0,1-1 0,-1 0 0,1-1 0,-1 0 0,0 0 0,0-1 0,1-1 0,-1 1 0,-1-2 0,1 1 0,0-1 0,-1-1 0,0 0 0,0 0 0,14-11 0,-8 2 0,0 0 0,-1-1 0,-1 0 0,-1-1 0,0-1 0,-1 0 0,14-28 0,-9 10 0,-1-1 0,-2 0 0,9-39 0,-13 30 20,-1 1 1,-2-1 0,-3 0-1,-1 0 1,-4-46-1,-7 3 191,-30-138-1,37 219-210,1 10 0,3 16 0,3 11 0,13 42 0,13 23-336,67 144 0,72 78-1285,-122-240-4277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10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24575,'0'0'0,"0"2"0,0 5 0,0 8 0,2 15 0,5 22 0,4 26 0,5 21 0,1 11 0,0 1 0,-3-2 0,-4-7 0,-6-9 0,-5-13 0,-3-15 0,0-12 0,0-15-8191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10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24575,'1'0'0,"0"0"0,0-1 0,0 1 0,0 0 0,0 0 0,0 0 0,0 0 0,0 0 0,0 0 0,0 0 0,0 0 0,2 1 0,3 0 0,16 1 0,-1 2 0,0 1 0,0 0 0,37 16 0,-31-10 0,-1 2 0,0 1 0,25 19 0,-35-22 0,-1 1 0,18 18 0,-28-25 0,0 0 0,-1 0 0,0 0 0,-1 0 0,1 1 0,-1-1 0,0 1 0,0 0 0,0 0 0,2 10 0,-5-14 0,1 1 0,-1-1 0,0 0 0,0 1 0,0-1 0,0 1 0,0-1 0,-1 0 0,1 1 0,-1-1 0,1 0 0,-1 0 0,0 1 0,-1 1 0,0 0 0,0-1 0,-1 0 0,1 0 0,-1 0 0,1 0 0,-1 0 0,-6 4 0,-3 1 0,-1 0 0,1-1 0,-23 8 0,29-12 0,-241 80-1365,211-73-5461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11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24575,'0'0'0,"0"0"0,2 0 0,5 0 0,4 0 0,8 0 0,11-1 0,13-4 0,15-1 0,9-5 0,4-5 0,0-7 0,-7 0 0,-14 3-8191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12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0 248 24575,'0'0'0,"0"0"0,3 0 0,41-11 0,-1-2 0,0-2 0,-1-1 0,77-43 0,16-31-1365,-77 47-5461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1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24575,'0'0'0,"0"0"0,2 6 0,4 13 0,4 14 0,3 20 0,3 26 0,2 27 0,-1 14 0,-2 8-980,1 11 980,0 7 0,-4-3 0,-3-18 0,-3-31-7211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14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24575,'0'0'0,"0"0"0,-2 0 0,-3 0 0,0 2 0,-3 2 0,-3 5 0,2 0-8191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46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6324 24575,'0'0'0,"0"0"0,0 7 0,0 80 0,-23-551-140,12 318-562,-29-368-745,-25 2 968,-33-2 479,-18-116 0,65 213 0,15-1 0,-6-54 0,-29-297 66,41 1-884,62 163 1514,-30 579-441,17-124 738,-17 137-7608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14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87 149 24575,'0'8'0,"1"12"0,1 0 0,0 0 0,8 29 0,24 57 0,-22-77 0,0-1 0,2 0 0,29 44 0,-34-60 0,0 0 0,0-1 0,1 0 0,0-1 0,1 0 0,0 0 0,1-1 0,0-1 0,25 14 0,-30-19 0,0 0 0,0-1 0,0 0 0,0 0 0,0-1 0,0 0 0,0 0 0,14 0 0,-15-1 0,-1-1 0,1 0 0,-1 0 0,0 0 0,0-1 0,1 1 0,-1-1 0,0-1 0,0 1 0,-1-1 0,1 0 0,6-4 0,-4 0 0,0 1 0,0-1 0,-1 0 0,0-1 0,-1 0 0,1 0 0,-2 0 0,1 0 0,-1-1 0,0 1 0,-1-1 0,0 0 0,3-15 0,-3 9 0,0-1 0,-2 1 0,0-1 0,0 1 0,-2-1 0,0 0 0,-5-24 0,1 22 0,0-1 0,-1 1 0,-1 1 0,-1-1 0,-1 1 0,0 1 0,-1-1 0,-1 2 0,-1-1 0,0 2 0,0 0 0,-2 0 0,0 1 0,0 0 0,-29-17 0,25 17 0,-2 2 0,0 1 0,0 0 0,-1 1 0,0 1 0,0 1 0,-1 1 0,1 1 0,-2 1 0,1 1 0,0 1 0,-1 1 0,-24 2 0,12 4-1365,11 1-5461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15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24575,'4'0'0,"-1"-1"0,1 1 0,-1 0 0,1 0 0,5 1 0,3 0 0,44 3 0,0 3 0,-1 2 0,81 25 0,-116-29 0,0 1 0,-1 1 0,1 1 0,25 15 0,-40-19 0,1 0 0,-1 0 0,0 0 0,0 0 0,-1 1 0,1 0 0,6 10 0,-8-11 0,-1 0 0,0 0 0,0 1 0,0-1 0,-1 1 0,1-1 0,-1 1 0,0 0 0,-1-1 0,1 1 0,-1 9 0,-1 0 0,-1-1 0,0 0 0,-1 0 0,-1 0 0,0 0 0,0-1 0,-2 1 0,-12 21 0,-2-1 0,-44 55 0,38-58 0,14-16 0,-17 23 0,29-37 0,-1 1 0,1 0 0,-1-1 0,1 1 0,-1 0 0,1 0 0,0 0 0,-1-1 0,1 1 0,0 0 0,0 0 0,-1 0 0,1 0 0,0-1 0,0 1 0,0 0 0,0 0 0,0 0 0,0 0 0,1 0 0,-1-1 0,0 1 0,0 0 0,0 0 0,1 0 0,-1 0 0,1-1 0,-1 1 0,0 0 0,1 0 0,-1-1 0,2 2 0,0 0 0,1 0 0,0 0 0,0 0 0,0 0 0,0 0 0,0-1 0,4 2 0,18 6 25,1-1-1,-1 0 0,33 3 0,82 7-921,-117-16 332,34 3-6261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1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1 24575,'-91'19'0,"-2"-3"0,-99 3 0,178-18 0,-2 0 0,0 1 0,-1 0 0,-30 8 0,43-9 0,0 1 0,0-1 0,0 1 0,1 0 0,-1 0 0,0 0 0,1 0 0,0 1 0,-1 0 0,1-1 0,0 1 0,0 0 0,1 0 0,-1 1 0,1-1 0,-1 1 0,1-1 0,0 1 0,0 0 0,-2 6 0,1 4 0,0 1 0,1-1 0,0 0 0,1 1 0,1 0 0,0-1 0,2 16 0,22 101 0,-9-74 0,26 63 0,-13-139 0,-23 16 0,1 1 0,-1 0 0,0 0 0,1 1 0,-1 0 0,1 0 0,-1 0 0,1 1 0,10 0 0,-7 0 0,0 2 0,0-1 0,-1 1 0,1 0 0,13 6 0,-3 1 0,0 1 0,-1 0 0,-1 2 0,26 20 0,-31-22 0,0 0 0,-1 1 0,0 0 0,-1 1 0,0 0 0,-1 1 0,-1 0 0,10 18 0,-15-23 0,1 0 0,-2 0 0,1 0 0,-1 0 0,0 0 0,-1 1 0,0-1 0,0 0 0,-1 1 0,0-1 0,0 1 0,-1-1 0,0 1 0,0-1 0,-1 0 0,-6 15 0,4-12 0,-1-1 0,-1 0 0,0 0 0,-1-1 0,1 0 0,-2 0 0,1-1 0,-1 1 0,-1-2 0,1 1 0,-1-1 0,-1-1 0,-15 10 0,1-3 0,-1-2 0,-1 0 0,1-1 0,-41 8 0,25-9-682,-48 5-1,43-11-6143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59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1189 824 24575,'0'0'0,"0"0"0,0 0 0,0 0 0,0 0 0,0 0 0,0 11 0,0 111 0,3-122 0,-3 0 0,0 1 0,0-1 0,1 0 0,-1 0 0,0 0 0,0 0 0,0 0 0,1 0 0,-1 0 0,0 0 0,0 0 0,1 0 0,-1 0 0,0 0 0,0 0 0,1 0 0,-1 0 0,0 0 0,0 0 0,0 0 0,1 0 0,-1 0 0,0 0 0,0-1 0,0 1 0,1 0 0,-1 0 0,0 0 0,0 0 0,0 0 0,0-1 0,1 1 0,-1 0 0,0 0 0,0 0 0,0 0 0,0-1 0,0 1 0,0-3 0,-2-123 0,0 91 0,-12-57 0,3 47 0,-1 1 0,-3 0 0,-2 1 0,-1 0 0,-32-51 0,28 58 0,-2 1 0,-1 1 0,-1 2 0,-2 0 0,-2 2 0,-33-27 0,43 41 0,0 2 0,-2 0 0,1 1 0,-2 2 0,1 0 0,-1 1 0,-1 2 0,0 0 0,0 1 0,-1 2 0,0 0 0,-30-1 0,36 5 0,0 1 0,0 0 0,-1 2 0,1 0 0,0 1 0,0 1 0,1 1 0,-1 0 0,1 2 0,0 0 0,1 1 0,0 0 0,0 2 0,0 0 0,2 1 0,-22 18 0,19-12 0,2 2 0,0 0 0,1 0 0,0 2 0,2-1 0,1 2 0,0 0 0,2 0 0,0 1 0,-9 35 0,11-26 0,1-1 0,1 1 0,2 1 0,2-1 0,0 0 0,2 1 0,7 49 0,-4-64 0,1 0 0,0 1 0,1-2 0,1 1 0,1-1 0,1 1 0,0-2 0,1 1 0,17 22 0,-17-27 0,1 0 0,0-1 0,1 0 0,1-1 0,0 0 0,0-1 0,0 0 0,1-1 0,1-1 0,-1 0 0,29 10 0,-34-14 0,1 0 0,0-1 0,0 0 0,0-1 0,1 0 0,-1-1 0,0 1 0,10-2 0,-12 0 0,-1 0 0,1-1 0,-1 0 0,0 0 0,0 0 0,0 0 0,0-1 0,0 0 0,0 0 0,-1-1 0,1 0 0,5-4 0,1-5 0,0 1 0,-1-1 0,0-1 0,-1 0 0,-1 0 0,10-20 0,40-99 0,-57 129 0,48-133 0,9-21 0,-41 118 0,40-70 0,-55 105 0,0 0 0,1 0 0,-1 0 0,1 1 0,0-1 0,7-5 0,-9 9 0,-1 0 0,0 0 0,1 1 0,-1-1 0,1 0 0,-1 1 0,1-1 0,-1 1 0,1-1 0,-1 1 0,1 0 0,0 0 0,-1 0 0,1 0 0,0 0 0,-1 0 0,1 0 0,-1 0 0,1 1 0,-1-1 0,1 0 0,0 1 0,-1 0 0,0-1 0,1 1 0,-1 0 0,1 0 0,1 1 0,5 4 0,-1 0 0,1 0 0,-2 1 0,1 0 0,-1 0 0,6 9 0,30 52 0,-14-15 0,27 71 0,12 63 0,-37-100 0,-17-50 0,2-1 0,25 46 0,-31-67 0,1 0 0,0 0 0,1-1 0,0-1 0,2 0 0,-1 0 0,21 14 0,-19-16-227,2-2-1,-1 0 1,1 0-1,1-2 1,19 7-1,10-1-6598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9:5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24575,'5'9'0,"31"45"0,-2 3 0,44 98 0,24 133 0,-84-223 60,11 82 0,-23-106-431,-3 1-1,-1-1 1,-5 49 0,1-64-6455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0:0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24575,'0'0'0,"6"0"0,1 1 0,-1-1 0,1 2 0,-1-1 0,0 0 0,0 1 0,0 1 0,0-1 0,0 1 0,0 0 0,0 0 0,-1 0 0,0 1 0,1 0 0,6 7 0,1 1 0,0 1 0,-2 1 0,0 0 0,10 16 0,-14-19 0,0 1 0,-1 0 0,-1 0 0,0 0 0,0 1 0,-1 0 0,-1-1 0,0 1 0,-1 1 0,-1-1 0,1 20 0,-2-26 0,-1 1 0,0 0 0,0 0 0,0 0 0,-1-1 0,0 1 0,-1-1 0,0 1 0,0-1 0,0 0 0,-1 0 0,0 0 0,0-1 0,-1 1 0,0-1 0,0 0 0,0 0 0,-1-1 0,0 0 0,-10 7 0,12-9-273,-1 0 0,1 0 0,-1-1 0,-7 3 0,3-3-6553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0:00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0 24575,'-18'1'0,"6"0"0,0 1 0,0 1 0,0 0 0,0 1 0,0 0 0,1 0 0,-18 11 0,4 0 0,1 0 0,-26 23 0,30-21 0,1 1 0,1 0 0,1 2 0,1 0 0,0 1 0,2 0 0,0 1 0,2 1 0,0 0 0,2 1 0,0 0 0,2 0 0,-6 29 0,5-16 0,2 2 0,2-1 0,2 1 0,1-1 0,2 1 0,2 0 0,1 0 0,17 73 0,-14-91-114,0 0 1,2-1-1,0 1 0,1-2 0,1 1 1,1-1-1,1-1 0,0 0 0,2-1 1,0 0-1,23 21 0,23 12-6712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0:00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24575,'0'14'0,"0"13"0,-1 29 0,3-1 0,10 65 0,-9-104 0,0 0 0,2 0 0,0 0 0,0 0 0,1-1 0,1 0 0,1 0 0,0-1 0,1 0 0,0 0 0,21 22 0,-21-28 0,-1 0 0,2-1 0,-1-1 0,1 1 0,0-2 0,0 1 0,1-1 0,-1-1 0,1 0 0,0 0 0,0-1 0,1-1 0,-1 0 0,1 0 0,-1-1 0,15-1 0,-15 0 0,0-1 0,0 0 0,0-1 0,0 0 0,0-1 0,-1 0 0,16-7 0,-18 6 0,-1 0 0,1 0 0,-1-1 0,0 0 0,-1 0 0,1-1 0,-1 0 0,0 0 0,0 0 0,5-9 0,-7 9 0,0 0 0,-1 0 0,0-1 0,0 1 0,0-1 0,-1 0 0,0 0 0,0 0 0,-1 0 0,0 0 0,0 0 0,-1 0 0,1-1 0,-2 1 0,1 0 0,-1 0 0,0 0 0,0 0 0,-1 0 0,0 0 0,-1 0 0,1 1 0,-5-8 0,1 2 0,-1 0 0,-1 0 0,0 1 0,0 0 0,-1 0 0,-1 1 0,0 0 0,0 1 0,-1 0 0,0 1 0,-14-9 0,3 5 24,1 1 0,-2 1 0,1 1 0,-47-11 0,51 16-210,0 0 1,0 2-1,0 0 0,0 1 1,-1 1-1,1 1 1,-22 4-1,6 3-6640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0:01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24575,'0'0'0,"0"0"0,0 0 0,0 0 0,2-4 0,2-3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0:0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24575,'0'0'0,"0"6"0,2 90 0,5 0 0,3 0 0,5-1 0,49 175 0,-60-260 0,24 75 0,-22-69 0,1-1 0,1 0 0,10 16 0,-5-15-1365,-3-7-5461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47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46 770 24575,'-1'-2'0,"0"1"0,0 0 0,0 0 0,0-1 0,0 1 0,0 0 0,-3-1 0,1-1 0,-4-4 0,4 5 0,1 0 0,0 0 0,-1 0 0,1-1 0,0 1 0,0 0 0,1-1 0,-1 0 0,0 0 0,-2-5 0,4 8 0,0-1 0,0 1 0,0-1 0,0 1 0,1-1 0,-1 1 0,0-1 0,0 1 0,0-1 0,0 1 0,0 0 0,1-1 0,-1 1 0,0-1 0,0 1 0,0 0 0,1-1 0,-1 1 0,0 0 0,1-1 0,-1 1 0,0 0 0,1-1 0,-1 1 0,0 0 0,1 0 0,-1-1 0,1 1 0,0 0 0,15-6 0,-13 5 0,22-6 0,42-5 0,518-39-2382,-344 38 521,35 2 849,32 2-1194,37 1 1028,306-5-1499,1749-46-1727,-7-84 3867,-1986 105 572,-32-2 104,-34 0-105,-34 2 142,-36 3 528,-36 3-528,-30 4 152,-29 2 983,64-16-454,-82 10 3437,-95 20-795,-54 9-1943,-8 1-148,-14-1-1346,-4 2-6575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0:0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24575,'0'0'0,"3"0"0,16 4 0,-1 1 0,1 1 0,28 14 0,-36-15 0,14 6 0,-1 1 0,0 1 0,-1 1 0,-1 2 0,0 0 0,-1 1 0,0 1 0,-2 1 0,0 1 0,-1 0 0,-1 1 0,-1 1 0,-1 1 0,-1 0 0,-1 1 0,-2 1 0,0 0 0,-1 0 0,-1 1 0,9 49 0,-14-45 0,0 0 0,-2 1 0,-1 0 0,-2-1 0,-1 1 0,-1-1 0,-2 1 0,-1-1 0,-1-1 0,-1 1 0,-2-1 0,-1 0 0,-2-1 0,0-1 0,-2 0 0,-28 40 0,25-43-195,-2-1 0,0-1 0,-1-1 0,-1 0 0,-1-2 0,-37 25 0,17-19-6631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0:0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24575,'0'0'0,"2"0"0,4 2 0,6 2 0,9 5 0,19 4 0,23 2 0,21 0 0,10 0 0,5-1 0,3-3 0,1-5 0,-4-6 0,-5-12 0,-9-9 0,-20-2-8191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0:04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24575,'0'0'0,"0"0"0,0 0 0,0 0 0,0 0 0,6 2 0,15 2 0,19 3 0,20-2 0,23-5 0,22-9 0,17-10 0,10-8-1015,-11-1 1015,-25 4-7176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0:05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1 24575,'-15'0'0,"10"0"0,-1 1 0,1 0 0,-1 0 0,1 0 0,-1 1 0,1 0 0,0 0 0,0 0 0,0 0 0,0 1 0,0 0 0,0 0 0,1 0 0,-1 1 0,1-1 0,-7 9 0,0 1 0,0 1 0,0 1 0,2-1 0,-9 19 0,0 0 0,2 2 0,1 0 0,2 1 0,2 1 0,-11 56 0,21-82 0,-1-1 0,2 1 0,-1 0 0,3 20 0,-1-26 0,0 0 0,0 0 0,0 0 0,1 0 0,0 0 0,0 0 0,0 0 0,1-1 0,-1 1 0,1-1 0,7 8 0,-4-6 0,1 1 0,0-2 0,1 1 0,-1-1 0,1 0 0,0-1 0,0 0 0,1 0 0,-1-1 0,1 0 0,12 3 0,-6-3 0,0 0 0,0-1 0,-1-1 0,1-1 0,0 0 0,20-2 0,-25 0 0,0 0 0,1-1 0,-1 0 0,0 0 0,0-1 0,-1-1 0,1 1 0,-1-1 0,0-1 0,0 0 0,-1 0 0,0-1 0,0 0 0,11-12 0,-12 10 0,1-1 0,-2 1 0,1-1 0,-1-1 0,-1 1 0,0-1 0,-1 0 0,0 0 0,0 0 0,-1 0 0,0-1 0,1-21 0,-4 24 0,0 0 0,0 0 0,-1 1 0,0-1 0,0 0 0,-1 1 0,0-1 0,-1 1 0,-5-12 0,3 9 0,-1 1 0,0 0 0,0 1 0,-1-1 0,-1 1 0,-12-12 0,4 7 0,0 1 0,-1 0 0,0 2 0,-1 0 0,-1 0 0,1 2 0,-35-12 0,25 12 24,-1 2 0,0 0 0,0 2 0,-39-2 0,30 6-519,-1 1 0,-68 10 0,42 2-6331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0:05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24575,'0'0'0,"0"0"0,-2 0 0,-2 0 0,-1 0 0,1 0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0:06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72 24575,'0'0'0,"0"6"0,6 16 0,0 1 0,14 29 0,-12-31 0,79 181 0,-59-145 0,54 77 0,-73-122 0,0 1 0,1-1 0,0-1 0,1 0 0,0-1 0,1 0 0,0 0 0,18 10 0,-23-16 0,0-1 0,1 1 0,0-1 0,0-1 0,0 1 0,0-1 0,0-1 0,0 1 0,0-1 0,0-1 0,1 0 0,-1 0 0,0 0 0,1-1 0,-1 0 0,15-5 0,-15 3 0,1 0 0,-1 0 0,-1-1 0,1 0 0,-1-1 0,1 0 0,-1 0 0,-1 0 0,1-1 0,-1 0 0,0 0 0,0-1 0,-1 1 0,1-1 0,-2 0 0,1-1 0,-1 1 0,0-1 0,-1 0 0,6-15 0,-5 8 0,-1 1 0,0-1 0,-1 0 0,-1 0 0,0 0 0,-1 0 0,0 0 0,-1 1 0,-1-1 0,0 0 0,-7-21 0,3 19 8,0 0 1,-1 1-1,-1-1 0,-1 1 0,0 1 0,-1 0 0,-15-18 1,9 15-61,-1 0 0,0 2 0,-1 0 0,-1 1 0,-21-12 0,9 8-3,0 3 0,-2 0 0,0 2 0,0 1 0,-1 2 0,-1 2 0,-49-8 0,57 13-258,-1 1 0,0 2 1,-43 2-1,24 6-5941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0:07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0 24575,'-47'1'0,"1"1"0,-1 3 0,0 1 0,-46 14 0,82-17 0,1 0 0,0 1 0,0 0 0,1 1 0,-1 0 0,1 0 0,-12 10 0,16-10 0,0-1 0,0 1 0,0 0 0,0 1 0,1-1 0,0 1 0,0 0 0,1 0 0,-1 0 0,1 1 0,1-1 0,-4 10 0,1 5 0,1 2 0,1-1 0,-1 31 0,5 70 0,0-105 0,1 31 0,-2-51 0,0-1 0,0 1 0,0 0 0,0 0 0,1-1 0,-1 1 0,1 0 0,0-1 0,-1 1 0,1 0 0,0 0 0,0 0 0,0 0 0,1 0 0,1-2 0,0 0 0,0 0 0,1 1 0,0-1 0,-1 1 0,1 0 0,0 1 0,5-4 0,2 1 0,1-1 0,0 2 0,0 0 0,0 0 0,15-2 0,-11 3 0,-1 2 0,0 0 0,1 1 0,-1 1 0,0 0 0,1 1 0,-1 1 0,0 0 0,0 1 0,-1 0 0,17 8 0,-5 0 0,-1 1 0,0 1 0,-1 1 0,-1 1 0,24 21 0,-33-25 0,-1 0 0,-1 1 0,0 0 0,-1 1 0,10 16 0,-15-20 0,0 1 0,-1-1 0,0 1 0,-1 0 0,0 0 0,-1 0 0,0 0 0,1 21 0,-3-19 0,0 0 0,-2 0 0,1 1 0,-2-1 0,0 0 0,0 0 0,-1 0 0,-1 0 0,-5 12 0,2-9 0,-1-1 0,0 1 0,-2-2 0,1 1 0,-2-1 0,-14 15 0,2-6 0,-1-1 0,-2-1 0,0-1 0,-1-2 0,0-1 0,-58 27 0,56-31-227,-2-2-1,1 0 1,-1-2-1,-1-1 1,-63 6-1,69-13-6598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0:07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24575,'0'0'0,"0"-2"0,4-3 0,7-2 0,11-2 0,17-1 0,19-3 0,17-3 0,10-4 0,1-1 0,-10 1 0,-18 4-8191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0:0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24575,'0'0'0,"0"0"0,0 0 0,0 0 0,4 0 0,12 0 0,21 0 0,27-2 0,33-2 0,29-1 0,11 0-1244,-11 2 1244,-28 0-6947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0:0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24575,'23'16'0,"53"35"-500,105 93-1,-128-95 186,-2 3 1,64 84-1,-81-91 64,-3 2 0,-2 2 1,39 86-1,-51-91 14,-1 1 1,-2 0 0,-3 1-1,12 88 1,-20-84 133,-2 1 0,-1-1-1,-3 0 1,-2 0 0,-3-1 0,-1 1 0,-3-2-1,-32 86 1,26-90 58,-2-1 0,-2 0 0,-2-2 1,-1 0-1,-2-2 0,-2-1 0,-2-1 0,-1-2 0,-48 41 0,59-58-66,-1-2-1,0 0 0,-48 24 0,30-23-2124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48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24575,'0'12'0,"8"80"0,5 79 0,6 119 108,-8-122-1581,-8-124-5353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0:08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789 517 24575,'0'0'0,"0"0"0,0 0 0,2-7 0,4-6 0,-1 0 0,-1 0 0,0-1 0,-1 1 0,-1-1 0,0 1 0,0-22 0,-2 8 0,-2 1 0,-9-52 0,8 63 0,-1 1 0,0 0 0,-1 0 0,0 0 0,-1 0 0,-13-20 0,12 24 0,0 1 0,0 0 0,-1 0 0,0 0 0,-1 1 0,0 1 0,0-1 0,-19-10 0,17 11 0,0 1 0,-1 0 0,0 1 0,0 1 0,-1 0 0,0 0 0,1 1 0,-1 1 0,0 0 0,0 1 0,0 0 0,0 1 0,0 1 0,0 0 0,0 0 0,-21 6 0,17-1-7,0 1 1,1 0-1,0 1 0,0 1 0,0 0 0,1 1 0,-14 13 0,0 2-188,2 1-1,-34 41 0,39-40 180,2 1 0,0 1 1,2 0-1,1 1 0,2 1 0,0 1 0,-13 46 0,23-57 16,0 1-1,1 0 1,1 0-1,1 0 1,1 28-1,2-33-17,1 1 0,0-1 0,2 0 0,0 0 0,1 0 0,0-1 0,11 22 0,-8-23 15,0 0 1,1-1-1,1 0 1,1-1-1,0 0 1,0-1-1,1 0 1,1 0 0,0-2-1,0 1 1,1-2-1,1 0 1,-1-1-1,17 7 1,-18-9 2,1 0 1,0-2-1,0 0 1,0 0-1,0-1 1,0-1-1,1 0 0,-1-1 1,1-1-1,-1 0 1,1-1-1,-1-1 1,1 0-1,-1-1 0,0 0 1,22-9-1,-17 3 48,-1-1-1,0 0 0,0-1 0,-2-2 1,1 1-1,-2-2 0,1 0 1,-2-1-1,15-18 0,-11 9 32,0-2 0,-1 0 0,-2 0 0,0-2-1,15-42 1,-26 60-79,-2 4 0,0 1 0,0-1 0,0 1 0,-1-1 0,0 1 0,0-1 0,0 0 0,0-6 0,-1 11 0,0 0 0,2 3 0,0-1 0,18 20 0,26 37 0,-27-33 0,109 156 120,-11 7-1605,-87-139-5341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0:0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24575,'5'1'0,"-3"0"0,1 1 0,-1-1 0,1 1 0,-1 0 0,0 0 0,0 0 0,1 0 0,1 4 0,0-1 0,23 28 6,-2 1 0,-2 1-1,0 1 1,-3 1 0,23 57-1,-12-13-273,32 140 0,-45-148 234,-4 1 1,9 148-1,-24-197-1230,0-11-5060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0:09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24575,'4'-2'0,"16"-5"0,-1 2 0,30-5 0,-29 6 0,34-6 0,76-3 0,-94 12 0,0 1 0,-1 3 0,44 7 0,-62-7 0,0 1 0,0 1 0,0 1 0,-1 0 0,0 1 0,0 1 0,26 17 0,-34-20 0,-1 1 0,0 0 0,0 0 0,0 1 0,-1 0 0,0 0 0,0 0 0,-1 1 0,0 0 0,0 0 0,-1 0 0,0 1 0,-1-1 0,1 1 0,-2 0 0,3 12 0,-3-13 0,-2 1 0,1 0 0,-1-1 0,0 1 0,-1 0 0,0-1 0,0 1 0,-4 9 0,2-6 0,-2 0 0,1-1 0,-2 0 0,1 0 0,-9 12 0,-2-1 0,-1-2 0,0 0 0,-1-1 0,-37 29 0,19-20-195,0-1 0,-2-3 0,-1-1 0,-1-1 0,-1-3 0,-53 19 0,44-23-6631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0:0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24575,'0'0'0,"0"0"0,0 0 0,4-2 0,9-2 0,11-3 0,16-2 0,14 1 0,9 0 0,7 0 0,3-1 0,-7-1 0,-14 0-8191</inkml:trace>
  <inkml:trace contextRef="#ctx0" brushRef="#br0" timeOffset="1">90 455 24575,'0'0'0,"0"0"0,6-2 0,13-1 0,18-1 0,23-2 0,33-6 0,29-5 0,1-1 0,-19 3-8191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0:11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24575,'0'0'0,"0"3"0,1 2 0,-1 0 0,1 0 0,1 0 0,-1 0 0,1 0 0,0 0 0,4 8 0,-4-10 0,14 29 2,2-1 0,0-1 0,3-1-1,25 30 1,-11-20-39,2-1 0,46 36-1,-46-44-64,2-2-1,1-1 0,1-3 0,67 31 1,-90-48 102,23 7 0,-34-12 0,1-1 0,-1 1 0,0-2 0,1 1 0,14-1 0,-20 0 0,0 0 0,0 0 0,0-1 0,0 1 0,0 0 0,0-1 0,-1 1 0,1-1 0,0 0 0,0 0 0,0 0 0,-1 0 0,1 0 0,0 0 0,-1 0 0,1 0 0,-1-1 0,1 1 0,-1-1 0,0 1 0,1-1 0,-1 1 0,0-1 0,0 0 0,0 0 0,0 1 0,0-3 0,0 0 0,-1 0 0,1 0 0,-1 0 0,0 0 0,0 0 0,0 0 0,0 0 0,-1 1 0,0-1 0,0 0 0,0 0 0,0 0 0,-2-4 0,-4-5 52,0 0 0,0 0 0,-1 0 0,-1 1 0,0 0 0,-1 1 0,0 0 0,-1 1 0,-20-17 0,5 8-52,-1 1 1,-1 2-1,-45-22 0,18 16-290,0 1-1,-1 3 0,-1 3 0,0 2 1,-111-11-1,133 23-6061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0:12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0:12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633 149 24575,'-8'-14'0,"4"11"0,-1 0 0,1 0 0,-1 1 0,1-1 0,-1 1 0,-8-3 0,12 5 0,-213-63 0,174 53 0,-19-5 0,-84-9 0,139 23 0,-1 1 0,0-1 0,1 1 0,-1 1 0,-6 0 0,9-1 0,0 1 0,0 0 0,1-1 0,-1 1 0,0 0 0,0 0 0,1 0 0,-1 0 0,0 0 0,1 1 0,-1-1 0,1 0 0,0 1 0,-1-1 0,0 3 0,-3 3 0,0 1 0,1-1 0,0 1 0,1 0 0,0 0 0,-3 11 0,-9 53 0,14-66 0,-9 69 0,3 1 0,4 0 0,7 85 0,-4-161 0,0 0 0,0 1 0,0-1 0,0 0 0,0 1 0,0-1 0,0 0 0,0 0 0,0 1 0,0-1 0,1 0 0,-1 1 0,0-1 0,0 0 0,0 0 0,0 1 0,1-1 0,-1 0 0,0 0 0,0 0 0,1 1 0,-1-1 0,0 0 0,0 0 0,1 0 0,-1 0 0,0 0 0,1 0 0,-1 0 0,0 1 0,1-1 0,12 0 0,-3 0 0,-8 0 0,160 10 0,-109-4 0,57 13 0,-81-12 0,-1 1 0,0 2 0,40 19 0,-50-20 0,1 2 0,-2 1 0,1 0 0,-2 1 0,28 26 0,-33-27 0,0 1 0,-1-1 0,0 2 0,-1-1 0,-1 1 0,9 19 0,-14-24 0,1 0 0,-1 0 0,-1 0 0,0 0 0,0 0 0,-1 1 0,0-1 0,0 0 0,-1 1 0,-1-1 0,1 1 0,-3 10 0,0-9-9,0-1 0,0 0 0,-1 0 1,0 0-1,-1 0 0,0 0 0,-1-1 0,-10 13 0,6-10 42,0 0 1,-2-1-1,1-1 0,-1 0 1,-17 11-1,3-5-281,-1-1 1,-1-2-1,0 0 1,-1-2-1,-41 10 1,18-9-6579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0:1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24575,'0'0'0,"0"0"0,0 0 0,0 0 0,-2 6 0,-1 5 0,1 2-8191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0:13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1 248 24575,'0'0'0,"0"0"0,0 1 0,0-1 0,1 0 0,-1 1 0,0-1 0,0 0 0,1 1 0,-1-1 0,0 0 0,0 1 0,1-1 0,-1 0 0,0 0 0,1 1 0,-1-1 0,0 0 0,1 0 0,-1 1 0,0-1 0,1 0 0,-1 0 0,1 0 0,-1 0 0,0 0 0,1 0 0,0 0 0,11 4 0,0-1 0,0-1 0,0 0 0,17 1 0,-11-2 0,104 7 0,64-6-546,66-8-1730,65-9 817,52-8-992,703-55-2230,-196 12 3943,1 14-963,-585 39 1395,-51 2 471,-54 4 186,-53 2 1537,-42 2 1675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0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0 24575,'-1'1'0,"1"0"0,0 0 0,0-1 0,-1 1 0,1 0 0,0 0 0,-1-1 0,1 1 0,-1 0 0,1 0 0,-1-1 0,1 1 0,-1-1 0,0 1 0,0 0 0,-3 3 0,-83 92 0,47-54 0,-58 77 0,75-83 0,1 0 0,2 1 0,2 1 0,1 1 0,2 0 0,2 1 0,1 1 0,-6 46 0,16-70 0,0 1 0,1 0 0,1 0 0,1-1 0,4 31 0,-3-39 0,0 0 0,1 0 0,0 0 0,0 0 0,1-1 0,0 1 0,0-1 0,1 0 0,0 0 0,1-1 0,-1 1 0,11 8 0,-6-7-170,1-1-1,0 0 0,1-1 1,-1 0-1,1-1 0,1 0 1,21 7-1,22 2-6655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40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165 375 24575,'-1'1'0,"0"-1"0,-1 1 0,1-1 0,0 1 0,0 0 0,0-1 0,0 1 0,0 0 0,0 0 0,1 0 0,-1 0 0,0 0 0,0 0 0,0 1 0,-2 2 0,-11 13 0,1 0 0,1 2 0,1-1 0,0 1 0,-12 33 0,12-23 0,1 1 0,2 0 0,-6 41 0,11-50 0,2 0 0,0 0 0,1-1 0,4 34 0,-3-44 0,1-1 0,0 1 0,0-1 0,1 0 0,0 0 0,1 0 0,0 0 0,1 0 0,0-1 0,0 0 0,0 0 0,9 9 0,-9-13 0,0 1 0,1-1 0,-1 0 0,1 0 0,0-1 0,0 1 0,1-1 0,-1-1 0,1 1 0,-1-1 0,1 0 0,0-1 0,0 1 0,0-2 0,-1 1 0,15-1 0,-4-1 0,-1 0 0,0-2 0,0 0 0,0-1 0,0 0 0,19-9 0,-11 2-30,0-1-1,0-1 0,-1-1 1,-1-1-1,-1-1 0,0-1 1,-1-1-1,-1-1 0,0 0 1,-2-1-1,0-2 0,26-43 1,-26 35-10,-2 0 0,-1-1 0,-1-1 0,-1 0 0,-2-1 0,-2 0 1,-1 0-1,-1-1 0,2-60 0,-8 80 40,0-1 0,-1 1 0,-1 0 0,0-1 0,-1 1 0,-1 0 0,-5-14 0,4 17 0,1 1 0,-2 1 0,1-1 0,-1 1 0,-1 0 0,0 0 0,0 0 0,-1 1 0,-13-11 0,7 7 22,-2 2 0,0-1 0,0 2 0,-1 0 0,0 1 0,0 1 0,-1 1 0,0 0 0,0 1 0,0 1 0,-1 1 0,0 0 0,-28 1 0,18 2-214,-1 2-1,0 0 0,1 3 1,-1 0-1,1 2 1,0 1-1,-47 20 1,-5 10-5970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48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0 0,0 0 0,0 0 0,2 0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05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0 551 24575,'0'1'0,"1"-1"0,-1 1 0,0 0 0,1 0 0,-1 0 0,0-1 0,1 1 0,-1 0 0,1-1 0,-1 1 0,1 0 0,1 0 0,0 2 0,9 10 0,0-2 0,0 1 0,1-1 0,0-1 0,1 0 0,0-1 0,1 0 0,0-1 0,16 7 0,-30-15 0,0 0 0,0 0 0,0 0 0,0 0 0,0 0 0,0 0 0,0 0 0,0 0 0,0 1 0,1-1 0,-1 0 0,0 0 0,0 0 0,0 0 0,0 0 0,0 0 0,0 0 0,0 0 0,0 0 0,0 0 0,0 0 0,0 0 0,0 0 0,0 0 0,0 0 0,0 0 0,1 0 0,-1 0 0,0 0 0,0 0 0,0 0 0,0 0 0,0 0 0,0 0 0,0 0 0,0 0 0,0 0 0,0 0 0,0 0 0,0 0 0,0 0 0,0 0 0,0-1 0,0 1 0,1 0 0,-1 0 0,0 0 0,0 0 0,0 0 0,0 0 0,0 0 0,0 0 0,0 0 0,0 0 0,0 0 0,0 0 0,0 0 0,0 0 0,0 0 0,0 0 0,0-1 0,0 1 0,0 0 0,0 0 0,0 0 0,0 0 0,0 0 0,0 0 0,-4-6 0,-8-8 0,-8-8 0,2 0 0,-16-26 0,26 37 0,2-1 0,0 0 0,0 0 0,1 0 0,0-1 0,-5-22 0,10 31 0,-1 0 0,1-1 0,-1 1 0,1 0 0,0 0 0,1 0 0,-1-1 0,1 1 0,0 0 0,0 0 0,0 0 0,0 0 0,1 0 0,3-6 0,-2 6 0,-1 0 0,1 0 0,0 1 0,1-1 0,-1 1 0,1 0 0,-1 0 0,1 0 0,0 0 0,0 1 0,0-1 0,9-2 0,-1 1 0,0 0 0,0 1 0,0 1 0,0 0 0,0 0 0,0 1 0,1 1 0,-1 0 0,0 1 0,1 0 0,11 4 0,-2-1 0,0 2 0,-1 1 0,0 0 0,0 2 0,24 13 0,-28-13 0,-1 1 0,0 1 0,0 0 0,-1 1 0,-1 0 0,0 2 0,23 28 0,-24-21 0,-12-20 0,0 1 0,0-1 0,-1 1 0,1 0 0,-1-1 0,1 1 0,-1 0 0,0-1 0,1 1 0,-1 0 0,0 2 0,0-4 0,0 0 0,0 0 0,0 0 0,0 1 0,0-1 0,0 0 0,0 0 0,0 0 0,0 0 0,0 0 0,0 0 0,0 0 0,0 0 0,0 1 0,0-1 0,-1 0 0,1 0 0,0 0 0,0 0 0,0 0 0,0 0 0,0 0 0,0 0 0,0 0 0,0 0 0,0 0 0,0 1 0,0-1 0,0 0 0,-1 0 0,1 0 0,0 0 0,0 0 0,0 0 0,0 0 0,0 0 0,0 0 0,0 0 0,0 0 0,-1 0 0,1 0 0,0 0 0,0 0 0,0 0 0,0 0 0,0 0 0,0 0 0,0 0 0,0 0 0,-1 0 0,1 0 0,0 0 0,0-1 0,-5-4 0,3 0 0,0-1 0,0 1 0,0-1 0,1 1 0,0-1 0,0 0 0,0-6 0,0 6 0,-2-31 0,1 0 0,1 1 0,3-1 0,0 0 0,11-46 0,-10 69 0,0 1 0,2 0 0,-1 0 0,2 0 0,-1 1 0,2 0 0,0 0 0,13-17 0,-14 22 0,1-1 0,0 1 0,0 0 0,1 1 0,-1-1 0,2 2 0,-1-1 0,1 1 0,0 0 0,0 1 0,0 0 0,13-3 0,-10 3-1,1 2 0,-1 0-1,1 0 1,-1 1-1,1 1 1,-1 0 0,24 3-1,-17 1 8,-1 0-1,-1 1 0,1 1 1,29 13-1,-9 2-186,0 1 1,-2 2-1,57 49 0,130 139-1184,-178-163-4754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06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24575,'13'5'0,"-3"2"0,-1 1 0,0 0 0,14 16 0,-7-7 0,123 136 0,-109-116 0,-2 2 0,31 55 0,-40-58 0,-2 0 0,-2 0 0,13 49 0,-21-62 0,-2 0 0,-1 0 0,-1 1 0,-1-1 0,-1 1 0,-4 43 0,2-54 0,-2 0 0,-3 14 0,4-22 0,0 0 0,0 0 0,0 0 0,-1 0 0,0 0 0,0 0 0,-4 5 0,6-9 0,1 0 0,-1 0 0,0-1 0,1 1 0,-1 0 0,0 0 0,0-1 0,1 1 0,-1-1 0,0 1 0,0-1 0,0 1 0,0-1 0,0 1 0,0-1 0,0 0 0,0 1 0,0-1 0,0 0 0,0 0 0,0 0 0,0 0 0,0 0 0,-2 0 0,2-1 0,0 1 0,-1-1 0,1 0 0,-1 0 0,1 0 0,0 0 0,0 0 0,0 0 0,-1 0 0,1-1 0,0 1 0,0 0 0,1-1 0,-1 1 0,0 0 0,0-3 0,-6-10 0,2 1 0,0-1 0,0-1 0,-4-25 0,-3-66 0,12 103 0,-5-85-192,3 0 0,4 1 0,4-1 0,32-160-1,-30 215 193,1 1 0,14-33 0,-18 53 0,1 0 0,0 1 0,0 0 0,1 0 0,1 0 0,0 1 0,0 0 0,13-11 0,-18 19-2,0-1-1,0 1 0,0-1 0,1 1 0,-1 0 0,1 0 0,-1 0 1,1 1-1,0-1 0,0 1 0,0 0 0,0 0 0,8 0 0,-8 1 19,1 0-1,0 1 1,-1 0-1,1-1 0,-1 2 1,1-1-1,-1 1 1,1-1-1,-1 1 0,0 0 1,0 1-1,6 3 1,6 6 208,0 1 1,24 23 0,27 40-99,26 42-888,82 137 0,53 146 591,-224-393 159,95 205-105,-95-201-944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06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24575,'0'0'0,"2"-2"0,14-2 0,25-5 0,26-4 0,26-6 0,24-6 0,20-7-1689,-1-4 1689,-23 3-6502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0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717 0 24575,'0'0'0,"0"0"0,-7 0 0,2 1 0,1-1 0,-1 1 0,0 0 0,0 0 0,-5 2 0,1 0 0,-79 24 0,-92 41 0,148-53 0,0 2 0,0 1 0,2 1 0,0 1 0,-51 47 0,59-44 0,0 0 0,2 1 0,-19 30 0,31-42 0,0 1 0,1 0 0,0 1 0,2 0 0,-1-1 0,2 2 0,0-1 0,-4 26 0,7-38 0,1 1 0,0 0 0,0 0 0,0 0 0,0-1 0,0 1 0,1 3 0,-1-5 0,0-1 0,0 0 0,0 1 0,1-1 0,-1 1 0,0-1 0,0 0 0,1 1 0,-1-1 0,0 1 0,1-1 0,-1 0 0,0 1 0,1-1 0,-1 0 0,1 0 0,-1 1 0,0-1 0,1 0 0,-1 0 0,1 0 0,-1 0 0,1 1 0,-1-1 0,1 0 0,-1 0 0,1 0 0,-1 0 0,0 0 0,1 0 0,-1 0 0,1 0 0,-1 0 0,1-1 0,-1 1 0,1 0 0,-1 0 0,1 0 0,-1 0 0,0-1 0,2 1 0,17-6 0,0 1 0,0 0 0,1 2 0,0 0 0,25 1 0,-18 2 0,-1 1 0,1 1 0,37 9 0,-41-6-682,38 16-1,-30-7-6143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07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1 666 24575,'9'4'0,"2"5"0,-1 0 0,0 1 0,-1-1 0,0 2 0,-1-1 0,12 20 0,36 74 0,-53-96 0,34 69 0,49 158 0,-83-221 0,-2-9 0,-2-7 0,-9-34 0,2-1 0,2-1 0,-2-42 0,8 74 0,-1-3 0,0-1 0,1 0 0,0 0 0,0 1 0,3-11 0,-3 17 0,1 1 0,-1-1 0,1 1 0,0-1 0,0 1 0,1 0 0,-1-1 0,0 1 0,1 0 0,-1 0 0,1 0 0,0 0 0,-1 0 0,1 0 0,0 1 0,0-1 0,0 1 0,1-1 0,-1 1 0,0 0 0,0-1 0,1 1 0,-1 1 0,4-2 0,4-1 0,1 1 0,-1 1 0,1 0 0,-1 0 0,1 1 0,19 2 0,65 16 0,-79-15 0,62 16 0,96 17 0,-156-33 0,1-2 0,0 0 0,0-1 0,0-1 0,-1-1 0,1 0 0,22-7 0,-34 7 0,1 0 0,-1-1 0,0 0 0,1-1 0,-2 0 0,1 0 0,0 0 0,-1-1 0,0 0 0,0 0 0,0 0 0,6-9 0,-6 6 0,0-1 0,0 0 0,-1-1 0,0 1 0,-1-1 0,0 0 0,0 0 0,3-18 0,-2 0-35,-1-1-1,-2 0 1,0-1 0,-2 1-1,-6-49 1,-5 10-218,-24-86-1,14 80 254,-4 0 0,-48-102 0,64 161 0,9 15 0,0 0 0,0 0 0,0 0 0,0 0 0,0 0 0,0 0 0,0 0 0,0 0 0,0 0 0,0 0 0,0 0 0,0 0 0,0 1 0,0-1 0,0 0 0,-1 0 0,1 0 0,0 0 0,0 0 0,0 0 0,0 0 0,0 0 0,0 0 0,0 0 0,0 0 0,0 0 0,0 0 0,0 0 0,-1 0 0,1 0 0,0 0 0,0 0 0,0 0 0,0 0 0,0 0 0,0 0 0,0 0 0,0 0 0,0 0 0,0 0 0,0 0 0,-1 0 0,1 0 0,0 0 0,0 0 0,0 0 0,7 28 120,93 227 386,-68-181-781,318 815-3085,-339-856-1103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07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0 294 24575,'0'0'0,"0"0"0,4 0 0,13-2 0,22-2 0,24-7 0,23-10 0,34-25 0,64-54 0,-1-10-8191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08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24575,'0'0'0,"0"0"0,2 0 0,2 0 0,3 0 0,0 0 0,1 0 0</inkml:trace>
  <inkml:trace contextRef="#ctx0" brushRef="#br0" timeOffset="1">1 915 24575,'0'0'0,"0"-1"0,0-4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23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24575,'0'11'0,"1"230"-82,-1 161-1286,-3-251 1368,2 282 0,1-411-224,2 0-1,1-1 0,0 0 0,8 25 1,2-15-5394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23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24575,'0'0'0,"0"0"0,-1 2 0,-4 4 0,0 3 0,1 3 0,1 0 0,0 0 0,4-1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2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17 128 24575,'-6'5'0,"4"0"0,0-1 0,0 1 0,1-1 0,0 1 0,0 0 0,0 9 0,1 31 0,2-29 0,0 1 0,1 0 0,1 0 0,1-1 0,0 0 0,1 0 0,1 0 0,0-1 0,12 19 0,-1-6 0,2-1 0,1 0 0,41 40 0,-41-46 0,1-2 0,1-1 0,1-1 0,0-1 0,2-1 0,-1-1 0,37 14 0,-42-21 0,0-1 0,0 0 0,0-2 0,33 3 0,-37-6 0,0 0 0,0-2 0,0 0 0,-1-1 0,1 0 0,23-8 0,-29 7 0,0-1 0,-1 0 0,0 0 0,0-1 0,0 0 0,0-1 0,-1 1 0,0-2 0,0 1 0,-1-1 0,0-1 0,0 1 0,0-1 0,6-12 0,-6 9 0,-1 0 0,0-1 0,-1 0 0,0-1 0,-1 1 0,-1-1 0,0 0 0,0 1 0,-1-1 0,0-22 0,-2 17 0,-1 1 0,-1 0 0,0-1 0,-2 1 0,0 0 0,0 0 0,-2 1 0,0 0 0,0-1 0,-2 2 0,-18-29 0,15 28 0,-1 0 0,-1 1 0,0 0 0,-1 1 0,-1 1 0,0 0 0,-1 1 0,0 1 0,-1 0 0,-23-10 0,11 8 0,-1 1 0,0 2 0,-1 1 0,0 1 0,-47-6 0,55 12 0,1 0 0,0 2 0,-1 0 0,1 1 0,0 2 0,0 0 0,0 1 0,-36 13 0,50-14-124,-1 1 0,0 0 0,1 0 0,0 1 0,0 0 0,1 0-1,-1 1 1,1 0 0,0 1 0,-10 13 0,-9 18-6702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49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18 300 24575,'-11'7'0,"10"-6"0,0 0 0,1-1 0,-1 1 0,0 0 0,1 0 0,-1 0 0,1 0 0,0 0 0,-1 0 0,1 0 0,0 0 0,0 0 0,-1 0 0,1 0 0,0 1 0,0-1 0,0 0 0,0 0 0,1 0 0,-1 0 0,0 0 0,0 0 0,1 0 0,-1 0 0,0 0 0,1 0 0,-1 0 0,1 0 0,-1 0 0,2 1 0,2 4 0,1 0 0,-1-1 0,10 8 0,-12-10 0,19 15 0,0 0 0,1-1 0,0-2 0,2 0 0,0-1 0,0-2 0,1 0 0,1-2 0,30 9 0,-30-12 0,1-1 0,-1-1 0,1-2 0,0 0 0,0-2 0,0-1 0,1-1 0,-1-1 0,35-8 0,-51 8 0,1-2 0,0 1 0,-1-1 0,1-1 0,18-10 0,-26 12 0,-1 1 0,1 0 0,-1-1 0,0 0 0,1 0 0,-1 0 0,-1 0 0,1 0 0,0-1 0,-1 1 0,0-1 0,0 0 0,0 1 0,0-1 0,0 0 0,-1 0 0,0 0 0,0-1 0,1-7 0,-1 4 0,-2-1 0,1 0 0,-1 0 0,0 1 0,-1-1 0,0 1 0,0-1 0,-7-15 0,-3-2 0,-21-33 0,11 24 0,-39-50 0,49 70 0,-2 1 0,1 0 0,-2 1 0,0 0 0,-23-15 0,31 24 0,0 0 0,1 1 0,-1-1 0,0 1 0,-1 1 0,1-1 0,0 1 0,-1 1 0,1-1 0,-1 1 0,0 1 0,1-1 0,-1 1 0,0 1 0,1-1 0,-1 1 0,1 1 0,-1-1 0,-12 5 0,8 0 19,0-1 0,1 1 0,0 1-1,0 0 1,-12 11 0,3-2-758,-27 32 0,13-8-6087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24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24575,'0'0'0,"4"0"0,28 2 0,-1 1 0,0 2 0,45 13 0,-50-11 0,4 0 0,0 2 0,0 0 0,49 25 0,-69-29 0,0 1 0,0 1 0,0-1 0,-1 2 0,0-1 0,-1 1 0,1 0 0,-1 1 0,-1 0 0,0 1 0,0-1 0,-1 1 0,6 13 0,-7-13 0,-1 1 0,0 1 0,-1-1 0,0 0 0,-1 1 0,0 0 0,-1-1 0,0 1 0,-1 17 0,-2-13 0,0-1 0,-1 0 0,0 1 0,-2-1 0,1 0 0,-11 19 0,3-9 0,-2 0 0,-29 41 0,-42 35 0,74-89 0,6-7 0,-1 1 0,1 0 0,-8 13 0,13-18 0,-1-1 0,1 1 0,-1 0 0,1 0 0,0 0 0,-1 0 0,1 0 0,0-1 0,0 1 0,0 0 0,0 0 0,0 0 0,0 0 0,0 0 0,0 0 0,0 0 0,0 0 0,1 1 0,-1-1 0,1 1 0,0-1 0,0 0 0,0 1 0,0-1 0,0 0 0,0 0 0,0 0 0,0 0 0,3 2 0,3 3 0,2-1 0,-1 0 0,1-1 0,-1 0 0,1 0 0,11 2 0,61 12 0,-10-8 60,107 2 0,71-22-1545,-174 3-5341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24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845 0 24575,'-2'0'0,"-1"1"0,1-1 0,-1 1 0,1-1 0,0 1 0,-1 0 0,1 0 0,-3 1 0,-9 4 0,-20 4 0,-1-1 0,-53 5 0,-74 0 0,137-12 0,-32 1 0,-152 17 0,196-18 0,1 1 0,-1 0 0,1 1 0,0 0 0,0 1 0,0 1 0,-18 10 0,24-11 0,0-1 0,0 1 0,1 0 0,-1 0 0,1 1 0,1 0 0,-1 0 0,1 0 0,0 0 0,0 0 0,0 1 0,1 0 0,0 0 0,-2 10 0,2-3 0,0 0 0,1 0 0,1 0 0,0 1 0,1-1 0,1 0 0,0 0 0,3 16 0,5 10 0,19 58 0,-8-38 0,2-1 0,43 80 0,-64-137 0,1 1 0,0 0 0,-1 0 0,1-1 0,0 1 0,0 0 0,4 3 0,-5-6 0,-1 1 0,1-1 0,0 1 0,0-1 0,-1 0 0,1 1 0,0-1 0,0 0 0,0 0 0,0 0 0,-1 1 0,1-1 0,0 0 0,0 0 0,0 0 0,0-1 0,-1 1 0,1 0 0,0 0 0,0 0 0,0 0 0,-1-1 0,1 1 0,0 0 0,0-1 0,-1 1 0,1-1 0,0 1 0,1-2 0,11-7 0,57-36 0,-57 37 0,1 2 0,0-1 0,23-6 0,-23 9 0,0 1 0,1 1 0,-1 0 0,0 1 0,1 0 0,-1 1 0,1 1 0,-1 0 0,0 1 0,1 1 0,-1 0 0,0 1 0,-1 0 0,1 1 0,-1 1 0,0 0 0,0 1 0,0 0 0,-1 1 0,0 0 0,-1 1 0,13 12 0,-11-7 0,0 0 0,-1 0 0,-1 1 0,0 0 0,-2 1 0,1 0 0,-2 1 0,0-1 0,-1 2 0,-1-1 0,0 1 0,5 33 0,-8-34 0,-1 0 0,-1 0 0,-1 0 0,0 1 0,-1-1 0,-1 0 0,-1 0 0,0 0 0,-1-1 0,-1 1 0,0-1 0,-2 0 0,0 0 0,-9 15 0,5-14-97,-1-1-1,-1 0 1,0 0-1,-1-1 1,-1-1-1,-1 0 1,1-2-1,-2 1 1,0-2-1,0 0 1,-1-1-1,-1-1 0,-27 10 1,16-10-6729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25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24575,'0'0'0,"0"0"0,0 0 0,4 0 0,7 0 0,9 0 0,14 0 0,21 0 0,22 0 0,15-2 0,6-3 0,-2 1 0,-16-1 0,-20 2-8191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25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0,2 4 0,5 8 0,8 22 0,9 32 0,9 30 0,6 30 0,6 26-1583,2 10 1583,2-5 0,2-9 0,-1-18 0,-3-28 0,-9-31-6608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25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24575,'-4'0'0,"-1"-1"0,0 1 0,0 1 0,0-1 0,-1 1 0,-4 1 0,8-1 0,0 0 0,0 0 0,0 0 0,0 0 0,0 0 0,0 0 0,0 1 0,0-1 0,1 1 0,-1-1 0,1 1 0,-1 0 0,1 0 0,-3 3 0,-5 12 0,0 0 0,1 0 0,-11 35 0,-7 62 0,16-55 0,3 0 0,2 78 0,5-101 0,3-1 0,1 0 0,1 0 0,2 0 0,14 42 0,-13-56 0,0-1 0,2 0 0,0 0 0,1-1 0,1 0 0,27 31 0,-28-38 0,-1-2 0,1 1 0,1-1 0,-1-1 0,2 0 0,-1-1 0,1 0 0,1-1 0,-1 0 0,28 9 0,-36-15 0,-1 0 0,0 0 0,1-1 0,-1 1 0,0-1 0,8 0 0,-11 0 0,0 0 0,0 0 0,1 0 0,-1-1 0,0 1 0,0 0 0,0-1 0,1 1 0,-1-1 0,0 1 0,0-1 0,0 0 0,0 1 0,0-1 0,0 0 0,0 0 0,0 0 0,-1 0 0,1 0 0,0 0 0,0 0 0,-1 0 0,1 0 0,0 0 0,-1 0 0,1-2 0,0 0 0,-1 0 0,1 1 0,-1-1 0,0 0 0,0 1 0,0-1 0,0 0 0,0 0 0,-1 1 0,0-4 0,-1-2 0,-1 0 0,-5-10 0,2 5 0,0 1 0,-1 0 0,-1 0 0,0 1 0,-1-1 0,0 2 0,0-1 0,-1 2 0,-1-1 0,0 1 0,0 1 0,-23-14 0,29 20 9,0-1 1,0 2-1,0-1 0,-1 0 0,1 1 1,0 0-1,-1 0 0,1 1 0,-1 0 0,1 0 1,0 0-1,-9 1 0,7 1-158,1-1 1,-1 1-1,1 0 1,0 1-1,-1 0 1,1 0-1,1 0 1,-1 0-1,-8 7 1,-8 10-6678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26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24575,'15'1'0,"-11"-1"0,0 1 0,0 0 0,-1 0 0,1 0 0,-1 0 0,1 0 0,-1 1 0,1 0 0,-1 0 0,0 0 0,0 0 0,0 0 0,0 1 0,0-1 0,0 1 0,-1 0 0,5 5 0,-2 0 0,0 0 0,0 1 0,-1 0 0,0-1 0,6 19 0,-6-11 0,-1-1 0,0 1 0,-1 0 0,-1 0 0,0-1 0,-1 1 0,-1 0 0,-1 0 0,0 0 0,-1-1 0,0 1 0,-10 25 0,-1-8 0,-1 0 0,-1-1 0,-2-1 0,-32 44 0,39-60 0,2-4 0,1 0 0,1 1 0,-10 20 0,15-29 0,1 1 0,0-1 0,0 1 0,0 0 0,0 0 0,0-1 0,1 1 0,0 0 0,0 0 0,0-1 0,0 1 0,0 0 0,1 0 0,0 0 0,0-1 0,0 1 0,3 6 0,0-1 0,1 0 0,1-1 0,-1 0 0,1 0 0,1-1 0,-1 0 0,14 12 0,5 0 0,30 18 0,-17-12 0,-35-23 0,0-1 0,-1 1 0,1 0 0,-1 0 0,0 0 0,1 1 0,-1-1 0,0 0 0,0 1 0,0 0 0,-1-1 0,1 1 0,-1 0 0,1 0 0,-1 0 0,0 0 0,0 0 0,0 0 0,-1 0 0,1 0 0,-1 0 0,1 1 0,-1-1 0,0 0 0,-1 0 0,1 0 0,0 0 0,-1 1 0,-1 4 0,-2 3 0,0-1 0,-1 0 0,0-1 0,0 1 0,-1-1 0,0 0 0,-1 0 0,-15 15 0,-6 3 0,-36 27 0,-98 66 0,71-54 0,80-55 0,11-11 0,0 0 0,0 0 0,0 0 0,0 0 0,0 0 0,0 0 0,0 0 0,0 1 0,0-1 0,0 0 0,0 0 0,0 0 0,0 0 0,0 0 0,0 0 0,0 0 0,0 0 0,0 1 0,0-1 0,0 0 0,0 0 0,0 0 0,0 0 0,0 0 0,0 0 0,0 0 0,0 0 0,1 0 0,-1 0 0,0 0 0,0 1 0,0-1 0,0 0 0,0 0 0,0 0 0,0 0 0,0 0 0,0 0 0,1 0 0,-1 0 0,0 0 0,0 0 0,0 0 0,0 0 0,0 0 0,0 0 0,0 0 0,0 0 0,1 0 0,-1 0 0,0 0 0,0 0 0,0 0 0,0 0 0,0 0 0,0 0 0,0-1 0,33-6 0,-23 4 0,66-19-1365,6-4-5461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26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0 24575,'0'0'0,"0"4"0,-2 9 0,-6 15 0,-12 22 0,-15 23 0,-16 17 0,-11 6 0,-8 0-682,-2-5 682,2-12 0,12-18 0,16-19 0,14-17-7509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27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24575,'0'0'0,"0"3"0,0 12 0,0 17 0,1 24 0,4 18 0,1 12 0,5 3 0,2-10 0,-2-19-8191</inkml:trace>
  <inkml:trace contextRef="#ctx0" brushRef="#br0" timeOffset="1">806 1083 24575,'0'0'0,"0"0"0,0 0 0,0 0 0,0 0 0,0 0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27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0 249 24575,'0'14'0,"0"32"0,2 0 0,2 0 0,16 71 0,-14-95 0,1 0 0,1-1 0,16 33 0,-16-40 0,0 0 0,1-1 0,1 0 0,0 0 0,22 20 0,-27-28 0,1-1 0,-1 0 0,1 0 0,0 0 0,0 0 0,0-1 0,0 0 0,1-1 0,10 4 0,-12-5 0,-1 0 0,1-1 0,0 1 0,-1-1 0,1 0 0,0 0 0,0-1 0,-1 0 0,1 1 0,0-1 0,-1-1 0,1 1 0,-1-1 0,8-3 0,-3-1 0,-1 1 0,1-1 0,-2-1 0,1 0 0,-1 0 0,1 0 0,-2-1 0,1 0 0,-1 0 0,-1 0 0,9-18 0,-4 6 0,-2 0 0,0 0 0,-2-1 0,7-33 0,-7 17 0,-2 0 0,-1 0 0,-2 0 0,-6-59 0,-5 19 0,-24-88 0,33 159 0,0 4 0,0 0 0,1 0 0,-1 0 0,1 0 0,-1-1 0,1 1 0,0 0 0,0 0 0,0 0 0,0 0 0,1 0 0,0-4 0,-1 6 0,0 0 0,0-1 0,0 1 0,0 0 0,1 0 0,-1-1 0,0 1 0,0 0 0,1-1 0,-1 1 0,0 0 0,1 0 0,-1 0 0,0-1 0,1 1 0,-1 0 0,0 0 0,1 0 0,-1 0 0,0 0 0,1-1 0,-1 1 0,1 0 0,-1 0 0,0 0 0,1 0 0,-1 0 0,0 0 0,1 0 0,-1 0 0,1 1 0,-1-1 0,1 0 0,14 7 0,-3 2 0,-1 1 0,0 1 0,0-1 0,-1 2 0,13 16 0,39 61 0,-1 13-843,89 200 0,9 132-1331,-45-25 1786,-43-142 306,-56-215-137,35 81 0,-49-130 219,3 6-23,1 1 0,8 11 1,-12-20 41,0 1 0,0 0 0,0-1 0,1 1 0,-1-1 0,1 1 0,-1-1 0,1 0 1,-1 0-1,1 0 0,0 0 0,0 0 0,0 0 0,-1 0 0,1 0 0,0-1 0,4 2 0,-5-2 37,1 0 0,0-1 0,-1 1 0,1 0 0,-1 0 0,1-1 0,0 1 0,-1-1 0,1 1 0,-1-1-1,1 0 1,-1 0 0,0 0 0,1 0 0,-1 0 0,0 0 0,1 0 0,-1 0 0,0 0 0,1-2-1,1-1 47,1-1 0,-1 1 0,0-1 0,-1 0 0,3-5 0,0-3 139,-1 0 1,-1 1 0,0-1 0,-1 0-1,0 0 1,-1-1 0,-1 1 0,0 0-1,-3-25 1,-1 14-184,0 0 0,-2 0 0,-1 0 0,-16-35 0,10 31-58,-2 0 0,-1 1 0,-2 1 0,0 0 0,-2 1 0,0 1 0,-2 1 0,0 1 0,-38-28 0,27 26 0,-1 2 0,-1 0 0,-1 3 0,-1 1 0,-1 2 0,-73-22 0,100 35 0,-11-3 0,21 6 0,0 0 0,0-1 0,0 1 0,0-1 0,0 1 0,0-1 0,0 1 0,0-1 0,0 0 0,0 0 0,1 1 0,-1-1 0,0 0 0,0-1 0,0 1 0,1 0 0,0 1 0,0-1 0,0 0 0,0 0 0,0 1 0,0-1 0,0 0 0,0 0 0,0 1 0,1-1 0,-1 0 0,0 1 0,0-1 0,1 0 0,-1 1 0,0-1 0,1 0 0,-1 1 0,1-1 0,-1 0 0,1 1 0,-1-1 0,1 1 0,0-1 0,7-8 0,1 1 0,13-9 0,57-40 0,43-21-386,182-97-2522,-170 102-1989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2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24575,'3'9'0,"-1"-5"0,11 15 0,1 1 0,31 32 0,40 30 0,-84-82 0,31 30 0,61 42 0,-79-63 0,0 0 0,1-1 0,0 0 0,0-1 0,1-1 0,0-1 0,25 6 0,-35-10 0,1 0 0,-1-1 0,0 0 0,0 0 0,0 0 0,1-1 0,-1 0 0,0 0 0,0 0 0,0-1 0,0 0 0,-1 0 0,1-1 0,10-5 0,-11 5 0,-1-1 0,0 1 0,0-1 0,0 0 0,0 0 0,0 0 0,-1 0 0,1-1 0,-1 1 0,-1-1 0,1 0 0,-1 0 0,1 0 0,-1 0 0,-1 0 0,3-10 0,-3 8 0,0-1 0,0 1 0,0-1 0,-1 1 0,-1-1 0,1 1 0,-1-1 0,0 1 0,-1 0 0,0-1 0,0 1 0,-5-11 0,2 9 0,0 0 0,0 0 0,-1 1 0,0 0 0,0 0 0,-1 1 0,0 0 0,-12-10 0,1 4 0,-1 1 0,0 0 0,-1 2 0,0 0 0,-1 1 0,0 1 0,-38-9 0,35 12-170,0 1-1,0 0 0,0 2 1,0 1-1,-1 1 0,1 1 1,-35 5-1,12 5-6655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2:50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24575,'14'-6'0,"6"-2"0,0 1 0,1 2 0,0 0 0,0 1 0,0 1 0,1 0 0,39 2 0,-53 2 0,0-1 0,0 2 0,0-1 0,0 1 0,-1 0 0,1 0 0,9 5 0,-14-5 0,1 0 0,0 0 0,0 0 0,-1 1 0,1 0 0,-1 0 0,0 0 0,0 0 0,0 0 0,0 1 0,-1-1 0,1 1 0,-1-1 0,4 9 0,-3-4 0,-1 0 0,0 0 0,0 1 0,0-1 0,-1 1 0,-1 0 0,1-1 0,-1 1 0,-1-1 0,0 1 0,0-1 0,-3 11 0,-1 2 0,-2 1 0,-1-1 0,-15 31 0,-62 91 0,-13-6 0,24-35 0,68-93 0,2-5 0,1 1 0,0 0 0,0-1 0,0 1 0,0 0 0,1 0 0,0 1 0,-2 6 0,4-11 0,0-1 0,0 0 0,0 1 0,1-1 0,-1 1 0,0-1 0,0 0 0,0 1 0,1-1 0,-1 0 0,0 1 0,1-1 0,-1 0 0,0 1 0,1-1 0,-1 0 0,0 0 0,1 1 0,-1-1 0,0 0 0,1 0 0,-1 0 0,1 0 0,-1 1 0,0-1 0,1 0 0,0 0 0,16 4 0,-12-3 0,46 10 0,0-2 0,83 3 0,105-13 0,-10-16 120,-163 8-863,91-24 1,-99 16-6084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29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29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360 104 24575,'-3'1'0,"1"1"0,-1 0 0,1 0 0,0 0 0,-1 0 0,1 0 0,0 1 0,1-1 0,-1 1 0,0-1 0,1 1 0,-1 0 0,1-1 0,0 1 0,0 0 0,0 0 0,0 0 0,0 0 0,1 0 0,-1 6 0,0 2 0,1 0 0,0 0 0,1 1 0,3 15 0,-1-9 0,2 0 0,0-1 0,1 0 0,1 0 0,0 0 0,13 20 0,-13-26 0,1 1 0,0-1 0,0-1 0,1 1 0,1-2 0,0 1 0,0-1 0,1-1 0,11 8 0,-18-13 0,0-1 0,0 0 0,0-1 0,0 1 0,0 0 0,0-1 0,1 0 0,-1 0 0,0-1 0,1 1 0,6-1 0,-8 0 0,1 0 0,-1-1 0,1 0 0,-1 0 0,0 0 0,1 0 0,-1 0 0,0-1 0,0 1 0,1-1 0,-1 0 0,-1 0 0,1 0 0,4-4 0,-2 1 0,-1 0 0,1 0 0,-1 0 0,0 0 0,-1-1 0,1 1 0,-1-1 0,0 0 0,-1 0 0,1-1 0,-1 1 0,0 0 0,-1-1 0,2-9 0,-3 8 0,1 0 0,-2 0 0,1 0 0,-1 0 0,0 0 0,0 0 0,-1 0 0,0 1 0,-1-1 0,0 1 0,-6-14 0,0 6 0,-1 0 0,-1 1 0,0 1 0,0 0 0,-1 0 0,-1 1 0,0 1 0,-1 0 0,-20-12 0,5 5 0,-2 1 0,0 2 0,-58-20 0,49 23-434,1 2 0,-2 2-1,-53-4 1,6 7-6020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31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0 24575,'0'1'0,"0"0"0,-1 0 0,1-1 0,-1 1 0,1 0 0,-1-1 0,1 1 0,-1 0 0,1-1 0,-1 1 0,-1 0 0,-2 2 0,-1 0 0,0 0 0,0 0 0,0-1 0,0 1 0,0-1 0,0-1 0,-11 3 0,-3-1 0,-23 1 0,32-3 0,-216 3 0,218-4 0,1 0 0,-1 1 0,0 0 0,-11 2 0,15-1 0,1-1 0,0 0 0,-1 0 0,1 1 0,0 0 0,-1 0 0,1 0 0,0 0 0,0 0 0,1 1 0,-5 4 0,1 0 0,0 1 0,1 0 0,0 0 0,1 1 0,0-1 0,0 1 0,-2 10 0,-15 68 0,17-67 0,-24 135 0,24-119 0,2-1 0,3 53 0,-1-87 0,0-1 0,0 1 0,1-1 0,-1 1 0,0-1 0,0 1 0,1-1 0,-1 1 0,0-1 0,0 1 0,1-1 0,-1 0 0,1 1 0,-1-1 0,0 1 0,1-1 0,-1 0 0,1 1 0,-1-1 0,1 0 0,-1 0 0,1 1 0,-1-1 0,1 0 0,17 5 0,-12-4 0,98 17 0,23 6 0,-117-21 0,1 0 0,-2 1 0,1 1 0,0 0 0,-1 0 0,0 0 0,0 1 0,0 1 0,-1 0 0,9 8 0,-8-4 0,0-1 0,0 1 0,-1 0 0,-1 1 0,0 0 0,0 0 0,7 20 0,-9-18 0,-1 1 0,0-1 0,-1 1 0,0 0 0,-2 0 0,1 27 0,-2-29 0,-1-1 0,-1 0 0,0 0 0,0 0 0,-2 0 0,1 0 0,-1 0 0,-9 16 0,5-14 12,0-1 0,-1 0 0,-1-1 0,0 0 0,0-1 0,-1 0 0,-1 0 0,0-1 0,-25 16 0,25-18-147,-1-1 0,-1-1 0,1 0 0,-1 0 0,0-1 0,0-1 0,-1-1 0,1 0 0,-1 0 0,-22 0 0,19-4-6691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32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24575,'0'0'0,"0"2"0,0 2 0,0 3 0,0 0 0,0-1 0,0-2 0,0-1 0,6 0 0,9 0 0,14 0 0,11-4 0,9-2 0,1-3 0,-2-3 0,-5 1 0,-10 1-8191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33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24575,'0'0'0,"0"0"0,0 0 0,4 2 0,7 3 0,9 2 0,9-2 0,7-4 0,8-7 0,13-7 0,16-9 0,6-6 0,-11 1-8191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33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24575,'-14'0'0,"13"1"0,0-1 0,0 1 0,0-1 0,0 1 0,-1-1 0,1 1 0,0 0 0,0 0 0,0-1 0,0 1 0,0 0 0,1 0 0,-1 0 0,0 0 0,0 0 0,1 0 0,-2 2 0,0 0 0,1 1 0,-1 0 0,1 0 0,-1 6 0,-1 5 0,1 1 0,1-1 0,0 1 0,2 0 0,-1-1 0,6 26 0,26 95 0,-30-131 0,33 117-620,6-2 0,72 146-1,-95-231-5709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3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0,4 0 0,5 0 0,0 0-8191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34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24575,'-3'14'0,"-3"11"0,0 0 0,2 0 0,0 1 0,2-1 0,1 34 0,3-21 0,2-1 0,2 0 0,10 36 0,-8-47 0,0 0 0,2-1 0,0 0 0,27 45 0,-30-60 0,0 0 0,1 0 0,0-1 0,0 0 0,1 0 0,0-1 0,1 0 0,0 0 0,12 6 0,-17-11 0,0 0 0,1-1 0,-1 1 0,1-1 0,0 0 0,-1-1 0,1 0 0,0 0 0,0 0 0,0 0 0,0-1 0,0 0 0,0 0 0,0-1 0,0 0 0,0 0 0,0 0 0,0 0 0,-1-1 0,9-4 0,-7 2 0,0 0 0,0 0 0,0-1 0,0 0 0,-1 0 0,0-1 0,0 0 0,0 0 0,-1 0 0,0-1 0,0 0 0,-1 0 0,0 0 0,0 0 0,0-1 0,-1 0 0,0 1 0,-1-1 0,0 0 0,0 0 0,0-1 0,-1 1 0,-1 0 0,1 0 0,-1-1 0,-1 1 0,1 0 0,-1 0 0,-4-13 0,1 9 7,0 1 0,-1-1 0,0 1 0,-1 0 0,0 1 1,-1-1-1,0 1 0,0 0 0,-1 1 0,-1 0 0,1 0 0,-1 1 0,-1 0 0,0 1 0,0 0 0,-19-10 0,13 9-131,0 1 0,0 0 1,0 1-1,-1 1 0,0 1 0,0 0 1,-1 1-1,1 1 0,0 1 0,-1 0 1,-21 3-1,15 1-6702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36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0 24575,'-1'0'0,"1"0"0,-1 0 0,1 0 0,-1 0 0,1 0 0,-1 0 0,1 0 0,-1 0 0,1 1 0,-1-1 0,1 0 0,-1 0 0,1 0 0,-1 1 0,1-1 0,-1 0 0,0 1 0,0 5 0,2-5 0,-1 0 0,0 0 0,0 0 0,0 0 0,0 0 0,0 0 0,-1 0 0,1 0 0,0-1 0,0 1 0,0 0 0,-1 0 0,1 0 0,-1 1 0,-1 0 0,0 1 0,-1-1 0,1 1 0,0-1 0,-1 0 0,0 0 0,1 0 0,-1 0 0,0 0 0,0-1 0,-6 3 0,-3 0 0,-23 5 0,1-3 0,-57 2 0,4 0 0,70-6 0,0 1 0,1 1 0,-19 7 0,33-10 0,0 0 0,1-1 0,-1 1 0,1 0 0,-1 0 0,1 0 0,0 0 0,-1 0 0,1 1 0,0-1 0,0 0 0,0 1 0,-2 2 0,-8 22 0,6-12 0,-3 8 0,1 1 0,2 0 0,0 0 0,-2 27 0,0 96 0,7-80 0,1-66 0,0 0 0,0 1 0,-1-1 0,1 0 0,0 0 0,0 1 0,0-1 0,0 0 0,-1 0 0,1 0 0,0 0 0,0 0 0,0 0 0,1-1 0,3 1 0,31 1 0,1 2 0,-1 1 0,-1 2 0,42 12 0,-64-14 0,-1 0 0,0 1 0,-1 1 0,1 0 0,-1 1 0,0 0 0,0 1 0,-1 0 0,0 0 0,-1 1 0,0 0 0,0 1 0,12 17 0,-13-14 0,0 0 0,-1 0 0,-1 1 0,0 0 0,0 0 0,-1 0 0,-1 0 0,-1 1 0,0 0 0,-1 0 0,1 22 0,-3-29 0,0 0 0,-1 1 0,0-1 0,0 0 0,-1 0 0,0 0 0,0 0 0,-1 0 0,0 0 0,0-1 0,-1 1 0,0-1 0,-1 0 0,1 0 0,-1-1 0,0 1 0,-1-1 0,0 0 0,0 0 0,0-1 0,-1 0 0,1 0 0,-1-1 0,0 1 0,-15 5 0,9-4 40,-1-1 0,-28 7 0,34-11-226,1 1 1,-1-1-1,0-1 0,1 0 1,-1 0-1,0 0 1,-11-3-1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3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24575,'0'0'0,"0"0"0,0 0 0,-2 0 0,-73 4 0,16 0 0,16-3 0,15-1 0,0 1 0,-44 7 0,69-7 0,0-1 0,0 1 0,0 0 0,0 0 0,0 0 0,0 0 0,1 0 0,-1 0 0,0 1 0,0 0 0,1-1 0,-1 1 0,1 0 0,0 0 0,0 1 0,0-1 0,0 0 0,0 1 0,0-1 0,0 1 0,1 0 0,-1-1 0,1 1 0,0 0 0,-1 3 0,-1 5 0,1 1 0,0-1 0,0 1 0,1 19 0,6 50 0,-2-46 0,1 18 0,3 111 0,-7-164 0,0 1 0,0-1 0,1 1 0,-1-1 0,0 1 0,0-1 0,1 1 0,-1-1 0,0 0 0,1 1 0,-1-1 0,0 1 0,1-1 0,-1 0 0,0 0 0,1 1 0,-1-1 0,1 0 0,-1 1 0,0-1 0,1 0 0,-1 0 0,1 0 0,-1 0 0,1 1 0,-1-1 0,1 0 0,-1 0 0,2 0 0,2 1 0,76 22 0,29 10 0,-92-26 0,0 0 0,-1 1 0,0 0 0,18 13 0,-26-15 0,-1 0 0,0 1 0,0-1 0,-1 1 0,0 1 0,0-1 0,0 1 0,-1 0 0,-1 1 0,1-1 0,-1 1 0,-1 0 0,1 0 0,-1 0 0,-1 0 0,2 13 0,-3-15 0,0 0 0,-1 0 0,0 0 0,0 0 0,0 0 0,-1 0 0,0 0 0,-1-1 0,1 1 0,-1 0 0,-1-1 0,1 1 0,-1-1 0,0 1 0,-1-1 0,1 0 0,-1-1 0,0 1 0,-1-1 0,0 1 0,1-1 0,-12 8 0,7-7-105,0 0 0,0-1 0,0 0 0,-1 0 0,0-1 0,0-1 0,0 1 0,0-2 0,-1 1 0,1-2 0,-1 1 0,-16-1 0,17-2-6721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03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24575,'1'3'0,"-1"-1"0,1 1 0,-1 0 0,1 0 0,0 0 0,0 0 0,1-1 0,2 5 0,-1 0 0,68 126 0,-66-123-2,95 183-13,14-3-715,183 199 592,-266-350 126,-13-17 12,64 75 0,-62-76 0,1 0 0,29 22 0,-41-36 0,1 0 0,0-1 0,1 0 0,-1-1 0,1 0 0,0-1 0,1 0 0,-1 0 0,1-1 0,14 1 0,-16-3 0,1 0 0,-1-1 0,1 0 0,-1-1 0,1-1 0,-1 1 0,1-2 0,-1 1 0,0-2 0,0 1 0,17-9 0,-11 2 0,-1 0-1,0 0 1,0-2-1,-1 1 0,0-2 1,-1 0-1,-1-1 1,0 0-1,16-25 1,-5 1-49,-2 0 1,31-81-1,-14 11 30,42-195 0,-18-121 27,-54 296-8,-8 102 0,-1-1 0,-7-43 0,3 50-1186,0 9-4741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1:38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0 24575,'-4'1'0,"-1"0"0,1 0 0,0 0 0,-1 1 0,1-1 0,0 1 0,0 0 0,0 0 0,0 0 0,0 1 0,-3 3 0,-14 7 0,-2-1 0,-4 2 0,1 1 0,-44 34 0,45-26 0,1 1 0,1 0 0,1 2 0,1 1 0,2 0 0,1 2 0,1 0 0,1 1 0,1 0 0,-19 62 0,29-72 0,0 1 0,1-1 0,1 1 0,1 1 0,0 27 0,3-32 0,1-1 0,0 0 0,1 0 0,0-1 0,2 1 0,0-1 0,11 25 0,-6-21 0,1-1 0,0 0 0,2 0 0,0-1 0,1-1 0,0 0 0,26 21 0,-27-27 0,-1 0 0,1-1 0,0-1 0,1 0 0,0-1 0,0 0 0,1-1 0,-1-1 0,1 0 0,31 5 0,-39-9 0,1-1 0,-1 0 0,1 0 0,-1 0 0,1-1 0,-1 0 0,1-1 0,-1 1 0,0-2 0,0 1 0,0-1 0,0 0 0,0 0 0,0-1 0,7-5 0,-6 3 0,0-1 0,-1 0 0,0 0 0,0-1 0,0 0 0,-1 0 0,0 0 0,-1-1 0,0 0 0,7-16 0,-8 17 0,-1-1 0,0-1 0,-1 1 0,0 0 0,2-18 0,-3 22 0,-1 1 0,-1 0 0,1 0 0,0 0 0,-1 0 0,0 0 0,0 0 0,0 0 0,0 0 0,-1 0 0,1 1 0,-1-1 0,0 1 0,0-1 0,-1 1 0,-3-5 0,0 2 0,0 0 0,-1 1 0,1 0 0,-1 1 0,0-1 0,-1 1 0,1 1 0,-1-1 0,1 1 0,-13-3 0,4 2 0,0 1 0,0 0 0,-1 1 0,-21 1 0,20 1-341,1 2 0,0 0-1,-31 8 1,12 1-6485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2:02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461 367 24575,'0'0'0,"0"0"0,0 0 0,0 0 0,-1 1 0,0 1 0,0-1 0,0 0 0,0 0 0,0 0 0,0 0 0,-3 2 0,1 0 0,-8 7 0,-1 0 0,0-1 0,-23 12 0,17-11 0,-19 16 0,32-21 0,-1-1 0,1 1 0,1 0 0,-1 0 0,1 1 0,0 0 0,-6 9 0,-2 10 0,-16 50 0,-1 29 0,-2 5 0,23-81 0,1 1 0,1-1 0,1 1 0,1 0 0,2 0 0,3 50 0,-2-81 0,1 1 0,-1-1 0,0 1 0,1-1 0,-1 1 0,0-1 0,-2-2 0,-3-7 0,-11-30 0,3-2 0,-15-71 0,27 108 0,-23-114 0,5-1 0,6-1 0,1-229 0,14 337 0,0 0 0,0 1 0,1-1 0,1 1 0,0-1 0,1 1 0,10-24 0,-14 37 0,0 0 0,0 0 0,0-1 0,0 1 0,0 0 0,1 0 0,-1-1 0,0 1 0,0 0 0,0 0 0,0 0 0,0-1 0,0 1 0,0 0 0,1 0 0,-1 0 0,0-1 0,0 1 0,0 0 0,1 0 0,-1 0 0,0 0 0,0 0 0,0-1 0,1 1 0,-1 0 0,0 0 0,0 0 0,0 0 0,1 0 0,-1 0 0,0 0 0,0 0 0,1 0 0,-1 0 0,0 0 0,0 0 0,1 0 0,-1 0 0,0 0 0,0 0 0,1 0 0,-1 0 0,0 0 0,0 1 0,0-1 0,1 0 0,-1 0 0,0 0 0,0 0 0,0 0 0,1 0 0,-1 1 0,0-1 0,0 0 0,0 0 0,0 1 0,9 14 0,-8-11 0,8 17 0,-1 1 0,-1 0 0,6 40 0,4 72 0,-14-100 0,30 443 0,-3-28 0,-18-314 0,-13-123 0,1-12 0,0 0 0,0 0 0,0 0 0,0 1 0,0-1 0,0 0 0,0 0 0,0 0 0,0 0 0,0 0 0,0 0 0,0 0 0,0 0 0,0 0 0,0 0 0,-1 0 0,1 1 0,0-1 0,0 0 0,0 0 0,0 0 0,0 0 0,0 0 0,0 0 0,0 0 0,0 0 0,0 0 0,0 0 0,0 0 0,-1 0 0,1 0 0,0 0 0,0 0 0,0 0 0,0 0 0,0 0 0,0 0 0,0 0 0,0 0 0,0 0 0,0 0 0,-1 0 0,1 0 0,0 0 0,0 0 0,0 0 0,0 0 0,0 0 0,0 0 0,0 0 0,0 0 0,-2-2 0,1 0 0,-1 0 0,1 0 0,0 0 0,-1 0 0,1 0 0,0-3 0,-10-21 0,1 0 0,1 0 0,2-1 0,-8-45 0,1-66-1365,5-16-5461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2:05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24575,'0'0'0,"-14"0"0,12 1 0,0 0 0,0-1 0,0 1 0,1 0 0,-1 0 0,0 1 0,1-1 0,-1 0 0,0 0 0,1 1 0,0-1 0,-3 4 0,-14 22 0,10-11 0,0 1 0,1-1 0,-8 31 0,-8 55 0,4 3 0,-7 132 0,23-166 0,4 0 0,17 131 0,-15-179 0,2-1 0,1 1 0,15 37 0,-16-48 0,1-1 0,0 0 0,0 0 0,1 0 0,1-1 0,0 0 0,0-1 0,14 13 0,-10-12 0,1-1 0,0 0 0,0 0 0,1-1 0,0-1 0,1 0 0,18 5 0,-21-8 0,0-1 0,1 0 0,-1-1 0,1-1 0,-1 0 0,1 0 0,0-1 0,-1-1 0,20-3 0,0-4-1365,-8 1-5461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2:05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1 432 24575,'0'0'0,"2"-2"0,8-4 0,19-9 0,27-12 0,23-15 0,19-15 0,16-12 0,12-10-1305,-7 4 1305,-25 16-6886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2:06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117 186 24575,'1'-13'0,"0"9"0,0 0 0,1 1 0,0 0 0,-1-1 0,1 1 0,0 0 0,0 0 0,1 0 0,3-5 0,29-24 0,-30 28 0,9-8 0,2 1 0,-1 0 0,1 1 0,1 1 0,0 0 0,0 1 0,1 1 0,22-6 0,-29 10 0,0 1 0,1 1 0,-1-1 0,1 2 0,-1 0 0,16 1 0,-18 0 0,-1 1 0,0 0 0,1 0 0,-1 1 0,0 0 0,-1 0 0,1 0 0,0 1 0,9 7 0,-13-8 0,1 1 0,0 0 0,-1-1 0,0 1 0,0 1 0,0-1 0,-1 1 0,0-1 0,1 1 0,-1 0 0,-1 0 0,1 0 0,-1 1 0,0-1 0,0 0 0,-1 1 0,1 0 0,-1-1 0,-1 1 0,1 0 0,-1-1 0,0 7 0,-1 2 0,-1 0 0,-1 0 0,0 0 0,-1 0 0,0 0 0,-10 19 0,-3 1 0,-27 41 0,13-30-96,-3-1-1,-1-2 1,-79 73-1,-141 92-289,247-200 386,5-6 0,1 0 0,0 0 0,0 1 0,1-1 0,-1 1 0,0-1 0,0 1 0,1 0 0,-1-1 0,1 1 0,-1 0 0,-1 4 0,3-6 0,0 1 0,0-1 0,0 1 0,0-1 0,1 0 0,-1 1 0,0-1 0,0 0 0,0 1 0,0-1 0,1 0 0,-1 1 0,0-1 0,0 0 0,1 1 0,-1-1 0,0 0 0,0 0 0,1 1 0,-1-1 0,0 0 0,1 0 0,-1 0 0,0 1 0,1-1 0,-1 0 0,0 0 0,1 0 0,-1 0 0,1 0 0,10 3 53,-1-1 1,0 0-1,14 0 1,-12-1-990,29 3-5761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2:0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24575,'-16'0'0,"15"1"0,0-1 0,0 0 0,-1 1 0,1-1 0,0 1 0,0-1 0,0 1 0,-1-1 0,1 1 0,0 0 0,0 0 0,0-1 0,0 1 0,0 0 0,0 0 0,0 0 0,1 0 0,-1 0 0,0 0 0,1 0 0,-1 1 0,0-1 0,0 2 0,-1 3 0,0 0 0,1 0 0,-2 11 0,3-13 0,-6 51 0,3 0 0,2 0 0,8 75 0,-3-96-455,2 0 0,15 47 0,-16-65-6371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2:07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24575,'-1'0'0,"0"0"0,0 0 0,0 0 0,0 0 0,0 0 0,0 1 0,0-1 0,1 0 0,-1 1 0,0-1 0,0 1 0,0-1 0,1 1 0,-2 0 0,-1 2 0,1 1 0,0-1 0,-1 1 0,1 0 0,1-1 0,-1 1 0,0 0 0,-1 8 0,2-8 0,-9 31 0,2 1 0,1 0 0,-2 43 0,6 113 0,10-57 0,30 170 0,-25-244-1365,-1-14-5461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2:08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24575,'9'-6'0,"-4"3"0,1 1 0,-1 0 0,1 1 0,-1-1 0,1 1 0,7-1 0,37-1 0,-35 3 0,-13 0 0,16-1 0,1 1 0,-1 1 0,34 5 0,-47-5 0,0 0 0,0 1 0,0 0 0,0 0 0,0 0 0,-1 0 0,1 1 0,-1-1 0,1 1 0,-1 1 0,0-1 0,0 0 0,0 1 0,-1 0 0,1 0 0,-1 0 0,0 0 0,3 6 0,-2-1 0,0 0 0,0 1 0,-1-1 0,0 1 0,-1 0 0,0 0 0,0 0 0,-1 0 0,0 0 0,-1 0 0,0 0 0,-1 0 0,0 0 0,-3 12 0,0-7 0,0 0 0,-1 0 0,-1 0 0,0-1 0,0 0 0,-2 0 0,0-1 0,-15 19 0,8-14-455,-1-1 0,-29 25 0,12-16-6371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2:0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24575,'0'0'0,"0"-2"0,0-3 0,4-2 0,7-5 0,11-7 0,13-3 0,11-3 0,6 2 0,0 2 0,-2 5 0,-7 2 0,-4-1 0,-8 0 0,-8 3-8191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2:08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24575,'0'0'0,"0"-1"0,4-4 0,14-5 0,21-6 0,22-5 0,15-4 0,3 2 0,-13 4-8191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04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24575,'0'0'0,"0"0"0,0 7 0,0-3 0,1 1 0,-1-1 0,1 0 0,-1 0 0,1 0 0,1 1 0,-1-1 0,1 0 0,-1-1 0,1 1 0,0 0 0,0 0 0,1-1 0,3 5 0,-4-5 0,0-1 0,1 0 0,-1 1 0,1-1 0,0 0 0,0-1 0,0 1 0,0 0 0,0-1 0,0 1 0,0-1 0,0 0 0,0 0 0,1-1 0,-1 1 0,0 0 0,1-1 0,5 0 0,1-1 0,-1 0 0,0-1 0,0 0 0,0-1 0,0 0 0,0 0 0,-1-1 0,1 0 0,10-8 0,0 0 0,-1-1 0,30-28 0,-41 35 0,-1-1 0,1 0 0,-1 0 0,-1 0 0,6-10 0,-9 14 0,-1 1 0,0-1 0,1 0 0,-1 0 0,-1 0 0,1 1 0,0-1 0,-1 0 0,1 0 0,-1 0 0,0 0 0,0 0 0,0 0 0,0 0 0,-1 0 0,1 0 0,-1 0 0,0 0 0,-2-5 0,1 3 9,-1-1-1,-1 1 1,1 0-1,-1 0 1,0 0 0,0 1-1,-1-1 1,1 1-1,-1 0 1,0 0-1,0 1 1,0-1-1,-6-2 1,3 2-174,-1 0 0,1 1 0,-1 0 0,1 0 0,-1 1 0,0 0 0,0 1 0,-13-1 0,11 2-6661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2:3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24575,'1'-13'0,"0"11"0,0-1 0,1 1 0,-1 0 0,1 0 0,-1 0 0,1 0 0,0 0 0,-1 1 0,1-1 0,0 1 0,0-1 0,0 1 0,1-1 0,-1 1 0,3-1 0,0-1 0,15-8 0,1 0 0,0 2 0,33-11 0,-37 16 0,0 0 0,0 0 0,0 2 0,1 0 0,22 0 0,-38 2 0,1 1 0,-1-1 0,0 0 0,1 1 0,-1-1 0,0 1 0,1 0 0,-1-1 0,0 1 0,0 0 0,0 1 0,0-1 0,0 0 0,0 1 0,0-1 0,0 1 0,0-1 0,-1 1 0,1 0 0,-1 0 0,1 0 0,-1 0 0,0 0 0,1 0 0,-1 0 0,0 0 0,-1 0 0,2 4 0,0 3 0,0-1 0,-1 0 0,0 1 0,0-1 0,-1 0 0,-2 17 0,-1-3 0,-1-1 0,0 0 0,-2 0 0,-10 24 0,-40 78 0,24-56 0,30-63 0,-3 7 0,0-1 0,1 1 0,-3 14 0,6-22 0,1 0 0,-1 0 0,1 0 0,0 0 0,0 0 0,0 0 0,0 1 0,0-1 0,1 0 0,0 0 0,-1 0 0,1 0 0,0 0 0,0 0 0,1 0 0,2 4 0,3 2 0,1 0 0,0-1 0,0 0 0,1 0 0,17 11 0,-4-2 0,18 13 0,37 40 0,-67-59 0,1 0 0,-2 1 0,1 0 0,-2 0 0,0 1 0,0 0 0,-1 1 0,5 14 0,-10-22 0,0-1 0,0 1 0,-1 0 0,0 0 0,0-1 0,0 1 0,-1 0 0,0 0 0,0 0 0,0 0 0,-1 0 0,0-1 0,0 1 0,-1 0 0,1 0 0,-1-1 0,0 1 0,-1-1 0,1 0 0,-1 0 0,0 1 0,-1-2 0,1 1 0,-7 6 0,-2 1 0,0-2 0,-2 1 0,1-1 0,-1-1 0,-28 14 0,-80 27 0,-49 7-1365,154-53-5461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2:35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24575,'-42'0'0,"-1"1"0,1 3 0,0 1 0,-66 18 0,99-20 0,-1 0 0,2 0 0,-12 6 0,17-7 0,1-1 0,-1 1 0,1-1 0,0 1 0,-1 0 0,1 0 0,0 0 0,0 1 0,0-1 0,1 0 0,-1 1 0,1-1 0,-1 1 0,-1 5 0,1-2 0,1 0 0,0 0 0,1 0 0,0 1 0,0-1 0,0 0 0,1 0 0,-1 1 0,2-1 0,-1 0 0,5 12 0,5 15 0,24 51 0,23 30 0,12 24 0,-64-126 0,-1 0 0,-1 1 0,0-1 0,3 18 0,-7-27 0,1 1 0,-1 0 0,0 0 0,0 0 0,0 0 0,0 0 0,-1-1 0,1 1 0,-1 0 0,0 0 0,0 0 0,0-1 0,-1 1 0,0-1 0,1 1 0,-1-1 0,0 0 0,-5 7 0,2-6-195,1 0 0,-1 0 0,0 0 0,0-1 0,0 1 0,-7 2 0,-7 2-6631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2:35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273 435 24575,'1'-24'0,"2"1"0,1 0 0,13-46 0,-10 41 0,8-22 0,6-31 0,-18 68 0,-1-1 0,0 0 0,-1-26 0,-1 38 0,0 0 0,0-1 0,-1 1 0,1 0 0,-1 0 0,1 0 0,-1-1 0,0 1 0,0 0 0,0 0 0,0 0 0,0 0 0,-1 0 0,1 0 0,0 1 0,-1-1 0,0 0 0,1 1 0,-1-1 0,0 1 0,0 0 0,0-1 0,0 1 0,0 0 0,0 0 0,0 0 0,0 0 0,-3 0 0,-2-1 0,0 1 0,0 0 0,0 0 0,0 1 0,1 0 0,-1 0 0,0 1 0,-9 1 0,2 1 0,1 0 0,1 2 0,-1-1 0,1 1 0,-1 1 0,1 0 0,1 1 0,0 0 0,0 1 0,-14 12 0,16-12 0,1 0 0,0 0 0,0 1 0,1 0 0,0 1 0,1 0 0,0-1 0,0 2 0,1-1 0,0 1 0,1 0 0,-4 15 0,7-20 0,0 0-1,0 0 0,1 1 0,0-1 1,0 0-1,0 1 0,1-1 1,0 0-1,0 0 0,0 0 0,5 11 1,-3-10 2,0 0 0,1 0 1,0-1-1,0 1 1,1-1-1,0 0 0,0 0 1,9 8-1,2-2-26,1 0-1,0-1 1,0-1-1,1 0 1,0-1-1,30 9 1,12 2-976,125 21 0,-80-26-5033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2:35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0 24575,'-7'1'0,"1"-1"0,-1 1 0,0 0 0,1 1 0,-1 0 0,1 0 0,0 0 0,-1 0 0,1 1 0,0 0 0,1 1 0,-1-1 0,-8 8 0,-1 0 0,1 2 0,0-1 0,1 2 0,0 0 0,1 0 0,1 2 0,-14 21 0,14-16 0,0 0 0,2 1 0,0 0 0,1 0 0,-7 35 0,12-43 0,1 0 0,1 0 0,0 0 0,1 0 0,0 0 0,1 0 0,3 18 0,-2-24 0,0 0 0,0 0 0,1 0 0,0-1 0,1 1 0,-1-1 0,1 0 0,1 0 0,-1 0 0,1-1 0,0 0 0,1 0 0,-1 0 0,8 5 0,3 0-195,0-1 0,1-1 0,0 0 0,0-1 0,1-1 0,31 8 0,27 3-6631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2:3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2 0,0 5 0,0 2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2:38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67 24575,'-1'1'0,"-1"0"0,1 0 0,0 0 0,-1 0 0,1 1 0,0-1 0,0 0 0,-1 3 0,1-3 0,-4 6 0,0 1 0,1-1 0,0 1 0,0 0 0,1 1 0,0-1 0,0 1 0,1-1 0,-2 15 0,0 10 0,1 40 0,3-54 0,-1 19 0,2 92 0,0-115 0,1 1 0,1-1 0,0 1 0,1-1 0,1 0 0,6 16 0,-10-29 0,0 0 0,0 0 0,0 0 0,0 0 0,1 0 0,-1 0 0,1 0 0,-1 0 0,1-1 0,-1 1 0,1 0 0,0-1 0,0 1 0,0-1 0,0 0 0,0 0 0,0 0 0,0 0 0,1 0 0,-1 0 0,0 0 0,0-1 0,1 1 0,-1-1 0,0 0 0,1 0 0,-1 1 0,0-2 0,1 1 0,3-1 0,33-4 0,74-21 0,35-23 0,-46 14 0,-84 29 0,0 1 0,0 1 0,1 0 0,0 2 0,-1 0 0,1 1 0,0 1 0,0 0 0,19 4 0,-11 1 0,-1 1 0,0 1 0,0 2 0,-1 0 0,0 2 0,0 1 0,-1 0 0,41 31 0,-57-37 0,0 0 0,7 8 0,-13-12 0,-1 0 0,1-1 0,-1 1 0,1 0 0,-1 0 0,0 0 0,0 0 0,0 0 0,0 1 0,0-1 0,0 0 0,-1 0 0,1 1 0,0 3 0,-3 0 0,8-13 0,110-87 0,-106 87 0,1 0 0,0 1 0,0 0 0,1 1 0,0 0 0,0 0 0,0 2 0,0-1 0,1 2 0,16-3 0,6 3 0,0 0 0,53 6 0,15 8 0,-55-5 0,64 0 0,-107-7 0,0 0 0,-1 0 0,1-1 0,0 0 0,0 0 0,0 0 0,-1-1 0,1 0 0,-1 0 0,1 0 0,4-3 0,-3 1 0,-1-1 0,1 0 0,0 0 0,-1 0 0,0 0 0,7-11 0,1-4 0,0-1 0,-1-1 0,-1 0 0,14-44 0,21-101 0,-32 107 0,5-15-1365,-12 48-5461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6:34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24575,'0'0'0,"1"3"0,11 45 8,10 80 0,-6 51-171,-14-153 83,23 560-1008,-24-525 1038,0-47 13,10 221 179,-6-183-556,2 1 0,19 67 0,-8-62-5275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6:3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24575,'1'4'0,"-1"-1"0,1 1 0,-1-1 0,1 1 0,0-1 0,3 7 0,-1-1 0,16 41-38,47 86-1,43 41-1053,73 65 580,-134-186 459,3-3-1,64 52 1,-94-87 186,2-1 0,0-1 0,0-1 1,30 13-1,-42-23-51,0-1-1,0-1 1,0 1 0,1-2 0,14 2 0,-18-3-53,-1-1 0,1 0 1,-1 0-1,1-1 0,-1 0 0,1 0 1,-1-1-1,0 0 0,8-3 0,-8 2-1,0-1 0,-1 0 0,0 0 0,0 0 0,0-1 0,0 0 0,-1 0 0,0 0 0,0-1 0,0 1 0,-1-1 0,1-1 0,-2 1 0,7-12 0,-1-3-35,-1-1 0,0 0 0,6-33 0,-6 12 7,-2 0 0,-1 0 0,-3-82 0,-25-128 0,6 81 0,13 106-1365,4 14-5461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6:35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1055 24575,'0'-5'0,"5"-25"0,2 1 0,10-31 0,-8 27 0,67-259-303,-27-7 0,-42 174 303,-7 110 0,-1 1 0,-1-1 0,0 1 0,-1-1 0,0 1 0,-8-19 0,10 29 18,-1 0 0,0 0 0,0 0-1,-1 1 1,1-1 0,-1 1 0,0-1 0,0 1 0,0 0-1,0 0 1,-1 0 0,1 1 0,-1-1 0,1 1 0,-1 0-1,-6-3 1,6 4-3,1 0 1,-1 0-1,0 0 0,1 0 0,-1 1 0,0 0 0,1-1 0,-1 1 1,0 1-1,0-1 0,1 0 0,-1 1 0,0 0 0,1 0 1,-1 0-1,1 0 0,-1 1 0,1-1 0,-6 4 0,2 1-15,0-1 0,1 1 0,0 0 0,0 0 0,0 1 0,1-1 0,0 1 0,0 1 0,0-1 0,1 1 0,-4 9 0,1 0 0,1 0 0,1 0 0,1 1 0,-4 25 0,6-31 0,2-1 0,-1 1 0,2-1 0,-1 1 0,2-1 0,-1 1 0,1-1 0,1 0 0,0 0 0,1 0 0,0 0 0,1 0 0,0-1 0,0 0 0,1 0 0,1 0 0,-1-1 0,2 0 0,-1 0 0,1-1 0,0 0 0,16 12 0,-6-8 2,-1-1 0,2 0 0,-1-1 0,1-1-1,40 12 1,-12-8-82,68 10-1,1-9-1734,-17-6-4411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6:35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87 831 24575,'0'0'0,"0"0"0,0-2 0,0-14 0,2 0 0,0 1 0,5-22 0,17-45 0,-13 47 0,65-235 0,-59 198 0,12-131 0,-29 196 0,1 1 0,-1-1 0,1 0 0,-1 1 0,-1-1 0,1 0 0,-1 0 0,-2-8 0,3 14 0,-1 0 0,1 1 0,0-1 0,-1 0 0,1 1 0,0-1 0,-1 0 0,1 1 0,-1-1 0,1 0 0,-1 1 0,1-1 0,-1 1 0,0-1 0,1 1 0,-1-1 0,0 1 0,1 0 0,-1-1 0,0 1 0,1 0 0,-1-1 0,-1 1 0,0 0 0,1 0 0,-1 0 0,0 0 0,1 0 0,-1 0 0,0 1 0,1-1 0,-1 0 0,0 1 0,-2 1 0,-5 2 0,0 1 0,0 0 0,1 0 0,-1 1 0,-13 12 0,-35 40 0,45-44 0,1 0 0,0 0 0,1 1 0,1 1 0,-13 26 0,19-33 0,-1 0 0,1 0 0,1 0 0,0 1 0,0-1 0,1 1 0,0-1 0,1 1 0,0 0 0,0-1 0,1 1 0,3 11 0,-2-10 8,2 0 0,0 0 0,0 0 0,1-1 0,0 0 0,0 0 0,1 0 0,1-1-1,0 1 1,0-2 0,1 1 0,0-1 0,0 0 0,11 7 0,-1-2-220,0-1 0,1-1 0,1-1 0,-1 0 0,2-2 0,27 9 0,45 7-6614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04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24575,'-7'16'0,"4"-6"0,0 1 0,0 0 0,1 0 0,0 0 0,1 0 0,0 0 0,1 18 0,0-11 0,4 127 0,25 171 0,15-58 120,-27-186-863,40 105 1,-43-143-6084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6:3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630 1220 24575,'-14'3'0,"-1"0"0,-17 6 0,7-1 0,-198 62 0,157-45 0,-84 44 0,134-61 0,-23 18 0,33-22 0,1 0 0,0 0 0,0 1 0,1 0 0,-1 0 0,1 1 0,-5 7 0,8-12 0,1 0 0,-1 0 0,0 0 0,1 0 0,-1 1 0,0-1 0,1 0 0,0 0 0,-1 1 0,1-1 0,0 0 0,0 1 0,0-1 0,-1 0 0,2 1 0,-1-1 0,0 0 0,0 1 0,0-1 0,0 0 0,1 1 0,-1-1 0,1 0 0,-1 0 0,1 1 0,-1-1 0,2 1 0,0 0 0,0 0 0,0 0 0,0 0 0,1-1 0,-1 1 0,1-1 0,-1 0 0,1 1 0,-1-1 0,1 0 0,0-1 0,4 2 0,10 1 2,-1 0-1,1-2 0,-1 0 1,1-1-1,0 0 1,0-1-1,-1-1 0,17-4 1,-7-1-35,-1 0 1,0-1-1,-1-1 1,38-20 0,-32 11-68,-1-1 1,0-1 0,-1-1-1,-2-1 1,0-2-1,-1 0 1,35-48 0,-40 46 104,-3-1 0,0-1 0,-1 0 1,-2-1-1,-1-1 0,-2 0 0,0-1 1,9-48-1,-14 40-5,-2 0 0,-2 0 0,-1-1 0,-2 1 0,-1-1 0,-3 1 0,-1 0 0,-11-40 0,3 32 0,-2 0 0,-1 1 0,-3 1 0,-1 1 0,-3 1 0,-29-42 0,30 53 0,-39-43 0,51 63 0,-1 1 0,0 1 0,-1 0 0,0 0 0,0 1 0,-19-9 0,26 15 0,0 1 0,0-1 0,0 1 0,0 1 0,0-1 0,0 1 0,-1 0 0,1 0 0,0 1 0,-11 0 0,13 1 0,0 0 0,0-1 0,0 1 0,0 1 0,0-1 0,0 1 0,0-1 0,1 1 0,-1 0 0,0 1 0,1-1 0,0 0 0,-1 1 0,1 0 0,0 0 0,0 0 0,-2 4 0,0 0 0,0 0 0,1 0 0,0 1 0,0 0 0,1 0 0,0 0 0,-3 13 0,2 2 0,-4 42 0,6-9-119,2 1 0,3 0 0,16 89-1,55 166-2,23 20 200,-31-115-1272,-10-21-4385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6:39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1 585 24575,'0'3'0,"0"-1"0,1 1 0,0 0 0,-1-1 0,1 1 0,0-1 0,0 1 0,1-1 0,-1 1 0,3 2 0,2 5 0,302 484 0,-285-458 0,-25-41 0,0 0 0,0 0 0,0 0 0,-1-8 0,0-8 0,0-1 0,2 0 0,1 0 0,5-43 0,2 26 0,20-72 0,-19 84 0,1 1 0,1 0 0,2 0 0,1 1 0,17-26 0,-22 41 0,0 0 0,0 0 0,1 1 0,0 0 0,17-13 0,-18 17 0,0 0 0,0 0 0,0 1 0,1 0 0,0 1 0,-1 0 0,1 0 0,15-2 0,-14 3 0,0 1 0,0 0 0,1 1 0,-1 0 0,0 1 0,1 0 0,-1 1 0,0 0 0,15 5 0,-13-2 0,0 0 0,0 0 0,-1 2 0,1-1 0,-1 1 0,17 16 0,-9-6 0,-2 1 0,-1 1 0,0 1 0,-1 0 0,-1 1 0,-1 0 0,14 33 0,-11-19 0,-1 1 0,-2 0 0,-2 0 0,-1 1 0,-2 1 0,4 44 0,-13-62 0,0-12 0,1-8 0,0 0 0,0 0 0,0 0 0,0 0 0,0 0 0,0 0 0,0 0 0,0 0 0,0 0 0,0 0 0,0 0 0,0 0 0,0 0 0,0 0 0,0 0 0,0 0 0,0 0 0,0 0 0,0 0 0,0 0 0,0 0 0,0 0 0,0 0 0,0 0 0,0 0 0,-4-50 0,5-83 0,-1 116 0,12-181 0,-6 138 0,19-75 0,-23 123 0,2 0 0,-1 0 0,2 0 0,0 1 0,10-19 0,-14 27 0,1 1 0,-1 1 0,1-1 0,-1 0 0,1 0 0,0 0 0,-1 1 0,1-1 0,0 1 0,0 0 0,0-1 0,1 1 0,-1 0 0,0 0 0,0 0 0,0 0 0,4 0 0,-2 1 0,-1 0 0,0-1 0,0 2 0,1-1 0,-1 0 0,0 1 0,0-1 0,0 1 0,0 0 0,1 0 0,3 3 0,3 1 0,0 1 0,0 1 0,-1-1 0,0 2 0,0-1 0,9 12 0,3 5 0,-1 2 0,-1 0 0,29 54 0,35 94 0,-74-153 0,-5-13 0,-1 0 0,1 0 0,-1-1 0,10 14 0,-12-20 0,0 0 0,0 0 0,0 0 0,0 0 0,0 0 0,0 0 0,0 0 0,0 0 0,0 0 0,0 0 0,1-1 0,-1 1 0,0 0 0,1-1 0,-1 1 0,0-1 0,1 0 0,-1 1 0,1-1 0,-1 0 0,1 0 0,-1 0 0,1 0 0,-1 0 0,0 0 0,1 0 0,-1 0 0,2-1 0,1-1 0,0 0 0,0 1 0,-1-2 0,1 1 0,-1 0 0,1-1 0,-1 0 0,5-5 0,24-30 0,-19 21 0,12-16 0,-15 19 0,1 1 0,0 0 0,23-21 0,-32 33 0,0-1 0,0 1 0,0 0 0,0 0 0,0 0 0,0 0 0,1 0 0,-1 0 0,0 1 0,1-1 0,-1 1 0,0-1 0,1 1 0,-1 0 0,0 0 0,1 0 0,-1 1 0,1-1 0,2 1 0,4 2 0,-1-1 0,0 2 0,16 7 0,-4-1 0,-11-5 0,1-2 0,0 1 0,0-1 0,0-1 0,1 0 0,-1 0 0,0-1 0,1 0 0,12-1 0,-18 0 0,0-1 0,-1 0 0,1 1 0,0-1 0,-1-1 0,1 1 0,-1-1 0,1 0 0,-1 0 0,1 0 0,-1-1 0,0 1 0,0-1 0,-1 0 0,1 0 0,0 0 0,-1-1 0,0 1 0,0-1 0,0 0 0,0 0 0,3-6 0,-2 0 0,-1 1 0,0-1 0,0 1 0,-1-1 0,0 0 0,0 0 0,-1 0 0,-1 0 0,0 0 0,0 0 0,-1 0 0,-4-18 0,1 8 0,-1 1 0,-1 0 0,-1 0 0,-1 0 0,-14-25 0,12 27 0,-1 1 0,0 1 0,-1 0 0,0 0 0,-26-21 0,29 28 0,-1 0 0,0 1 0,0 0 0,-1 1 0,0 0 0,0 0 0,0 1 0,-1 1 0,-22-6 0,33 10 0,-1 0 0,1-1 0,-1 1 0,0 0 0,1 0 0,-1 0 0,1 0 0,-1 0 0,0 0 0,1 0 0,-1 1 0,1-1 0,-1 1 0,1-1 0,-1 1 0,1-1 0,-3 2 0,3-1 0,0 0 0,1 0 0,-1 0 0,1 0 0,-1 0 0,1 0 0,-1 0 0,1 0 0,-1 0 0,1 0 0,0 1 0,0-1 0,-1 0 0,1 0 0,0 0 0,0 0 0,0 0 0,0 1 0,0-1 0,1 0 0,-1 0 0,0 0 0,0 0 0,1 0 0,0 2 0,2 4 0,0 1 0,1-1 0,0 0 0,0 0 0,0 0 0,1-1 0,0 1 0,0-1 0,8 7 0,61 47 0,-61-50 0,29 22 0,2-1 0,1-3 0,77 37 0,-120-64 0,0 0 0,0-1 0,0 1 0,0 0 0,0 0 0,1-1 0,-1 0 0,0 1 0,0-1 0,0 0 0,1 0 0,-1 0 0,0 0 0,4-1 0,-4 0 0,0 0 0,-1 0 0,1 0 0,0-1 0,0 1 0,-1 0 0,1-1 0,-1 1 0,1-1 0,-1 0 0,0 1 0,1-1 0,-1 0 0,0 0 0,0 0 0,1-2 0,11-27 0,-1-1 0,9-36 0,14-36 0,-26 83 0,1 0 0,1 0 0,0 1 0,2 0 0,1 1 0,20-22 0,-22 28 0,1 1 0,0 1 0,1 0 0,0 1 0,0 0 0,1 1 0,1 1 0,-1 0 0,18-6 0,-13 8-682,28-6-1,12 3-6143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6:39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1 536 24575,'0'0'0,"0"0"0,9-7 0,1-1 0,0-1 0,0 0 0,-1-1 0,12-15 0,29-47 0,-46 66 0,74-125 0,-69 111 0,0 1 0,-1-1 0,-1 0 0,-1-1 0,4-23 0,-8 33 0,-1 0 0,0-17 0,-2 23 0,1 0 0,-1 0 0,0 0 0,0 1 0,0-1 0,0 0 0,-1 1 0,-2-6 0,3 9 0,1 0 0,-1 0 0,1 0 0,-1 0 0,1 0 0,-1 1 0,0-1 0,0 0 0,1 0 0,-1 0 0,0 1 0,0-1 0,0 0 0,0 1 0,0-1 0,0 0 0,0 1 0,0 0 0,0-1 0,0 1 0,0 0 0,0-1 0,0 1 0,-1 0 0,0 0 0,0 0 0,-1 0 0,1 1 0,0 0 0,-1-1 0,1 1 0,0 0 0,0 0 0,0 0 0,0 0 0,0 1 0,0-1 0,-2 2 0,-8 7 0,1 1 0,1 1 0,0-1 0,1 1 0,-15 25 0,8-11 0,1 1 0,1 1 0,2 0 0,-15 49 0,22-60 0,1 1 0,1-1 0,1 1 0,0-1 0,1 1 0,1 0 0,1 0 0,0-1 0,6 28 0,-5-36 0,1 0 0,0-1 0,0 1 0,0-1 0,1 0 0,0 0 0,1 0 0,0-1 0,0 0 0,1 0 0,0 0 0,0 0 0,0-1 0,1 0 0,0 0 0,0-1 0,0 0 0,1 0 0,0-1 0,0 0 0,15 6 0,-5-4-455,1-1 0,21 3 0,34 2-6371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6:40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24575,'0'12'0,"25"283"-26,-17-228-75,22 168-534,36 334 636,-52-443-1240,-8-87-4952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6:41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24575,'0'0'0,"0"0"0,0 0 0,0-2 0,8-2 0,15-3 0,20-2 0,17-5 0,18-7 0,5-5 0,-12 3-8191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6:41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144 546 24575,'5'-10'0,"20"-31"0,-1 0 0,-2-2 0,-3-1 0,27-84 0,-38 104 0,-2-1 0,4-30 0,-9 48 0,-1 0 0,1 1 0,-1-1 0,0 0 0,-1 0 0,0 1 0,0-1 0,0 0 0,-1 1 0,0-1 0,0 1 0,-1-1 0,-4-7 0,5 11 0,1 1 0,-1 0 0,1 0 0,-1-1 0,0 1 0,0 0 0,0 1 0,0-1 0,0 0 0,0 1 0,0-1 0,-1 1 0,1 0 0,-1-1 0,1 1 0,-1 0 0,1 1 0,-1-1 0,0 0 0,1 1 0,-1-1 0,0 1 0,1 0 0,-1 0 0,0 0 0,1 0 0,-1 1 0,0-1 0,1 1 0,-1-1 0,0 1 0,1 0 0,-1 0 0,-2 2 0,-3 1 0,-1 1 0,1 0 0,1 1 0,-1 0 0,1 0 0,0 0 0,0 1 0,-11 15 0,2 0-62,2 1 1,1 0-1,1 1 0,1 0 0,1 1 0,1 0 0,-11 50 0,12-29-134,1 1-1,3 0 0,2 79 0,4-78 82,3 0 0,1 0 0,3-1 0,2 0 0,2-1-1,2-1 1,1 0 0,3 0 0,39 66 0,-8-36-5643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6:41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1171 24575,'2'0'0,"-1"0"0,0 0 0,0 0 0,0 1 0,1-1 0,-1 0 0,0 1 0,0-1 0,0 1 0,1-1 0,0 2 0,3 0 0,30 12 0,42 24 0,-59-27 0,0 0 0,-1 1 0,30 28 0,-42-35 0,0 1 0,0 0 0,0 0 0,0 0 0,-1 0 0,5 12 0,-8-16 0,0 0 0,0 1 0,0-1 0,0 0 0,-1 0 0,1 0 0,-1 1 0,0-1 0,0 0 0,0 0 0,0 1 0,0-1 0,0 0 0,0 0 0,-1 1 0,1-1 0,-1 0 0,0 0 0,1 0 0,-1 0 0,0 1 0,0-1 0,-1-1 0,1 1 0,0 0 0,-3 3 0,3-4 0,0 0 0,0 0 0,0-1 0,-1 1 0,1 0 0,0 0 0,0-1 0,-1 1 0,1-1 0,0 1 0,-1-1 0,1 1 0,-1-1 0,1 0 0,0 0 0,-1 0 0,1 1 0,-1-1 0,1-1 0,-1 1 0,1 0 0,-1 0 0,1-1 0,0 1 0,-1 0 0,1-1 0,0 1 0,-1-1 0,1 0 0,0 0 0,0 1 0,-2-3 0,-2 0 0,0-1 0,0 0 0,1-1 0,-1 1 0,1-1 0,-6-10 0,0-1 0,1-1 0,0 0 0,1 0 0,-8-31 0,-13-79 0,16 37-413,-5-164 0,20 142 351,17-121 0,12 48 62,-22 146 0,2 0 0,25-57 0,-32 86 0,1 0 0,0 1 0,0 0 0,10-12 0,-13 19 0,0-1 0,0 1 0,1-1 0,-1 1 0,1 0 0,0 0 0,-1 0 0,1 1 0,0-1 0,0 1 0,0-1 0,1 1 0,-1 0 0,0 0 0,0 0 0,1 1 0,4-1 0,-4 1 21,1 0 0,-1 0 1,1 1-1,-1-1 0,1 1 0,-1 1 0,0-1 0,1 0 0,-1 1 1,0 0-1,4 3 0,2 1 113,-1 0 1,1 1-1,12 13 1,-4-1-132,0 1-1,-2 0 1,0 1 0,-1 0-1,16 34 1,-7-5-585,28 84 0,-26-50 512,-4 1 0,-4 1 0,10 120 0,-21-109 62,-5 1-1,-18 178 1,1-178-1226,0-23-4112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6:42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24575,'0'0'0,"0"0"0,2-1 0,7-8 0,14-6 0,21-11 0,20-13 0,14-6 0,2-1 0,-13 9-8191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6:42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0 24575,'-5'1'0,"-1"-1"0,1 1 0,0 0 0,0 0 0,0 1 0,0 0 0,0 0 0,0 0 0,0 0 0,1 1 0,-1-1 0,1 1 0,0 1 0,0-1 0,-7 7 0,1 1 0,0 0 0,1 1 0,0 0 0,-9 17 0,6-6 0,1 1 0,1 0 0,1 0 0,1 0 0,1 1 0,-4 33 0,4-5 0,3-1 0,2 57 0,5-47 0,17 102 0,-17-149 0,0 2 0,0 1 0,-1-1 0,0 20 0,-2-32 0,-1-1 0,1 1 0,-1-1 0,0 1 0,0-1 0,0 1 0,0-1 0,-1 0 0,0 1 0,0-1 0,0 0 0,0 0 0,-1 0 0,1-1 0,-1 1 0,-6 6 0,2-5 19,0 1 0,-1-1-1,1-1 1,-1 1 0,-11 4 0,-42 12-1497,25-11-5348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6:44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6515 24575,'11'0'0,"75"-3"0,11-1 0,45-5-481,44-7-1442,39-7 1040,622-80-3441,336-33 3308,6 91 3217,-1172 45-1921,-2 1 1185,20-2 0,-34 1-1393,0 0 0,0 0 0,0 0-1,0 0 1,-1 0 0,1 0 0,0-1-1,0 1 1,0 0 0,-1 0 0,1-1-1,0 1 1,0 0 0,-1-1 0,1 1-1,0-1 1,-1 1 0,1-1 0,0 1-1,-1-1 1,1 1 0,-1-1 0,1 0-1,-1 1 1,1-1 0,-1 0 0,0 1-1,1-1 1,-1 0 0,0 0 0,1 1-1,-1-1 1,0 0 0,0-1 0,0-1 30,0 0 0,-1-1 0,1 1 0,-1 0 0,0 0 0,0 0 0,-2-4 0,0 0-214,-8-27 112,1-1 0,-7-46 0,-3-77 0,19 146 0,-24-432-1601,25-6-781,62-714 489,99 8 667,-57 657 922,31-169-543,-54-2 403,-76 430 525,-7 189 510,-2-1-1,-16-77 0,13 103 15,0 1 0,-2 0 0,-16-34 0,18 45-197,0 1 0,-1 0 1,-1 0-1,-1 0 1,1 1-1,-2 1 1,-12-12-1,19 19-334,-1 1 0,1 0 0,-1 0 0,0 0 1,0 0-1,0 1 0,0-1 0,-1 2 0,1-1 0,-1 0 0,1 1 0,-1 0 0,1 0 0,-1 1 0,1-1 0,-11 2 0,3 1-91,-1 0 0,1 2 1,-1-1-1,1 2 0,-22 9 0,-41 17-13,-133 36 0,-85 0-793,201-48 495,-620 161-1289,479-109 968,-325 93-381,152-70 1080,-97 26-307,376-81-325,-205 92 0,-98 97 1833,405-213-499,-28 21-1,45-29-465,1 0 1,0 1-1,0 0 0,1 0 1,0 1-1,-10 15 0,8-7-90,0 1 0,1 1 0,1-1-1,-7 33 1,-11 84-55,-11 259-1195,25-247 557,-154 1042-5900,119-951 6099,-81 452 136,44 4 185,73-468-425,31 385 0,37-152 910,4 47 3808,-55-410-2255,-7-96-2058,0 2 107,0 0 1,1 0-1,-1 1 0,1-1 1,-1 0-1,1 0 0,1 3 1,-2-4-95,0-1 0,1 0 1,-1 1-1,1-1 1,-1 0-1,1 1 0,-1-1 1,0 0-1,1 1 1,-1-1-1,1 0 0,-1 0 1,1 0-1,-1 1 1,1-1-1,0 0 0,-1 0 1,1 0-1,-1 0 1,1 0-1,-1 0 0,1 0 1,-1 0-1,1 0 1,-1 0-1,1 0 0,0-1 1,-1 1-1,1 0 0,-1 0 1,1 0-1,-1-1 1,0 1-1,2-1 0,3-2-192,1 0 0,-1 0 0,6-5 0,19-17-6466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0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24575,'0'0'0,"0"3"0,1 47 0,1 1 0,3-1 0,1 0 0,19 67 0,47 94-634,16-4 289,16 41 316,-50-84-1321,-37-102-4483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15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24575,'0'-2'0,"4"-2"0,4-3 0,6-1 0,5-4 0,4-4 0,3-4 0,4-7 0,-2 0 0,-6 4-8191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33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86 24575,'-7'-7'0,"-14"-23"0,17 23 0,0 1 0,-1-1 0,0 1 0,-11-11 0,16 16 0,-1 1 0,0-1 0,0 1 0,1-1 0,-1 1 0,0-1 0,0 1 0,0 0 0,1-1 0,-1 1 0,0 0 0,0 0 0,0-1 0,0 1 0,0 0 0,0 0 0,0 0 0,1 0 0,-1 0 0,0 0 0,0 0 0,-1 1 0,0 0 0,1-1 0,-1 1 0,1 0 0,-1 0 0,1 0 0,-1 0 0,1 0 0,0 0 0,0 1 0,-1-1 0,0 2 0,-2 3 0,0 0 0,1 0 0,-1 0 0,1 1 0,-2 8 0,-3 10 3,1 0 1,-5 50-1,3 56-160,8-128 150,5 301-1297,26 0 328,40 64 983,-45-278-47,72 170 1,-82-227-125,34 53 1,-41-74 159,1 0-1,0-1 1,0 0-1,1-1 1,1 0-1,0-1 1,14 11-1,-11-12 13,0 0 0,1-2-1,0 1 1,0-2 0,0 0 0,1 0 0,-1-2-1,1 0 1,22 2 0,-1-4-330,0-1 1,69-8-1,-29-4-4113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3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12 123 24575,'0'0'0,"-2"0"0,-1 0 0,1 0 0,0 0 0,0 0 0,1 0 0,3 0 0,4 2 0,9-1 0,20-7 0,25-7 0,27-10 0,15-7 0,-4 1 0,-19 4-8191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4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24575,'-5'35'0,"0"48"-234,9 128 0,30 82-235,54 126 469,-59-323 0,3-2 0,57 115 0,-72-176-11,1-1 0,23 30 0,-29-46 1,0-1-1,1-1 1,1 0 0,0 0-1,23 15 1,-18-16-595,32 15 1,14 0-5346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47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24575,'0'0'0,"6"-2"0,15-2 0,34-1 0,46 1 0,48 0 0,43 2-2949,20 1 2949,43 4 0,-22 2-5242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6:50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6:51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06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 24575,'-1'0'0,"0"1"0,0-1 0,0 1 0,1-1 0,-1 1 0,0-1 0,0 1 0,0 0 0,1 0 0,-1-1 0,0 1 0,1 0 0,-1 0 0,1 0 0,-1-1 0,1 1 0,-1 1 0,0-1 0,-39 81 0,19-38 0,-13 27 0,4 1 0,-23 85 0,45-128 0,2 0 0,-4 36 0,-4 174-546,11 193-2504,29 2 2249,7-220 535,-24-173-90,2-1 1,17 42-1,-20-62 304,2 0 0,0 0-1,1-1 1,1-1 0,1 0 0,1 0-1,0-1 1,22 19 0,-23-25 46,-1-1 0,2 0 0,-1-1 1,1-1-1,1 0 0,0-1 0,0 0 0,0-1 0,1-1 1,-1 0-1,28 4 0,-23-8 6,1 1 0,-1-2 0,0-1 0,1-1 0,-1 0 0,0-2 0,0 0 0,0-1 0,23-10 0,-8 1 0,-1-2 0,0-1 0,-1-1 0,33-26 0,-34 20-29,-2-2 1,0-1 0,-1-1-1,-2-2 1,-1 0-1,-2-2 1,-1-1 0,-1-1-1,-2 0 1,-1-2-1,18-47 1,-25 50 4,-2 0-1,0-1 1,-2 1-1,-2-2 1,-1 1 0,-2-1-1,-1 1 1,-2-1 0,-1 0-1,-2 0 1,-1 1 0,-2 0-1,-13-44 1,8 44 24,-2 0 0,-2 0 0,-1 2 0,-1 0 0,-2 1 0,-27-35 0,29 44 0,-1 1 0,-1 1 0,-1 1 0,-1 1 0,0 1 0,-1 0 0,-1 2 0,-46-23 0,37 23 119,-1 2-1,-1 2 1,0 1 0,-1 1 0,0 2-1,0 2 1,-42-2 0,51 7 45,0 0 0,-1 2 0,1 1 0,0 1 0,0 1 0,0 1 0,1 1 0,0 2 0,0 0 0,-29 17 0,29-11-233,-25 18 0,-8 14-3786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06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24575,'6'3'0,"72"40"0,84 61 0,-25-14 0,-94-64 0,244 165 0,-257-167 0,-1 1 0,-2 2 0,0 0 0,-2 2 0,-1 1 0,-1 0 0,19 36 0,-11-4-1365,-10-11-5461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07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24575,'0'0'0,"2"0"0,5 0 0,4 0 0,10-2 0,13-2 0,16-3 0,15-6 0,9-6 0,4-6 0,-2-5 0,-10-3 0,-16 5-8191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05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24575,'0'0'0,"0"-2"0,0-3 0,1-3 0,13-7 0,25-10 0,30-9 0,28-9 0,11-4 0,-13 6-8191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08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0,2 0 0,10 4 0,19 3 0,24 3 0,19-1 0,1-2 0,-11-2-8191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10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81 24575,'-14'1'0,"10"0"0,0 0 0,0 1 0,1-1 0,-1 1 0,1 0 0,-1 0 0,1 0 0,-1 0 0,1 1 0,0 0 0,-5 5 0,-1 3 0,0 0 0,-8 13 0,1 2 0,2 0 0,1 0 0,1 1 0,1 1 0,1 0 0,2 1 0,-5 31 0,3 2 0,3 1 0,2 79 0,5-111 0,1 0 0,1-1 0,2 1 0,14 56 0,-13-73 0,0 0 0,0-1 0,1 1 0,1-1 0,0 0 0,1 0 0,1-1 0,0 0 0,0-1 0,1 0 0,0 0 0,15 10 0,-12-12 0,1 0 0,0-1 0,0 0 0,1-1 0,-1-1 0,2 0 0,-1-1 0,1-1 0,0 0 0,-1-2 0,2 1 0,-1-2 0,17 0 0,-3-2 0,-1-1 0,1-1 0,-1-1 0,0-2 0,0-1 0,36-14 0,-37 9 0,-1 0 0,0-2 0,-1-1 0,-1-1 0,0-1 0,-1-1 0,-1-1 0,-1-2 0,0 0 0,-2-1 0,26-36 0,-29 34 0,-2 0 0,0-1 0,-2-1 0,0-1 0,-2 0 0,-1 0 0,-2-1 0,0 0 0,-2 0 0,-1-1 0,2-56 0,-6 69 0,-2 0 0,0-1 0,-1 1 0,0 0 0,-1 0 0,-1 0 0,-1 0 0,0 1 0,-1 0 0,-1 0 0,0 0 0,-1 1 0,-15-22 0,9 20 0,0 0 0,-1 0 0,0 1 0,-1 1 0,-33-21 0,26 20 0,-2 2 0,1 0 0,-2 2 0,-29-9 0,22 10 0,0 1 0,-1 3 0,0 0 0,0 2 0,-1 2 0,1 1 0,-62 6 0,79-3-85,1 1 0,-1 1-1,1 0 1,0 1 0,0 1-1,0 0 1,1 1 0,0 1-1,0 0 1,1 1 0,0 0-1,1 2 1,0-1 0,0 2-1,-11 13 1,-12 19-6741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1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24575,'48'59'0,"44"71"0,-23-30 0,222 254-1365,-254-313-5461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12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24575,'-16'242'0,"2"-88"0,11 133 0,3-283 0,0-3 0,0 1 0,0-1 0,0 0 0,0 1 0,0-1 0,1 1 0,-1-1 0,1 0 0,-1 1 0,1-1 0,-1 0 0,1 1 0,0-1 0,0 0 0,-1 0 0,1 0 0,0 1 0,2 0 0,-1 0 0,0-1 0,0 0 0,0 0 0,0 0 0,1 0 0,-1 0 0,0 0 0,0 0 0,1-1 0,2 1 0,6 0 0,-1-1 0,0 0 0,0-1 0,12-1 0,-8 0-113,95-12-1139,-86 13-5574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1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24575,'0'0'0,"0"14"0,0-4 0,0 0 0,1 0 0,0-1 0,1 1 0,0-1 0,0 1 0,1-1 0,0 0 0,1 0 0,0 0 0,0 0 0,1-1 0,0 1 0,0-1 0,1 0 0,0-1 0,1 0 0,0 0 0,10 8 0,-5-5 0,1-1 0,1 0 0,0-2 0,0 1 0,0-2 0,1 0 0,0 0 0,0-2 0,0 0 0,26 4 0,-31-7 0,0-1 0,0 0 0,0 0 0,-1-1 0,1 0 0,0-1 0,17-5 0,-19 4 0,-1 0 0,0 0 0,0 0 0,0-1 0,0-1 0,-1 1 0,0-1 0,0 0 0,0 0 0,9-11 0,-11 11 0,0 0 0,0 0 0,-1-1 0,0 1 0,0-1 0,0 0 0,0 0 0,-1 0 0,0 0 0,-1 0 0,1 0 0,-1-1 0,0 1 0,-1-1 0,1 1 0,-1 0 0,-1-1 0,1 1 0,-1-1 0,0 1 0,0 0 0,-1 0 0,0-1 0,0 1 0,-1 0 0,-4-9 0,0 5 0,0 1 0,-1-1 0,0 1 0,0 1 0,-1 0 0,0 0 0,0 1 0,-1 0 0,0 0 0,0 1 0,-21-9 0,19 10 0,0 0 0,0 1 0,0 1 0,-1 0 0,0 1 0,0 0 0,1 1 0,-1 0 0,0 1 0,-24 2 0,32-1 0,-1 0 0,0 1 0,1-1 0,-1 1 0,1 0 0,-1 0 0,1 1 0,0-1 0,0 1 0,0 0 0,0 1 0,1-1 0,-1 1 0,1 0 0,0 0 0,0 1 0,0-1 0,1 1 0,-1-1 0,1 1 0,1 0 0,-4 7 0,1 1-682,-7 23-1,2 10-6143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13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24575,'0'0'0,"0"0"0,0 0 0,2 0 0,10 2 0,16 3 0,19 2 0,17 0 0,16-4 0,17-7 0,12-7 0,4-9 0,-8-7 0,-21 1-8191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13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24575,'0'0'0,"0"0"0,2 4 0,4 7 0,9 11 0,10 20 0,9 25 0,6 19 0,1 15 0,-5 12 0,-8 8-719,-10 1 719,-9-5 0,-2-16 0,-2-24-7472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14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24575,'-2'6'0,"-2"17"0,2 1 0,1 0 0,3 46 0,-2-70 0,6 80 8,18 85 0,29 75-616,-8-71 549,92 229 0,-114-345-1188,-5-15-4987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14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24575,'0'0'0,"0"1"0,165 507-831,-83-258 616,-33-103 123,39 125 293,-12 0-1527,-61-207-4602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14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0,4 0 0,9 0 0,17 2 0,21 2 0,17-1 0,12-3 0,-2-1 0,-14-1-8191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05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747 194 24575,'0'-2'0,"0"1"0,0 0 0,-1-1 0,1 1 0,0 0 0,-1-1 0,1 1 0,-1-2 0,-1-1 0,-1 1 0,1 0 0,-1 0 0,1 0 0,-1 0 0,0 0 0,0 0 0,-6-3 0,-29-16 0,33 19 0,-41-18 0,0 1 0,-1 2 0,-1 3 0,-1 1 0,0 3 0,-1 2 0,0 2 0,-64-1 0,113 8 0,-74 1 0,67-1 0,0 1 0,0 1 0,0 0 0,0 0 0,0 0 0,-13 7 0,19-8 0,0 0 0,1 0 0,-1 0 0,1 0 0,-1 0 0,1 0 0,-1 1 0,1-1 0,0 0 0,-1 1 0,1-1 0,0 1 0,0-1 0,0 1 0,0 0 0,0-1 0,1 1 0,-1 0 0,0 0 0,1 0 0,-1-1 0,1 1 0,0 0 0,0 0 0,0 0 0,0 0 0,0 0 0,0 0 0,1 3 0,0 2 0,1-1 0,1 1 0,-1-1 0,1 0 0,0 0 0,0 0 0,5 6 0,1 1 0,1 0 0,0 0 0,1-1 0,22 21 0,-26-27 0,0-1 0,1 0 0,-1 0 0,1-1 0,0 0 0,0 0 0,0-1 0,1 0 0,-1 0 0,15 2 0,-2-3 0,36-1 0,-40-2 0,-1 1 0,1 1 0,-1 0 0,20 5 0,-18-1 30,1 1 0,-1 1 0,20 11 0,46 32-1515,-45-24-5341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15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24575,'3'3'0,"30"37"0,32 54 0,20 51 0,0 19-345,-8 3-1,59 187 1,-128-332 345,-4-10 0,0 1 0,1 0 0,11 18 0,-16-30 14,0-1 0,0 1 0,0-1 0,1 0 0,-1 1 0,0-1 0,1 1 0,-1-1 0,0 0 0,1 1 0,-1-1 0,0 0 0,1 1 0,-1-1 0,0 0 0,1 0 0,-1 1 0,1-1 0,-1 0 0,1 0 0,-1 0 0,1 1 0,-1-1 0,1 0 0,-1 0 0,1 0 0,-1 0 0,1 0 0,-1 0 0,1 0 0,-1 0 0,1 0 0,-1 0 0,0-1 0,1 1 0,0 0 0,0-1 33,1 0 0,-1 0 0,0 0 0,1-1 1,-1 1-1,0 0 0,0 0 0,0-1 0,0 1 0,1-2 0,4-10-47,0 0 0,-1-1 0,0 1 0,5-27 0,39-295 0,-21 108 0,-13 142-1365,-2 14-5461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15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24575,'0'0'0,"0"0"0,0 0 0,0 0 0,1 0 0,15 0 0,25 0 0,25-2 0,16-3 0,11-2 0,8-5 0,1-5 0,-7-2 0,-20 3-8191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16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0 614 24575,'3'8'0,"24"76"0,90 269 0,13-7 0,-87-255-1365,-25-62-5461</inkml:trace>
  <inkml:trace contextRef="#ctx0" brushRef="#br0" timeOffset="1">1153 1 24575,'0'0'0,"1"1"0,19 46 7,24 80 0,1 53-180,-45-179 171,39 180-401,21 223 1,-57-300 507,-3-90-323,-1 0 0,-1 0-1,0 0 1,-1-1 0,-6 16-1,0-7-5801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1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24575,'6'1'0,"-1"0"0,1 0 0,-1 0 0,0 1 0,0 0 0,0 0 0,0 0 0,9 6 0,-5-3 0,20 11 0,-1 1 0,-1 2 0,0 1 0,-1 1 0,-1 1 0,-2 1 0,0 1 0,-1 1 0,-2 1 0,0 1 0,-2 0 0,-1 2 0,-1 0 0,-2 1 0,15 42 0,-21-46 0,0 1 0,-2-1 0,5 43 0,-10-53 0,-1 0 0,0 0 0,-1 0 0,0 0 0,-2 0 0,0-1 0,-7 23 0,6-26 0,1-4 0,0 0 0,1 0 0,-1 9 0,2-14 0,1 0 0,0-1 0,0 1 0,0 0 0,1 0 0,-1 0 0,0-1 0,1 1 0,0 0 0,0 0 0,0-1 0,2 6 0,2 0 0,1 1 0,0-1 0,0-1 0,1 1 0,0-1 0,14 12 0,53 32 0,-58-42 0,0 1 0,0 1 0,-1 1 0,0 0 0,17 20 0,-30-29 0,1-1 0,-1 1 0,-1 0 0,1 0 0,0 0 0,-1 0 0,1 0 0,-1 0 0,0 1 0,0-1 0,0 0 0,-1 1 0,1-1 0,-1 0 0,0 6 0,0-5 0,-1 0 0,1 1 0,-1-1 0,-1 0 0,1 0 0,-1 0 0,1 0 0,-1 0 0,0-1 0,-5 8 0,-3 0 0,1 0 0,-2-1 0,1 0 0,-2 0 0,1-2 0,-16 11 0,-9 2 30,-1-1 0,-1-2 0,-53 18 0,-123 23-1515,163-49-5341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16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24575,'0'3'0,"2"133"-393,34 241 0,-25-316 335,3-1 1,24 67 0,-25-94 57,1 1-1,2-2 1,0 0 0,3-1 0,23 31 0,-33-50-3,0-1 0,1 0 0,1-1 1,15 12-1,-21-19 6,-1 0 1,1 0-1,0 0 0,0-1 0,0 0 1,7 2-1,-9-3 9,0 0 1,0-1-1,0 1 0,0-1 1,0 0-1,1 0 0,-1 0 1,0 0-1,0-1 0,0 1 1,6-3-1,-6 2 39,-1 0 0,1-1 1,0 1-1,-1-1 0,1 1 0,-1-1 0,1 0 1,-1 0-1,0 0 0,0-1 0,0 1 1,2-3-1,0-1-20,0-1-1,0 0 1,5-14-1,-1-4-27,0 0 0,-2-1 0,-1 1 0,3-51 0,-6 16-3,-7-64-1,-23-90 1,2 36 0,23 153-341,2-1 0,1 0-1,4-28 1,3 9-6485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1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51 24575,'-2'0'0,"0"-1"0,0 1 0,1-1 0,-1 0 0,0 0 0,0 0 0,1 0 0,-1 0 0,1 0 0,-1 0 0,-1-3 0,-7-3 0,6 5 0,0-1 0,-1 1 0,1 0 0,-1 0 0,-8-2 0,35-6 0,-15 8 0,0 1 0,1 0 0,-1 0 0,1 1 0,-1 0 0,1 0 0,-1 1 0,1-1 0,-1 2 0,1-1 0,-1 1 0,0 0 0,0 1 0,9 4 0,-12-5 0,0 0 0,0 0 0,-1 1 0,1 0 0,-1-1 0,1 1 0,-1 1 0,0-1 0,0 0 0,-1 1 0,1-1 0,-1 1 0,1 0 0,-1 0 0,0 0 0,-1 0 0,1 0 0,-1 0 0,0 1 0,0-1 0,0 0 0,0 1 0,-1-1 0,0 1 0,0 6 0,-1-2 0,0-1 0,-1 0 0,0 1 0,-1-1 0,0 0 0,0-1 0,0 1 0,-1 0 0,-1-1 0,1 0 0,-9 11 0,-4 1 0,0 0 0,-31 26 0,7-13 0,-56 33 0,46-32 0,38-23 0,13-10 0,0 0 0,0 0 0,0 0 0,0 0 0,0 0 0,-1 1 0,1-1 0,0 0 0,0 0 0,0 0 0,0 0 0,0 0 0,0 0 0,0 1 0,0-1 0,0 0 0,0 0 0,0 0 0,0 0 0,0 1 0,0-1 0,0 0 0,0 0 0,0 0 0,0 0 0,0 0 0,0 1 0,0-1 0,0 0 0,0 0 0,0 0 0,0 0 0,0 0 0,0 1 0,0-1 0,0 0 0,1 0 0,-1 0 0,0 0 0,0 0 0,0 0 0,0 0 0,0 1 0,0-1 0,1 0 0,-1 0 0,0 0 0,0 0 0,0 0 0,0 0 0,0 0 0,0 0 0,1 0 0,-1 0 0,0 0 0,7 2 0,0 0 0,0-1 0,0 0 0,0 0 0,0 0 0,8-1 0,3 0 0,313 11-381,-102-5-1667,-124-2-3714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18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24575,'0'0'0,"0"0"0,2 0 0,8 0 0,16 2 0,20 4 0,20 5 0,21 5 0,23 5 0,14 3 0,2-1-936,-6-5 936,-13-6 0,-13-12-183,-16-7 183,-22-3-7072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1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2 0,3 7 0,8 18 0,7 33 0,7 34 0,2 22 0,-1 18-1131,-3 9 1131,-4 0 0,-3-13 0,-2-21 0,-2-23 0,-1-23 0,-3-18 0,0-15 0,-1-12-7060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18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346 570 24575,'-1'0'0,"1"0"0,0 1 0,-1-1 0,1 0 0,0 0 0,0 0 0,-1 0 0,1 1 0,0-1 0,-1 0 0,1 0 0,0 1 0,0-1 0,-1 0 0,1 0 0,0 1 0,0-1 0,0 0 0,-1 1 0,1-1 0,0 0 0,0 1 0,0-1 0,0 0 0,0 1 0,-1 0 0,-3 10 0,0-1 0,-4 22 0,7-25 0,-14 64 0,4 1 0,-2 87 0,12-137 0,1-1 0,1 1 0,1 0 0,6 28 0,-7-42 0,2 0 0,-1 0 0,1 0 0,1 0 0,-1-1 0,1 1 0,1-1 0,-1 0 0,1 0 0,0 0 0,1-1 0,0 0 0,0 0 0,8 6 0,-4-5 0,0-1 0,0 0 0,1 0 0,-1-1 0,1 0 0,1-1 0,-1-1 0,1 0 0,-1 0 0,1-1 0,22 1 0,-19-2 0,0-2 0,-1 0 0,1-1 0,-1 0 0,1-1 0,-1-1 0,0 0 0,0-1 0,19-9 0,-12 3-77,-1-1 0,-1-1 0,0-1 0,0 0 0,-2-1 0,0-1-1,0-1 1,14-21 0,-14 15 47,-1 0 0,-1-2 1,-1 0-1,-1 0 0,-1-1 0,11-38 0,-15 35 33,-1 0-1,-1 0 1,-2-1 0,-1 0 0,-1 0-1,-2-30 1,-2 34-4,-1 0 0,-1 0 0,-1 1 0,-1 0 0,-2 0 0,0 1 0,-14-29 0,8 27 1,-1 0 0,-2 1 0,0 1 0,-1 0 0,-2 2 0,0 0 0,-1 1 0,-2 1 0,0 1 0,-1 1 0,0 1 0,-2 1 0,0 2 0,-35-16 0,34 19 0,0 1 0,0 2 0,-1 0 0,0 2 0,0 1 0,-1 1 0,1 2 0,-1 1 0,0 1 0,1 1 0,-1 1 0,1 2 0,-1 1 0,-50 16 0,58-13-608,-28 14 0,-1 8-5475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19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24575,'1'3'0,"0"0"0,0 0 0,0 0 0,0 0 0,0 0 0,0 0 0,1 0 0,0 0 0,-1 0 0,1-1 0,0 1 0,0-1 0,3 3 0,3 6 0,93 118 15,84 112-1241,-84-90 1105,88 182-1,-182-321 124,107 191 14,-96-176-271,1-1 1,1-1-1,1 0 0,1-2 0,29 24 1,-7-14-4973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06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866 301 24575,'-17'-3'0,"7"0"0,-27-5 3,0 3-1,0 0 0,-44 2 1,-111 13-125,121-3-18,1 4-1,1 2 1,-85 28 0,146-38 140,-35 14 0,39-16 0,0 1 0,1 1 0,-1-1 0,1 0 0,-1 1 0,1 0 0,0 0 0,-4 4 0,7-6 8,-1-1 0,1 1 0,-1-1 0,1 1 0,0-1 0,-1 1 0,1-1 0,0 1 0,0-1 0,-1 1 0,1-1 0,0 1 0,0 0 0,0-1 0,0 1 0,0 0 0,0-1 0,0 1 0,0-1 0,0 1 0,0 0 0,0-1 0,0 1 0,0-1 0,0 1 0,1 0 0,-1-1 0,0 1 0,0-1 0,1 1 0,-1-1 0,0 1 0,1-1 0,-1 1 0,1-1 0,-1 1 0,0-1 0,2 1 0,1 2 64,0-1 0,1 0 0,-1 0 0,1-1 1,4 2-1,-2 0-144,36 14 72,83 39 0,-106-46 0,-2 0 0,0 2 0,0-1 0,25 25 0,-34-28 0,0 1 0,-1 0 0,-1 0 0,0 0 0,0 1 0,0 0 0,-2 0 0,1 1 0,-1-1 0,4 19 0,-3-5 0,0 2 0,-2-1 0,-1 43 0,-4-12-121,-2 1 0,-3-1 0,-21 84 0,-66 157-257,28-130 378,41-115 0,-31 52 0,51-96 0,0 1 0,0 0 0,-1 0 0,-1 0 0,0-1 0,0 1 0,-10 7 0,17-15 12,-1-1-1,1 0 1,-1 1-1,1-1 1,-1 0-1,1 1 1,-1-1-1,1 0 1,-1 0-1,1 1 1,-1-1-1,1 0 1,-1 0 0,1 0-1,-1 0 1,1 0-1,-1 0 1,-1 0-1,2 0 8,0 0 1,-1 0-1,1 0 0,-1-1 0,1 1 0,0 0 1,-1 0-1,1-1 0,0 1 0,0 0 0,-1-1 1,1 1-1,0 0 0,0-1 0,-1 1 0,1 0 0,0-1 1,0 1-1,0 0 0,-1-1 0,1-2 15,-1 0 1,1-1-1,-1 1 0,1 0 1,0 0-1,0-4 0,2-12-34,1 0 0,1 0 0,1 1 0,11-30 0,27-56 0,171-290-1701,30 14 1517,-125 207 188,46-70-99,-86 111-309,-66 105 386,0-1 0,16-54 0,-25 68 18,-1 1 0,0-1 0,1-16 0,-4 26 0,0 1 0,0-1 0,0 0 0,-1 0 0,1 0 0,-1 1 0,0-1 0,0 0 0,0 1 0,0-1 0,-1 1 0,1-1 0,-1 1 0,0 0 0,-4-6 0,5 7 50,-1 1-1,1 0 0,-1-1 0,1 1 1,-1 0-1,0 0 0,1 0 1,-1 0-1,0 0 0,0 0 1,0 0-1,0 1 0,0-1 1,0 1-1,0-1 0,0 1 1,0 0-1,0 0 0,0 0 0,0 0 1,0 0-1,0 0 0,0 0 1,0 1-1,0-1 0,0 1 1,1 0-1,-1-1 0,-2 2 1,0 0 3,1 0 0,0 0 1,0 0-1,0 0 0,0 1 1,0-1-1,0 1 1,1-1-1,-1 1 0,1 0 1,0 0-1,0 0 0,0 1 1,0-1-1,-2 6 0,2-2-39,1 0-1,-1 0 1,1 0-1,0 0 1,1 0-1,0 0 0,0 10 1,2-2-16,1 0-1,7 26 1,-3-20-33,2 1-1,1-2 1,0 1-1,2-1 1,0-1-1,1 0 1,1 0-1,1-2 1,21 21-1,4-1-641,2-1 1,78 50-1,-8-17-5129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19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24575,'0'0'0,"0"5"0,25 68 0,-17-41 0,-2 0 0,-1 0 0,-1 0 0,-2 1 0,-1-1 0,-2 1 0,-1-1 0,-1 1 0,-15 58 0,10-62 0,2-11 0,2 1 0,-4 24 0,8-41 0,0 0 0,0-1 0,0 1 0,0-1 0,0 1 0,0-1 0,0 1 0,1-1 0,-1 1 0,1-1 0,-1 1 0,1-1 0,0 1 0,-1-1 0,1 0 0,2 3 0,-1-2 0,-1 0 0,1-1 0,0 1 0,0-1 0,1 1 0,-1-1 0,0 1 0,0-1 0,4 1 0,4 1 0,1 0 0,0 0 0,20 1 0,-25-3 0,29 1 17,-1 0 1,53-6-1,69-15-314,-83 9-823,-12 2-5706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19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24575,'0'0'0,"0"0"0,4 7 0,9 21 0,7 25 0,7 25 0,2 24 0,0 17 0,-3 8-882,-3-7 882,-7-14 0,-5-19 0,-5-21 0,-6-20 0,-2-16 0,-1-12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20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24575,'4'0'0,"0"1"0,-1-1 0,1 1 0,-1-1 0,1 1 0,-1 0 0,1 0 0,-1 1 0,5 1 0,2 4 0,17 12 0,-24-17 0,68 57 0,-8-1-464,-3 2 0,67 88-1,-90-99 424,-3 1 0,-2 2 0,-2 0 0,25 61 0,-47-92 25,0 0-1,-2 0 0,0 0 1,-1 1-1,-1-1 1,-1 1-1,0 26 1,-3-38 9,0 0 0,-1-1 0,-1 1 0,1 0 0,-2-1 0,1 1 0,-1-1 0,-1 0 0,1 0 0,-2 0 0,1 0 0,-1-1 0,-1 1 0,1-1 0,-1-1 0,-1 1 0,1-1 0,-12 10 0,3-6 17,1-1 0,-2-1-1,1 0 1,-33 13 0,11-8-131,-46 11 0,-53 3-1513,11-10-2867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2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24575,'-2'1'0,"-1"0"0,1 0 0,0 0 0,-1 0 0,1 0 0,0 0 0,0 1 0,0-1 0,0 1 0,-2 1 0,-16 22 0,5-4 1,2 1-1,1 0 0,1 1 1,0 0-1,2 0 1,1 1-1,-9 39 0,11-28-144,1 0 1,1 1-1,2-1 0,5 67 0,2-57 117,2 0 1,2 0-1,2-1 0,21 55 0,-18-62-17,3-1 0,1 0 0,1-2 0,2 0 0,32 39 0,-19-33-48,2-2 0,2-1 0,1-2 1,2-2-1,1-2 0,1-2 0,2-1 0,49 22 0,-51-30 47,1-2 1,1-2-1,1-1 1,0-3-1,0-2 1,2-2-1,-1-2 1,0-1-1,49-4 0,-62-2 49,-1-3-1,0-1 1,0-1-1,-1-1 0,0-2 1,0-2-1,0-1 1,56-30-1,-67 30-14,0-1 0,-1-1 0,-1-1 0,-1-1 0,0 0 0,-1-1 0,-1-1 0,0-1 0,-1 0 1,-1-1-1,-1 0 0,-1-1 0,9-23 0,-14 27-34,-1 0 1,-1 0 0,0-1-1,-2 0 1,0 0 0,-1 0-1,0 0 1,-2-27 0,-2 24 17,-1 0 0,0 1 0,-2-1 0,0 1 1,-1 0-1,-1 0 0,-12-22 0,3 11-60,-3 0 0,0 1 0,-2 0 1,-1 2-1,-1 1 0,-2 1 0,-35-30 0,24 26-29,-2 2 0,0 2 0,-2 2 1,0 1-1,-53-21 0,52 29 152,1 1-1,-2 2 1,0 1 0,0 3 0,-1 1-1,0 2 1,-63 2 0,75 4-99,-1 1-1,1 2 1,0 1 0,0 1 0,0 2 0,1 1 0,0 2-1,1 0 1,0 2 0,-49 31 0,24-4-3206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21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24575,'0'0'0,"1"1"0,61 161 0,-13 4 0,-44-148 0,47 186-351,24 78-215,-69-257 642,2 1 0,1-1-1,24 42 1,-26-55-244,0 1-1,1-1 1,1-1 0,0 0-1,0 0 1,1-1-1,1 0 1,12 9 0,21 8-5894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21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 24575,'0'0'0,"-1"0"0,1 0 0,-1 0 0,1 1 0,-1-1 0,1 0 0,-1 0 0,1 1 0,0-1 0,-1 0 0,1 1 0,0-1 0,-1 0 0,1 1 0,0-1 0,-1 1 0,1-1 0,0 0 0,-1 1 0,1-1 0,0 1 0,-1 1 0,-6 10 0,1 1 0,0 0 0,-5 19 0,9-26 0,-27 80 0,4 2 0,4 1 0,-17 165 0,36-235 0,2 0 0,0 0 0,4 34 0,-3-47 0,0 0 0,1 0 0,-1-1 0,2 1 0,-1 0 0,0-1 0,1 1 0,0-1 0,0 0 0,1 0 0,0 0 0,-1 0 0,2 0 0,-1-1 0,8 7 0,1-3 13,0 0 1,0-1-1,1 0 0,0-1 0,0-1 0,0 0 0,1-1 1,16 3-1,15 0-755,58 2 0,-25-6-6084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22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24575,'0'4'0,"6"28"0,10 32 0,-2-11 0,105 529 0,-118-574-70,9 73 269,-9-71-448,-1 1 0,0-1 0,-1 1 0,0 0 0,-3 13 0,-1-9-6577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2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0 739 24575,'13'0'0,"0"0"0,-1 1 0,1 1 0,13 3 0,4 3 4,0 1 0,-1 2 0,33 17 0,81 52-283,-70-33-376,74 61 0,-110-77 664,-1 1 0,-2 2 0,48 62 0,-70-79 26,0 1-1,-1 0 1,0 0 0,-2 1-1,14 39 1,-20-49-35,-1 0 0,0 1 1,0-1-1,-1 0 0,0 1 0,-1 0 1,0-1-1,-1 1 0,0-1 1,0 1-1,-1-1 0,0 0 0,-1 0 1,0 1-1,-5 10 0,-1-4 0,-1 0 0,0-1 0,-1 0 0,-1 0 0,0-1 0,-1-1 0,-1 0 0,0-1 0,-31 21 0,7-9 0,-1-2 0,-1-2 0,-44 16 0,-62 13-352,97-35-6162</inkml:trace>
  <inkml:trace contextRef="#ctx0" brushRef="#br0" timeOffset="1">1658 80 24575,'0'0'0,"0"0"0,1 0 0,9-2 0,16 0 0,19-1 0,20 2 0,24-1 0,18 0 0,7-5 0,-4-9-559,-13-6 559,-22 0-7632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23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24575,'0'0'0,"7"-2"0,22-6 0,39-7 0,51-10 0,51-7 0,42-6-3276,63-16 3093,-14 2-4549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24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1091 443 24575,'0'-4'0,"-1"0"0,0 0 0,0 0 0,0 1 0,0-1 0,-3-5 0,-1-4 0,-4-12 0,-2 1 0,0 0 0,-2 1 0,0 0 0,-1 1 0,-2 0 0,0 1 0,-1 1 0,-25-22 0,22 25 0,-1 1 0,0 1 0,-1 1 0,-1 0 0,0 2 0,-1 1 0,0 1 0,-51-14 0,52 18 0,-1 1 0,1 2 0,-1 0 0,0 2 0,0 0 0,0 2 0,0 1 0,0 0 0,1 2 0,-26 7 0,23-3 0,0 2 0,1 0 0,0 2 0,0 0 0,2 2 0,-38 28 0,46-31 0,1 2 0,0 0 0,0 1 0,2 0 0,0 1 0,0 0 0,1 1 0,1 0 0,1 1 0,-10 23 0,13-24 0,2-1 0,0 1 0,1 0 0,1 0 0,0 1 0,1-1 0,1 0 0,0 1 0,1-1 0,1 0 0,1 0 0,0 0 0,6 16 0,-4-17 0,0-1 0,1 1 0,0-1 0,2-1 0,-1 1 0,2-1 0,-1-1 0,2 1 0,0-2 0,0 1 0,1-1 0,1-1 0,23 17 0,-22-19 0,1-1 0,-1 0 0,1-1 0,1 0 0,-1-2 0,1 1 0,0-2 0,0 0 0,0-1 0,0 0 0,1-1 0,-1-1 0,0-1 0,1 0 0,-1 0 0,0-2 0,0 0 0,0-1 0,-1 0 0,1-1 0,-1-1 0,0 0 0,0-1 0,21-14 0,-11 3 0,0-1 0,-2 0 0,0-2 0,-1 0 0,-2-1 0,0-2 0,30-49 0,-20 23 0,-2-2 0,-3-1 0,19-61 0,-37 96 0,-1 0 0,11-19 0,-16 35 0,1 1 0,0-1 0,-1 1 0,1-1 0,0 1 0,0 0 0,0 0 0,0-1 0,0 1 0,0 0 0,0 0 0,1 0 0,-1 0 0,0 0 0,1 1 0,1-2 0,-2 2 0,1-1 0,-1 1 0,0 0 0,0 0 0,1 0 0,-1 1 0,0-1 0,0 0 0,1 0 0,-1 1 0,0-1 0,0 1 0,0-1 0,0 1 0,0-1 0,1 1 0,-1 0 0,0-1 0,0 1 0,-1 0 0,1 0 0,1 1 0,7 8 0,-1 0 0,0 0 0,0 1 0,-1 0 0,10 23 0,64 144-54,-11 8 242,40 92-1687,-87-228-5327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4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24575,'0'0'0,"4"0"0,9 4 0,14 9 0,18 13 0,26 20 0,25 19 0,17 11 0,3 3-1146,-5-1 1146,-11 0 0,-10-1 0,-12 1 0,-19-6-65,-19-15-6915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5:5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1 417 24575,'0'0'0,"25"1"0,48 9 0,-33-4 0,52 5 0,98-1 0,96-18 0,592-23-1135,-383 30 636,134-1-894,-1-17 1448,636-74-55,-200-71-777,-947 140 772,166-33-306,1 14 1590,-270 42-1011,100-10 1259,-88 10-1248,0 2 0,36 3 1,-50-1-252,1 0 1,-1 0-1,1 1 1,-1 1-1,0 0 1,-1 0-1,1 1 1,-1 1-1,11 9 1,-6-4-279,-1 0 1,-1 2-1,0 0 1,-1 0-1,14 21 1,-8-7-6577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24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24575,'-3'4'0,"-3"15"0,0 1 0,-3 21 0,4-15 0,-4 17 0,2 1 0,2 0 0,2-1 0,1 1 0,10 88 0,-4-105 0,1 0 0,1-1 0,1 0 0,2 0 0,0-1 0,2 0 0,1 0 0,1-1 0,0-1 0,33 41 0,-36-51 0,1-2 0,0 0 0,1 0 0,0-1 0,22 14 0,-27-20 0,1 1 0,0-2 0,0 1 0,1-1 0,-1 0 0,1-1 0,0 0 0,-1 0 0,1-1 0,0 0 0,12-1 0,-6-1 0,-1-1 0,0 0 0,0-1 0,0-1 0,0 0 0,-1-1 0,20-9 0,-8 0 0,0-1 0,41-30 0,-47 29 0,1-1 0,-2 0 0,0-1 0,-1-1 0,-1-1 0,-1 0 0,16-29 0,-24 36 0,0-2 0,0 1 0,-2-1 0,0 0 0,0 0 0,-2 0 0,0-1 0,0 1 0,-2-1 0,0 0 0,0 1 0,-4-30 0,0 27 0,-1 0 0,-1 0 0,0 0 0,-1 0 0,-1 1 0,-1 0 0,0 1 0,-1 0 0,-21-28 0,20 31 0,-1 1 0,0 0 0,-1 0 0,0 2 0,-1-1 0,0 1 0,-1 1 0,0 1 0,0 0 0,-1 0 0,-21-7 0,13 9-455,1 0 0,-48-5 0,25 8-6371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24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24575,'2'41'0,"2"-2"0,1 1 0,3 0 0,0-1 0,27 70 0,-22-78-273,1 0 0,1 0 0,1-2 0,31 42 0,-13-28-6553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25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1 437 24575,'43'-5'0,"156"-3"0,-4 4-546,67-1-1915,51-4 262,750-52-1055,-5-65 3043,-797 80-1412,-44-2 1050,-41 0-94,-42 6 1085,-37 7 2507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2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24575,'0'12'0,"11"213"14,15-2-591,-17-151 30,-1-4 389,20 150 92,17-5-172,-40-195 246,1-1-1,0 1 0,2-1 1,0 0-1,21 31 0,-22-38-125,1-1-1,1 1 0,-1-1 1,2 0-1,-1-1 0,1 0 0,0-1 1,1 0-1,16 8 0,21 5-5357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2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24575,'0'0'0,"2"-2"0,8-3 0,20-1 0,25-3 0,29 0 0,28 3 0,23 1 0,11 0-1298,-8-1 1298,-18 1 0,-30 0-6893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26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24575,'3'3'0,"35"45"-140,-3 2 0,-1 1-1,27 59 1,63 170-421,-15 29 561,-53-144 0,-30-100-1178,-19-51-4713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2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24575,'0'136'133,"2"255"-1442,18-4 871,-18-365 478,1 17 34,1-1 0,2-1-1,12 39 1,-17-71-83,1 1 0,0 0 0,1-1 0,-1 1 1,6 6-1,-7-10 23,0-1 1,1 1 0,-1 0 0,1-1-1,0 1 1,-1-1 0,1 0 0,0 1-1,0-1 1,0 0 0,0 0 0,0 0-1,0 0 1,0-1 0,0 1 0,0 0-1,3-1 1,2 1 120,-1 0 0,1-1 0,0-1 1,0 1-1,0-1 0,0 0 0,8-3 0,47-18-187,-51 18 89,70-30-36,27-11-1,-84 36 0,2 1 0,35-6 0,-54 13 0,1 0 0,0 0 0,-1 1 0,1 0 0,0 1 0,0-1 0,-1 1 0,15 5 0,-17-5 0,0 1 0,0 0 0,-1 1 0,1-1 0,-1 1 0,1 0 0,-1 0 0,0 0 0,0 0 0,0 1 0,-1 0 0,1 0 0,5 8 0,-6-6 0,1 0 0,-1 0 0,-1 0 0,1 0 0,-1 1 0,0-1 0,0 1 0,-1 0 0,0-1 0,0 1 0,0 0 0,-1 0 0,0-1 0,0 1 0,-1 0 0,-2 8 0,1-7 0,0 0 0,-1-1 0,0 1 0,0 0 0,-1-1 0,0 0 0,0 0 0,-1 0 0,1 0 0,-2-1 0,1 0 0,-1 0 0,-7 6 0,-4 1 0,-1 0 0,0-2 0,0 0 0,-1-2 0,-1 0 0,-22 8 0,-7-2 0,-71 13 0,76-20 0,-86 5 0,105-14 0,21 0 0,6-1 0,18-3-1365,8-2-5461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27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24575,'0'0'0,"-2"2"0,-2 6 0,-3 13 0,-2 19 0,1 19 0,2 13 0,1 5 0,6 3 0,6 6 0,6-2 0,1-14-8191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2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31 24575,'-1'1'0,"1"-1"0,0 0 0,-1 0 0,1 0 0,0 1 0,-1-1 0,1 0 0,0 1 0,-1-1 0,1 0 0,0 1 0,0-1 0,-1 0 0,1 1 0,0-1 0,0 0 0,0 1 0,-1-1 0,1 1 0,0-1 0,0 0 0,0 2 0,-1 0 0,-4 13 0,1 0 0,0 0 0,1 0 0,1 1 0,-1 21 0,2 2 0,6 41 0,-2-49 0,1-1 0,2 0 0,1 0 0,2 0 0,0-1 0,2-1 0,29 54 0,-30-65 0,0 0 0,2-1 0,0 0 0,1-1 0,0-1 0,1 0 0,1-1 0,0 0 0,1-1 0,0-1 0,1-1 0,0 0 0,26 11 0,-30-17 0,1 1 0,-1-1 0,1-1 0,0-1 0,0 0 0,0-1 0,0 0 0,1-1 0,-1 0 0,0-1 0,0-1 0,0-1 0,0 0 0,-1 0 0,1-1 0,-1-1 0,0-1 0,0 1 0,0-2 0,-1 0 0,0 0 0,0-2 0,20-18 0,-16 13 0,-2-2 0,0 0 0,0-1 0,-2 0 0,0-1 0,-1 0 0,-1-1 0,-1 0 0,11-31 0,-16 36 0,0-1 0,-1 0 0,0 0 0,-1 0 0,-1 0 0,-1-16 0,0 19 0,-1 1 0,-1 0 0,0 0 0,-1 0 0,0 1 0,0-1 0,-1 1 0,-10-20 0,5 16 0,-1 0 0,-1 0-1,0 1 1,0 0 0,-1 1-1,-1 0 1,0 1 0,-1 1-1,0 0 1,-30-16 0,12 11-121,-1 0 1,-1 2-1,0 2 1,-44-9 0,21 8 112,0 4 0,-74-3 1,93 10-262,0 2 1,-1 2-1,1 1 1,-54 13-1,47-3-5951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2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1 0,4 7 0,14 14 0,30 17 0,32 18 0,28 16 0,21 17-1589,10 12 1589,-1 3 0,-10-6 0,-20-14 0,-28-22-6602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5:58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24575,'-13'4'0,"-1"0"0,10-3 0,0-1 0,0 2 0,0-1 0,0 0 0,0 1 0,-5 3 0,-22 10 0,27-14 0,0 1 0,1 0 0,-1-1 0,0 1 0,1 0 0,-1 1 0,1-1 0,-1 1 0,1-1 0,0 1 0,0 0 0,1 0 0,-1 0 0,0 1 0,-1 3 0,1-2 0,1 0 0,1 0 0,-1 1 0,0-1 0,1 1 0,0-1 0,0 9 0,2 42 0,0-41 0,0 4 0,1-1 0,2 1 0,-1-1 0,2 0 0,10 25 0,44 84 0,-5-13 0,-29-48 0,35 77 0,-51-126 0,0 0 0,1-1 0,1 0 0,1 0 0,26 26 0,-3-12 0,1-2 0,48 29 0,-19-14 0,164 135 0,-30-22 0,-173-137 0,124 86 0,-100-74 0,60 29 0,53 14 0,35 16 0,214 94 0,-191-107 0,7-22 0,389 7 5,5-54-35,-373-8-40,158 6-320,-193-2 305,381 13-555,170 1-284,-728-18 924,389-2 0,-3-29 0,-386 26 0,-2-2 0,1-1 0,-1-1 0,0-2 0,-1-2 0,0-1 0,-1-1 0,54-35 0,-34 11-504,59-54-1,-49 33-4543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29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1 294 24575,'1'33'0,"2"0"0,11 55 0,13 32 0,107 322-1165,29-6 1,24 3 121,-180-424 1043,-4-8 0,0 0 0,0-1 0,0 1 0,1-1 0,0 0 0,0 0 0,7 7 0,-10-12 24,0-1-1,-1 1 0,1 0 1,0-1-1,0 1 1,0-1-1,0 1 0,0-1 1,0 1-1,0-1 0,0 0 1,0 0-1,0 1 0,0-1 1,0 0-1,0 0 0,0 0 1,0 0-1,0 0 0,0 0 1,0 0-1,0-1 1,0 1-1,0 0 0,1-1 1,1-1 128,0 1 1,0-1 0,0 0 0,0 0 0,0-1 0,-1 1-1,3-3 1,6-7-38,-1 1-1,-1-2 0,11-18 1,23-48-207,17-51-634,78-241-1,-2-154-1048,-71 183 703,-25 117 697,-4 68-77,-21 110-1436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33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27 24575,'0'0'0,"0"0"0,0 0 0,3 0 0,10 0 0,14 0 0,17 0 0,22-2 0,21-3 0,15-2 0,-3 0 0,-18 2-8191</inkml:trace>
  <inkml:trace contextRef="#ctx0" brushRef="#br0" timeOffset="1">0 663 24575,'0'0'0,"2"0"0,8-2 0,20-2 0,27-3 0,39-6 0,35-6 0,8-2-1644,-18 3-4903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34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24575,'-2'3'0,"0"5"0,0 1 0,1-1 0,0 1 0,1-1 0,0 14 0,0-5 0,0 35 0,6 53 0,-3-84 0,1 0 0,0 0 0,2 0 0,0 0 0,12 26 0,-12-37 0,0 0 0,0 0 0,1 0 0,0-1 0,1 1 0,0-2 0,0 1 0,1-1 0,0-1 0,0 0 0,1 0 0,19 10 0,-15-11 0,-1 0 0,1 0 0,1-1 0,-1-1 0,1-1 0,0 0 0,-1 0 0,1-2 0,26 0 0,-34-1 0,0-1 0,0 1 0,-1-2 0,1 1 0,0-1 0,0 0 0,-1 0 0,7-4 0,-8 4 0,-1-1 0,1 0 0,-1 0 0,0 0 0,0-1 0,0 1 0,-1-1 0,1 0 0,-1 0 0,0 0 0,4-7 0,-3 4 0,-1 0 0,1 0 0,-2 0 0,1 0 0,-1-1 0,0 1 0,-1-1 0,1 0 0,-2 0 0,1-11 0,-2 8 0,0 1 0,0-1 0,-1 0 0,-1 1 0,0 0 0,0 0 0,-5-10 0,-1 2 0,0 1 0,-1 0 0,-1 1 0,-1 1 0,0-1 0,-1 2 0,0 0 0,-17-13 0,14 13 0,-27-17 0,36 27 0,0 0 0,0 1 0,0-1 0,-1 1 0,1 1 0,-17-4 0,23 5-44,0 1 0,0 0 0,-1 0 0,1 0 0,0-1 0,-1 1 0,1 0 0,0 1 0,-1-1 0,1 0 0,0 0 0,0 0 0,-1 1 0,1-1 0,0 1 0,0-1 0,0 1 0,-1-1-1,1 1 1,0 0 0,0 0 0,0-1 0,0 1 0,0 0 0,0 0 0,1 0 0,-1 0 0,0 0 0,0 0 0,0 2 0,-5 14-6782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35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24575,'0'0'0,"0"0"0,0 0 0,0 0 0,0 0 0,2 0 0,10 0 0,22 2 0,26 1 0,22-3 0,18-4 0,17-10 0,13-15 0,-4-9-887,-24 3-6417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35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0,4 4 0,5 7 0,6 9 0,7 7 0,4 3 0,-4-4-8191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35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0 0,0 0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4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24575,'0'0'0,"4"0"0,10 0 0,15 0 0,14 0 0,12 0 0,15 1 0,10 4 0,5 0 0,-4-1 0,-16-1-8191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47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24575,'0'0'0,"0"0"0,8-2 0,17-6 0,24-8 0,24-6 0,25-8 0,24-4 0,5 2-1093,-20 7-6005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4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13 325 24575,'0'3'0,"2"34"0,2 1 0,1-1 0,2 0 0,16 49 0,-15-59 0,2 1 0,0-2 0,2 0 0,24 38 0,-28-51 0,1 0 0,0-1 0,1 0 0,1-1 0,0 0 0,0-1 0,1 0 0,0-1 0,1 0 0,16 8 0,-23-14 0,0 0 0,1 0 0,0-1 0,-1 0 0,1 0 0,0-1 0,0 0 0,0 0 0,0-1 0,0 0 0,12-1 0,-10 0 0,0-1 0,0 0 0,0-1 0,-1 0 0,1 0 0,-1-1 0,1 0 0,7-6 0,0-1 0,-1-1 0,-1 0 0,1-1 0,-2 0 0,0-2 0,-1 1 0,21-32 0,-22 26 0,0 0 0,-1 0 0,-1-1 0,-1-1 0,-1 1 0,-1-1 0,-1 0 0,-1-1 0,-1 1 0,-1-1 0,-1-44 0,-2 48 0,-1 1 0,-1-1 0,-1 0 0,0 1 0,-1 0 0,-1 0 0,-1 0 0,0 1 0,-2 0 0,0 0 0,0 1 0,-2 0 0,0 1 0,-22-25 0,19 28 0,0 0 0,0 0 0,-1 1 0,0 1 0,-1 0 0,0 2 0,0 0 0,-1 0 0,0 1 0,-1 2 0,1-1 0,-23-2 0,28 6 0,0 0 0,0 2 0,0-1 0,-1 1 0,1 1 0,0 0 0,0 1 0,0 0 0,0 1 0,0 0 0,1 1 0,-1 0 0,1 1 0,0 1 0,0-1 0,1 2 0,-1-1 0,1 1 0,-9 10 0,10-9-455,1 1 0,-13 16 0,-3 15-6371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4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24575,'0'0'0,"0"2"0,4 2 0,7 3 0,15 2 0,27 3 0,34 4 0,25 2 0,18 1 0,9-2-1157,3-5 1157,-12-5 0,-27-3-7034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0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56 24575,'10'13'0,"-8"-9"0,0 0 0,0 0 0,0 0 0,-1 0 0,0 1 0,0-1 0,0 0 0,-1 1 0,1-1 0,-1 1 0,0-1 0,0 0 0,-1 1 0,1-1 0,-2 5 0,1-8 0,1 1 0,-1-1 0,0 0 0,0 0 0,0 0 0,1 0 0,-1 0 0,0-1 0,0 1 0,-1 0 0,1 0 0,0-1 0,0 1 0,0 0 0,0-1 0,-1 1 0,1-1 0,0 0 0,-1 1 0,1-1 0,0 0 0,0 0 0,-2 0 0,-5 1 0,0-1 0,-14-1 0,12 0 0,10 1 0,-1 0 0,0 0 0,0 0 0,1 0 0,-1 0 0,0-1 0,0 1 0,1 0 0,-1 0 0,0-1 0,1 1 0,-1 0 0,0-1 0,1 1 0,-1-1 0,0 1 0,1-1 0,-2 0 0,2 1 0,0-1 0,0 1 0,-1-1 0,1 1 0,0-1 0,0 0 0,0 1 0,0-1 0,0 1 0,0-1 0,-1 1 0,2-1 0,-1 1 0,0-1 0,0 1 0,0-1 0,0 1 0,0-1 0,0 1 0,1-2 0,-1 1 0,1-1 0,0 1 0,0 0 0,0-1 0,0 1 0,0 0 0,0-1 0,0 1 0,0 0 0,0 0 0,0 0 0,1 0 0,-1 0 0,0 0 0,1 1 0,2-2 0,2 0 0,0 1 0,0 0 0,0 0 0,0 1 0,0 0 0,0 0 0,0 0 0,0 1 0,0 0 0,0 0 0,0 0 0,10 4 0,-7-1 0,0-1 0,0 1 0,-1 1 0,0 0 0,0 0 0,0 0 0,11 11 0,-19-16 0,0 0 0,1 1 0,-1-1 0,0 0 0,0 0 0,0 0 0,1 0 0,-1 0 0,0 1 0,0-1 0,0 0 0,0 0 0,1 0 0,-1 1 0,0-1 0,0 0 0,0 0 0,0 1 0,0-1 0,0 0 0,0 0 0,0 1 0,0-1 0,1 0 0,-1 0 0,0 1 0,0-1 0,0 0 0,-1 0 0,1 1 0,0-1 0,0 0 0,0 0 0,0 1 0,0-1 0,-1 1 0,1-1 0,-1 0 0,1 0 0,-1 1 0,0-1 0,1 0 0,-1 0 0,1 0 0,-1 0 0,0 0 0,1 0 0,-1 0 0,-1 0 0,-2 0 0,0 0 0,0-1 0,0 1 0,-4-2 0,4 0 7,0 0-1,1 0 1,-1 0 0,1 0-1,0-1 1,-1 1-1,1-1 1,0 0 0,1 0-1,-1 0 1,0 0-1,1-1 1,0 1-1,0-1 1,0 1 0,0-1-1,-2-5 1,-1-6-378,1 1 0,0-1 0,-2-18 0,1-9-6455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4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24575,'0'0'0,"0"2"0,4 12 0,6 27 0,5 39 0,4 44 0,-5 36 0,-9 26-2185,-14 10 2185,-9-5 0,-5-16 0,1-23 0,4-26-632,6-34 632,4-33-5374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49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4 0,0 8 0,2 13 0,3 8 0,0 4 0,0-6-8191</inkml:trace>
  <inkml:trace contextRef="#ctx0" brushRef="#br0" timeOffset="1">269 959 24575,'0'0'0,"0"0"0,0 0 0,6-2 0,7 0 0,2 0-8191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3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25 225 24575,'-2'10'0,"0"6"0,0 27 0,2-37 0,1 55-132,2 0 0,3 0-1,3-1 1,2 0 0,27 81-1,-11-63 41,3-1 0,4-1 0,62 103-1,-75-144 98,2-2 0,1 0-1,2-2 1,1 0-1,46 39 1,-53-53-47,0-2-1,2 0 1,0-1 0,0-2-1,1 0 1,1-1 0,-1-1 0,2-2-1,42 10 1,-46-15 36,-1 0 0,1-2 0,0-1-1,0 0 1,0-1 0,-1-2 0,1 0 0,0-1 0,-1-1 0,23-9 0,-6 0-40,-2-2 1,1-1 0,-2-2 0,48-35 0,-47 27-55,0-1 1,-2-2-1,-1-1 1,-1-2-1,-2-1 1,34-52-1,-43 55 54,-1-2-1,-1-1 0,-2 0 0,-1-1 0,-2 0 0,-2-1 0,13-72 1,-20 82 46,-2-1 0,-2 1 0,0 0 0,-1-1 0,-2 1 0,-1 0 0,-1 0 0,0 1 0,-3-1 0,0 1 0,-21-43 0,15 41 0,-1 1 0,-1 1 0,-1 1 0,-1 0 0,-1 1 0,-2 1 0,0 1 0,-1 0 0,-1 2 0,-30-19 0,22 18-89,-2 2 0,0 2 1,0 1-1,-2 1 1,0 2-1,0 1 0,-1 2 1,0 2-1,-73-6 0,61 12-21,-1 1-1,1 3 0,0 2 0,0 1 1,1 3-1,0 2 0,-54 20 0,49-11 264,1 2-1,-72 43 1,88-44-266,1 2 1,2 1 0,0 2 0,-29 30 0,25-15-3281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3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24575,'3'63'0,"20"113"0,-18-148 0,17 94-260,59 184-1,-49-214 88,4-2-1,72 131 0,-66-150-1017,-9-19-4767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38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24575,'0'2'0,"0"-1"0,0 1 0,0 0 0,0-1 0,-1 1 0,1 0 0,-2 2 0,-1 7 0,-160 649 0,155-633 0,-1 6 0,-7 47 0,16-78 0,0 0 0,-1 0 0,1 1 0,0-1 0,0 0 0,0 0 0,0 1 0,1-1 0,-1 0 0,1 0 0,-1 1 0,1-1 0,0 0 0,0 0 0,0 0 0,0 0 0,0 0 0,0 0 0,0 0 0,1-1 0,-1 1 0,1 0 0,0-1 0,-1 1 0,1-1 0,0 1 0,0-1 0,0 0 0,0 0 0,2 2 0,14 5 0,-1 0 0,1-2 0,1 0 0,30 6 0,83 8 0,-127-19 0,200 17-1365,-118-13-5461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3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124 162 24575,'3'3'0,"26"25"0,0-1 0,53 35 0,-63-49 0,0-2 0,2 0 0,-1-1 0,1-2 0,0 0 0,24 6 0,-23-9 0,1-1 0,1-1 0,-1-1 0,40-2 0,-46-1 0,-1-1 0,0 0 0,0-1 0,-1-1 0,1 0 0,-1-2 0,25-11 0,-34 14 0,1-1 0,-1 0 0,0 0 0,0 0 0,-1-1 0,1 0 0,-1 0 0,7-10 0,-9 12 0,-1 0 0,0-1 0,0 1 0,-1-1 0,1 1 0,-1-1 0,0 0 0,0 1 0,0-1 0,0 0 0,0 0 0,-1 0 0,0 1 0,0-1 0,0 0 0,0 0 0,-2-7 0,1 6 0,-1 0 0,0 0 0,0 0 0,0 0 0,0 0 0,-1 1 0,0-1 0,0 1 0,-5-7 0,1 4 0,-1-1 0,0 1 0,0 1 0,-11-8 0,-2 1-12,-1 1-1,0 1 1,0 2 0,-44-14-1,15 10-305,-65-9-1,68 17 297,-92-1 0,105 8-308,0 1-1,0 1 1,-43 12 0,34-2-5797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38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24575,'0'0'0,"0"0"0,2 0 0,12 0 0,25 4 0,26 3 0,25 2 0,24-2 0,19-5-953,7-5 953,-9-9 0,-13-10 0,-21-10 0,-24-4 0,-25 5-7238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39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0,2 4 0,8 10 0,14 19 0,18 28 0,19 34 0,11 29 0,2 23-1649,-3 14 1649,-9 2 0,-8-12 0,-11-25 0,-10-28 0,-8-29 0,-9-26-6542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40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24575,'-3'0'0,"1"1"0,0-1 0,0 0 0,0 0 0,-1 0 0,1 0 0,0 0 0,-3-1 0,-3 1 0,8 0 0,-1-1 0,0 1 0,0 0 0,0 0 0,0 0 0,1 0 0,-1 1 0,0-1 0,0 0 0,1 0 0,-1 0 0,0 0 0,0 1 0,0-1 0,1 0 0,-2 2 0,1-1 0,1 0 0,-1 1 0,1-1 0,0 0 0,0 1 0,0-1 0,-1 0 0,1 1 0,0-1 0,1 0 0,-1 3 0,10 84-27,23 98 0,-20-119-174,35 179-1058,30 158 1241,-29-187 22,17-9-55,-55-180-209,2 0 0,1-1 0,1 0 0,23 30 1,3-9-5054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40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24575,'3'5'0,"12"29"-12,119 263-795,-16 6 111,-26 6 442,-70-218 127,13 135 0,-32-200-20,-2-1 0,-1 1 0,-1 0 0,-1 0 1,-2-1-1,-9 36 0,-1-14-4993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07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24575,'0'1'0,"0"0"0,0 0 0,0 0 0,0 0 0,0 0 0,0 0 0,0 0 0,0 0 0,1 0 0,-1 0 0,0 0 0,1 2 0,2 6 0,50 185 15,31 120-809,-43-119 3,29 384 1,-67-537-5041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4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24575,'0'0'0,"0"0"0,4-2 0,14-4 0,23-5 0,26-6 0,28-7 0,24-4 0,17-3-1038,-1 3 1038,-24 7-7153</inkml:trace>
  <inkml:trace contextRef="#ctx0" brushRef="#br0" timeOffset="1">2229 146 24575,'0'0'0,"0"0"0,0 0 0,0 0 0,5 0 0,20 0 0,27 0 0,27-2 0,22-2 0,19-3 0,14-7-1154,5-15 1154,-12-10 0,-27 1-7037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41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24575,'0'0'0,"0"0"0,3 4 0,6 9 0,9 19 0,8 29 0,6 26 0,3 21 0,0 13-930,-5 11 930,-3 3 0,-2-11 0,-5-15 0,-4-18 0,-4-21 0,-4-22-7261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41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24575,'0'0'0,"1"1"0,9 15 0,-1 1 0,10 23 0,1 10 9,15 58 0,7 59-323,34 255-650,-29 3 445,-45-392 516,10 121-68,-13-6 16,-2-117-992,-1-13-4189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42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24575,'0'-1'0,"1"1"0,-1-1 0,0 1 0,0-1 0,0 0 0,1 1 0,-1-1 0,0 1 0,1-1 0,-1 1 0,0-1 0,1 1 0,-1-1 0,1 1 0,-1-1 0,1 1 0,-1 0 0,1-1 0,-1 1 0,1 0 0,-1-1 0,1 1 0,-1 0 0,1 0 0,0 0 0,-1-1 0,1 1 0,1 0 0,20-3 0,-21 3 0,16 0 0,1 0 0,-1 2 0,0 0 0,0 1 0,0 0 0,0 1 0,-1 1 0,28 12 0,-21-6 0,-1 1 0,0 1 0,-1 0 0,0 2 0,24 22 0,-31-24 0,-1 0 0,-1 1 0,0 0 0,-1 1 0,-1 0 0,0 1 0,13 29 0,-17-31 0,0 1 0,-2 0 0,0 0 0,0 0 0,-2 1 0,0-1 0,0 1 0,-2-1 0,-1 25 0,-2-18 0,-1 0 0,0 0 0,-2 0 0,-14 33 0,-45 78 0,57-119 0,0 0 0,2 1 0,-8 21 0,13-31 0,-1-1 0,1 1 0,1 0 0,-1-1 0,1 1 0,0 0 0,0 0 0,0 0 0,1-1 0,-1 1 0,1 0 0,1-1 0,-1 1 0,0-1 0,5 9 0,-1-5 0,0 0 0,1 0 0,0-1 0,0 0 0,1 0 0,0 0 0,0-1 0,0 0 0,13 8 0,10 3 0,40 18 0,-67-33 0,88 38 0,-34-16 0,-2 2 0,59 38 0,-109-61 0,-1 0 0,0 0 0,0 0 0,0 1 0,0-1 0,-1 1 0,1 0 0,-1 0 0,3 6 0,-4-8 0,-1 1 0,0 0 0,-1-1 0,1 1 0,0-1 0,-1 1 0,1 0 0,-1-1 0,0 1 0,0 0 0,0 0 0,0-1 0,-1 1 0,1 0 0,-1-1 0,1 1 0,-1-1 0,0 1 0,-2 3 0,-1 2 0,0-1 0,0 0 0,0 0 0,-1-1 0,0 1 0,-7 6 0,-2 0 0,-27 21 0,2-7-81,-2-2 1,-79 38-1,-96 21-496,214-83 561,-67 24-590,-96 20 0,150-42-5538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42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1 502 24575,'0'0'0,"0"0"0,3 0 0,8 0 0,13 2 0,25 4 0,35 4 0,28 1 0,17-1 0,12-4-1070,5-5 1070,-5-10 0,-20-9 0,-30-2-7121</inkml:trace>
  <inkml:trace contextRef="#ctx0" brushRef="#br0" timeOffset="1">314 0 24575,'0'0'0,"0"0"0,2 2 0,10 8 0,20 24 0,22 28 0,15 26 0,5 28 0,-2 17-1423,-8 7 1423,-12-9 0,-14-20 0,-13-29-6768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42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1012 147 24575,'-14'-7'0,"-29"-29"0,32 25 0,-1 1 0,0 0 0,-23-14 0,20 17 0,-1-1 0,0 2 0,0 0 0,0 1 0,-1 0 0,-31-3 0,26 6 0,-1 1 0,1 1 0,-1 1 0,-39 7 0,29-1 0,1 1 0,0 2 0,0 2 0,1 1 0,1 1 0,0 1 0,-33 23 0,33-17 0,2 1 0,0 1 0,2 1 0,0 1 0,-24 33 0,35-39 0,1 0 0,1 1 0,0 1 0,2 1 0,1-1 0,0 2 0,2-1 0,-9 36 0,15-46 0,0 1 0,1-1 0,0 0 0,1 1 0,0-1 0,1 0 0,1 0 0,0 1 0,0-1 0,7 18 0,-7-24 0,1 0 0,-1-1 0,1 0 0,0 1 0,1-1 0,-1-1 0,1 1 0,0 0 0,0-1 0,6 5 0,-6-6 0,1 0 0,-1-1 0,0 1 0,1-1 0,-1 0 0,1 0 0,0-1 0,-1 1 0,1-1 0,0 0 0,0 0 0,0-1 0,9 0 0,-3 0 0,-1-2 0,1 1 0,-1-2 0,0 1 0,0-1 0,0-1 0,0 0 0,0 0 0,-1-1 0,1 0 0,9-8 0,11-9 0,49-47 0,-39 31 0,-2-1 0,-2-2 0,-2-2 0,-1-1 0,-3-2 0,-2 0 0,34-74 0,-62 119 0,0-1 0,1 1 0,0-1 0,-1 1 0,1-1 0,0 1 0,0 0 0,-1-1 0,1 1 0,0 0 0,1-1 0,0 0 0,-2 2 0,1-1 0,-1 1 0,0 0 0,1 0 0,-1 0 0,0 0 0,1 0 0,-1 0 0,0 0 0,1 0 0,-1 0 0,0 0 0,0 0 0,1 1 0,-1-1 0,0 0 0,1 0 0,-1 0 0,0 0 0,0 0 0,1 0 0,-1 1 0,0-1 0,11 12 0,13 24 0,21 44 0,-16-26 0,114 178-234,22-16-1524,-115-161-4441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43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485 372 24575,'0'-4'0,"0"0"0,0 1 0,0-1 0,-1 1 0,1-1 0,-1 1 0,0-1 0,0 1 0,-2-6 0,1 7 0,1 0 0,-1 0 0,1 0 0,-1 0 0,0 1 0,0-1 0,0 0 0,0 1 0,0 0 0,0-1 0,0 1 0,0 0 0,0 0 0,-1 0 0,-2-1 0,-9-2 0,0 0 0,-1 1 0,1 0 0,-1 1 0,-19 0 0,9 2 0,1 1 0,-37 6 0,46-4 0,0 1 0,0 0 0,1 1 0,-1 1 0,1 0 0,0 1 0,1 0 0,0 1 0,-17 12 0,24-14 0,-1 0 0,1 0 0,0 1 0,0-1 0,1 1 0,0 0 0,-7 14 0,9-15 0,0 0 0,1 0 0,0 0 0,0 1 0,1-1 0,0 1 0,0-1 0,0 1 0,1-1 0,0 1 0,1 8 0,0-9 0,0 1 0,0 0 0,1-1 0,0 0 0,1 1 0,-1-1 0,1 0 0,0 0 0,1 0 0,4 6 0,-2-5 0,0 1 0,1-1 0,0-1 0,0 1 0,0-1 0,15 9 0,-11-9 0,0 0 0,0-1 0,0 0 0,1-1 0,0 0 0,0-1 0,0 0 0,0-1 0,1 0 0,-1-1 0,19 0 0,-14-3 0,-1 0 0,0-1 0,1-1 0,-2-1 0,1 0 0,0-1 0,-1-1 0,24-14 0,-15 7 0,-2-2 0,0-1 0,0 0 0,26-29 0,-37 34 0,0-1 0,-1 0 0,0-1 0,-1 0 0,0 0 0,-2-1 0,10-21 0,-13 23 0,0 0 0,-1 1 0,0-1 0,-1 0 0,-1-1 0,0 1 0,-1 0 0,0 0 0,-3-24 0,0 24 0,0-1 0,0 1 0,-1-1 0,-1 1 0,0 0 0,-1 1 0,0-1 0,-1 1 0,0 0 0,-10-11 0,10 15 0,0 1 0,0 0 0,0 0 0,-1 0 0,0 1 0,-1 0 0,1 1 0,-1 0 0,0 0 0,0 1 0,-1 0 0,1 0 0,-1 1 0,-13-2 0,10 3-114,0 1 1,0 0-1,0 1 0,-1 0 0,1 1 1,0 1-1,0 0 0,1 1 0,-1 0 1,0 1-1,-22 10 0,-9 9-6712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4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24575,'0'0'0,"4"2"0,11 12 0,16 21 0,18 21 0,18 19 0,14 11 0,9 4-942,3-3 942,-4-5 0,-4-4 0,-13-6 0,-17-17-7249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44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24575,'0'0'0,"0"0"0,0 0 0,6-2 0,11-2 0,14-3 0,16-2 0,18-3 0,15-2 0,10-2 0,-5 0 0,-17 3-8191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44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24575,'0'0'0,"2"-2"0,8-3 0,14-3 0,22-7 0,31-5 0,32-4 0,23-4 0,3-1-1130,-21 5-5931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08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24575,'14'3'0,"3"4"0,-1 1 0,1 0 0,-2 2 0,1 0 0,14 12 0,-13-8 0,-2 0 0,1 0 0,-2 2 0,0 0 0,-1 0 0,0 1 0,-2 1 0,0 0 0,13 28 0,-12-16 0,0 0 0,-2 1 0,-2 1 0,0-1 0,4 47 0,-10-53 12,-2 0 0,0-1 0,-1 1 0,-2 0 0,0-1 0,-2 0 0,0 1 0,-2-2 0,-13 32 0,7-26-224,-1 0 0,-1-2 0,-2 1-1,0-2 1,-2 0 0,-40 40 0,29-36-6614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4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0,2 8 0,6 27 0,10 43 0,7 57 0,3 54 0,-1 40-3276,-5 26 3269,-5-16 7,-4-49-4908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57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206 607 24575,'0'-13'0,"0"13"0,0 0 0,0 0 0,0-1 0,0 1 0,0 0 0,0 0 0,0-1 0,0 1 0,0 0 0,0 0 0,0-1 0,0 1 0,0 0 0,0 0 0,-1-1 0,1 1 0,0 0 0,0 0 0,0 0 0,0-1 0,0 1 0,-1 0 0,1 0 0,0 0 0,0-1 0,0 1 0,-1 0 0,1 0 0,0 0 0,0 0 0,0 0 0,-1 0 0,1-1 0,-10 4 0,-11 13 0,20-15 0,-12 11 0,1 0 0,0 2 0,1-1 0,0 1 0,1 0 0,1 1 0,0 1 0,1-1 0,-8 23 0,3-1 0,2 0 0,1 1 0,-5 42 0,11-49 0,1 0 0,1 45 0,2-61 0,2 0 0,0 0 0,0 0 0,2 0 0,0 0 0,0-1 0,8 16 0,-5-17-18,0 0 0,1 0 0,0-1-1,1 0 1,0-1 0,1 0 0,20 18-1,-15-16-34,2-2-1,-1 1 1,2-2-1,-1 0 1,23 8-1,-6-6-13,0-1 1,1-1-1,0-3 0,1 0 0,0-2 1,36-1-1,-39-3 67,-1-1 0,1-2 0,-1-1 0,0-2 0,0-1 0,34-12 0,-46 11 0,1-1 0,-1-1 0,0 0 0,0-2 0,-2-1 0,1 0 0,-1-1 0,-1-1 0,29-30 0,-29 24 0,0-1 0,-2-1 0,-1 0 0,0-1 0,-2-1 0,-1 0 0,-1 0 0,12-44 0,-11 24 0,-2-1 0,-2 0 0,-2 0 0,-1-55 0,-5 60 0,-1 0 0,-2 0 0,-2 0 0,-2 1 0,-1 0 0,-3 0 0,0 1 0,-22-42 0,20 50 0,-2 0 0,-2 2 0,0 0 0,-2 1 0,-1 1 0,-1 1 0,-1 1 0,-1 1 0,-1 1 0,-33-22 0,42 33 0,0 1 0,-1 1 0,0 1 0,0 0 0,-1 2 0,0-1 0,0 2 0,-24-4 0,26 7 0,1 1 0,-1 0 0,0 1 0,0 1 0,1 1 0,-1 0 0,1 0 0,-1 2 0,1 0 0,-19 8 0,14-3-202,1 0 1,0 2-1,0 0 1,1 1-1,-21 19 0,-6 11-5845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57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24575,'0'0'0,"0"1"0,0 0 0,1-1 0,-1 1 0,0 0 0,0 0 0,1-1 0,-1 1 0,1 0 0,-1 0 0,1-1 0,-1 1 0,1-1 0,0 2 0,3 2 0,12 18 0,25 32 0,34 62 0,-38-46 0,54 144 0,-3 85 0,-53-171-1365,-21-87-5461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5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24575,'0'11'0,"-8"215"16,0-69-215,0 475-719,8-619 913,0-2-5,0 1 0,1-1 0,2 15 0,-2-23 24,0 1-1,-1-1 0,1-1 1,1 1-1,-1 0 1,0 0-1,1 0 0,0-1 1,-1 1-1,1 0 1,0-1-1,0 0 1,1 1-1,-1-1 0,0 0 1,5 3-1,2-1 120,-1 1 1,1-1-1,0 0 0,0-1 0,1 0 0,9 1 1,60 7-163,-74-11 43,47 4-355,1-3 0,0-2-1,60-10 1,-69 5-6485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58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24575,'0'8'0,"1"62"0,3 1 0,19 98 0,-13-122 0,2-1 0,2 0 0,1-1 0,34 65 0,-43-96 0,2-1 0,0 0 0,1 0 0,17 20 0,-24-31 0,0 0 0,0-1 0,0 1 0,0 0 0,0-1 0,0 1 0,1-1 0,-1 1 0,1-1 0,-1 0 0,1 0 0,-1 0 0,1-1 0,-1 1 0,4 0 0,-3-1 0,-1 0 0,1 0 0,-1-1 0,0 1 0,1-1 0,-1 0 0,1 0 0,-1 1 0,0-1 0,0-1 0,1 1 0,-1 0 0,0-1 0,0 1 0,0-1 0,2-2 0,5-5 0,-1 0 0,0-1 0,-1 1 0,0-1 0,0-1 0,9-21 0,-7 11 0,-1-1 0,10-41 0,-14 42 0,-1-1 0,0 0 0,-2 1 0,0-1 0,-5-43 0,3 52 0,-2 1 0,1-1 0,-2 1 0,0-1 0,0 1 0,-1 0 0,0 0 0,-1 1 0,-1 0 0,0 0 0,-11-14 0,13 20 0,1 0 0,-2 0 0,1 0 0,0 1 0,-1 0 0,0 0 0,0 1 0,-10-5 0,12 6 0,-1 0 0,1 1 0,-1 0 0,1 0 0,-1 0 0,0 0 0,1 1 0,-1 0 0,0 0 0,0 0 0,1 1 0,-1-1 0,-7 3 0,6-1-455,-1 1 0,-10 4 0,-8 8-6371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5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24575,'0'0'0,"0"0"0,0 0 0,4 0 0,12 0 0,27 4 0,32 3 0,31 2 0,27-2 0,21-4-1501,8-9 1501,-5-9 0,-19-5 0,-34 0-6690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59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24575,'0'0'0,"0"2"0,4 10 0,7 20 0,7 27 0,7 36 0,2 36 0,-1 24-2291,-3 19 2291,-4 7 0,-5-4 0,-3-15 0,-3-23 0,-3-32 0,-3-34-5900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7:59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24575,'0'0'0,"0"3"0,0 35 0,12 322 0,-7-311 0,3-1 0,1 1 0,3-2 0,1 0 0,26 59 0,-19-65 0,0-1 0,40 56 0,-43-73 0,0-1 0,1-1 0,2-1 0,0 0 0,28 20 0,-32-29-273,0-1 0,0-1 0,1 0 0,34 11 0,-24-11-6553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8:00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24575,'0'0'0,"0"3"0,6 23 0,14 40 0,-4-17 0,39 161-555,52 403 1,-101-562 596,22 287-1388,-28-309-4432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8:0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24575,'0'0'0,"0"0"0,2 0 0,8 4 0,14 4 0,22 4 0,31 1 0,34-3 0,26-10 0,3-6-1272,-22-2-5647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08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24575,'-1'4'0,"1"-1"0,0 0 0,0 1 0,0-1 0,0 5 0,1 5 0,-1 41 0,-10 70 0,6-100 0,-1 0 0,-1 0 0,-1 0 0,-1-1 0,-13 28 0,8-28 0,9-17 0,0 1 0,1-1 0,0 0 0,0 1 0,0 0 0,-1 7 0,4-13 0,0 0 0,0 1 0,0-1 0,0 0 0,1 0 0,-1 1 0,0-1 0,1 0 0,-1 0 0,1 0 0,-1 0 0,1 0 0,-1 0 0,1 0 0,0 0 0,0 0 0,-1 0 0,1 0 0,0 0 0,0 0 0,0 0 0,0-1 0,0 1 0,0 0 0,0-1 0,0 1 0,3 0 0,3 2 0,1 0 0,-1 0 0,9 1 0,-12-3 0,17 4 0,1-1 0,0-1 0,-1-1 0,1-2 0,36-2 0,110-22 0,-91 11 0,-14 3-1365,-10 3-5461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8:01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560 0 24575,'-1'0'0,"0"0"0,0 0 0,0 1 0,0-1 0,0 0 0,0 0 0,0 1 0,0-1 0,0 0 0,1 1 0,-1-1 0,0 1 0,-1 0 0,1 0 0,-11 7 0,0 0 0,1 0 0,0 1 0,-16 18 0,-14 18-153,1 2-1,3 1 1,-44 75-1,-71 172-460,85-127 580,53-127 9,2 1 1,-8 51-1,17-68 12,0 0 1,2 0-1,0 0 1,2 0-1,4 26 1,-1-32 8,0-1-1,1 1 1,0-1 0,2 0 0,0 0-1,1-1 1,16 25 0,-7-17-183,2-1-1,1 0 1,1-1-1,1-2 1,29 24 0,25 11-5435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8:01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4 0,0 5 0,0 6 0,4 15 0,4 19 0,6 18 0,2 13 0,-1 6 0,0 0 0,-2-5 0,-3-15 0,-1-18-8191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8:01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1016 24575,'0'0'0,"0"0"0,0 0 0,0 0 0,0 0 0,0 0 0,0 0 0,1 0 0,4 0 0</inkml:trace>
  <inkml:trace contextRef="#ctx0" brushRef="#br0" timeOffset="1">280 1 24575,'5'7'0,"9"20"0,0 1 0,18 54 0,9 64 0,-36-127 0,27 105-220,-7 2 0,13 164 0,-35-253-1035,-1-12-5021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8:02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24575,'3'1'0,"3"2"0,0 0 0,10 8 0,-1-1 0,47 34-192,-1 2-1,-3 3 0,-2 3 1,-2 2-1,-3 2 0,49 69 1,-67-78-67,-3 1 1,-2 1-1,-2 1 1,-2 2-1,-3 0 1,-2 1-1,-2 1 0,19 110 1,-29-104 258,-3 0 0,-2 0 0,-2 0 0,-4 0 0,-12 69 0,4-64 0,-4 0 0,-2-2 0,-3 0 0,-44 90 0,-32 22 0,3-32-753,13-34-3010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8:02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24575,'0'0'0,"3"0"0,12 0 0,14 0 0,15 0 0,22 2 0,28 1 0,22-3 0,13-5 0,0-5-815,-17-1 815,-27 2-7376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8:03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24575,'0'0'0,"4"7"0,4 21 0,8 29 0,5 30 0,-1 32 0,0 29-1942,-4 13 1942,-5 6 0,-5-1 0,-2-12 0,-3-25 0,-1-25 0,0-31-6249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8:03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24575,'0'0'0,"0"2"0,5 9 0,12 22 0,13 24 0,8 28 0,4 26 0,-2 19-1125,-5 10 1125,-9 4 0,-11 2 0,-12-4 0,-10-16 0,-7-18 0,-6-18-52,-1-25 52,3-21-7014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8:0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24575,'3'-2'0,"0"0"0,-1 1 0,1 0 0,0 0 0,0 0 0,0 1 0,1-1 0,-1 1 0,0-1 0,5 1 0,0 0 0,27-1 0,0 2 0,0 2 0,0 1 0,-1 2 0,1 1 0,58 21 0,-74-21 0,0 0 0,-1 2 0,-1 0 0,1 1 0,-1 1 0,-1 1 0,0 0 0,-1 1 0,0 0 0,16 21 0,-22-23 0,0 1 0,-1 0 0,0 0 0,-1 1 0,0 0 0,-2 1 0,1-1 0,-1 1 0,-1 0 0,-1 0 0,0 0 0,-1 1 0,0-1 0,-1 27 0,-1-30 0,-2 0 0,1 0 0,-1 0 0,-1 0 0,0 0 0,-1-1 0,0 1 0,-6 11 0,-2 0 0,-2-1 0,-22 29 0,32-45 0,0 1 0,0-1 0,1 1 0,0 0 0,0 0 0,0 0 0,-3 11 0,5-12 0,0-1 0,1 1 0,0-1 0,-1 1 0,2-1 0,-1 1 0,0 0 0,1-1 0,0 0 0,0 1 0,0-1 0,3 6 0,1 2 0,1-1 0,0 1 0,1-2 0,0 1 0,0-1 0,13 13 0,58 52 0,-66-64 0,76 65 0,50 46 0,-131-115 0,1 1 0,-1 0 0,-1 0 0,0 0 0,7 12 0,-11-16 0,0 1 0,0-1 0,-1 1 0,1 0 0,-1-1 0,0 1 0,0 0 0,-1 0 0,1 0 0,-1 0 0,0 0 0,0 0 0,-2 6 0,-1 2 0,0 0 0,-1-1 0,0 1 0,-1-1 0,-1 0 0,0 0 0,-8 12 0,-6 5 0,-35 39 0,18-28-109,-3-1 0,-72 56 0,49-50-639,-88 48 0,100-65-5620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8:04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24575,'-2'3'0,"0"-1"0,1 1 0,-1-1 0,0 1 0,1-1 0,-2 4 0,-3 6 0,-125 272 0,110-230-125,2 1 0,2 0 0,-17 106 0,30-130 119,2-1-1,0 1 1,3 0 0,0 0 0,2 0 0,1-1 0,1 1 0,19 55 0,-19-71 6,0-1 0,2-1 0,-1 1 0,2-1 0,0 0 0,0-1 0,1 1 0,1-2 0,0 1 0,1-2 0,0 1 0,0-1 0,1-1 0,21 13 0,-12-11-637,31 13 1,17-1-5727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8:0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24575,'0'0'0,"2"3"0,4 12 0,6 16 0,5 21 0,8 27 0,6 27 0,1 16 0,-3 6-930,-7 1 930,-8-3 0,-9-12 0,-5-13 0,-3-19 0,0-23-7261</inkml:trace>
  <inkml:trace contextRef="#ctx0" brushRef="#br0" timeOffset="1">683 972 24575,'0'0'0,"1"0"0,6 0 0,4 0 0,3 0 0,2-2 0,3-2 0,0-3 0,-4 0-8191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09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2 0,6 6 0,9 11 0,12 18 0,7 16 0,3 12 0,1 12 0,-2 12 0,-5 9 0,-6 5 0,-5-6 0,-5-10 0,-2-15 0,-4-18 0,-3-17-8191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8:04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24575,'0'5'0,"1"1"0,0-1 0,0 1 0,2 5 0,0 5 0,59 240-43,11 50 178,-23 4-1592,-45-264-5369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8:05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24575,'0'0'0,"5"1"0,0 1 0,-1-1 0,1 1 0,0 0 0,7 5 0,-4-2 0,38 23-95,-1 2 0,-1 2 0,-2 2 0,-2 2 1,-1 1-1,51 64 0,-54-55-16,-3 2 0,-1 1 0,-3 1 1,-2 2-1,39 106 0,-48-103-37,-2 1 1,-3 0-1,-3 1 0,-2 0 1,1 78-1,-9-89 37,-3 1 1,-1-1-1,-2 0 0,-3 0 1,-1-1-1,-2 0 0,-21 48 0,0-20-313,-73 119 0,38-87-3818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8:0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13 24575,'0'0'0,"0"5"0,-4 14 0,0 0 0,-1-1 0,-1 0 0,-11 22 0,12-26 0,-1-1 0,-1 0 0,-1 0 0,1-1 0,-17 19 0,20-26 0,0 0 0,-1-1 0,0 0 0,0 0 0,0 0 0,0 0 0,-1-1 0,1 0 0,-1 0 0,0-1 0,0 1 0,0-1 0,0-1 0,0 1 0,-11 1 0,5-3 0,-1 0 0,1-1 0,-1 0 0,1-1 0,0 0 0,0-1 0,0-1 0,-22-9 0,12 4 0,1-2 0,1 0 0,-35-27 0,48 32 0,-1 0 0,1 0 0,1-1 0,-1 0 0,1 0 0,-6-9 0,11 14 0,0 0 0,0 1 0,0-1 0,0 0 0,0-1 0,0 1 0,0 0 0,1 0 0,-1 0 0,1 0 0,-1 0 0,1-1 0,0 1 0,0 0 0,0 0 0,0-1 0,0 1 0,1 0 0,-1 0 0,1 0 0,-1-1 0,1 1 0,0 0 0,0 0 0,0 0 0,0 0 0,0 0 0,0 1 0,1-1 0,-1 0 0,2-2 0,4-1 0,-1-1 0,1 1 0,0 0 0,0 1 0,0 0 0,1 0 0,-1 1 0,1 0 0,12-4 0,-2 3 0,0 0 0,1 1 0,25-1 0,-22 4 0,0 0 0,0 2 0,0 1 0,0 1 0,-1 0 0,1 2 0,-1 0 0,0 2 0,-1 0 0,29 16 0,-31-14 0,0 1 0,-1 1 0,0 0 0,-1 2 0,-1 0 0,0 0 0,0 1 0,-2 1 0,0 1 0,-1 0 0,12 21 0,-18-26 0,-1-1 0,0 1 0,-1 0 0,0 0 0,-1 1 0,0-1 0,-1 1 0,0-1 0,-1 1 0,-1 21 0,-2-20 0,0 0 0,0-1 0,-1 1 0,-1-1 0,0 1 0,-1-1 0,0-1 0,-1 1 0,-12 18 0,6-13 0,-1-1 0,0 0 0,-1-1 0,-32 28 0,37-36 0,-1-1 0,0 0 0,0 0 0,0-1 0,-1 0 0,0-1 0,0 0 0,-1-1 0,1 0 0,-16 2 0,21-5 0,-1-1 0,0 1 0,0-1 0,1-1 0,-1 0 0,0 0 0,1 0 0,-1 0 0,1-1 0,-8-3 0,12 4 0,-1 0 0,1 0 0,-1 0 0,1-1 0,-1 1 0,1-1 0,0 1 0,0-1 0,0 0 0,0 0 0,0 0 0,0 0 0,1 0 0,-1 0 0,1 0 0,-1-1 0,1 1 0,0-1 0,0 1 0,0-1 0,0 1 0,0-1 0,1 1 0,-1-1 0,1 0 0,-1 0 0,1-3 0,0 5 0,0 0 0,1 0 0,-1 0 0,0-1 0,0 1 0,1 0 0,-1 0 0,1 0 0,-1 0 0,1-1 0,-1 1 0,1 0 0,0 0 0,-1 0 0,1 0 0,0 0 0,0 1 0,0-1 0,0 0 0,0 0 0,0 0 0,0 1 0,0-1 0,1 0 0,2 0 0,-1-1 0,1 1 0,-1 0 0,1 1 0,-1-1 0,1 1 0,5-1 0,5 1 0,1 1 0,-1 1 0,0 0 0,0 1 0,21 6 0,66 32 0,-19 1-1365,-12 0-5461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8:07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24575,'0'0'0,"0"0"0,2 0 0,3 0 0,3 0 0,11 0 0,21 2 0,27 3 0,20 0 0,13-1 0,10-1 0,8-2 0,2-4-575,-3-4 575,-11-1 0,-17 0 0,-24 1-7616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8:0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24575,'0'0'0,"0"4"0,7 35 0,12 39 0,-3-21 0,8 43 42,107 386-971,-119-449 686,2-1-1,1 0 1,1-1-1,40 62 1,-21-52-5844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8:08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802 216 24575,'0'-13'0,"0"5"0,-1 0 0,0 0 0,0 0 0,-1 0 0,0 0 0,0 1 0,-1-1 0,0 1 0,0 0 0,-1 0 0,0 0 0,0 0 0,-1 0 0,1 1 0,-9-8 0,6 6 0,-1 1 0,0 1 0,0-1 0,0 1 0,-1 1 0,0-1 0,0 1 0,-1 1 0,1 0 0,-1 0 0,-14-3 0,9 4 0,0 1 0,-1 0 0,1 1 0,-1 1 0,1 0 0,-29 4 0,24 0 0,1 1 0,0 0 0,0 1 0,-35 17 0,30-10 0,0 1 0,1 1 0,1 1 0,1 1 0,0 1 0,1 0 0,1 2 0,-20 26 0,20-21 0,1 1 0,2 1 0,1 0 0,1 1 0,1 1 0,1 0 0,2 1 0,1 0 0,2 0 0,0 1 0,2 0 0,0 33 0,4-48 0,1 0 0,2 0 0,-1 0 0,2-1 0,0 1 0,1 0 0,8 22 0,-8-29 0,0 1 0,1-1 0,0 0 0,1 0 0,0-1 0,0 1 0,1-1 0,0-1 0,1 1 0,-1-1 0,1-1 0,13 9 0,-12-9 0,0-1 0,1 0 0,0-1 0,0 0 0,0-1 0,1 0 0,-1 0 0,0-1 0,1 0 0,0-1 0,0-1 0,-1 1 0,1-2 0,0 1 0,-1-2 0,1 1 0,0-1 0,-1-1 0,0 0 0,1 0 0,-1-1 0,-1-1 0,1 1 0,-1-2 0,1 1 0,-1-1 0,-1 0 0,1-1 0,13-14 0,-7 4 0,-1-1 0,-1-1 0,0 0 0,-1 0 0,-2-1 0,10-24 0,-1-3 0,19-82 0,-23 40 0,-10 53 0,-5 35 0,0 1 0,0 0 0,0 0 0,0-1 0,0 1 0,0 0 0,0-1 0,0 1 0,0 0 0,0 0 0,1-1 0,-1 1 0,0 0 0,0-1 0,0 1 0,0 0 0,0 0 0,1 0 0,-1-1 0,0 1 0,0 0 0,0 0 0,1 0 0,-1-1 0,0 1 0,0 0 0,1 0 0,-1 0 0,0 0 0,0 0 0,1-1 0,-1 1 0,0 0 0,1 0 0,-1 0 0,1 0 0,0 1 0,0-1 0,0 0 0,0 1 0,0-1 0,0 1 0,0 0 0,0-1 0,0 1 0,2 1 0,9 9 0,0 1 0,-1 1 0,0-1 0,13 23 0,13 22-183,-2 1 0,41 95 0,35 134-1602,-78-191-4072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8:09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83 24575,'0'0'0,"-7"3"0,5-1 0,0 0 0,0 1 0,0-1 0,0 1 0,1-1 0,-1 1 0,1 0 0,-3 5 0,-6 26 0,8-26 0,-4 18 0,1 1 0,1-1 0,1 1 0,2-1 0,0 1 0,2 0 0,1-1 0,1 1 0,2-1 0,0 0 0,1 0 0,2 0 0,13 29 0,-8-26-50,2 0 0,0-1 0,2-1 0,1-1 0,2 0 0,0-2 0,25 24 0,-30-35 4,0 1 0,1-2 0,1 0 1,0-2-1,20 10 0,-23-13 28,1-1 0,1 0 0,-1-2 0,1 0 0,0 0 1,31 2-1,-25-6 18,1 0 0,-1-1 0,0-1 0,0-1 0,-1-2 0,1 0 0,-1-1 0,0-1 0,0 0 0,39-22 0,-39 17 0,-1-2 0,0 0 0,0-1 0,-2-1 0,0 0 0,-1-2 0,0 0 0,-2-1 0,25-37 0,-27 34-12,-2 0 1,0-1 0,-1 0 0,-1-1-1,10-41 1,-16 50 5,0-1 0,-1 1 0,-1-1 0,-1 0 0,0 1-1,-1-1 1,0 1 0,-2-1 0,0 1 0,-7-22 0,4 20 6,-2 0 0,0 0 0,-1 1 0,-1 0 0,0 1 0,-1 0 0,-1 1 0,0 0 0,-1 1 0,0 0 0,-1 1 0,-1 1 0,0 0 0,0 1 0,-1 1 0,0 0 0,-1 1 0,0 0 0,0 2 0,-1 0 0,1 1 0,-23-3 0,18 5 60,0 2 1,0 1-1,0 0 1,-25 5-1,12 0-816,-60 18 0,26 1-5290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8:09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24575,'0'0'0,"0"0"0,2 2 0,8 7 0,18 12 0,23 17 0,20 14 0,19 14 0,15 15 0,9 11-1322,-2 1 1322,-12-8 0,-18-13 0,-19-14 0,-16-16 0,-16-14-6869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21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24575,'0'0'0,"1"-7"0,0 5 0,0-1 0,0 0 0,0 1 0,0-1 0,1 0 0,-1 1 0,1 0 0,0-1 0,-1 1 0,1 0 0,0 0 0,1 0 0,-1 0 0,0 0 0,0 0 0,1 1 0,3-3 0,2 0 0,1 0 0,-1 1 0,0 0 0,13-3 0,-13 4 0,1 1 0,0 0 0,-1 0 0,1 1 0,0 0 0,0 0 0,-1 1 0,1 1 0,0-1 0,-1 1 0,1 1 0,-1 0 0,0 0 0,0 0 0,0 1 0,0 0 0,0 1 0,-1 0 0,0 0 0,0 0 0,-1 1 0,1 0 0,-1 0 0,0 1 0,-1 0 0,0 0 0,0 0 0,5 10 0,3 10 0,-1 1 0,-1 1 0,9 35 0,14 94 0,-18-78 0,-6-31 0,33 93 0,-37-127 0,0 0 0,1-1 0,1 0 0,1 0 0,0-1 0,0 0 0,1 0 0,1-1 0,0-1 0,15 13 0,-14-15 0,1 0 0,0-1 0,1-1 0,-1 0 0,1 0 0,1-2 0,-1 0 0,1 0 0,0-1 0,0-1 0,0-1 0,1 0 0,-1-1 0,0 0 0,29-3 0,-37 1 0,-2 1 0,-13 7 0,7-6 0,-20 18 0,1 1 0,1 1 0,1 1 0,1 0 0,1 1 0,0 1 0,2 0 0,1 1 0,1 1 0,-14 45 0,16-30 0,2 1 0,2 0 0,1 0 0,3 0 0,2 49 0,35 212 0,-18-168 0,-15-105 0,-2 0 0,-5 48 0,3-62 0,-1 0 0,-1 0 0,0 0 0,-1 0 0,-1-1 0,-9 18 0,9-23 0,0 1 0,-1-1 0,0-1 0,-1 1 0,0-1 0,-1 0 0,1-1 0,-2 0 0,-12 9 0,7-8 20,1-1 0,-2 0 0,1-1 0,-1-1 0,-16 5 0,-83 13-1505,67-17-5341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2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1422 114 24575,'0'0'0,"-3"0"0,0-1 0,0 1 0,1-1 0,-1 0 0,0 0 0,0 0 0,-3-3 0,-6-1 0,-44-16 0,9 2 0,-95-23 0,105 35-59,0 2-1,0 1 0,-1 2 1,1 2-1,-1 1 0,1 2 1,0 2-1,0 1 0,0 2 1,1 1-1,0 2 0,-60 27 1,57-18-34,0 2 0,2 2-1,1 1 1,0 2 0,2 2 0,2 1 0,0 1 0,2 2 0,2 1-1,-28 43 1,28-34 5,2 1 0,2 2 0,2 0 0,2 2 0,2 0 0,2 1 0,2 0 0,-10 75 1,20-94 43,2 1 0,0 0 0,2 0 0,2 0 1,6 41-1,-5-56 24,1 0-1,0-1 1,1 0 0,1 0 0,0 0-1,1-1 1,0 0 0,2 0 0,-1-1 0,2 0-1,-1 0 1,14 11 0,-12-14 20,0 0 0,0-1 0,1-1 0,0 0 0,1 0 0,0-1 0,19 6 0,-14-6 0,1-2 0,-1 0 0,1-1 0,0-1 0,22 1 0,-12-4 0,0 0 0,0-2 0,0-2 0,-1 0 0,1-2 0,-1-1 0,40-15 0,-33 7 0,-2-1 0,0-2 0,-1 0 0,-1-3 0,-1 0 0,0-2 0,-2-2 0,-1 0 0,-1-1 0,35-47 0,-29 28 0,-1-1 0,-2-2 0,-3-1 0,-2-1 0,-1-1 0,19-73 0,-32 92 358,-2 0 1,-2-1-1,4-41 0,-9 56-160,-1 0 0,-1 0 0,0 0 0,-1 0 0,-1 1 0,0-1 0,-11-28 0,11 40-104,2 6-79,4 15-24,148 383-29,-86-236-556,18 47-771,-50-129-4829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0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24575,'0'0'0,"3"0"0,4 2 0,0 0 0,0 1 0,-1 0 0,1 0 0,-1 0 0,1 1 0,-1 0 0,0 0 0,-1 1 0,1 0 0,8 8 0,-2 2 0,0-1 0,-1 2 0,13 21 0,-10-13 0,-2 1 0,-1 0 0,0 1 0,-2 0 0,-1 1 0,9 53 0,-15-63 0,-1 0 0,0 1 0,-1-1 0,-1 0 0,0 0 0,-1 0 0,-1 0 0,-1 0 0,0 0 0,-2-1 0,0 1 0,-12 22 0,4-15-227,-2-1-1,0-1 1,-2 0-1,-1-1 1,-22 20-1,-25 16-6598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23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33 24575,'-1'9'0,"-2"12"0,-1-1 0,-1 0 0,-1 0 0,-14 32 0,16-43 0,-1 4 0,-52 142 0,45-117 0,2 1 0,-7 46 0,14-57 0,1 1 0,1-1 0,1 1 0,1-1 0,9 45 0,-7-59 0,0 0 0,1-1 0,1 1 0,0-1 0,0 0 0,1 0 0,1-1 0,1 0 0,-1 0 0,2 0 0,0-1 0,0 0 0,14 12 0,-10-13 0,1-1 0,0 0 0,0 0 0,1-1 0,0-1 0,0-1 0,17 5 0,-2-2 0,0-2 0,58 6 0,-59-11-20,-1-2 0,0 0-1,1-2 1,-1-1-1,0-1 1,0-2 0,-1-1-1,1-1 1,26-12 0,-20 6-115,-1-3 1,-1 0 0,-1-2-1,0-2 1,-1-1 0,41-39 0,-50 40 107,-1 0 1,-1-2 0,-1 0-1,-1-1 1,-1-1 0,-2 0-1,0-1 1,-1-1 0,10-34 0,-17 40-10,0 0 0,-2 0 0,0-1 1,-1 1-1,-1-34 0,-2 38 40,-2 0-1,0-1 0,-1 1 1,0 0-1,-2 1 0,0-1 1,-10-23-1,9 29-3,0 0 0,0 0 0,-1 1 0,0 0 0,-1 0 0,0 0 0,-1 1 0,-16-14 0,11 13 0,0 1 0,0 0 0,-1 0 0,0 2 0,-31-12 0,19 11 0,0 2 0,0 0 0,0 2 0,-1 1 0,1 1 0,-1 1 0,-50 5 0,38 2-220,1 2 0,0 2 0,0 2 0,-59 25 0,-9 14-5277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23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3 0,1 0 0,1 0 0,-1-1 0,0 1 0,1-1 0,-1 1 0,1-1 0,2 3 0,5 6 0,106 143-69,86 115-371,11-14-1086,-143-181-4630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24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24575,'0'0'0,"0"0"0,0 0 0,1 0 0,8 0 0,8-2 0,10-3 0,13-1 0,18-3 0,19-1 0,14-1 0,4-3 0,-2 2 0,-11 2 0,-16 3 0,-19 3-8191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24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24575,'0'0'0,"0"0"0,0 0 0,6 0 0,11-2 0,18-3 0,30-2 0,34-5 0,27-11 0,5-7-1172,-19 2-5847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26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65 219 24575,'-13'7'0,"9"-3"0,0 1 0,0-1 0,0 1 0,0-1 0,1 1 0,0 0 0,0 1 0,1-1 0,-1 0 0,1 1 0,0-1 0,-1 9 0,-1 4 0,2 0 0,-2 32 0,4-17 0,1 1 0,1 0 0,8 37 0,-6-53 0,0 0 0,1 0 0,1-1 0,1 1 0,0-1 0,2-1 0,12 22 0,-15-30 0,0-1 0,0 0 0,1 0 0,-1 0 0,2-1 0,-1 1 0,1-2 0,0 1 0,0-1 0,12 6 0,-13-8 0,1-1 0,-1 1 0,1-1 0,0 0 0,-1-1 0,1 0 0,0 0 0,0-1 0,0 1 0,-1-2 0,1 1 0,0-1 0,9-2 0,-4-1 0,1-1 0,-1 0 0,0-1 0,0 0 0,0-1 0,-1-1 0,0 0 0,0 0 0,-1-1 0,-1-1 0,12-12 0,-8 7 0,-1-1 0,0-1 0,-1 0 0,-1 0 0,-1-2 0,-1 1 0,9-23 0,-10 18 0,-1 0 0,-1 0 0,-2-1 0,0 0 0,-1 0 0,-1 0 0,-2 0 0,0 0 0,-1 0 0,-2 0 0,-9-39 0,8 50 0,0 1 0,-1 0 0,-1 1 0,0-1 0,0 1 0,-1 0 0,-1 1 0,0 0 0,0 0 0,-1 0 0,0 1 0,-1 1 0,0-1 0,0 2 0,-16-10 0,13 10 0,0 0 0,0 0 0,-1 2 0,1 0 0,-1 0 0,-1 1 0,1 1 0,0 1 0,-1 0 0,0 0 0,1 2 0,-1 0 0,-18 2 0,25-1-80,0 0 0,1 1-1,-1 0 1,0 0 0,1 1-1,-1 0 1,1 1 0,0-1-1,0 1 1,0 1 0,1-1 0,-1 1-1,1 0 1,0 1 0,1-1-1,-9 11 1,-5 14-6746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27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0,0 0 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2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0 24575,'-2'5'0,"-1"6"0,0-1 0,1 0 0,-3 22 0,3 33 0,2-58 0,-1 20 0,3 1 0,0-1 0,1 0 0,2-1 0,1 1 0,11 31 0,-12-44 0,1 0 0,1 0 0,0-1 0,1 0 0,12 17 0,-13-22 0,0 0 0,1-1 0,0 1 0,0-1 0,0-1 0,1 0 0,0 0 0,13 6 0,-8-6 0,0-1 0,0-1 0,0 0 0,1-1 0,-1 0 0,1-1 0,0-1 0,-1 0 0,1-1 0,0-1 0,0 0 0,-1-1 0,1-1 0,-1 0 0,0-1 0,1 0 0,-2-1 0,25-13 0,-32 15 0,0-1 0,-1 0 0,1 0 0,-1 0 0,0-1 0,0 0 0,0 0 0,-1 0 0,5-7 0,-6 7 0,-1 1 0,0 0 0,0-1 0,0 1 0,0-1 0,-1 0 0,0 0 0,0 1 0,0-1 0,-1 0 0,1 0 0,-1 0 0,-1-8 0,-1 2 0,0 1 0,-1-1 0,0 1 0,-1 0 0,0 0 0,-1 0 0,0 0 0,0 1 0,-1 0 0,0 0 0,-14-15 0,5 8 0,-1 0 0,-1 2 0,0 0 0,-37-23 0,28 22 0,0 2 0,-1 1 0,-1 0 0,0 3 0,-43-11 0,47 15 0,-1 2 0,0 0 0,0 1 0,0 1 0,-1 2 0,-43 6 0,62-6 20,0 1 0,0-1 0,0 2 0,0-1 0,-10 5 0,15-6-68,1 0 0,0-1 0,-1 1 0,1 0 0,0 0 1,0 0-1,-1 0 0,1 0 0,0 0 0,0 1 0,0-1 0,0 0 0,1 0 0,-1 1 0,0-1 1,0 0-1,1 1 0,-1-1 0,1 1 0,-1-1 0,1 1 0,0-1 0,0 1 0,-1-1 0,1 1 0,0 0 1,0-1-1,1 1 0,-1-1 0,1 4 0,9 18-6778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28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809 1 24575,'-159'-1'0,"-281"7"0,435-5 0,-73 5 0,65-4 0,0 0 0,0 1 0,-20 7 0,29-8 0,1-1 0,0 1 0,0 0 0,0 0 0,0 0 0,0 1 0,1-1 0,-1 0 0,1 1 0,-1 0 0,1 0 0,0 0 0,0 0 0,0 0 0,1 0 0,-1 0 0,1 0 0,-1 1 0,1-1 0,0 1 0,0 3 0,-2 8 0,2 0 0,-1 0 0,3 25 0,-1-21 0,2 201 0,-2-220 0,0 1 0,0-1 0,0 0 0,0 1 0,0-1 0,0 1 0,1-1 0,-1 1 0,0-1 0,0 0 0,0 1 0,0-1 0,0 1 0,1-1 0,-1 0 0,0 1 0,0-1 0,1 0 0,-1 1 0,0-1 0,1 0 0,-1 0 0,0 1 0,1-1 0,0 0 0,12 4 0,-11-4 0,138 9 0,-70-6 0,-30-1 0,0 2 0,0 1 0,47 13 0,-71-13 0,-2 0 0,1 1 0,-1 1 0,22 12 0,-27-12 0,0-1 0,0 2 0,0-1 0,-1 1 0,0 0 0,0 1 0,7 11 0,-8-8 0,0 0 0,0 0 0,-2 1 0,1 0 0,-2 0 0,1 0 0,-2 0 0,0 1 0,0-1 0,-2 1 0,1 0 0,-2 18 0,0-20 0,-1-1 0,-1 0 0,0 1 0,0-1 0,-1 0 0,0 0 0,-1 0 0,0-1 0,-1 1 0,0-1 0,-1 0 0,0-1 0,0 1 0,-1-1 0,-11 11 0,5-8 0,0-1 0,-1-1 0,0-1 0,0 0 0,-1 0 0,0-2 0,-1 0 0,0-1 0,-24 7 0,17-7 0,-1-1 0,1-1 0,-1-1 0,0-2 0,0 0 0,-27-3 0,13-3-1365,11-1-5461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30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1 417 24575,'0'0'0,"0"0"0,1-1 0,65-11 0,-27 6 0,70-11 0,50-9-433,49-4-1302,43-4 755,801-87-4632,-395 49 3649,-434 46 1656,-34 5 402,-36 4 284,-61 6 69,161-12 5494,-231 23-4443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3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13 24575,'-17'-1'0,"-23"-3"0,-6-1 0,36 4 0,-3 0 0,1 1 0,-22 2 0,30-1 0,0-1 0,0 1 0,1 0 0,-1 0 0,1 1 0,-1-1 0,1 1 0,-1 0 0,1 0 0,0 0 0,0 0 0,-1 1 0,-2 3 0,-1 1 0,1 1 0,1 0 0,-1 1 0,1-1 0,1 1 0,0 0 0,0 0 0,-5 20 0,4-7 0,0 0 0,-2 43 0,6-51 0,1-1 0,1 1 0,0 0 0,1-1 0,0 1 0,1-1 0,1 0 0,0 0 0,1 0 0,0 0 0,1-1 0,0 0 0,1 0 0,0-1 0,1 1 0,0-2 0,1 1 0,0-1 0,14 11 0,-8-9 0,0 0 0,0-2 0,1 0 0,1-1 0,-1 0 0,1-1 0,1-1 0,28 7 0,-23-9 0,0 0 0,1-2 0,-1 0 0,1-2 0,-1-1 0,33-3 0,-42 1 0,0 0 0,-1-1 0,1 0 0,-1-1 0,0-1 0,24-11 0,-31 13 0,0 0 0,-1-1 0,1 0 0,-1 0 0,0 0 0,0-1 0,-1 0 0,1 0 0,-1 0 0,0 0 0,0-1 0,-1 1 0,1-1 0,-1 0 0,-1 0 0,4-8 0,-4 6 0,-1 0 0,1 1 0,-2-1 0,1 0 0,-1 1 0,0-1 0,0 0 0,-1 0 0,0 1 0,0-1 0,-1 0 0,0 1 0,-1 0 0,1-1 0,-1 1 0,-1 0 0,1 0 0,-1 1 0,-9-12 0,3 5 0,-1 1 0,0 1 0,0 0 0,-1 1 0,-1 0 0,0 1 0,0 0 0,-26-12 0,8 7 0,-1 2 0,0 0 0,-56-10 0,43 14 0,1 2 0,-60 0 0,72 6-1365,12 2-5461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53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24575,'0'16'0,"1"-9"0,-1-1 0,1 1 0,1 0 0,-1 0 0,1-1 0,0 1 0,1-1 0,4 10 0,1-2 0,1 0 0,15 20 0,-18-28 0,0 1 0,0-1 0,1-1 0,0 1 0,0-1 0,0 0 0,1-1 0,0 1 0,15 5 0,4-1 0,47 11 0,243 32-470,6-26-21,-314-25 491,559 17-644,2-25-337,-300 2 808,404 8-91,-271 2 10,-149-8 102,-5-21 1321,-212 17-878,1-1-1,54-20 1,-66 18-7094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3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24575,'0'0'0,"0"0"0,0 0 0,0 0 0,0-2 0,4-3 0,3 0 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33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3 0,2 8 0,4 11 0,7 15 0,7 18 0,6 25 0,2 27 0,-2 18 0,-7 5-993,-8-3 993,-7-5 0,-3-11 0,-3-16 0,6-19 0,7-20 0,1-20-7198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33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 24575,'0'0'0,"0"0"0,0 0 0,0 0 0,2 0 0,5 0 0,8 0 0,15 0 0,20 0 0,18 2 0,13-2 0,3-1 0,-14-2-8191</inkml:trace>
  <inkml:trace contextRef="#ctx0" brushRef="#br0" timeOffset="1">1 606 24575,'0'0'0,"0"0"0,1 0 0,11 0 0,19-2 0,27-2 0,34-5 0,26-6 0,6-3-754,-19 2-6683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3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24575,'-7'5'0,"2"4"0,0 0 0,1 0 0,0 0 0,1 1 0,0-1 0,0 1 0,1 0 0,-2 15 0,3-10 0,0-1 0,1 1 0,1 0 0,0 0 0,1-1 0,1 1 0,0-1 0,1 0 0,0 0 0,1 0 0,1 0 0,0-1 0,11 16 0,-4-7 0,1-2 0,1 0 0,1 0 0,1-2 0,1 0 0,0-1 0,21 15 0,-24-21 0,0-1 0,1-1 0,0 0 0,0-1 0,1-1 0,0-1 0,1 0 0,-1-1 0,1-1 0,29 4 0,-34-7 0,-1-1 0,1 0 0,-1-1 0,0 0 0,1 0 0,-1-2 0,0 1 0,0-2 0,0 0 0,0 0 0,-1-1 0,1 0 0,-1-1 0,-1 0 0,1-1 0,11-10 0,-17 13 0,-1 0 0,1 0 0,-1 0 0,-1-1 0,1 0 0,0 0 0,-1 0 0,0 0 0,0 0 0,3-10 0,-5 11 0,0-1 0,0 1 0,0-1 0,-1 0 0,1 1 0,-1-1 0,0 0 0,0 0 0,-1 1 0,1-1 0,-1 0 0,0 1 0,-3-9 0,1 6 0,0 0 0,-1 1 0,1 0 0,-1 0 0,0 0 0,-1 0 0,1 0 0,-10-8 0,5 6 0,0 1 0,-1 0 0,0 0 0,-19-8 0,5 4 0,0 2 0,0 1 0,-1 1 0,-32-5 0,18 6 0,0 2 0,-1 1 0,1 2 0,-1 2 0,1 1 0,-75 15 0,71-4-1365,15 0-5461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34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24575,'0'0'0,"0"2"0,0 3 0,0 2 0,-2 0 0,0 0 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34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869 83 24575,'0'0'0,"-5"-3"0,-16-4 0,1 1 0,-1 1 0,-38-4 0,27 4 0,-155-18-293,-195 1 0,360 21 293,14 0 0,-1 1 0,1-1 0,0 1 0,0 1 0,0 0 0,0 0 0,0 1 0,-16 5 0,22-6 12,0 0 0,0 1 0,0-1 0,1 1 0,-1-1 0,0 1 0,0 0 0,1 0-1,-1 0 1,1 0 0,0 0 0,0 0 0,-1 0 0,1 0 0,0 0 0,1 1 0,-1-1 0,0 0 0,0 5 0,0 5 95,-1 0 1,2 22-1,0-19-82,0 40-25,3-1 0,18 103 0,-21-155 0,1 0 0,-1 0 0,1 0 0,-1 0 0,1 0 0,0 0 0,0 0 0,0-1 0,0 1 0,0 0 0,0 0 0,0-1 0,3 4 0,-2-4 0,0 0 0,-1 0 0,1-1 0,0 1 0,-1-1 0,1 1 0,0-1 0,0 1 0,-1-1 0,1 0 0,0 0 0,0 0 0,0 0 0,-1 0 0,1 0 0,3-1 0,39-6 0,90-10 0,-116 16 0,0 1 0,0 1 0,0 0 0,0 1 0,28 8 0,-17-1 0,0 2 0,-1 1 0,0 2 0,-1 0 0,0 2 0,-2 0 0,0 2 0,0 1 0,-2 1 0,-1 1 0,0 1 0,-1 1 0,31 46 0,-41-52 0,-1 1 0,-1 0 0,-1 0 0,0 1 0,-2 0 0,0 0 0,-1 0 0,0 1 0,2 39 0,-6-47 0,-1-1 0,-1 1 0,0 0 0,0-1 0,-1 1 0,0-1 0,-1 1 0,-1-1 0,0 0 0,0 0 0,-1-1 0,0 1 0,-1-1 0,0 0 0,-1-1 0,0 1 0,0-1 0,-13 12 0,10-13-59,0-1 0,0 1-1,0-2 1,-1 1-1,0-1 1,0-1 0,0 0-1,-1-1 1,1 0 0,-1-1-1,0 0 1,-1 0 0,1-2-1,0 1 1,-1-2-1,1 0 1,0 0 0,-1-1-1,1 0 1,0-1 0,0-1-1,-16-5 1,-17-10-6767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37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24575,'0'98'0,"0"-97"0,0 0 0,1 0 0,-1 0 0,0 0 0,0 0 0,0 0 0,1 0 0,-1-1 0,0 1 0,1 0 0,-1 0 0,1 0 0,-1 0 0,1-1 0,-1 1 0,1 0 0,0 0 0,-1-1 0,1 1 0,0-1 0,0 1 0,-1 0 0,1-1 0,0 0 0,0 1 0,0-1 0,0 1 0,0-1 0,0 0 0,0 0 0,0 1 0,6 0 0,-1 0 0,0-1 0,13 1 0,-11-1 0,151-3 0,11 1 0,222 20-1365,-321-11-5461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37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24575,'0'0'0,"4"2"0,7 3 0,15 2 0,18 2 0,24-3 0,30-6 0,26-12 0,14-14-1101,-10-5 1101,-26 4-7090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38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24575,'8'1'0,"10"3"0,0 1 0,0 0 0,0 1 0,-1 1 0,18 11 0,-2-1-86,-1 2-1,0 1 0,-2 1 0,0 2 1,-2 1-1,0 2 0,-2 0 1,-1 2-1,-1 1 0,24 38 0,-24-29-60,-2 1-1,-1 2 1,-3 0-1,-1 1 1,-2 0-1,-2 1 1,-2 1-1,7 52 1,-11-34-271,-2 0 1,-3 1 0,-3-1-1,-14 93 1,7-105 380,-2 0 0,-3 0 0,-1-1 0,-3-1 1,-44 88-1,45-107-117,0-2 0,-2 0 0,-1-1 0,-1-1 0,-2-1 0,0-1 0,-1 0 1,-1-2-1,-1-1 0,-39 24 0,-10-5-1755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8:10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24575,'0'0'0,"1"0"0,11 0 0,20 0 0,28 0 0,32-2 0,30-2 0,22-3-1311,11 0 1311,11 0 0,5-4 0,-16-1 0,-35 2-6880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06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115 145 24575,'11'-3'0,"20"-16"0,-33 21 0,1 0 0,-1 0 0,0 0 0,0 1 0,1-1 0,0 0 0,-1 1 0,1-1 0,0 1 0,0-1 0,0 1 0,0 4 0,0-4 0,-3 12 0,0 0 0,1 0 0,1 0 0,0 0 0,1 1 0,1-1 0,1 0 0,0 1 0,1-1 0,0 0 0,1 0 0,1 0 0,0 0 0,1-1 0,1 1 0,0-1 0,16 25 0,-16-33 0,-1 1 0,0-1 0,1 0 0,1-1 0,-1 1 0,0-1 0,1 0 0,0-1 0,0 0 0,1 0 0,-1-1 0,14 5 0,-3-3 0,0 0 0,0-1 0,0-2 0,30 2 0,-35-3 0,0-1 0,0-1 0,-1 0 0,1-1 0,0 0 0,0-1 0,20-7 0,-26 7 0,-1 0 0,0 0 0,0 0 0,0-1 0,-1 0 0,1 0 0,-1-1 0,0 1 0,0-1 0,0 0 0,-1 0 0,0-1 0,0 1 0,0-1 0,0 0 0,2-7 0,-3 6 0,-1 1 0,0-1 0,0 1 0,0-1 0,-1 0 0,0 0 0,0 0 0,-1 0 0,0 0 0,0 0 0,-2-10 0,0 8 0,-1 0 0,1 0 0,-2 0 0,1 0 0,-1 0 0,0 1 0,-10-14 0,3 7 0,0 1 0,-1 1 0,-1 0 0,0 0 0,-1 1 0,0 1 0,-1 1 0,-23-14 0,-1 5 0,0 1 0,-71-21 0,-86-11 0,156 40 0,22 6-1365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8:11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24575,'0'0'0,"9"0"0,27-2 0,33-2 0,37-3 0,39-2 0,31-3-2762,11-4 2762,-18 2 0,-37 2-5429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8:11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24575,'0'0'0,"0"0"0,2 10 0,4 25 0,7 42 0,8 53 0,2 47 0,5 37-2727,-2 15 2727,-4-18 0,-7-44-5464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4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24575,'0'0'0,"0"11"0,29 413-997,-17-327 712,4-2-1,4 0 1,50 142 0,-47-179 89,2-1-1,43 70 1,-42-86 133,2 0-1,2-2 1,50 52 0,-53-65 63,1-1 0,1-1 0,1-2 0,1-1 0,1-1 0,64 29 0,-69-38 0,-1-1 0,1-2 0,1-1 0,0-1 0,0-1 0,0-1 0,0-2 0,1-1 0,48-4 0,-44-2 0,0-1 0,-1-1 0,0-1 0,0-3 0,-1 0 0,-1-2 0,0-1 0,33-21 0,-30 14 0,-1-2 0,-1-2 0,-2 0 0,0-2 0,-1-1 0,33-46 0,-33 36 0,-2-1 0,-2-2 0,-2 0 0,-1-2 0,-3 0 0,-1-1 0,-2 0 0,-2-2 0,-3 0 0,-1 0 0,-2 0 0,1-61 0,-8 72 0,-2 0 0,-1 1 0,-1-1 0,-2 1 0,-2 1 0,-23-64 0,19 68 0,-1 0 0,-2 1 0,0 0 0,-2 2 0,-2 0 0,0 1 0,-41-41 0,29 37 18,-1 2 0,-1 1 0,-2 2 0,0 1 0,-66-30 0,54 32 4,-1 3 0,0 2-1,-1 2 1,-71-11 0,62 18-131,0 2 1,-1 2-1,1 3 0,0 3 1,0 2-1,0 2 1,1 3-1,0 3 1,-64 23-1,40-5-4233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42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24575,'44'36'0,"-5"3"-175,-1 2-1,-2 1 1,-2 2 0,40 69-1,97 206-1680,-150-277 1716,157 299-60,-123-246-33,98 129 0,-94-155-617,-13-21-2952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42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24575,'0'0'0,"-3"6"0,1 3 0,0 0 0,-2 17 0,3-15 0,-8 87-221,7 160-1,38 95-221,-34-338 443,18 96 0,-15-90 0,1 0 0,1-1 0,9 21 0,-13-35 26,1-1 0,-1 1 1,1-1-1,0 0 0,0 0 0,0 0 0,1-1 0,0 1 0,0-1 0,0 0 0,0-1 0,0 1 0,1-1 0,0 0 0,0-1 0,10 4 0,5 0 85,0 0 0,1-2 0,31 2-1,-4-3-50,93-5 0,47-19-1545,-139 14-5341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42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24575,'0'0'0,"0"0"0,2 5 0,36 53 0,62 87 0,-77-117 0,0 0 0,50 45 0,-63-65 0,-1 0 0,1-1 0,1 0 0,0-1 0,15 7 0,-22-11 0,0-1 0,0 1 0,0-1 0,0-1 0,1 1 0,-1 0 0,0-1 0,7 0 0,-8 0 0,-1-1 0,1 1 0,-1-1 0,1 0 0,-1 0 0,0 1 0,1-2 0,-1 1 0,0 0 0,0 0 0,0-1 0,0 1 0,0-1 0,0 1 0,3-4 0,-3 2 0,0 0 0,0 0 0,0-1 0,-1 1 0,1 0 0,-1 0 0,0-1 0,0 1 0,0-1 0,0 1 0,-1-1 0,1 0 0,-1 1 0,0-1 0,0 1 0,0-1 0,-1 0 0,1 1 0,-2-6 0,-1-2 0,0 0 0,-1 0 0,-1 0 0,-10-19 0,8 18 0,0 1 0,-2 0 0,1 0 0,-1 1 0,-1 0 0,0 1 0,0 0 0,-1 0 0,0 1 0,-1 1 0,0 0 0,0 0 0,0 1 0,-1 1 0,0 0 0,0 0 0,0 2 0,0-1 0,-1 2 0,1 0 0,-15 0 0,24 1 11,0 1 0,0 1-1,0-1 1,0 1-1,0-1 1,1 1 0,-1 0-1,0 0 1,1 1 0,-8 3-1,9-4-84,1 0 0,-1 1 0,0-1 0,0 1 0,1-1-1,-1 1 1,1 0 0,0 0 0,0-1 0,-1 1 0,1 0 0,0 0 0,0 0 0,1 0 0,-1 1-1,0-1 1,1 0 0,-1 0 0,1 3 0,-1 26-6752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43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24575,'0'0'0,"0"0"0,0 0 0,0 0 0,4 0 0,6 0 0,14 0 0,12-2 0,13-2 0,18-3 0,19-2 0,15-3 0,-2-1 0,-18 1-8191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43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24575,'0'0'0,"2"0"0,4-2 0,9-3 0,14-6 0,20-6 0,31-11 0,24-6 0,4 2 0,-16 5-8191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44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0 24575,'0'5'0,"1"30"0,1 0 0,2 0 0,1 0 0,2 0 0,1-1 0,2 0 0,1-1 0,24 50 0,-22-58 0,1-1 0,0-1 0,2 0 0,1-1 0,0-1 0,2 0 0,0-1 0,2-1 0,0-1 0,1-1 0,32 18 0,-42-28 0,0 0 0,1-1 0,0-1 0,0 0 0,1-1 0,-1 0 0,1-1 0,21 2 0,-29-4 0,0-1 0,0 0 0,-1 0 0,1-1 0,0 0 0,-1 0 0,1 0 0,-1-1 0,1 1 0,-1-1 0,1-1 0,-1 1 0,0-1 0,0 0 0,0 0 0,-1 0 0,1-1 0,-1 1 0,0-1 0,0 0 0,0 0 0,0-1 0,4-6 0,-4 4 0,0 0 0,-1 1 0,0-1 0,0-1 0,-1 1 0,0 0 0,0 0 0,-1-1 0,1 1 0,-2-1 0,1 0 0,-1 1 0,0-1 0,-1 1 0,0-1 0,0 0 0,-4-13 0,1 9 0,-1 0 0,0 0 0,-1 0 0,0 1 0,-1 0 0,0 0 0,0 1 0,-1-1 0,-19-16 0,9 10-79,-1 2-1,-1 0 1,-1 1 0,0 1-1,-40-17 1,17 12-80,0 2 0,-52-11 0,36 14-82,-1 2-1,0 3 1,-1 2 0,-62 4 0,45 6-5791</inkml:trace>
  <inkml:trace contextRef="#ctx0" brushRef="#br0" timeOffset="1">1235 525 24575,'0'0'0,"0"0"0,0 0 0,0-2 0,2 0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44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868 262 24575,'-32'-9'0,"-115"-44"9,-112-37-615,-55-4 486,296 89 120,11 2 0,0 1 0,-1 0 0,1 1 0,-1 0 0,0 0 0,1 1 0,-10 0 0,17 0 10,-1 0 0,0 0 0,0 0 0,0 0 0,0 1 0,1-1 0,-1 0 0,0 1 0,0-1 0,1 1 0,-1-1 0,0 1 0,1-1-1,-1 1 1,0-1 0,1 1 0,-1-1 0,1 1 0,-1 0 0,0 0 0,0 2 55,0-1 0,0 1-1,0 0 1,0-1 0,0 5 0,-4 29-28,3 1 0,2 68 0,2-55-29,2 295-8,-4-345 0,0 0 0,-1 1 0,1-1 0,0 0 0,0 1 0,0-1 0,0 0 0,0 1 0,0-1 0,0 0 0,1 0 0,-1 1 0,0-1 0,0 0 0,0 1 0,0-1 0,0 0 0,0 1 0,0-1 0,1 0 0,-1 0 0,0 1 0,0-1 0,0 0 0,1 0 0,-1 0 0,0 1 0,0-1 0,1 0 0,9-2 0,-7 1 0,29-9 0,0 1 0,1 2 0,0 1 0,0 1 0,1 2 0,52 2 0,-73 2 0,0 0 0,0 1 0,1 1 0,-1 0 0,-1 0 0,1 1 0,0 1 0,13 7 0,-13-4 0,1 0 0,-1 1 0,0 1 0,-1 0 0,0 0 0,15 19 0,-13-13 0,-1 1 0,0 0 0,-2 1 0,0 1 0,-1 0 0,0 0 0,-2 1 0,-1 0 0,0 1 0,5 29 0,-10-36 0,0 0 0,-1 0 0,-1 1 0,0-1 0,-1 0 0,0 0 0,-5 17 0,3-20 0,0 0 0,-1 1 0,-1-2 0,1 1 0,-2-1 0,0 1 0,0-1 0,0-1 0,-13 14 0,12-16 12,0 0 0,0 0 0,-1-1 0,0 0 0,0-1 0,0 0 0,-1 0 0,1-1 0,-14 5 0,7-4-260,0-1 1,0-1-1,0 0 1,0-1-1,-19 0 1,-6-2-6579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41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24575,'5'12'0,"16"40"0,-2 1 0,-2 0 0,16 93 0,-29-118 0,-2 1 0,0-1 0,-3 30 0,-16 83 0,15-126 0,-2 4 0,1 0 0,0 32 0,3-45 0,1 0 0,-1-1 0,1 1 0,0-1 0,1 1 0,-1-1 0,1 1 0,0-1 0,0 0 0,1 0 0,-1 0 0,1 0 0,6 7 0,-4-6 0,1 0 0,0-1 0,1 0 0,-1 0 0,1 0 0,0-1 0,0 0 0,1 0 0,-1-1 0,1 0 0,0 0 0,-1-1 0,1 0 0,0 0 0,12 1 0,1-2 0,-1 0 0,1-1 0,-1-1 0,1-1 0,20-5 0,15-6-682,69-25-1,-49 10-6143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06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24575,'0'0'0,"0"2"0,0 2 0,0 3 0,-2 1 0,-1 2 0,1 1 0,0 1 0,0-1 0,1-1 0,1-3 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47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 24575,'0'0'0,"0"0"0,-1 0 0,1-1 0,0 1 0,-1 0 0,1 0 0,-1 0 0,1 0 0,0 0 0,-1 0 0,1 0 0,-1 0 0,1 0 0,0 0 0,-1 0 0,1 0 0,-2 0 0,0 5 0,5 12 0,62 152 0,-20-54 0,42 134 134,-22-60-1633,-51-151-5327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47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24575,'-1'6'0,"-8"323"-108,28-2-624,0-141 840,-10-127-775,18 65 1,-19-97-5460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4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0,4 0 0,13 2 0,22 2 0,27 1 0,21-1 0,-1 0 0,-13-2-8191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4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24575,'0'0'0,"3"0"0,6 0 0,7 0 0,9 0 0,17 0 0,14 0 0,7-2 0,4-1 0,1-1 0,-8 0 0,-14 0-8191</inkml:trace>
  <inkml:trace contextRef="#ctx0" brushRef="#br0" timeOffset="1">23 230 24575,'0'0'0,"2"2"0,4 2 0,11 5 0,18 2 0,23 2 0,20-2 0,11-4 0,1-6 0,-16-2-8191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49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42 24575,'0'16'0,"1"2"0,0 0 0,0 0 0,2 0 0,0 0 0,1 0 0,1 0 0,1-1 0,0 0 0,11 21 0,-12-29 0,1 0 0,0 0 0,0 0 0,1-1 0,0 0 0,0 0 0,1-1 0,0 1 0,0-2 0,1 1 0,-1-1 0,2-1 0,-1 0 0,0 0 0,1-1 0,0 0 0,11 3 0,-11-5 0,0 0 0,-1-1 0,1 0 0,0 0 0,-1-1 0,1-1 0,0 0 0,0 0 0,-1 0 0,11-4 0,-13 3 0,1-1 0,-1 0 0,0 0 0,0 0 0,0-1 0,0 0 0,-1 0 0,1-1 0,-1 0 0,0 0 0,0 0 0,9-13 0,-13 15 0,0 0 0,0 0 0,0-1 0,0 1 0,0-1 0,-1 1 0,0-1 0,0 0 0,0 1 0,0-1 0,-1 0 0,1 0 0,-1 0 0,0-4 0,-1 2 0,1 1 0,-1-1 0,-1 1 0,1-1 0,-1 1 0,0-1 0,0 1 0,-6-8 0,0 0 0,-1 1 0,0 0 0,-1 0 0,-1 1 0,0 0 0,-15-10 0,8 7-105,0 2 0,-1 0 0,0 2 0,-1 0 0,0 1 0,-1 1 0,0 0 0,0 2 0,-1 1 0,1 0 0,-1 2 0,-43-2 0,41 5-6721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4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24575,'0'0'0,"0"2"0,0 3 0,0 2 0,0 2 0,0 3 0,3 4 0,6 2 0,5 2 0,4 0 0,6-2 0,11-3 0,12-7 0,13-11 0,10-11 0,9-14 0,-4-6 0,-14 4-8191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49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24575,'0'0'0,"4"2"0,5 2 0,10 3 0,20 2 0,29-1 0,28-3 0,20-5 0,26-7-1182,16-8 1182,-7-2 0,-29 2-7009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50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24575,'1'32'0,"2"-1"0,9 40 0,-4-28 0,143 698-819,-143-708 714,28 117-1018,-30-120-5021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49:5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24575,'72'4'0,"53"-9"0,56 0 0,-123 6 0,64 9 0,-103-8 0,1 2 0,-1 0 0,23 8 0,-37-10 0,0 0 0,0 0 0,-1 0 0,1 0 0,-1 1 0,0 0 0,0 0 0,0 0 0,0 0 0,0 1 0,0-1 0,-1 1 0,0 0 0,0 0 0,0 0 0,0 0 0,3 8 0,-5-8 0,0 1 0,0-1 0,0 1 0,-1-1 0,0 1 0,0-1 0,0 1 0,0-1 0,-1 1 0,1-1 0,-1 1 0,0-1 0,-1 1 0,1-1 0,-1 0 0,0 0 0,0 0 0,-3 5 0,-6 8 0,-1 0 0,-23 26 0,31-39 0,-75 78 0,-25 28 0,102-108 0,1 0 0,-1 1 0,1-1 0,-1 0 0,1 1 0,0-1 0,-1 1 0,1-1 0,0 4 0,1-5 0,0 1 0,0-1 0,0 0 0,0 0 0,0 0 0,0 1 0,0-1 0,1 0 0,-1 0 0,0 0 0,1 0 0,-1 0 0,1 0 0,-1 0 0,1 0 0,0 0 0,-1 0 0,1 0 0,0 0 0,0 0 0,0 0 0,0 0 0,1 0 0,6 5 0,0 0 0,1 0 0,0-1 0,9 4 0,42 15 0,-18-8 0,-28-11 0,6 4 0,29 15 0,-44-21 0,0 0 0,-1 0 0,1 1 0,-1-1 0,1 1 0,-1 0 0,-1 0 0,1 0 0,0 1 0,-1-1 0,3 6 0,-5-7 0,0-1 0,0 1 0,0-1 0,-1 1 0,1 0 0,-1-1 0,1 1 0,-1 0 0,0-1 0,0 1 0,0 0 0,-1 0 0,1-1 0,-1 1 0,1 0 0,-1-1 0,0 1 0,0-1 0,0 1 0,0-1 0,-3 5 0,-2 1 0,0 0 0,0-1 0,0 0 0,-1 0 0,-7 6 0,-9 5 17,0-1 0,-1-2 1,-1 0-1,0-1 0,-1-1 0,-44 14 0,30-14-388,-1-2-1,0-2 1,-79 8 0,70-15-6455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0:13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1862 360 24575,'-4'-3'0,"0"0"0,0 1 0,-1-1 0,1 1 0,-1 0 0,1 0 0,-1 1 0,-7-2 0,-6-3 0,14 5 0,0-1 0,-1 1 0,1-1 0,0 0 0,0 0 0,0 0 0,0 0 0,0-1 0,1 0 0,-1 1 0,-4-6 0,2 1 0,-11-11 0,-21-18 0,30 30 0,0 0 0,0 0 0,0 1 0,-1 0 0,0 1 0,-10-4 0,-161-45 0,-5 12 0,144 33 0,-149-29 0,-1 9 0,-290-6 0,135 36 0,501 11 0,-51-1 0,1111 41-587,-757-54 1174,-486 3-587,-53 10 0,3 0 0,-252 8 0,57-7 0,176-4 0,-129 27 0,190-27 0,0 1 0,1 2 0,0 1 0,1 1 0,0 2 0,-54 36 0,84-49 0,-30 22 0,31-22 0,0 0 0,1-1 0,-1 1 0,1 0 0,-1 1 0,1-1 0,0 0 0,-2 5 0,4-7 0,-1 0 0,1 0 0,0-1 0,0 1 0,0 0 0,-1 0 0,1 0 0,0 0 0,0-1 0,0 1 0,0 0 0,1 0 0,-1 0 0,0 0 0,0-1 0,0 1 0,1 0 0,-1 0 0,0 0 0,1-1 0,-1 1 0,1 0 0,-1-1 0,1 1 0,-1 0 0,1-1 0,-1 1 0,1 0 0,0-1 0,-1 1 0,1-1 0,0 0 0,-1 1 0,3 0 0,2 1 0,0 1 0,0-1 0,0-1 0,7 2 0,-11-2 0,44 8 6,76 7-1,53-7-116,-144-8 40,281 7-1345,193 9-942,-374-8-1888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0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0 24575,'-1'1'0,"0"-1"0,0 1 0,0 0 0,0-1 0,0 1 0,0 0 0,0 0 0,0-1 0,0 1 0,0 0 0,0 0 0,1 0 0,-1 0 0,1 0 0,-2 3 0,-1 1 0,-177 230 0,-15-10 0,191-220 0,-2 1 0,1 0 0,0 0 0,1 0 0,-5 8 0,9-13 0,-1 0 0,0 0 0,1 0 0,-1 0 0,1 0 0,-1 0 0,1 0 0,0 0 0,0 1 0,-1-1 0,1 0 0,0 0 0,0 0 0,0 1 0,0-1 0,0 0 0,0 0 0,1 0 0,-1 1 0,0-1 0,1 0 0,-1 0 0,0 0 0,1 0 0,-1 0 0,1 0 0,0 0 0,-1 0 0,1 0 0,0 0 0,0 0 0,0 0 0,1 1 0,5 2 0,1 0 0,-1 0 0,1-1 0,0 0 0,0-1 0,0 1 0,0-1 0,9 0 0,-3 1 0,41 6 0,94 5 0,57-13 0,-133-2 0,-28 1-120,87-2 373,-108 0-628,-1-1 1,1-1-1,33-10 1,-43 9-6452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0:14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1709 281 24575,'-14'0'0,"3"-1"0,-1-1 0,0 0 0,0-1 0,1 0 0,-1 0 0,-12-7 0,-13-3 0,-140-42 0,-248-43 0,112 59 0,-3 14 0,43 4 0,251 18 0,-16 1 0,279 9 20,1 15-179,-102-8-504,44 0 583,281-14-1,-205-19 29,120-7-42,-341 25 1075,-84 1-849,14 1-136,-289 23 4,165-8 0,-33-3-286,-205-11-1,242-12 287,-119-3 0,265 13 1,6 1-1,9 2 70,-8-2-45,98 20 452,348 37-1832,5-26-394,4-25 1809,-326-12-882,188-34 1,-232 22-2683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0:1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24575,'1'3'0,"-1"-1"0,1 0 0,0 0 0,0 0 0,0 1 0,0-1 0,1 0 0,-1 0 0,1-1 0,-1 1 0,3 2 0,2 4 0,61 80 0,-64-84 0,-1 0 0,1 0 0,-1 0 0,0 1 0,0-1 0,-1 1 0,1-1 0,-1 1 0,0-1 0,0 1 0,0 6 0,0 5 0,-2 0 0,-1 17 0,1-25 0,-23 190 0,-7 83 0,22 88 0,16 3 0,-4-273 0,-7 325 0,-1-280 0,4-141-112,1-3 55,0 0 0,0 1 0,0-1 0,0 1 0,0-1 0,0 1 0,0-1 1,0 0-1,0 1 0,0-1 0,0 1 0,0-1 0,1 0 0,-1 1 0,0-1 0,0 1 0,0-1 0,0 0 0,1 1 0,-1-1 0,1 1 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0:18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24575,'0'10'0,"1"29"0,1 0 0,11 60 0,49 156 0,-62-255 0,3 10 0,0 0 0,1 0 0,0-1 0,6 11 0,-9-18 0,1 1 0,0-1 0,-1 0 0,1 0 0,0 0 0,0 0 0,1 0 0,-1 0 0,0 0 0,1-1 0,-1 1 0,0-1 0,1 1 0,0-1 0,-1 0 0,1 0 0,0 0 0,0-1 0,5 2 0,0-2 0,1 0 0,-1 0 0,0-1 0,0 0 0,1 0 0,11-4 0,49-20 0,-55 19 0,126-56 0,-72 30 0,85-28 0,-119 49 0,0 2 0,1 2 0,0 1 0,1 1 0,43 0 0,-66 6 0,-1 0 0,1 1 0,-1 0 0,0 0 0,1 2 0,-1-1 0,-1 2 0,1-1 0,21 13 0,-20-8 0,0 0 0,0 1 0,-1 0 0,-1 1 0,0 0 0,0 1 0,13 19 0,-9-9 0,-1 1 0,-1 0 0,19 47 0,-26-51 0,0-1 0,-1 1 0,-1 0 0,0 0 0,-2 0 0,1 22 0,-3-34 0,0 0 0,-1 0 0,1 0 0,-2 0 0,-1 8 0,14-31 0,1 0 0,0 1 0,1 0 0,0 1 0,2 0 0,-1 1 0,32-20 0,-33 25 0,1 0 0,1 1 0,0 0 0,0 1 0,0 1 0,1 0 0,-1 1 0,1 1 0,32-2 0,-20 5 0,-1 1 0,1 1 0,47 10 0,81 29 0,-81-19 0,-19-6 0,-4-1 0,101 16 0,-148-30 0,0-1 0,1 0 0,-1 0 0,0 0 0,0 0 0,1-1 0,-1 0 0,0 0 0,0-1 0,0 1 0,6-4 0,-7 3 0,0-1 0,0 1 0,0-1 0,-1 0 0,1 0 0,-1-1 0,0 1 0,0-1 0,0 1 0,0-1 0,-1 0 0,4-7 0,3-8 0,0-1 0,9-35 0,5-46 0,-11 47 0,17-76-1365,-26 117-5461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0:22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24575,'-2'0'0,"0"0"0,1 1 0,-1-1 0,0 0 0,0 0 0,1 0 0,-3-1 0,0 1 0,3 0 0,1 0 0,-1 0 0,0 0 0,1 0 0,-1 0 0,1 1 0,-1-1 0,0 0 0,1 0 0,-1 1 0,1-1 0,-1 0 0,1 1 0,-1-1 0,1 0 0,-1 1 0,1-1 0,-1 1 0,1-1 0,0 1 0,-1-1 0,1 1 0,0-1 0,-1 1 0,1 0 0,0-1 0,0 1 0,-1-1 0,1 1 0,0 0 0,0-1 0,0 2 0,-1 3 0,1 0 0,-1-1 0,2 9 0,-1-4 0,6 265 0,0-80 0,-4-152 0,-1-16 0,-3 43 0,3-72 0,1 0 0,-1 1 0,1-1 0,0 1 0,0-1 0,0 1 0,0 0 0,0 0 0,0 0 0,1 0 0,2-2 0,0-1 0,14-11 0,0 1 0,35-20 0,-47 30 0,1 1 0,-1 1 0,1 0 0,0 0 0,0 0 0,1 1 0,-1 0 0,0 0 0,1 1 0,-1 0 0,12 1 0,-16 0 0,1 1 0,-1-1 0,1 1 0,0 1 0,-1-1 0,0 1 0,1-1 0,-1 1 0,0 0 0,0 1 0,0-1 0,0 1 0,-1 0 0,1 0 0,-1 0 0,1 0 0,-1 0 0,0 1 0,0 0 0,-1-1 0,1 1 0,-1 0 0,1 0 0,-1 1 0,1 4 0,0-2 0,-1 1 0,0-1 0,-1 1 0,0 0 0,0-1 0,-1 1 0,1 0 0,-2 0 0,1 0 0,-1-1 0,0 1 0,-1 0 0,0-1 0,-4 11 0,1-7 0,-1 1 0,0-1 0,-1 0 0,-1 0 0,0-1 0,0 0 0,-1 0 0,0-1 0,0 0 0,-18 12 0,4-5 0,-1-1 0,-1 0 0,-47 18 0,48-23 0,-39 10 0,55-18 0,0 0 0,0-1 0,0 0 0,0 0 0,-1-1 0,1 0 0,0-1 0,-15-2 0,4-4-1365,7-1-5461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0:22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24575,'0'0'0,"0"0"0,0 0 0,-1 2 0,-4 5 0,-2 6 0,0 8 0,1 12 0,2 10 0,1 9 0,4 8 0,3 1 0,3-1 0,0 0 0,-1-5 0,-2-12-8191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0:2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262 206 24575,'-8'10'0,"-1"1"0,2 0 0,0 1 0,0 0 0,1 0 0,0 0 0,1 1 0,1 0 0,0 0 0,-4 22 0,5-16 0,1-1 0,1 1 0,1-1 0,0 1 0,2 0 0,5 28 0,-5-37 0,0 0 0,1 0 0,1-1 0,0 1 0,0-1 0,1 0 0,0 0 0,7 9 0,-7-12 0,-1-1 0,1 0 0,-1 0 0,2-1 0,-1 1 0,0-1 0,1-1 0,-1 1 0,1-1 0,0 1 0,1-2 0,-1 1 0,9 2 0,-5-3 0,1-1 0,-1 1 0,0-2 0,1 1 0,-1-2 0,1 1 0,-1-2 0,0 1 0,1-1 0,13-5 0,-6 1 0,0-1 0,0-1 0,-1 0 0,30-20 0,-33 17 0,-1 0 0,0 0 0,0-1 0,-2-1 0,1 0 0,-1 0 0,-1-1 0,-1 0 0,0-1 0,-1 0 0,0-1 0,6-18 0,-10 21 0,0 0 0,-1-1 0,0 1 0,-1 0 0,-1-1 0,0-27 0,-2 31 0,0-1 0,-1 1 0,0-1 0,-1 1 0,0 0 0,0-1 0,-1 2 0,-1-1 0,-8-14 0,5 12 0,-1 0 0,-1 1 0,0 0 0,0 1 0,-1 0 0,0 1 0,-1 0 0,0 0 0,0 1 0,-23-10 0,11 7 0,-1 1 0,0 2 0,-1 0 0,0 1 0,-26-2 0,35 6 0,-1 2 0,1 0 0,-1 1 0,1 1 0,-1 0 0,1 1 0,-28 8 0,32-6 0,1 0 0,1 1 0,-1 0 0,1 0 0,0 1 0,0 1 0,0 0 0,1 1 0,0 0 0,1 0 0,-11 12 0,12-10-341,-1 1 0,2 1-1,-9 13 1,-8 28-6045,23-50 5946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0:23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24575,'42'23'0,"-1"3"0,-1 0 0,45 42 0,40 53 0,-21-18 0,-83-85 0,0-1 0,2-1 0,31 18 0,-3-9-1365,-5-5-5461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0:2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24575,'0'0'0,"0"0"0,0 0 0,0-2 0,4-2 0,5-3 0,6-4 0,7-6 0,7-5 0,5-3 0,2-3 0,-2-1 0,-4 3 0,-8 7-8191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0:24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24575,'0'0'0,"0"0"0,4 0 0,13 0 0,20 0 0,23 2 0,25 2 0,25 1 0,10 1 0,-15 0-8191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0:24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498 232 24575,'0'0'0,"-1"0"0,0-1 0,0 0 0,0 1 0,0-1 0,0 0 0,1 0 0,-1 1 0,0-1 0,-1-1 0,-2-3 0,-65-48 0,-112-66 0,180 118 0,-13-7 0,0 0 0,-1 1 0,-30-10 0,41 15 0,1 1 0,-1 1 0,0-1 0,1 0 0,-1 1 0,0 0 0,0 0 0,1 0 0,-1 0 0,0 1 0,0-1 0,1 1 0,-1 0 0,1 0 0,-1 0 0,1 1 0,-1-1 0,1 1 0,0 0 0,-1 0 0,1 0 0,0 0 0,-3 4 0,0 0 0,1 1 0,0 0 0,1 0 0,-1 0 0,1 1 0,1 0 0,-1-1 0,2 1 0,-1 0 0,1 0 0,-2 12 0,0 8 0,1-1 0,1 32 0,2-49 0,0 9 0,0 1 0,5 25 0,-5-44 0,0 0 0,1-1 0,-1 1 0,0 0 0,1 0 0,-1 0 0,1 0 0,0 0 0,-1-1 0,1 1 0,0 0 0,-1-1 0,1 1 0,0 0 0,0-1 0,-1 1 0,1-1 0,1 1 0,19 7 0,-18-7 0,102 28 0,-54-17 0,79 31 0,-116-36 0,1-1 0,-1 2 0,-1 0 0,1 0 0,-1 2 0,-1-1 0,0 2 0,0 0 0,17 21 0,-24-26 0,0 1 0,0 0 0,-1 0 0,0 0 0,0 1 0,-1-1 0,0 1 0,0 0 0,-1 0 0,0 0 0,0 0 0,-1 0 0,0 1 0,-1-1 0,1 0 0,-2 1 0,1-1 0,-1 0 0,0 1 0,-1-1 0,0 0 0,0 0 0,-1 0 0,0 0 0,-5 9 0,0-5 0,0 0 0,0-1 0,-1 0 0,0 0 0,-1-1 0,-1 0 0,0-1 0,0 0 0,0 0 0,-1-2 0,-14 8 0,1-3 0,0 0 0,-1-2 0,-1 0 0,-45 8 0,67-16 0,-48 6 0,48-7 0,1-1 0,-1 0 0,0 0 0,1 0 0,-1 0 0,1-1 0,-1 0 0,1 0 0,-5-2 0,5 0-1365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07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24575,'-2'0'0,"0"0"0,0 0 0,0 0 0,1 0 0,-1 0 0,0 0 0,0 1 0,0-1 0,0 1 0,1-1 0,-3 2 0,-4 0 0,3-1 0,3-1 0,0 1 0,0-1 0,-1 1 0,1-1 0,0 1 0,1 0 0,-1-1 0,-3 3 0,4-2 0,0 0 0,1-1 0,-1 1 0,0 0 0,1 0 0,-1 0 0,1 0 0,-1 0 0,1 0 0,-1 0 0,1 0 0,-1 0 0,1 1 0,0-1 0,0 0 0,0 0 0,0 0 0,0 0 0,0 2 0,1 15 0,0-1 0,2 0 0,7 27 0,-3-11 0,103 614-767,-108-637 769,67 444-1241,-55-381-4948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0:25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1 24575,'0'0'0,"-7"0"0,0 3 0,1-1 0,-1 1 0,1 0 0,0 0 0,0 0 0,0 1 0,1 0 0,-7 5 0,-2 4 0,-21 24 0,27-27 0,0-1 0,1 1 0,1 0 0,0 1 0,0 0 0,1 0 0,0 0 0,0 0 0,2 1 0,-1 0 0,2 0 0,-1 0 0,2 0 0,0 0 0,0 0 0,1 0 0,0 1 0,4 21 0,2-8 0,2 0 0,0-1 0,1 1 0,2-2 0,0 1 0,2-2 0,24 36 0,-34-55 0,-1 0 0,1-1 0,-1 0 0,0 1 0,2 4 0,-4-7 0,0 0 0,1 1 0,-1-1 0,0 0 0,0 0 0,0 0 0,0 0 0,0 0 0,0 0 0,0 0 0,0 0 0,0 0 0,0 1 0,-1-1 0,1 0 0,0 0 0,-1 0 0,1 0 0,-1 0 0,0 1 0,-3 2 0,0 0 0,0-1 0,0 1 0,0-1 0,-1 0 0,1 0 0,-1-1 0,0 1 0,1-1 0,-7 2 0,9-3 0,-143 54 59,78-31-771,-74 38 0,119-50-6114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0:25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0 370 24575,'0'0'0,"0"0"0,14-1 0,-6 1 0,0-2 0,0 1 0,0-1 0,-1 0 0,1-1 0,-1 0 0,13-7 0,-9 4 0,-1-1 0,0 0 0,0-1 0,12-13 0,-4 2 0,-2-1 0,0-1 0,-1 0 0,13-27 0,-21 36 0,0 0 0,-1-1 0,0 0 0,-1 0 0,-1 0 0,4-18 0,-7 29 0,-1 0 0,0 0 0,0 0 0,0 0 0,0 0 0,0 0 0,0 0 0,-1 0 0,1 0 0,-1 0 0,1 0 0,-1 0 0,0 0 0,1 0 0,-1 0 0,0 0 0,0 1 0,-1-1 0,-1-3 0,0 3 0,1 0 0,0 1 0,-1-1 0,1 0 0,-1 1 0,1 0 0,-1 0 0,0-1 0,0 2 0,1-1 0,-1 0 0,0 0 0,-5 1 0,2-1 0,0 1 0,0 0 0,0 0 0,0 0 0,0 1 0,0 0 0,0 0 0,0 1 0,0 0 0,-6 2 0,8-2 0,1 0 0,-1 0 0,1 0 0,-1 0 0,1 0 0,0 1 0,0 0 0,0-1 0,0 1 0,1 0 0,-1 1 0,1-1 0,0 0 0,-1 1 0,1-1 0,-1 6 0,1-4 0,0 0 0,1 0 0,0 0 0,0 0 0,0 0 0,1 0 0,0 0 0,0 0 0,0 0 0,0 0 0,3 8 0,-1-5 0,0-1 0,1-1 0,-1 1 0,2 0 0,-1-1 0,1 1 0,6 7 0,1 0 0,2 0 0,0-2 0,0 1 0,1-1 0,29 18 0,53 25-1365,-2-10-5461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0:25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0 24575,'-10'0'0,"6"1"0,-12 1 0,1 1 0,0 1 0,1 0 0,-22 9 0,8 0 0,-34 20 0,35-16 0,0 1 0,2 1 0,0 0 0,1 2 0,1 2 0,1 0 0,-26 33 0,43-49 0,1 0 0,-1 0 0,1 1 0,1-1 0,-6 15 0,8-19 0,1-1 0,-1 1 0,1 0 0,-1-1 0,1 1 0,0 0 0,0-1 0,0 1 0,0 0 0,1 0 0,-1-1 0,1 1 0,0 0 0,0-1 0,0 1 0,0-1 0,0 1 0,0-1 0,1 0 0,-1 1 0,3 2 0,1 0 10,1 1 1,0-1-1,0 0 0,1 0 0,-1-1 0,1 1 0,0-1 1,12 4-1,63 20-1061,-73-25 645,49 13-6420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0:2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24575,'0'0'0,"0"0"0,4 0 0,6 0 0,18 4 0,24 3 0,27 1 0,11-4 0,-10-2-8191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15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24575,'0'-2'0,"4"-2"0,4-3 0,6-1 0,5-4 0,4-4 0,3-4 0,4-7 0,-2 0 0,-6 4-8191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5:5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96 161 24575,'0'-2'0,"0"-1"0,-1 0 0,0 1 0,1-1 0,-1 1 0,0-1 0,-3-3 0,-1-5 0,-3-14 0,0-1 0,-6-38 0,11 54 0,3 10 0,0 0 0,-1 0 0,1 0 0,0 0 0,0-1 0,0 1 0,0 0 0,0 0 0,0 0 0,0 0 0,0 0 0,-1 0 0,1 0 0,0 0 0,0 0 0,0 0 0,0 0 0,0 0 0,0 0 0,0 0 0,-1 0 0,1 0 0,0 0 0,0 0 0,0 0 0,0 0 0,0 1 0,0-1 0,0 0 0,0 0 0,-1 0 0,1 0 0,0 0 0,0 0 0,0 0 0,0 0 0,0 0 0,0 0 0,0 0 0,0 0 0,0 1 0,0-1 0,0 0 0,-9 20 0,1 6 0,2 1 0,-6 49 0,4 59 0,7-119 0,0 111-317,16 144 0,35 124 87,-41-333-991,-2-16-4885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5:58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24575,'3'0'0,"1"1"0,-1-1 0,0 1 0,1-1 0,-1 1 0,0 0 0,0 0 0,5 3 0,2-1 0,53 24 0,-1 2 0,-1 2 0,80 57 0,-119-73 0,-1 0 0,0 2 0,28 31 0,-43-42 0,0 1 0,-1 1 0,1-1 0,-2 1 0,1 0 0,-1 0 0,0 0 0,-1 0 0,0 1 0,0 0 0,-1 0 0,0-1 0,2 19 0,-4-17 0,-1-1 0,0 0 0,0 1 0,-1-1 0,0 0 0,-1 0 0,0 0 0,0 0 0,-1-1 0,0 1 0,0-1 0,-1 0 0,0 0 0,-1 0 0,-8 8 0,-4 4 0,-2-1 0,0-1 0,-1-1 0,-25 16 0,-40 21-682,-95 45-1,116-68-6143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5:5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24575,'-3'6'0,"-6"23"0,-7 44 0,6-28 0,-11 41 0,7-32 0,2 1 0,-6 66 0,17-115 0,1-1 0,0 0 0,0 1 0,1-1 0,-1 0 0,1 1 0,3 7 0,-3-10 0,0 0 0,1-1 0,-1 1 0,1-1 0,-1 0 0,1 1 0,0-1 0,0 0 0,0 0 0,0 0 0,0 0 0,0-1 0,1 1 0,-1 0 0,1-1 0,3 2 0,6 2 15,1 0 0,0-2 0,-1 1 0,2-1 0,-1-1 1,17 1-1,82-3-1091,-100 0 681,43-3-6431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5:5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24575,'0'0'0,"2"0"0,5-2 0,8-2 0,10-7 0,9-6 0,9-7 0,3-3 0,1-2 0,1-4 0,-5 2 0,-10 6-8191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5:5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24575,'0'0'0,"0"-2"0,8-2 0,21-3 0,31-3 0,28-3 0,10 0 0,-11 1-8191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08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237 299 24575,'13'0'0,"-4"0"0,-1 0 0,-1 0 0,1-1 0,12-2 0,-17 3 0,-1-1 0,1 0 0,-1 0 0,1 0 0,-1 0 0,0 0 0,0-1 0,1 1 0,-1-1 0,0 1 0,0-1 0,0 0 0,-1 0 0,4-4 0,-1-1 0,0 0 0,0 0 0,-1 0 0,1-1 0,-2 0 0,1 1 0,-1-1 0,-1 0 0,1 0 0,-1 0 0,0 0 0,-1 0 0,0-1 0,-1 1 0,1 0 0,-3-10 0,2 12 0,-1-1 0,0 1 0,0-1 0,0 1 0,-1-1 0,1 1 0,-2 0 0,1 0 0,-1 1 0,0-1 0,0 1 0,0-1 0,-1 1 0,1 0 0,-1 1 0,-1-1 0,1 1 0,-1 0 0,-9-5 0,7 6 0,0 1 0,0-1 0,1 1 0,-1 1 0,0 0 0,-1 0 0,1 0 0,0 1 0,0 0 0,0 1 0,0 0 0,0 0 0,0 1 0,0 0 0,-8 3 0,5-1 0,0 0 0,1 1 0,-1 0 0,1 1 0,0 0 0,1 0 0,-1 1 0,2 1 0,-1-1 0,-7 10 0,12-13 0,0 1 0,1-1 0,0 1 0,0 0 0,0 0 0,1 0 0,-4 10 0,6-13 0,-1 1 0,0-1 0,1 1 0,0 0 0,-1-1 0,1 1 0,0 0 0,1-1 0,-1 1 0,0 0 0,1-1 0,-1 1 0,1-1 0,0 1 0,0-1 0,0 1 0,0-1 0,2 4 0,2-1 0,-1 0 0,1 0 0,0 0 0,0-1 0,0 1 0,0-1 0,1 0 0,0-1 0,0 1 0,11 3 0,2 1 0,1-1 0,25 5 0,-36-10 0,1 0 0,0 0 0,0-1 0,-1-1 0,1 0 0,0 0 0,0-1 0,0 0 0,-1 0 0,16-5 0,-20 4 0,3 0 0,1-1 0,10-1 0,-18 5 0,-1-1 0,0 0 0,1 0 0,-1 1 0,0-1 0,1 0 0,-1 1 0,0-1 0,0 0 0,1 1 0,-1-1 0,0 1 0,0-1 0,0 0 0,0 1 0,0-1 0,1 1 0,-1-1 0,0 0 0,0 1 0,0-1 0,0 1 0,0-1 0,-1 1 0,2 3 0,19 133-682,1 152-1,-20-241-6143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0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24575,'0'6'0,"30"456"0,-14-338-229,14 103-157,-13 2 377,-17-205-1253,0-9-5043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00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24575,'5'-7'0,"-1"3"0,1 1 0,0 0 0,0 0 0,0 0 0,0 1 0,0 0 0,0 0 0,1 0 0,-1 1 0,1-1 0,8 0 0,9 0 0,33 1 0,-54 1 0,29 0 0,1 2 0,0 1 0,0 1 0,-1 2 0,0 2 0,46 16 0,-68-20 0,0 0 0,0 1 0,0 0 0,0 0 0,13 12 0,-18-14 0,-1 1 0,1-1 0,-1 1 0,0 0 0,0 0 0,0 1 0,0-1 0,-1 0 0,1 1 0,-1 0 0,-1-1 0,1 1 0,1 6 0,-2-3 0,0 0 0,-1 0 0,0 0 0,0 0 0,-1 0 0,0 0 0,-1 0 0,1 0 0,-1 0 0,-1-1 0,-4 11 0,-1-1 0,0 0 0,-2 0 0,-19 26 0,4-13 24,-1-1 0,-1-1 0,-1-1 0,-36 25 0,-133 81-1509,146-103-5341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00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24575,'0'13'0,"-27"364"0,26-359 0,-5 128 0,6-146 0,0 1 0,0 0 0,1 0 0,-1-1 0,0 1 0,1 0 0,-1-1 0,1 1 0,-1 0 0,1-1 0,-1 1 0,1-1 0,-1 1 0,1-1 0,0 1 0,-1-1 0,1 1 0,0-1 0,-1 1 0,1-1 0,0 0 0,0 1 0,-1-1 0,1 0 0,0 0 0,0 0 0,-1 0 0,1 0 0,1 1 0,1-1 0,23 6 0,0-1 0,31 2 0,54-2 0,-82-5 0,70 2-1365,-62-2-5461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0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24575,'-5'11'0,"0"1"0,1 1 0,1-1 0,0 0 0,1 1 0,-1 17 0,2-23 0,-1 10 0,0 1 0,2 0 0,0 0 0,5 35 0,-4-45 0,1-1 0,0 1 0,0-1 0,1 0 0,0 1 0,0-1 0,1-1 0,0 1 0,0 0 0,1-1 0,-1 0 0,1 0 0,1-1 0,6 7 0,-3-5 0,1 0 0,0 0 0,0-1 0,0-1 0,1 0 0,0 0 0,0-1 0,0 0 0,0-1 0,1 0 0,0-1 0,14 1 0,-19-2 0,0-1 0,0 0 0,0-1 0,0 1 0,0-1 0,-1-1 0,1 1 0,0-1 0,-1 0 0,1-1 0,-1 1 0,0-1 0,1-1 0,-2 1 0,1-1 0,0 0 0,-1 0 0,1-1 0,-1 0 0,-1 0 0,1 0 0,5-7 0,-6 5 0,0 1 0,-1-1 0,1 0 0,-1 0 0,-1 0 0,1-1 0,-1 1 0,-1 0 0,1-1 0,-1 0 0,-1 1 0,1-1 0,-1 1 0,-1-1 0,1 0 0,-1 1 0,-1-1 0,-2-11 0,1 10 0,-1 0 0,1 0 0,-1 1 0,-1 0 0,0-1 0,0 2 0,0-1 0,-1 1 0,0-1 0,0 2 0,-1-1 0,0 1 0,0 0 0,-15-9 0,13 10 0,0 0 0,0 0 0,-1 1 0,0 0 0,0 1 0,0 0 0,0 1 0,-15-2 0,10 5 100,15-1-152,-1 0 0,1 0-1,-1 1 1,1-1 0,0 0-1,-1 0 1,1 1 0,0-1-1,-1 0 1,1 0 0,0 1-1,0-1 1,-1 0 0,1 1-1,0-1 1,0 0 0,-1 1-1,1-1 1,0 1 0,0-1-1,0 0 1,0 1 0,0-1-1,-1 1 1,1-1 0,0 0-1,0 2 1,2 9-6774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0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24575,'29'2'0,"0"1"0,30 6 0,-6 0 0,37 2 60,126 1 0,-160-13-431,0-3-1,0-2 1,82-19 0,-117 19-6455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02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24575,'0'0'0,"0"0"0,4 6 0,5 17 0,5 21 0,3 23 0,4 24 0,1 21 0,1 14-942,0-3 942,1-10 0,-3-17 0,-2-19 0,-6-19 0,-3-19-7249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08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1039 24575,'-3'-8'0,"-5"-14"0,1 0 0,-7-37 0,9 35 0,-20-107 0,6-1 0,-2-245 0,21 372 0,3-105 0,-2 98 0,1 0 0,1 0 0,0 0 0,0 0 0,1 0 0,9-19 0,-12 28 0,1 1 0,0-1 0,-1 1 0,1-1 0,0 1 0,0-1 0,1 1 0,-1 0 0,0 0 0,5-3 0,-5 4 0,0 0 0,0 0 0,0 0 0,1 1 0,-1-1 0,0 1 0,0-1 0,1 1 0,-1 0 0,0 0 0,0 0 0,1 0 0,-1 0 0,0 0 0,4 1 0,3 2 0,-1-1 0,0 1 0,0 1 0,0 0 0,-1 0 0,11 7 0,40 35 0,-54-42 0,49 43 0,-3 3 0,-3 2 0,-1 2 0,41 66 0,-79-108 0,28 43 0,-37-58 0,0 0 0,0 0 0,0 0 0,1 0 0,-1 0 0,1 0 0,0-4 0,-1-6 0,-15-175 0,16 164 0,1 1 0,1-1 0,1 0 0,1 1 0,14-45 0,-16 61 0,1 0 0,0 0 0,0 1 0,1-1 0,0 1 0,5-7 0,-8 12 0,0 0 0,0 0 0,0 0 0,0 0 0,0 0 0,0 0 0,1 0 0,-1 0 0,0 0 0,1 0 0,-1 0 0,1 1 0,-1-1 0,0 1 0,1-1 0,-1 1 0,1 0 0,0-1 0,-1 1 0,1 0 0,-1 0 0,1 0 0,-1 0 0,1 0 0,-1 1 0,1-1 0,-1 0 0,1 1 0,-1-1 0,1 1 0,-1-1 0,1 1 0,-1 0 0,0 0 0,2 1 0,3 2 0,0 1 0,0 0 0,-1 0 0,0 0 0,0 1 0,6 8 0,22 40 0,-31-50 0,23 45 0,-2 1 0,-2 1 0,25 97 0,19 167 0,-50-229 0,0 4-1365,-11-62-5461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08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24575,'0'5'0,"30"131"0,-17-84 0,21 111-1365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09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24575,'0'0'0,"0"2"0,0 4 0,3 9 0,4 7 0,0 1-8191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1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 24575,'-13'6'0,"-26"23"0,-52 34 0,72-52 0,10-6 0,0 0 0,0 0 0,-9 8 0,18-12 0,-1 0 0,0 0 0,1 0 0,-1-1 0,1 1 0,-1 0 0,1 0 0,-1 0 0,1 0 0,-1 0 0,1 0 0,0 0 0,-1 0 0,1 0 0,0 0 0,0 0 0,0 0 0,0 0 0,0 0 0,0 0 0,0 0 0,0 0 0,1 0 0,-1 0 0,0 0 0,1 0 0,-1 0 0,0 0 0,1 0 0,-1 0 0,1 0 0,0 0 0,0 1 0,4 4 0,-1 0 0,1 0 0,10 8 0,-8-8 0,-4-3 0,0 0 0,0 0 0,-1 0 0,1 1 0,-1-1 0,0 1 0,0 0 0,0-1 0,2 8 0,-3-9 0,0 1 0,-1 0 0,0 0 0,1 0 0,-1 0 0,0 0 0,-1 0 0,1 0 0,0 0 0,-1 0 0,0-1 0,0 1 0,0 0 0,-2 5 0,-2 3 0,-2-1 0,1 1 0,-1-1 0,-14 16 0,-39 34 0,-3 3 0,61-61 0,0 0 0,1 0 0,-1 0 0,1 1 0,-1-1 0,1 0 0,0 1 0,0-1 0,0 0 0,0 1 0,-1 4 0,2-6 0,0 1 0,1-1 0,-1 1 0,0-1 0,0 0 0,1 1 0,-1-1 0,1 0 0,-1 1 0,1-1 0,-1 0 0,1 0 0,0 1 0,0-1 0,-1 0 0,1 0 0,0 0 0,0 0 0,0 0 0,0 0 0,0 0 0,1-1 0,0 2 0,82 49 0,-81-49 0,0 0 0,0-1 0,0 1 0,0-1 0,0 1 0,0-1 0,0 0 0,0 0 0,7 1 0,-10-2-21,0-1 0,0 1 0,0 0 0,0 0 0,0 0 0,0 0 0,0 0 0,0 0 0,0 0 0,0 0 0,0 0 0,0 0 0,0 0 0,0 0 0,0 0 0,0 0 0,0 0 0,0 0 0,0 0 0,0 0 0,0 0 0,0 0 0,0 0 0,0 0 0,0-1 0,0 1 0,0 0 0,0 0 0,0 0 0,0 0 0,0 0 0,0 0 0,0 0 0,0 0 0,0 0 0,0 0 0,0 0 0,0 0 0,0 0 0,0 0 0,0 0 0,0 0 0,0 0 0,0 0 0,0 0 0,0 0 0,0 0 0,0 0 0,0 0 0,-1 0 0,1 0 0,0 0 0,0 0 0,0 0 0,0 0 0,0 0 0,0 0 0,0 0 0,0 0 0,0 0 0,0 0 0,0 0 0,0 0 0,0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23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459 545 24575,'-9'1'0,"0"0"0,0 0 0,0 1 0,-11 4 0,-19 3 0,23-7 0,0 0 0,0-2 0,0 1 0,0-2 0,0 0 0,0-1 0,0-1 0,0-1 0,-15-4 0,20 4 0,1-1 0,-1 1 0,1-2 0,0 1 0,1-1 0,-1-1 0,1 0 0,0 0 0,1-1 0,0 0 0,0 0 0,1-1 0,-11-15 0,11 11 0,0-1 0,0 1 0,2-1 0,0 0 0,0 0 0,1-1 0,1 1 0,-2-21 0,4 18 0,0-1 0,1 1 0,1 0 0,0 0 0,1 0 0,9-33 0,-8 41 0,0 1 0,1-1 0,-1 1 0,2 0 0,-1 0 0,1 0 0,0 1 0,1-1 0,0 1 0,0 1 0,0-1 0,11-7 0,-11 9 0,0 1 0,1 0 0,-1 1 0,1-1 0,0 1 0,0 0 0,0 1 0,1 0 0,-1 0 0,1 0 0,-1 1 0,1 0 0,-1 1 0,1 0 0,9 1 0,-6 0 0,0 1 0,0 0 0,0 1 0,0 0 0,-1 1 0,1 0 0,-1 0 0,12 8 0,-9-3 0,0 0 0,0 1 0,-1 0 0,0 1 0,12 14 0,-5-2 0,-1 1 0,-2 1 0,0 0 0,-2 1 0,20 50 0,-16-27-110,-2 1 0,-2 0 0,-3 1 1,-2 1-1,-2 0 0,-2 0 0,-3 74 0,-5-83 107,-1-1 1,-2 1 0,-22 72-1,18-82 4,-2-1-1,-2 0 1,0-1 0,-2-1-1,-23 32 1,26-43-1,-2 0 0,-21 22 0,29-35 0,0 1 0,0-1 0,0-1 0,-1 1 0,0-1 0,0-1 0,-1 1 0,-12 4 0,17-8 1,0 0 0,0 0 0,0-1 0,0 1 0,0-1 0,0 0 0,0 0 0,0 0 0,0-1 0,0 1 0,0-1 0,0 0 0,0 0 0,0 0 0,0-1 0,0 1 1,1-1-1,-1 0 0,1 0 0,-1 0 0,1-1 0,-4-3 0,-1-1 88,0-1 0,1-1 0,0 1 1,0-1-1,1 0 0,0-1 0,-4-10 1,-1-3-58,2 0 0,1 0 0,1-1 0,-8-42 0,9 21-38,-1-77-1,7 95 7,1 0 0,1-1 0,2 1 0,0 0 0,13-40 0,-14 56 0,2 0 0,-1 0 0,1 0 0,1 0 0,0 1 0,1 0 0,-1 1 0,2-1 0,0 1 0,0 1 0,0-1 0,1 1 0,0 1 0,1 0 0,11-7 0,-11 9 0,-1 0 0,1 2 0,0-1 0,0 1 0,0 0 0,0 1 0,0 1 0,1-1 0,-1 1 0,1 1 0,-1 0 0,1 1 0,-1 0 0,18 4 0,-2 2 0,0 1 0,0 1 0,0 1 0,34 20 0,4 6 40,-2 3 0,68 55 0,96 112-1525,-190-168-5341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11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24575,'7'6'0,"-5"-2"0,34 36 0,-2 2 0,32 53 0,46 102 0,-90-153 0,66 119 0,-68-129 0,3-1 0,41 49 0,-59-78 0,-1 1 0,0 0 0,0-1 0,10 8 0,-13-12 0,0 1 0,0 0 0,0-1 0,0 1 0,1-1 0,-1 1 0,0-1 0,0 1 0,0-1 0,0 0 0,0 0 0,1 1 0,-1-1 0,0 0 0,0 0 0,0 0 0,0 0 0,1-1 0,-1 1 0,0 0 0,0 0 0,0-1 0,0 1 0,0 0 0,1-1 0,0-1 0,1 0 0,0 0 0,-1 0 0,0 0 0,0-1 0,1 1 0,-2-1 0,1 0 0,3-4 0,11-28 0,-16 34 0,16-41 0,13-54 0,3-48 0,-24 107 0,15-73 0,54-214 0,-50 246 120,-22 67-417,1-1 0,0 1 0,0 0 0,10-13 0,-4 11-6529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12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24575,'0'0'0,"4"0"0,9 4 0,9 4 0,16 6 0,17 3 0,20 2 0,15-2 0,6-1 0,-3-5 0,-7-7 0,-7-5 0,-9-5 0,-15-2 0,-16 2-8191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1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24575,'0'0'0,"0"0"0,4 7 0,5 20 0,5 23 0,5 17 0,4 13 0,2 8 0,1 4 0,0 0 0,-4-6 0,-3-13 0,-3-8 0,-1-11 0,-2-13-8191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1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65 24575,'-16'-14'0,"4"8"0,1 0 0,-1 1 0,0 1 0,-22-6 0,-52-5 0,67 13 0,0 0 0,0 2 0,0 0 0,-36 5 0,44-3 0,1 0 0,0 1 0,0 0 0,0 1 0,0 0 0,0 1 0,1 0 0,0 0 0,0 1 0,-12 10 0,12-8 0,0 1 0,0 1 0,1-1 0,1 1 0,-1 1 0,2-1 0,-8 15 0,7-9 0,1 1 0,0 0 0,1 0 0,-5 29 0,6-18 0,2 1 0,1-1 0,1 1 0,2-1 0,1 1 0,8 36 0,-1-23 0,27 73 0,-25-87 0,1 0 0,1-2 0,25 37 0,-36-59 0,0 1 0,0-1 0,1 0 0,-1-1 0,8 7 0,-10-10 0,-1 1 0,1-1 0,0 1 0,0-1 0,0 1 0,0-1 0,0 1 0,0-1 0,0 0 0,0 0 0,0 1 0,0-1 0,0 0 0,0 0 0,0 0 0,0 0 0,0 0 0,0 0 0,0 0 0,0-1 0,0 1 0,0 0 0,0 0 0,0-1 0,0 1 0,0-1 0,0 1 0,-1-1 0,1 1 0,0-1 0,0 1 0,0-1 0,-1 0 0,2 0 0,2-4 0,-1 1 0,1-1 0,-1 0 0,0 0 0,-1 0 0,1 0 0,-1 0 0,0-1 0,0 1 0,1-9 0,1-7 0,2-30 0,-5 40 0,0 2 0,0-1 0,0 1 0,1 0 0,1 0 0,0 0 0,7-16 0,-7 19 0,0 1 0,0 0 0,1 0 0,0 0 0,0 1 0,0-1 0,0 1 0,1 0 0,0 0 0,0 0 0,8-4 0,-2 3 0,1 0 0,-1 0 0,1 1 0,0 1 0,0 0 0,0 1 0,1 0 0,-1 0 0,0 2 0,1-1 0,-1 2 0,1 0 0,-1 0 0,0 1 0,0 0 0,0 1 0,14 6 0,-20-7 0,1 1 0,-1 1 0,-1-1 0,1 1 0,0 0 0,-1 0 0,0 1 0,0 0 0,0-1 0,-1 2 0,1-1 0,-1 0 0,0 1 0,-1 0 0,0 0 0,5 11 0,0 3 0,-2 1 0,0 0 0,5 42 0,-5-15-682,-1 75-1,-5-96-6143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13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24575,'0'0'0,"1"57"0,3 0 0,3-1 0,2 0 0,3 0 0,1 0 0,4-2 0,1 0 0,3-1 0,3-1 0,1-1 0,3-1 0,49 67 0,-67-104 0,30 38 0,-35-46 0,0 1 0,1-1 0,0 0 0,0-1 0,0 1 0,8 3 0,-12-7 0,0 0 0,0 0 0,0-1 0,0 1 0,0-1 0,1 1 0,-1-1 0,0 0 0,0 0 0,0 0 0,0 0 0,0 0 0,1 0 0,-1-1 0,0 1 0,0-1 0,0 0 0,0 1 0,0-1 0,0 0 0,0 0 0,0 0 0,-1 0 0,1-1 0,0 1 0,-1 0 0,3-3 0,2-2 0,0 0 0,-1 0 0,0-1 0,0 0 0,7-14 0,-3 0 0,0 0 0,-1-1 0,-1 0 0,-1 0 0,5-42 0,0-115 0,-11 84-24,5-107-1317,-2 175-5485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14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24575,'3'-9'0,"-2"7"0,1 0 0,0 0 0,-1 0 0,1 1 0,0-1 0,0 1 0,0-1 0,0 1 0,0 0 0,1 0 0,-1 0 0,0 0 0,1 0 0,-1 1 0,0-1 0,1 1 0,-1-1 0,1 1 0,-1 0 0,3 0 0,4 0 0,0 0 0,0 1 0,-1 0 0,13 3 0,-10-2 0,0 1 0,-1 1 0,1 0 0,-1 1 0,0 0 0,19 12 0,-25-14 0,-1-1 0,1 1 0,-1 0 0,0 0 0,0 1 0,0-1 0,0 1 0,0 0 0,-1-1 0,0 1 0,0 0 0,0 0 0,0 1 0,-1-1 0,1 0 0,-1 1 0,0-1 0,0 1 0,-1-1 0,1 6 0,-2 0 0,1 0 0,-2-1 0,1 1 0,-1-1 0,-1 0 0,0 1 0,0-1 0,-1-1 0,0 1 0,0 0 0,-7 8 0,1-3 0,0 0 0,-1-1 0,-1 0 0,0-1 0,-19 15 0,23-20 0,4-5 0,0 1 0,0 0 0,1 0 0,-1 0 0,1 0 0,0 1 0,0-1 0,-4 8 0,7-11 0,0 0 0,0 0 0,0 1 0,-1-1 0,1 0 0,0 0 0,0 0 0,0 0 0,0 0 0,0 0 0,0 0 0,0 1 0,0-1 0,0 0 0,0 0 0,0 0 0,0 0 0,0 0 0,0 0 0,1 0 0,-1 0 0,0 1 0,0-1 0,0 0 0,0 0 0,0 0 0,0 0 0,0 0 0,0 0 0,0 0 0,0 0 0,0 0 0,0 0 0,0 1 0,1-1 0,-1 0 0,0 0 0,0 0 0,0 0 0,0 0 0,0 0 0,7 1 0,-4-1 0,284 10-1174,-280-9 983,61-1-6635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14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24575,'0'0'0,"0"0"0,0 0 0,0 0 0,6 0 0,11 0 0,15 2 0,14 1 0,19-1 0,21-2 0,18-3 0,5-3 0,-2-4 0,-10-4 0,-11-4 0,-16-3 0,-17 3 0,-17 4-8191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1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5 0,2 14 0,4 15 0,6 15 0,3 16 0,6 14 0,5 11 0,-1 3 0,-2-6 0,-3-13 0,-3-13 0,-3-13 0,-5-11 0,-5-10 0,-3-9-8191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15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24575,'0'0'0,"0"6"0,10 58 0,-2-22 0,38 312 0,-32 4 0,-15-328-341,-2-1 0,0 0-1,-12 45 1,6-45-6485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15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24575,'12'-5'0,"2"4"0,0 0 0,1 0 0,-1 1 0,17 3 0,-3 1 0,33 9 0,-34-6 0,-1 1 0,-1 2 0,0 0 0,0 2 0,-1 1 0,0 1 0,22 17 0,-33-21 0,-1 1 0,0 0 0,0 1 0,-1 1 0,13 19 0,-17-22 0,-1 0 0,-1 0 0,0 1 0,-1-1 0,0 1 0,0 1 0,-1-1 0,3 17 0,-5-19 0,-1-1 0,0 1 0,0 0 0,0 0 0,-1-1 0,0 1 0,-1-1 0,0 1 0,0-1 0,-5 11 0,2-9 0,0 0 0,-1 1 0,0-2 0,-1 1 0,0-1 0,0 0 0,-9 8 0,-22 18-1365,3-9-5461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23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24575,'6'7'0,"-1"-1"0,1 1 0,-1 0 0,4 9 0,7 10 0,3 0 0,28 32 0,-40-51 0,1 0 0,-1 0 0,1-1 0,0 0 0,1 0 0,-1 0 0,1-1 0,14 5 0,-19-8 0,0-1 0,1 0 0,-1 0 0,1-1 0,-1 1 0,1-1 0,-1 0 0,1 0 0,0 0 0,-1-1 0,1 0 0,-1 0 0,1 0 0,-1 0 0,0-1 0,0 1 0,1-1 0,-1 0 0,0 0 0,-1-1 0,1 1 0,0-1 0,-1 0 0,1 0 0,-1 0 0,0-1 0,0 1 0,0-1 0,0 1 0,-1-1 0,0 0 0,1 0 0,-1 0 0,-1 0 0,1-1 0,-1 1 0,1 0 0,-1-1 0,-1 1 0,1-1 0,0 1 0,-1-1 0,0-6 0,-1 5 0,0-1 0,0 1 0,0-1 0,-1 1 0,1 0 0,-2 0 0,1 0 0,-1 0 0,0 0 0,0 0 0,0 1 0,-1-1 0,0 1 0,0 0 0,0 0 0,-1 1 0,1-1 0,-7-4 0,6 6 0,1 0 0,-1 0 0,0 1 0,0-1 0,0 1 0,0 0 0,0 1 0,-1-1 0,1 1 0,-1 0 0,1 0 0,0 1 0,-1-1 0,1 1 0,-1 0 0,0 1 0,1 0 0,0-1 0,-1 2 0,1-1 0,-10 4 0,7-1 8,0 0-1,0 0 1,1 1-1,-1 0 1,1 1-1,0-1 1,1 1-1,0 0 1,-1 1-1,2 0 1,-1 0-1,1 0 1,0 1-1,1-1 0,-5 11 1,3-5-173,1 1 0,1-1 0,0 1 0,0 0 0,2 0 0,0 0 0,0 0 0,1 25 0,6 16-6661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1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24575,'0'1'0,"0"0"0,-1-1 0,1 1 0,0 0 0,0 0 0,-1 0 0,1 0 0,0 0 0,-1 0 0,0 1 0,-2 4 0,-87 215 0,68-170 0,16-39 0,-16 44 0,20-49 0,-1 0 0,2 0 0,-1 0 0,1 1 0,0 12 0,1-19 0,0 1 0,0-1 0,0 0 0,0 0 0,0 1 0,1-1 0,-1 0 0,0 0 0,1 1 0,-1-1 0,1 0 0,0 0 0,-1 0 0,1 0 0,0 0 0,0 0 0,-1 0 0,1 0 0,0 0 0,0 0 0,0 0 0,0-1 0,0 1 0,0 0 0,1-1 0,-1 1 0,0-1 0,0 1 0,0-1 0,1 1 0,-1-1 0,2 0 0,4 1 0,1 0 0,-1-1 0,0 0 0,13-2 0,36-7 0,-1-2 0,-1-3 0,0-2 0,59-26 0,-92 33-273,0-1 0,-1-1 0,0 0 0,27-21 0,-24 11-6553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16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24575,'0'0'0,"0"6"0,16 93 0,31 111 0,-9-47 0,-21-58-1365,-13-58-5461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16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24575,'6'-7'0,"-2"6"0,0 0 0,0 0 0,0 0 0,0 0 0,0 0 0,0 1 0,1 0 0,-1 0 0,0 0 0,4 1 0,14 1 0,0 1 0,-1 1 0,1 1 0,-1 1 0,0 1 0,-1 1 0,30 15 0,-18-6 0,-1 2 0,0 2 0,48 41 0,-56-41 0,30 35 0,-43-44 0,-1 1 0,0 0 0,0 1 0,10 23 0,-17-32 0,0-1 0,-1 1 0,1 0 0,-1-1 0,0 1 0,-1 0 0,1 0 0,-1 0 0,0 0 0,0 0 0,0-1 0,-1 7 0,-1-6 0,1-1 0,-1 0 0,1 1 0,-1-1 0,0 0 0,-1 0 0,1 0 0,-1-1 0,0 1 0,0 0 0,0-1 0,0 0 0,-5 4 0,-3 1 18,0 0 0,-1 0 0,0-1 0,0-1-1,-25 10 1,-69 14-1490,38-15-5354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2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24575,'0'0'0,"0"0"0,2 7 0,17 26 0,16 34 0,-14-15 0,-3 1 0,14 65 0,10 115 0,-2 74-404,-34-228-323,-8 149-1,-4-168-5604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26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24575,'0'0'0,"0"0"0,0-1 0,1 1 0,-1-1 0,0 1 0,0 0 0,1-1 0,-1 1 0,0-1 0,1 1 0,-1 0 0,0-1 0,1 1 0,-1 0 0,0 0 0,1-1 0,0 1 0,4-2 0,-1 1 0,1 0 0,0 0 0,0 0 0,0 1 0,0-1 0,0 1 0,9 1 0,6 1 0,-1 1 0,1 0 0,-1 2 0,0 0 0,0 1 0,-1 1 0,25 12 0,-20-7 0,-1 1 0,0 1 0,0 1 0,-1 1 0,21 22 0,-31-27 0,0 1 0,-1 1 0,0 0 0,-1 0 0,0 1 0,-1 0 0,8 21 0,-11-23 0,-1 1 0,0 0 0,-1 1 0,0-1 0,-1 1 0,-1-1 0,0 1 0,-1-1 0,-1 16 0,-2-10 10,-1 1 0,0-1 0,-1 0 0,-2 0 0,0-1 0,0 0 0,-2 0 0,0 0 0,-1-1 0,-1-1 0,-13 17 0,-1-4-307,-1-1 0,-1-1 0,-1-1 0,-56 38 0,35-31-6529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2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24575,'0'0'0,"-3"90"0,-4-1 0,-24 123 0,25-187 0,3-12 0,1 1 0,0-1 0,0 0 0,1 16 0,1-28 0,0 0 0,1 0 0,-1 0 0,0 1 0,1-1 0,-1 0 0,1 0 0,-1 0 0,1 0 0,0 0 0,-1 0 0,1 0 0,0 0 0,0 0 0,0 0 0,-1 0 0,1 0 0,0-1 0,0 1 0,0 0 0,0-1 0,1 1 0,-1-1 0,2 2 0,3 0 0,0 0 0,1-1 0,9 2 0,-13-3 0,38 5 3,0-2 0,0-2-1,50-5 1,126-24-339,-176 22 150,180-26-1179,-136 20-4950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27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24575,'0'0'0,"0"0"0,26 427 0,-6-203 0,-18-175-682,-5 75-1,0-89-6143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2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24575,'29'3'0,"-5"2"0,-1 1 0,1 2 0,38 17 0,63 43 0,0 17 0,-108-71 0,0 1 0,-1 0 0,-1 1 0,24 33 0,-33-40 0,-1 0 0,0 0 0,0 1 0,-1-1 0,-1 1 0,0 0 0,0 0 0,0 0 0,-2 0 0,1 0 0,-1 1 0,-1 15 0,-1-13 0,0 0 0,-1 0 0,-1 0 0,0 0 0,-1-1 0,0 1 0,-1-1 0,0 0 0,-10 16 0,0-4 17,-1-1 0,-2-1 1,0-1-1,-1-1 0,-1 0 0,-22 16 0,-13 6-760,-76 43 1,97-65-6084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2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24575,'0'0'0,"1"-1"0,7-4 0,14-1 0,17-3 0,17-3 0,11-3 0,4-6 0,-1-1 0,-6-1 0,-14 5-8191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28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24575,'0'0'0,"0"0"0,2 0 0,8 4 0,16 6 0,21 5 0,23-1 0,24-5 0,29-12 0,58-31-2146,-2-10-3899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2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1 24575,'-1'0'0,"0"0"0,0 1 0,0-1 0,0 1 0,0-1 0,0 1 0,0 0 0,0-1 0,1 1 0,-1 0 0,0-1 0,0 1 0,1 0 0,-2 1 0,-1 1 0,-7 9 0,1 1 0,-1-1 0,2 1 0,-12 24 0,9-12 0,-15 49 0,20-49 0,1-1 0,1 1 0,1 0 0,1 0 0,4 50 0,3-27 0,2 0 0,15 54 0,-19-92 0,2 8 0,4 34 0,-8-47 0,-1 1 0,0-1 0,0 0 0,-1 1 0,1-1 0,-1 1 0,0-1 0,0 0 0,-1 0 0,0 0 0,-2 6 0,0-4 0,-1 0 0,1-1 0,-1 0 0,-1 0 0,1 0 0,-1 0 0,0-1 0,-13 10 0,-4-1 0,-32 16 0,51-28 0,-67 31-455,-1-4 0,-124 34 0,179-59-6371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2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955 195 24575,'0'15'0,"0"11"0,0-26 0,0 0 0,0 0 0,0 0 0,0 0 0,0 0 0,0 0 0,0 0 0,0 0 0,0 1 0,0-1 0,0 0 0,0 0 0,0 0 0,0 0 0,0 0 0,0 0 0,0 0 0,0 0 0,0 0 0,0 0 0,0 0 0,0 0 0,0 0 0,0 0 0,0 0 0,0 0 0,0 0 0,0 0 0,0 0 0,0 1 0,0-1 0,0 0 0,0 0 0,-1 0 0,1 0 0,0 0 0,0 0 0,0 0 0,0 0 0,0 0 0,0 0 0,0 0 0,0 0 0,0 0 0,0 0 0,0 0 0,0 0 0,0 0 0,0 0 0,0 0 0,0 0 0,0 0 0,-1 0 0,1 0 0,0 0 0,-4-4 0,-4-5 0,-17-29 0,19 27 0,-1 0 0,-1 0 0,0 0 0,0 1 0,-15-13 0,9 11 0,-2 0 0,1 1 0,-2 1 0,1 0 0,-1 1 0,-1 1 0,0 1 0,0 0 0,0 1 0,-1 1 0,1 1 0,-1 1 0,-1 0 0,1 1 0,0 1 0,0 1 0,0 1 0,-1 1 0,1 0 0,0 2 0,-30 8 0,22-2 0,1 1 0,0 2 0,1 0 0,0 2 0,1 1 0,-24 19 0,18-9 0,0 2 0,2 0 0,-44 58 0,63-74 0,0 1 0,1 1 0,0 0 0,1 0 0,1 0 0,-7 21 0,11-26 0,-1 0 0,2 0 0,0 0 0,0 1 0,0-1 0,1 0 0,1 1 0,-1-1 0,2 0 0,-1 1 0,6 16 0,-2-14 0,0 1 0,1-1 0,1 0 0,0 0 0,0-1 0,1 0 0,0 0 0,1-1 0,1 0 0,-1-1 0,1 0 0,1 0 0,0-1 0,0 0 0,14 6 0,-18-11 0,0 0 0,1 0 0,-1-1 0,1 0 0,-1 0 0,1-1 0,0 0 0,-1 0 0,1-1 0,0 0 0,0 0 0,-1-1 0,1 0 0,14-4 0,-4-1 0,0 0 0,0-1 0,-1-1 0,32-20 0,-26 13 0,-2-1 0,1-1 0,-2-1 0,0-1 0,-2-1 0,0-1 0,22-31 0,-19 20 0,-2-2 0,-1 0 0,-1-1 0,20-60 0,-34 85 0,-1 7 0,-1-1 0,0 1 0,0-1 0,0 0 0,0 0 0,-1-5 0,2 22 0,1 0 0,-1-1 0,2 1 0,4 11 0,24 50 0,-20-49 0,1 4 0,88 176 0,-85-179 0,0 0 0,2-2 0,0 0 0,2-1 0,35 32 0,4-8-1365,-4-12-5461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3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24575,'1'2'0,"-1"0"0,1 0 0,-1 0 0,1 0 0,0 0 0,0 0 0,0 0 0,0 0 0,0 0 0,2 1 0,0 3 0,4 6 0,8 12 0,-2 1 0,15 38 0,-20-41-195,-1 0 0,-2 1 0,0 0 0,-1 0 0,-1 0 0,-1 38 0,-3-31-6631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33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24575,'17'-5'0,"2"3"0,0 1 0,0 0 0,1 2 0,-1 0 0,0 1 0,0 1 0,21 5 0,-16-1 0,1 1 0,-1 1 0,0 1 0,41 24 0,-57-29 0,0 1 0,0-1 0,-1 1 0,0 1 0,8 8 0,-12-13 0,-1 1 0,0 0 0,0 0 0,0 0 0,0 1 0,-1-1 0,1 0 0,-1 1 0,0-1 0,0 0 0,0 1 0,0 0 0,-1-1 0,1 1 0,-1-1 0,0 8 0,-2-4 8,1 0 0,-1 0 0,0-1 0,-1 1 0,0 0 0,0-1 0,0 0 0,-1 0 0,0 0 0,0 0 0,0 0-1,-1-1 1,-6 6 0,-10 8-661,-41 31-1,58-47 485,-47 33-6657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34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24575,'0'0'0,"0"3"0,0 6 0,0 9 0,0 10 0,2 10 0,2 7 0,3 1 0,4-2 0,3-2 0,4-5 0,-1-9-8191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3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0 371 24575,'4'0'0,"70"-4"0,-42 1 0,74-6 0,47-5-407,43-5-1224,41-7 695,541-74-3439,-47 4 2875,2 26-262,-513 57 1400,-32 5 394,-39 2 433,-36 3 1820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3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24575,'0'0'0,"0"2"0,0 6 0,0 11 0,0 15 0,-2 15 0,-3 22 0,-2 16 0,0 10 0,2-1 0,1-5 0,1-11 0,3-15 0,4-16 0,3-16 0,0-12-8191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3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24575,'0'0'0,"0"0"0,6-2 0,9-2 0,14-1 0,17 1 0,21 0 0,19 4 0,8 1 0,-3 1 0,-6-2 0,-12-3 0,-11-3 0,-13-2 0,-13-4 0,-10-1 0,-10 1-8191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3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24575,'0'0'0,"1"3"0,99 309 0,-14-38 0,-78-251 0,1-1 0,2 0 0,19 32 0,-21-41 0,0-1 0,1 0 0,0-1 0,1 0 0,0-1 0,21 15 0,14 3-1365,-7-8-5461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3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642 0 24575,'-18'1'0,"0"0"0,1 1 0,-1 1 0,0 1 0,1 0 0,0 1 0,0 1 0,0 1 0,1 0 0,0 1 0,0 1 0,-15 11 0,6-3 0,2 1 0,-22 22 0,33-28 0,0 0 0,1 1 0,1 0 0,1 1 0,-10 16 0,16-24 0,0 0 0,1 0 0,0 1 0,0-1 0,0 0 0,1 1 0,-1 0 0,2-1 0,-1 1 0,1-1 0,0 1 0,0 0 0,1-1 0,0 1 0,0-1 0,0 1 0,1-1 0,0 1 0,1-1 0,-1 0 0,6 9 0,35 55 0,-26-46 0,17 36 0,-32-56 0,0 1 0,-1-1 0,1 0 0,-1 1 0,0-1 0,0 1 0,0-1 0,-1 1 0,1-1 0,-1 6 0,-1-7 0,1 0 0,-1 1 0,0-1 0,0 0 0,0 0 0,0 1 0,-1-1 0,1 0 0,-1-1 0,0 1 0,0 0 0,0 0 0,0-1 0,-4 5 0,-7 4 0,0 0 0,0-1 0,-28 16 0,-49 19 0,76-38 0,-12 5-103,-66 35-1159,71-33-5564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4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24575,'1'12'0,"4"28"0,16 62 0,-16-80 0,46 186 0,21 91 0,-49-194 0,24 122 0,-42-204 0,-1-1 0,-2 1 0,0 0 0,-2 35 0,0-60 0,0-4 0,1 1 0,0 0 0,0-1 0,3-7 0,3-1 0,0-1 0,1 1 0,1 0 0,0 1 0,1 0 0,21-21 0,-9 12 0,2 0 0,39-25 0,-45 35 0,0 0 0,1 1 0,0 1 0,1 1 0,23-7 0,-34 14 0,1-1 0,-1 2 0,0-1 0,1 1 0,-1 1 0,11 0 0,-14 0 0,0 1 0,1 0 0,-1 1 0,0-1 0,0 1 0,0 0 0,0 1 0,0 0 0,10 6 0,-12-7 0,-1 0 0,0 1 0,0-1 0,0 1 0,0 0 0,-1-1 0,1 1 0,-1 1 0,0-1 0,1 0 0,-2 1 0,1-1 0,0 1 0,-1-1 0,1 1 0,-1 0 0,0 0 0,0-1 0,0 1 0,-1 0 0,0 0 0,1 0 0,-1 0 0,-1 0 0,1 0 0,-1 0 0,1 0 0,-1 0 0,0-1 0,0 1 0,-1 0 0,1-1 0,-4 7 0,-1 1 0,-1-1 0,0 0 0,-1 0 0,0 0 0,0-1 0,-15 12 0,0-2 0,-41 25 0,30-23 0,-2-3 0,0-1 0,-64 22 0,35-20 0,-90 14 0,131-29-273,0 0 0,0-2 0,0-1 0,-34-3 0,34-1-6553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24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1 973 24575,'0'-1'0,"0"-1"0,0 1 0,1 0 0,-1 0 0,1 0 0,-1-1 0,1 1 0,-1 0 0,1 0 0,0 0 0,0-1 0,3-4 0,81-121 0,-27 42 0,-12 13 0,40-87 0,-66 116 0,-2 0 0,-3-1 0,18-76 0,-30 105 0,-1 0 0,0 0 0,-1 0 0,-1 0 0,0 0 0,-4-22 0,3 30 0,0 0 0,-1 0 0,0 1 0,-1-1 0,1 1 0,-1-1 0,0 1 0,-1 0 0,0 0 0,0 0 0,0 1 0,0-1 0,-1 1 0,0 0 0,-10-7 0,10 8 0,0 1 0,0 0 0,0 0 0,0 1 0,-1-1 0,1 1 0,-1 0 0,0 1 0,0-1 0,1 1 0,-1 0 0,0 1 0,0-1 0,0 1 0,0 1 0,-8 0 0,7 0 0,-1 1 0,1 0 0,-1 1 0,1 0 0,-1 0 0,1 0 0,1 1 0,-1 0 0,0 0 0,1 1 0,-11 10 0,7-5 0,1 0 0,0 1 0,0 0 0,1 0 0,1 1 0,0 0 0,1 0 0,0 0 0,1 1 0,0 0 0,1 0 0,0 1 0,-1 14 0,3-13 0,0 1 0,2-1 0,0 1 0,0-1 0,2 1 0,0-1 0,0 1 0,2-1 0,0 0 0,0 0 0,10 20 0,-5-16-59,1-1-1,1 0 1,0-1-1,2 0 1,0-1-1,0 0 1,20 17-1,-12-16-1,1 0-1,0-1 0,2-1 0,-1-1 0,36 15 0,125 37-1162,9-12-4802,-190-54 5932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41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24575,'0'14'0,"1"2"0,1 0 0,1 0 0,1 0 0,0 0 0,9 23 0,-4-14 0,23 71-682,67 139-1,-82-203-6143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42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24575,'0'0'0,"0"7"0,1 46 0,3 0 0,17 81 0,37 99 0,-45-186-85,1 0-555,8 54 0,-20-81-6186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42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24575,'0'-1'0,"0"1"0,1 0 0,-1-1 0,0 1 0,0 0 0,0-1 0,0 1 0,0 0 0,1-1 0,-1 1 0,0 0 0,0-1 0,1 1 0,-1 0 0,0 0 0,1-1 0,-1 1 0,0 0 0,0 0 0,1-1 0,-1 1 0,0 0 0,1 0 0,0 0 0,10-4 0,-10 4 0,15-3 0,1 0 0,0 1 0,-1 1 0,1 1 0,0 0 0,0 1 0,0 1 0,29 7 0,-24-3 0,-1 0 0,0 2 0,-1 0 0,0 1 0,0 1 0,24 17 0,-35-21 0,-1 1 0,1 0 0,-1 0 0,0 1 0,-1 0 0,10 13 0,-13-15 0,0 0 0,-1 1 0,0-1 0,0 0 0,-1 1 0,1 0 0,-1 0 0,-1-1 0,1 1 0,-1 0 0,0 8 0,-1-5 0,0 0 0,-1-1 0,0 0 0,0 1 0,-1-1 0,-1 0 0,1 1 0,-2-1 0,-5 13 0,2-10 0,0 0 0,-1-1 0,0 0 0,0 0 0,-20 18 0,8-11 0,0-1 0,-28 17 0,-44 21 0,19-15-1365,11-8-5461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44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24575,'-1'1'0,"1"0"0,-1 0 0,0 0 0,1 0 0,-1 0 0,1 0 0,-1 0 0,1 0 0,0 0 0,-1 0 0,1 0 0,0 0 0,0 0 0,0 0 0,0 0 0,0 1 0,0-1 0,0 0 0,0 2 0,7 23 0,-7-25 0,13 34 0,1-1 0,30 53 0,-24-52 0,8 20-193,301 545-446,-323-590 635,56 89-9,-51-84 14,1 1 0,0-2 0,27 26-1,-36-38 29,-1 0 0,0 0 1,1-1-1,0 1 0,-1 0 0,1-1 0,0 0 0,0 1 0,-1-1 0,1-1 0,0 1 0,5 1 0,-5-2-4,-1 0 0,1-1 0,-1 1 0,1 0 0,-1-1-1,1 0 1,-1 1 0,1-1 0,-1 0 0,1 0 0,-1 0 0,0-1 0,0 1 0,0 0 0,3-4 0,5-4-16,0 0 0,-1-1 1,-1 0-1,1 0 1,-2-1-1,1-1 0,10-22 1,32-93-18,-47 118 10,55-170-684,67-357-1,-119 498-6143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47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47 243 24575,'-2'0'0,"1"0"0,0 0 0,-1 1 0,1-1 0,0 1 0,0-1 0,-1 1 0,1-1 0,0 1 0,0 0 0,0 0 0,0-1 0,-1 1 0,1 0 0,1 0 0,-1 0 0,0 0 0,-1 2 0,0 0 0,-1 0 0,1 0 0,1 1 0,-1-1 0,-1 5 0,0 2 0,1-1 0,0 1 0,0 0 0,0 15 0,4 39 0,-1-49 0,1-1 0,1 0 0,0 0 0,2-1 0,-1 1 0,1-1 0,1 0 0,0 0 0,1-1 0,1 0 0,0 0 0,0 0 0,18 18 0,-23-27 0,0 0 0,1 0 0,-1-1 0,1 1 0,-1-1 0,1 0 0,0 0 0,0 0 0,0 0 0,0-1 0,0 1 0,6 0 0,-3-1 0,-1-1 0,0 0 0,0 0 0,0 0 0,0-1 0,0 0 0,0 0 0,11-4 0,17-7 0,-1-2 0,45-26 0,170-115-1151,-8-19 631,-196 141 643,102-76-1230,-20 14-4429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4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43 581 24575,'-2'-1'0,"1"1"0,0-1 0,0 0 0,0 0 0,0 0 0,0 0 0,0 0 0,-1-2 0,-1 0 0,-26-24 0,43 47 0,2-1 0,0 0 0,29 26 0,-35-36 0,1 0 0,1 0 0,-1-2 0,1 1 0,1-2 0,-1 1 0,26 7 0,-31-12 0,0 0 0,1-1 0,0 0 0,-1-1 0,1 0 0,-1 0 0,1 0 0,-1-1 0,1 0 0,-1-1 0,12-3 0,5-4 0,-1 0 0,26-15 0,289-185 0,-81 18-109,-12-12-2237,-169 138-3390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5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1 465 24575,'0'1'0,"0"1"0,1 0 0,-1-1 0,1 1 0,-1-1 0,1 1 0,0-1 0,0 0 0,0 1 0,1 1 0,3 4 0,43 71 0,3-2 0,74 83 0,-120-153 0,-1-2 0,-1 0 0,1 0 0,0 0 0,7 4 0,-10-7 0,0 0 0,0 0 0,0-1 0,1 1 0,-1-1 0,0 1 0,1-1 0,-1 0 0,0 1 0,1-1 0,-1 0 0,0 0 0,1 0 0,-1 0 0,1 0 0,-1 0 0,0 0 0,1-1 0,-1 1 0,0 0 0,1-1 0,1 0 0,6-4 0,-1 0 0,0-1 0,13-11 0,-12 9 0,-1 1-8,407-358-491,7 3-1929,-340 302-2828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51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24575,'3'9'0,"28"60"0,-13-30 0,-6-11 0,2 0 0,0-1 0,32 44 0,-45-69 0,1-1 0,-1 0 0,1 1 0,-1-1 0,1 0 0,-1 0 0,1 0 0,0 0 0,-1 0 0,1 0 0,0-1 0,0 1 0,-1 0 0,1-1 0,0 1 0,0-1 0,0 0 0,3 0 0,3 0 0,0 0 0,0-1 0,10-3 0,-16 4 0,23-6 0,0-1 0,0-1 0,30-14 0,71-42 0,-94 47 0,350-179-1204,-223 121 816,33-5-1943,2 5-1937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36:53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12 717 24575,'-2'9'0,"-2"18"0,1-1 0,1 1 0,2 36 0,0-28 0,0-10 0,-1-1 0,4 34 0,-2-52 0,0 0 0,0 0 0,0 0 0,1 0 0,0 0 0,1 0 0,-1 0 0,1-1 0,0 1 0,6 7 0,-6-9 0,1-1 0,0 1 0,0-1 0,0 0 0,0-1 0,0 1 0,1-1 0,-1 0 0,1 0 0,0 0 0,-1 0 0,1-1 0,0 0 0,0 0 0,0 0 0,8 0 0,6-1 0,-1 0 0,1-1 0,24-5 0,1-2 8,0-2 1,49-18-1,85-45-422,-3-9-1142,243-139-820,-1-13 590,155-85-330,-312 182 2148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3:0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4239 3716 24575,'-122'-9'0,"44"2"0,-343-6-460,43 2 69,-154-39-592,397 28 492,-251-76-1,201 32 492,3-8 0,-184-104 0,153 56 0,-248-188 0,171 71-483,220 172 241,-114-143 0,153 167 242,1-1 0,2-2 0,2-1 0,-33-84 0,45 93 0,2-1 0,2 0 0,1-1 0,2 0 0,2 0 0,0-74 0,8 65 0,1 0 0,3 1 0,2-1 0,2 2 0,3-1 0,1 2 0,2 0 0,2 1 0,3 0 0,1 2 0,43-61 0,-20 43-106,2 3-1,3 3 1,2 1-1,2 3 1,3 2 0,124-80-1,-89 74-42,3 4 0,2 4 0,2 5 0,130-37 0,541-89-1044,-567 139 1193,0 10 0,2 8 0,-1 9 0,1 10 0,217 35 0,59 51 0,-350-59 0,201 82 0,-209-62 0,170 104 0,-208-104 0,-3 3 0,122 112 0,-143-110 58,-2 3 1,98 136-1,-120-142-23,-2 2 0,-4 2 0,-1 1 0,26 79 0,-36-75-28,-2 2 0,-4 0-1,-2 0 1,-4 2 0,-2-1-1,-6 140 1,-6-149-33,-2 0 0,-3-1 0,-2 0 0,-3 0 0,-2-2 1,-3 0-1,-3-1 0,-42 76 0,33-78-180,-3-2 1,-2-2 0,-78 84-1,61-81-26,-3-2-1,-111 76 1,86-74 1,-156 72 0,-104 4 116,45-54-188,-33-18-570,17-15 2232,309-42-1334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24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1 24575,'-1'0'0,"0"0"0,0 0 0,0 1 0,-1-1 0,1 1 0,0-1 0,0 1 0,0-1 0,0 1 0,0-1 0,0 1 0,0 0 0,0 0 0,-1 1 0,-2 0 0,-34 25 0,-9 5 0,-73 64 0,113-88 0,-1-1 0,2 1 0,-1 1 0,1-1 0,0 1 0,0 0 0,1 0 0,1 1 0,-6 13 0,9-17 0,-1 1 0,1-1 0,0 0 0,0 0 0,1 0 0,-1 1 0,2-1 0,-1 0 0,1 1 0,-1-1 0,2 0 0,-1 0 0,1 0 0,0 0 0,0 0 0,1 0 0,3 6 0,-1-3 0,1-1 0,0 0 0,1 0 0,-1 0 0,1-1 0,1 0 0,8 7 0,1-2 0,1-1 0,31 16 0,0-6-704,0-3 0,102 25 1,-33-20-5377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1:49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1 24575,'-3'1'0,"1"1"0,0-1 0,-1 1 0,1 0 0,0 0 0,0 0 0,0 0 0,0 0 0,1 0 0,-1 0 0,-2 4 0,0 1 0,-7 9 0,1 1 0,0 0 0,-9 26 0,-6 19-229,3 2-1,-15 75 0,-14 141-1105,-41 699-2986,72 8 1263,33-4 729,19 2 2074,-26-825 299,35 1490-626,-40-1427 1337,2 149 2268,-1-316-987,9 58 0,-8-96-5552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1:50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24575,'6'-3'0,"2"1"0,0 0 0,0 0 0,16-1 0,-4 1 0,72-7 0,57 0-459,66 0-1376,62 2 830,61 4-1351,68 7 579,62 3-774,54 3 730,50 1-356,52-3 1454,50 0-187,36-2 592,28-4-43,3096-51 271,-3113 32 90,-41 2 0,-53 1 0,-62 0 0,-62-1 0,-62 2 52,-59 2 159,-58 3 1,-53 4 427,-45 5-156,-39 7 812,37 14-566,-181-16 414,0 3-1,82 28 0,-114-33-629,0 1 0,-1 0 0,0 0 0,0 1 0,9 7 0,-13-8-189,-1-1 0,0 2 0,0-1 0,0 0 0,-1 1-1,0 0 1,0 0 0,-1 0 0,5 9 0,1 10-200,-1 0 0,-1 1 0,-1 0 0,4 39-1,5 71-155,-4 41-100,-1 43-353,-2 40-1325,3 36 1358,10 33-95,13-40-2268,138 552-1,201 249 433,214 201 1872,-455-1029 629,-14-28 354,-21-27-354,42 144 688,-119-286-400,-3 0 0,-3 1 0,9 104 1,-21-139 462,-2 0 1,-5 56-1,2-71-832,0 0 0,-1 0 0,0-1-1,-2 1 1,0-1 0,0 0 0,-10 15 0,3-11 0,0 0-1,-1-1 1,-1-1 0,0 0-1,-1-1 1,-35 26 0,9-12 561,-2-2-1,-47 21 1,-95 35-211,-42-2-480,-41-5-347,-414 54-1732,-11-51-209,-382-14-151,-3-41 1124,-906-46 235,183-68 899,167 6 267,-284 34 7,5 71 0,1471-7 27,41-1 82,44-4 7,43-7 236,43-6-36,44-9 594,38-13-287,135 15 222,-77-26-1,101 26-69,1-3 1,0 0-1,-48-31 1,20 2 172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1:53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3171 24575,'0'0'0,"5"7"0,10 4 0,1-2 0,0 0 0,0-1 0,20 7 0,-4-1 0,66 26-84,159 44 0,334 47-1956,12-36-1824,416 16-28,6-56 1655,181-35 1927,0-23-105,-271 0 4720,-784 4-2458,146-2 4927,-241 1-6774,-55 0 0,0 0 0,-1 0 0,1 0 0,0 0 0,0-1 0,-1 1 0,1 0 0,0-1 0,-1 1 0,1-1 0,0 1 0,-1 0 0,1-1 0,0 1 0,-1-1 0,1 0 0,-1 1 0,1-1 0,-1 1 0,0-1 0,1 0 0,-1 0 0,1-1 0,6-20 0,-5 13 0,7-23 0,-2-1 0,5-55 0,-4-70 0,-4 59 0,63-879-2550,43 1 0,-18 434 2089,39 9 89,-116 482 829,2 1 1,27-55-1,-40 98-199,1 0 1,-1 0-1,1 1 1,11-13-1,-14 18-148,1-1-1,0 0 1,0 1-1,0 0 0,0 0 1,0 0-1,1 0 1,-1 0-1,0 1 1,1-1-1,0 1 1,-1 0-1,7-1 0,-2 1 34,0 1-1,-1-1 0,1 2 0,0-1 0,-1 1 1,1 0-1,0 1 0,13 5 0,-2 0-18,-1 1-1,23 13 1,-14-4-108,-2 1-1,0 0 1,-2 2-1,0 1 1,-1 1-1,22 27 1,103 156-761,-141-196 665,418 680-80,-405-654 160,46 76 0,-49-86 0,2 0 0,23 26 0,-33-44 48,-1 1 0,1-1 0,0-1 0,1 1 0,0-1 1,0-1-1,0 0 0,0 0 0,15 5 0,-18-8-21,0 0-1,0-1 1,0 0 0,0 0 0,-1-1-1,1 1 1,0-1 0,0 0 0,0-1-1,0 1 1,0-1 0,0-1 0,0 1-1,0-1 1,-1 0 0,1 0 0,10-6-1,-8 2-26,1 0 0,-1 0 0,0-1 0,-1 0 0,0 0 0,0-1 0,8-12 0,1-4 0,18-39 0,-12 14 0,-2 0 0,-2-2 0,14-69 0,19-160 0,-44 236 0,1-9 0,-2 9 0,1 0 0,18-55 0,-24 96 0,1-1 0,-1 1 0,0-1 0,1 1 0,0 0 0,0-1 0,0 1 0,0 0 0,1 0 0,-1 0 0,1 1 0,4-4 0,-4 4 0,-1 1 0,1-1 0,0 1 0,0 0 0,0 0 0,0 0 0,0 0 0,0 1 0,0-1 0,0 1 0,0 0 0,0 0 0,0 0 0,0 0 0,0 0 0,3 1 0,10 3 0,0 0 0,0 1 0,-1 0 0,1 1 0,-1 1 0,21 13 0,81 61 0,20 33 0,20 14 0,-131-109 0,2-1 0,1-1 0,0-2 0,36 14 0,-37-18 0,0-2 0,35 6 0,-49-13 0,0 0 0,0-1 0,0 0 0,0-1 0,0-1 0,25-4 0,103-35 0,-20 5 0,-53 21 0,1 4 0,0 2 0,0 3 0,76 6 0,282 38 0,-417-38 0,169 15 0,320-14 0,-203-17-234,130-4-168,333 4 402,-687 14 0,-22 1-420,-1-3 0,99-18 0,-131 16-5875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1:55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2980 24575,'-48'47'0,"48"-46"0,0-1 0,0 0 0,-1 0 0,1 0 0,0 0 0,0 1 0,0-1 0,0 0 0,-1 0 0,1 0 0,0 1 0,0-1 0,0 0 0,0 0 0,0 1 0,0-1 0,0 0 0,0 0 0,0 1 0,0-1 0,0 0 0,0 1 0,0-1 0,0 0 0,0 0 0,0 1 0,0-1 0,0 0 0,0 0 0,0 1 0,0-1 0,0 0 0,0 0 0,0 1 0,1-1 0,-1 0 0,0 0 0,0 0 0,0 1 0,0-1 0,1 0 0,-1 0 0,0 0 0,0 0 0,0 1 0,1-1 0,-1 0 0,0 0 0,0 0 0,1 0 0,-1 0 0,0 0 0,0 0 0,1 0 0,-1 0 0,1 0 0,19 5 0,-15-4 0,46 4 0,1-1 0,57-4 0,-74-1 0,997 43-3955,-775-19 2314,874 66-2087,-72-46 1931,2-21 1879,55 2-82,131 24 895,-1165-43-620,470 17 7367,-360-22-5376,-87 0-2305,-99-1 39,0 0 0,0 0 0,1 0 0,-1 0 0,0-1 0,0 0 0,9-5 0,0 0 0,24-17 0,-20 9 0,-1 0 0,0-1 0,-1-1 0,-1-1 0,0 0 0,-2-1 0,0-1 0,-1 0 0,12-25 0,6-21 0,38-119 0,17-62 0,18 5 0,152-228-1143,-192 365 1143,4 4 0,5 2 0,4 4 0,101-96 0,-121 138-191,3 3 0,71-46 1,-44 41-440,102-48 1,104-24-630,8 23 686,11 12-263,3 13 1,632-71-1,-363 102 877,245-25-262,239-106-359,-708 95 614,-269 58-186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01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24575,'-3'1'0,"1"-1"0,0 1 0,0 0 0,0 0 0,-1 0 0,1 1 0,0-1 0,1 0 0,-1 1 0,0-1 0,0 1 0,-2 2 0,0 0 0,-2 1 0,-1 0 0,1 0 0,1 1 0,-1-1 0,1 1 0,0 0 0,0 1 0,-5 8 0,10-15 0,0 0 0,0 0 0,0 1 0,0-1 0,0 0 0,0 0 0,0 0 0,0 0 0,-1 0 0,1 1 0,0-1 0,0 0 0,0 0 0,0 0 0,0 0 0,0 0 0,0 1 0,0-1 0,0 0 0,0 0 0,1 0 0,-1 0 0,0 1 0,0-1 0,0 0 0,0 0 0,0 0 0,0 0 0,0 0 0,0 0 0,0 1 0,0-1 0,1 0 0,-1 0 0,0 0 0,0 0 0,0 0 0,0 0 0,0 0 0,1 1 0,8 0 0,54 2 0,104-10 0,-143 5 0,125-9-107,105-7-323,-1 17 164,-183 7-966,-19 3-4924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01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1 399 24575,'0'0'0,"0"0"0,3 0 0,23-2 0,37-2 0,56-3 0,53-4 0,41-3-2808,28-6 2808,4-7 0,-8-12 0,-19-9 0,-28-7 0,-31-8 0,-38 3-955,-40 11-3473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02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24575,'6'8'0,"43"46"0,-46-52 0,82 83-3,95 97-285,79 123-1226,-198-223 1493,95 171 1,-136-215-141,-2 1 1,24 77-1,-37-97 158,-1 1 0,0 0 0,-1 0 0,-2 0 0,0 0 0,-1 0 0,0 0-1,-6 27 1,1-25 5,0-1 0,-2 1 0,-1-1 0,-1-1 0,0 1 0,-1-2 0,-16 23 0,-2-3-349,-1-1-1,-42 41 0,1-9-4460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02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24575,'11'210'0,"-5"-128"0,15 175-486,11 259-873,-31-438-4987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0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24575,'71'1'0,"-28"-2"0,97-1 0,74-3-546,79-2-2006,75-4-12,54-6-64,691-60-1615,1-32 1455,-91 8 1883,-643 69 897,-49 9 166,-51 8 484,-51 7-482,-49 5 201,-47 3 1902,-39 1 2196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04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24575,'15'-1'0,"24"1"0,-23 0 0,19-1 0,16-6-94,118-7-1177,-156 14-5555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28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24575,'0'0'0,"0"1"0,5 8 0,8 10 0,6 6 0,-1 0-8191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04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24575,'0'0'0,"-2"0"0,0 1 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07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24575,'1'8'0,"0"0"0,0-1 0,0 1 0,1-1 0,0 0 0,4 8 0,1 6 0,34 110-19,71 273-512,-46-16 534,-25-128-1371,-30-200-4908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09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1 296 24575,'5'10'0,"1"0"0,12 14 0,4 9 0,3 16 0,-19-36 0,0 1 0,1-2 0,1 1 0,0-1 0,19 22 0,-23-30 0,0-1 0,1 0 0,-1 1 0,1-2 0,0 1 0,0-1 0,0 1 0,0-1 0,0-1 0,0 1 0,1-1 0,-1 0 0,0 0 0,1 0 0,-1-1 0,9 0 0,2-1 0,1-1 0,0 0 0,0-2 0,16-5 0,16-7 0,70-35 0,-71 29 0,74-24 0,-106 41 0,1 1 0,-1 1 0,1 0 0,0 2 0,0 0 0,0 0 0,0 2 0,29 4 0,-30-2 0,-1 1 0,0 1 0,0 0 0,0 1 0,0 1 0,-1 0 0,0 1 0,-1 0 0,0 1 0,13 12 0,-11-7 0,0 0 0,-2 1 0,0 0 0,-1 1 0,0 0 0,-1 1 0,14 29 0,-15-25 0,-5-11 0,1 1 0,-1 0 0,-1 0 0,0 1 0,3 17 0,-6-31 0,0 0 0,0-1 0,0 1 0,0 0 0,0 0 0,1 0 0,-1 0 0,4-3 0,18-21 0,-14 19 0,0-1 0,0 1 0,0 1 0,1-1 0,0 2 0,0-1 0,1 1 0,-1 1 0,1 0 0,0 0 0,0 1 0,1 1 0,-1 0 0,12-1 0,8 2 0,0 0 0,0 2 0,62 10 0,88 33 0,-157-37 0,-21-6 0,6 2 0,0-1 0,1 0 0,15 2 0,-22-4 0,0 0 0,0 0 0,0-1 0,0 1 0,0-1 0,-1 1 0,1-1 0,0 0 0,0 0 0,-1 0 0,1 0 0,0-1 0,-1 1 0,0-1 0,1 1 0,3-4 0,1-2 0,-1 0 0,0 0 0,0-1 0,8-16 0,16-36 0,-23 43 0,91-227 133,-17 37-1631,-46 125-5328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11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 24575,'-16'-1'0,"9"1"0,-1 0 0,0 0 0,-13 3 0,18-3 0,1 1 0,0-1 0,0 1 0,-1 0 0,1 0 0,0 0 0,0 0 0,0 1 0,0-1 0,0 1 0,0-1 0,0 1 0,1-1 0,-1 1 0,0 0 0,-2 4 0,-1 4 0,1 0 0,-1 1 0,2 0 0,-1 0 0,2 0 0,-4 22 0,-2 29-16,1 109 0,16 66-936,-7-210 738,9 159 15,9 198 151,-20-1 33,-2-335-40,-10 54 0,3-65-1048,0-16-4415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12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24575,'3'-3'0,"3"-2"0,1 0 0,-1 1 0,1 0 0,1 0 0,-1 1 0,15-6 0,0 3 0,29-5 0,-36 8 0,1 1 0,0 0 0,0 2 0,0 0 0,0 0 0,0 1 0,0 1 0,0 1 0,-1 1 0,1 0 0,-1 0 0,0 2 0,0 0 0,0 0 0,-1 2 0,0 0 0,13 10 0,-14-8 0,-1 0 0,-1 1 0,0 0 0,0 1 0,-2 0 0,1 1 0,-1 0 0,-1 0 0,0 1 0,8 22 0,-9-19 0,-2 0 0,0 1 0,-1-1 0,-1 1 0,-1-1 0,0 1 0,-2 0 0,0 0 0,-2 21 0,-2-9-164,-2-1 0,0 0-1,-2 0 1,-1-1 0,-14 29 0,5-19 83,-2 0 1,-2-2-1,-26 35 1,0-11-247,-2-3 0,-2-2 0,-92 74 0,65-66-5249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12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1084 24575,'8'-10'0,"-1"0"0,0 0 0,-1 0 0,10-22 0,-15 31 0,32-73-233,-4-1 0,39-153 1,2-166-209,-67 373 437,7-71-18,-9 72 19,-1 0-1,-3-30 1,3 47-2,-1 0 0,1 0 1,-1 0-1,0 0 0,1 1 1,-2-1-1,1 0 0,0 0 1,-2-2-1,3 4 7,-1 1 0,1-1 0,-1 1 0,1 0 1,0-1-1,-1 1 0,1 0 0,-1-1 0,1 1 0,0 0 0,-1 0 0,1-1 1,-1 1-1,1 0 0,-1 0 0,1 0 0,-1 0 0,1-1 0,-1 1 1,1 0-1,-2 0 0,1 1 11,0-1 1,0 0-1,-1 1 1,1-1-1,0 1 1,0-1-1,0 1 0,0 0 1,0-1-1,0 1 1,0 0-1,1 0 1,-3 1-1,-2 5 109,0-1 1,0 1-1,1 0 0,-7 14 1,-13 38 206,9-15-427,3 2 1,1-1-1,2 2 1,-3 69 0,9-63-25,4 0 0,1 0 0,17 94 0,-14-123 122,1-1 0,0 0 0,2 0 0,1-1 0,14 26 0,-16-36 0,0 0 0,1-1 0,0-1 0,0 1 0,1-1 0,1 0 0,0-1 0,0-1 0,1 1 0,18 10 0,-16-12 37,1 0 0,0-1 1,1 0-1,-1-1 0,1-1 0,0 0 1,26 2-1,-32-5-3,-1 0 1,1-1 0,0-1-1,0 1 1,-1-1-1,1-1 1,-1 0-1,1 0 1,-1 0 0,1-1-1,-1-1 1,0 1-1,-1-1 1,1 0-1,7-6 1,-5 1-12,0 1 0,-1-2 0,0 1 1,-1-1-1,0-1 0,0 0 0,10-19 0,32-87-38,-50 117 15,3-9 0,0 3 0,-1-1 0,1 1 0,3-7 0,-5 12 0,0 0 0,-1 0 0,1 0 0,0 0 0,0 0 0,0 0 0,-1 0 0,1 0 0,0 0 0,0 1 0,0-1 0,0 0 0,1 1 0,-1-1 0,0 0 0,0 1 0,0 0 0,0-1 0,1 1 0,-1 0 0,0-1 0,2 1 0,0 0 0,-1 1 0,0-1 0,0 1 0,0-1 0,1 1 0,-1 0 0,0 0 0,0 0 0,0 0 0,3 2 0,20 17 0,-21-16 0,78 75 0,-50-46 0,1-2 0,55 40 0,-85-69 0,1 1 0,-1-1 0,1 0 0,-1 0 0,1-1 0,6 3 0,-9-4 0,0 0 0,0 0 0,0 0 0,0 0 0,0 0 0,0 0 0,0 0 0,0 0 0,0 0 0,0-1 0,0 1 0,0 0 0,0-1 0,0 1 0,0-1 0,0 1 0,0-1 0,0 1 0,0-1 0,0 1 0,-1-1 0,1 0 0,0 0 0,0 1 0,-1-1 0,1 0 0,-1 0 0,1 0 0,-1 0 0,2-2 0,2-8 0,0-1 0,-1 1 0,0-1 0,0 0 0,0-22 0,-2 31 0,10-134 0,2-12 0,29-77-1782,-19 134-4627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13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24575,'0'0'0,"0"2"0,2 8 0,2 18 0,3 22 0,2 21 0,-1 13 0,-2 1 0,-1-5 0,0-11 0,-1-18-8191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13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24575,'-3'3'0,"-3"12"0,-8 30 0,5-14 0,-13 38 0,-32 103 0,14 3 0,33-109 0,7-58 0,0 0 0,0 1 0,1-1 0,0 0 0,4 15 0,-5-22 0,1 0 0,-1 1 0,0-1 0,1 0 0,-1 0 0,1 0 0,-1 0 0,1 0 0,-1 0 0,1 0 0,0 0 0,0-1 0,-1 1 0,1 0 0,0 0 0,0 0 0,0-1 0,0 1 0,0 0 0,0-1 0,0 1 0,0-1 0,0 0 0,0 1 0,0-1 0,1 0 0,-1 1 0,0-1 0,2 0 0,0 0 0,1-1 0,0 1 0,-1-1 0,1 0 0,0 0 0,-1-1 0,1 1 0,3-3 0,9-5 0,-1 0 0,0-1 0,-1-1 0,0-1 0,-1 0 0,0 0 0,-1-1 0,0-1 0,-1 0 0,0 0 0,-2-2 0,0 1 0,0-1 0,-1 0 0,5-17 0,-11 27 0,-1 1 0,1-1 0,-1 1 0,-1-1 0,1 1 0,-1-1 0,0 0 0,0 1 0,0-1 0,-3-10 0,2 12 0,-1 0 0,1 1 0,-1-1 0,0 0 0,0 0 0,0 1 0,0-1 0,-1 1 0,1 0 0,-1 0 0,0 0 0,0 0 0,0 0 0,0 1 0,-5-4 0,-1 1 10,-1 0 0,1 1 0,-1 0 0,0 1 0,0 0 0,0 0 0,0 1 0,-1 0 0,1 1 0,-1 0 0,-20 2 0,1 1-505,-1 2 0,-52 13 0,19 1-6331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1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1044 24575,'-7'0'0,"0"1"0,0 0 0,1 0 0,-1 1 0,-11 3 0,12-3 0,-22 8 0,1 2 0,0 1 0,0 0 0,1 2 0,-26 21 0,10-4 0,1 2 0,-38 41 0,60-55 0,0 0 0,1 2 0,2 0 0,-26 43 0,40-61 0,0 0 0,0 0 0,0 0 0,1 0 0,0 1 0,-2 5 0,3-9 0,0-1 0,0 1 0,0 0 0,0-1 0,0 1 0,0 0 0,0-1 0,1 1 0,-1 0 0,0-1 0,0 1 0,0-1 0,1 1 0,-1 0 0,0-1 0,1 1 0,-1-1 0,0 1 0,1-1 0,0 1 0,0 0 0,0-1 0,0 1 0,0-1 0,0 1 0,0-1 0,0 0 0,0 0 0,0 1 0,0-1 0,0 0 0,0 0 0,0 0 0,0 0 0,0 0 0,0 0 0,0-1 0,2 1 0,3-2 0,1 0 0,0 0 0,0 0 0,-1-1 0,1 0 0,7-5 0,4-4 0,18-15 0,-11 5-88,0-2 0,-2 0-1,-1-2 1,-1 0 0,-1-2-1,19-32 1,-11 9-118,-3 0 0,35-101-1,-42 94 207,-3-1 0,-2 0 0,9-121 0,-19 134 0,-3 0 0,-2 0 0,-2 0 0,-2 0 0,-21-81 0,19 103 0,-1 0 0,0 0 0,-25-42 0,27 55 0,0 0 0,-1 0 0,0 1 0,-1 0 0,0 0 0,-1 1 0,1 0 0,-2 1 0,-11-8 0,18 14-4,1 0 0,0 1 0,-1-1-1,1 1 1,-1-1 0,0 1-1,0 0 1,1 0 0,-1 1-1,0-1 1,-6 1 0,9 0 13,-1 0 0,0 0 0,1 1 1,-1-1-1,0 1 0,1 0 0,-1-1 0,0 1 1,1 0-1,-1 0 0,1 0 0,0 0 1,-1 0-1,1 0 0,0 0 0,0 0 0,-1 1 1,1-1-1,0 1 0,0-1 0,0 1 0,1-1 1,-1 1-1,0-1 0,0 1 0,1-1 0,-1 4 1,-1 2 103,1 0 1,-1 0 0,1 0-1,1 0 1,0 0 0,0 0-1,2 14 1,14 56 7,25 54-489,3-19-618,90 162-1,85 89-2062,-86-159 248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14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24575,'0'0'0,"6"0"0,11 0 0,15 0 0,14 0 0,19 0 0,19-2 0,13-2 0,3-3 0,-6 0 0,-12 2 0,-15 1 0,-20 1-8191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41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358 503 24575,'0'0'0,"0"4"0,4 6 0,7 16 0,9 20 0,7 17 0,1 10 0,-5 1 0,-6-5 0,-5-16-8191</inkml:trace>
  <inkml:trace contextRef="#ctx0" brushRef="#br0" timeOffset="1">1 0 24575,'0'0'0,"1"0"0,4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28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24575,'0'0'0,"0"4"0,0 5 0,0 3 0,0-1-8191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14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0 199 24575,'0'0'0,"0"0"0,0 0 0,0 0 0,4 0 0,18 0 0,30 0 0,29-2 0,32-3 0,25-5 0,11-17-1391,-2-21 1391,-20-8 0,-32 6-6800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1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24575,'1'0'0,"0"0"0,0 0 0,0 0 0,0 0 0,0 0 0,0 1 0,0-1 0,0 0 0,-1 0 0,1 1 0,0-1 0,2 1 0,3 2 0,13 5 0,0 1 0,-1 1 0,25 17 0,-1 4-165,0 1-1,-3 2 1,0 2 0,-3 1-1,-1 2 1,51 75-1,-60-75 117,-2 1-1,-2 1 0,-2 1 1,-1 1-1,-3 1 0,-1 0 0,16 87 1,-27-97 49,-1 1 0,-1 0 0,-2 0 0,-2-1 0,0 1 0,-3 0 0,-11 42 0,4-32 0,-3 1 0,-2-2 0,-2 0 0,-42 71 0,29-63-236,-3-2-1,-1-1 1,-3-2 0,-75 71 0,80-89-5219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15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1 496 24575,'0'6'0,"1"0"0,0 0 0,0-1 0,1 1 0,0 0 0,0-1 0,4 9 0,-1-2 0,7 14 0,1 0 0,1-1 0,2 0 0,32 40 0,-26-39 0,2-1 0,1-1 0,47 36 0,-61-52 0,1-1 0,-1 0 0,1 0 0,1-1 0,0-1 0,-1 0 0,1-1 0,22 5 0,-25-8 0,0 0 0,0 0 0,0-1 0,0 0 0,0-1 0,-1 0 0,1 0 0,0-1 0,0-1 0,-1 0 0,1 0 0,12-6 0,-8 1 0,-1 0 0,20-16 0,-18 13 0,19-12 0,-29 21 0,0 0 0,0 0 0,0 0 0,0 1 0,0-1 0,1 1 0,-1 0 0,0 1 0,1 0 0,-1-1 0,1 2 0,7 0 0,6 2 0,1 1 0,20 7 0,-38-10 0,55 16 0,184 46 0,-207-56 0,-1-2 0,1-2 0,0-1 0,0-1 0,43-6 0,-65 4 0,1-1 0,-1-1 0,0 0 0,1-1 0,-1 0 0,15-9 0,-20 10 0,-1-1 0,0 0 0,0-1 0,0 1 0,-1-1 0,1 0 0,-1-1 0,0 1 0,-1-1 0,1 0 0,-1 0 0,4-8 0,-3 4 2,-1 0-1,-1 1 0,0-1 1,0 0-1,-1-1 0,0 1 1,0 0-1,-1-12 0,-1 6-8,-1-1 1,0 1-1,-1 0 0,-8-27 0,0 13-146,-1 0 0,-1 0 0,-2 1 1,-31-49-1,15 34 1,-3 1 0,-1 1 1,-2 2-1,-2 1 0,-2 3 0,-1 1 1,-1 1-1,-77-44 0,70 51-5887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1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721 952 24575,'-19'0'0,"-451"32"0,461-31 0,-83 13 0,74-10 0,0 0 0,-33 14 0,47-16 0,0-1 0,0 1 0,0 1 0,0-1 0,1 0 0,-1 1 0,1 0 0,-4 4 0,6-6 0,0-1 0,1 1 0,-1 0 0,1 0 0,-1 0 0,1 0 0,-1 0 0,1 0 0,0 0 0,-1 0 0,1 0 0,0 0 0,0 0 0,0 0 0,0 0 0,0 1 0,0-1 0,0 1 0,1-1 0,-1 1 0,1-1 0,-1 0 0,1 0 0,0 1 0,-1-1 0,1 0 0,0 0 0,0 1 0,0-1 0,0 0 0,2 1 0,4 4 0,1-1 0,1 0 0,-1 0 0,0-1 0,1 0 0,0 0 0,0-1 0,0 0 0,15 2 0,-6-1-14,0-1 0,1-1 0,-1-1-1,1-1 1,0 0 0,-1-2 0,1 0-1,28-6 1,-27 2-26,1-1 0,-1 0-1,0-2 1,0 0 0,-1-1-1,34-24 1,-32 18 11,-2-1 0,1-1-1,-2 0 1,0-2 0,-2 0-1,0-1 1,-1 0 0,-1-1 0,-1-1-1,-1 0 1,-1-1 0,-1 0-1,7-27 1,-8 14 29,-2-1 0,-1 0 0,-2 0 0,-2-1 0,-4-73 0,-3 62 0,-3 0 0,-1 0 0,-3 1 0,-17-48 0,19 71 0,0 1 0,-19-33 0,28 56 0,-1-1 0,1 1 0,-1-1 0,0 1 0,0 0 0,-3-4 0,4 6 0,1 0 0,0 0 0,0 0 0,0-1 0,0 1 0,0 0 0,0 0 0,-1 0 0,1 0 0,0 0 0,0 0 0,0 0 0,0 0 0,0 0 0,-1 0 0,1 0 0,0 0 0,0 0 0,0 0 0,0 0 0,0 0 0,-1 0 0,1 0 0,0 0 0,0 0 0,0 0 0,0 0 0,0 0 0,-1 0 0,1 1 0,0-1 0,0 0 0,0 0 0,0 0 0,-2 9 0,2 2 0,1-1 0,1 0 0,3 13 0,27 89 0,25 59-370,118 321-1574,-117-331 1177,5 17-3523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1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2088 24575,'-12'-7'0,"7"3"0,-1 0 0,1-1 0,0 1 0,0-1 0,0 0 0,-6-9 0,-21-38 0,12 12-63,1 0 0,-16-49 0,-17-91-1148,-44-275-192,26-6 102,65 428 1404,2 10-107,-37-267-424,15 0 44,24 276 467,0-14 395,1 27-431,0-1-1,0 1 1,0-1-1,0 1 1,1-1-1,-1 1 1,0-1-1,1 1 1,-1 0-1,1-1 1,0 1 0,1-3-1,-2 4-25,1 0-1,-1 0 0,0-1 1,1 1-1,-1 0 1,1 0-1,-1 0 1,0-1-1,1 1 1,-1 0-1,1 0 0,-1 0 1,1 0-1,-1 0 1,1 0-1,-1 0 1,1 0-1,-1 0 1,1 0-1,-1 0 1,0 0-1,1 0 0,-1 0 1,1 0-1,-1 1 1,1-1-1,-1 0 1,0 0-1,1 1 1,0-1-1,7 5 326,-1 0 0,1 1 0,-1 0 0,0 0 0,9 11 0,-2-3-250,114 121-186,199 275 0,-156-148 90,-164-252 0,-4-2 0,2-1 0,-1-1 0,1 1 0,0-1 0,7 7 0,-12-12 25,1 0 0,0 0 0,0-1 0,0 1 0,0 0 1,0-1-1,0 1 0,1-1 0,-1 1 0,0-1 0,0 1 0,0-1 0,0 0 1,1 0-1,-1 1 0,0-1 0,0 0 0,0 0 0,1 0 0,-1 0 1,0-1-1,0 1 0,0 0 0,1 0 0,-1-1 0,0 1 0,0-1 1,0 1-1,0-1 0,0 1 0,0-1 0,0 0 0,2-1 0,3-2 6,0-1 0,0 0-1,-1-1 1,1 1 0,4-7-1,23-36-44,-32 47 15,43-71-115,55-121-1,18-88-291,-21 48 238,-90 219 168,-2 3 0,1 0 0,1 0 0,11-18 0,-17 29 0,1-1 0,-1 1 0,0 0 0,0-1 0,0 1 0,1 0 0,-1-1 0,0 1 0,1 0 0,-1-1 0,0 1 0,1 0 0,-1 0 0,0-1 0,1 1 0,-1 0 0,0 0 0,1-1 0,-1 1 0,1 0 0,-1 0 0,1 0 0,-1 0 0,0 0 0,1 0 0,-1 0 0,1 0 0,-1 0 0,1 0 0,-1 0 0,0 0 0,1 0 0,0 0 0,0 1 0,0 0 0,-1 0 0,1 0 0,0 0 0,-1 0 0,1 0 0,0 0 0,-1 0 0,1 0 0,-1 0 0,0 1 0,1 0 0,4 19 168,0 0 0,1 32 0,-3-27-3,32 293-690,62 448-2010,-66-596 2646,22 143-1196,-47-252-2938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2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24575,'0'7'0,"1"0"0,0 0 0,0-1 0,0 1 0,4 8 0,2 10 0,138 711-2868,-84-401 2948,-41-234-65,24 144 46,-41-217-518,1 46 1,-6-49-4110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2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0 24575,'5'0'0,"0"0"0,0 1 0,0 0 0,0-1 0,0 2 0,0-1 0,0 1 0,0-1 0,-1 1 0,1 1 0,0-1 0,-1 1 0,0-1 0,8 8 0,-7-6 0,-1 1 0,0-1 0,0 1 0,0 0 0,-1 0 0,0 1 0,0-1 0,0 1 0,-1-1 0,1 1 0,-1 0 0,1 7 0,-1 0 0,0-1 0,0 1 0,-2 0 0,1-1 0,-2 1 0,-2 21 0,0-16 0,-1-1 0,-1 1 0,-1-1 0,-9 21 0,2-13 0,0-1 0,-2 0 0,0-1 0,-2-1 0,0 0 0,-24 22 0,16-21 20,0-2 0,-2 0 0,0-2 0,-1 0 0,-46 20 0,30-19-391,-1-2-1,-1-1 1,-52 10 0,39-15-6455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2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1 395 24575,'0'0'0,"1"0"0,9-2 0,16-4 0,19-7 0,20-13 0,24-15 0,21-13 0,9-6-1015,-1 2 1015,-10 3 0,-19 9 0,-25 12-7176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21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1530 24575,'0'0'0,"0"0"0,12 0 0,26 0 0,33-2 0,32-4 0,28-9 0,19-21-1447,5-23 1447,-18-5 0,-33 7-6744</inkml:trace>
  <inkml:trace contextRef="#ctx0" brushRef="#br0" timeOffset="1">818 1 24575,'20'14'0,"22"21"0,23 28-177,-2 2 0,62 85 0,-71-80-169,-3 3 1,-4 1 0,-2 3-1,60 147 1,-83-165 123,-3 1 1,20 112 0,-32-122 167,-3-1 1,-1 1 0,-3 0 0,-6 52 0,1-60-51,-2 0 1,-1-1-1,-3 0 1,-1-1-1,-2 0 1,-2-1-1,-1-1 1,-2 0-1,-2-1 1,-1-1-1,-37 45 0,0-17-621,13-20-2310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23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35 24575,'0'0'0,"-1"0"0,1 0 0,-1 0 0,1 0 0,0 0 0,-1 0 0,1 1 0,-1-1 0,1 0 0,-1 0 0,1 1 0,0-1 0,-1 0 0,1 0 0,0 1 0,-1-1 0,1 1 0,0-1 0,-1 1 0,0 2 0,0 0 0,0 1 0,0-1 0,0 0 0,1 1 0,-1-1 0,1 0 0,0 1 0,0-1 0,1 7 0,1 8 0,1-1 0,1 1 0,1-1 0,0 0 0,1 0 0,16 31 0,-4-14 0,1-2 0,32 39 0,-33-48-31,1-2-1,1 0 1,0-2-1,2 0 1,0-1 0,28 16-1,-20-16-58,0-2 1,1-1-1,1-2 1,56 17-1,-52-21 90,0-1 0,0-2 0,1-1 0,0-2 0,0-1 0,0-2 0,0-2 0,0-1 0,-1-2 0,1-1 0,-1-3 0,0 0 0,-1-2 0,56-26 0,-54 18 0,-1-2 0,0-2 0,33-27 0,-44 29 0,0-1 0,-1-1 0,-2-2 0,27-35 0,-41 49 0,-1 0 0,0-1 0,-1 1 0,0-1 0,-1-1 0,6-20 0,-10 27 0,1 1 0,-1-1 0,-1-1 0,1 1 0,-1 0 0,0 0 0,-1 0 0,1 0 0,-1 0 0,0 0 0,-1 0 0,1 0 0,-1 1 0,0-1 0,-1 0 0,-4-7 0,3 7 15,0-1 0,-1 1 0,0-1 0,-1 1 0,1 1 0,-1-1 0,0 1 0,-1 0 0,1 1 0,-1-1 0,-8-3 0,5 3 27,-1 1 0,1 1 1,-1-1-1,1 2 0,-1 0 0,0 0 1,-16 0-1,6 2-25,0 1-1,1 1 1,-1 1 0,1 0-1,0 2 1,0 0 0,0 2 0,-25 11-1,10-1-76,2 2-1,0 1 0,2 2 1,0 1-1,1 1 1,2 1-1,0 2 0,2 1 1,-23 31-1,16-14-40,2 2 0,3 0 0,1 2 0,2 1 0,-28 85 0,34-76 101,3 2 0,2 0 0,-6 76 0,15-84 0,3-1 0,3 1 0,1-1 0,11 61 0,-7-83-36,1 1 0,2-2 0,1 1 0,1-1 0,1-1 0,1 0 1,2 0-1,19 26 0,-20-34 6,2-1 1,0 0 0,1-1-1,0-1 1,2-1 0,0 0-1,1-1 1,0-1 0,1-1-1,37 16 1,-27-17 29,0-1 0,1-2 0,0-1 0,0-2 0,1-1 0,0-2 0,63-1 0,-73-3 0,1 0 0,0-2 0,-1-1 0,0-1 0,0-1 0,0-1 0,-1-1 0,0-1 0,0-1 0,-1 0 0,39-28 0,-28 14 0,-1-2 0,-2-1 0,0-1 0,-2-2 0,-1-1 0,-1-1 0,-2-1 0,-1-1 0,22-47 0,-33 56 0,-1 1 0,10-41 0,-16 49 0,-1 0 0,-1-1 0,0 1 0,-1 0 0,-2-21 0,0 29 49,0 1 0,0-1-1,0 1 1,-1-1 0,-1 1 0,-2-7 0,4 11-19,0 1 0,0-1 0,-1 1 1,1 0-1,-1 0 0,1 0 0,-1 0 0,0 0 1,0 0-1,0 0 0,0 1 0,0-1 1,0 0-1,0 1 0,-1 0 0,1 0 1,0-1-1,-1 1 0,1 1 0,-4-2 0,2 1 8,1 1 0,-1 0 0,1 0 0,-1 0 0,0 0 0,1 1 0,-1-1 0,1 1-1,-6 1 1,1 1 59,1 0 1,0 1-1,-11 6 0,5-1-83,0 1-1,0 0 1,1 1 0,1 1 0,0 0 0,0 0 0,1 1-1,-16 27 1,10-11-16,1 1-1,2 1 1,-14 45-1,18-42-27,0 1-1,3 0 1,-4 61 0,9-49-60,2 0 1,9 61 0,6-18-41,4-1 1,46 124-1,-64-205 129,4 8-9,-1-1-1,5 29 1,-9-39 21,-1 0 1,0 0-1,0 0 1,0 0 0,0 0-1,-1 0 1,0 0-1,0 0 1,0 0-1,-1-1 1,1 1-1,-1 0 1,-4 6 0,0-2 95,-1 1 1,1-2 0,-2 1 0,0-1 0,-15 13-1,-49 32-121,59-44 30,-120 75-1381,79-50-5461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20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24575,'93'-5'0,"-16"1"0,400-1-488,-144 3-170,105-5-852,408-4-134,1016 33 1298,-405-24 346,-673-1-749,-148 2 198,-495-1 603,209-2 966,-118-3 2996,-208 5-3835,-8 1-406,0 1-1,28 2 1,-31 0-6599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23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24575,'0'0'0,"4"0"0,8-2 0,14-3 0,12 1 0,10-3 0,3 1 0,-5 2 0,-7 0 0,-12 2-8191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23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24575,'0'0'0,"0"0"0,0 0 0,2 0 0,10 0 0,22 0 0,26 0 0,26-4 0,27-11 0,23-15 0,3-11-1351,-22 1-5489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24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24575,'5'10'0,"3"10"0,0 0 0,-1 1 0,-1 0 0,-1 0 0,3 36 0,-6-40 0,-1 1 0,-1 0 0,-1 0 0,-1 0 0,0-1 0,-1 1 0,-7 21 0,8-33 0,0 0 0,0 0 0,-1-1 0,0 1 0,0-1 0,0 1 0,-1-1 0,-6 7 0,8-10 0,1-1 0,-1 1 0,0-1 0,0 1 0,0-1 0,0 0 0,0 0 0,0 0 0,0 0 0,0 0 0,-1 0 0,1 0 0,0-1 0,-1 1 0,1-1 0,0 0 0,-1 0 0,1 0 0,0 0 0,-1 0 0,1 0 0,0-1 0,-1 1 0,-3-2 0,0 0 0,0-1 0,0 0 0,1 0 0,-1 0 0,1-1 0,0 0 0,0 0 0,0 0 0,1 0 0,-1-1 0,1 0 0,-4-6 0,3 4 0,0-1 0,1 0 0,-1 0 0,2 0 0,-1-1 0,1 1 0,-4-18 0,7 23 0,-1-1 0,1 0 0,-1 1 0,1-1 0,0 1 0,0-1 0,1 0 0,-1 1 0,1-1 0,1-4 0,-1 6 0,0 0 0,0 0 0,0 0 0,0 1 0,0-1 0,1 0 0,-1 0 0,1 1 0,-1-1 0,1 1 0,-1-1 0,1 1 0,0 0 0,0 0 0,0 0 0,-1 0 0,1 0 0,4-1 0,4-1 0,-1 1 0,1 1 0,0 0 0,0 0 0,0 1 0,-1 0 0,1 1 0,18 3 0,-2 1 0,0 0 0,-1 2 0,1 1 0,-1 1 0,-1 1 0,0 1 0,0 1 0,33 23 0,-41-23 0,0 0 0,-1 1 0,-1 1 0,0 0 0,-1 1 0,0 1 0,-2-1 0,0 2 0,0 0 0,-2 0 0,0 1 0,7 21 0,-9-18-19,-1 0-1,-1 0 0,-1 0 1,-1 1-1,-1-1 0,-1 38 1,-3-30-42,-1 1 1,-1 0-1,-2-1 1,-12 37-1,2-21-90,-43 85 0,-36 29 13,17-49 436,-12 18-1814,71-95-4577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24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24575,'0'0'0,"0"0"0,0 0 0,4 0 0,6-4 0,7-3 0,-1 0-8191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41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24575,'-1'1'0,"1"-1"0,-1 0 0,1 1 0,-1-1 0,1 1 0,-1-1 0,1 1 0,-1 0 0,1-1 0,0 1 0,-1-1 0,1 1 0,0 0 0,-1 1 0,-2 3 0,1 1 0,0 0 0,0-1 0,1 1 0,0 0 0,-2 10 0,-2 33 8,2 80-1,13 55-200,1-77 14,5 1 0,4-2 0,5-1 1,68 180-1,-76-244 179,2 0 0,1-2 0,3-1 0,39 54 0,-43-69 0,1 0 0,1-2 0,1 0 0,0-1 0,2-1 0,0-2 0,42 24 0,-40-28-44,0-1 1,1-2 0,1 0-1,0-2 1,0-1 0,0-1-1,1-1 1,0-2 0,34 0-1,-3-4-1199,83-14 0,60-20-2956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42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1 443 24575,'0'0'0,"2"-2"0,8-5 0,20-10 0,27-13 0,35-16 0,35-11 0,30-7-1850,21-5 1850,51-10-2881,-13 7-579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42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24575,'0'0'0,"0"0"0,10-2 0,25 0 0,50 1 0,59 3 0,53-2 0,31-7-2938,-10-5 2938,-42 1-5253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42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314 598 24575,'-2'3'0,"1"0"0,0 1 0,0-1 0,0 1 0,1-1 0,-1 1 0,1-1 0,0 7 0,0 1 0,-2 42 0,7 57 0,14 54 0,-12-115 0,3-1 0,16 51 0,-20-80 0,1-1 0,1 0 0,1-1 0,0 0 0,1 0 0,1-1 0,0 0 0,19 19 0,-15-20-22,0-1-1,2-1 0,-1-1 1,2 0-1,29 15 0,-23-15-54,1-2 0,1 0-1,47 10 1,-25-12-265,0-2 0,1-1 0,-1-3 0,71-6 0,-1-8-5694</inkml:trace>
  <inkml:trace contextRef="#ctx0" brushRef="#br0" timeOffset="1">0 218 24575,'0'0'0,"2"-2"0,8-2 0,20-5 0,31-6 0,41-6 0,37-8 0,20-4-1688,4-4 1688,-15 0 0,-34 7-6503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4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24575,'0'0'0,"4"-2"0,26-2 0,46-7 0,53-5 0,46-3 0,6-1-2731,-29 3-2729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43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34 24575,'-5'9'0,"3"-3"0,-20 56 0,-26 112 0,11 69 0,35-231 0,-2 29 0,1 0 0,3 59 0,1-94 0,-1 0 0,1 0 0,0 0 0,1 0 0,0-1 0,0 1 0,0 0 0,0-1 0,1 1 0,0-1 0,0 0 0,1 1 0,0-2 0,-1 1 0,1 0 0,1-1 0,-1 0 0,1 0 0,0 0 0,0 0 0,9 4 0,1 0 2,0 0 0,1-1 0,0-1-1,0-1 1,33 6 0,90 4-176,-67-12-71,1-3-1,0-3 1,0-4 0,74-15-1,41-25-2187,-1-9-1935</inkml:trace>
  <inkml:trace contextRef="#ctx0" brushRef="#br0" timeOffset="1">102 1 24575,'4'11'0,"33"74"0,0 10 0,10 41-425,2 39-1278,50 372 172,-55 7 638,-35-379 757,3-34-405,2-37-65,1-30-1750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21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24575,'0'0'0,"0"0"0,0 2 0,0 6 0,-1 0 0,0-1 0,0 1 0,-3 8 0,-2 7 0,-1 10 0,-43 246 0,43-214-75,3 0-1,3 0 1,9 76-1,41 193-226,22-27 302,-13-60 0,-51-211-253,-2 0 0,-1 0 0,-2 1 0,-2 38 0,-2-43-6069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44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838 210 24575,'-8'-7'0,"-1"0"0,-1 1 0,1 0 0,-18-7 0,26 12 0,-65-28-191,-111-34-1,-79 3-191,212 53 383,-89-4 0,126 11 0,0 0 0,0 1 0,0-1 0,1 1 0,-1 1 0,0-1 0,0 1 0,-7 4 0,12-5 0,0 0 0,0 0 0,0 0 0,0 1 0,0-1 0,1 1 0,-1 0 0,1-1 0,-1 1 0,1 0 0,0 0 0,0 0 0,-1 0 0,1 0 0,1 0 0,-1 0 0,0 0 0,0 0 0,1 0 0,-1 1 0,1-1 0,0 0 0,0 0 0,0 1 0,0-1 0,0 0 0,0 0 0,1 4 0,1 3 0,0 0 0,0 1 0,1-1 0,0 0 0,7 12 0,7 11 0,24 34 0,182 236-623,-24-36-323,-143-184 693,59 116-1,-94-156 223,17 50 0,-32-74 29,-1 0 0,-1 1 1,0 0-1,-1 0 0,0 28 1,-3-42-2,0 0 0,0 1 0,-1-1 0,1 1 0,-2-1 0,1 0 0,0 1 0,-1-1 0,-4 8 0,5-10 19,0-1-1,-1 0 1,1 0-1,-1-1 1,1 1-1,-1 0 0,0-1 1,0 1-1,0-1 1,0 1-1,0-1 1,0 0-1,0 0 1,0 1-1,0-2 1,-1 1-1,1 0 1,0 0-1,-1-1 1,1 1-1,0-1 1,-1 0-1,-3 0 1,0 0 133,-1-1 0,1 0 0,-1 0 0,1 0 0,0-1 1,-1 0-1,1-1 0,0 1 0,0-1 0,1 0 1,-9-6-1,4 2-21,-1-1-1,1-1 1,0 0 0,-15-19-1,16 16-111,0 0-1,1 0 1,1-1-1,0 0 1,1-1-1,0 1 1,-5-20 0,6 15-8,1-1 0,1 0 0,1 0 0,0 0 0,2-24 0,2 18-91,1 0 1,0 0-1,2 0 1,1 1-1,1-1 1,1 1-1,2 1 1,0 0-1,14-24 1,-5 18-91,0 1 0,2 1 0,1 1 0,39-36 0,-22 27-433,2 2 0,55-34 0,4 9-3880,-96 55 4260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44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1241 69 24575,'-9'-7'0,"-4"1"0,0 0 0,0 1 0,-1 1 0,1 0 0,-20-3 0,31 7 0,-64-12-381,-127-5 0,-71 22-380,50 17 763,150-11-8,-80 24 1,125-30-2,0 2 1,0 0 0,0 1-1,1 0 1,0 2 0,-18 13-1,33-21 7,0 0 0,0 0 0,0 1 0,0 0 0,1-1 0,-1 1 0,1 0 0,0 0 0,0 0 0,0 1 0,0-1 0,0 0 0,1 1 0,0-1 0,-1 1 0,0 5 0,2-6 0,0 0 0,0 0 0,1 0 0,-1 0 0,1 0 0,-1 0 0,1 0 0,0 0 0,0 0 0,1 0 0,-1 0 0,0 0 0,1-1 0,0 1 0,-1-1 0,1 1 0,0-1 0,0 1 0,1-1 0,1 2 0,5 3 76,1 1 0,-1-2 0,1 1 0,0-1 0,0-1 0,1 0 0,-1 0 0,1-1 0,12 3 0,3-1 114,-1-1 0,1-1 0,27 0 0,-8-3-254,0-2-1,0-2 1,-1-2-1,0-2 1,0-2 0,0-1-1,-1-3 1,-1-1 0,0-3-1,-1-1 1,-1-2-1,48-31 1,-59 30 64,30-27 0,-49 39 0,-9 8-1,0 0-3,0 0 1,-1 1 0,1-1 0,0 1 0,0-1-1,-1 1 1,1-1 0,0 1 0,0-1-1,2 0 1,-3 1 9,0 1 1,1-1-1,-1 0 0,1 0 0,-1 0 0,0 0 1,1 1-1,-1-1 0,1 0 0,-1 1 0,0-1 1,1 0-1,-1 0 0,0 1 0,0-1 0,1 1 1,-1-1-1,0 0 0,0 1 0,1-1 0,-1 1 1,0-1-1,0 0 0,0 1 0,0-1 0,0 1 1,0-1-1,0 1 0,0 0 0,4 14 179,-2 1-1,0 0 1,0 21 0,0-5-179,5 88-6,21 1280-3310,-36-1083 1935,6-258-2131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45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1 888 24575,'7'-1'0,"113"-16"0,44-6 0,94-8-546,95-8-2184,83-10-547,70-10 460,49-9 1381,125-21-905,193-24 478,1 12 853,521-14 631,-6 42 395,-948 54-16,-53 3 92,-56 4 276,-50 2-54,-49 2 576,-48 3-668,-46 1 255,-105 3 124,97-6 1731,-125 6-1943,0 1-1,0-1 0,0-1 0,0 1 1,0-1-1,0 0 0,0 0 1,8-5-1,-3-3-987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5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0 24575,'-6'1'0,"0"2"0,0-1 0,0 1 0,0 1 0,0-1 0,0 1 0,-5 4 0,10-7 0,-26 19 0,-45 44 0,-19 35 0,37-36-375,3 3 1,-54 92-1,71-99 332,2 2 1,3 2 0,-25 80 0,42-101 42,1 1 0,3 0 0,1 1 0,2-1 0,2 1 0,5 75 0,3-64 0,3 0 0,2-1 0,2-1 0,39 103 0,-27-100-128,2-1 0,2-1 0,2-2 1,3-1-1,2-1 0,3-2 0,1-2 1,81 74-1,-25-40-5620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50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91 404 24575,'-1'1'0,"-1"-1"0,1 1 0,0-1 0,0 1 0,0 0 0,0-1 0,0 1 0,0 0 0,0 0 0,0-1 0,0 1 0,-1 2 0,-1 0 0,-5 4 0,2 0 0,-1 0 0,1 1 0,0 0 0,0 0 0,1 0 0,0 1 0,1-1 0,0 1 0,-5 15 0,8-18 0,-1 1 0,1 0 0,0 0 0,0 0 0,1 0 0,0-1 0,0 1 0,0 0 0,1 0 0,0 0 0,1 0 0,0-1 0,0 1 0,0-1 0,1 1 0,3 6 0,-1-5 0,1 1 0,0-1 0,1 0 0,0-1 0,0 1 0,1-1 0,0-1 0,0 0 0,0 0 0,1 0 0,17 8 0,2-2 0,0-1 0,52 13 0,-54-17 0,1-1 0,0-2 0,35 1 0,-53-4 0,1-1 0,-1 0 0,1-1 0,-1 0 0,1-1 0,-1 0 0,1-1 0,-1 1 0,0-2 0,0 1 0,-1-1 0,16-9 0,-21 10 0,0 1 0,0-1 0,0 0 0,0 0 0,0 0 0,-1 0 0,1 0 0,-1 0 0,0-1 0,0 1 0,0-1 0,0 0 0,0 0 0,-1 1 0,0-1 0,0 0 0,0 0 0,0 0 0,-1 0 0,0 0 0,1-1 0,-1 1 0,-1 0 0,1 0 0,-2-6 0,0 0 0,-1 0 0,-1 0 0,0 0 0,0 0 0,-1 1 0,0-1 0,-1 1 0,-12-15 0,-1 2 0,0 1 0,-2 1 0,-31-24 0,-75-46 0,86 63 0,35 23 0,0 0 0,0 1 0,1-1 0,-1 0 0,1-1 0,0 1 0,1-1 0,-8-10 0,11 14 0,0 0 0,1 0 0,-1 0 0,1 0 0,-1 0 0,1-1 0,0 1 0,-1 0 0,1 0 0,0 0 0,0-1 0,0 1 0,0 0 0,0 0 0,0-1 0,0 1 0,1 0 0,-1 0 0,0-1 0,1 0 0,0-1 0,1 1 0,-1 0 0,0 0 0,1 0 0,0 0 0,-1 0 0,1 0 0,0 0 0,4-2 0,5-3 0,1 0 0,-1 1 0,2 1 0,-1-1 0,1 2 0,-1 0 0,23-4 0,4 1 0,1 2-1,-1 1 0,76 4 0,-46 5-391,95 19 1,-121-14 323,0 0 1,72 30-1,-93-31 54,0 2 0,-1 1-1,0 0 1,-1 1 0,-1 2 0,29 26 0,-31-24 11,-1 2 0,-1 0 0,-1 0 1,24 44-1,-19-23 88,27 76 0,-42-107 368,-4-9-446,0 0-1,0 0 0,0 0 0,1 0 0,-1 0 0,0 0 0,0 1 1,0-1-1,0 0 0,0 0 0,0 0 0,0 0 0,0 0 0,0 0 0,0 0 1,0 0-1,1 0 0,-1 0 0,0 0 0,0 0 0,0 0 0,0 0 1,0 0-1,0 0 0,0 0 0,0 0 0,0 0 0,0 0 0,1 0 1,-1 0-1,0 0 0,0 0 0,0 0 0,0 0 0,0 0 0,0 0 0,0 0 1,0-1-1,0 1 0,0 0 0,0 0 0,1 0 0,-1 0 0,5-15 173,-3 10-174,2-9-2,101-294 21,-88 268-24,1 1 0,3 1-1,1 1 1,1 0 0,41-48-1,-56 76 1,0 1 0,0-1 0,1 2 0,0-1 0,14-8 0,-20 14 0,0 0 0,1 0 0,-1 1 0,1 0 0,0-1 0,-1 1 0,1 0 0,0 1 0,-1-1 0,1 1 0,0 0 0,0 0 0,0 0 0,-1 0 0,1 0 0,0 1 0,0 0 0,-1 0 0,1 0 0,4 2 0,3 2 0,1 1 0,-1 1 0,0 0 0,-1 0 0,11 10 0,46 48 0,-60-58 0,49 54 0,55 80 0,36 74 0,-145-213-36,6 12-407,2 0 0,17 19 0,-13-21-6383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51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24575,'4'7'0,"47"64"0,7 11 0,19 37-452,126 243-1924,-20 12 774,41 127 1302,-173-369-439,61 255 0,-95-304-1244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51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0 269 24575,'0'-1'0,"1"1"0,-1-1 0,0 1 0,0-1 0,0 1 0,1-1 0,-1 1 0,0 0 0,1-1 0,-1 1 0,0-1 0,1 1 0,-1 0 0,0-1 0,1 1 0,-1 0 0,0-1 0,1 1 0,-1 0 0,1 0 0,0-1 0,0 1 0,23-13 0,0 1 0,1 2 0,48-15 0,-71 25 0,42-13-52,1 2 0,0 3 0,0 1 0,1 2 0,0 2 0,0 3 0,58 5 0,-61 1 24,0 1 0,-1 2 0,0 2-1,-1 1 1,0 3 0,-1 1-1,71 40 1,-86-41 25,-1 2 0,39 34 0,-52-41 19,0 1 1,-1 1 0,0 0-1,0 0 1,-2 1 0,15 26-1,-16-17 519,-9-29-535,1-1 0,0 1 0,1-1 0,0-9 0,0 3 0,0-2 0,1-1 0,0 1 0,1 0 0,5-18 0,-5 25 0,1 0 0,0 1 0,1-1 0,0 1 0,0 0 0,1 0 0,0 0 0,0 1 0,7-8 0,-5 7-1,1 1 0,0 0 0,1 0-1,-1 1 1,1 0 0,1 0 0,-1 1 0,16-7-1,-10 7 7,0 1-1,0 0 1,0 0-1,0 2 1,21-2 0,-2 4-46,0 2 1,-1 0-1,0 3 1,61 15-1,-22 1-433,114 49-1,62 48 467,-197-93-91,-27-13 83,48 21 5,-62-29 12,1 0-1,0-1 0,0 0 0,20 2 0,-28-5 5,-1 0 0,1 0 0,0 0-1,0 0 1,-1 0 0,1-1 0,0 1 0,-1-1-1,1 1 1,-1-1 0,1 0 0,-1 0-1,1-1 1,-1 1 0,1 0 0,-1-1-1,2-1 1,-1 1 55,-1-1 0,0 0-1,0 1 1,0-1 0,0 0 0,-1 0-1,1 0 1,-1 0 0,1 0 0,-1 0-1,0 0 1,-1-1 0,2-4 0,-1-5-29,0-1 1,0 0-1,-2 1 1,0-1 0,0 1-1,-1-1 1,-1 1-1,0 0 1,-1 0-1,-6-14 1,0 3-32,-1 0-1,-1 1 1,-1 1 0,-22-29-1,24 36 1,-1 1 0,-1 0 0,0 1 0,0 1 0,-23-16 0,28 23 0,1 1 0,-1-1 0,-1 1 0,1 1 0,-15-5 0,18 7 0,0 0 0,-1 0 0,1 0 0,-1 1 0,1 0 0,-1 0 0,1 0 0,-1 1 0,1 0 0,-7 1 0,9-1 5,0 0 0,0 0-1,0 1 1,0-1 0,0 1 0,0-1-1,1 1 1,-1 0 0,0 0 0,1 0-1,-1 1 1,1-1 0,0 1-1,0-1 1,0 1 0,0 0 0,0-1-1,1 1 1,-1 0 0,1 0 0,0 0-1,0 1 1,0-1 0,-1 5-1,1 1-189,0 0 0,0 0-1,1 1 1,0-1-1,1 0 1,0 0-1,3 14 1,9 23-6641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52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24575,'0'0'0,"0"2"0,4 6 0,8 21 0,18 40 0,19 49 0,14 49 0,9 38-2774,8 27 2774,8 13-3157,2-12 3157,0-21 0,-3-29-1764,-6-30 1764,-13-31-746,-19-37 996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52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1436 0 24575,'-6'2'0,"0"0"0,-1 0 0,-7 4 0,-2 1 0,-52 26-168,1 3 0,2 3 0,2 2 0,-104 90 0,142-110 168,1 2 0,1 0 0,-19 28 0,35-42 0,0 2 0,1-1 0,0 1 0,-7 19 0,11-22 0,-1-1 0,1 1 0,1 0 0,0 0 0,0 0 0,0 0 0,2 17 0,1-14 0,0 1 0,0 0 0,2-1 0,-1 0 0,9 18 0,0-6 0,22 34 0,4-6 0,61 64 0,-56-68 0,53 75 0,-89-111 0,0 1 0,0-1 0,-1 2 0,-1-1 0,0 1 0,-1-1 0,6 27 0,-9-29 0,0 1 0,-1 0 0,0 0 0,0 0 0,-1-1 0,0 1 0,-1 0 0,-1-1 0,1 1 0,-7 14 0,1-8-50,0 0-1,-2 0 1,0 0-1,-1-1 1,0-1-1,-1 0 1,-1 0-1,-18 16 1,-3-2-232,0-2 1,-61 36-1,18-20 120,-144 61 0,-93-1 226,267-90 151,0-3 0,-62 6 0,99-15-143,0 0 0,-14-2 1,22 0-143,0 1 0,0 0 1,0-1-1,0 1 1,0-1-1,0 1 1,0-1-1,0 0 1,0 0-1,1 0 1,-1 0-1,0 0 0,1-1 1,-1 1-1,0 0 1,-1-3-1,2 3-538,0-1 0,0 0 0,0 1 0,1-1 0,-1 0 0,0 1 0,1-1 0,-1-3 1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5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24575,'6'6'0,"124"137"0,63 62 0,-183-196 0,0 0 0,0-1 0,1 0 0,0-1 0,23 12 0,-29-17 0,0-1 0,0 1 0,0-1 0,0 1 0,0-1 0,0-1 0,1 1 0,-1-1 0,0 0 0,0 0 0,1-1 0,-1 1 0,0-1 0,0 0 0,0-1 0,0 1 0,8-4 0,0-2 0,-1 0 0,0-1 0,0 0 0,-1 0 0,0-2 0,14-15 0,52-68 0,-76 92 0,45-64 0,-18 24 0,-26 38 0,9-9 0,-11 12 0,0 0 0,1-1 0,-1 1 0,0 0 0,1 0 0,-1 0 0,0 0 0,1 0 0,-1 0 0,1-1 0,-1 1 0,0 0 0,1 0 0,-1 0 0,1 0 0,-1 0 0,0 0 0,1 1 0,-1-1 0,0 0 0,1 0 0,-1 0 0,0 0 0,1 0 0,-1 1 0,1-1 0,-1 0 0,0 0 0,0 0 0,1 1 0,-1-1 0,0 0 0,1 0 0,-1 1 0,0-1 0,0 0 0,1 1 0,2 3 0,-1 0 0,0 0 0,1 0 0,-1 1 0,0-1 0,1 8 0,8 35 0,-8-28 0,17 96 0,-1 40-381,27 538-1535,-71 1 156,17-619-2374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2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24575,'4'0'0,"0"0"0,0 1 0,0 0 0,0 0 0,5 2 0,1 0 0,-1-1 0,305 78 0,157-36-1206,5-39 132,-39-2 806,404 46-1225,-234-10-354,91-10 1462,59 2 418,300 3-978,-231-23 1009,-10 0-1,-184-30 498,-4-54-1,-113-25 4553,-512 97-5140,-1 1 0,1-1 0,-1 0 0,1 0 0,-1 0 0,0 0 0,0-1 0,1 1 0,-1 0-1,0-1 1,0 0 0,0 1 0,0-1 0,-1 0 0,1 0 0,0 0 0,-1 0 0,1 0 0,1-4 0,4-7-6799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53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2 830 24575,'9'0'0,"0"0"0,5-1 0,0 1 0,0 1 0,-1 0 0,1 1 0,24 7 0,-16-1 0,-1 1 0,-1 1 0,0 1 0,0 0 0,20 17 0,-4 0 0,52 53 0,-68-61 0,0 1 0,-1 2 0,-1 0 0,24 42 0,-37-55 0,0 0 0,-1 1 0,0 0 0,-1 0 0,0 0 0,2 15 0,-4-18 0,0 0 0,-1 0 0,-1 0 0,1 0 0,-1 0 0,0 0 0,-1 0 0,0 0 0,-5 14 0,2-12 0,0-1 0,0 1 0,0-2 0,-1 1 0,-1 0 0,1-1 0,-1 0 0,-1-1 0,-13 12 0,11-11 0,-1-1 0,-1 0 0,1 0 0,-1-1 0,0-1 0,-1 0 0,-18 5 0,19-7 0,0 0 0,-1-1 0,1-1 0,-1 0 0,0-1 0,1 0 0,-25-4 0,27 2 0,1 0 0,-1-1 0,1 0 0,0-1 0,0 0 0,0 0 0,0-1 0,1 0 0,0 0 0,-13-11 0,12 7 3,1 0-1,0 0 1,0 0-1,1-1 1,0 0-1,1-1 1,-8-15-1,7 9-13,0 0-1,2 0 1,0-1-1,-4-25 1,5 4-177,2 0 0,1 1 0,2-1 0,6-43 0,4 3 164,4-1-1,3 2 1,4 0 0,3 2-1,3 0 1,3 2-1,66-112 1,-70 143 24,41-49 0,-49 69 0,1 2 0,1 0 0,34-26 0,-46 40 0,1 0 0,0 1 0,1 0 0,-1 0 0,1 1 0,16-5 0,-22 9 0,1 0 0,0 0 0,-1 0 0,1 0 0,0 1 0,-1 0 0,1 0 0,0 1 0,0-1 0,-1 1 0,1 0 0,-1 1 0,1-1 0,-1 1 0,8 4 0,-4-1 0,1 1 0,-1 0 0,0 1 0,-1 0 0,1 0 0,11 14 0,-2 1 0,24 38 0,31 73-212,-27-27-284,-5 2 1,-4 2-1,30 153 0,25 349-1345,-76-460 1104,13 44 209,-17-143-1190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2:54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1 894 24575,'0'0'0,"1"0"0,0 1 0,0-1 0,-1 0 0,1 0 0,0 0 0,0 0 0,0 0 0,-1 0 0,1 0 0,0 0 0,0-1 0,5 1 0,54-5 8,85-18-1,54-28-190,-113 22-121,-2-3 0,105-57 1,-75 26 336,104-78 1,-183 116-43,0-1 0,30-32 0,-55 48 6,0-1 0,0 0 1,-1 0-1,-1-1 0,0 0 1,-1-1-1,0 1 0,-1-2 0,8-23 1,-12 28 38,0 1 0,-1 0-1,0 0 1,0-1 0,-1 1 0,0-1 0,-1 1 0,0 0 0,0-1 0,-1 1-1,0 0 1,0 0 0,-4-8 0,3 11-9,1-1 0,-1 1 1,0 0-1,0 0 0,0 0 0,-1 0 0,0 1 1,0-1-1,0 1 0,0 0 0,-1 0 0,1 1 1,-1-1-1,0 1 0,0 0 0,-1 0 0,1 1 1,-11-4-1,12 5-25,0 0 1,1 1-1,-1-1 1,0 1 0,0 0-1,0 0 1,0 0-1,0 0 1,1 1 0,-1-1-1,0 1 1,0 0-1,1 0 1,-1 1-1,1-1 1,-1 1 0,1-1-1,-6 5 1,6-4-3,-1 2 0,0-1-1,1 0 1,0 1 0,0-1 0,0 1 0,0 0 0,0 0 0,1 0 0,0 0 0,-1 1 0,2-1-1,-1 1 1,-2 8 0,3-5 0,0 0 0,0 0 0,0 0 0,1 0 0,0 0 0,3 13 0,0-5 0,0 0 0,10 23 0,1-3 0,2 0 0,1-2 0,33 50 0,-17-37 0,68 74 0,-83-102 0,0 0 0,2-2 0,0 0 0,31 19 0,-44-31 0,1-1 0,-1 0 0,1 0 0,1-1 0,-1 0 0,0 0 0,1-1 0,-1 0 0,1-1 0,0 0 0,-1 0 0,1-1 0,0 0 0,0 0 0,-1-1 0,17-3 0,-11-1 0,-1 0 0,1-1 0,-1 0 0,0-1 0,0-1 0,21-16 0,63-63 0,-95 85 0,131-136 0,-122 125 0,-11 13 0,4-4 0,-1 0 0,1 1 0,0-1 0,0 1 0,5-3 0,-8 5 0,1 0 0,-1 1 0,1-1 0,-1 1 0,1-1 0,-1 1 0,1-1 0,-1 1 0,1 0 0,-1 0 0,1 0 0,-1 0 0,1 0 0,-1 0 0,1 0 0,0 1 0,-1-1 0,1 0 0,-1 1 0,1-1 0,1 2 0,6 3 0,-1 1 0,0 0 0,0 1 0,-1-1 0,0 2 0,0-1 0,6 9 0,15 19 0,-2 2 0,-1 1 0,-2 0 0,-2 2 0,16 43 0,-32-72 0,-1 0 0,0 1 0,-1-1 0,3 19 0,-5-29 0,-1-1 0,0 0 0,0 1 0,0-1 0,0 0 0,0 1 0,0-1 0,0 0 0,0 1 0,0-1 0,0 0 0,0 1 0,0-1 0,0 0 0,0 1 0,0-1 0,0 0 0,0 1 0,0-1 0,0 0 0,-1 1 0,1-1 0,0 0 0,0 1 0,0-1 0,0 0 0,-1 0 0,1 1 0,0-1 0,-1 0 0,0-1 0,1 1 0,-1-1 0,1 1 0,-1-1 0,1 1 0,-1-1 0,1 1 0,-1-1 0,1 1 0,0-1 0,-1 0 0,1 1 0,0-1 0,-1-1 0,-8-21 0,0-1 0,2 1 0,-6-29 0,-7-76 0,18 113 0,-3-38 0,5 46 0,0 1 0,1-1 0,-1 1 0,1-1 0,1 1 0,1-7 0,-3 12 0,1-1 0,-1 1 0,1 0 0,-1 0 0,1-1 0,0 1 0,-1 0 0,1 0 0,0 0 0,0 0 0,0 0 0,0 0 0,0 0 0,0 0 0,0 0 0,0 0 0,0 0 0,0 1 0,0-1 0,1 0 0,-1 1 0,0-1 0,1 1 0,-1-1 0,0 1 0,1 0 0,-1 0 0,0 0 0,1-1 0,-1 1 0,0 0 0,1 1 0,-1-1 0,1 0 0,-1 0 0,0 0 0,2 2 0,4 0 0,-2 0 0,1 1 0,0 0 0,0 0 0,-1 0 0,0 1 0,6 4 0,5 6 0,1 2 0,-2 0 0,0 1 0,-1 0 0,-1 1 0,0 1 0,-2 0 0,0 0 0,-1 1 0,9 27 0,-16-40 0,-1 0 0,-1-1 0,1 1 0,0 9 0,-1-25 0,1 1 0,0-1 0,0 0 0,5-9 0,17-34 0,-23 49 0,0 1 0,4-8 0,0 0 0,1 0 0,7-10 0,-11 17 0,0 1 0,0-1 0,1 1 0,-1 0 0,0 0 0,1 0 0,0 0 0,-1 0 0,1 0 0,0 1 0,0 0 0,0-1 0,0 1 0,0 0 0,0 0 0,4 0 0,-2 1 0,1-1 0,-1 1 0,0 1 0,1-1 0,-1 1 0,0 0 0,0 1 0,0-1 0,7 3 0,4 3 0,25 15 0,-9-1-25,-2 0 0,-1 2 0,0 1-1,-2 1 1,-1 1 0,-1 2 0,24 33-1,-9-3-609,-3 1 0,55 116 0,-59-100-5449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3:21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24575,'0'6'0,"10"71"0,-8-68 0,18 91 0,13 40-528,12 34-1586,102 413 277,-23 11 792,13 537 1045,-132-493-2629,-23-340 2587,17-300 46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3:21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24575,'11'1'0,"87"2"0,30-3 0,72-4-546,75-6-1960,58-5 132,41-3-110,-329 16 2291,1038-57-3362,-3-20 1089,-835 56 2622,-50 7 196,-52 5 897,-45 6-293,-34 2 2264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3:22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0 24575,'0'0'0,"-2"0"0,-2 2 0,-3 5 0,-4 4 0,-5 8 0,-9 11 0,-12 13 0,-16 19 0,-14 17 0,-8 9 0,0-2-742,5-9 742,10-14 0,12-16 0,15-16-7449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3:2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24575,'0'0'0,"0"0"0,0 0 0,0 6 0,0 19 0,-2 28 0,-1 31 0,5 39 0,6 36 0,13 24-2211,15 17 2211,15 7 0,15-5 0,1-27 0,-11-44-5980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3:2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0 24575,'0'0'0,"-2"0"0,-3 2 0,-6 5 0,-8 8 0,-15 9 0,-15 12 0,-14 14 0,-8 12 0,-3 8 0,-1 4 0,5-2 0,11-7 0,15-15-8191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3:2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24575,'0'0'0,"2"0"0,2 1 0,3 5 0,4 9 0,5 17 0,9 22 0,8 23 0,16 29 0,25 30 0,25 18-2084,6-4 2084,-15-29-6107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5:04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24575,'-3'0'0,"0"0"0,-1 1 0,1-1 0,0 1 0,-1 0 0,1 0 0,0 0 0,0 0 0,0 1 0,0-1 0,0 1 0,0 0 0,0 0 0,1 0 0,-1 0 0,0 1 0,1-1 0,0 0 0,0 1 0,-1 0 0,2 0 0,-1-1 0,0 1 0,-1 4 0,-4 7 0,1 1 0,1 1 0,-7 28 0,11-41 0,-11 56-229,2 2-1,-2 91 0,17 129-689,7-121 42,8-1 0,77 301 0,-81-405 567,3-1 0,1-1 0,43 78 0,-47-103 214,2-1-1,0-1 1,2 0 0,1-1 0,1-2-1,1 0 1,44 34 0,-42-40 59,0-1 1,1-1-1,1-1 1,0-1-1,40 12 0,-31-15-10,1-1-1,1-1 0,67 4 0,-45-11 17,1-3 0,0-2 0,-1-2 0,0-4 0,76-21 0,-55 6-14,-1-3 0,-2-4 0,-1-3 0,133-82 1,-89 36-1077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5:04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0 562 24575,'0'0'0,"0"0"0,2-2 0,7-3 0,12-5 0,23-13 0,33-18 0,35-17 0,26-12 0,27-5-1939,17-2 1939,2 1 0,-16 7 0,-37 13-6252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2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608 3428 24575,'-2'0'0,"1"-1"0,0 0 0,0 0 0,0 0 0,0 0 0,0 0 0,0-1 0,1 1 0,-1 0 0,0 0 0,0 0 0,0-3 0,0 3 0,-13-26 0,2 0 0,1-1 0,-8-31 0,-18-89 0,31 123 0,-5-27-15,-158-672-1181,151 653 1182,-179-782-1490,128 420 575,38-2 514,33 273 716,1 125-114,1 1-1,11-47 0,-9 63-62,1 0 0,0 1 0,2 0 0,0 0 0,1 1 0,21-29 1,4-1-5972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5:0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0 276 24575,'0'0'0,"0"0"0,2 0 0,9-2 0,18-7 0,36-10 0,37-12 0,28-9 0,24-6-1623,14-4 1623,-8 6 0,-30 9-6568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5:05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24575,'0'0'0,"1"5"0,3 7 0,1-1 0,9 16 0,5 12 0,-1 8 0,-2 1 0,-2 0 0,-2 1 0,-3 1 0,4 55 0,-12-103 0,-1 5 0,0-1 0,0 1 0,-2 9 0,2-15 0,0 0 0,0 0 0,0 0 0,-1 0 0,1 0 0,0 0 0,-1-1 0,1 1 0,-1 0 0,1 0 0,-1 0 0,1-1 0,-1 1 0,0 1 0,0-2 0,1 0 0,-1 0 0,1 1 0,-1-1 0,0 0 0,1 0 0,-1 0 0,1 0 0,-1 0 0,1 0 0,-1 0 0,1 0 0,-1 0 0,0 0 0,1 0 0,-1 0 0,1 0 0,-1 0 0,1 0 0,-1-1 0,1 1 0,-1 0 0,1 0 0,-1-1 0,1 1 0,-1-1 0,-2-1 0,1 0 0,-1 0 0,1 0 0,0 0 0,0 0 0,0-1 0,0 1 0,0-1 0,1 0 0,-1 1 0,1-1 0,0 0 0,-2-5 0,0-2 0,1 1 0,0-1 0,-1-11 0,2 8 0,0 0 0,1-1 0,1 1 0,0 0 0,1 0 0,0 0 0,1 0 0,9-24 0,-8 28 0,0 0 0,0 0 0,1 1 0,0 0 0,1 0 0,0 0 0,0 0 0,1 1 0,-1 0 0,2 0 0,-1 1 0,15-10 0,-12 10 0,1 0 0,1 1 0,-1 0 0,1 1 0,-1 0 0,1 1 0,0 0 0,18-1 0,-13 3 0,-1 1 0,0 0 0,0 1 0,0 1 0,0 0 0,16 5 0,-10-1 0,-1 2 0,0 0 0,0 1 0,-1 1 0,0 1 0,-1 1 0,0 0 0,-1 2 0,27 24 0,-27-19 0,0 0 0,-2 1 0,0 1 0,20 36 0,-26-40 0,-2 1 0,0 0 0,-1 0 0,0 1 0,-2 0 0,6 32 0,-10-46 0,0 0 0,-1 0 0,0 0 0,0 0 0,0 0 0,0 0 0,-1 0 0,1 0 0,-3 5 0,3-9 0,0-1 0,0 1 0,0-1 0,0 0 0,0 1 0,0-1 0,0 1 0,-1-1 0,1 0 0,0 1 0,0-1 0,0 0 0,-1 1 0,1-1 0,0 0 0,0 1 0,-1-1 0,1 0 0,0 0 0,-1 1 0,1-1 0,0 0 0,-1 0 0,1 0 0,0 1 0,-1-1 0,1 0 0,-1 0 0,1 0 0,0 0 0,-1 0 0,1 0 0,-1 0 0,1 0 0,0 0 0,-1 0 0,1 0 0,-1 0 0,1 0 0,0 0 0,-1 0 0,1 0 0,0 0 0,-1-1 0,1 1 0,-1 0 0,1 0 0,0 0 0,-1-1 0,1 1 0,0 0 0,-1-1 0,-1-1 0,0 0 0,1 0 0,-1 0 0,0 0 0,1 0 0,-3-5 0,-1-5 0,0 0 0,1-1 0,-5-23 0,-2-40 0,10 68 0,-4-32 0,2-1 0,2 1 0,7-76 0,-3 98 0,1 0 0,0 0 0,1 0 0,12-25 0,-12 32 0,1 0 0,0 0 0,1 0 0,1 1 0,0 0 0,0 0 0,13-12 0,-9 12 0,0 1 0,1 0 0,-1 0 0,2 1 0,-1 1 0,1 0 0,0 1 0,1 1 0,20-6 0,-23 9 0,0-1 0,-1 2 0,1 0 0,0 0 0,0 1 0,0 1 0,0-1 0,-1 2 0,1 0 0,0 0 0,-1 2 0,21 7 0,-10-1 0,-2 2 0,1 0 0,-2 1 0,0 1 0,20 19 0,80 88 0,-96-97 0,93 100-1365,-73-80-5461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5:06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 1 24575,'-41'1'0,"-1"2"0,0 2 0,1 1 0,0 2 0,0 3 0,-68 26 0,81-25 0,1 1 0,1 1 0,0 1 0,-43 35 0,54-37 0,0 1 0,0 1 0,2 0 0,0 0 0,0 1 0,2 1 0,0 0 0,-9 19 0,16-27 0,0 0 0,1-1 0,0 1 0,0 0 0,1 0 0,-2 19 0,4-26 0,0 1 0,0 0 0,0-1 0,0 1 0,1-1 0,-1 1 0,1-1 0,-1 1 0,1-1 0,0 1 0,0-1 0,0 1 0,0-1 0,1 0 0,-1 0 0,1 0 0,-1 0 0,1 0 0,0 0 0,-1 0 0,1 0 0,0-1 0,0 1 0,1 0 0,-1-1 0,0 0 0,0 0 0,1 0 0,3 2 0,5 0 0,-1 0 0,0-1 0,1 0 0,12 0 0,44-2 0,-41 0 0,45-2 0,75 2 0,-126 1 0,0 2 0,0 0 0,0 1 0,0 1 0,23 9 0,-6 3-308,55 35 0,-77-43-441,29 17-6077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5:06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1 522 24575,'0'0'0,"0"0"0,5 7 0,-3-5 0,27 53 0,41 102 0,-68-151 0,14 38 0,-23-67 0,1 0 0,2 0 0,0 0 0,1-1 0,1 0 0,1 1 0,2-1 0,0 0 0,1 0 0,2 1 0,7-30 0,-8 44 0,0 1 0,0-1 0,0 1 0,1 0 0,1 0 0,-1 0 0,9-10 0,-8 13 0,-1 0 0,1 0 0,0 0 0,1 1 0,-1 0 0,1 0 0,-1 1 0,1-1 0,0 1 0,11-3 0,-5 2 0,1 1 0,0 0 0,-1 1 0,1 1 0,0 0 0,1 0 0,-1 2 0,0-1 0,0 2 0,19 4 0,-9-1 0,0 2 0,-1 0 0,0 2 0,-1 0 0,21 13 0,-27-13 0,17 13 0,-28-19 0,0 0 0,0 1 0,0-1 0,-1 1 0,0 0 0,1 0 0,-2 1 0,5 5 0,-7-8 0,1-1 0,0 0 0,-1 0 0,1 1 0,-1-1 0,1 1 0,-1-1 0,0 0 0,0 1 0,0-1 0,0 1 0,0-1 0,0 1 0,0-1 0,0 1 0,0-1 0,-1 0 0,1 1 0,0-1 0,-2 3 0,1-3 0,0 1 0,-1 0 0,1-1 0,0 1 0,-1-1 0,1 0 0,-1 1 0,0-1 0,1 0 0,-1 0 0,0 0 0,-3 2 0,-2-1 0,0 0 0,0 0 0,0 0 0,0-1 0,0 0 0,0 0 0,-8-1 0,10 0 0,0 0 0,-1-1 0,1 0 0,0 0 0,0 0 0,0 0 0,0-1 0,0 0 0,1 0 0,-1 0 0,0-1 0,1 0 0,0 0 0,-1 0 0,1 0 0,1 0 0,-1-1 0,0 0 0,1 0 0,-1 0 0,1 0 0,1 0 0,-1-1 0,0 1 0,1-1 0,0 0 0,0 1 0,0-1 0,1 0 0,-2-8 0,2 1 0,-1 0 0,1 0 0,1 0 0,0 0 0,1 0 0,0-1 0,1 1 0,0 0 0,1 1 0,1-1 0,0 0 0,8-17 0,-2 9 0,0 2 0,1-1 0,1 2 0,1-1 0,0 2 0,23-23 0,-22 26 0,1 1 0,1 0 0,-1 1 0,2 0 0,0 2 0,0 0 0,0 0 0,1 2 0,0 0 0,1 2 0,19-5 0,-23 7 0,0 1 0,0 1 0,0 0 0,0 1 0,0 0 0,0 1 0,0 1 0,0 0 0,-1 2 0,1-1 0,-1 2 0,0-1 0,0 2 0,23 12 0,-20-7 24,0 1 0,0 1 0,-1 1 0,14 15 0,51 66-1509,-55-61-5341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5:07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459 484 24575,'0'0'0,"2"4"0,3 5 0,4 6 0,4 13 0,8 20 0,10 27 0,9 21 0,3 10 0,0 1-611,-1-5 611,-5-16 0,-8-24-7580</inkml:trace>
  <inkml:trace contextRef="#ctx0" brushRef="#br0" timeOffset="1">0 5 24575,'0'0'0,"0"0"0,0 0 0,2-2 0,3-1 0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5:25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24575,'27'52'0,"24"51"0,44 161 10,-18 9-87,-58-205-4,13 50-576,69 264-646,-90-333-4780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5:2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24575,'49'0'0,"-1"2"0,80 14 0,-109-12 0,0 1 0,-1 0 0,1 1 0,-1 2 0,0 0 0,-1 0 0,0 2 0,0 0 0,23 19 0,-26-16 0,0 0 0,-1 1 0,0 1 0,-1 0 0,-1 1 0,-1 0 0,0 1 0,-1 0 0,0 0 0,11 37 0,-13-30 0,-2 0 0,0 1 0,-1-1 0,-2 1 0,0 0 0,-2 0 0,-1 0 0,-4 28 0,-2-16-136,-1 0-1,-2 0 1,-1-1-1,-2-1 1,-1 0-1,-2-1 1,-2-1-1,-1 0 0,-34 45 1,37-58-6690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5:26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1 561 24575,'0'15'0,"1"5"0,0 0 0,2 1 0,1-1 0,0 0 0,8 22 0,1-6 0,32 62 0,-34-77 0,0-2 0,1 0 0,2 0 0,-1-1 0,2-1 0,29 27 0,-35-36 0,0-2 0,1 1 0,-1-1 0,1 0 0,0-1 0,17 6 0,-19-9 0,0 1 0,0-1 0,1-1 0,-1 0 0,1 0 0,-1-1 0,1 0 0,0 0 0,12-3 0,-18 3 0,0-1 0,0 1 0,0-1 0,0 0 0,0 0 0,0 0 0,0-1 0,-1 1 0,1-1 0,-1 1 0,5-5 0,-5 4 0,0 0 0,-1 0 0,1 0 0,-1 0 0,0 0 0,0 0 0,0 0 0,0-1 0,0 1 0,0 0 0,0-1 0,-1 1 0,1-1 0,-1 1 0,0-4 0,0-5 0,0-1 0,-1 1 0,0 0 0,-4-16 0,-16-44 0,14 49 0,-27-79 0,-32-115 0,59 185 0,1-1 0,2 0 0,1 0 0,2-64 0,2 83 0,0 0 0,2-1 0,-1 1 0,1 1 0,1-1 0,1 0 0,8-16 0,-10 23 0,0 0 0,1 0 0,-1 1 0,2 0 0,-1 0 0,0 0 0,1 0 0,0 1 0,0-1 0,0 1 0,1 0 0,0 1 0,-1 0 0,1 0 0,0 0 0,11-3 0,-10 4 0,1 0 0,-1 1 0,1 0 0,-1 0 0,1 1 0,0 0 0,-1 0 0,11 2 0,-7 1 0,0-1 0,0 1 0,0 1 0,-1 0 0,12 6 0,-5 0 0,1 1 0,-2 0 0,1 1 0,-2 1 0,0 0 0,14 16 0,-11-8 0,-2 1 0,0 0 0,-1 1 0,-2 0 0,17 37 0,-13-17 0,-1 0 0,13 64 0,-27-95 0,1-3 0,-1 0 0,-1 0 0,1 0 0,-1 0 0,-1 1 0,0 9 0,-2-16 0,1-7 0,-1-9 0,2 11 0,0 0 0,0 0 0,0 0 0,0 0 0,0 0 0,0 0 0,1 0 0,0-4 0,0 5 0,0 0 0,0 0 0,-1 0 0,1 0 0,0 0 0,0 0 0,0 0 0,0 1 0,0-1 0,0 0 0,0 1 0,0-1 0,0 1 0,0-1 0,0 1 0,1-1 0,-1 1 0,2-1 0,16-2 0,-1 0 0,1 0 0,28 1 0,61 7 0,-87-4 0,25 2 0,71 3 0,-100-6 0,0-1 0,0-1 0,0-1 0,29-7 0,-39 8 0,-1-1 0,0 1 0,0-1 0,0-1 0,0 1 0,0-1 0,-1 0 0,1 0 0,-1 0 0,0-1 0,4-5 0,-4 3 0,0 0 0,0 0 0,-1 0 0,0-1 0,0 1 0,-1-1 0,0 0 0,3-13 0,-1-8 17,-1 1 1,-1 0-1,-1-1 0,-2 0 0,-4-41 0,-30-144-1032,29 187 562,-1-6-6373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5:27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14 24575,'-12'-12'0,"-12"11"0,-23 1 0,22 1 0,2 0 0,0 1 0,0 1 0,0 0 0,0 2 0,1 1 0,0 1 0,-41 18 0,52-19 0,0 0 0,0 1 0,0 1 0,1 0 0,0 0 0,-15 16 0,19-16 0,-1 0 0,2 0 0,-1 1 0,1 0 0,0 0 0,1 0 0,0 1 0,0-1 0,-2 13 0,3-14 0,2 1 0,-1-1 0,1 0 0,1 1 0,-1-1 0,1 0 0,1 1 0,0-1 0,0 0 0,0 1 0,1-1 0,0 0 0,1 0 0,0 0 0,0 0 0,1-1 0,0 1 0,0-1 0,0 0 0,1 0 0,0-1 0,1 1 0,0-1 0,0 0 0,8 6 0,-2-3 10,1-1 0,-1 0 0,2-1 0,-1-1 0,1 0 0,0 0 0,0-2 0,0 0 0,1 0 0,0-1 0,25 1 0,-19-3-196,1-1 1,0-2-1,-1 0 0,0-1 1,1-1-1,-1-1 1,29-10-1,19-14-6640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5:27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24575,'1'37'0,"1"0"0,1-1 0,2 1 0,2-1 0,16 50 0,74 161-453,19-3-263,-52-113 561,87 194-85,-84-178 73,-15-41 173,-39-83-389,1-1-1,23 28 1,-5-13-4933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24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1426 24575,'0'0'0,"0"0"0,0 0 0,-13-2 0,11 1 0,1 0 0,-1 0 0,1 1 0,-1-1 0,1-1 0,0 1 0,-1 0 0,1 0 0,0 0 0,0-1 0,0 1 0,-2-3 0,-8-21 0,11 23 0,-58-200 0,50 166 0,-24-114 0,-23-295 0,48 346 0,9-134 0,0 213-170,1 0-1,0 1 0,1 0 1,1-1-1,1 2 0,1-1 1,16-32-1,-5 22-6655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5:2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24575,'0'0'0,"0"0"0,4 4 0,11 13 0,17 22 0,22 29 0,19 31 0,14 34-1704,4 24 1704,1 16 0,1 13-2383,7 6 2383,-1-13 0,-18-38-4104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5:28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1244 24575,'3'-3'0,"7"-15"0,0 0 0,12-33 0,-11 22 0,29-71 0,-4-2 0,37-177 0,-56 192 0,8-121 0,-23 171 0,-2-1 0,-2 0 0,-1 1 0,-2-1 0,-17-66 0,22 103 0,-3-9 0,0 1 0,0 0 0,-6-11 0,9 19 0,0 1 0,-1 0 0,1-1 0,0 1 0,0 0 0,0-1 0,0 1 0,-1 0 0,1-1 0,0 1 0,0 0 0,-1-1 0,1 1 0,0 0 0,0 0 0,-1-1 0,1 1 0,0 0 0,-1 0 0,1 0 0,0-1 0,-1 1 0,1 0 0,-1 0 0,1 0 0,0 0 0,-1 0 0,1 0 0,0 0 0,-1 0 0,1 0 0,-1 0 0,1 0 0,0 0 0,-1 0 0,1 0 0,-1 0 0,1 0 0,0 0 0,-1 0 0,0 1 0,0 0 0,0 0 0,0 0 0,0 1 0,0-1 0,0 0 0,0 1 0,0-1 0,0 1 0,0 1 0,-4 9 0,1 0 0,1 1 0,-1 0 0,2-1 0,-2 20 0,1 67 0,4-76 0,0 0 0,1 0 0,1 0 0,2 0 0,0-1 0,1 0 0,1 0 0,1 0 0,1-1 0,1 0 0,1-1 0,25 36 0,-21-38 0,0-1 0,0 0 0,2-1 0,0-1 0,0-1 0,2 0 0,0-1 0,0-2 0,1 1 0,0-2 0,1-1 0,1-1 0,-1 0 0,32 6 0,-19-8 38,1-2 0,55 0 0,67-13-1517,-70-1-5347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6:19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2231 4036 24575,'0'-418'0,"-7"426"0,-38 39 0,-82 65 0,-63 27 0,126-97-104,-1-2-1,-1-3 0,-123 47 0,141-67 46,-2-2-1,1-2 0,-2-2 0,1-2 0,-1-3 0,-76 0 1,80-7 59,0-3 0,-92-18 0,112 16 0,0-2 0,0-2 0,1 0 0,0-1 0,1-2 0,-34-22 0,25 10 8,2-1 1,1-2 0,2-1-1,0-1 1,2-1 0,-34-54 0,13 10-111,5-1 0,-35-84 0,41 72-115,4-1 1,4-2-1,4 0 0,4-2 0,-11-116 0,23 107 170,5 1-1,5-1 1,4 1-1,32-178 1,56-93-984,31 8 476,-80 250 555,5 3 0,100-166 0,-90 185 0,3 4 0,120-131 0,-133 169 0,2 2 0,2 2 0,2 3 0,2 2 0,71-38 0,-60 45 0,1 2 0,1 4 0,2 3 0,132-28 0,-75 31 0,255-11 0,-174 32 0,303 38 0,-410-24 0,0 4 0,-1 5 0,99 36 0,-103-22 0,-2 4 0,-2 5 0,-1 3 0,133 95 0,-164-96-101,-2 4 0,-3 1 0,-2 4 0,-2 1-1,-3 3 1,-2 2 0,-3 2 0,-3 2-1,-3 2 1,36 87 0,-54-104 101,-2 1 0,-3 1 0,-2 1 0,-2 0 0,-3 1 0,-2 0 0,-2 0 0,-3 0 0,-2 1 0,-9 66 0,-5-30-222,-4 0 0,-4-2 0,-4 0 0,-4-1 0,-48 99-1,21-72-110,-6-4 0,-4-2 0,-100 126 0,62-110 67,-5-4-1,-6-5 1,-4-5 0,-258 183 0,-107 6 266,318-213 0,-183 67 0,190-98 93,-213 45 1,120-47 807,245-54-866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7:26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24575,'-1'0'0,"0"1"0,0 0 0,-1 0 0,1 0 0,0 0 0,0 0 0,1 0 0,-1 0 0,0 0 0,0 0 0,0 0 0,1 1 0,-1-1 0,0 0 0,0 3 0,-1 1 0,-5 7 0,1 0 0,0 1 0,1 0 0,1 0 0,0 0 0,1 0 0,0 1 0,-1 23 0,2 17-129,3-1 1,3 1-1,12 66 0,46 157-386,86 224-414,1 8-176,-96-292-164,-38-150-2589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7:2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24575,'9'6'0,"8"5"0,0 2 0,24 22 0,37 41 0,28 32-483,392 441-2545,-148-158 1702,91 91 1557,-425-466 512,-16-16-697,0 0 1,0 0-1,1 0 0,-1 0 0,0 1 0,0-1 1,1 0-1,-1 0 0,0 0 0,0 0 0,1 0 1,-1 0-1,0 0 0,1 0 0,-1 0 0,0 0 1,0 0-1,1 0 0,-1 0 0,0 0 0,1 0 1,-1 0-1,0 0 0,0 0 0,1 0 0,-1 0 0,0-1 1,0 1-1,1 0 0,-1 0 0,0 0 0,0 0 1,1-1-1,-1 1 0,0 0 0,0 0 0,0 0 1,0-1-1,1 1 0,-1 0 0,0 0 0,0-1 1,0 1-1,0 0 0,0-1 0,4-16 194,-3 14-96,3-31 488,-2-54 0,-12-197-1071,-13-6-321,2 26 827,17 213-69,-6-129-29,12 4 8,-1 162-265,1 0 0,0-1 0,8-24 0,-1 19-5473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7:27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1 836 24575,'2'1'0,"0"-1"0,0 0 0,0 0 0,0 0 0,0 0 0,0 0 0,0 0 0,0 0 0,0-1 0,2 0 0,3 0 0,35-7 0,0-2 0,-1-1 0,45-20 0,-56 19 0,-1-1 0,-1-1 0,0-1 0,-1-2 0,-1-1 0,-1-1 0,0-1 0,-1-1 0,-2-1 0,40-50 0,-43 47 0,-2-1 0,-1 0 0,-1-1 0,-1-1 0,12-37 0,-21 50 0,-1 0 0,-1-1 0,0 1 0,-1-1 0,0-17 0,-2 23 0,0-1 0,-1 1 0,-1 0 0,0-1 0,0 1 0,-1 0 0,0 0 0,-7-14 0,6 16 0,-1-1 0,0 2 0,-1-1 0,0 1 0,0-1 0,0 2 0,-1-1 0,0 1 0,0 0 0,-1 0 0,0 1 0,0 0 0,0 0 0,-1 1 0,1 0 0,-1 1 0,0 0 0,0 0 0,0 1 0,0 0 0,0 0 0,-1 1 0,1 0 0,-1 1 0,1 0 0,-1 1 0,1 0 0,0 0 0,-13 4 0,5 0 1,-1 1-1,1 1 0,0 1 0,0 0 1,1 1-1,0 1 0,1 0 0,0 1 1,-24 25-1,19-17-94,2 2-1,0 0 1,1 1 0,1 1 0,-24 49-1,31-55 75,2 1 0,0 0 0,2 0 0,0 0 0,0 1 0,-1 26 0,5-32 22,0 1 1,1-1-1,1 1 1,1-1 0,0 0-1,0 0 1,1 1-1,1-2 1,0 1-1,6 12 1,-2-10-3,0-1 0,0-1 0,1 1 0,1-1 0,22 22 0,8 3-626,55 39-1,62 36-5578,-156-113 6147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7:28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608 0 24575,'-10'6'0,"-64"50"0,-323 301-776,395-354 776,-26 25 0,-39 50 0,63-73 0,1 0 0,0 0 0,0 1 0,0-1 0,0 1 0,1-1 0,0 1 0,0 0 0,0 0-1,1 0 1,-1 10 1,2-11-1,1 0 0,-1 0 0,1 1 0,0-1 0,0 0 0,1 0 0,-1 0 0,1 0 0,0 0 0,1-1 0,-1 1 0,1-1 0,0 1 0,5 5 0,2 2 0,1 0 0,1-1 0,0 0 0,14 9 0,4 1-111,1-2 1,34 17 0,126 47-2116,18-2-2632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7:28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24575,'0'5'0,"0"1"0,1-1 0,-1 0 0,3 9 0,0 1 0,53 244-163,-5-23-1372,-40-184 1472,150 658-2417,-55-362 1035,29-14 660,-95-254-935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7:2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1 24575,'0'0'0,"-2"5"0,-3 9 0,-2 5 0,0 0 0,-1-1 0,0 0 0,-23 33 0,13-28 0,-2-1 0,0 0 0,-1-2 0,-1 0 0,-2-2 0,1 0 0,-28 14 0,1-4 0,-1-3 0,-92 34 0,130-54 0,4-2 0,1 0 0,-1 0 0,0-1 0,1 0 0,-1 0 0,-13 0 0,66 6 0,58 7 0,63 11 0,-128-18 0,1 2 0,45 18 0,-70-22 40,1 0 0,20 14 0,-28-16-226,-1 0 1,1 0-1,-1 0 0,0 1 1,-1 0-1,1 0 1,6 11-1,-4-4-6640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7:29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893 0 24575,'-3'1'0,"0"-1"0,0 0 0,0 0 0,0 1 0,0 0 0,1 0 0,-4 1 0,-9 2 0,-20 7 4,0 2 1,0 1-1,-32 20 0,-96 64-235,80-42-306,-127 111 1,157-115 536,48-45 0,-1 0 0,1 0 0,1 0 0,-1 0 0,1 1 0,-3 8 0,6-12 1,-1 0 0,1 0 0,1 0 0,-1 0 1,0 0-1,1 0 0,0 0 0,0 0 0,0 0 0,1 0 0,1 8 0,0-6-5,0 0 0,0 0-1,1 0 1,-1 0 0,2 0 0,5 9-1,5 1 54,0 0 0,1-1-1,25 20 1,-36-31-12,62 49 822,15 13-631,-65-53-233,-1 2 0,24 31 0,-36-43 5,-1 1 0,1-1 0,-1 1 0,0 0 0,0 0 0,-1 0 0,1 0 0,-1 0 0,1 0 0,-1 1 0,-1-1 0,1 0 0,0 6 0,-2-6 0,1-1 0,-1 1 0,0 0 0,0-1 0,0 1 0,0-1 0,-1 1 0,1-1 0,-1 0 0,0 0 0,0 1 0,0-1 0,0-1 0,-1 1 0,1 0 0,-4 2 0,-6 6 0,-1-1 0,0-1 0,0 0 0,-1 0 0,-22 9 0,-78 26 0,-3-8 0,86-28 0,-53 7 0,78-16-2,9-1-53,11-3-1253,15-3-5518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2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125 136 24575,'-3'0'0,"1"-1"0,-1 1 0,1-1 0,-1 1 0,1-1 0,-1 0 0,1 0 0,0 0 0,-1 0 0,-3-3 0,-22-18 0,16 12 0,9 7 0,-8-5 0,0 0 0,-15-9 0,26 17 0,-1 0 0,1 0 0,0 0 0,0 0 0,0 0 0,0 0 0,0 0 0,0 0 0,0 0 0,-1 0 0,1-1 0,0 1 0,0 0 0,0 0 0,0 0 0,0 0 0,0 0 0,0 0 0,0-1 0,0 1 0,0 0 0,0 0 0,0 0 0,0 0 0,0 0 0,-1 0 0,1-1 0,0 1 0,0 0 0,1 0 0,-1 0 0,0 0 0,0 0 0,0-1 0,0 1 0,0 0 0,0 0 0,0 0 0,0 0 0,0 0 0,0-1 0,0 1 0,0 0 0,8-7 0,10-3 0,-4 5 0,0 1 0,0 0 0,0 1 0,0 1 0,25-2 0,-27 3 0,258-10 9,3 12-997,-235 0 652,1561 45-5444,-336-6 2027,-787-30 3264,293 6-1345,-1 14 712,343 47 680,-2 28-161,-55-10-8,-1-42 363,621-97 1284,-925-58 256,-580 65 4386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7:2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1 24575,'-5'0'0,"-5"3"0,1 1 0,0 0 0,0 0 0,1 1 0,-1 0 0,1 0 0,-9 8 0,5-4 0,0 1 0,1 0 0,0 0 0,1 1 0,0 1 0,0 0 0,2 0 0,-1 1 0,2 0 0,0 0 0,0 0 0,1 1 0,1 0 0,0 1 0,1-1 0,-4 28 0,7-17 0,1-1 0,1 0 0,1 0 0,1 0 0,1 0 0,2-1 0,0 1 0,11 26 0,8 11 0,56 100 0,-41-93 0,22 41 0,-61-106 0,1 0 0,-1 0 0,1 0 0,-1 0 0,0 0 0,-1 0 0,1 1 0,0-1 0,-1 0 0,0 1 0,0 5 0,0-7 0,-1 0 0,0 0 0,0 0 0,1 0 0,-1 0 0,0-1 0,0 1 0,-1 0 0,1-1 0,0 1 0,-1-1 0,1 1 0,-1-1 0,1 1 0,-1-1 0,1 0 0,-1 0 0,0 0 0,0 0 0,-3 1 0,-9 4 0,-1 0 0,0-1 0,-23 4 0,-50 4 0,60-9 0,-204 17-1365,210-20-5461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7:30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213 196 24575,'0'5'0,"0"21"0,1 0 0,2 0 0,0-1 0,2 1 0,10 31 0,-9-39 0,1-1 0,0 0 0,2 0 0,0-1 0,0 0 0,2-1 0,0 0 0,15 15 0,-8-11 0,2-1 0,35 25 0,-40-32 0,1-1 0,0-1 0,1 0 0,25 8 0,-40-16 0,1 0 0,-1 0 0,1-1 0,-1 1 0,1-1 0,2 0 0,-4 0 0,-1 0 0,0 0 0,1 0 0,-1 0 0,0 0 0,0 0 0,1 0 0,-1 0 0,0 0 0,1 0 0,-1 0 0,0-1 0,0 1 0,1 0 0,-1 0 0,0 0 0,0-1 0,1 1 0,-1 0 0,0 0 0,0-1 0,1 1 0,-1-1 0,0 1 0,0-1 0,0 0 0,0 1 0,0-1 0,0 0 0,0 1 0,0-1 0,0 0 0,0 1 0,0-1 0,0 0 0,0 1 0,0-1 0,-1 0 0,-1-5 0,-1 0 0,0 1 0,0-1 0,0 1 0,-6-6 0,-24-28 0,29 33 0,-39-38 0,-54-45 0,-55-33 0,71 58 0,60 48 0,1-1 0,1 0 0,-24-29 0,40 43 0,1-1 0,-1 1 0,1-1 0,0 1 0,0-1 0,0 1 0,1-1 0,0 0 0,-1 0 0,1 0 0,0 0 0,0-8 0,1 10 0,0 0 0,1-1 0,-1 1 0,1 0 0,0 0 0,-1-1 0,1 1 0,0 0 0,0 0 0,0 0 0,1 0 0,-1 0 0,0 0 0,1 1 0,-1-1 0,1 0 0,0 1 0,-1-1 0,1 1 0,0-1 0,0 1 0,0 0 0,0 0 0,3-2 0,5-1 0,0 0 0,0 1 0,0 0 0,0 0 0,1 1 0,10-1 0,9 1 0,31 1 0,-7 4-97,0 3-1,0 2 0,-1 2 1,-1 2-1,1 3 0,65 28 1,-51-14-40,-2 2 0,-1 4 0,-2 3 1,70 54-1,-30-6 137,-84-69 0,-1 2 0,-1-1 0,17 26 0,-30-41 0,-1 1 0,1-1 0,-1 1 0,0 0 0,0 0 0,0 0 0,-1 0 0,1 0 0,-1 0 0,0 0 0,0 0 0,-1 0 0,1 6 0,-1-9 8,0-1 1,0 1-1,0-1 0,0 1 0,0-1 1,0 1-1,0 0 0,0-1 1,-1 1-1,1-1 0,0 1 1,0-1-1,0 1 0,-1-1 1,1 1-1,0-1 0,-1 1 0,1-1 1,0 1-1,-1-1 0,1 1 1,-1-1-1,1 0 0,-1 1 1,1-1-1,-1 0 0,1 1 1,-1-1-1,1 0 0,-1 0 0,1 1 1,-1-1-1,0 0 0,1 0 1,-1 0-1,1 0 0,-1 0 1,0 0-1,1 0 0,-1 0 1,1 0-1,-1 0 0,1 0 0,-1 0 1,0 0-1,1-1 0,-2 1 1,-1-1 83,0-1 1,0 1-1,0-1 1,1 0 0,-1 1-1,0-1 1,-3-4-1,-2-3-70,0 1-1,0-1 1,1 0-1,1-1 1,0 0-1,0 0 0,1 0 1,0-1-1,-4-14 1,4 10-18,2 0 1,0 0 0,0 0 0,2 0 0,0-1-1,2-25 1,0 23-6,1 0-1,2 0 1,0 0-1,0 1 1,2-1-1,0 1 0,1 0 1,1 1-1,0 0 1,1 0-1,1 0 1,19-23-1,-18 28 10,-1 0 0,2 1 0,-1 1 0,1-1 0,1 2 0,0 0 0,23-11 0,-19 12-43,1 0 1,0 2-1,0 0 0,0 1 1,33-3-1,-22 5-53,-1 2 1,1 2-1,-1 0 0,0 2 0,0 1 1,0 1-1,0 2 0,37 14 1,-18-1-223,-1 2 0,-1 1 0,-2 3 1,57 44-1,-17-2-307,76 82 1,-69-56-130,-22-19-2984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7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24575,'4'9'0,"35"67"0,115 271-353,-16 13-316,9 22 272,-103-276 397,33 85 0,-72-178 0,-1-5 0,-1 0 0,0 0 0,0 0 0,-1 1 0,-1-1 0,1 1 0,0 15 0,-2-23 0,0 0 0,0 0 0,0 0 0,-1 0 0,1 0 0,0 0 0,-1 1 0,1-1 0,-1 0 0,1 0 0,-1 0 0,1 0 0,-1-1 0,1 1 0,-1 0 0,0 0 0,0 0 0,0 0 0,1-1 0,-1 1 0,0 0 0,0-1 0,0 1 0,0 0 0,0-1 0,-2 1 0,-1 0 0,-1 0 0,1 0 0,-1-1 0,1 1 0,-1-1 0,-5 0 0,-35-5-564,-81-18-1,32 1-5078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7:3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141 993 24575,'-9'-6'0,"-13"-8"0,-34-29 0,50 39 0,1-1 0,1 0 0,-1 0 0,1 0 0,0 0 0,0-1 0,1 0 0,-1 0 0,1 0 0,0 0 0,-3-12 0,5 15 0,1-1 0,-1 1 0,1-1 0,0 1 0,0-1 0,0 1 0,0-1 0,1 1 0,0-1 0,-1 1 0,1-1 0,0 1 0,3-6 0,0 2 0,0 1 0,0-1 0,0 1 0,1 0 0,11-10 0,1 0 0,1 1 0,33-21 0,88-42-452,51-8-1355,183-54-424,10 20 674,135-18 1488,5 36-1475,-425 89 1352,-33 6-147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7:31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24575,'3'9'0,"4"4"0,1 0 0,19 25 0,-21-30 0,74 93-228,123 121 1,-166-187 177,47 37 1,-70-62 50,0 0 0,0-1 0,1-1 0,1 0 0,-1-1 0,1 0 0,21 4 0,-32-9 1,1-1 1,0 0 0,-1-1 0,1 1 0,0-1 0,0 0-1,-1 0 1,1-1 0,0 0 0,0 0 0,-1 0 0,1-1 0,-1 0-1,1 0 1,-1 0 0,0-1 0,0 1 0,0-1 0,0 0 0,0-1-1,-1 1 1,1-1 0,-1 0 0,0 0 0,0-1 0,-1 1-1,1-1 1,-1 0 0,0 0 0,0 0 0,3-7 0,1-5 77,-1 0 0,-1 0 0,0-1 0,-1 0 0,2-28 0,-3 12-88,-2 0-1,-4-37 1,3 57 8,0 14 0,0 0 0,0-1 0,0 1 0,0 0 0,0-1 0,0 1 0,0 0 0,1-1 0,-1 1 0,0 0 0,0-1 0,0 1 0,0 0 0,1 0 0,-1-1 0,0 1 0,0 0 0,1 0 0,-1-1 0,1 1 0,0 0 0,0 0 0,0 0 0,1 0 0,-1 0 0,0 1 0,1-1 0,-1 0 0,0 1 0,0-1 0,0 1 0,1-1 0,-1 1 0,0 0 0,0-1 0,0 1 0,1 1 0,27 20 0,0 1 0,46 50 0,-39-36 0,335 311-2242,-296-280-3707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7:31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277 554 24575,'0'-11'0,"1"1"0,2-10 0,1-17 0,-3 0 0,-2-1 0,-2 1 0,-10-50 0,9 65 0,-2 1 0,0 0 0,-1 1 0,-1 0 0,-1 0 0,-1 0 0,-15-21 0,18 31 0,0 1 0,-1 0 0,0 0 0,-15-12 0,18 17 0,0 0 0,-1 1 0,1-1 0,-1 1 0,0 0 0,0 1 0,0-1 0,-1 1 0,-9-2 0,13 3 0,1 1 0,-1 0 0,1-1 0,-1 1 0,1 0 0,-1 0 0,1 1 0,-1-1 0,1 0 0,-1 1 0,1 0 0,0-1 0,-1 1 0,1 0 0,0 0 0,-1 0 0,-3 3 0,4-2 0,0 0 0,0 0 0,0 1 0,1-1 0,-1 0 0,0 1 0,1-1 0,0 1 0,-1 0 0,1-1 0,0 1 0,0 0 0,0 3 0,-1 5 0,1 0 0,0-1 0,1 1 0,0 0 0,1-1 0,0 1 0,4 15 0,0-7-7,1 0 0,1-1 0,0 1 0,2-2 0,0 1 0,0-1-1,2 0 1,0-1 0,1-1 0,1 0 0,0 0 0,26 21 0,-8-11-328,1-1 1,1-2 0,1-2 0,1-1-1,47 19 1,24 2-5759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7:32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0 24575,'-3'6'0,"1"-1"0,0 1 0,-2 7 0,-1 4 0,-8 23 0,2 1 0,2 0 0,1 1 0,2 0 0,0 70 0,19 81 0,15 0 0,4 47 0,-29-211 0,-1 0 0,-2 0 0,-3 33 0,2-53 0,-1 1 0,0 0 0,0-1 0,-1 0 0,0 1 0,0-1 0,-1 0 0,-1-1 0,0 1 0,0-1 0,0 0 0,-1 0 0,-7 8 0,7-11 9,0 1 1,0-1-1,0 0 0,-1-1 0,0 0 1,0 0-1,0 0 0,0-1 0,-1 1 0,1-2 1,-1 1-1,-15 2 0,14-4-133,0-1 0,0 1 1,0-2-1,0 1 0,0-1 0,0 0 1,0-1-1,0 0 0,0-1 0,0 0 1,-8-4-1,-26-15-6702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7:32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1359 24575,'-2'0'0,"0"1"0,0-1 0,1 1 0,-1 0 0,1-1 0,-1 1 0,0 0 0,1 0 0,-3 2 0,-8 5 0,-116 59 0,-157 94 0,274-154 0,4-3 0,0 0 0,0 1 0,0 0 0,1 0 0,0 0 0,0 1 0,-6 7 0,12-13 0,0 1 0,-1-1 0,1 1 0,0-1 0,0 0 0,-1 1 0,1-1 0,0 1 0,0-1 0,0 1 0,-1 0 0,1-1 0,0 1 0,0-1 0,0 1 0,0-1 0,0 1 0,0-1 0,0 1 0,0-1 0,0 1 0,0-1 0,1 1 0,-1-1 0,0 1 0,0-1 0,0 1 0,1-1 0,-1 1 0,0-1 0,1 1 0,-1-1 0,0 1 0,1-1 0,-1 0 0,0 1 0,1-1 0,-1 0 0,1 1 0,-1-1 0,1 0 0,0 1 0,2 0 0,0 0 0,0 0 0,0 0 0,0 0 0,0-1 0,0 0 0,3 1 0,4-1 0,0 0 0,-1-1 0,1 0 0,-1-1 0,15-4 0,-5 0 0,-1-1 0,18-9 0,-13 4-138,0-1-1,-1-1 0,-1-1 0,-1-1 1,0 0-1,-1-2 0,22-26 1,-20 18 115,-1 0 0,-2-2 1,0 0-1,-2-1 0,15-39 0,-14 22-190,-2 0-1,-2-1 1,-2 0-1,-3-1 1,-1 0-1,-3-1 1,-1 1-1,-5-52 1,-2 49 155,-2 1 0,-2 0 1,-3 0-1,-2 1 1,-36-92-1,32 104-19,-1 0 0,-2 1 0,-1 1 0,-2 1 1,-2 1-1,0 1 0,-52-49 0,56 63 2,-27-19 0,38 30 81,0 1 0,0 0 0,-1 1 0,-21-8 0,29 12 22,-1 0 0,1 0 0,-1 1 0,0-1 0,1 1 0,-1-1 0,0 1 0,1 0 0,-1 1 0,0-1 0,-6 2 0,8-1 5,0 0 0,-1 0 0,1 0 0,0 0 0,0 1 0,0-1 0,0 1-1,0 0 1,0-1 0,0 1 0,1 0 0,-1 0 0,1 0 0,-1 0 0,1 0 0,0 0-1,0 1 1,-2 3 0,0 2-9,1 1 0,0-1 0,0 1 0,1 0 0,0 0 0,1-1 0,1 17 0,2 9-24,1-1 0,12 41 0,41 114-138,33 36-417,-13-61-398,8-3 1,165 233 0,-92-188 603,-10-42-954,-21-40 1409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7:32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0 24575,'-10'5'0,"-81"66"0,57-42 0,4-5 0,5-5 0,0 2 0,1 1 0,-27 32 0,51-54 0,-1 0 0,1 1 0,-1 0 0,1-1 0,-1 1 0,1-1 0,-1 1 0,1-1 0,0 1 0,-1 0 0,1-1 0,0 1 0,0 0 0,-1-1 0,1 1 0,0 0 0,0 0 0,0-1 0,0 1 0,0 0 0,0-1 0,0 1 0,0 0 0,0 0 0,0-1 0,1 1 0,-1 1 0,2-1 0,-1 0 0,0 1 0,1-1 0,-1 0 0,1 0 0,-1 1 0,1-1 0,0 0 0,1 0 0,5 3-31,196 100 186,-161-84-651,1-3-1,81 21 1,-76-28-6330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7:3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480 348 24575,'9'5'0,"2"7"0,0 1 0,-1 0 0,12 19 0,-14-19 0,1 1 0,1-1 0,21 21 0,-29-32 0,1 1 0,0-1 0,-1 0 0,1-1 0,0 1 0,0 0 0,0-1 0,0 0 0,0 1 0,0-1 0,1 0 0,-1-1 0,0 1 0,1-1 0,5 1 0,-4-1 0,0-1 0,0 0 0,-1 0 0,1 0 0,0-1 0,-1 1 0,1-1 0,-1 0 0,0 0 0,5-3 0,3-4 0,0-1 0,0 0 0,-1 0 0,0-1 0,18-24 0,-7 4 0,-2-1 0,-1-1 0,19-45 0,-14 20 0,19-72 0,-32 93 0,-11 36 0,0 0 0,0 0 0,1 0 0,-1 0 0,0 0 0,1 0 0,-1 0 0,1 0 0,-1 0 0,1 0 0,0 0 0,-1 0 0,1 0 0,0 1 0,1-2 0,-2 2 0,1 0 0,-1 0 0,0 0 0,0 0 0,1 0 0,-1 0 0,0 0 0,1 0 0,-1 0 0,0 0 0,0 0 0,1 0 0,-1 0 0,0 0 0,0 1 0,1-1 0,-1 0 0,0 0 0,0 0 0,1 0 0,-1 1 0,0-1 0,9 11 0,5 15 0,-2 0 0,-1 0 0,9 32 0,-13-39 0,40 129-371,99 504-2140,-62 15 558,-67-397 1626,-23-4-280,3-238 565,-1 0-1,-1-1 1,-1 0 0,-15 39 0,15-51 17,0-1 1,-1 0-1,-1-1 1,0 0-1,-1 0 1,0 0 0,-1-1-1,-1-1 1,-15 14-1,11-13 14,0-1 1,0-1-1,-1 0 0,0-1 0,-34 13 1,27-14 51,-1-1-1,0-1 1,0-1 0,-25 2 0,9-5 25,-1-2 0,1-1 0,0-2-1,-1-2 1,-54-13 0,35 2 67,-78-32 0,-87-52-539,6-12-1955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33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0 0,0 0 0,0 0 0,0 2 0,0 3 0,0 2 0,0 0 0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7:3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1 278 24575,'2'0'0,"8"-2"0,18-4 0,36-7 0,48-9 0,48-6 0,39-3-3179,18 1 3179,0 3 0,-9 1 0,-20-1 0,-30 0 0,-38 5 103,-40 6-5218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7:3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0 428 24575,'0'0'0,"0"0"0,0 0 0,2-2 0,12-3 0,25-2 0,40-3 0,51-7 0,51-5 0,39-5-2862,19-4 2862,1-3 0,-12-6 0,-21-6 0,-30-12 0,-34-9-1214,-43 6-2901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7:35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24575,'0'0'0,"6"2"0,15 6 0,25 21 0,33 43 0,26 56 0,9 52-3276,-14 50 2647,-29 36 629,-40 25-2445,-41 10 2445,-39-12 0,-38-27 0,-31-31 0,-7-41 0,18-54-1841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7:3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24575,'0'6'0,"3"107"-438,4 0-1,35 175 0,40 59 150,13-3 338,-67-245-72,-27-95 13,139 436-1488,-127-408-3606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7:3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1 532 24575,'0'-2'0,"1"1"0,0 0 0,0 0 0,0 0 0,-1 0 0,1 0 0,0-1 0,0 1 0,1 1 0,-1-1 0,0 0 0,2-1 0,4-3 0,23-14 0,0 2 0,43-19 0,60-20-463,256-81-2518,8 18 1855,-129 47 1141,2 24-212,-232 43 17,-1 3-1,1 1 0,0 2 0,69 10 0,-90-8 133,1 2-1,-1-1 1,0 2-1,-1 0 0,1 1 1,-1 1-1,-1 0 1,1 1-1,-2 1 0,1 0 1,-1 1-1,18 19 1,-14-9 50,0 0 0,-2 1 0,-1 1 0,-1 1 1,-1 0-1,16 41 0,-5 1-41,22 97 0,16 154-180,-14 6 22,5 34 354,21-6 770,-60-295-455,3-1 0,30 67-1,-45-117-397,0-1 11,-1 0-1,1 0 1,0 0-1,0 0 1,1 0-1,-1 0 1,1-1-1,0 1 1,0-1-1,5 4 1,-7-6-2,-1-1 1,1 1 0,0-1-1,0 0 1,-1 1 0,1-1-1,0 0 1,0 0 0,-1 1-1,1-1 1,0 0 0,0 0-1,-1 0 1,1 0 0,0 0-1,0 0 1,0 0 0,-1 0-1,2-1 1,0 0-27,-1 1 1,1-1-1,-1 0 1,0 0-1,1 0 0,-1 0 1,0 0-1,1 0 0,0-1 1,6-8 111,0 0 1,-1-1-1,0 0 0,-1 0 1,7-17-1,68-174-169,-17 36 0,-46 125 0,1 0 0,41-62 0,-51 90 0,0 1 0,0 0 0,1 1 0,1 0 0,0 1 0,0 0 0,1 1 0,1 0 0,-1 0 0,1 2 0,24-12 0,-29 17 0,0-1 0,-1 1 0,2 0 0,-1 0 0,0 1 0,0 0 0,0 1 0,0 0 0,1 0 0,-1 1 0,0 0 0,0 0 0,0 1 0,0 0 0,0 0 0,0 1 0,-1 0 0,1 0 0,-1 1 0,0 0 0,12 9 0,1 2 2,-1 1 0,0 1-1,-2 0 1,20 25 0,56 88-120,84 177-422,-109-181-724,-22-45-5014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7:3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24575,'0'3'0,"3"11"0,1-1 0,1 1 0,0-1 0,12 22 0,-8-16 0,32 64-277,85 128 0,-98-172 233,1 0 0,3-2 0,0-1 0,3-2 0,39 31 0,-53-49 35,1-2 0,0 0 1,1-1-1,38 15 0,-46-22 4,1-1 0,-1-1 0,1 0 0,0-1 0,0-1 1,0-1-1,0 0 0,25-2 0,-34 1 11,1-2 0,-1 1 0,1-1 1,-1 0-1,1-1 0,-1 1 0,0-1 0,0-1 0,0 0 1,-1 0-1,1 0 0,-1-1 0,0 1 0,0-1 0,0-1 1,-1 1-1,0-1 0,0 0 0,-1-1 0,1 1 0,4-11 1,0 0 90,-2-1-1,0 0 1,0 0 0,-2 0 0,-1-1 0,0 0 0,2-31 0,-5 19-98,0 0 0,-3 0 0,0 0 0,-8-31 0,9 49 1,1 13 0,0 0 0,0 0 0,0-1 0,0 1 0,0 0 0,0 0 0,0 0 0,0 0 0,1-1 0,-1 1 0,0 0 0,0 0 0,0 0 0,0 0 0,0 0 0,0-1 0,0 1 0,0 0 0,0 0 0,1 0 0,-1 0 0,0 0 0,0 0 0,0 0 0,0 0 0,0-1 0,1 1 0,-1 0 0,0 0 0,0 0 0,0 0 0,0 0 0,1 0 0,1 1 0,0 0 0,1 0 0,-1-1 0,0 2 0,0-1 0,0 0 0,0 0 0,3 3 0,413 321-2157,-336-252-3877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7:37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24575,'1'8'0,"1"-1"0,0 1 0,0-1 0,1 0 0,0 0 0,5 9 0,3 4 0,307 536-1445,-301-528 1384,93 141-105,-104-162 166,-5-4 0,1 0 0,0 0 0,0-1 0,1 1 0,-1 0 0,0-1 0,1 0 0,0 1 0,-1-1 0,5 2 0,-6-4 12,-1 0 1,0 0-1,1 0 1,-1 0-1,1 0 1,-1 0-1,0 0 1,1 0-1,-1 0 1,1 0-1,-1 0 1,0 0-1,1 0 1,-1 0-1,1 0 1,-1 0-1,0 0 1,1-1-1,-1 1 1,0 0-1,1 0 1,-1-1-1,0 1 1,1 0-1,-1 0 1,0-1-1,0 1 1,1 0-1,-1-1 1,0 1-1,0 0 1,0-1-1,1 1 1,-1-1-1,6-16 650,-6 15-611,9-39 203,6-74 0,-9 58-240,18-113 1,-17 132-85,2 0 0,21-53 0,-10 44-467,3 1 0,1 2 1,35-48-1,6 3-5312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7:38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 24575,'-10'5'0,"-4"8"0,0 0 0,1 1 0,1 0 0,0 1 0,1 1 0,0 0 0,-14 30 0,19-33-16,0 1-1,1 0 0,1 0 1,0 0-1,0 0 0,2 1 0,-2 18 1,4-14-33,0 0 0,1 0 0,1 1 0,0-1 0,7 19 0,0-6-12,2 1 0,2-2 0,1 0 0,1 0 0,2-2 0,22 31 0,-2-8-214,81 82 0,57 34-554,-94-94 693,-72-65 136,57 58 0,-58-59 0,-2 1 0,1 0 0,-1 0 0,0 0 0,-1 1 0,4 11 0,-7-17 0,0 0 0,-1 0 0,0 1 0,0-1 0,-1 1 0,1-1 0,-1 0 0,0 1 0,0-1 0,0 1 0,-1-1 0,1 1 0,-1-1 0,-3 8 0,1-6 0,0 1 0,0-1 0,-1 1 0,0-1 0,0 0 0,-1 0 0,0-1 0,-8 9 0,-5 1 0,-1 0 0,0-1 0,-25 13 0,-27 11-215,-91 35 0,-83 18-245,234-87 458,-150 52-819,27-11-3288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7:3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24575,'0'4'0,"1"14"0,0 1 0,2-1 0,5 19 0,-5-21 0,21 85 0,16 37-359,115 346-1627,-53-174 80,-27-73 1517,61 188 311,12-7-1020,-130-373-1277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7:39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24575,'0'0'0,"2"-2"0,8-3 0,24-7 0,41-10 0,44-9 0,36-4 0,27-1-2302,5 9 2302,-22 9 0,-38 9-5889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34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7:39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24575,'0'0'0,"4"-2"0,9-4 0,24-11 0,42-14 0,36-15 0,13-6 0,-15 4-8191</inkml:trace>
  <inkml:trace contextRef="#ctx0" brushRef="#br0" timeOffset="0.15">1008 158 24575,'8'11'0,"176"272"-295,-20 17-105,-118-214 369,-33-62 31,-8-18 0,-3-6 0,0-15 0,0-40 104,11-126 518,-2 117-1068,31-105 0,41-56-1569,-26 95-3269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7:4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24575,'0'0'0,"0"2"0,0 8 0,2 18 0,4 25 0,9 28 0,8 21 0,7 10 0,6 0-683,7-6 683,8-16 0,4-19 0,-2-19 0,-9-19-7508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7:40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1323 24575,'-6'1'0,"-1"0"0,0 1 0,0 1 0,-1-1 0,2 1 0,-12 6 0,13-6 0,-134 78 16,5 14-280,62-42-360,-80 76 1,126-104 624,2 1-1,0 1 1,2 1-1,1 1 1,2 0-1,-18 36 0,30-50 0,1-1 0,1 1 0,0 0 0,1 0 0,1 0 0,0 1 1,1-1-1,0 31-1,2-39 1,1 0 0,0 0 0,0 0 0,1 0 0,-1-1 0,2 1 0,-1 0 0,1-1 0,5 10 0,-5-11 0,0-1 0,1 0 0,-1 0 0,1 0 0,0 0 0,0 0 0,0-1 0,1 1 0,-1-1 0,1 0 0,0-1 0,0 1 0,7 2 0,-4-3 0,0 1 0,1-2 0,-1 1 0,0-1 0,1 0 0,-1-1 0,1 0 0,-1 0 0,15-3 0,-8 0 0,1 0 0,-1-2 0,0 0 0,24-11 0,-16 4-139,-1-1-1,0-1 0,-1-1 0,37-33 0,-32 22-56,-2 0 1,-1-2 0,22-32-1,-16 13 78,-1-1 1,-3-2-1,-1 0 1,26-87-1,-33 76 28,-2-2 0,-3 0 0,-3 0 0,-3-1 0,-2 0 0,-7-93 0,-4 82 34,-3 1-1,-3 0 0,-4 1 1,-2 1-1,-36-85 1,12 59-163,-4 2 0,-5 2 0,-98-138 0,140 219 607,-6-10 252,15 21-571,0 1-1,0 0 1,0 0-1,0-1 1,0 1-1,-1 0 1,1 0 0,0 0-1,-1 0 1,-1 0-1,2 1-46,1-1 0,0 1 0,0 0 1,0 0-1,0 0 0,0 0 0,0 0 0,0 0 0,-1 0 0,1 0 0,0 0 0,0 0 0,0 0 0,0 1 0,0-1 0,0 0 0,-1 0 1,1 0-1,0 0 0,0 0 0,0 0 0,0 0 0,0 0 0,0 0 0,0 0 0,0 0 0,-1 0 0,1 0 0,0 1 0,0-1 0,0 0 1,0 0-1,0 0 0,0 0 0,0 0 0,0 0 0,0 0 0,0 1 0,-1 10 839,3 3-718,0 0 1,4 15-1,27 83-143,25 56-280,21 42-841,63 137-503,19-8 270,-48-147 1071,0-37-847,-81-119 935,47 44 0,-63-66 137,0-1 0,1-1 0,1 0 0,-1-1 0,36 14 0,-24-13-5,2-2 0,54 10 1,-39-11 62,1-3 0,92 2 0,-116-8 0,0-2 0,0-1 0,0 0 0,-1-2 0,0 0 0,0-2 0,0 0 0,25-13 0,-23 6 65,-1 0 0,-1-2 0,0 0 0,-1-2 0,-1 0 0,0-1 0,-2-1 0,18-24 0,-6 3 207,-2-1 0,-2-2 0,28-64 0,-49 98 73,0 0-1,-1 0 1,0-1 0,-1 1 0,0-1-1,-1 0 1,1-12 0,-3 22-271,1-1 1,-2 0-1,1 0 0,0 0 1,0 1-1,0-1 0,-1 0 1,1 0-1,-1 1 0,0-1 1,1 1-1,-1-1 1,0 0-1,0 1 0,0-1 1,0 1-1,0 0 0,0-1 1,0 1-1,-1 0 1,1-1-1,0 1 0,-1 0 1,1 0-1,-3-1 0,-1 0 48,0 0 0,-1 1 0,1-1 0,0 1 0,0 1 0,0-1 0,-11 1 0,-19 0 177,0 2 0,-69 13 0,-67 32-346,141-37 47,0 2 0,0 0 0,2 2 0,0 1 0,-28 20 0,54-33 0,-4 2 0,0 1 0,0-1 0,-10 12 0,15-15 0,0 0 0,1 0 0,-1 0 0,0 0 0,0 0 0,0 1 0,1-1 0,-1 0 0,1 0 0,-1 1 0,1-1 0,0 0 0,-1 1 0,1-1 0,0 0 0,0 1 0,0-1 0,0 1 0,0-1 0,0 0 0,0 1 0,0-1 0,1 0 0,-1 1 0,0-1 0,1 0 0,-1 1 0,2 0 0,0 2 0,1-1 0,-1 0 0,1 0 0,0 0 0,0 0 0,0-1 0,1 1 0,-1-1 0,1 0 0,4 3 0,7 1 0,19 7 0,-26-10 0,158 47 0,-54-18 0,114 39-1365,-159-50-5461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57:41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24575,'5'8'0,"84"121"0,-74-111 0,0-1 0,1 0 0,0-1 0,36 26 0,-43-37 0,0 1 0,0-1 0,1-1 0,-1 0 0,1 0 0,0-1 0,0 0 0,0-1 0,1 0 0,-1 0 0,14 0 0,-10-3 0,-1 1 0,0-2 0,0 0 0,0 0 0,0-1 0,0-1 0,0 0 0,17-9 0,-8 2 0,0-1 0,-2-1 0,0-1 0,0 0 0,-1-2 0,18-19 0,-16 13 0,-2 0 0,0-2 0,-2 0 0,24-43 0,-29 44 0,-9 19 0,0 8 0,2 33 0,3 52 0,4 57-373,1 54-1121,11 288-1292,-26 4 1340,-15-280 195,-11-32 807,-9-46 15,28-110 371,-1 0 1,-1 0-1,-16 24 0,21-38 125,-1 0 0,0-1 0,-1 1 0,0-1 0,0-1 0,-1 0 0,0 0 0,-16 10 0,19-14 16,0-1 1,0 0-1,0-1 1,0 1-1,-1-1 0,1 0 1,-1-1-1,1 1 0,-1-1 1,0-1-1,1 1 1,-1-1-1,0-1 0,0 1 1,1-1-1,-8-1 1,4-1 201,0 0 0,-1-1 1,1 0-1,-16-10 1,-31-24-3471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8:14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16 24575,'0'3'0,"0"16"0,-1 1 0,-1-1 0,0 1 0,-2-1 0,0 0 0,-1-1 0,-1 1 0,-1-1 0,0 0 0,-13 21 0,9-20 0,-2 0 0,0 0 0,-1-1 0,-1-1 0,-1 0 0,0-1 0,-33 24 0,39-33 0,0 0 0,-1-1 0,0-1 0,-1 1 0,1-2 0,-23 7 0,25-9 0,1-1 0,-1 0 0,0 0 0,0-1 0,0 0 0,0-1 0,1 0 0,-1 0 0,0-1 0,-12-3 0,15 3 0,0-1 0,0 1 0,0-1 0,0 0 0,1 0 0,-1-1 0,1 0 0,0 0 0,0 0 0,0-1 0,1 1 0,-1-1 0,1 0 0,0 0 0,1-1 0,-1 1 0,1-1 0,0 0 0,1 0 0,-1 0 0,1 0 0,0 0 0,1 0 0,-1-1 0,1 1 0,1-1 0,-1 1 0,1-1 0,0 1 0,0-1 0,2-7 0,0 4 0,0 0 0,1 0 0,-1 1 0,2-1 0,0 1 0,0-1 0,0 1 0,10-13 0,-6 11 0,1 0 0,0 1 0,0 0 0,1 0 0,19-13 0,-8 8 0,2 2 0,-1 0 0,1 2 0,1 0 0,0 2 0,32-9 0,-35 12 0,0 2 0,0 0 0,37-1 0,-45 5 0,0 0 0,0 1 0,0 1 0,0 0 0,-1 0 0,1 2 0,18 6 0,-17-3 1,0 0 0,0 1 0,0 1-1,-1 0 1,0 1 0,-1 0 0,0 1 0,0 0-1,-2 1 1,1 0 0,-1 1 0,-1 0 0,10 19-1,-8-11-15,-1 0 0,-1 1 0,-1 1-1,-1-1 1,0 1 0,-2 0 0,-1 0 0,2 37-1,-5-16-86,-2-1 0,-2 1-1,-11 60 1,6-67 58,-1-1 0,-2-1 0,-1 0 0,-24 47-1,25-61 45,-1 0 0,-2-1 0,0 0 0,0-1 0,-2-1 0,-1 0 0,0-1 0,-1-1 0,0-1 0,-2 0 0,0-2 0,0 0 0,-1-1 0,0-1 0,-1-1 0,-1-1 0,0-1 0,-37 8 0,50-14 48,0 0-1,0-1 0,0 0 0,0-1 1,0 0-1,-1-1 0,-12-2 0,18 2-24,0-1-1,0 1 0,1-1 0,-1 0 0,1 0 1,-1 0-1,1-1 0,0 1 0,0-1 1,0 0-1,0 0 0,0-1 0,1 1 1,-1-1-1,1 0 0,-5-8 0,2 3-22,2-1 0,-1-1 0,1 1 0,0-1 0,1 1 0,-3-21 0,2 4 0,1-44 0,3 59 0,0 0 0,1 1 0,0-1 0,1 1 0,4-14 0,-5 21 0,0 1 0,1-1 0,-1 1 0,1 0 0,0-1 0,0 1 0,0 0 0,0 0 0,0 0 0,1 0 0,-1 1 0,1-1 0,0 1 0,0-1 0,0 1 0,0 0 0,0 0 0,0 0 0,1 1 0,3-2 0,-1 1 0,1 0 0,-1 1 0,1 0 0,0 1 0,0-1 0,-1 1 0,1 0 0,0 1 0,-1 0 0,13 3 0,-2 1 0,0 0 0,-1 1 0,17 9 0,-8-1 20,0 0 0,0 2 0,-2 1 0,0 1 0,29 29 0,-18-11-515,-2 0 0,38 59 0,-55-72-6331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3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24575,'2'0'0,"-1"0"0,1 0 0,0 0 0,0 1 0,0-1 0,0 1 0,0-1 0,2 2 0,5 1 0,118 44 0,-11-4 0,383 152-1006,-12 27 0,-453-205 997,93 48-136,-90-43 90,45 34 0,-74-50 55,1 1 0,-1 0 0,-1 1 0,0-1 0,0 2 0,0-1 0,-1 1 0,0 0 0,-1 0 0,0 0 0,-1 1 0,0 0 0,0 0 0,-1 0 0,0 0 0,3 22 0,-5-14-2,0 1 0,0-1-1,-2 1 1,-1 0-1,0-1 1,-1 0 0,-1 1-1,-1-1 1,-9 23-1,-4 2 43,-1-2 0,-43 66 0,10-28 64,-3-3 0,-67 72-1,72-95-61,-3-1 0,-1-4 0,-72 50 0,-82 28-1196,132-87-4182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4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24575,'-2'4'0,"0"3"0,1-1 0,0 1 0,0 11 0,1 1 0,-15 588-926,7-131 283,-26-36 400,32-423 243,-6 81 0,8-76 0,0 0 0,5 31 0,-4-45 28,1 0 1,0-1-1,1 1 0,-1-1 1,1 1-1,1-1 0,-1 0 1,1 0-1,10 12 0,-7-11 61,0 0 0,1 0 0,0-1 0,0 0 0,1-1 0,15 9 0,-1-3 62,0-2 0,1 0 0,0-2 0,1-1 0,37 6 0,1-3-260,117 3 0,66-17-546,-76-1-483,-107 5-5042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8:15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24575,'0'0'0,"-1"0"0,1 1 0,-1-1 0,1 0 0,0 1 0,-1-1 0,1 1 0,-1-1 0,1 1 0,0-1 0,0 1 0,-1-1 0,1 1 0,0 0 0,-1 1 0,-2 4 0,0 0 0,0 0 0,1 0 0,0 0 0,0 0 0,1 1 0,0-1 0,-1 9 0,2 3 0,0-1 0,3 19 0,2-1 0,2 0 0,2 0 0,0-1 0,3 0 0,16 34 0,-18-47 0,0-1 0,1-1 0,1 0 0,1 0 0,1-1 0,0-1 0,24 22 0,-27-29 0,0-1 0,1 0 0,0 0 0,1-1 0,0-1 0,0 0 0,1-1 0,0-1 0,0 0 0,0 0 0,0-2 0,18 3 0,-20-5 0,1 0 0,0-1 0,-1-1 0,1 0 0,-1-1 0,0-1 0,1 1 0,-1-2 0,0 0 0,0 0 0,-1-1 0,0-1 0,1 1 0,-2-2 0,15-10 0,-15 9 0,0 0 0,0-1 0,-1 0 0,0 0 0,-1-1 0,0 0 0,-1 0 0,0-1 0,0 0 0,-1 0 0,-1-1 0,0 0 0,0 0 0,-1 0 0,2-15 0,-4 19 0,-2-1 0,1 0 0,-1 0 0,0 1 0,-1-1 0,0 0 0,0 1 0,-1-1 0,0 1 0,-1-1 0,1 1 0,-2 0 0,1 0 0,-1 0 0,0 0 0,-1 1 0,0 0 0,0 0 0,-11-12 0,7 11 0,0-1 0,0 2 0,-1-1 0,0 1 0,0 1 0,-1 0 0,0 0 0,0 1 0,0 1 0,0 0 0,-1 0 0,1 1 0,-23-3 0,19 5-227,0 0-1,1 1 1,-1 1-1,1 0 1,-16 4-1,-6 4-6598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8:1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32 299 24575,'-6'5'0,"4"-1"0,-1 0 0,2 0 0,-1 1 0,0-1 0,1 0 0,0 1 0,-2 7 0,3-9 0,-5 25 0,2 1 0,1 0 0,1 0 0,2 0 0,0 0 0,2 0 0,8 33 0,-9-51 0,1 0 0,0 0 0,1 0 0,0 0 0,0-1 0,1 0 0,1 0 0,-1 0 0,2-1 0,-1 1 0,1-2 0,1 1 0,0-1 0,0 0 0,0 0 0,1-1 0,13 8 0,-9-7 0,0-2 0,0 0 0,0 0 0,0-1 0,1-1 0,0 0 0,0-1 0,0-1 0,0 0 0,1-1 0,17 0 0,-9-2 0,0-2 0,0 0 0,-1-1 0,0-2 0,1 0 0,29-13 0,-12 1-118,-1-1 0,-1-1 1,-1-3-1,0-1 0,-2-1 0,48-46 0,-69 57 110,0-1 0,-1 1 0,-1-2 0,-1 0 0,0 0 0,-1-1 0,-1-1 0,9-23 0,-14 31 4,-1-1 0,0 1-1,-1-1 1,0 0 0,-1 1 0,0-1 0,0 0-1,-1 0 1,-1 0 0,0 0 0,0 0-1,-1 1 1,-1-1 0,0 1 0,0-1 0,-7-14-1,3 12-23,0 0-1,-1 1 1,-1 0-1,0 1 0,0 0 1,-1 0-1,-1 1 1,0 0-1,0 0 1,-21-12-1,9 8-88,-1 2 1,0 0-1,0 1 0,-53-14 1,47 17 97,-1 2 1,0 1-1,-1 2 1,1 1 0,-44 3-1,30 3-254,1 1 0,0 3-1,-48 14 1,-37 20-4848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8:4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661 615 24575,'3'-3'0,"24"-15"0,151-110 0,-136 95 0,-2-2 0,39-44 0,-78 78 0,11-14 0,-12 14 0,0 1 0,0 0 0,0 0 0,0 0 0,0 0 0,0 0 0,0 0 0,0 0 0,0 0 0,0 0 0,0-1 0,0 1 0,0 0 0,0 0 0,0 0 0,0 0 0,0 0 0,0 0 0,0 0 0,0 0 0,0-1 0,0 1 0,0 0 0,0 0 0,0 0 0,0 0 0,0 0 0,0 0 0,0 0 0,0 0 0,0 0 0,0 0 0,-1 0 0,1 0 0,0-1 0,0 1 0,0 0 0,0 0 0,0 0 0,0 0 0,0 0 0,0 0 0,0 0 0,-1 0 0,1 0 0,0 0 0,0 0 0,-12 2 0,-125 53 0,57-21 0,-302 110-371,100-40 147,246-90 224,36-14 0,0 0 0,0 0 1,0 0-1,0 0 0,0 0 0,0 0 0,0 0 1,0 0-1,0 0 0,0 0 0,0 0 1,0 0-1,0 0 0,0 0 0,0 0 1,0 0-1,0 0 0,0 0 0,0 0 0,0 0 1,0 0-1,0-1 0,0 1 0,0 0 1,0 0-1,0 0 0,0 0 0,0 0 1,0 0-1,0 0 0,0 0 0,0 0 0,0 0 1,0 0-1,0 0 0,0 0 0,0 0 1,0 0-1,-1 0 0,1 0 0,0 0 1,0 0-1,0 0 0,0 0 0,0 0 0,0 0 1,0 0-1,0 0 0,0 0 0,0 0 1,0 0-1,0 0 0,0 0 0,0 0 1,0 0-1,0 0 0,0 0 0,0 0 0,0 0 1,4-4 139,7-6 202,50-38-292,97-57-1,2 19-49,75-43 0,-228 125 0,7-5 0,2 0 0,16-7 0,-95 47 0,-77 33 0,-75 33 0,-5-14 0,213-81 0,-58 17 0,55-17 0,0 0 0,0-1 0,-1 0 0,-13-1 0,21 0 0,1 0 0,-1 0 0,0-1 0,1 1 0,-1-1 0,1 0 0,-1 0 0,-2-1 0,4 2 0,1-1 0,-1 1 0,1 0 0,-1-1 0,1 1 0,-1-1 0,1 1 0,0-1 0,-1 1 0,1-1 0,0 1 0,-1-1 0,1 1 0,0-1 0,-1 1 0,1-1 0,0 0 0,0 1 0,0-1 0,0 1 0,0-1 0,0 0 0,0 1 0,0-1 0,0 1 0,0-1 0,0 0 0,0 1 0,0-1 0,0 0 0,0 1 0,1-1 0,-1 1 0,0-1 0,0 1 0,1-1 0,-1 1 0,0-1 0,1 0 0,4-5 0,-1 1 0,1-1 0,0 1 0,1 0 0,-1 0 0,12-7 0,-11 8 0,279-185 97,48-35-1559,-278 181-5364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01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93 24575,'-5'-5'0,"-1"0"0,0 1 0,-1 0 0,-11-6 0,-9-6 0,12 7-455,1 0 0,-28-12 0,17 12-6371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29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24575,'0'0'0,"-2"6"0,-1 5 0,1 1-8191</inkml:trace>
  <inkml:trace contextRef="#ctx0" brushRef="#br0" timeOffset="1">8 1128 24575,'0'0'0,"0"2"0,1 8 0,6 12 0,4 10 0,1-1-8191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34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24575,'0'0'0,"0"0"0,6 4 0,7 3 0,2 0-8191</inkml:trace>
  <inkml:trace contextRef="#ctx0" brushRef="#br0" timeOffset="1">0 1351 24575,'1'0'0,"-2"0"0,1 2 0,1 8 0,0 11 0,4 12 0,2 8 0,0-2-8191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8:27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24575,'0'0'0,"-2"4"0,-2 7 0,-3 7 0,0 3 0,1-1 0,2-4 0,1-4-8191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8:2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13 24575,'0'0'0,"0"0"0,0 0 0,0 0 0,0 0 0,0 0 0,-8 0 0,-78-5 0,18 1 0,-251 1 0,317 3 0,1 0 0,-1 1 0,1-1 0,-1 1 0,1-1 0,0 1 0,-1 0 0,1-1 0,0 1 0,0 0 0,-1 0 0,1 0 0,0 0 0,0 0 0,0 0 0,0 0 0,0 0 0,0 0 0,0 2 0,-4 4 0,1 1 0,-4 7 0,4-7 0,-6 11 0,1 1 0,0 0 0,2 0 0,0 1 0,2 0 0,-6 34 0,11-54 0,0-1 0,0 0 0,0 1 0,0-1 0,0 0 0,0 0 0,0 1 0,0-1 0,0 0 0,0 1 0,0-1 0,0 0 0,1 0 0,-1 1 0,0-1 0,0 0 0,0 0 0,0 1 0,0-1 0,0 0 0,1 0 0,-1 1 0,0-1 0,0 0 0,0 0 0,1 0 0,-1 0 0,0 1 0,0-1 0,1 0 0,-1 0 0,1 0 0,10 1 0,-9-1 0,75-6 0,-10 1 0,123 5 0,-174 1 0,0 2 0,-1 0 0,1 0 0,-1 2 0,0 0 0,0 0 0,0 2 0,19 11 0,-23-11 0,0 0 0,-1 1 0,1 1 0,-2 0 0,1 0 0,-1 1 0,-1 0 0,0 0 0,0 1 0,8 17 0,-10-16 0,0 0 0,-2 0 0,1 0 0,-1 1 0,-1-1 0,0 1 0,-1 0 0,-1 0 0,0 0 0,-1 18 0,0-21 0,-2 1 0,1-1 0,-1 0 0,-1 0 0,0 0 0,0 0 0,-1-1 0,0 1 0,-1-1 0,0 0 0,0 0 0,-1-1 0,-11 14 0,5-10-114,-1-1 1,0 0-1,0-1 0,-1 0 0,0-1 1,-1 0-1,0-2 0,0 1 0,-1-2 1,0 0-1,-18 4 0,-7-1-6712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8:0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 24575,'0'-10'0,"0"23"0,1 8 0,0 1 0,2 0 0,0-1 0,2 0 0,0 0 0,1 0 0,2-1 0,0 0 0,1 0 0,0-1 0,2 0 0,21 29 0,-22-36 0,1-1 0,1 0 0,0 0 0,0-2 0,1 1 0,0-2 0,0 0 0,1 0 0,20 7 0,-17-8 0,0-1 0,1-1 0,0 0 0,0-2 0,0 0 0,1-1 0,29-1 0,-40-1 0,-1 0 0,0-1 0,0 0 0,0-1 0,0 1 0,0-1 0,11-5 0,-16 6 0,0 0 0,0 0 0,0-1 0,0 1 0,0 0 0,-1-1 0,1 1 0,0-1 0,-1 0 0,1 0 0,-1 1 0,1-1 0,-1 0 0,0 0 0,0 0 0,0-1 0,0 1 0,0 0 0,-1 0 0,1 0 0,0-1 0,-1 1 0,0 0 0,0-1 0,1 1 0,-2-5 0,0 1 0,0-1 0,0 1 0,-1 0 0,0 0 0,0 0 0,0 0 0,-1 0 0,0 0 0,0 1 0,-5-7 0,-1-1 0,-2 1 0,1 0 0,-13-11 0,6 9-72,1 1 1,-2 0-1,0 1 0,0 1 0,-1 1 0,-1 1 0,1 0 0,-1 2 1,-1 0-1,0 1 0,0 1 0,0 1 0,0 1 0,0 1 0,-1 1 1,1 0-1,-1 2 0,-36 6 0,31-1-6754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8:0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24575,'0'0'0,"0"0"0,0 0 0,0 0 0,2-2 0,2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46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11 469 24575,'0'0'0,"0"0"0,-1 0 0,1 0 0,0 1 0,-1-1 0,1 0 0,-1 0 0,1 0 0,0 0 0,-1 0 0,1 0 0,0 0 0,-1 0 0,1 0 0,0-1 0,-1 1 0,1 0 0,-1 0 0,1 0 0,0 0 0,-1 0 0,1-1 0,0 1 0,0 0 0,-1 0 0,1 0 0,0-1 0,-1 1 0,1-1 0,0 1 0,0-1 0,0 1 0,0-1 0,0 1 0,0-1 0,0 1 0,0-1 0,0 1 0,0-1 0,1 1 0,-1-1 0,0 1 0,0 0 0,0-1 0,1 1 0,-1-1 0,0 1 0,1 0 0,-1-1 0,0 1 0,1 0 0,-1-1 0,0 1 0,1-1 0,6-4 0,-1 1 0,1-1 0,-1 1 0,1 0 0,0 1 0,11-4 0,-16 6 0,53-21 0,89-20 0,23 3-443,42 2-1332,36 3 785,449-31-3272,5 26 2384,-140 9 599,-349 15 1027,-30-1 464,-34-3 163,42-17 1774,-174 32-1718,-6 3-128,-1-1-1,0 0 0,0 0 1,0-1-1,10-5 1,-11 2-2597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8:09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844 363 24575,'-1'-6'0,"0"0"0,0 1 0,-1 0 0,1-1 0,-1 1 0,-1 0 0,1 0 0,-1 0 0,-5-8 0,1 2 0,-6-12 0,-1 1 0,-31-36 0,33 45 0,-1 1 0,0 0 0,-1 1 0,0 0 0,-19-11 0,4 7 0,0 0 0,-2 2 0,1 2 0,-44-11 0,31 12 0,0 2 0,-79-3 0,103 10 0,1 1 0,-1 1 0,0 0 0,0 2 0,-20 5 0,33-7 0,0 1 0,0 0 0,1 0 0,-1 1 0,1-1 0,0 1 0,-1 0 0,1 1 0,1-1 0,-1 1 0,0 0 0,1 0 0,0 1 0,0-1 0,0 1 0,1 0 0,-1 0 0,1 0 0,-5 11 0,6-10 0,0 1 0,0-1 0,1 1 0,0 0 0,0-1 0,0 1 0,1 0 0,0-1 0,0 1 0,1 0 0,0 0 0,0-1 0,1 1 0,-1-1 0,1 1 0,1-1 0,-1 0 0,1 0 0,7 11 0,-5-9 0,1 0 0,1 0 0,-1-1 0,1 0 0,1 0 0,-1-1 0,1 1 0,0-2 0,1 1 0,-1-1 0,1 0 0,17 6 0,-13-7 0,0 0 0,1 0 0,-1-2 0,1 1 0,0-2 0,0 0 0,0 0 0,0-2 0,0 1 0,0-2 0,-1 0 0,15-4 0,-16 3 0,-1-1 0,0 0 0,0-1 0,0 0 0,-1-1 0,0 0 0,0 0 0,0-1 0,-1-1 0,0 0 0,0 0 0,-1 0 0,0-1 0,9-14 0,0-3 0,-10 15 0,11-15 0,-18 26 0,0 0 0,0 0 0,0-1 0,0 1 0,0 0 0,0 0 0,0 0 0,0 0 0,0 0 0,0 0 0,0 0 0,0 0 0,0 0 0,0 0 0,1 0 0,-1 0 0,0 0 0,0-1 0,0 1 0,0 0 0,0 0 0,0 0 0,0 0 0,0 0 0,0 0 0,0 0 0,0 0 0,1 0 0,-1 0 0,0 0 0,0 0 0,0 0 0,0 0 0,0 0 0,0 0 0,0 0 0,0 0 0,0 0 0,1 0 0,-1 0 0,0 1 0,0-1 0,0 0 0,0 0 0,0 0 0,0 0 0,0 0 0,0 0 0,0 0 0,0 0 0,0 0 0,0 0 0,0 0 0,0 0 0,1 0 0,-1 1 0,0-1 0,2 7 0,-2-5 0,25 168 0,-17-110 0,-1-5 76,59 356-859,-56-373 837,17 49 1,-18-66-394,0 0-1,2-1 1,19 29 0,3-5-5897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8:1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8:10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557 550 24575,'-1'-20'0,"-1"1"0,-2-1 0,0 1 0,0 0 0,-2 0 0,-11-25 0,4 15 0,-1 0 0,-1 1 0,-1 0 0,-2 2 0,0 0 0,-2 1 0,-1 1 0,-1 1 0,-1 0 0,-1 2 0,-1 1 0,0 1 0,-33-18 0,15 16 0,38 19 0,0 0 0,0 0 0,0 1 0,0 0 0,-1 0 0,-6-1 0,10 2 0,0 0 0,0 0 0,0 1 0,0-1 0,0 0 0,1 1 0,-1-1 0,0 1 0,0-1 0,0 1 0,1 0 0,-1 0 0,0 0 0,1 0 0,-1 0 0,-2 2 0,2 0 0,0-1 0,0 1 0,1 0 0,-1-1 0,0 1 0,1 0 0,-1 0 0,1 0 0,-1 5 0,-1 1 0,2 1 0,-1-1 0,1 1 0,0-1 0,2 14 0,0 0 0,7 29 0,4 3-127,37 103 0,36 48-742,-64-159 828,4 11 19,0-3-62,29 97 1,-51-144 77,-1 0 1,-1 0-1,0 0 1,0 1 0,0-1-1,-1 1 1,0-1 0,-3 16-1,2-20 18,0 0 0,0 0 0,-1 0 0,1-1 1,-1 1-1,0 0 0,0-1 0,0 0 0,-1 1 0,1-1 0,-1 0 0,0 0 0,0 0 0,0 0 0,0-1 0,0 1 0,-1-1 0,1 0 0,-6 3 0,4-3 56,-1 1 1,1-1 0,-1 0 0,1-1-1,-1 1 1,0-1 0,0 0 0,0-1-1,0 1 1,0-1 0,1 0 0,-1-1-1,-7-1 1,5 1-42,1-2-1,-1 1 1,1-1 0,0 0 0,0 0-1,0-1 1,0 0 0,-12-10-1,7 4-30,1-1 0,0 0 0,1-1 0,0 0 0,1 0 0,0-1 0,1 0-1,1-1 1,-10-23 0,11 20 5,0 0 0,2-1 0,0 0 0,1 0 0,0 0 0,2 0 0,0 0 0,2-23 0,1 17-14,2 1 0,0 0 0,2 0 0,1 0 0,15-37 0,-6 26-159,2 1 1,41-61-1,-24 49-476,47-49-1,-19 32-5661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34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4 0,0 9 0,2 11 0,2 10 0,3 10 0,0 6 0,-1-7-8191</inkml:trace>
  <inkml:trace contextRef="#ctx0" brushRef="#br0" timeOffset="1">236 1374 24575,'0'0'0,"0"0"0,-2 4 0,-2 5 0,-3 6 0,-2 7 0,0 9 0,3 3 0,1-4-8191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35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24575,'0'0'0,"0"0"0,-2 0 0,-2 4 0,-1 8 0,-1 16 0,-4 16 0,-1 7 0,0-6-8191</inkml:trace>
  <inkml:trace contextRef="#ctx0" brushRef="#br0" timeOffset="1">0 1687 24575,'0'0'0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29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24575,'0'0'0,"0"0"0,0 2 0,0 2 0</inkml:trace>
  <inkml:trace contextRef="#ctx0" brushRef="#br0" timeOffset="1">1 1351 24575,'0'0'0,"0"2"0,0 2 0,0 5 0,0 8 0,0 13 0,0 12 0,0 5 0,0-5-8191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2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24575,'0'0'0,"0"7"0,0 9 0,0 1-8191</inkml:trace>
  <inkml:trace contextRef="#ctx0" brushRef="#br0" timeOffset="1">235 1373 24575,'0'0'0,"2"2"0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47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53 771 24575,'-52'0'0,"196"5"0,-20 1 0,426-22-281,1-33 0,-262 19 281,371-42 0,-246-14 0,-252 47 0,469-91 0,-445 100 0,350-11 0,185 20 0,-374-2 0,-80 4 0,-12 6 0,405-29 0,-97 6 0,-87 16 94,-232-4 411,-2-17-566,-70 11 85,-120 22-24,0 2 0,64 2 0,-75 3-1,-16 1-681,27 2 0,-13 3-6144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48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169 440 24575,'-7'3'0,"-18"17"0,11-9 0,0-1 0,-22 12 0,32-19 0,-1-1 0,1 0 0,-1 0 0,0-1 0,1 0 0,-1 1 0,0-1 0,0-1 0,0 1 0,0-1 0,0 0 0,0 0 0,-5-1 0,183 34 0,61 11 0,202 10 0,-154-38 0,-1-18 0,4-10 0,-96 3 0,260-28 0,-243 17 0,101-12 0,-112 12 0,249-39 0,-114 12 0,589-20 0,-321 56 0,128-27 0,-478 21 0,717-84 0,-434 50 0,-359 43 0,41-3 0,-165 9 0,-24 1 0,1-1 0,-1 0 0,33-9 0,-54 10 7,0 0-1,0 0 0,0 0 1,0-1-1,0 1 0,-1-1 0,1 0 1,0 0-1,-1 0 0,1 0 1,-1-1-1,3-2 0,0-3-339,1 0-1,6-15 1,-9 17-114,15-30-6379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52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24575,'0'0'0,"0"0"0,0 0 0,0 5 0,-3 171 0,3 127 0,31 92 0,17-3 0,-39-332-1365,-1-14-5461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46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24575,'4'1'0,"93"22"-495,173 68 0,80 64-496,132 89 991,-372-178-32,-93-55-3,-1 1 0,22 19 0,-34-27 30,0 1 0,1 0 0,-2 0 1,1 0-1,0 0 0,-1 1 1,0-1-1,0 1 0,-1 0 0,0 0 1,3 8-1,-4-7 5,0-1 0,-1 1 0,1 0 0,-2-1 0,1 1 0,0-1 0,-1 1 0,-1 0 0,1-1 0,-1 0 0,-4 12 0,-2-2 0,1 0 0,-2-1 0,-18 25 0,-3-3-197,-46 44 0,-78 60-1377,-45 14 844,-41 9-887,0-11-84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54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24575,'15'6'0,"-13"-3"0,-1-1 0,1 0 0,-1 0 0,0 1 0,0-1 0,0 1 0,0-1 0,-1 1 0,1-1 0,-1 1 0,1 4 0,2 8 0,72 369-175,-38 7-813,-32 466-238,-6-840-4576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55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24575,'1'-1'0,"0"0"0,0-1 0,0 1 0,0 0 0,0 1 0,0-1 0,0 0 0,0 0 0,0 0 0,0 1 0,0-1 0,1 0 0,-1 1 0,0-1 0,3 0 0,1-1 0,11-5 0,1 0 0,0 1 0,0 1 0,0 1 0,1 0 0,-1 1 0,1 1 0,0 1 0,29 1 0,-36 1 0,0 0 0,0 1 0,0 0 0,-1 1 0,1 0 0,0 0 0,-1 1 0,0 1 0,0-1 0,0 2 0,-1 0 0,1 0 0,-1 0 0,-1 1 0,1 0 0,12 15 0,-13-11 0,-1 0 0,0 0 0,0 1 0,-1-1 0,-1 1 0,0 1 0,-1-1 0,0 1 0,-1 0 0,0 0 0,-1 0 0,0 0 0,-1 0 0,-1 0 0,-1 19 0,-1-12 0,-1-1 0,0 1 0,-2-1 0,0 0 0,-1 0 0,-1-1 0,-1 0 0,0 0 0,-20 30 0,8-21 24,0-1 0,-2-2 0,-1 0 0,-49 40 0,-116 64-1509,159-110-5341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55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24575,'0'7'0,"1"-1"0,0 0 0,0 1 0,4 10 0,-2-9 0,-1-1 0,2 16 0,-2 3 0,-2 0 0,-1 0 0,-1 0 0,-7 34 0,-32 103 0,19-84 0,22-78 0,-4 12 0,1 1 0,1 0 0,0 0 0,-1 16 0,3-26 0,1 0 0,-1 0 0,0 0 0,1 0 0,0 0 0,0 0 0,0 0 0,1-1 0,-1 1 0,1 0 0,0-1 0,0 1 0,0-1 0,0 0 0,0 0 0,1 0 0,0 0 0,0 0 0,5 4 0,-1-2 0,1 0 0,0 0 0,0-1 0,0-1 0,0 1 0,11 2 0,56 10 0,27-1-1365,-3-4-5461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22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24575,'-7'9'0,"-3"9"0,2 0 0,0 0 0,1 1 0,-7 27 0,8-25 0,-7 24 0,-12 82 0,22-98 0,1-1 0,2 1 0,0 0 0,6 34 0,18 69 0,8 65 0,-30-173 0,-1 0 0,-2 0 0,0 0 0,-1 0 0,-1-1 0,-9 31 0,-17 37 0,-4 13 0,28-83 0,0 1 0,-2 42 0,6-56 40,1 1 0,2 16 0,-2-23-118,1 0 0,-1 0 0,0 0-1,1 0 1,0 0 0,-1 0 0,1-1 0,0 1 0,0 0-1,0 0 1,0-1 0,0 1 0,0 0 0,1-1 0,-1 1-1,1-1 1,-1 0 0,3 2 0,5 0-6748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23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 24575,'0'0'0,"-7"8"0,-4 7 0,-1-1 0,0 0 0,-1-1 0,-17 14 0,21-20 0,0-1 0,0-1 0,0 1 0,-1-2 0,1 1 0,-1-1 0,0-1 0,-20 5 0,-4-3 0,0-2 0,0-1 0,0-2 0,-45-4 0,115 3 0,-20-13 0,3-1 0,1 1 0,32-17 0,-42 26 0,-1 1 0,0 0 0,1 1 0,0 0 0,0 0 0,0 1 0,0 1 0,18-2 0,-27 3 0,0 0 0,0 0 0,0 0 0,1 0 0,-1 0 0,0 0 0,0 0 0,0 1 0,0-1 0,0 0 0,0 1 0,0-1 0,0 0 0,0 1 0,0-1 0,0 1 0,0 0 0,-1-1 0,1 1 0,0 0 0,0-1 0,0 1 0,-1 0 0,1 0 0,0 0 0,-1 0 0,1 0 0,-1 0 0,1 0 0,-1 0 0,1 0 0,-1 0 0,0 0 0,0 0 0,1 0 0,-1 0 0,0 0 0,0 0 0,0 0 0,0 0 0,0 0 0,-1 2 0,0 4 0,0 0 0,-1 0 0,0 0 0,-6 13 0,0-3 0,-1 0 0,-1 0 0,-1-1 0,-22 26 0,20-26 0,12-15-100,1-1 60,0 0-1,0 1 0,-1-1 0,1 0 0,0 0 0,0 0 1,0 0-1,-1 1 0,1-1 0,0 0 0,0 0 1,0 0-1,0 1 0,0-1 0,-1 0 0,1 0 0,0 1 1,0-1-1,0 0 0,0 0 0,0 1 0,0-1 1,0 0-1,0 0 0,0 1 0,0-1 0,0 0 0,0 0 1,0 1-1,0-1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2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24575,'-2'0'0,"0"1"0,0-1 0,0 1 0,0 0 0,0-1 0,0 1 0,1 0 0,-1 0 0,0 0 0,1 0 0,-1 1 0,0-1 0,1 0 0,-1 1 0,1-1 0,0 1 0,0-1 0,-2 3 0,-3 5 0,1 0 0,-5 9 0,5-8 0,0 0 0,1 0 0,0 1 0,1-1 0,0 1 0,0 0 0,1 0 0,1 0 0,0 0 0,1 0 0,0 0 0,0 0 0,1 0 0,1 0 0,0 0 0,0 0 0,1 0 0,0-1 0,1 1 0,1-1 0,-1 0 0,1 0 0,7 9 0,-1-3 0,0-1 0,2-1 0,-1 1 0,2-2 0,17 15 0,-22-21 0,1 0 0,0-1 0,0 0 0,1 0 0,0-1 0,0 0 0,0-1 0,0-1 0,19 4 0,-11-4 0,0-2 0,0 0 0,0-1 0,0-1 0,0 0 0,32-8 0,-38 6 0,1-1 0,-1 0 0,0-1 0,0 0 0,0-1 0,-1-1 0,0 0 0,0 0 0,20-18 0,-26 19 0,0 0 0,-1 0 0,1-1 0,-1 0 0,0 0 0,-1 0 0,0-1 0,0 1 0,-1-1 0,0 0 0,0 0 0,0 0 0,-1-1 0,-1 1 0,2-13 0,-3 11 0,0 0 0,0 0 0,-1 1 0,-1-1 0,1 0 0,-2 1 0,1-1 0,-1 1 0,-1 0 0,0 0 0,0 0 0,0 0 0,-8-10 0,5 10-50,-1-1-1,1 1 1,-2 0-1,1 1 0,-1 0 1,0 0-1,-1 1 1,0 0-1,0 0 1,-1 1-1,1 1 0,-1 0 1,0 0-1,-1 1 1,1 1-1,-1 0 1,0 0-1,0 1 0,0 1 1,0 0-1,0 0 1,0 1-1,0 1 1,0 0-1,0 1 1,-17 4-1,9 0-6775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2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24575,'0'0'0,"0"-2"0,2-2 0,2-3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2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515 408 24575,'0'0'0,"0"0"0,0 0 0,0 0 0,0-24 0,-2 1 0,-1-1 0,0 1 0,-2 0 0,-1 0 0,0 0 0,-2 1 0,-1 0 0,0 0 0,-2 1 0,0 1 0,-27-37 0,32 49 0,-1 1 0,1 0 0,-1 0 0,-1 1 0,1 0 0,-1 0 0,0 0 0,-14-6 0,16 9 0,-1 1 0,0-1 0,0 1 0,0 0 0,0 1 0,0 0 0,-1 0 0,1 0 0,0 1 0,-1 0 0,-13 2 0,8 1 0,0 0 0,1 1 0,-1 0 0,1 1 0,0 0 0,1 1 0,-15 9 0,12-6 0,1 1 0,-1 1 0,2 0 0,-1 1 0,-11 14 0,21-22 0,1-1 0,-1 0 0,1 1 0,0-1 0,0 1 0,0 0 0,0 0 0,1 0 0,-2 6 0,2-8 0,1 0 0,0 0 0,0 0 0,0 0 0,0 0 0,0 0 0,1 0 0,-1 0 0,0 0 0,1-1 0,0 1 0,-1 0 0,1 0 0,0 0 0,0-1 0,0 1 0,0 0 0,0-1 0,0 1 0,1-1 0,-1 1 0,2 1 0,4 2 0,0 0 0,-1 0 0,1-1 0,1 0 0,-1 0 0,1-1 0,10 4 0,0-1 0,0-2 0,24 4 0,-31-6 0,1-1 0,0-1 0,-1 0 0,1 0 0,0-1 0,14-3 0,-19 2 0,0 0 0,0 0 0,0-1 0,0 0 0,-1 0 0,1 0 0,-1-1 0,0 0 0,0 0 0,0-1 0,5-5 0,18-17 0,-20 36 0,9 15 0,-2 1 0,20 40 0,-20-35 0,103 179 120,-90-163-615,2-2 0,53 58 0,-47-64-6331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28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467 279 24575,'0'0'0,"0"0"0,0 1 0,0-1 0,0 1 0,0-1 0,0 0 0,0 1 0,0-1 0,0 0 0,0 1 0,0-1 0,0 1 0,0-1 0,0 0 0,0 1 0,-1-1 0,1 0 0,0 1 0,0-1 0,0 0 0,-1 1 0,1-1 0,0 0 0,-1 1 0,0-1 0,1 0 0,-1 0 0,0 0 0,1 0 0,-1-1 0,0 1 0,1 0 0,-1 0 0,1-1 0,-1 1 0,0 0 0,1 0 0,-1-1 0,1 1 0,-1-1 0,-3-2 0,0 0 0,1 0 0,-1-1 0,1 1 0,0-1 0,0 0 0,0 0 0,-3-6 0,-16-37 0,10 18 0,1 6 0,-2 0 0,0 1 0,-1 1 0,-22-26 0,33 44 0,0 0 0,0 0 0,-1 0 0,1 1 0,-1-1 0,1 1 0,-1 0 0,0-1 0,0 2 0,0-1 0,0 0 0,-1 1 0,1 0 0,0 0 0,0 0 0,-1 1 0,1-1 0,-1 1 0,1 0 0,0 0 0,-1 1 0,1-1 0,-5 2 0,1 0 0,0 1 0,1-1 0,-1 2 0,0-1 0,1 1 0,0 0 0,0 1 0,0-1 0,1 1 0,-1 1 0,-7 8 0,1 0 0,1 1 0,1 0 0,0 1 0,-15 31 0,20-36 0,1 1 0,0 0 0,1 0 0,1 0 0,0 1 0,0-1 0,1 1 0,0 15 0,2-24 0,1 1 0,-1 0 0,1-1 0,-1 1 0,1 0 0,1-1 0,-1 1 0,1-1 0,0 0 0,0 1 0,0-1 0,0 0 0,1 0 0,-1 0 0,6 4 0,-6-5 0,1 0 0,0-1 0,0 1 0,1-1 0,-1 0 0,0 0 0,1 0 0,-1-1 0,1 1 0,0-1 0,-1 0 0,1 0 0,0 0 0,0 0 0,0-1 0,0 1 0,-1-1 0,9-1 0,-2 0 0,0-1 0,0-1 0,0 0 0,0 0 0,-1-1 0,1 0 0,-1 0 0,0-1 0,0 0 0,0-1 0,-1 0 0,12-11 0,-3 1 0,-2 0 0,1-2 0,-2 1 0,20-32 0,-24 32 0,0 0 0,7-20 0,-14 30 0,-1-1 0,0 1 0,0 0 0,0-1 0,-1 1 0,0-1 0,0 0 0,-1-10 0,-1 11 0,-1 8 0,1 14 0,2 11 0,1-1 0,2 1 0,1-1 0,7 26 0,40 98 0,28 28-1365,-56-131-5461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8:0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 24575,'0'0'0,"0"5"0,1-4 0,-1 0 0,0 0 0,0 0 0,0 0 0,0 0 0,0 0 0,0 0 0,0 0 0,0 0 0,-1 0 0,1 0 0,0 0 0,-1 0 0,1 0 0,-1 1 0,-21-2 0,11 1 0,1-1 0,-1 0 0,0 0 0,1-1 0,-1-1 0,1 0 0,-15-5 0,19 5 0,0 0 0,0 0 0,0 0 0,0 1 0,0 0 0,0 0 0,0 0 0,0 1 0,-7 0 0,28 0 0,21 0 0,-7 1 0,50 0 0,86 11 0,314 89 0,-361-71 0,93 26 0,-3 15 0,36 32 0,12 5 0,-186-82 0,76 15 0,72 4 0,-137-30 0,100 31 0,74 35 0,30 9 0,232 54 0,9-42 0,-501-98 0,303 47 0,2-17 0,300-8 0,-332-16 0,424-4 0,-437-21 0,119-3 0,-9 5 0,-1-30 0,-165 1 0,28-4 0,1 15 0,-45 9 0,-152 11 0,85-25 0,-141 35 0,87-24 0,-78 22 0,1 1 0,0 0 0,0 1 0,20 1 0,-28 0 45,-6-5-314,-2 0-872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49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24575,'35'77'0,"-18"-39"0,146 388-547,-121-287 273,28 166 0,-1 267-909,-62-483-4730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8:06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24575,'13'0'0,"-2"0"0,0 0 0,-1 0 0,1 1 0,-1 1 0,1 0 0,18 6 0,-6 1 0,-2 1 0,1 2 0,-1 0 0,-1 1 0,26 20 0,106 73 0,10-13 0,-136-79 0,251 126 0,-182-100 0,101 28 0,91 5 0,3-13 0,33 7 0,-5 18 0,-204-49 0,155 29 0,227 9 0,-14-3 0,-49-6 0,-197-45 0,-101-12 0,293 11 0,1-19 0,-205-1 0,542-29 0,-719 27 0,804-66 0,-266-19 0,-227 33 0,4 31 0,-279 25 0,70-4 0,-147 3-85,-1-1 0,1 0-1,-1-1 1,1 1 0,-1-1-1,0 0 1,1-1 0,-1 1-1,0-1 1,-1 0 0,1 0-1,-1-1 1,1 1 0,-1-1-1,7-8 1,5-6-6741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8:07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24575,'-1'0'0,"0"0"0,1 0 0,-1 0 0,0 0 0,1 0 0,-1 0 0,0 0 0,1 0 0,-1 1 0,0-1 0,1 0 0,-1 0 0,1 1 0,-1-1 0,0 0 0,1 1 0,-1-1 0,1 1 0,-1-1 0,1 1 0,-1-1 0,1 1 0,-1-1 0,1 1 0,0-1 0,-1 2 0,-8 9 0,-8-2 0,4-3 0,12-6 0,1 0 0,0 0 0,0 0 0,0 1 0,-1-1 0,1 0 0,0 0 0,0 0 0,0 0 0,0 1 0,0-1 0,-1 0 0,1 0 0,0 0 0,0 1 0,0-1 0,0 0 0,0 0 0,0 0 0,0 1 0,0-1 0,0 0 0,0 0 0,0 0 0,0 1 0,0-1 0,0 0 0,0 0 0,0 1 0,0-1 0,0 0 0,0 0 0,0 0 0,0 1 0,0-1 0,0 0 0,0 0 0,0 0 0,0 1 0,1-1 0,-1 0 0,0 0 0,0 0 0,0 0 0,0 0 0,0 0 0,0 1 0,0-1 0,0 0 0,0 0 0,-1 0 0,1 0 0,0 0 0,0 0 0,0 1 0,0-1 0,0 0 0,0 0 0,0 0 0,0 0 0,0 0 0,0 0 0,0 0 0,0 1 0,-1-1 0,1 0 0,0 0 0,0 0 0,0 0 0,0 0 0,0 0 0,0 0 0,0 0 0,-1 0 0,1 0 0,0 0 0,0 0 0,0 0 0,0 0 0,0 0 0,0 0 0,-1 0 0,1 0 0,0 0 0,0 0 0,0 0 0,0 0 0,0 0 0,-1 0 0,1 0 0,0 0 0,0 0 0,0 0 0,0 0 0,0 0 0,0 0 0,-1 0 0,-8-1 0,3 1 0,1 0 0,-1 0 0,-11 2 0,15-2 0,0 1 0,0 0 0,0-1 0,0 1 0,1 0 0,-1 0 0,0 0 0,0 0 0,0 1 0,1-1 0,-1 0 0,1 1 0,-1-1 0,-1 3 0,-3 5 0,1 0 0,0 0 0,0 0 0,1 0 0,0 1 0,1 0 0,0 0 0,1 0 0,-2 15 0,0 9 0,1 50 0,4-69 0,0-25 0,2-5 0,17-74 0,-13 63 0,-1-1 0,-1 0 0,2-28 0,-7 55 0,0 0 0,0-1 0,0 1 0,0 0 0,0 0 0,0-1 0,0 1 0,0 0 0,0 0 0,0-1 0,0 1 0,0 0 0,0-1 0,0 1 0,0 0 0,0 0 0,0-1 0,-1 1 0,1 0 0,0 0 0,0 0 0,0-1 0,0 1 0,0 0 0,-1 0 0,1 0 0,0-1 0,0 1 0,0 0 0,-1 0 0,1 0 0,0 0 0,0-1 0,0 1 0,-1 0 0,1 0 0,0 0 0,0 0 0,-1 0 0,1 0 0,0 0 0,0 0 0,-1 0 0,1 0 0,0 0 0,0 0 0,-1 0 0,1 0 0,0 0 0,-1 0 0,1 0 0,0 0 0,0 0 0,-1 0 0,1 0 0,0 1 0,0-1 0,0 0 0,-1 0 0,-5 1 0,-68 4-1365,54-5-5461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8:25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24575,'0'0'0,"-2"2"0,0 8 0,-1 14 0,1 14 0,1 12 0,4 13 0,5 13 0,5 10 0,1-3 0,-2-17-8191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8:25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24575,'0'0'0,"0"2"0,0 2 0,0 5 0,2 4 0,2 4 0,3 1 0,4 1 0,3 3 0,2 0 0,-2-4-8191</inkml:trace>
  <inkml:trace contextRef="#ctx0" brushRef="#br0" timeOffset="1">268 828 24575,'0'0'0,"0"3"0,0 6 0,0 10 0,4 14 0,5 12 0,5 4 0,7 2 0,8 1 0,9-2 0,3-6 0,-5-10-8191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8:26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24575,'-1'2'0,"-4"6"0,0 9 0,1 10 0,1 8 0,0 7 0,4 2 0,3 0 0,1-3 0,-1-5 0,-1-8 0,0-7 0,-2-4 0,0-4 0</inkml:trace>
  <inkml:trace contextRef="#ctx0" brushRef="#br0" timeOffset="1">67 636 24575,'0'0'0,"0"0"0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8:2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24575,'0'0'0,"0"2"0,2 6 0,5 12 0,2 13 0,2 19 0,3 23 0,3 21 0,2 12 0,2 2 0,1-3 0,-1-12 0,-3-15 0,-3-22-8191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8:26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24575,'-2'0'0,"-3"6"0,-2 9 0,-3 14 0,-3 13 0,1 9 0,3 3 0,3-2 0,2-3 0,2-7 0,5-7 0,4-7 0,1-8-8191</inkml:trace>
  <inkml:trace contextRef="#ctx0" brushRef="#br0" timeOffset="1">103 1251 24575,'0'0'0,"0"3"0,0 6 0,0 8 0,2 12 0,3 9 0,1 8 0,3 4 0,1 1 0,1 0 0,1-6 0,-1-8 0,-1-10-8191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0:03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59 24575,'-1'26'0,"-2"0"0,-1 0 0,0-1 0,-11 29 0,10-33 0,-3 13 0,2 1 0,1 0 0,0 64 0,6-54 0,2 0 0,14 67 0,4-30 0,-17-68 0,1-2 0,0 1 0,1 0 0,8 11 0,-12-21 0,1 1 0,-1-1 0,1 0 0,-1 0 0,1 0 0,0-1 0,0 1 0,0-1 0,1 1 0,-1-1 0,0 0 0,1 0 0,6 2 0,-6-3 0,1 0 0,-1 0 0,1 0 0,-1-1 0,1 0 0,-1 0 0,1 0 0,-1 0 0,1-1 0,-1 0 0,0 0 0,5-1 0,4-3 0,-1 1 0,0-2 0,0 0 0,-1 0 0,0-1 0,0-1 0,0 0 0,-1 0 0,10-11 0,-7 6 0,-1-1 0,0-1 0,-1 0 0,0 0 0,15-33 0,-18 31 0,-2-1 0,0 0 0,-1 0 0,-1 0 0,-1-1 0,0 0 0,-1 1 0,-2-1 0,1 0 0,-2 0 0,-1 0 0,-7-36 0,3 32 0,0 0 0,-2 0 0,-1 1 0,0 0 0,-2 0 0,0 1 0,-2 0 0,0 1 0,-29-33 0,31 42 0,0 0 0,-1 0 0,0 1 0,-1 1 0,0 0 0,-1 1 0,1 0 0,-2 1 0,-16-6 0,20 9 0,0 1 0,-1 0 0,1 1 0,-1 0 0,0 0 0,0 1 0,1 1 0,-1 0 0,0 1 0,0 0 0,0 1 0,-18 4 0,24-4-114,0 0 1,0 0-1,1 1 0,-1 0 0,1 0 1,-1 0-1,1 1 0,0 0 0,0 0 1,0 0-1,-6 8 0,-6 13-6712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0:03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24575,'0'0'0,"7"0"0,9 0 0,2 0-8191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0:04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408 181 24575,'-7'-18'0,"0"6"0,0 1 0,-1 0 0,0 0 0,-1 1 0,0 0 0,-1 0 0,0 1 0,0 1 0,-1-1 0,-13-7 0,12 9 0,1 1 0,-1 1 0,0-1 0,0 2 0,-1 0 0,1 0 0,-1 1 0,0 1 0,0 0 0,-21 0 0,26 2 0,-1 1 0,1 0 0,0 0 0,0 1 0,0 0 0,0 0 0,0 1 0,-11 5 0,16-6 0,0 0 0,0-1 0,0 1 0,0 0 0,1 0 0,-1 1 0,0-1 0,1 1 0,0-1 0,-1 1 0,1 0 0,0-1 0,0 1 0,1 0 0,-1 1 0,1-1 0,-1 0 0,1 0 0,0 1 0,0-1 0,1 0 0,-1 6 0,1-7 0,0 0 0,0 1 0,0-1 0,1 0 0,0 0 0,-1 1 0,1-1 0,0 0 0,0 0 0,0 0 0,0 0 0,0 0 0,1 0 0,-1 0 0,0-1 0,1 1 0,0 0 0,-1-1 0,4 3 0,2 2 0,1-2 0,-1 1 0,15 6 0,-3-3 0,1-2 0,-1 1 0,1-2 0,0-1 0,0-1 0,1 0 0,-1-1 0,33-2 0,-52 0 0,1 0 0,0 0 0,0 0 0,0 0 0,0 0 0,-1 1 0,1-1 0,0 1 0,0 0 0,-1-1 0,1 1 0,0 0 0,-1 0 0,1 0 0,-1 0 0,1 0 0,-1 0 0,1 1 0,1 1 0,1 3 0,0 0 0,0 0 0,-1 0 0,3 6 0,-1-2 0,128 314 0,-95-222 0,-35-92-85,48 118-1195,-41-107-5546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4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24575,'1'-1'0,"-1"0"0,1 0 0,-1 0 0,1 1 0,-1-1 0,1 0 0,0 0 0,0 0 0,-1 1 0,1-1 0,0 0 0,0 1 0,0-1 0,0 1 0,0-1 0,0 1 0,1-1 0,-2 1 0,7-4 0,0 2 0,0-1 0,0 1 0,0 0 0,0 1 0,14-2 0,27-2 0,1 2 0,0 3 0,0 1 0,-1 3 0,73 15 0,-90-13 0,-1 2 0,0 2 0,48 20 0,-65-23 0,0-1 0,0 2 0,-1 0 0,0 1 0,0 0 0,-1 0 0,0 1 0,-1 1 0,18 23 0,-23-28 1,-2 0-1,1 1 1,-1 0-1,0 0 1,0 0-1,-1 0 0,0 0 1,0 0-1,-1 1 1,0-1-1,0 0 1,0 1-1,-1-1 1,-1 1-1,-1 14 1,-2-5-22,0-1 0,-1 1 0,-1-1 0,-1 0 0,-17 29 0,-3 0-252,-3-1 0,-1-2 0,-2-1 0,-51 48 0,-168 128-1227,124-120 632,20-20-3472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0:0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736 499 24575,'-7'-7'0,"4"4"0,-72-87 0,-18-19 0,52 69 0,-1 2 0,-56-40 0,64 55 0,-2 0 0,0 3 0,-66-28 0,92 44 0,-1 1 0,1-1 0,-1 2 0,0 0 0,1 0 0,-22-1 0,29 3 0,0 0 0,0 1 0,0-1 0,0 0 0,0 1 0,0 0 0,0 0 0,1 0 0,-1 0 0,0 0 0,0 0 0,1 1 0,-1-1 0,1 1 0,0 0 0,-1 0 0,1 0 0,0 0 0,0 0 0,0 0 0,0 0 0,0 1 0,1-1 0,-1 1 0,1-1 0,-1 1 0,1 0 0,0 0 0,-1 4 0,1-1 0,0-1 0,0 1 0,0 0 0,1 0 0,0 0 0,0 0 0,1 0 0,-1 0 0,3 7 0,1 2 0,1 1 0,9 21 0,8 8-24,37 61 0,39 39-601,-80-119 415,84 118-166,33 48 166,-130-184 210,-1-2 0,0 0 0,0 0 0,0 0 0,-1 1 0,0-1 0,0 1 0,2 8 0,-5-14-2,0-1 0,0 1 1,0 0-1,1 0 0,-1-1 0,0 1 0,0 0 0,0 0 0,-1-1 0,1 1 1,0 0-1,0 0 0,0-1 0,0 1 0,-1 0 0,1 0 0,0-1 0,-1 1 1,1 0-1,-1-1 0,1 1 0,-1 0 0,0 0 16,0 0 1,-1-1-1,1 1 1,0-1-1,0 1 0,0-1 1,0 1-1,-1-1 1,1 0-1,0 0 0,0 1 1,-1-1-1,1 0 1,-1 0-1,-5-1 110,1 1 1,0-1-1,-1 0 0,1-1 0,-10-3 1,-33-16 65,18 5-118,0-2 0,2-1 0,0-1 0,-50-48 0,70 59-72,0 0 0,0 0 0,1-1 0,1 0 0,-8-15 0,12 21 0,1-1 0,0 1 0,1-1 0,-1 1 0,1-1 0,0 0 0,0 0 0,0 1 0,1-1 0,0 0 0,0 0 0,0 0 0,0 0 0,1 1 0,0-1 0,2-7 0,1 2-136,0 0-1,1 1 1,1 0-1,-1 0 1,1 0-1,1 1 1,0 0-1,0 0 0,14-11 1,26-19-6690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0:05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0 24575,'0'0'0,"-3"3"0,0 3 0,0 1 0,0-1 0,1 0 0,0 1 0,-2 10 0,-1 3 0,-118 359 0,110-340 0,4-15 0,2 1 0,0 0 0,-3 35 0,9-58 0,1 0 0,0-1 0,0 1 0,0 0 0,0 0 0,0-1 0,0 1 0,1 0 0,-1-1 0,0 1 0,1 0 0,0-1 0,-1 1 0,1-1 0,0 1 0,0-1 0,0 1 0,-1-1 0,2 0 0,1 3 0,0-2 0,0 0 0,0 0 0,0 0 0,1-1 0,-1 1 0,0-1 0,1 0 0,-1 0 0,6 1 0,19 3 0,0-2 0,0 0 0,49-2 0,88-17 0,-36-9-1365,-81 12-5461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0:05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0,3 3 0,14 16 0,18 24 0,21 36 0,16 36 0,7 28-2053,5 21 2053,17 48 0,-8-13-6138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0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2936 24575,'0'17'0,"0"-8"0,1 12 0,-3-15 0,2-6 0,0 0 0,0 0 0,0 0 0,0 0 0,0 0 0,0 0 0,-1 0 0,1 0 0,0 0 0,0 0 0,0 0 0,0 0 0,0 0 0,0 0 0,0 0 0,-1 0 0,1 0 0,0-1 0,0 1 0,0 0 0,0 0 0,0 0 0,0 0 0,0 0 0,0 0 0,0 0 0,-1 0 0,1 0 0,0 0 0,0 0 0,0 0 0,0-1 0,0 1 0,0 0 0,0 0 0,0 0 0,0 0 0,0 0 0,0-1 0,-1-1 0,-1-1 0,1 1 0,0-1 0,1 0 0,-1 1 0,0-1 0,1 0 0,-1 0 0,1-4 0,1-29 0,0 29 0,0-149 0,-2 77 0,1-736 0,-6 608 0,0 31 0,6-327 0,0-75 0,-11 414 0,0-33 0,13 170-1365,0 18-5461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07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822 26 24575,'-2'0'0,"0"1"0,1 0 0,-1-1 0,0 1 0,0 0 0,0 0 0,1 0 0,-1 0 0,0 1 0,1-1 0,-1 0 0,-1 3 0,-5 3 0,1-2 0,1-1 0,-1-1 0,1 1 0,-1-1 0,0 0 0,-1-1 0,-10 3 0,-55 7 0,54-10 0,-502 33 0,492-34 0,-53 0 0,87-1 0,1 0 0,-1 0 0,0-1 0,9-2 0,10-1 0,461-44 0,4 34 0,-482 15 0,-7-1 0,-14 2 0,5-1 0,-295 30-86,-179 25-558,367-35 644,86-14 0,13-5 0,15-4 0,5-2 0,11-8 144,0 0-1,21-12 0,-9 6 36,51-36-1423,0 2-5582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0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24575,'0'5'0,"26"556"-1365,-23-525-5461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08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09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27 142 24575,'-1'0'0,"1"0"0,-1 0 0,0 0 0,1 0 0,-1 0 0,1 0 0,-1 0 0,0 0 0,1 0 0,-1 0 0,1 0 0,-1 0 0,0 0 0,1 0 0,-1 1 0,1-1 0,-1 0 0,1 0 0,-1 1 0,1-1 0,-1 0 0,1 1 0,-1-1 0,1 0 0,-1 1 0,1-1 0,0 1 0,-1-1 0,1 1 0,0-1 0,-1 1 0,1-1 0,0 1 0,0-1 0,-1 2 0,0 0 0,-1 1 0,1 0 0,0 0 0,0-1 0,1 1 0,-2 3 0,2 3 0,0-1 0,0 1 0,1-1 0,0 1 0,0-1 0,1 1 0,0-1 0,1 0 0,6 15 0,0-3 0,1-1 0,23 33 0,-20-36 0,1 0 0,0 0 0,1-1 0,0-1 0,1-1 0,1 0 0,0-1 0,1-1 0,0 0 0,1-1 0,0-2 0,1 0 0,-1 0 0,31 5 0,-31-8 0,0-2 0,0 0 0,1-1 0,-1-1 0,0-1 0,1-1 0,-1-1 0,0 0 0,1-2 0,-1 0 0,-1-1 0,1 0 0,-1-2 0,0 0 0,29-17 0,-37 18 0,0 0 0,-1-1 0,0 0 0,-1-1 0,12-11 0,-17 15 0,-1 1 0,1 0 0,-1-1 0,0 1 0,0-1 0,0 0 0,0 0 0,-1 0 0,1 0 0,-1 0 0,0 0 0,-1 0 0,1 0 0,-1 0 0,1 0 0,-1-1 0,-1-6 0,0 5 0,-1-1 0,1 1 0,-1 0 0,-1 0 0,1 0 0,-1 0 0,-6-10 0,1 4 0,-1 1 0,-17-18 0,5 9 5,-1 1-1,-1 1 0,-42-26 0,18 17-127,-55-21-1,64 31-257,-2 3 0,0 1-1,0 2 1,-1 1 0,-79-7 0,47 15-5293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20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4099 24575,'0'0'0,"0"0"0,0 0 0,0 0 0,0 0 0,0 0 0,0 0 0,0 0 0,0 0 0,0 0 0,0 0 0,0 0 0,0 0 0,0 0 0,0 0 0,0 0 0,0 0 0,0 0 0,0-6 0,3-76 0,4 0 0,19-85 0,-13 109 0,33-99 0,39-48 0,-50 136 0,3 2 0,68-92 0,26-42 0,-77 112 0,83-103 0,30 10 0,-41 46 0,25-30 6,10 11-464,185-143 368,-225 200 90,3 5 0,229-127 0,112-36 0,-335 187-370,3 6 0,269-86 0,229-4-396,-315 82 173,-184 39 396,236-54 59,1 13 201,70 9-232,615-11 0,208 82-1407,-939-1 1461,16-6-13,541-69-1,-827 60 862,0-2-1,84-28 0,-109 28-5551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2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24575,'-2'0'0,"-1"0"0,0 0 0,0 1 0,0-1 0,1 1 0,-1 0 0,-4 2 0,5-2 0,1 0 0,-1 0 0,1 0 0,0 0 0,-1 1 0,1-1 0,0 1 0,0-1 0,0 1 0,0-1 0,0 1 0,0-1 0,0 3 0,-6 13 0,1 0 0,1 1 0,-6 32 0,-3 62 0,13-102 0,-15 197-556,9 1 1,9 1-1,34 240 0,-28-393-5412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4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0 24575,'-2'1'0,"-1"0"0,1-1 0,-1 1 0,1 0 0,-1 1 0,1-1 0,0 0 0,0 1 0,0-1 0,0 1 0,0 0 0,0-1 0,0 1 0,0 0 0,-2 4 0,-3 4 0,-12 22 0,18-30 0,-17 34 0,2 2 0,-16 54 0,-14 83 0,42-160 0,3-12 0,-7 29 0,-7 61 0,15-91 0,0 1 0,0-1 0,0 0 0,0 0 0,1 0 0,-1 0 0,1 0 0,-1 0 0,1 1 0,0-1 0,-1 0 0,1 0 0,0-1 0,1 1 0,-1 0 0,2 2 0,-1-1 0,1-1 0,0 1 0,0-1 0,0 1 0,0-1 0,0 0 0,1-1 0,5 4 0,1-2 0,1 0 0,-1 0 0,1-1 0,-1 0 0,20 0 0,-6-3-227,0-1-1,-1-1 1,1-1-1,-1-1 1,27-10-1,5-2-6598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23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2 0,0 2 0,0 3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2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135 255 24575,'-2'0'0,"1"0"0,-1-1 0,0 1 0,0 1 0,1-1 0,-1 0 0,0 0 0,0 1 0,1-1 0,-1 1 0,0-1 0,1 1 0,-1 0 0,1-1 0,-1 1 0,-2 2 0,-1 0 0,1 1 0,-1 0 0,-6 7 0,8-7 0,-1 0 0,1 1 0,0-1 0,0 1 0,0 0 0,1 0 0,0 0 0,0 0 0,0 0 0,0 0 0,-1 11 0,2-8 0,1-1 0,0 1 0,0 0 0,1-1 0,0 1 0,0 0 0,4 13 0,0-7 0,1-1 0,0 0 0,0 0 0,1 0 0,1-1 0,0 0 0,1 0 0,16 16 0,-19-21 0,1-1 0,0 0 0,1 0 0,-1 0 0,1-1 0,0 0 0,1-1 0,-1 0 0,18 6 0,-21-9 0,0 1 0,1-1 0,0-1 0,-1 1 0,1-1 0,-1 0 0,1 0 0,-1-1 0,1 1 0,0-1 0,-1-1 0,0 1 0,1-1 0,-1 0 0,0 0 0,0 0 0,9-6 0,-7 3 0,0-1 0,-1 1 0,1-1 0,-1-1 0,-1 1 0,1-1 0,-1 0 0,-1 0 0,1 0 0,-1-1 0,0 1 0,-1-1 0,0 0 0,0 0 0,0 0 0,1-12 0,-2 4 0,0 1 0,0-1 0,-1 0 0,-1 0 0,-1 0 0,-1 0 0,-6-30 0,4 30 0,-1 0 0,-1 0 0,-1 1 0,0 0 0,-1 0 0,0 1 0,-2-1 0,-12-14 0,6 11 0,-1 0 0,-1 0 0,0 2 0,-40-27 0,47 35 0,0 2 0,-1-1 0,0 1 0,0 1 0,0 0 0,-22-5 0,30 9 0,0 0 0,0 1 0,0 0 0,0-1 0,0 2 0,0-1 0,-1 0 0,1 1 0,0 0 0,-7 2 0,8-2 0,0 1 0,0 0 0,0-1 0,1 1 0,-1 0 0,0 0 0,1 0 0,0 1 0,-1-1 0,1 1 0,0-1 0,0 1 0,0 0 0,1-1 0,-3 5 0,2-2 0,0 0 0,0 0 0,1 1 0,0-1 0,0 0 0,0 0 0,0 1 0,1-1 0,0 1 0,0-1 0,0 0 0,1 6 0,2 4 0,1-1 0,0 0 0,1 0 0,6 14 0,66 116-1365,22 13-5461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24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24575,'0'7'0,"-1"-1"0,0 0 0,0 1 0,-1-1 0,1 0 0,-1 0 0,0 0 0,-1 0 0,0 0 0,0-1 0,0 1 0,0-1 0,-7 7 0,8-9 0,0-1 0,0 1 0,-1-1 0,1 1 0,-1-1 0,1 0 0,-1 0 0,0 0 0,0-1 0,0 1 0,0-1 0,0 1 0,-1-1 0,1 0 0,0 0 0,0 0 0,-1-1 0,1 1 0,-1-1 0,1 0 0,0 0 0,-1 0 0,1 0 0,-1-1 0,1 1 0,-4-2 0,5 1 0,0 0 0,0 1 0,1-1 0,-1 0 0,1 0 0,-1 0 0,1 0 0,-1 0 0,1-1 0,0 1 0,-1 0 0,1-1 0,0 1 0,0-1 0,0 1 0,-1-2 0,2 2 0,0 0 0,-1 0 0,1 0 0,0 1 0,0-1 0,-1 0 0,1 0 0,0 0 0,0 0 0,0 0 0,0 0 0,0 1 0,0-1 0,1 0 0,-1 0 0,0 0 0,0 0 0,1 0 0,-1 1 0,0-1 0,1 0 0,-1 0 0,1 0 0,-1 1 0,1-1 0,-1 0 0,1 1 0,0-1 0,-1 1 0,1-1 0,0 0 0,-1 1 0,1-1 0,1 0 0,1 0 0,0-1 0,1 1 0,-1 0 0,0 0 0,0 0 0,0 1 0,1-1 0,-1 1 0,0 0 0,1-1 0,4 2 0,5 0 0,21 5 0,-34-5 0,16 2 0,-2 2 0,1 0 0,0 1 0,-1 1 0,0 0 0,-1 0 0,1 2 0,-1-1 0,-1 2 0,0 0 0,0 0 0,-1 1 0,0 1 0,-1-1 0,14 22 0,-14-17 0,-1-1 0,-1 1 0,0 1 0,-1 0 0,-1 0 0,0 0 0,-2 1 0,0-1 0,-1 1 0,0 0 0,-1 0 0,-2 0 0,-1 23 0,-2-15 0,-1-1 0,-2 1 0,0-1 0,-2-1 0,-1 1 0,0-2 0,-20 35 0,7-21 0,-1-1 0,-2-1 0,-50 54 0,60-72 0,-1-1 0,-31 23 0,40-34 0,1-1 0,-1 0 0,0-1 0,-13 5 0,16-6 0,0-1 0,0 0 0,0-1 0,-1 1 0,1-1 0,0 1 0,0-1 0,0-1 0,-8 0 0,7 0 0,0-1 0,0 0 0,0 0 0,0 0 0,1-1 0,-1 0 0,1 0 0,-1 0 0,1 0 0,0-1 0,0 1 0,1-1 0,-1 0 0,1 0 0,0-1 0,0 1 0,0 0 0,0-1 0,1 0 0,-3-6 0,3 5 0,-1-1 0,1 1 0,0-1 0,1 1 0,-1-1 0,1 1 0,1-1 0,-1 0 0,1 0 0,1 1 0,-1-1 0,1 0 0,0 1 0,0-1 0,4-10 0,-3 14 0,0 0 0,-1 0 0,1 0 0,0 0 0,0 0 0,0 1 0,1-1 0,-1 1 0,1 0 0,-1-1 0,1 1 0,0 1 0,0-1 0,0 0 0,0 1 0,0-1 0,0 1 0,0 0 0,6-2 0,0 2 0,0-1 0,0 1 0,0 1 0,0-1 0,1 2 0,11 1 0,-1 1 4,0 1-1,-1 1 1,0 1-1,0 1 0,0 0 1,-1 2-1,0 0 1,0 1-1,21 16 1,15 16-83,69 69-1,-21-18-1161,-45-46-5585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24575,'-1'1'0,"0"0"0,0 0 0,0 0 0,0 1 0,0-1 0,0 0 0,0 1 0,0-1 0,1 1 0,-1-1 0,1 1 0,-1 0 0,1-1 0,-1 3 0,-1 1 0,-20 68 0,-19 112 0,17-34-795,-5 178-1,21 157-795,14-156 1591,59 393 0,34-99-1065,27 211-583,-45 109 491,-77-639 2652,-6-281-4129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38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0 24575,'3'12'0,"4"15"0,-1 0 0,0 1 0,-2 0 0,0 36 0,-4-54 0,-1 0 0,0-1 0,-1 1 0,0-1 0,0 0 0,-8 18 0,7-20 0,0-1 0,-1 1 0,0-1 0,0 0 0,-1 0 0,1-1 0,-1 1 0,0-1 0,-1 0 0,-7 5 0,0-1 0,-1-1 0,-1 0 0,1-1 0,-1 0 0,-1-1 0,-23 5 0,18-6 0,0-1 0,-1-1 0,1-1 0,-32-1 0,45-1 0,-1 0 0,0-2 0,1 1 0,-13-4 0,18 4 0,1 0 0,-1 0 0,1 0 0,0 0 0,0 0 0,-1 0 0,1-1 0,0 1 0,0-1 0,0 1 0,1-1 0,-1 0 0,0 0 0,0 0 0,1 0 0,0 0 0,-1 0 0,1 0 0,-2-5 0,2 2 0,-1 0 0,1-1 0,1 1 0,-1-1 0,1 1 0,0-1 0,0 1 0,1-1 0,-1 1 0,1 0 0,0-1 0,1 1 0,2-9 0,-2 11 0,-1-1 0,1 1 0,0 0 0,0 0 0,0 0 0,0-1 0,0 2 0,1-1 0,-1 0 0,1 0 0,0 1 0,0 0 0,0-1 0,0 1 0,0 0 0,0 1 0,0-1 0,1 0 0,-1 1 0,8-2 0,-5 2 0,1 0 0,0 1 0,-1 0 0,1 0 0,0 0 0,-1 1 0,1 0 0,-1 1 0,8 2 0,2 1 0,-2 1 0,27 13 0,-26-9 0,0 0 0,0 1 0,-1 0 0,0 1 0,-1 1 0,-1 0 0,0 1 0,0 0 0,-2 1 0,10 17 0,-5-6 0,-2 0 0,-1 1 0,-1 1 0,-1 0 0,8 42 0,-13-47 0,-2 0 0,0 0 0,-2 1 0,-1-1 0,0 1 0,-2-1 0,-1 0 0,-6 28 0,1-23 0,-1 0 0,-1 0 0,-1 0 0,-1-2 0,-2 1 0,-17 24 0,12-23 0,-45 50 0,51-64 0,-1 0 0,0-2 0,-1 0 0,-32 20 0,43-30 0,-1 0 0,1 0 0,-1 0 0,1 0 0,-1 0 0,0-1 0,0 0 0,0 0 0,0-1 0,0 1 0,0-1 0,-5 0 0,6-1 0,-1 0 0,1 0 0,0 0 0,0 0 0,-1-1 0,1 1 0,0-1 0,1 0 0,-1 0 0,0-1 0,0 1 0,1-1 0,-6-5 0,4 3 0,0 0 0,1-1 0,-1 0 0,1 0 0,0 0 0,1 0 0,0-1 0,-3-6 0,5 10 0,0 1 0,0 0 0,1 0 0,-1-1 0,0 1 0,1-1 0,0 1 0,0 0 0,0-1 0,0 1 0,0-1 0,0 1 0,0 0 0,1-1 0,0 1 0,-1 0 0,1-1 0,0 1 0,0 0 0,0 0 0,0 0 0,0-1 0,1 1 0,-1 1 0,1-1 0,-1 0 0,1 0 0,2-1 0,3-3 0,0 1 0,1 1 0,0 0 0,0 0 0,1 0 0,12-3 0,56-11 0,-72 17 0,40-6-47,0 1 0,0 3 1,1 2-1,73 7 0,-65 0-44,1 4 1,-1 1-1,76 27 0,-94-24-170,0 1 0,0 2 0,-2 2-1,42 28 1,-34-16-6027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4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970 1 24575,'0'0'0,"0"0"0,0 0 0,-6 0 0,0 1 0,0 0 0,0 0 0,0 0 0,1 1 0,-7 2 0,4-1 0,0 0 0,-13 2 0,-113 14 0,-154 27 0,-24 35 0,296-77 0,0 1 0,0 0 0,1 2 0,-19 9 0,30-13 0,0-1 0,1 1 0,-1 0 0,1-1 0,-1 2 0,1-1 0,0 0 0,0 1 0,0-1 0,1 1 0,-1 0 0,1 0 0,0 0 0,0 0 0,0 0 0,1 1 0,-1-1 0,1 1 0,0-1 0,0 6 0,0 7 0,0 1 0,2 0 0,0-1 0,8 35 0,24 68 0,-16-62 0,-1 1 0,14 46 0,-22-83 0,0-1 0,19 35 0,-26-55 0,0 1 0,-1-1 0,1 0 0,0 1 0,0-1 0,0 0 0,0 0 0,0 0 0,0 0 0,0 0 0,0 0 0,0 0 0,1 0 0,-1-1 0,0 1 0,1 0 0,-1-1 0,0 1 0,1-1 0,2 1 0,-1-1 0,0 0 0,0 0 0,0-1 0,1 0 0,-1 1 0,0-1 0,0 0 0,5-3 0,23-9 0,0 2 0,1 1 0,0 1 0,0 2 0,41-4 0,-59 10 0,1 0 0,-1 1 0,0 1 0,0 1 0,1-1 0,-1 2 0,-1 0 0,1 1 0,0 0 0,-1 1 0,0 1 0,0 0 0,0 1 0,20 14 0,-25-15 0,0 1 0,0 0 0,0 0 0,-1 1 0,-1 0 0,1 0 0,6 13 0,-10-17 0,-1-1 0,0 1 0,-1 0 0,1 1 0,-1-1 0,1 0 0,-1 0 0,0 1 0,-1-1 0,1 1 0,-1-1 0,0 0 0,0 1 0,0-1 0,-1 1 0,0-1 0,1 0 0,-1 1 0,-3 7 0,0-6 0,1 0 0,-1 0 0,0 0 0,0 0 0,-1-1 0,0 1 0,0-1 0,-10 8 0,-4 0 0,-27 17 0,-61 23-1365,64-36-5461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45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24575,'-9'2'0,"8"-2"0,-1 1 0,1-1 0,0 0 0,-1 0 0,1 1 0,0-1 0,-1 1 0,1-1 0,0 1 0,0 0 0,0-1 0,0 1 0,0 0 0,0 0 0,0 0 0,0 0 0,-2 1 0,-2 5 0,0 0 0,0 0 0,1 1 0,0 0 0,0 0 0,-4 12 0,-12 53 0,18-66 0,-12 62 0,2 1 0,-2 76 0,7 145 0,7-265 0,69 1289-2279,-19-770 2021,-18-1 1,-27-360 628,3 94-1152,-5-246-4206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56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24575,'0'0'0,"0"0"0,5 3 0,38 14 0,1-2 0,1-1 0,52 8 0,141 12 0,-196-29 0,589 82-607,-588-79 607,123 14 0,-159-23 127,-9-1 178,-11-3-130,-34-6-175,-70-10 0,-52 6 0,-243 2-1578,370 12 1080,-33 0-5617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6:01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24575,'1'7'0,"0"-1"0,0 1 0,0-1 0,1 1 0,0-1 0,5 12 0,-1-2 0,83 250 0,-81-239-1365,0-6-5461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6:0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24575,'0'0'0,"0"0"0,-2 0 0,-2 0 0,-1 0 0,1 0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5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214 748 24575,'0'0'0,"1"6"0,8 13 0,10 19 0,8 16 0,6 10 0,-1 7 0,-5 2 0,-6-4 0,-7-11 0,-6-14 0,-4-15-8191</inkml:trace>
  <inkml:trace contextRef="#ctx0" brushRef="#br0" timeOffset="1">0 1 24575,'0'0'0,"0"0"0,0 0 0,0 0 0,4 0 0,3 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6:02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1 396 24575,'5'4'0,"17"11"0,-1-2 0,1-1 0,1 0 0,43 14 0,-23-12 0,0-1 0,77 12 0,-85-20 0,0-2 0,0-2 0,0-1 0,37-5 0,-57 4 0,-1-2 0,1 0 0,-1 0 0,0-2 0,0 0 0,-1 0 0,14-8 0,-21 10 0,-1 0 0,1-1 0,-1 0 0,0 0 0,0-1 0,-1 1 0,1-1 0,-1 0 0,0 0 0,0 0 0,0-1 0,-1 1 0,0-1 0,0 0 0,0 0 0,-1 0 0,3-12 0,-4 10 0,1 0 0,-2 0 0,1 0 0,-1 0 0,0 0 0,-1 0 0,0 0 0,0 0 0,-4-12 0,1 8 0,0 1 0,-1 0 0,0 0 0,-1 0 0,-13-18 0,6 13 0,0 0 0,-1 1 0,-1 1 0,0 0 0,-1 1 0,-1 1 0,-24-15 0,13 12 0,-1 1 0,-1 2 0,1 0 0,-36-7 0,40 13 0,-1 1 0,0 1 0,-1 1 0,1 2 0,-37 1 0,52 1 0,0 1 0,1 0 0,-1 0 0,0 1 0,1 0 0,-1 1 0,1 0 0,0 1 0,0 0 0,-12 8 0,18-9 0,-1-1 0,0 1 0,1 0 0,0 0 0,0 1 0,0-1 0,1 1 0,-1 0 0,1 0 0,0 0 0,1 0 0,-1 0 0,1 1 0,0-1 0,0 1 0,1 0 0,-1-1 0,1 1 0,1 0 0,-1 10 0,1-9 7,1 1-1,0-1 1,0 1-1,1-1 1,0 0-1,0 0 1,4 7 0,0-1-480,1-1 0,14 22 1,20 17-6354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6:0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24575,'0'0'0,"-2"4"0,-3 9 0,-1 13 0,-3 14 0,-1 14 0,1 8 0,2 4 0,2-5 0,2-5 0,4-8 0,6-6 0,7-8 0,1-10-8191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6:03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23 24575,'0'0'0,"3"0"0,-1 0 0,0-1 0,1 1 0,-1-1 0,4-1 0,6-2 0,14-1 0,1 0 0,0 3 0,0 0 0,0 1 0,30 4 0,-53-3 0,0 1 0,0-1 0,0 1 0,0 0 0,0 0 0,0 1 0,0-1 0,5 4 0,-8-5 0,0 1 0,0 0 0,0 0 0,-1-1 0,1 1 0,0 0 0,0 0 0,0 0 0,-1 0 0,1 0 0,0 0 0,-1 0 0,1 0 0,-1 0 0,0 1 0,1-1 0,-1 0 0,0 0 0,1 0 0,-1 0 0,0 1 0,0-1 0,0 0 0,0 0 0,0 0 0,0 1 0,-1-1 0,1 0 0,0 0 0,-1 0 0,1 0 0,-1 2 0,-4 6 0,1-1 0,-1 0 0,-1-1 0,1 1 0,-1-1 0,-14 13 0,19-19 0,-135 125 0,11-13 0,123-111 0,-3 3 0,0 0 0,-1 1 0,2 0 0,-9 12 0,12-16 0,0-1 0,1 1 0,-1-1 0,1 1 0,-1 0 0,1-1 0,-1 1 0,1 0 0,0-1 0,0 1 0,0 0 0,0 0 0,0-1 0,0 1 0,0 0 0,0-1 0,1 1 0,-1 0 0,1-1 0,-1 1 0,1 0 0,0-1 0,0 1 0,-1-1 0,1 1 0,0-1 0,2 2 0,1 2 0,1-1 0,-1 0 0,1 0 0,0 0 0,0 0 0,7 3 0,39 18 0,-50-25 0,217 85-48,48 23-457,-263-107 505,57 30 0,-52-26 0,-1 0 0,0 0 0,0 0 0,0 1 0,6 7 0,-11-11 0,-1-1 0,1 1 0,-1 0 0,0-1 0,0 1 0,0 0 0,0 0 0,0 0 0,0 0 0,0 0 0,-1 0 0,1 0 0,-1 0 0,1 0 0,-1 1 0,0-1 0,0 0 0,0 0 0,0 0 0,0 0 0,0 0 0,-1 1 0,1-1 0,-1 0 0,1 0 0,-1 0 0,0 0 0,0 0 0,-1 2 0,-3 2 0,1 0 0,0-1 0,-1 0 0,0 0 0,0 0 0,-1-1 0,1 0 0,-8 5 0,-8 3 1,-1 0 0,0-1 0,-1-2 0,-37 11 0,-99 17-86,31-16-709,-138 5-1,222-23-5174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6:28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82 24575,'-6'1'0,"0"-1"0,0 1 0,0 0 0,0 1 0,0-1 0,1 1 0,-1 0 0,1 1 0,-1-1 0,1 1 0,0 0 0,0 1 0,0-1 0,0 1 0,1 0 0,-6 5 0,-4 7 0,1-1 0,1 2 0,-15 23 0,18-26 0,1 1 0,0 0 0,-6 19 0,12-29 0,0 0 0,1 0 0,0 1 0,0-1 0,0 0 0,1 0 0,-1 1 0,1-1 0,1 0 0,-1 1 0,1-1 0,0 0 0,0 0 0,3 9 0,0-6 0,0 0 0,1 0 0,0-1 0,0 1 0,1-1 0,0 0 0,0 0 0,1-1 0,-1 0 0,1 0 0,14 8 0,-6-5 0,0 0 0,0-1 0,1-1 0,0-1 0,24 6 0,-19-7 0,-1-2 0,0 0 0,1-1 0,0-1 0,-1-1 0,1-1 0,0-1 0,-1 0 0,1-2 0,26-8 0,-30 7 0,-1-1 0,1-1 0,-1 0 0,-1-1 0,0-1 0,0 0 0,0-1 0,-1-1 0,-1 0 0,0-1 0,0 0 0,15-21 0,-22 25 0,-1 0 0,0-1 0,0 0 0,0 0 0,-1 0 0,-1 0 0,5-16 0,-7 19 0,0-1 0,0 1 0,-1 0 0,1-1 0,-1 1 0,-1 0 0,1 0 0,-1-1 0,0 1 0,-1 0 0,1 0 0,-1 0 0,-3-6 0,1 5 0,0 0 0,0 1 0,0 0 0,-1-1 0,0 2 0,0-1 0,0 1 0,-8-6 0,1 1 0,-2 0 0,-27-14 0,4 8-96,-1 0 1,-1 3-1,0 1 0,0 2 0,-1 2 0,-59-6 1,68 12 95,0 1 0,0 1 0,1 2 0,-35 5 0,51-4 0,-1 0 0,1 1 0,0 0 0,1 1 0,-1 0 0,1 2 0,0-1 0,0 2 0,1-1 0,-20 17 0,27-19-90,0 0 0,0 0 1,0 1-1,1-1 1,0 1-1,0 0 1,1 0-1,-1 1 1,2-1-1,-1 1 1,0-1-1,1 1 1,-1 7-1,-1 27-6177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6:2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24575,'0'0'0,"0"0"0,-2 0 0,-2 0 0,-3 2 0,0 2 0,1 1 0,2-1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6:2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516 238 24575,'0'-1'0,"-1"-1"0,0 0 0,1 1 0,-1 0 0,0-1 0,0 1 0,1-1 0,-1 1 0,0 0 0,-1 0 0,1-1 0,0 1 0,0 0 0,0 0 0,-1 0 0,1 0 0,-2 0 0,-3-4 0,-44-35 0,-2 1 0,-2 3 0,-64-31 0,108 62 0,0 0 0,0 1 0,0 1 0,0-1 0,-16-1 0,22 4 0,0 1 0,0 0 0,0 0 0,0 0 0,0 0 0,0 1 0,0-1 0,0 1 0,0 0 0,0 0 0,0 1 0,0-1 0,0 1 0,1 0 0,-1 0 0,1 0 0,-4 3 0,0 1 0,1 0 0,1 0 0,-1 0 0,1 1 0,0 0 0,0 0 0,1 0 0,0 1 0,1-1 0,-1 1 0,1 0 0,1 0 0,-1 0 0,-1 16 0,3-18 0,1 0 0,0 0 0,0 0 0,0 1 0,1-1 0,-1 0 0,2 0 0,-1-1 0,4 10 0,-3-11 0,0 0 0,0 1 0,0-1 0,1-1 0,-1 1 0,1 0 0,0-1 0,0 1 0,1-1 0,-1 0 0,1 0 0,0 0 0,5 3 0,4 0 0,0 0 0,1 0 0,-1-1 0,1-1 0,0-1 0,1 0 0,19 2 0,104 0 0,-4-8 0,-130 3 0,0 0 0,-1 0 0,1 0 0,0 1 0,-1-1 0,1 1 0,-1 0 0,1 0 0,-1 1 0,1-1 0,-1 1 0,5 3 0,-5-3 0,0 1 0,0 0 0,0 0 0,-1 0 0,0 0 0,1 1 0,-1-1 0,0 0 0,-1 1 0,1 0 0,2 6 0,4 17 0,0 1 0,4 36 0,2 59 0,-10-72 0,2-1 0,17 65 0,-20-103-114,1 0 1,1-1-1,-1 1 0,2-1 0,0 0 1,0 0-1,1-1 0,0 0 0,1 0 1,0 0-1,14 12 0,11 3-6712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6:2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583 342 24575,'-1'-7'0,"0"0"0,-1 0 0,0 0 0,0 0 0,0 0 0,-1 1 0,0 0 0,0-1 0,-8-9 0,-2-1 0,-24-26 0,5 12 0,0 2 0,-2 1 0,-1 1 0,-71-40 0,100 63 0,0 1 0,0 0 0,-1 0 0,1 1 0,-1 0 0,-13-3 0,17 5 0,1 0 0,-1 0 0,1 0 0,0 0 0,-1 0 0,1 1 0,0-1 0,-1 1 0,1-1 0,0 1 0,0 0 0,-1 0 0,1 0 0,0 0 0,0 0 0,0 1 0,0-1 0,0 0 0,1 1 0,-1 0 0,0-1 0,1 1 0,-1 0 0,-1 2 0,-1 4 0,0 0 0,1 0 0,0 0 0,0 0 0,0 1 0,1-1 0,1 1 0,-1-1 0,0 17 0,1 16 0,1 1 0,2-1 0,2 1 0,15 69 0,58 161 0,-70-252 0,10 41 0,-16-55 0,0 1 0,0-1 0,0 1 0,-1-1 0,0 1 0,-1 0 0,-1 7 0,2-12 0,0 0 0,-1 0 0,0 0 0,1 0 0,-1 0 0,0 0 0,0 0 0,0 0 0,0 0 0,-1 0 0,1-1 0,0 1 0,-1 0 0,1-1 0,-1 1 0,1-1 0,-4 2 0,3-1 0,-1-1 0,0 0 0,0 0 0,0 0 0,0 0 0,0 0 0,0-1 0,0 1 0,0-1 0,0 0 0,-3 0 0,-3-1 0,1 0 0,0 0 0,0-1 0,0 0 0,1-1 0,-1 1 0,0-2 0,-9-4 0,9 3 0,0-1 0,0 0 0,0 0 0,1-1 0,0 1 0,0-2 0,1 1 0,0-1 0,0 0 0,1 0 0,0 0 0,0-1 0,1 0 0,0 0 0,1 0 0,0 0 0,0-1 0,1 1 0,0-1 0,1 0 0,0 0 0,0 1 0,1-1 0,1 0 0,-1 0 0,2 0 0,-1 1 0,1-1 0,1 1 0,-1-1 0,2 1 0,8-18 0,-1 8 12,1 0 0,1 0-1,17-17 1,49-48-1424,7 6-5414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6:30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4 0,0 10 0,0 15 0,0 16 0,0 11 0,0 3 0,2-1 0,3-6 0,1-10 0,1-10 0,-1-10-8191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6:30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6:31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24575,'1'5'0,"3"4"0,0 1 0,1-1 0,0-1 0,10 15 0,-6-11 0,-4-4 0,0-1 0,1 0 0,0 0 0,0-1 0,11 10 0,-14-14 0,-1 0 0,0-1 0,1 1 0,0-1 0,-1 0 0,1 1 0,0-1 0,0-1 0,0 1 0,0 0 0,-1-1 0,1 1 0,0-1 0,0 0 0,0 0 0,0 0 0,0 0 0,0-1 0,0 1 0,5-2 0,-1-1 0,-1 1 0,0-1 0,0 0 0,-1-1 0,1 0 0,-1 1 0,1-2 0,-1 1 0,-1-1 0,1 1 0,0-1 0,-1-1 0,0 1 0,0-1 0,-1 1 0,3-7 0,-3 6 0,0-1 0,0 1 0,-1 0 0,0-1 0,0 0 0,-1 1 0,0-1 0,0 0 0,-1 0 0,1 1 0,-2-1 0,1 0 0,-1 0 0,0 0 0,-3-11 0,3 15 0,0 1 0,0-1 0,0 0 0,0 1 0,-1-1 0,1 1 0,-1-1 0,0 1 0,0 0 0,0-1 0,0 1 0,0 0 0,0 0 0,0 1 0,-1-1 0,1 0 0,-1 1 0,1 0 0,-1-1 0,0 1 0,1 0 0,-1 0 0,0 0 0,0 1 0,0-1 0,0 1 0,1 0 0,-1-1 0,0 1 0,0 1 0,0-1 0,0 0 0,0 1 0,0-1 0,0 1 0,1 0 0,-1 0 0,0 0 0,1 0 0,-1 1 0,0-1 0,1 1 0,0-1 0,-5 4 0,2 1 11,0-1 0,0 1 0,0 0 0,1 0 0,-1 0 0,2 0-1,-1 1 1,1 0 0,0 0 0,-3 10 0,2-4-259,1 0 1,1 0-1,0 0 1,0 0-1,2 15 1,2 14-6579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5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24575,'0'0'0,"3"0"0,12 2 0,17 3 0,26-2 0,20-5 0,15-8 0,5-8 0,-8-4 0,-16-1 0,-21 4-8191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6:3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24575,'94'5'0,"-84"-4"0,-1 0 0,1 1 0,-1 1 0,0 0 0,0 0 0,0 0 0,14 9 0,-22-11 0,1-1 0,-1 1 0,0-1 0,0 1 0,0 0 0,0 0 0,-1 0 0,1-1 0,0 1 0,0 0 0,0 0 0,-1 0 0,1 0 0,0 0 0,-1 0 0,1 1 0,-1-1 0,1 0 0,-1 0 0,0 0 0,1 0 0,-1 1 0,0-1 0,0 0 0,0 0 0,0 0 0,0 1 0,0-1 0,0 0 0,0 0 0,-1 1 0,1-1 0,0 0 0,-1 0 0,1 0 0,-1 0 0,0 2 0,-3 3 0,-1 0 0,1 0 0,-1-1 0,0 1 0,-7 5 0,-109 89 0,-13 13 0,131-111 0,0 1 0,1 0 0,-1 0 0,0 0 0,1 0 0,-4 6 0,6-8 0,0 0 0,-1-1 0,1 1 0,0 0 0,0 0 0,0-1 0,0 1 0,0 0 0,-1-1 0,2 1 0,-1 0 0,0 0 0,0-1 0,0 1 0,0 0 0,0-1 0,1 2 0,0-1 0,-1 0 0,1 0 0,0 0 0,0 0 0,-1 0 0,1 0 0,0 0 0,0 0 0,0-1 0,0 1 0,0 0 0,0-1 0,2 2 0,4 1 0,0-1 0,0 1 0,1-1 0,-1 0 0,9 1 0,44 2 0,153-5-196,0-15-1219,-147 10 615,44-4-4980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43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24575,'-7'5'0,"5"1"0,-1 0 0,1 1 0,-1-1 0,2 0 0,-1 1 0,1 0 0,-1 10 0,0-2 0,-22 344-43,23-305-31,-4 774-511,10-696 585,37 215 0,-39-335 0,-3-10 0,1 1 0,0-1 0,-1 0 0,0 1 0,1-1 0,-1 0 0,-1 5 0,1-7 5,0 0 1,0 0-1,0 0 1,0 0-1,0 0 1,0 0-1,0 0 0,0 0 1,0 0-1,0 1 1,-1-1-1,1 0 1,0 0-1,0 0 1,0 0-1,0 0 1,0 0-1,0 0 0,0 0 1,0 0-1,-1 0 1,1 0-1,0 0 1,0 0-1,0 0 1,0 0-1,0 0 1,0 0-1,0 0 0,0 0 1,-1-1-1,1 1 1,0 0-1,0 0 1,0 0-1,0 0 1,0 0-1,0 0 0,0 0 1,0 0-1,0 0 1,0 0-1,0 0 1,-1 0-1,1-1 1,0 1-1,0 0 1,0 0-1,0 0 0,-5-5 308,-3-6-1561,-1 0-5578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4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8 24575,'14'-5'0,"-2"4"0,0 0 0,1 0 0,-1 1 0,0 1 0,0 0 0,0 0 0,0 1 0,0 1 0,0 0 0,15 6 0,0 3 0,0 1 0,0 0 0,25 19 0,-15-7 0,0 2 0,-2 2 0,-1 1 0,51 58 0,-75-76 0,0 0 0,-1 1 0,-1 1 0,0-1 0,10 24 0,-15-29 0,0 1 0,-1 0 0,0 0 0,0 0 0,-1 0 0,0 1 0,-1-1 0,0 0 0,0 0 0,-4 18 0,1-11-28,-2 0 0,0 0-1,0 0 1,-2 0 0,-10 19-1,4-13-64,-1-1 0,0-1-1,-19 20 1,0-6-43,-1-1 0,-2-1 0,-53 34 0,-167 89-626,-12-23-23,123-68-206,108-49-3575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44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24575,'0'0'0,"0"5"0,10 50 0,-5-33 0,3 42 0,-8-29 0,-1 1 0,-7 42 0,-20 70 0,18-97 0,-2 6 0,-16 93 0,21-100 0,-1 51 0,8-101 0,-1 11 0,1-1 0,1 1 0,2 14 0,-3-23 0,1 0 0,-1 0 0,1 0 0,-1 0 0,1 0 0,0 0 0,0 0 0,0 0 0,0 0 0,0 0 0,0 0 0,1 0 0,-1-1 0,1 1 0,-1 0 0,1-1 0,-1 0 0,1 1 0,0-1 0,0 0 0,0 0 0,0 0 0,2 1 0,2 0 0,1-1 0,-1 0 0,1-1 0,-1 0 0,1 0 0,9-1 0,-7 1 0,58-7 0,-1-2 0,0-3 0,0-3 0,-1-3 0,116-48 0,-88 24-1365,-13 4-5461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4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1 24575,'-18'2'0,"-64"21"0,-80 35 0,161-58 0,0 0 0,1 1 0,-1-1 0,0 0 0,0 1 0,1-1 0,-1 0 0,0 1 0,0-1 0,1 1 0,-1-1 0,0 1 0,1-1 0,-1 1 0,1 0 0,-1-1 0,0 2 0,1-1 0,0 0 0,0-1 0,1 1 0,-1 0 0,0 0 0,1-1 0,-1 1 0,0-1 0,1 1 0,-1 0 0,1-1 0,-1 1 0,1-1 0,-1 1 0,1-1 0,-1 1 0,1-1 0,0 1 0,-1-1 0,1 0 0,0 1 0,0-1 0,108 58 0,-47-27 0,-52-26 0,26 14 0,0 2 0,56 42 0,-85-58 0,-1 0 0,0 1 0,7 9 0,-12-13 0,1 0 0,-1-1 0,0 1 0,0 0 0,0 0 0,0 0 0,0 0 0,-1 0 0,1 0 0,0 0 0,-1 0 0,0 1 0,1-1 0,-1 0 0,0 0 0,0 0 0,0 0 0,-1 3 0,0-2 0,0 0 0,0 0 0,0 0 0,-1 0 0,1-1 0,-1 1 0,0-1 0,0 1 0,0-1 0,0 1 0,-2 1 0,-5 4 0,1-1 0,-11 6 0,-9 4 0,-1-1 0,-1-1 0,-58 20 0,-101 16 0,179-49-87,-7 2 160,-1-1-1,-24 1 1,38-3-156,0-1 0,0 0 0,0-1 0,0 1 0,1 0-1,-1-1 1,0 0 0,1 0 0,-1 0 0,0-1 0,1 1 0,-1-1 0,1 0-1,0 1 1,0-2 0,0 1 0,-4-3 0,-2-8-6743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46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24575,'7'-2'0,"11"-1"0,0 0 0,23 1 0,-15 1 0,233-8-419,64-3-151,-143-4 570,172-6 0,-303 24-1200,-15 1-4802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46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24575,'0'0'0,"4"-2"0,14-1 0,37-1 0,53-3 0,51-1 0,38-4-3203,0 1 3203,-34 2-4988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4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61 223 24575,'-6'5'0,"4"-1"0,0 0 0,1 0 0,0 0 0,0 0 0,0 0 0,0 0 0,0 9 0,3 30 0,0-18 0,2 1 0,1-1 0,1 0 0,1 0 0,13 29 0,-17-47 0,0 0 0,1 0 0,0 0 0,0 0 0,1-1 0,0 0 0,9 9 0,-11-12 0,1 0 0,-1 0 0,1 0 0,0-1 0,0 0 0,0 0 0,0 0 0,0 0 0,0-1 0,0 1 0,1-1 0,-1 0 0,1 0 0,7 0 0,-4-2 0,0 1 0,0-2 0,1 1 0,-1-1 0,0 0 0,0 0 0,-1-1 0,1 0 0,-1-1 0,1 0 0,-1 0 0,0 0 0,0-1 0,10-9 0,-7 4 0,0 0 0,0 0 0,-1 0 0,0-1 0,-1-1 0,-1 1 0,0-1 0,6-14 0,-9 18 0,-2 1 0,1-1 0,-1 0 0,0-1 0,-1 1 0,0 0 0,0 0 0,0 0 0,-1-1 0,-2-11 0,1 10 0,-2 0 0,1 0 0,-1 0 0,-1 0 0,1 0 0,-2 0 0,-7-13 0,1 7 0,-1 0 0,-1 0 0,0 1 0,-1 0 0,-1 1 0,0 1 0,-1 0 0,-19-11 0,16 12 0,-1 1 0,0 0 0,-1 2 0,0 0 0,0 2 0,-1 0 0,0 1 0,-29-3 0,47 8-120,3 1 55,-1-1-1,1 1 1,0 0-1,-1 0 1,1 0-1,0 0 1,0 0-1,-1 0 1,1 0-1,0 0 0,-1 0 1,1 1-1,0-1 1,0 0-1,-1 1 1,1-1-1,0 1 1,-1 0-1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47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16 24575,'0'0'0,"-2"-2"0,-5 0 0,-2-1 0,-2 1 0,-1 1 0,-1 0 0,1-1 0,2-1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47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24575,'0'0'0,"0"5"0,26 140 0,-14-88 0,10 43 0,4-1 0,4-1 0,4-2 0,5-1 0,77 137 0,-88-187-682,40 51-1,-30-50-6143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5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24575,'0'0'0,"4"5"0,8 10 0,13 14 0,13 21 0,11 24 0,7 20 0,2 7 0,-4 6-1037,-6 3 1037,-9 0 0,-10-20-7154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47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24575,'4'5'0,"10"13"0,-2 1 0,0 0 0,15 34 0,-21-42 0,10 21 0,-1 1 0,17 54 0,-29-77 0,-1 0 0,1 1 0,-2 0 0,0 0 0,0-1 0,-1 1 0,0 0 0,-1 0 0,0 0 0,0-1 0,-2 1 0,1-1 0,-6 14 0,1-9 0,0 0 0,-2-1 0,-12 19 0,-36 37 0,30-38 0,9-9 0,-42 53 0,49-61 0,1 0 0,1 1 0,-9 19 0,17-32 0,-1 1 0,1-1 0,0 0 0,0 1 0,1-1 0,-1 1 0,1-1 0,-1 1 0,2 6 0,-1-8 0,0 0 0,1 0 0,-1 0 0,1 0 0,0 0 0,0 0 0,0-1 0,0 1 0,0 0 0,0 0 0,0-1 0,0 1 0,1-1 0,-1 1 0,0-1 0,1 0 0,0 1 0,2 1 0,3 1 0,1-1 0,0 1 0,0-1 0,0-1 0,0 0 0,1 0 0,-1 0 0,15 0 0,29 3 3,59-4 0,56-10-269,-80 4-153,34-2-947,-17 2-4780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48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853 239 24575,'-8'-3'0,"-139"-62"0,-168-65 0,287 119 0,-1 2 0,-57-10 0,75 18 0,1 0 0,-1 1 0,1 0 0,0 1 0,-12 2 0,15-2 0,1 1 0,-1 0 0,1 0 0,0 0 0,-1 1 0,1 0 0,0 1 0,-9 6 0,6-2 0,1 0 0,0 0 0,0 1 0,1-1 0,1 2 0,-1-1 0,1 1 0,1 0 0,0 0 0,0 1 0,1-1 0,0 1 0,-3 21 0,3-12 0,1 0 0,1 0 0,1 1 0,0-1 0,2 0 0,1 0 0,4 22 0,-2-18 0,2 0 0,12 28 0,-14-41 0,0-1 0,1 0 0,1 0 0,0-1 0,0 1 0,1-1 0,9 10 0,-14-17 0,1 0 0,-1 0 0,1 0 0,0 0 0,0-1 0,-1 1 0,1-1 0,0 1 0,0-1 0,1 0 0,-1 0 0,0-1 0,0 1 0,0-1 0,5 1 0,3-1 0,1-1 0,0 0 0,11-3 0,8-1 0,-9 4 0,0 1 0,0 0 0,0 2 0,-1 0 0,1 2 0,-1 0 0,1 1 0,21 9 0,-16-3 0,0 0 0,-1 2 0,0 1 0,-2 1 0,38 29 0,-48-32 0,0 0 0,-1 0 0,0 1 0,-1 1 0,0 0 0,11 19 0,-20-26 0,1-1 0,-1 1 0,-1-1 0,1 1 0,-1 0 0,0 0 0,-1 0 0,1 8 0,-1-10 0,-1 1 0,0-1 0,-1 1 0,1-1 0,-1 1 0,0-1 0,-1 1 0,1-1 0,-1 0 0,0 0 0,-5 8 0,-1 2 0,-2-2 0,1 0 0,-2 0 0,0 0 0,-22 18 0,-70 49 0,86-68 0,-47 33 35,-37 28-1435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49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24575,'0'0'0,"1"0"0,24-1 0,42-7 0,-33 3 0,43-7 40,0-4 0,109-37 0,-89 18-783,127-67 1,-171 74-6084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4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24575,'0'0'0,"2"2"0,8 10 0,14 21 0,18 35 0,15 39 0,6 31 0,-3 13-1736,-7 9 1736,-7-1 0,-10-10 0,-9-18 0,-6-26-453,-5-19 453,-1-20 0,-5-20-6002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49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24575,'0'0'0,"0"32"0,3 189 0,18-4 0,-18-199 0,1-1 0,0 1 0,1-1 0,1 0 0,1 0 0,1 0 0,11 19 0,-15-30 0,0 0 0,0-1 0,1 1 0,-1-1 0,1 0 0,0-1 0,0 1 0,1-1 0,-1 0 0,1 0 0,0 0 0,0-1 0,1 0 0,-1 0 0,0-1 0,1 0 0,0 0 0,0 0 0,-1-1 0,1 0 0,13 0 0,-9-1 0,0-2 0,0 1 0,0-1 0,-1-1 0,1 0 0,-1 0 0,1-1 0,-1-1 0,-1 0 0,1 0 0,0-1 0,-1 0 0,0 0 0,12-12 0,-8 5 0,0 0 0,-1-1 0,0 0 0,-1-1 0,0 0 0,-2-1 0,15-30 0,-17 30 0,-1 0 0,-1 0 0,0 0 0,-1 0 0,-1-1 0,-1 0 0,1-29 0,-3 39 0,0-1 0,-1 0 0,0 0 0,-1 1 0,1-1 0,-2 1 0,1-1 0,-1 1 0,0 0 0,0 0 0,-1 0 0,0 0 0,0 1 0,0-1 0,-1 1 0,0 0 0,-1 0 0,-11-9 0,2 4 15,-1 1 0,0 1 0,-1 0 0,0 2 0,-1-1 0,0 2 0,-29-7 0,-8 2-758,-69-5 1,79 12-6084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50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50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24575,'1'0'0,"0"0"0,-1 1 0,1-1 0,0 0 0,-1 1 0,1-1 0,0 1 0,-1-1 0,1 0 0,-1 1 0,1 0 0,0 0 0,5 4 0,224 129 0,-4-2 0,-218-127 0,0 1 0,-1 0 0,1 0 0,7 9 0,-13-12 0,0 0 0,0-1 0,-1 1 0,1 0 0,0 0 0,-1 0 0,0 0 0,1 0 0,-1 1 0,-1-1 0,1 0 0,0 0 0,-1 1 0,0-1 0,0 5 0,0-2 0,-1 0 0,0 0 0,-1 0 0,1 0 0,-1 0 0,0-1 0,-6 11 0,0-2 0,-18 24 0,-1-4 0,-50 48 0,-40 24 0,-25 25 0,133-123 0,-11 14 0,18-20 0,1-1 0,0 1 0,-1 0 0,1 0 0,0 0 0,0 0 0,0 0 0,1 0 0,-2 3 0,2-5 0,0 1 0,0 0 0,0-1 0,0 1 0,0-1 0,0 1 0,0-1 0,0 1 0,1-1 0,-1 1 0,0-1 0,0 1 0,1-1 0,-1 1 0,0-1 0,0 1 0,1-1 0,-1 0 0,0 1 0,1-1 0,-1 1 0,1-1 0,-1 0 0,1 1 0,-1-1 0,0 0 0,1 0 0,-1 1 0,1-1 0,-1 0 0,2 0 0,3 2 0,-1 0 0,1-1 0,0 0 0,0 0 0,0-1 0,6 1 0,36-2 0,-30 0 0,415-35-1839,-415 34 1573,87-9-5820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5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675 150 24575,'-1'0'0,"0"0"0,0-1 0,0 1 0,0 0 0,0 0 0,0-1 0,0 1 0,0-1 0,0 1 0,0-1 0,0 1 0,-1-2 0,-5-2 0,-53-22 0,-98-28 0,101 36 0,38 12 0,-6-2 0,-1 0 0,1 1 0,-50-5 0,70 12 0,0 0 0,-1 0 0,1 0 0,0 1 0,0 0 0,0 0 0,0 0 0,0 1 0,0-1 0,0 1 0,0 0 0,0 1 0,1-1 0,-1 1 0,-5 5 0,3-2 0,1 0 0,-1 1 0,1 0 0,1 0 0,0 0 0,0 1 0,0 0 0,-3 9 0,-5 13 0,1 1 0,2 0 0,2 0 0,0 1 0,2 0 0,-1 35 0,1 197 0,9-171 0,0-80 0,-3-13 0,0 0 0,0 1 0,0-1 0,0 0 0,1 1 0,-1-1 0,0 0 0,0 0 0,1 1 0,-1-1 0,0 0 0,0 0 0,1 0 0,-1 1 0,0-1 0,1 0 0,-1 0 0,0 0 0,1 1 0,1-1 0,0 0 0,0-1 0,0 1 0,0 0 0,0-1 0,0 1 0,-1-1 0,1 1 0,2-2 0,0 1 0,29-11 0,0 2 0,1 1 0,52-6 0,-69 13 0,-1 2 0,1 0 0,-1 0 0,1 1 0,-1 1 0,0 1 0,0 1 0,0 0 0,26 10 0,-23-5 0,0 1 0,-1 0 0,-1 1 0,0 1 0,0 1 0,-1 0 0,-1 1 0,0 1 0,-1 1 0,17 23 0,-22-26 0,-2-1 0,0 1 0,0 1 0,-1-1 0,0 1 0,5 24 0,-9-27 0,0 0 0,0 0 0,-2 0 0,1 0 0,-1 0 0,-1 0 0,0 0 0,0 0 0,-6 17 0,4-19-49,0 1 1,-1-1-1,-1 0 0,0-1 0,0 1 1,0-1-1,-1 0 0,0 0 0,-1 0 1,0-1-1,0 0 0,0-1 0,-1 1 1,0-1-1,0-1 0,-1 0 0,0 0 1,0 0-1,0-1 0,0-1 0,0 0 1,-1 0-1,0 0 0,1-1 0,-1-1 0,0 0 1,-20 0-1,-1-5-6777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51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24575,'1'27'0,"6"37"0,-6-52 0,15 87 0,18 60-681,7-2-1,7-2 1,133 291 0,-85-266 1218,-90-170-491,19 26 17,-24-33-63,1-1 0,1 0 0,-1 1 0,0-1 0,1 0 0,-1 0-1,1 0 1,-1-1 0,1 1 0,3 1 0,-5-3 0,0 1 0,0-1 0,-1 0 0,1 0 0,0 0 0,0 1 0,0-1 0,0 0 0,0 0 0,0 0 0,0-1 0,0 1 0,0 0 0,-1 0 0,1 0 0,0-1 0,0 1 0,0 0 0,0-1 0,0 1 0,-1-1 0,1 1 0,0-1 0,0 1 0,-1-1 0,1 1 0,0-1 0,0-1 0,1-1 0,0 0 0,0 0 0,0-1 0,0 1 0,-1-1 0,2-4 0,5-18 0,-3-1 0,0 0 0,2-50 0,-6-240 698,-25-2-534,8 137-194,9 9-11,7 136-399,3 1-1,10-58 1,-3 54-5141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51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24575,'0'0'0,"0"-2"0,5-3 0,18 1 0,27 1 0,29 6 0,28 6 0,27 5 0,16 2-1441,1 1 1441,-4-5 0,-10-10 0,-9-15 0,-16-13-648,-25-2-5454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51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24575,'1'3'0,"34"107"0,-9-6 0,5 39-338,51 427-761,-70-386 803,-11 209 0,-16-206-4,10-144 201,-3 0-1,-16 51 0,19-79 97,0 0 0,-2 1 0,0-2 0,-1 1-1,0-1 1,-1 0 0,0-1 0,-14 14 0,17-19 25,-1-2 0,0 1 0,-1-1 1,1 0-1,-1-1 0,0 0 0,0 0 1,-1-1-1,0 0 0,0 0 0,0-1 1,0 0-1,0 0 0,0-1 0,-11 0 1,16-1 55,0-1-1,-1 0 1,1 0 0,0 0 0,0-1 0,-1 1 0,1-1 0,0 0 0,0 0 0,0-1 0,0 1-1,0-1 1,0 0 0,1 0 0,-1 0 0,1-1 0,-1 1 0,1-1 0,0 0 0,0 0 0,0 0-1,0 0 1,0 0 0,1-1 0,-4-5 0,1-1-50,1 1-1,0-1 1,1 0-1,0 1 1,1-2-1,0 1 1,0 0-1,1 0 1,0-20-1,3 2-29,0 1 0,2-1-1,1 1 1,17-52 0,49-98-2206,-17 61-3764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52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0,4 10 0,6 17 0,10 27 0,9 31 0,6 30 0,1 16-1144,0 6 1144,-4-1 0,-2-2 0,-5-5 0,-5-12 0,-4-18-431,-2-15 431,-4-19 0,-4-20-6616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52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129 244 24575,'0'43'0,"2"1"0,1 0 0,3-1 0,15 59 0,-17-88 0,0-1 0,1 0 0,1 0 0,0 0 0,1-1 0,0 0 0,1 0 0,11 12 0,-12-16 0,0-1 0,0 0 0,1-1 0,0 1 0,0-2 0,1 1 0,-1-1 0,1 0 0,0-1 0,1 0 0,-1-1 0,12 4 0,-12-5 0,0-1 0,1 1 0,-1-1 0,1-1 0,-1 0 0,1 0 0,-1-1 0,1 0 0,-1-1 0,0 0 0,11-4 0,-8 2 0,0-2 0,0 1 0,0-2 0,-1 1 0,0-1 0,-1-1 0,15-13 0,-9 5 0,0-1 0,-1-1 0,-2 0 0,1-1 0,-2 0 0,-1-1 0,0 0 0,-1-1 0,7-23 0,-12 30 0,-1-1 0,-1 0 0,0 0 0,-1 0 0,0 0 0,-1-21 0,-2 25 0,0 0 0,0 0 0,-2 0 0,1 0 0,-1 0 0,0 1 0,-1-1 0,-1 1 0,-7-13 0,4 9 0,-1 1 0,-1 0 0,-1 1 0,0 0 0,0 0 0,-1 1 0,0 1 0,-1 0 0,-1 0 0,1 1 0,-1 1 0,-29-12 0,23 12 0,-1 1 0,0 1 0,-1 1 0,0 1 0,1 0 0,-1 2 0,0 0 0,0 2 0,-23 2 0,17 1-195,1 0 0,-1 3 0,1 0 0,-1 1 0,2 2 0,-46 21 0,32-8-6631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53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35 24575,'0'0'0,"-2"0"0,-3 0 0,-2 0 0,-2 0 0,-1 0 0,-1 0 0,2 0 0,1-2 0,4-7 0,3-2 0,2-1-8191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53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24575,'0'8'0,"8"89"0,37 167 0,-30-206 0,2-1 0,2-1 0,3-1 0,34 62 0,67 88-99,-83-140-1167,-14-22-5560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53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 24575,'5'0'0,"3"1"0,1 1 0,-1 0 0,1 1 0,-1 0 0,0 0 0,0 1 0,0 0 0,0 0 0,-1 0 0,1 1 0,-1 1 0,6 5 0,-12-10 0,0 0 0,0 0 0,0 0 0,-1 0 0,1 1 0,0-1 0,-1 0 0,1 0 0,-1 1 0,1-1 0,-1 0 0,0 1 0,1-1 0,-1 0 0,0 1 0,0-1 0,0 1 0,0-1 0,0 0 0,0 1 0,0-1 0,-1 1 0,1-1 0,-1 0 0,1 1 0,0-1 0,-1 0 0,0 0 0,1 1 0,-1-1 0,0 0 0,-1 2 0,-3 3 0,-1 1 0,0-1 0,0-1 0,-9 8 0,11-10 0,-89 68 0,47-37 0,-58 55 0,96-81 0,0 1 0,1-1 0,-11 17 0,16-22 0,0 0 0,1 0 0,-1 0 0,1 0 0,0 0 0,0 1 0,0-1 0,0 0 0,1 0 0,-1 1 0,1-1 0,0 1 0,0-1 0,0 0 0,0 1 0,2 4 0,-1-4 0,1 0 0,-1 0 0,1 0 0,0 0 0,0-1 0,0 1 0,1-1 0,-1 1 0,1-1 0,3 3 0,2 1 0,0 0 0,1 0 0,9 5 0,7 2-3,1 0 1,0-2-1,1-1 0,0-2 0,30 8 1,145 19-672,110-10-691,-243-23-4771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5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692 69 24575,'-17'-4'0,"6"1"0,-189-41 0,151 36 0,0 3 0,-56 0 0,87 5 0,-1 1 0,1 1 0,0 0 0,0 2 0,-26 7 0,38-9 0,-1 1 0,1-1 0,0 1 0,0 1 0,0-1 0,0 1 0,1 0 0,-1 0 0,1 1 0,0 0 0,0 0 0,1 0 0,-1 0 0,1 1 0,0-1 0,1 1 0,-6 11 0,4-1 0,-1 0 0,2 0 0,0 1 0,1-1 0,-1 22 0,2 86 0,2-109 0,6 123 0,-3-61 0,-3-76 0,0 0 0,0 0 0,0 0 0,0 0 0,0 0 0,1 1 0,-1-1 0,0 0 0,0 0 0,1 0 0,-1 0 0,1 0 0,-1 0 0,1 0 0,-1 0 0,1 0 0,0 0 0,-1 0 0,3 1 0,-1-1 0,1 0 0,-1 0 0,1 0 0,-1 0 0,1 0 0,0-1 0,-1 1 0,4-1 0,157 17 0,1-1 0,-110-8 0,90 25 0,-127-28 0,-1 1 0,0 0 0,-1 1 0,1 1 0,-1 0 0,-1 1 0,0 1 0,0 0 0,21 22 0,-28-25 0,-1 1 0,0 0 0,0 0 0,-1 1 0,0 0 0,0 0 0,-1 0 0,-1 0 0,1 1 0,-1-1 0,-1 1 0,0 0 0,0 0 0,-1 0 0,0 0 0,-1 0 0,-2 17 0,1-13 0,-2 0 0,0-1 0,0 1 0,-2-1 0,1 0 0,-2 0 0,0 0 0,0-1 0,-1 0 0,0 0 0,-1-1 0,-13 15 0,11-15-91,-1 0 0,0-1 0,-1 0 0,0-1 0,0 0 0,-1-1 0,0 0 0,-1-1 0,0-1 0,0 0 0,0 0 0,-1-2 0,1 0 0,-28 4 0,19-7-6735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54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0 463 24575,'1'4'0,"10"29"0,-2-12 0,215 556-1463,-220-565 1461,135 319-258,-130-312 251,0-1 0,1-1 1,1 1-1,1-2 0,16 19 1,-25-32 6,0 0 1,1 0 0,0 0 0,-1 0 0,1-1-1,0 1 1,0-1 0,0 0 0,0 0 0,1 0-1,-1-1 1,0 0 0,1 1 0,8 0 0,-8-2 19,0 0 0,-1-1 1,1 1-1,0-1 1,0 0-1,0-1 0,0 1 1,-1-1-1,1 0 1,-1 0-1,1 0 1,-1 0-1,8-6 0,0-2 135,0 0 0,0-1 0,-1 0 0,0-1 0,-1 0 0,-1-1 0,14-23 0,-4 2-225,-3-1 1,14-39 0,-9 10-136,-3 0-1,-3-1 1,-2 0 0,3-76 0,-5-270 368,-10 215-239,0 182 77,4-116-8,-3 105 9,1-1 0,13-45 0,-5 44-1117,-2 10-4466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5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96 24575,'-3'1'0,"-1"0"0,1 0 0,-1 0 0,1 0 0,0 0 0,0 1 0,-1 0 0,-3 3 0,-5 2 0,5-4 0,-54 26 0,53-26 0,0-1 0,1 1 0,-1-1 0,0-1 0,0 0 0,-12 1 0,19-2 0,-1 0 0,1 0 0,-1 0 0,1 0 0,-1 0 0,1-1 0,-1 1 0,1 0 0,-1-1 0,1 1 0,0-1 0,-1 1 0,1-1 0,-1 0 0,1 1 0,0-1 0,0 0 0,0 0 0,-1 0 0,1 0 0,0 0 0,0 0 0,0 0 0,0-1 0,1 1 0,-1 0 0,0-1 0,0 1 0,1 0 0,-1-1 0,1 1 0,-1-1 0,1 1 0,-1-3 0,1 0 0,0 1 0,0-1 0,0 0 0,1 0 0,-1 0 0,1 0 0,0 1 0,0-1 0,1 0 0,-1 1 0,1-1 0,3-5 0,-1 3 0,0-1 0,1 1 0,0 1 0,0-1 0,0 0 0,1 1 0,0 0 0,0 1 0,0-1 0,0 1 0,1 0 0,7-3 0,-10 5 0,0 1 0,0 0 0,-1 0 0,1 0 0,0 0 0,0 0 0,0 1 0,0 0 0,0 0 0,0 0 0,0 0 0,0 0 0,0 1 0,0 0 0,0 0 0,-1 0 0,1 0 0,0 1 0,-1-1 0,1 1 0,-1 0 0,1 0 0,-1 0 0,0 1 0,5 3 0,-2 0 0,0 1 0,0 0 0,-1 0 0,0 1 0,0 0 0,0 0 0,-1 0 0,0 0 0,3 11 0,0 4 0,-1-1 0,4 35 0,-7-30 0,-2 1 0,0-1 0,-2 0 0,-1 1 0,-1-1 0,-1 0 0,-1 0 0,-13 36 0,8-35 0,-1 1 0,-2-1 0,-1-1 0,-1-1 0,-1 0 0,-1 0 0,-27 30 0,34-45 0,-1-1 0,0 1 0,0-2 0,-1 0 0,0 0 0,-20 10 0,23-14 0,-1-1 0,1 0 0,-1-1 0,0 0 0,0-1 0,0 0 0,0 0 0,-1-1 0,1 0 0,-12-1 0,7-1 0,0-1 0,0-1 0,0 0 0,0-1 0,-27-11 0,23 6 0,0-1 0,1 0 0,-29-22 0,43 30 0,-18-17 0,20 17 0,0 1 0,1-1 0,-1 0 0,1 0 0,0 0 0,-1 0 0,1 0 0,0 0 0,-1-4 0,2 6 0,0 0 0,-1-1 0,1 1 0,0 0 0,0-1 0,0 1 0,0 0 0,0-1 0,0 1 0,0 0 0,0-1 0,0 1 0,0 0 0,1-1 0,-1 1 0,0 0 0,0-1 0,0 1 0,0 0 0,0 0 0,1-1 0,-1 1 0,0 0 0,0 0 0,0-1 0,1 1 0,-1 0 0,0 0 0,0-1 0,1 1 0,11-4 0,-4 3 0,0 0 0,0 0 0,1 1 0,-1 0 0,13 3 0,42 10 0,-56-12 0,71 20 60,133 56 0,62 60-1545,-208-98-5341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56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 24575,'-8'5'0,"0"4"0,0 1 0,1 0 0,0 0 0,-8 18 0,-16 47 0,25-60 0,-27 75-279,4 2 0,4 1 1,4 1-1,5 0 0,3 2 0,0 116 0,14-160 231,2 1 0,2 0 1,2-1-1,27 94 0,-21-103 51,3-2 0,1 0-1,2-1 1,1 0 0,3-2 0,29 39-1,-32-51 11,1-2 0,2-1 0,0 0 0,1-2 0,1-1 0,1 0 0,50 26 0,-39-27-235,1-1-1,0-3 1,2-1-1,0-1 1,59 9-1,-17-10-4565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56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0 317 24575,'0'0'0,"0"-2"0,4-2 0,7-7 0,17-6 0,26-9 0,29-7 0,27-6 0,29-5-1409,22-7 1409,-6 2 0,-29 8-6782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33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0 609 24575,'1'9'0,"0"1"0,1-1 0,1 0 0,0-1 0,0 1 0,1 0 0,7 12 0,-6-11 0,83 140-126,12-4-138,57 94-21,-7 57 285,-134-262 0,-12-27 0,-2-2 0,1 1 0,1 0 0,0-1 0,-1 0 0,7 7 0,-9-12 0,-1 0 0,1 0 0,0 0 0,0-1 0,0 1 0,1 0 0,-1 0 0,0 0 0,0-1 0,0 1 0,0-1 0,1 1 0,-1-1 0,0 1 0,1-1 0,-1 0 0,0 0 0,1 0 0,-1 0 0,0 1 0,1-2 0,-1 1 0,0 0 0,1 0 0,-1 0 0,0-1 0,0 1 0,1 0 0,-1-1 0,0 1 0,0-1 0,1 0 0,-1 1 0,1-2 0,3-2 0,1-1 0,-1 1 0,-1-1 0,1 0 0,7-10 0,3-8 0,17-32 0,15-39-473,62-185-1,-2-115-959,-56 122 935,-44 211 308,-2 0 0,-4-89 0,-3 122 21,-1 0-1,-2-1 1,-12-41-1,0 23-3220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51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92 453 24575,'-3'10'0,"-1"-1"0,-5 26 0,-8 64 0,8 40 0,8-108 0,1 1 0,2-1 0,1 0 0,2 0 0,1 0 0,13 41 0,-13-57 0,0 0 0,1-1 0,0 1 0,2-1 0,-1-1 0,12 14 0,-12-18 0,0 0 0,1-1 0,0 0 0,0 0 0,1-1 0,0-1 0,0 1 0,0-2 0,13 6 0,-9-5 10,1-1 1,0-1-1,1 0 0,-1-1 0,1-1 0,-1 0 0,19-1 1,-14-1-69,1-2 1,-1 0-1,1-2 1,38-11-1,-31 5-20,1-1 0,-2-2 0,1-1 0,-2-1 0,0-1 0,-1-1 0,33-30 0,-30 21 78,-2 0 0,-2-2 0,0 0 0,-2-2 0,33-55 0,-40 56 0,-1-1 0,-1 0 0,-2 0 0,0-2 0,-3 1 0,9-57 0,-15 68 0,0 0 0,-2-1 0,0 1 0,-1 0 0,-1-1 0,-1 1 0,-7-21 0,5 24 0,0 1 0,-2 0 0,0 0 0,-1 0 0,0 1 0,-1 1 0,-1-1 0,-18-20 0,10 17 0,0 0 0,-2 2 0,0 0 0,0 2 0,-1 0 0,-1 1 0,-1 1 0,1 1 0,-34-11 0,8 7-299,0 2-1,-1 2 0,-85-8 0,75 14 39,0 3-1,0 3 1,0 2 0,-66 12-1,56-1-4593</inkml:trace>
  <inkml:trace contextRef="#ctx0" brushRef="#br0" timeOffset="1">349 564 24575,'0'0'0,"0"0"0,2 8 0,5 21 0,6 25 0,9 20 0,10 13 0,13 10 0,16 4 0,11-1-668,5-10 668,-2-11 0,-7-12 0,-14-13 0,-16-17-7523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57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24575,'0'0'0,"0"0"0,0 0 0,0-2 0,5-3 0,16-2 0,21-2 0,18-1 0,15-1 0,10-2 0,3-1 0,-1-2 0,-9-2 0,-12 0 0,-19 4 0,-17 3-8191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57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24575,'0'0'0,"0"0"0,0-2 0,6-7 0,20-8 0,36-14 0,34-12 0,32-9 0,23-5-1701,-1 4 1701,-26 10-6490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57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24575,'0'20'0,"6"194"0,-3-179 0,2 0 0,1 0 0,2-1 0,12 34 0,-15-55 0,0-1 0,0 0 0,1 0 0,1 0 0,0-1 0,1 0 0,0 0 0,1-1 0,0 0 0,0-1 0,1 0 0,0 0 0,1-1 0,0 0 0,0-1 0,23 10 0,-9-6 0,1-1 0,1-1 0,-1-1 0,40 5 0,-29-8 0,0-2 0,68-2 0,-88-2 0,0-1 0,1-1 0,-1 0 0,0-1 0,-1-1 0,30-12 0,-36 12 0,1-1 0,-1 0 0,-1 0 0,1-1 0,-1 0 0,0-1 0,-1 0 0,0 0 0,0-1 0,0 0 0,5-10 0,-5 7 0,-1-1 0,-1 0 0,0 0 0,-1 0 0,-1-1 0,0 1 0,0-1 0,2-25 0,-5 28 0,0-1 0,-1 1 0,-1 0 0,0 0 0,0 0 0,-1 0 0,-1 0 0,1 0 0,-2 1 0,1-1 0,-11-18 0,6 16 0,-1 0 0,0 1 0,-1 0 0,0 0 0,-1 1 0,0 1 0,-1 0 0,-25-17 0,17 15 0,0 1 0,-1 0 0,0 2 0,0 1 0,-32-8 0,41 12 0,0 2 0,0 0 0,-1 0 0,1 1 0,-16 1 0,22 1 0,0-1 0,0 1 0,1 0 0,-1 1 0,0-1 0,0 1 0,1 1 0,-1-1 0,1 1 0,0 0 0,-1 0 0,-6 6 0,6-4-273,1 0 0,0 0 0,1 0 0,-8 11 0,-9 22-6553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5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24575,'0'0'0,"0"0"0,0 0 0,2 0 0,4 0 0,11 0 0,18 0 0,27 0 0,27-2 0,18-2 0,16-5 0,12-6-1117,4-5 1117,-6-2 0,-21 2 0,-29 5-7074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59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24575,'0'0'0,"0"2"0,2 6 0,2 9 0,3 10 0,0 10 0,-3 7 0,-5 1 0,-1-8-8191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3:59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24575,'0'0'0,"2"-2"0,9-4 0,7-5 0,1-1-8191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0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24575,'0'5'0,"6"82"0,-1-37 0,24 487-914,5 50 544,43 24-782,-67-557-4603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24575,'5'-2'0,"-2"1"0,0 0 0,0 0 0,0 0 0,1 0 0,-1 0 0,0 1 0,0 0 0,1-1 0,-1 1 0,4 1 0,3-1 0,26 2-10,-1 1 0,0 2-1,1 1 1,37 12 0,-14 1-513,91 42 0,28 36 292,-138-71 212,-1 2-1,42 40 1,-66-54-26,-2 0 0,1 1 0,-2 0 0,17 26 0,-24-32 34,0 1 0,0-1 0,-1 1 0,-1-1 0,0 1 0,0 0 0,-1 1 0,0-1 0,0 0 0,-1 13 0,-2-9 14,0 1 1,-1-1-1,0 0 0,-1 0 1,-1 0-1,0 0 0,-1-1 1,-1 1-1,0-1 1,0 0-1,-1-1 0,-12 15 1,-2 2-59,-3-2 0,0 0 0,-49 41 0,-87 56-772,-8-9 725,-82 59 263,232-160-5676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01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24575,'0'7'0,"2"32"0,8 59 0,16 39 0,24 69 0,-35-159 0,1-1 0,30 60 0,-40-96 0,-1 0 0,1 0 0,0-1 0,12 14 0,-14-19 0,0-1 0,0 1 0,1-1 0,-1 1 0,1-2 0,0 1 0,0 0 0,-1-1 0,2 0 0,-1 0 0,9 2 0,11 1 0,0-1 0,43 1 0,56-7 0,-77 0-222,-1-2 0,0-2 0,-1-3 0,48-14 0,93-46-1144,2-15-4349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01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0 24575,'-10'1'0,"5"0"0,-1 1 0,1 0 0,0 0 0,0 0 0,0 1 0,-9 5 0,-20 15 0,0 1 0,-44 41 0,57-45 0,1 1 0,1 1 0,1 1 0,-22 36 0,32-46 0,1 1 0,1 0 0,0 0 0,1 1 0,1-1 0,0 1 0,-4 29 0,7-25 0,1 0 0,0 0 0,1 0 0,1 0 0,8 33 0,-1-19 0,3 0 0,1 0 0,1-1 0,1-1 0,2 0 0,33 45 0,45 54 0,-92-126 0,-1 0 0,1 0 0,-1 0 0,0 1 0,3 7 0,-4-11 0,-1 1 0,0-1 0,0 0 0,0 0 0,0 1 0,0-1 0,0 0 0,0 1 0,0-1 0,0 0 0,-1 0 0,1 1 0,0-1 0,-1 0 0,1 0 0,-1 0 0,0 0 0,1 1 0,-1-1 0,0 0 0,0 0 0,1 0 0,-1 0 0,0-1 0,-2 3 0,-3 1 0,0 0 0,0 0 0,-1 0 0,1-1 0,-1 0 0,-7 3 0,-45 10 0,41-11 0,-162 37-1365,159-37-5461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52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24575,'0'3'0,"4"125"0,1-21 0,-3 94 0,5 165 0,-7-359 0,0 0 0,1 0 0,0 0 0,1 0 0,3 13 0,-3-17 0,-1-1 0,1 1 0,-1 0 0,1-1 0,0 1 0,0-1 0,0 0 0,0 0 0,1 1 0,-1-2 0,0 1 0,1 0 0,0 0 0,-1-1 0,6 3 0,11 4 0,-1-2 0,2 0 0,-1-1 0,29 4 0,82 1 0,-28-10-682,151-22-1,-177 12-6143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01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24575,'0'0'0,"0"0"0,0 0 0,2-1 0,11-4 0,22-3 0,23-4 0,22-2 0,17-4 0,13-1 0,8-2-686,-8 0 686,-22 5-7505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02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24575,'0'0'0,"2"-2"0,16-4 0,27-8 0,39-6 0,47-13 0,71-34 0,2-5-8191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02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102 338 24575,'1'10'0,"1"-1"0,0 0 0,1 0 0,0-1 0,1 1 0,0-1 0,0 0 0,1 0 0,0 0 0,8 9 0,-6-8 0,1 0 0,1-1 0,0 1 0,0-2 0,1 1 0,17 9 0,-13-9 0,1-1 0,0-1 0,1-1 0,-1 0 0,1-1 0,0-1 0,0 0 0,20 0 0,-24-2 0,1-1 0,-1 0 0,1-1 0,-1-1 0,1 0 0,-1 0 0,0-1 0,0-1 0,0 0 0,-1-1 0,15-7 0,-20 8 0,1 0 0,-1-1 0,0 0 0,-1 0 0,1 0 0,-1-1 0,0 1 0,0-1 0,-1-1 0,0 1 0,0 0 0,0-1 0,-1 0 0,0 0 0,0 0 0,2-11 0,-2 7 0,-2 1 0,0-1 0,0 1 0,0-1 0,-2 1 0,1-1 0,-1 1 0,-1-1 0,0 1 0,0 0 0,-6-14 0,3 11 0,0 0 0,-1 1 0,-1 0 0,0 0 0,-1 1 0,0 0 0,0 0 0,-12-10 0,7 8 0,-1 1 0,-1 0 0,0 2 0,0 0 0,-24-12 0,9 8 0,-1 2 0,0 1 0,-1 2 0,0 1 0,-1 1 0,-44-3 0,53 8-341,0 1 0,0 2-1,-33 3 1,19 4-6485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03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24575,'0'0'0,"-2"0"0,-3 0 0,-2 0 0,-2 0 0,-1 0 0,1 0 0,2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03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919 2 24575,'-2'0'0,"0"-1"0,0 1 0,0 0 0,0 0 0,0 0 0,-5 0 0,-6 1 0,-450 18 0,433-16 0,-175 9 0,203-12 0,0 0 0,0 0 0,0 0 0,0 0 0,1 1 0,-1-1 0,0 0 0,0 1 0,-2 0 0,3 0 0,1 0 0,-1 0 0,0 0 0,0-1 0,0 1 0,0 0 0,0 0 0,1 0 0,-1 0 0,1 1 0,-1-1 0,0 0 0,1 0 0,0 0 0,-1 2 0,-5 21 0,1 0 0,-3 28 0,1 0 0,-14 54 0,-49 149 0,59-224 0,4-15 0,2 1 0,0 0 0,0 0 0,-2 26 0,7-42 0,0 1 0,1-1 0,-1 1 0,0-1 0,1 0 0,-1 1 0,0-1 0,1 1 0,0-1 0,-1 0 0,1 1 0,0-1 0,0 0 0,-1 0 0,1 0 0,0 1 0,0-1 0,0 0 0,1 0 0,-1 0 0,0-1 0,0 1 0,0 0 0,1 0 0,-1-1 0,0 1 0,4 0 0,3 2 0,0 0 0,0-1 0,15 1 0,-22-3 0,179 10 0,-65-6 0,49 13 0,-136-13 0,0 2 0,0 2 0,45 17 0,-63-21 0,0 1 0,-1 0 0,0 0 0,0 1 0,-1 1 0,11 8 0,-17-13 0,1 1 0,-1 0 0,1-1 0,-1 1 0,0 0 0,0 0 0,0 0 0,0 1 0,-1-1 0,1 0 0,-1 1 0,0-1 0,0 1 0,0-1 0,-1 1 0,1-1 0,-1 1 0,0 0 0,0-1 0,0 1 0,-1 4 0,0-2 0,-1 0 0,0 0 0,-1 0 0,1 0 0,-1-1 0,0 1 0,0-1 0,-1 0 0,0 0 0,0 0 0,-8 7 0,-4 3 0,-1-1 0,-19 11 0,-22 12-341,-2-4 0,-1-1-1,-80 28 1,125-54-6485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03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24575,'0'0'0,"0"0"0,0 0 0,-2 2 0,-5 8 0,-6 18 0,-13 21 0,-13 17 0,-11 7 0,-6-1 0,4-9 0,10-16-8191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2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24575,'0'0'0,"2"0"0,13-2 0,25-2 0,36-6 0,45-4 0,27 3 0,0 7-1417,-24 4-5357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0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24575,'3'4'0,"1"1"0,-1 0 0,0-1 0,0 1 0,-1 1 0,1-1 0,2 8 0,0 1 0,28 77-179,40 183 0,-10 101-571,-56-330 613,17 143 537,-19-128-1009,-3 67 0,-3-114-5519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0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24575,'4'0'0,"0"-1"0,0 1 0,0 0 0,0 0 0,0 1 0,6 0 0,5 2 0,19 3 0,0 1 0,0 2 0,-1 1 0,54 25 0,-59-22 0,-1 2 0,-1 1 0,0 0 0,-1 2 0,38 36 0,-55-46 0,0 0 0,0 1 0,-1 0 0,0 0 0,-1 1 0,0 0 0,9 20 0,-13-24 0,0 1 0,0-1 0,-1 0 0,0 1 0,0-1 0,-1 0 0,1 1 0,-1-1 0,-1 1 0,1-1 0,-1 1 0,-1-1 0,1 0 0,-1 0 0,-4 10 0,-1 0 2,-1 0 0,-1-1-1,-1 0 1,0 0-1,0-1 1,-26 24 0,-2-2-87,-47 33 0,1-9-915,-132 72 0,143-94-5033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05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24575,'0'1'0,"0"1"0,0-1 0,0 1 0,-1-1 0,1 1 0,-1-1 0,1 1 0,-1 1 0,-3 7 0,-16 65 0,-11 38 0,-17 128 0,46-227 0,1-1 0,0 0 0,2 24 0,-1-33 0,1 0 0,0 0 0,0 0 0,0 0 0,0 0 0,1 0 0,-1-1 0,1 1 0,0-1 0,0 1 0,0-1 0,1 0 0,-1 0 0,1 0 0,0 0 0,-1 0 0,5 3 0,1-1 0,0 0 0,1 0 0,0-1 0,0 0 0,0 0 0,0-1 0,13 3 0,4-1 0,40 3 0,4-4 0,113-9 0,68-26 0,-94-2-1365,-104 19-5461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5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44 704 24575,'0'0'0,"0"0"0,0 2 0,4 10 0,6 17 0,10 17 0,9 17 0,5 8 0,3 0 0,-2-6 0,-4-12 0,-8-15-8191</inkml:trace>
  <inkml:trace contextRef="#ctx0" brushRef="#br0" timeOffset="1">10 1 24575,'0'0'0,"0"0"0,-2 4 0,-1 4 0,1 4 0,0-1-8191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0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24575,'0'0'0,"0"3"0,2 10 0,2 10 0,3 8 0,0 12 0,1 19 0,0 16 0,0 15 0,-2 5 0,-4-5 0,-3-11 0,0-17 0,-1-18 0,1-17-8191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05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24575,'8'0'0,"1"1"0,-1-1 0,1 2 0,0-1 0,8 4 0,26 7-11,-1 3-1,-1 2 1,52 28-1,-23-6-683,64 50-1,-88-56 615,-3 2 0,0 1 0,51 59 0,-75-72 97,-2 0 0,0 1 0,16 30 1,-24-35 2,0 0 1,-2 0 0,0 1 0,-1 0 0,4 24-1,-7-31-14,-2 1-1,0-1 1,0 1 0,-1-1-1,-1 1 1,0-1-1,-5 19 1,3-20-6,0-1 1,-1-1-1,0 1 0,-1-1 0,-1 1 1,1-1-1,-1-1 0,-1 1 0,-8 8 1,-1 0 0,-1-2 0,-1 0 0,0-1 0,-1-1 0,-1 0 0,-25 12 0,-2-2 0,-85 29 0,67-33-1108,17-7-4427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06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24575,'0'0'0,"0"0"0,0-2 0,4-2 0,8-3 0,15-2 0,21-5 0,25-6 0,20-3 0,6-2 0,1 0 0,-10-3 0,-16 0 0,-20 6-8191</inkml:trace>
  <inkml:trace contextRef="#ctx0" brushRef="#br0" timeOffset="1">78 710 24575,'0'0'0,"2"-2"0,4-2 0,17-9 0,31-9 0,33-7 0,28-4 0,23-8-1272,4-2 1272,-23 5-6919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0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158 252 24575,'3'8'0,"6"7"0,0-1 0,1 0 0,16 18 0,42 35 0,-45-47 0,0-1 0,1-1 0,44 24 0,-58-37 0,0 0 0,1 0 0,-1-1 0,1-1 0,0 0 0,0 0 0,0-1 0,0 0 0,0-1 0,0 0 0,1-1 0,21-2 0,-26 0 0,0 0 0,0 0 0,0 0 0,-1-1 0,1 0 0,-1 0 0,1-1 0,-1 0 0,0 0 0,0 0 0,-1-1 0,1 0 0,-1 0 0,0 0 0,0-1 0,-1 0 0,0 0 0,0 0 0,6-13 0,-6 11 0,-1 0 0,0-1 0,0 1 0,-1-1 0,0 0 0,0 0 0,-1 0 0,0 0 0,-1 0 0,0 0 0,-1 0 0,1 0 0,-2 0 0,1 0 0,-6-17 0,2 15 0,0 0 0,0 1 0,-1 0 0,-1 0 0,1 0 0,-2 0 0,1 1 0,-1 1 0,-15-14 0,3 6 0,0 1 0,-1 1 0,-36-18 0,24 16 0,-1 1 0,-1 2 0,0 2 0,-43-9 0,48 14 0,0 2 0,0 1 0,-1 1 0,1 2 0,-44 4 0,29 4-1365,15 1-5461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07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24575,'0'0'0,"0"0"0,-1 0 0,-2 2 0,1 2 0,0 1 0,1 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0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1089 35 24575,'-3'-2'0,"0"0"0,0 1 0,-1-1 0,1 1 0,0 0 0,-1-1 0,1 1 0,0 1 0,-1-1 0,1 0 0,-1 1 0,-4 0 0,0-1 0,-211-9 0,139 8 0,-281-5 0,357 7 0,0 0 0,0 0 0,0 0 0,0 1 0,-4 1 0,6-2 0,0 1 0,0 0 0,1 0 0,-1 0 0,0 0 0,0 1 0,1-1 0,-1 0 0,1 1 0,-1-1 0,-1 3 0,-7 10 0,1 0 0,0 0 0,2 1 0,-10 23 0,6-14 0,-84 163 0,72-149 0,-2-1 0,-50 58 0,60-81 0,11-10 0,0 0 0,0 0 0,1 0 0,-1 0 0,-3 7 0,7-11 0,0 0 0,0 0 0,0 0 0,0 0 0,0 1 0,0-1 0,0 0 0,0 0 0,0 0 0,0 0 0,0 1 0,0-1 0,0 0 0,0 0 0,0 0 0,0 0 0,0 0 0,0 1 0,0-1 0,0 0 0,0 0 0,0 0 0,0 0 0,0 0 0,0 1 0,0-1 0,0 0 0,1 0 0,-1 0 0,0 0 0,0 0 0,0 0 0,0 1 0,0-1 0,8 3 0,13-1 0,-18-2 0,197 18-104,2 18-126,-160-24 154,-1 1-1,67 30 1,-82-29 55,0 1 0,0 0 0,-2 2 0,40 35 1,-52-41 20,0 1 0,-1 1 0,0 0 0,-1 0 0,0 1 0,14 30 0,-20-37 0,-1 1 0,0 0 0,0 1 0,-1-1 0,0 0 0,-1 1 0,0-1 0,0 1 0,-1-1 0,1 1 0,-2-1 0,0 1 0,0-1 0,0 1 0,-4 12 0,1-12 0,-1 1 0,1 0 0,-1-1 0,-1 0 0,0 0 0,0-1 0,-1 0 0,0 0 0,0 0 0,-13 10 0,3-5 0,0-1 0,-1 0 0,-1-1 0,-25 11 0,12-10-180,0-1 1,0-1 0,-1-2 0,0-1 0,-1-1 0,-59 1 0,23-7-6091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15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799 139 24575,'-6'-6'0,"3"4"0,-26-17 0,0 2 0,-2 0 0,0 2 0,-38-12 0,44 18 0,0 2 0,0 1 0,-1 1 0,1 1 0,-1 1 0,-29 1 0,47 2 0,0 1 0,0 0 0,-1 0 0,1 1 0,1 0 0,-1 0 0,-15 7 0,19-7 0,0 0 0,-1 1 0,1 0 0,0 0 0,0 0 0,1 0 0,-1 1 0,1-1 0,-1 1 0,1 0 0,1 0 0,-1 0 0,0 1 0,-1 4 0,1-1 0,0 0 0,1 1 0,0 0 0,0-1 0,1 1 0,0 0 0,0 0 0,1 0 0,0-1 0,1 1 0,0 0 0,1 0 0,3 13 0,2 1 0,1-1 0,1 0 0,22 40 0,3-9 0,57 71 0,22 33 0,-105-145 0,-1 1 0,10 26 0,-15-35 0,-1 0 0,0 0 0,0 0 0,0 0 0,-1 0 0,1 1 0,-1-1 0,0 0 0,0 0 0,-1 1 0,1-1 0,-1 0 0,0 0 0,-2 6 0,1-6 0,0 0 0,0 0 0,0 0 0,-1 0 0,0 0 0,0 0 0,0-1 0,0 0 0,-5 5 0,-3 0 0,1-1 0,-15 8 0,-15 6 0,0-2 0,-51 16 0,-90 20 0,144-45 0,-67 19-1365,94-27-5461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15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24575,'0'10'0,"7"457"-385,30-4 0,-26-385-852,-1-19-4947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1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24575,'0'0'0,"2"0"0,9 0 0,13 0 0,21 0 0,37 2 0,30-1 0,3-2 0,-17 1-8191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16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166 561 24575,'3'-6'0,"51"-69"0,-40 58 0,0-1 0,-2-1 0,0 0 0,0 0 0,7-22 0,-14 29 0,-2 0 0,0-1 0,0 1 0,-1-1 0,-1 1 0,0-1 0,0 1 0,-1-1 0,-1 0 0,0 1 0,-1-1 0,-1 1 0,0-1 0,-4-12 0,3 16 0,0 0 0,0 0 0,0 0 0,-1 1 0,0 0 0,-1 0 0,1 0 0,-2 1 0,1 0 0,-1 0 0,0 0 0,-1 1 0,1 0 0,-1 1 0,0 0 0,-1 0 0,1 0 0,-1 1 0,-9-3 0,12 5 0,0 1 0,1 0 0,-1 0 0,0 0 0,1 0 0,-1 1 0,0 0 0,0 0 0,1 1 0,-1-1 0,0 1 0,1 0 0,-1 1 0,-5 2 0,6-2 0,1 0 0,-1 0 0,1 1 0,0 0 0,0-1 0,0 2 0,0-1 0,1 0 0,-1 1 0,1 0 0,0 0 0,0 0 0,0 0 0,0 0 0,1 0 0,-3 8 0,2-5 0,0 1 0,1-1 0,0 1 0,1 0 0,-1-1 0,2 1 0,-1 0 0,1 0 0,1 10 0,0-7 0,1 1 0,1-1 0,0 0 0,0 0 0,9 18 0,-1-8 0,0-1 0,2 0 0,0 0 0,1-2 0,28 29 0,-24-29 0,2 0 0,-1-1 0,2-1 0,24 15 0,-36-26 0,0 0 0,0-1 0,0 1 0,1-2 0,-1 1 0,1-1 0,0-1 0,0 0 0,0 0 0,1-1 0,-1 0 0,0-1 0,16-2 0,-10-1 0,-1 0 0,1-1 0,-1-1 0,17-8 0,58-33 0,-18 8 0,-28 18-682,69-20-1,-72 28-6143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5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24575,'0'0'0,"2"0"0,8 2 0,14 4 0,16 4 0,15-1 0,13-3 0,2-5 0,-10-3-8191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17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836 120 24575,'-7'-2'0,"-38"-17"0,-8-3 0,-83-23 0,91 35 0,0 1 0,-1 3 0,-83 0 0,90 7 0,-1 2 0,1 1 0,0 3 0,-67 19 0,106-26 0,-7 1 0,1 1 0,0 0 0,-1 1 0,1-1 0,0 1 0,1 1 0,-1-1 0,-7 6 0,13-8 0,0-1 0,-1 0 0,1 1 0,-1-1 0,1 1 0,0-1 0,-1 1 0,1-1 0,0 1 0,-1 0 0,1-1 0,0 1 0,0-1 0,0 1 0,0 0 0,-1-1 0,1 1 0,0-1 0,0 1 0,0 0 0,0-1 0,0 1 0,1 0 0,-1-1 0,0 1 0,0-1 0,0 1 0,0 0 0,1-1 0,-1 1 0,0-1 0,1 1 0,-1-1 0,0 1 0,1-1 0,-1 1 0,0-1 0,1 1 0,-1-1 0,1 0 0,-1 1 0,1-1 0,-1 1 0,2-1 0,2 3 0,0 0 0,1-1 0,-1 0 0,7 2 0,-10-3 0,12 3 0,0 0 0,1 0 0,-1-1 0,1-1 0,-1 0 0,1-1 0,0-1 0,0 0 0,13-2 0,-16 1 0,0-1 0,0 0 0,-1-1 0,1 0 0,-1-1 0,0 0 0,0-1 0,0 0 0,0 0 0,-1-1 0,16-13 0,-18 12 0,8-6 0,-14 12 0,0 1 0,0-1 0,0 1 0,0-1 0,0 1 0,0 0 0,-1-1 0,1 1 0,0 0 0,0 0 0,0 0 0,0-1 0,0 1 0,0 0 0,0 0 0,0 1 0,0-1 0,1 0 0,10 5 0,0 0 0,-1 0 0,0 1 0,14 10 0,0-1 0,170 91-1365,-133-77-5461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17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665 1222 24575,'-12'0'0,"0"2"0,0-1 0,1 1 0,-1 1 0,-14 5 0,10-3 0,-30 9 0,0 2 0,2 3 0,0 1 0,-62 39 0,103-57 0,-19 15 0,21-17 0,0 1 0,0 0 0,0 0 0,0 0 0,0 0 0,0 0 0,1 0 0,-1 1 0,0-1 0,1 0 0,-1 0 0,1 0 0,-1 1 0,1-1 0,0 0 0,-1 2 0,1-2 0,0-1 0,0 1 0,0 0 0,0-1 0,1 1 0,-1 0 0,0-1 0,0 1 0,1-1 0,-1 1 0,0 0 0,1-1 0,-1 1 0,0-1 0,1 1 0,-1-1 0,1 1 0,-1-1 0,1 1 0,-1-1 0,1 0 0,-1 1 0,1-1 0,0 0 0,-1 1 0,1-1 0,0 0 0,2 1 0,-1 0 0,1-1 0,-1 1 0,1-1 0,-1 0 0,4 1 0,-1-2 0,1 1 0,-1-1 0,0 0 0,1 0 0,-1-1 0,0 0 0,0 0 0,0 0 0,-1 0 0,1-1 0,0 1 0,-1-1 0,1-1 0,-1 1 0,0-1 0,0 1 0,5-8 0,-1 1 0,0 0 0,-2 0 0,1 0 0,-1-1 0,0 0 0,-1-1 0,3-11 0,-1-2-69,-1 0 0,-1-1 0,-2 1 0,0-1 0,-2 0 0,-1 0 0,-4-39 0,-3 15-114,-2 0-1,-30-93 0,-71-124 184,-23 10 0,80 156 0,36 69 0,-48-95 0,60 114 0,13 26 0,72 111 0,-24-39-65,237 339-745,-108-208-906,-108-140-2781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1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24575,'0'0'0,"0"0"0,1 1 0,-1 1 0,1-1 0,0 1 0,-1-1 0,1 1 0,0-1 0,0 1 0,0-1 0,0 1 0,3 1 0,-2-1 0,0 1 0,1 0 0,0 0 0,0-1 0,0 1 0,0-1 0,0 0 0,1 0 0,-1 0 0,1 0 0,-1-1 0,1 1 0,0-1 0,-1 0 0,1 0 0,0 0 0,0-1 0,0 1 0,0-1 0,-1 0 0,1 0 0,0 0 0,0-1 0,0 1 0,6-3 0,-2 1 0,-1 0 0,0-1 0,-1 0 0,1-1 0,0 0 0,-1 0 0,0 0 0,0-1 0,0 0 0,0 0 0,-1 0 0,5-7 0,-2 3 0,-2-1 0,1 0 0,10-22 0,9-36 0,-25 65 0,-1 2 0,0 1 0,0-1 0,0 1 0,0-1 0,1 1 0,-1-1 0,0 1 0,0-1 0,1 1 0,-1-1 0,0 1 0,0 0 0,1-1 0,-1 1 0,0-1 0,1 1 0,-1 0 0,1-1 0,-1 1 0,1 0 0,-1 0 0,0-1 0,1 1 0,-1 0 0,1 0 0,-1-1 0,1 1 0,-1 0 0,1 0 0,-1 0 0,1 0 0,-1 0 0,1 0 0,0 0 0,-1 0 0,1 0 0,-1 0 0,1 0 0,-1 0 0,1 1 0,-1-1 0,1 0 0,0 0 0,2 2 0,0 0 0,0 0 0,0 1 0,0-1 0,-1 1 0,3 2 0,24 28 0,25 38 0,-42-54 0,153 215-1190,145 276-1,-278-449-4619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1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1 929 24575,'0'-1'0,"0"1"0,0 0 0,0 0 0,0-1 0,1 1 0,-1 0 0,0 0 0,0-1 0,0 1 0,1 0 0,-1 0 0,0 0 0,0-1 0,0 1 0,1 0 0,-1 0 0,0 0 0,0 0 0,1 0 0,-1 0 0,0-1 0,1 1 0,2 0 0,1 0 0,-1 0 0,0 0 0,0 0 0,1 0 0,-1 1 0,0-1 0,0 1 0,5 1 0,27 14 0,-19-8 0,0 2 0,-1 0 0,0 1 0,-1 0 0,-1 1 0,0 1 0,22 25 0,-11-5 0,-1 0 0,27 53 0,-3 14 0,-43-89 0,0 1 0,0 0 0,-2-1 0,1 1 0,-2 0 0,2 24 0,-3-33 0,-1 0 0,1 0 0,0 0 0,-1 0 0,0 1 0,0-1 0,0 0 0,-1 3 0,1-5 0,1 0 0,-1-1 0,1 1 0,-1 0 0,1-1 0,-1 1 0,1-1 0,-1 1 0,1-1 0,-1 1 0,0-1 0,1 1 0,-1-1 0,0 1 0,1-1 0,-1 0 0,0 1 0,0-1 0,1 0 0,-1 0 0,0 0 0,0 0 0,0 1 0,1-1 0,-1 0 0,0 0 0,0-1 0,0 1 0,1 0 0,-1 0 0,0 0 0,0 0 0,1-1 0,-1 1 0,0 0 0,0-1 0,0 0 0,-6-3 0,1 0 0,0-1 0,0 0 0,0 0 0,1-1 0,-1 1 0,1-1 0,-7-11 0,-1-2 2,1-1 0,1 0 0,1 0 0,-8-23 0,-24-89-165,21 50 67,4 0 0,4-1 0,3 0 0,4-1 0,3 0 0,4 0 0,18-126 0,-12 165 96,22-72 0,-24 100 0,2 0 0,-1 1 0,2 0 0,0 0 0,1 1 0,1 0 0,12-15 0,-18 25 0,1 0 0,-1 1 0,1-1 0,0 1 0,0 0 0,1 1 0,8-6 0,-11 8 0,-1 0 0,1 0 0,0 0 0,-1 0 0,1 1 0,0-1 0,0 1 0,0 0 0,-1-1 0,1 1 0,0 1 0,0-1 0,0 0 0,-1 1 0,1-1 0,0 1 0,0 0 0,-1 0 0,5 2 0,-1 0 29,0 1 0,-1 0 0,1 0-1,-1 0 1,0 1 0,0 0 0,4 5 0,3 5 239,14 24 1,3 12-337,-2 1 1,21 59 0,30 114-595,-40-108 662,25 142 0,-56-213-1195,-4-15-4784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18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24575,'0'0'0,"0"-2"0,6-3 0,13-7 0,20-12 0,29-13 0,27-11 0,23-10 0,8-4-1200,-10 7 1200,-25 13-6991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19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1795 24575,'0'-1'0,"0"-1"0,1 1 0,-1-1 0,0 1 0,1 0 0,0-1 0,-1 1 0,1 0 0,0-1 0,1-1 0,4-7 0,-4 5 0,0 0 0,-1 0 0,1-1 0,-1 1 0,0 0 0,-1-1 0,1 1 0,-1-1 0,0 0 0,0 1 0,-1-1 0,-1-8 0,0 7 0,-1-1 0,1 1 0,-1 0 0,-1 0 0,1 0 0,-1 1 0,0-1 0,-7-7 0,-1 1 0,0 1 0,0 1 0,-1-1 0,-1 2 0,0 0 0,0 1 0,-24-12 0,26 15 0,-1 0 0,-1 1 0,-24-7 0,34 11 0,-1 0 0,1 1 0,0-1 0,0 1 0,0 0 0,0 0 0,0 0 0,0 1 0,0-1 0,0 1 0,0 0 0,0 0 0,0 0 0,0 1 0,0-1 0,0 1 0,-6 4 0,6-2 0,0 0 0,0 1 0,0-1 0,0 0 0,1 1 0,0 0 0,0 0 0,0 0 0,1 0 0,-1 0 0,1 1 0,1-1 0,-1 1 0,1 0 0,-2 9 0,2-4 0,0 0 0,1 0 0,0 0 0,1 0 0,0 0 0,1 0 0,4 14 0,-3-15 0,0 0 0,2 0 0,-1 0 0,1 0 0,0-1 0,1 0 0,0 0 0,1 0 0,0-1 0,0 0 0,12 10 0,-15-14 0,0-1 0,1 0 0,-1 0 0,1 0 0,0 0 0,-1-1 0,1 0 0,0 0 0,1 0 0,-1 0 0,0-1 0,1 0 0,-1 0 0,0-1 0,1 1 0,-1-1 0,1 0 0,-1-1 0,0 1 0,1-1 0,-1 0 0,1 0 0,-1-1 0,7-2 0,-3-1 0,-1 0 0,1 0 0,-1-1 0,1 0 0,-2-1 0,1 0 0,-1 0 0,0 0 0,0-1 0,10-16 0,-4 4 0,-2-1 0,0 0 0,12-36 0,-15 36 0,-1-1 0,-1 0 0,-1 0 0,-1-1 0,0 0 0,-2 0 0,-1-30 0,-2 44 0,0 9 0,1 0 0,0-1 0,0 1 0,0-1 0,0 1 0,0-1 0,0 1 0,0-1 0,0 1 0,0-1 0,0 1 0,0-1 0,0 1 0,0 0 0,0-1 0,1 0 0,-1 1 0,1 0 0,0-1 0,-1 1 0,1 0 0,-1 0 0,1 0 0,0 0 0,-1 0 0,1 0 0,-1 0 0,1 0 0,0 0 0,-1 0 0,1 0 0,-1 0 0,1 0 0,0 1 0,34 5 0,0-1 0,42 1 0,-65-6 0,1 0 0,-1-1 0,1-1 0,-1 0 0,1-1 0,-1 0 0,0-1 0,-1 0 0,23-12 0,-22 9 0,0-1-1,0-1 0,0 0 1,-1 0-1,-1-1 0,19-22 1,-18 17 2,0-1 0,-1 0 0,-1 0 1,13-33-1,-12 20-84,-1 0 1,-1-1-1,-2 0 0,-1-1 0,-1 1 1,-1-46-1,-5 30 64,-2-1 1,-2 1-1,-1 0 1,-3 1-1,-2 0 1,-27-68-1,3 31 21,-3 2 1,-72-111-1,108 187-3,-21-35 0,-1 2 0,-46-51 0,70 87 0,-3-3 0,0 0 0,0 0 0,0 0 0,-6-3 0,9 7 0,1-1 0,-1 1 0,0-1 0,1 1 0,-1 0 0,0-1 0,1 1 0,-1 0 0,1 0 0,-1-1 0,0 1 0,0 0 0,1 0 0,-1 0 0,0 0 0,1 0 0,-1 0 0,0 0 0,1 0 0,-1 0 0,0 0 0,1 1 0,-1-1 0,0 0 0,1 0 0,-1 1 0,0-1 0,1 0 0,-1 1 0,0-1 0,1 0 0,-1 1 0,1-1 0,-1 1 0,1-1 0,-1 1 0,1-1 0,0 1 0,-1 0 0,1-1 0,-1 1 0,1 0 0,-2 6 11,0-1 1,0 1-1,1-1 0,0 1 0,1-1 1,-1 1-1,1 0 0,1-1 1,0 10-1,3 19 99,2 0 1,1-1 0,1 0-1,20 52 1,0-18-662,45 77 1,-17-45 469,5-3 0,115 139 0,-130-183 85,2-2-1,2-2 0,2-2 0,2-3 1,87 54-1,-55-51-3,-75-42 0,1 0 0,0-1 0,0 0 0,0-1 0,19 2 0,-27-5-2,-1 0 1,0 1-1,1-1 0,-1-1 1,1 1-1,-1 0 0,1-1 0,-1 0 1,0 0-1,6-2 0,-7 2 19,1-1-1,-1 1 0,0-1 0,0 1 0,0-1 0,0 0 0,0 0 0,0 0 0,-1 0 0,1 0 0,-1 0 0,1 0 0,-1-1 1,1-2-1,2-3 93,-1-1 0,-1 1 0,0-1 0,0 0 1,-1 0-1,0 0 0,0 0 0,-1 0 0,0 0 1,-3-15-1,0 6-131,-1-1 0,0 0 0,-15-35 0,14 40 22,-1 0 0,0 1 0,-1 0 0,-14-18 0,18 29 0,4 5 0,6 11 0,12 11 4,0 0-1,1-2 1,41 37 0,80 56-201,60 24-1895,-120-89-3825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20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0 340 24575,'0'0'0,"0"-2"0,8-6 0,21-9 0,28-10 0,40-5 0,42-4 0,38-1-2112,39-5 2112,56-27-3277,-18-1 475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24575,'0'0'0,"0"0"0,2 0 0,8 0 0,20 0 0,19 0 0,14 0 0,9 0 0,7 0 0,8 4 0,6 1 0,-3 0 0,-17-2-8191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2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0 246 24575,'0'10'0,"2"-1"0,-1 0 0,2 0 0,-1 0 0,1-1 0,0 1 0,1-1 0,0 0 0,0 0 0,1 0 0,0 0 0,1-1 0,-1 0 0,1 0 0,11 10 0,-9-10 0,0 0 0,0-1 0,0 0 0,1 0 0,0-1 0,0 0 0,1-1 0,-1 0 0,1 0 0,0-1 0,0 0 0,17 2 0,-21-5 0,-1 0 0,1 0 0,0 0 0,0-1 0,-1 1 0,1-2 0,0 1 0,-1-1 0,1 1 0,-1-1 0,1-1 0,-1 1 0,0-1 0,0 0 0,0 0 0,0-1 0,-1 1 0,0-1 0,1 0 0,-1 0 0,0-1 0,-1 1 0,1-1 0,-1 0 0,5-9 0,-4 6 0,0-1 0,0 0 0,-1 0 0,-1 0 0,1 0 0,-1 0 0,-1 0 0,1-1 0,-2 1 0,1-1 0,-2 1 0,1 0 0,-1-1 0,0 1 0,-4-13 0,1 10 14,-1 0-1,0 1 0,0 0 0,-1-1 1,-1 2-1,0-1 0,0 1 1,-10-10-1,1 3-384,-1 0-1,-1 2 1,-26-19 0,5 9-6455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23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57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71 24575,'-1'0'0,"-1"0"0,1 1 0,-1-1 0,1 1 0,-1 0 0,1 0 0,0-1 0,-1 1 0,1 0 0,0 0 0,0 0 0,-2 2 0,-2 2 0,-72 61 0,63-52 0,1 0 0,1 1 0,-14 22 0,23-33 0,0 1 0,1-1 0,0 1 0,0 0 0,0 0 0,0 0 0,1 0 0,-1 6 0,2-8 0,0 0 0,-1 0 0,2 0 0,-1 0 0,0 0 0,1-1 0,-1 1 0,1 0 0,0 0 0,0 0 0,0 0 0,0-1 0,0 1 0,1-1 0,3 5 0,-1-1 0,2 0 0,-1-1 0,1 0 0,-1 0 0,1-1 0,1 0 0,-1 0 0,1 0 0,-1-1 0,1 0 0,12 4 0,-2-2 0,0-1 0,-1 0 0,1-2 0,19 2 0,-23-4 0,-1 0 0,1 0 0,0-1 0,0-1 0,-1 0 0,1-1 0,19-7 0,-24 7 0,0 0 0,0-1 0,-1 0 0,0-1 0,0 1 0,0-1 0,0-1 0,-1 1 0,0-1 0,0-1 0,-1 1 0,8-11 0,-9 10 0,0 0 0,0 0 0,0 0 0,-1-1 0,0 1 0,-1-1 0,0 0 0,0 1 0,1-12 0,-3 14 0,0 0 0,0 0 0,0 0 0,-1 0 0,1 0 0,-1 0 0,0 0 0,-1 0 0,1 1 0,-1-1 0,0 0 0,0 1 0,-1 0 0,1-1 0,-1 1 0,-5-6 0,-1 1 0,-1 0 0,0 0 0,0 1 0,-1 0 0,0 1 0,0 0 0,-1 1 0,0 0 0,-19-6 0,-6 0 0,-75-14 0,-24 7-1365,89 15-5461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23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1068 113 24575,'-8'-1'0,"2"-1"0,-198-23 0,133 19 0,-320-36-633,119 13 270,250 26 363,-44-2 0,65 5-3,-1 0 1,1 0-1,-1 0 0,1 0 0,-1 0 1,1 1-1,-1-1 0,1 0 0,0 1 1,-1-1-1,1 1 0,-1 0 0,1-1 0,-2 3 1,2-3 10,1 1 0,-1 0 0,1-1 0,-1 1 0,1 0 0,0 0 0,-1-1 0,1 1 0,0 0 0,0 0 0,0 0 0,-1 0-1,1-1 1,0 1 0,0 0 0,0 0 0,0 0 0,1 0 0,-1 0 0,0-1 0,0 1 0,0 0 0,1 0 0,-1 0 0,1 0 0,6 15 148,0-1 0,2-1 0,0 0 0,16 21 0,-10-15-106,5 8-50,45 46 0,-52-62 0,1 0 0,0 0 0,1-2 0,0 1 0,22 9 0,124 46 0,-47-21 0,61 39 0,-143-65 0,-1 1 0,-1 1 0,36 33 0,-53-41 0,0 1 0,-1 0 0,0 1 0,-1 0 0,-1 0 0,-1 1 0,0 0 0,-1 1 0,-1 0 0,0 1 0,-1-1 0,5 32 0,-8-36 0,-1 1 0,-1-1 0,-1 1 0,0-1 0,0 1 0,-1-1 0,-1 1 0,-1-1 0,0 0 0,0 1 0,-1-2 0,-1 1 0,0 0 0,-1-1 0,0 0 0,-1 0 0,-16 20 0,12-18 0,-1-1 0,-1-1 0,0 0 0,-1-1 0,-27 17 0,29-21 0,-1 0 0,1-1 0,-1-1 0,0 0 0,0-1 0,-1 0 0,-26 3 0,35-6-62,-1-1 0,1 0 0,0 0 0,0 0 0,-1-1 0,1 0 0,0 0 0,0 0 0,0-1 0,0 1 0,0-1 0,0 0-1,0-1 1,1 1 0,-1-1 0,1 0 0,0 0 0,-1 0 0,2-1 0,-1 0 0,-6-7 0,-9-17-6764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23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24575,'0'8'0,"3"73"-142,3 0 1,3-1-1,28 111 0,-1-61-156,63 155 0,-89-262 298,4 15 0,2-2 0,23 39 0,-37-71-2,0-1 0,0 0 1,0 0-1,0 0 0,1 0 0,-1-1 1,1 1-1,5 3 0,-7-5 9,0-1 0,0 1 1,1-1-1,-1 1 0,0-1 0,0 0 1,1 1-1,-1-1 0,0 0 0,0 0 1,1 0-1,-1 0 0,0 0 0,1 0 1,-1 0-1,0-1 0,0 1 0,1 0 1,-1-1-1,0 1 0,0-1 0,0 1 0,0-1 1,1 0-1,-1 1 0,0-1 0,0 0 1,1-1-1,3-3 131,1 0 1,-1-1 0,-1 1-1,1-1 1,5-11-1,19-37 0,-7 3-217,-2-1 1,-3-1-1,19-90 0,10-171-654,-40 270 779,-2 12-143,15-110 311,-12 103-872,19-58 0,-10 55-5332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2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 0 24575,'-15'1'0,"0"0"0,0 1 0,0 1 0,0 0 0,0 1 0,1 1 0,-20 8 0,-8 8 0,-41 26 0,36-19-150,2 1 1,-75 65-1,104-78 110,1 0-1,0 1 1,-23 34 0,30-38 47,1 1 1,0 0 0,0 0 0,2 1 0,0 0 0,-5 20 0,7-12-8,0 0 0,2 0 0,0 0 0,2 0 0,0 0 0,2 0 0,0-1 0,9 30 0,6 8 0,46 102 0,83 146-1273,-112-239-5090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25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374 397 24575,'0'4'0,"1"0"0,0-1 0,0 1 0,0-1 0,0 1 0,0-1 0,1 1 0,0-1 0,3 5 0,-4-5 0,8 11 0,1-1 0,0 0 0,0-1 0,1 0 0,1-1 0,0 0 0,0-1 0,1 0 0,0-1 0,1-1 0,0 0 0,1 0 0,-1-2 0,1 0 0,1 0 0,15 3 0,-23-8 0,0 1 0,1-1 0,-1-1 0,1 0 0,-1 0 0,1 0 0,12-3 0,-16 2 0,-1 0 0,1-1 0,0 1 0,-1-1 0,1 0 0,-1-1 0,0 1 0,0-1 0,0 1 0,0-1 0,0-1 0,0 1 0,-1 0 0,4-6 0,-3 4 0,0-1 0,-1 1 0,0-1 0,0 0 0,-1 0 0,1-1 0,-1 1 0,-1 0 0,1-1 0,-1 1 0,0-1 0,-1 0 0,1 1 0,-2-13 0,-1 4 0,0 0 0,-1 0 0,-1 0 0,0 0 0,-9-20 0,3 14-21,0 0-1,-1 1 1,-2 1-1,0 0 1,-1 0-1,0 1 1,-2 1-1,0 0 1,-1 2-1,-1 0 1,0 0-1,-22-12 0,13 11-9,0 1 0,-1 2 0,0 1 0,-1 1 0,0 1 0,-1 2 0,0 1 0,-49-6 0,58 11 31,0 1 0,0 1 0,-31 4 0,42-3 0,1 1 0,0 0 0,0 1 0,0 0 0,0 0 0,0 0 0,1 1 0,-1 1 0,-14 10 0,21-13 16,-1 0 0,1 0-1,-1 0 1,1 1 0,0-1 0,0 1 0,0 0 0,0-1 0,0 1 0,1 0 0,-1 0 0,1 0-1,0 0 1,0 0 0,0 1 0,0-1 0,0 0 0,1 0 0,-1 6 0,2-4-161,-1 1 1,1 0-1,0-1 1,0 1-1,1-1 0,0 1 1,0-1-1,0 0 1,0 0-1,5 7 1,21 28-6216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2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24575,'0'0'0,"4"0"0,9 0 0,11 0 0,10-2 0,12-3 0,10-4 0,1 0 0,-9 0-8191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2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24575,'0'0'0,"2"0"0,6 6 0,13 17 0,23 33 0,29 35 0,30 33 0,18 28-2338,2 14 2338,-15 2 0,-21 0 0,-28 1 0,-35-4 0,-44 1-1554,-54 7 1554,-57 5 0,-79 13-3276,-4-27 2253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2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 24575,'0'0'0,"0"0"0,0 0 0,0 0 0,8 0 0,16 0 0,18-2 0,22-3 0,23-4 0,17-4 0,6-4 0,-1-7 0,-13-4 0,-18 2 0,-23 5-8191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2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0 242 24575,'0'0'0,"2"0"0,10-2 0,27-8 0,41-12 0,38-13 0,31-11 0,57-18-2838,-6 1-2515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27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165 166 24575,'-3'6'0,"-18"44"0,-10 24 0,26-59 0,1-1 0,0 1 0,-1 18 0,4-29 0,1 1 0,0 0 0,0-1 0,1 1 0,-1-1 0,1 1 0,0-1 0,0 0 0,1 1 0,-1-1 0,1 0 0,0 0 0,0 0 0,1 0 0,-1 0 0,4 4 0,-5-6 0,1 0 0,0-1 0,0 1 0,0 0 0,0 0 0,0-1 0,0 1 0,0-1 0,1 0 0,-1 0 0,1 0 0,-1 0 0,1 0 0,-1 0 0,1-1 0,-1 1 0,1-1 0,0 1 0,-1-1 0,1 0 0,-1 0 0,1-1 0,0 1 0,-1 0 0,1-1 0,-1 0 0,1 1 0,4-3 0,-1 0 0,-1 0 0,1-1 0,-1 1 0,0-1 0,0 0 0,-1-1 0,1 1 0,-1-1 0,0 0 0,0 0 0,0 0 0,-1 0 0,5-11 0,-1 2 0,-1-1 0,0 0 0,-1 0 0,3-22 0,-6 28 0,0 0 0,-1 0 0,-1 1 0,0-1 0,0 0 0,0 0 0,-1 0 0,-1 0 0,1 1 0,-1-1 0,-1 1 0,1-1 0,-2 1 0,1 0 0,-1 0 0,0 0 0,-1 0 0,-7-9 0,3 7 15,0 0 0,-1 0 0,0 1 0,0 1 0,-1 0 0,0 0 0,-14-7 0,8 6-312,-1 1 0,0 0 0,-1 2 0,-24-6 0,3 4-6529</inkml:trace>
  <inkml:trace contextRef="#ctx0" brushRef="#br0" timeOffset="1">1240 500 24575,'0'0'0,"0"2"0,2 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4:2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91 24575,'-272'-48'0,"151"31"0,110 15 0,-142-20 0,153 21 0,-1 1 0,0 0 0,0 0 0,0 0 0,0 0 0,1 0 0,-1 0 0,0 0 0,0 0 0,0 0 0,1 0 0,-1 1 0,0-1 0,0 0 0,0 0 0,1 1 0,-1-1 0,0 0 0,1 1 0,-1-1 0,0 1 0,1-1 0,-1 1 0,-1 0 0,2 1 0,-1 0 0,0 0 0,0 1 0,1-1 0,-1 0 0,1 0 0,0 0 0,-1 3 0,1-1 0,-13 350 0,13-350 0,0-1 0,0 1 0,0-1 0,1 1 0,0-1 0,-1 1 0,1-1 0,2 4 0,-2-5 0,0 0 0,0 0 0,0-1 0,1 1 0,-1 0 0,1-1 0,-1 1 0,1-1 0,-1 0 0,1 0 0,0 1 0,-1-1 0,1 0 0,0 0 0,3 0 0,22 9 0,2-2 0,-1-1 0,47 5 0,-21-4 0,-27-3 0,-1 0 0,0 2 0,26 10 0,-44-14 0,0 1 0,0 0 0,0 0 0,-1 0 0,0 1 0,0 0 0,0 1 0,-1 0 0,0 0 0,0 0 0,0 0 0,-1 1 0,8 12 0,-8-9 0,0 1 0,-1-1 0,0 1 0,-1 0 0,0 1 0,-1-1 0,0 0 0,-1 1 0,0-1 0,0 1 0,-2-1 0,1 1 0,-2 0 0,1-1 0,-1 0 0,-1 1 0,0-1 0,-1 0 0,0-1 0,-1 1 0,0-1 0,0 1 0,-1-1 0,-1-1 0,-8 11 0,5-9 23,-2 0-1,1-1 1,-1 0-1,-27 16 1,12-11-762,-42 17 0,12-10-6087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58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6 24575,'0'0'0,"-8"-2"0,2 1 0,-1 0 0,1 0 0,-1 0 0,1 1 0,-1 0 0,1 0 0,-1 1 0,1 0 0,-11 3 0,-5 2 0,-31 14 0,12-3 0,1 3 0,1 1 0,1 2 0,0 1 0,2 2 0,1 2 0,-33 34 0,61-55 0,1-1 0,-1 2 0,2-1 0,-1 1 0,1 0 0,-6 13 0,9-18 0,2-1 0,-1 0 0,0 1 0,0-1 0,1 1 0,-1-1 0,1 1 0,0 0 0,0-1 0,0 1 0,0-1 0,0 1 0,1-1 0,-1 1 0,1-1 0,-1 1 0,1-1 0,0 1 0,0-1 0,0 0 0,1 1 0,-1-1 0,0 0 0,1 0 0,-1 0 0,1 0 0,3 3 0,2 1 0,0-1 0,0 0 0,1 0 0,0-1 0,0 1 0,0-2 0,0 1 0,0-1 0,13 2 0,-5-1 0,0-1 0,0-1 0,1 0 0,20-1 0,-13-2 0,-13 0 0,0 0 0,20 3 0,82 16-251,-82-13-863,31 6-5712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5:03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442 144 24575,'0'-15'0,"1"-22"0,-2-41 0,1 77 0,0 0 0,0 1 0,0-1 0,-1 0 0,1 1 0,0-1 0,0 0 0,0 1 0,-1-1 0,1 0 0,0 1 0,-1-1 0,1 0 0,0 1 0,-1-1 0,0 0 0,1 1 0,-1 0 0,1-1 0,-1 1 0,1 0 0,0 0 0,-1 0 0,1 0 0,-1 0 0,1-1 0,-1 1 0,1 0 0,0 0 0,-1 0 0,1 0 0,-1 0 0,1 0 0,-1 1 0,1-1 0,-1 0 0,-2 1 0,1 0 0,0 0 0,-1 1 0,1-1 0,0 1 0,0-1 0,0 1 0,-2 2 0,-20 22 0,1 1 0,2 1 0,-27 45 0,39-59 0,-36 60-179,4 3-1,3 1 0,3 2 1,3 1-1,-21 91 1,40-121 178,-7 66 0,18-92 1,1-1-1,0 1 1,2 0 0,7 43-1,-7-58-1,1-1-1,1 0 1,0 0-1,0-1 1,8 15-1,-9-19 17,0 0 0,1 0 0,0-1 0,0 1 0,0-1 0,0 0-1,1 0 1,-1 0 0,1 0 0,-1 0 0,1-1 0,0 0 0,6 3 0,-2-2 59,0-1 1,0 0-1,1-1 1,-1 0-1,0 0 1,1 0-1,-1-1 1,1-1-1,-1 1 1,0-1-1,1-1 1,15-4-1,-1-1-86,0-1-1,-1-2 1,29-16-1,-15 5 50,-1-2-1,33-27 1,56-60-1508,-49 37-5354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5:04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24575,'0'0'0,"6"0"0,11 2 0,17 3 0,16 0 0,20-5 0,26-11 0,26-16 0,3-4-998,-19 2-6195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5:04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24575,'0'0'0,"-1"0"0,1 1 0,-1-1 0,1 0 0,-1 1 0,1-1 0,-1 1 0,1-1 0,0 1 0,-1-1 0,1 1 0,0-1 0,-1 1 0,1-1 0,0 1 0,-1 0 0,-2 10 0,-1-1 0,2 1 0,-3 14 0,4-18 0,-83 537-1140,40-77 892,41-350 258,24 233 0,-1-219-1148,1-23-4547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5:04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24575,'0'0'0,"0"0"0,0 0 0,0-2 0,7-2 0,19-3 0,19 1 0,16 2 0,3 4 0,-9 2-8191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5:05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24575,'0'0'0,"2"0"0,6 0 0,14 2 0,21 1 0,31-2 0,26-11 0,11-10 0,-14 0-8191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5:05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380 274 24575,'0'0'0,"0"13"0,2-7 0,-1 0 0,1 0 0,1-1 0,-1 1 0,1-1 0,0 1 0,5 7 0,1-1 0,20 20 0,-26-29 0,0 0 0,0 0 0,1 0 0,-1-1 0,0 0 0,1 1 0,5 1 0,-8-3 0,0-1 0,0 0 0,1 1 0,-1-1 0,0 0 0,1 0 0,-1 0 0,0 0 0,1 0 0,-1 0 0,0 0 0,1 0 0,-1 0 0,0-1 0,0 1 0,1 0 0,-1-1 0,0 1 0,0-1 0,0 0 0,1 1 0,-1-1 0,0 0 0,0 0 0,0 1 0,1-3 0,1 0 0,0-1 0,-1 1 0,1-1 0,-1 0 0,0 0 0,0 0 0,0 0 0,-1 0 0,1 0 0,-1 0 0,0-1 0,-1 1 0,1 0 0,0-9 0,-1 1 0,-1 0 0,0 1 0,0-1 0,-6-18 0,3 16 0,0 1 0,-1 0 0,-1-1 0,0 2 0,-1-1 0,-1 1 0,0 0 0,0 0 0,-1 1 0,-1 1 0,0-1 0,0 1 0,-1 1 0,0 0 0,0 1 0,-16-9 0,12 8 0,0 2 0,-1 0 0,0 1 0,0 0 0,0 1 0,0 1 0,-1 1 0,0 0 0,0 1 0,1 1 0,-1 1 0,0 0 0,-23 4 0,32-3 0,0 0 0,1 1 0,-1 0 0,1 0 0,0 1 0,0 0 0,0 0 0,0 1 0,-11 7 0,15-8 0,0-1 0,1 1 0,-1 0 0,1-1 0,-1 1 0,1 1 0,0-1 0,0 0 0,0 0 0,1 1 0,-1-1 0,1 1 0,0 0 0,0-1 0,0 1 0,0 0 0,0 0 0,1-1 0,0 1 0,0 0 0,1 6 0,0 3 7,2-1-1,-1 0 1,2 0-1,0-1 1,8 20 0,35 55-1412,10 2-5421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5:05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24575,'0'0'0,"6"4"0,9 5 0,19 4 0,33 5 0,31 0 0,21-4 0,8-10-1179,6-14 1179,-1-11 0,-6-9 0,-8-7 0,-21 0 0,-28 7-7012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5:06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24575,'5'6'0,"52"61"-149,-4 2 0,-3 2 0,-3 3 0,-3 1 0,35 83 0,45 178 247,-35 8-1452,-76-284-4687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5:0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24575,'0'0'0,"0"0"0,-2 0 0,-3 4 0,-4 6 0,-2 5 0,1-2-8191</inkml:trace>
  <inkml:trace contextRef="#ctx0" brushRef="#br0" timeOffset="1">160 983 24575,'0'0'0,"2"-5"0,5-7 0,0 0-8191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5:17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24575,'1'1'0,"0"0"0,-1 0 0,1 0 0,-1 0 0,1 0 0,-1 0 0,1 0 0,-1 0 0,1 0 0,-1 0 0,0 1 0,4 7 0,134 300-602,271 445 1,-228-466 377,-175-278 224,-2-3 0,0-1 0,1 1 0,0 0 0,0-1 0,9 9 0,-12-14 22,-1 0 0,0-1-1,0 1 1,0 0 0,0-1-1,1 1 1,-1 0 0,0-1-1,1 1 1,-1-1 0,0 0-1,1 0 1,-1 1 0,0-1-1,1 0 1,-1 0 0,1 0-1,-1 0 1,0-1 0,1 1-1,-1 0 1,0 0 0,1-1-1,-1 1 1,0-1 0,3-1-1,1-1 87,0 0-1,-1-1 1,1 0-1,-1 0 0,6-5 1,12-16-9,30-43 1,14-34-108,-55 84 14,57-97-531,71-167-1,16-139 497,-82 141-1193,-66 247-4667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58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584 826 24575,'-1'0'0,"1"0"0,-1 0 0,0 0 0,1 0 0,-1 1 0,0-1 0,1 0 0,-1 0 0,0 0 0,1 0 0,-1 1 0,1-1 0,-1 0 0,0 1 0,0 0 0,-3 1 0,-55 28 0,-95 66 0,146-90 0,-7 4 0,-122 85 0,94-63 0,-42 42 0,76-66 0,0 1 0,1 0 0,0 0 0,1 1 0,0 0 0,-6 12 0,12-20 0,0 0 0,0 0 0,0 0 0,1-1 0,-1 1 0,0 0 0,1 0 0,0 0 0,-1 0 0,1 0 0,0 0 0,0 0 0,0 1 0,0-1 0,1 0 0,-1 0 0,0 0 0,1 0 0,0-1 0,-1 1 0,3 4 0,-1-4 0,0 0 0,0 1 0,0-1 0,0 0 0,0 0 0,1-1 0,-1 1 0,1 0 0,0-1 0,-1 1 0,1-1 0,0 0 0,0 0 0,4 1 0,6 1 0,-1 0 0,1-1 0,0-1 0,0 0 0,0-1 0,0 0 0,0-1 0,0 0 0,14-4 0,-12 2 0,0-1 0,-1-1 0,0 0 0,0-1 0,0 0 0,-1-2 0,23-15 0,-21 12-11,0-2 0,-1 0-1,-1-1 1,0-1 0,21-30-1,-20 23-91,-1-1 0,-1 0 0,16-48 0,-16 31 50,-2-1 0,-1 1 0,-3-1 0,-1-1 0,-1-60-1,-5 63 54,-1 0 0,-2 0 0,-1 0 0,-3 1 0,-1 0 0,-1 0 0,-3 1 0,-1 1 0,-1 0 0,-2 1 0,-28-44 0,20 44-10,-40-46-1,47 62 6,0 1 0,-2 0 0,-29-21 0,48 39 5,-14-9 0,15 9 0,0 0 0,0 0 0,0 0 0,0 0 0,0 0 0,0 0 0,0 0 0,0 0 0,0 0 0,0 0 0,0 0 0,0 0 0,0 0 0,-1 0 0,1 0 0,0 0 0,0 0 0,0 0 0,0 1 0,0-1 0,0 0 0,0 0 0,0 0 0,0 0 0,0 0 0,0 0 0,0 0 0,0 0 0,0 0 0,0 0 0,0 0 0,-1 0 0,1 0 0,0 0 0,0 0 0,0 0 0,0 0 0,0 0 0,0 1 0,0-1 0,0 0 0,0 0 0,0 0 0,0 0 0,0 0 0,0 0 0,0 0 0,0 0 0,0 0 0,0 0 0,0 0 0,0 0 0,0 1 0,0-1 0,0 0 0,1 0 0,4 11 0,70 94 0,-67-94 0,70 90-166,159 192-592,-23-29-370,-121-146-4171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5:1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24575,'0'0'0,"0"0"0,200 10 0,-71-1 0,55-5-1365,-163-4-5461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5:1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24575,'0'0'0,"2"0"0,16-2 0,29-5 0,32-2 0,29-6 0,24-6 0,13-4-1428,-6 2 1428,-28 4-6763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5:18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184 125 24575,'-7'12'0,"4"-2"0,0 1 0,1 0 0,0 0 0,1 0 0,0 18 0,7 59 0,-2-65 0,1 1 0,1-1 0,1 1 0,1-2 0,1 1 0,1-1 0,1-1 0,18 28 0,-9-22 0,0 0 0,1-2 0,2 0 0,1-1 0,38 30 0,-51-45 0,1-1 0,0 0 0,1 0 0,0-1 0,0-1 0,1 0 0,15 4 0,-21-8 0,0 0 0,-1-1 0,1 0 0,0 0 0,0-1 0,0 0 0,0 0 0,0-1 0,-1 0 0,1 0 0,0-1 0,0 0 0,-1-1 0,14-5 0,-13 3 0,0 1 0,0-1 0,-1 0 0,1-1 0,-2 0 0,1 0 0,0 0 0,-1-1 0,7-10 0,-6 7 0,-1-1 0,0 1 0,0-1 0,-1-1 0,-1 1 0,5-19 0,-5 14 0,-1 1 0,-1-1 0,-1 0 0,0 0 0,-1 0 0,-1 0 0,0 0 0,-1 0 0,-1 0 0,0 0 0,-7-18 0,4 18 12,-2 0 0,1 0 0,-2 1-1,0 0 1,-19-23 0,11 19-67,0 1 0,-1 0 0,-30-22-1,13 16-58,0 1 0,-2 3 0,0 0 0,-62-21 0,58 26-93,0 3-1,-1 2 1,0 1-1,-1 2 1,-54-1-1,25 7-6018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5:18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24575,'0'0'0,"0"0"0,0 0 0,0 0 0,0 0 0,-2 0 0,-2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5:1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849 602 24575,'2'-14'0,"0"7"0,-1 1 0,0-1 0,0 1 0,0-1 0,-1 0 0,0 1 0,0-1 0,-1 1 0,0-1 0,0 0 0,0 1 0,-4-10 0,-2 0 0,0 0 0,0 0 0,-18-24 0,1 4 0,-2 1 0,-1 2 0,-2 1 0,-1 1 0,-1 2 0,-50-37 0,54 47 0,0 1 0,-2 2 0,0 0 0,0 2 0,-1 2 0,-1 0 0,0 2 0,0 2 0,-38-6 0,57 12 0,-1 1 0,1 0 0,-1 1 0,1 1 0,-1 0 0,1 0 0,0 1 0,-13 4 0,19-4 0,1 0 0,0 0 0,0 0 0,0 1 0,0-1 0,0 1 0,1 1 0,-1-1 0,1 1 0,0-1 0,0 1 0,0 1 0,0-1 0,1 0 0,0 1 0,0 0 0,0-1 0,0 1 0,-3 11 0,3-9 0,1 1 0,0 0 0,1 0 0,0 1 0,0-1 0,1 0 0,0 0 0,1 11 0,1-7 0,0 0 0,1-1 0,0 1 0,1-1 0,6 14 0,-2-8 0,1-1 0,1 0 0,0-1 0,2 0 0,-1 0 0,2-1 0,18 16 0,-18-19 0,0-1 0,1-1 0,0 0 0,1-1 0,0-1 0,0 0 0,1-1 0,-1-1 0,1 0 0,0-1 0,1 0 0,-1-2 0,1 0 0,31-1 0,-29-1 0,0-2 0,0 0 0,-1-1 0,1-1 0,-1-1 0,0 0 0,0-2 0,-1 0 0,0-1 0,0 0 0,0-1 0,27-22 0,-33 21 0,-6 6 0,-1 0 0,1 0 0,0 0 0,7-3 0,-11 6 0,0 1 0,0-1 0,0 1 0,0-1 0,0 1 0,0 0 0,1-1 0,-1 1 0,0 0 0,0 0 0,0 0 0,0 0 0,0 0 0,0 0 0,0 0 0,1 0 0,-1 0 0,0 1 0,0-1 0,0 0 0,0 1 0,0-1 0,0 1 0,0-1 0,0 1 0,0 0 0,0-1 0,0 1 0,0 1 0,3 2 0,0 1 0,-1 1 0,0-1 0,0 0 0,0 1 0,-1-1 0,1 1 0,2 11 0,-4-14 0,14 52 0,11 68 0,1 62 0,-27-183 0,24 244-476,-21-207-413,2 22-5937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5:19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620 715 24575,'-1'-16'0,"0"-1"0,-2 1 0,1 0 0,-2 0 0,-1 0 0,0 1 0,0-1 0,-2 1 0,-10-19 0,-7-5 0,-1 1 0,-32-38 0,10 19 0,-3 2 0,-2 2 0,-2 3 0,-81-58 0,117 95 0,0 0 0,-36-16 0,53 29 0,-2-2 0,1 1 0,-1 0 0,0 1 0,1-1 0,-1 0 0,-3 0 0,5 1 0,1 0 0,-1 0 0,1 0 0,-1 0 0,1 1 0,-1-1 0,1 0 0,-1 0 0,1 0 0,-1 0 0,1 1 0,-1-1 0,1 0 0,0 0 0,-1 1 0,1-1 0,-1 0 0,1 1 0,0-1 0,-1 0 0,1 1 0,0-1 0,-1 1 0,1-1 0,0 1 0,0-1 0,-1 1 0,1-1 0,0 1 0,0-1 0,0 1 0,0-1 0,-1 1 0,1-1 0,0 1 0,0-1 0,0 1 0,0-1 0,0 1 0,1 0 0,0 7 0,0 0 0,0 0 0,5 13 0,77 205-21,-52-148-178,-27-67 101,88 230-911,-12 4 1006,-54-138-24,-23-89 24,-1 0-1,0 0 1,-2 33-1,0-48-1,-1 0 0,1 1 0,0-1 0,-1 0 0,0 0 0,0 0 0,0 0 0,0 0 0,0 0 0,-3 4 0,4-6 8,-1-1 1,1 1-1,-1 0 0,0-1 0,1 1 0,-1-1 1,0 1-1,1-1 0,-1 1 0,0-1 1,0 0-1,1 1 0,-1-1 0,0 0 1,0 0-1,-1 1 0,0-1 15,1 0 1,-1 0-1,0 0 0,1 0 1,-1-1-1,1 1 0,-1-1 1,0 1-1,1-1 0,-1 1 1,-1-2-1,-8-4 115,1 0 0,0-1 0,1 0 0,-1-1 0,1 0-1,1-1 1,-1 1 0,-7-13 0,3 4-144,1-1 0,1 0 0,-17-38-1,23 43 12,0-1 0,0 1 0,1-1 0,1 0 0,1 0 0,0 0 0,0-24 0,2 27 0,1 1 0,1-1 0,0 0 0,0 1 0,1-1 0,0 1 0,1 0 0,0 0 0,1 0 0,0 0 0,10-14 0,7-5-455,2 2 0,39-38 0,75-56-6371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5:2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42 190 24575,'-13'0'0,"8"0"0,-14 0 0,14-1 0,8-1 0,222-73 49,-55 17-73,1 13-1366,-124 36-5436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5:2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24575,'0'0'0,"0"0"0,2 0 0,14 0 0,26 2 0,32-1 0,26-3 0,26-3 0,24-4-1498,8-5 1498,-16-1 0,-31 1-6693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5:24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24575,'12'0'0,"22"1"-16,0 2-1,0 1 1,0 1 0,0 3-1,-1 0 1,0 2-1,38 17 1,-25-5-118,-1 1 0,-1 2 0,-1 2-1,49 41 1,-65-46 134,-2 1 0,-1 0 0,0 2 0,-2 1 0,-1 1 0,-1 1 0,19 35 0,-28-41 0,-1 0 0,0 1 0,-2 0 0,0 1 0,-2 0 0,0 0 0,-2 0 0,-1 1 0,-1-1 0,-1 42 0,-4-34 22,-1 0 0,-1 0-1,-2 0 1,-1-1 0,-18 44-1,9-36-106,-1-1-1,-2 0 0,-41 56 0,23-44-331,-83 83 1,-58 23-928,111-104-3655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5:2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24575,'0'8'0,"2"41"0,3 1 0,12 53 0,-14-86 0,90 425-912,-11-61 524,-26 1-891,-52-330-4333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5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1558 24575,'0'-6'0,"0"1"0,-1 0 0,0-1 0,0 1 0,-3-8 0,0-3 0,-22-74-273,-58-134-1,-59-81-661,38 84 616,1-19-38,79 172 179,-27-110 0,48 159 178,-2-23 0,5 35 0,1 1 0,0-1 0,1 1 0,-1-1 0,1 1 0,3-12 0,-3 15 8,0 1 0,0-1 1,0 1-1,0-1 1,0 1-1,1 0 1,-1-1-1,1 1 0,-1 0 1,1 0-1,0 0 1,0 0-1,0 1 0,0-1 1,0 0-1,0 1 1,1-1-1,-1 1 0,0 0 1,1 0-1,-1 0 1,1 0-1,-1 0 0,6 0 1,-1 0 114,-1 1 1,1 0-1,0 0 0,-1 1 1,1 0-1,0 0 1,-1 0-1,0 1 0,9 3 1,3 2-47,0 1 1,-1 1-1,22 15 1,50 43-229,25 42-368,-28-15 143,-4 4-1,-4 3 1,-5 3-1,-4 4 1,-5 2 0,-5 3-1,71 194 1,-122-283 545,-6-15 142,1-1 0,8 17 0,-11-25-302,0 0-1,0 0 1,0 0-1,0 1 1,0-1 0,0 0-1,0 0 1,0 0-1,0 0 1,1 0 0,-1 0-1,0 1 1,0-1-1,0 0 1,0 0 0,0 0-1,0 0 1,0 0-1,0 0 1,0 0 0,0 0-1,0 0 1,1 1-1,-1-1 1,0 0 0,0 0-1,0 0 1,0 0-1,0 0 1,0 0 0,0 0-1,1 0 1,-1 0-1,0 0 1,0 0 0,0 0-1,0 0 1,0 0-1,0 0 1,1 0 0,-1 0-1,0 0 1,0 0-1,0 0 1,0 0 0,0 0-1,0 0 1,0 0-1,1 0 1,-1 0 0,0 0-1,0-1 1,0 1-1,0 0 1,0 0 0,0 0-1,0 0 1,0 0-1,0 0 1,1 0 0,-1 0-1,0-1 1,0 1-1,0 0 1,0 0 0,0 0-1,0 0 1,0 0-1,2-6 181,-1 1 0,1 0-1,-1-1 1,0 1-1,0-1 1,-1 0-1,0 1 1,0-8-1,0-9-19,-6-466-365,-1 39 25,8 397 171,13-92 0,-12 132 0,1 1 0,0 0 0,0 0 0,1 0 0,8-15 0,-10 22 0,1 0 0,-1 1 0,1-1 0,0 1 0,0-1 0,0 1 0,0 0 0,1 0 0,-1 0 0,1 0 0,-1 1 0,1 0 0,0 0 0,0 0 0,0 0 0,6-2 0,-3 3 0,-1 0 0,1 0 0,-1 0 0,1 1 0,-1 0 0,0 0 0,1 1 0,-1 0 0,1 0 0,-1 0 0,0 1 0,1 0 0,-1 0 0,7 4 0,2 2 0,1 1 0,-1 0 0,-1 1 0,16 14 0,-7-3 9,-2 0 0,0 2 0,-1 0-1,-2 1 1,0 1 0,19 38 0,-1 7 22,33 95 0,44 185-31,-4-12 0,-37-175-1178,-43-112-4712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5:25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24575,'0'-1'0,"1"0"0,-1 0 0,1 0 0,-1 0 0,1 0 0,0 0 0,-1 0 0,1 0 0,0 1 0,0-1 0,0 0 0,0 0 0,0 1 0,1-2 0,0 0 0,5-2 0,0 0 0,-1 0 0,1 1 0,0 0 0,1 0 0,-1 0 0,0 1 0,16-2 0,-7 1 0,1 2 0,0 0 0,20 2 0,-21 0 0,0 1 0,-1 1 0,1 0 0,-1 1 0,0 1 0,0 0 0,0 1 0,-1 1 0,0 0 0,0 1 0,-1 1 0,0 0 0,0 0 0,21 22 0,-29-26 0,-1 0 0,0 0 0,0 0 0,0 1 0,-1-1 0,0 1 0,0 0 0,0 0 0,-1 0 0,3 9 0,-4-10 0,-1 1 0,1 0 0,-1 0 0,0-1 0,0 1 0,0 0 0,-1-1 0,0 1 0,0 0 0,-1-1 0,0 1 0,-2 6 0,-7 9 0,0-1 0,-1-1 0,-1 0 0,-1-1 0,-20 22 0,-22 18-595,-1-3-1,-92 66 1,61-55-5810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5:25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24575,'-3'5'0,"-1"9"0,1 0 0,0 0 0,1 1 0,0-1 0,1 19 0,0-4 0,-15 344 0,16-367 0,0-1 0,0 0 0,1 0 0,-1 1 0,1-1 0,1 0 0,1 7 0,-2-10 0,1 0 0,-1 0 0,0 1 0,1-1 0,0 0 0,-1 0 0,1-1 0,0 1 0,0 0 0,0-1 0,0 1 0,0-1 0,0 1 0,0-1 0,1 0 0,-1 0 0,4 1 0,5 2 0,0-1 0,1-1 0,-1 0 0,1 0 0,14-1 0,62-5 0,-84 4 0,274-32 9,-125 12-1995,-49 8-4228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5:26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 24575,'-16'0'0,"-3"1"0,0 1 0,1 0 0,-1 2 0,0 0 0,1 1 0,-23 9 0,38-12 0,-1-1 0,0 1 0,0 0 0,1 0 0,-1 0 0,1 0 0,0 1 0,0 0 0,0-1 0,-4 5 0,6-5 0,-1 1 0,1-1 0,-1 1 0,1-1 0,0 1 0,0 0 0,0 0 0,0-1 0,1 1 0,-1 0 0,1 0 0,0 0 0,-1 0 0,1 0 0,1 3 0,1 11 0,0-1 0,1 0 0,7 19 0,20 48 0,-20-56 0,6 13 0,15 43 0,-29-74 0,1 1 0,-1 0 0,-1-1 0,0 1 0,0 0 0,-1 16 0,-1-19 4,-1-1 0,1 1-1,-1 0 1,0-1 0,0 0-1,-1 0 1,0 0 0,0 0-1,-1 0 1,1 0 0,-1-1-1,0 1 1,-8 7 0,-6 3-103,0-1 1,-31 21 0,8-7-1024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5:2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24575,'0'0'0,"4"0"0,10 0 0,21-2 0,20-3 0,16-1 0,6-3 0,-1-1 0,-4-1 0,-14 1 0,-14 3 0,-15 2-8191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5:26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0 247 24575,'0'0'0,"2"-2"0,14-4 0,25-7 0,28-9 0,43-20 0,77-36 0,5-6-8191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5:39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24575,'0'0'0,"0"-2"0,0-7 0,0-43 0,0-12-8191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5:40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67 24575,'-2'0'0,"1"0"0,-1 0 0,1 1 0,0-1 0,-1 1 0,1-1 0,0 1 0,-1 0 0,1-1 0,0 1 0,0 0 0,0 0 0,0 0 0,-1 0 0,1 0 0,0 0 0,1 0 0,-1 0 0,-1 2 0,0-1 0,-22 29 0,1 1 0,2 1 0,1 0 0,-20 47 0,35-69 0,0 1 0,1 0 0,0 0 0,1 0 0,-2 19 0,4-26 0,1 1 0,0-1 0,0 0 0,1 1 0,0-1 0,-1 0 0,2 1 0,-1-1 0,1 0 0,-1 0 0,1 0 0,1 0 0,-1-1 0,1 1 0,4 6 0,0-3 0,1 0 0,0-1 0,0 0 0,0 0 0,0-1 0,1 0 0,0 0 0,1-1 0,-1 0 0,1-1 0,10 3 0,6 1 0,0-1 0,0-1 0,35 3 0,-26-6 0,-1-2 0,1 0 0,-1-3 0,67-10 0,-81 8 0,0-1 0,-1-1 0,0-1 0,0 0 0,0-1 0,-1-1 0,0-1 0,-1 0 0,29-24 0,-37 26 0,-1 1 0,-1-1 0,1-1 0,-1 0 0,-1 0 0,0 0 0,0 0 0,-1-1 0,0 0 0,6-19 0,-8 21 0,-1 0 0,-1 0 0,1-1 0,-2 1 0,1-1 0,-1 1 0,0-1 0,-1 1 0,0 0 0,0-1 0,-1 1 0,0 0 0,0 0 0,-7-14 0,3 10 0,-1 0 0,0 1 0,0-1 0,-2 2 0,1-1 0,-1 1 0,-1 0 0,0 1 0,0 0 0,-1 1 0,0 0 0,0 1 0,-1 0 0,-14-6 0,-1 1 0,-1 2 0,0 0 0,0 2 0,-1 2 0,-41-6 0,37 9 30,1 1 0,-1 1 0,-53 6 0,64-2-242,1 1 0,0 0 0,0 2-1,0 1 1,1 0 0,-28 15 0,-1 8-6614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5:41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5:41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0 24575,'-4'0'0,"0"1"0,0 0 0,1-1 0,-1 1 0,0 1 0,0-1 0,0 1 0,1-1 0,-1 1 0,-6 4 0,-11 8 0,0 0 0,1 2 0,-25 24 0,-51 61 0,-117 177 0,169-220 0,14-20 0,28-35 0,0 0 0,0 1 0,0-1 0,1 0 0,-3 6 0,4-8 0,-1 0 0,1 0 0,0 0 0,-1 0 0,1 0 0,0 1 0,0-1 0,0 0 0,0 0 0,0 0 0,0 0 0,1 0 0,-1 0 0,0 0 0,0 0 0,1 0 0,-1 0 0,0 0 0,1 0 0,-1 0 0,1 0 0,0-1 0,-1 1 0,2 2 0,2-1 0,0 1 0,0-1 0,0 0 0,0 0 0,0-1 0,1 1 0,-1-1 0,0 0 0,1 0 0,8 1 0,-9-2 0,39 6 0,0-3 0,85-3 0,88-24 0,64-28-1365,-214 37-5461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5:41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24575,'6'6'0,"5"8"0,20 28 0,-27-35 0,58 91-516,-5 4 0,66 157-1,57 232 368,-126-342-684,-36-104-4827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59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0 226 24575,'3'0'0,"0"0"0,-1 1 0,1 0 0,0-1 0,0 1 0,-1 0 0,5 3 0,6 1 0,24 8 0,1-2 0,0-1 0,0-2 0,1-2 0,0-1 0,48-1 0,-71-4 0,1-1 0,-1-1 0,0-1 0,0 0 0,0-1 0,0-1 0,-1 0 0,25-12 0,-30 11 0,-1 0 0,1 0 0,-1-1 0,0 0 0,-1 0 0,0-1 0,0 0 0,0-1 0,-1 1 0,-1-1 0,1-1 0,-2 0 0,7-12 0,-10 17 0,0 0 0,0 0 0,0 0 0,-1-1 0,1 1 0,-1 0 0,-1-1 0,1-7 0,-1 10 0,0 1 0,-1-1 0,1 0 0,-1 0 0,1 1 0,-1-1 0,0 0 0,0 1 0,0-1 0,-1 0 0,1 1 0,0 0 0,-1-1 0,0 1 0,0 0 0,1 0 0,-6-4 0,3 2 0,-1 1 0,0 0 0,0 0 0,-1 0 0,1 1 0,-1 0 0,1 0 0,-1 0 0,0 1 0,1 0 0,-1 0 0,-11-1 0,2 2 0,-1 0 0,1 2 0,-29 5 0,21-1-341,-1 0 0,1 2-1,-42 21 1,14-1-6485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5:42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548 429 24575,'0'-19'0,"0"-2"0,-1 0 0,-1-1 0,-1 1 0,-1 0 0,-12-38 0,11 46 0,0 1 0,-1 0 0,0 0 0,-1 0 0,0 1 0,-1 0 0,-1 0 0,1 1 0,-2 0 0,-15-13 0,7 9 0,0 1 0,0 1 0,-2 1 0,1 1 0,-28-10 0,31 14 0,0 1 0,0 0 0,-1 2 0,1-1 0,-1 2 0,0 1 0,-26 0 0,37 1 0,0 1 0,0 0 0,0 0 0,0 1 0,0-1 0,0 1 0,0 0 0,0 1 0,-9 5 0,11-5 0,0 0 0,0 0 0,0 1 0,0-1 0,1 1 0,0 0 0,0 0 0,0 0 0,0 0 0,0 1 0,1-1 0,-3 7 0,2-4 0,1 0 0,0 0 0,0 0 0,0 1 0,1-1 0,0 0 0,0 1 0,1-1 0,0 0 0,1 1 0,-1-1 0,1 1 0,1-1 0,-1 0 0,1 0 0,1 0 0,-1 0 0,1 0 0,0 0 0,1-1 0,0 1 0,0-1 0,0 0 0,0 0 0,1 0 0,0-1 0,1 0 0,9 8 0,-5-7 0,0 0 0,0-1 0,0 0 0,1 0 0,0-1 0,0-1 0,0 0 0,0-1 0,0 0 0,1 0 0,-1-1 0,0-1 0,1 0 0,-1 0 0,1-1 0,12-3 0,-10 1 0,-1 0 0,1-1 0,-1 0 0,1-2 0,-2 1 0,1-1 0,-1-1 0,1 0 0,-2-1 0,1-1 0,-1 1 0,17-19 0,-2-3 0,-26 29 0,1 1 0,-1 0 0,0 0 0,0 0 0,0 0 0,0-1 0,0 1 0,0 0 0,0 0 0,1 0 0,-1 0 0,0-1 0,0 1 0,0 0 0,0 0 0,1 0 0,-1 0 0,0 0 0,0 0 0,0 0 0,1 0 0,-1-1 0,0 1 0,0 0 0,0 0 0,1 0 0,-1 0 0,0 0 0,0 0 0,1 0 0,-1 0 0,0 0 0,0 0 0,0 1 0,1-1 0,-1 0 0,0 0 0,0 0 0,0 0 0,1 0 0,-1 0 0,0 0 0,0 0 0,0 1 0,0-1 0,1 0 0,-1 0 0,0 0 0,0 0 0,0 1 0,0-1 0,0 0 0,0 0 0,1 0 0,-1 0 0,0 1 0,0-1 0,0 0 0,0 0 0,0 0 0,0 1 0,0-1 0,0 0 0,0 0 0,0 1 0,2 21 0,-1-14 0,15 192 50,9 108-2124,-13-196-4093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1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24575,'0'0'0,"0"5"0,1 15 0,1 1 0,10 38 0,-3-12 0,77 589-1485,-53 183-1221,-35-726-1294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1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24575,'0'0'0,"2"0"0,0 1 0,1-1 0,-1 1 0,0-1 0,0 1 0,0 0 0,0 0 0,0 0 0,2 2 0,5 2 0,18 8 0,-1 2 0,0 1 0,33 27 0,-45-32 0,-1 1 0,-1 1 0,0 0 0,-1 1 0,0 0 0,-1 0 0,10 21 0,-11-17 8,-1 1-1,-1 0 1,-1 1-1,-1-1 1,0 1-1,-2 0 1,0 1-1,-1-1 1,-1 0-1,-1 1 1,-1-1-1,-1 1 1,0-1-1,-2 0 1,-5 21-1,0-14-142,0-1 0,-1 0 0,-2 0 0,0-1 0,-2 0 0,-1-1 0,-1-1 0,0 0 0,-2-2 0,-29 29 0,16-22-6691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1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24575,'-1'10'0,"2"-4"0,-7 166 0,-31 178 0,34-327 0,-8 55 0,0 88 0,11-160 0,0 1 0,1-1 0,0 0 0,0 0 0,0 0 0,3 8 0,-3-11 0,0-1 0,1 1 0,-1 0 0,1 0 0,0-1 0,-1 1 0,1-1 0,0 0 0,0 0 0,1 1 0,-1-1 0,0 0 0,1-1 0,5 4 0,1-1 0,1 0 0,0-1 0,0 0 0,0-1 0,1 0 0,-1-1 0,17 1 0,29 0 3,1-2-1,-1-3 1,92-16-1,-76 4-660,-1-3-1,92-36 0,-67 15-5566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16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24575,'1'1'0,"0"0"0,0 0 0,-1 0 0,1 0 0,0 0 0,0 0 0,-1 0 0,1 1 0,-1-1 0,1 2 0,0-1 0,6 14 0,-1-1 0,0 1 0,4 25 0,6 51 0,-15-81 0,9 82-455,-4-1 0,-6 99 0,-1-166-6371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17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24575,'0'0'0,"0"2"0,0 0 0,1 0 0,0-1 0,-1 1 0,1 0 0,0 0 0,0 0 0,0-1 0,2 4 0,2 4 0,20 39 0,54 115 0,-71-142 0,-1 0 0,-1 1 0,0 0 0,-2 0 0,4 46 0,-8-45 0,-1 0 0,-1 1 0,-1-1 0,-1 0 0,-1-1 0,-1 1 0,-11 27 0,7-25 0,-2-1 0,-1 0 0,-1-1 0,0 0 0,-36 40 0,19-30-682,-42 36-1,30-34-6143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17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56 133 24575,'0'0'0,"0"0"0,0 0 0,4 0 0,7-2 0,11-2 0,17-5 0,13-4 0,11-4 0,7-5 0,-1-2 0,-9 1 0,-14 4-8191</inkml:trace>
  <inkml:trace contextRef="#ctx0" brushRef="#br0" timeOffset="1">0 468 24575,'0'0'0,"2"0"0,7 2 0,20 2 0,36 1 0,37-2 0,36-10 0,29-11-1801,0-6 1801,-27 1-6390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1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87 24575,'0'15'0,"0"-6"0,0 0 0,1 0 0,0 0 0,1-1 0,0 1 0,0 0 0,5 11 0,-6-17 0,1 1 0,0-1 0,0 0 0,0 0 0,0 1 0,0-1 0,1-1 0,-1 1 0,1 0 0,0 0 0,0-1 0,0 0 0,0 0 0,0 0 0,1 0 0,-1 0 0,1 0 0,-1-1 0,7 2 0,2-1 0,0 0 0,0-1 0,0 0 0,0-1 0,0-1 0,1 0 0,-1 0 0,0-1 0,-1-1 0,1 0 0,0-1 0,-1 0 0,0-1 0,0 0 0,0 0 0,0-1 0,-1-1 0,15-11 0,-22 14 0,1 1 0,-1-1 0,0 1 0,0-1 0,-1 0 0,1 0 0,-1 0 0,0 0 0,0-1 0,0 1 0,-1-1 0,1 1 0,-1-1 0,0 1 0,0-9 0,-1 9 0,0 1 0,0-1 0,0 0 0,-1 0 0,0 1 0,0-1 0,0 0 0,0 1 0,0-1 0,-1 1 0,1-1 0,-1 1 0,0 0 0,0 0 0,0 0 0,-1 0 0,1 0 0,-1 0 0,0 1 0,-3-4 0,1 3 0,-1-1 0,1 1 0,-1 0 0,0 0 0,0 0 0,0 1 0,-1 0 0,1 0 0,0 1 0,-1-1 0,-11 1 0,1 0 0,1 1 0,-1 1 0,-25 5 0,21-2 30,0 1 0,1 1 0,-40 16 0,48-16-216,0 0 1,1 1-1,0 0 0,0 1 1,0 0-1,1 0 1,-14 16-1,4 3-6640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1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1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1011 68 24575,'-3'0'0,"-177"-14"0,115 6 0,-32-2 0,-152-15 0,0 14 0,239 11 0,1 0 0,-1 1 0,0 0 0,-17 5 0,24-5 0,-1 0 0,1 0 0,0 0 0,0 1 0,0 0 0,0-1 0,1 1 0,-1 0 0,0 1 0,1-1 0,-1 0 0,1 1 0,0-1 0,0 1 0,0 0 0,0 0 0,-2 5 0,-2 5 0,1 1 0,0 0 0,-4 24 0,-4 46 0,12-72 0,-6 51 0,1 92 0,6-154 0,0-1 0,0 1 0,0 0 0,0 0 0,0 0 0,0 0 0,1-1 0,-1 1 0,0 0 0,0 0 0,1 0 0,-1-1 0,1 1 0,-1 0 0,0 0 0,1-1 0,0 1 0,-1 0 0,1-1 0,-1 1 0,1-1 0,0 1 0,-1-1 0,1 1 0,0-1 0,-1 1 0,1-1 0,0 0 0,1 1 0,1 0 0,1-1 0,0 1 0,-1-1 0,1 0 0,6 0 0,2 0 0,85 4-97,0 5 1,0 3-1,-1 5 0,150 47 0,-214-53 71,-1 1 0,0 1 0,53 33-1,-69-36 28,0 0 0,-1 2 0,0-1 0,0 2 0,-2 0 0,1 0 0,-2 2 0,17 24 0,-23-31-1,-1 1 0,0-1 0,0 0 0,-1 1 0,0 0 0,-1 0 0,1 0 0,-2 0 0,1 0 0,-1 18 0,-1-18 0,-1-1 0,0 1 0,-1-1 0,0 1 0,0-1 0,-1 0 0,0 0 0,0 0 0,-1 0 0,0-1 0,-10 15 0,2-8-13,1 0 1,-2-1-1,0 0 1,0-1 0,-2 0-1,1-1 1,-30 16 0,7-8-259,0-1 0,-57 17 0,27-15 59,-2-2 1,0-4-1,0-2 1,-1-4 0,-86 0-1,85-10-5218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0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849 1258 24575,'-15'1'0,"-320"36"0,5 33 0,162-17 0,176-59 0,15-15 0,-7 4 0,-1-1 0,0-1 0,13-23 0,34-68 0,-27 40-259,-3-2-1,-3-1 0,-4-2 0,27-127 1,-41 145 219,-3-1 0,-3 0 1,-2 0-1,-3-1 0,-2 1 0,-20-114 1,21 168 32,-18-78-43,15 68 51,-1-1-1,0 1 1,-11-18 0,16 31-2,-1 0 0,1 0 0,-1 0 0,1 0 0,-1 0 0,0 0 0,0 1 0,1-1 0,-1 0 0,0 0 0,0 1 1,-1-2-1,1 2 2,1 0 1,0 0-1,0 0 1,-1 0 0,1 0-1,0 0 1,0 0 0,-1 0-1,1 0 1,0 0 0,0 0-1,0 0 1,-1 0-1,1 0 1,0 0 0,0 0-1,-1 0 1,1 0 0,0 1-1,0-1 1,0 0-1,-1 0 1,1 0 0,-5 9 185,3-2-73,0 0 1,1-1-1,-1 1 0,1 0 0,1 11 1,2 41 270,-2-56-385,6 54-122,3 0 0,2 0 0,3 0 0,27 70 0,109 208-488,-79-204-495,-9-25-4416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35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24575,'-4'70'0,"0"-14"0,8 550 0,-2-512 0,18 325 0,-14-310 0,-6-106-94,0-4 128,1-9 116,-2-18-1605,1 7-5371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35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24575,'20'-7'0,"-6"2"0,1 0 0,-1 2 0,0 0 0,1 0 0,0 2 0,0 0 0,-1 0 0,1 1 0,0 1 0,0 1 0,21 4 0,-6 1 0,-1 2 0,-1 1 0,0 1 0,43 23 0,-58-27 0,-1 1 0,0 0 0,0 0 0,-1 1 0,0 1 0,17 20 0,-21-22 0,0 1 0,-1 0 0,-1 1 0,0-1 0,0 1 0,0 0 0,-2 0 0,1 0 0,3 19 0,-5-14 0,0 1 0,-1-1 0,-1 1 0,-1-1 0,0 1 0,-1-1 0,0 0 0,-1 1 0,-1-1 0,-1-1 0,0 1 0,-11 22 0,-3-1 0,-1-2 0,-2 0 0,-45 51 0,54-70-341,1 1 0,1 0-1,-16 28 1,18-24-6485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35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24575,'-1'42'0,"-2"-1"0,-10 51 0,-26 77 0,23-106 0,13-51 0,-1 3 0,0 0 0,2 1 0,-2 21 0,4-33 0,0 0 0,0 0 0,0 0 0,1 1 0,0-1 0,-1 0 0,2-1 0,-1 1 0,0 0 0,1 0 0,0 0 0,-1-1 0,2 1 0,-1-1 0,0 0 0,1 1 0,-1-1 0,4 3 0,2 0 0,-1-1 0,1 0 0,0 0 0,1 0 0,-1-1 0,1-1 0,0 1 0,0-1 0,13 2 0,13 2 0,41 2 0,-74-9 0,77 5 57,89-6-1,81-18-1328,-236 18 1066,27-2-6620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3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24575,'10'-3'0,"33"-5"0,83-5 0,-85 10 0,645-18-1365,-646 22-5461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37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24575,'0'0'0,"0"0"0,2 0 0,12 1 0,19 4 0,26-2 0,38-4 0,33-4 0,17-6-1464,3-5 1464,-17-1 0,-31 2-6727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3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163 109 24575,'-2'10'0,"-2"0"0,0 1 0,1 0 0,0 0 0,1 1 0,1-1 0,0 0 0,0 16 0,1-21 0,1 1 0,0-1 0,0 0 0,1 1 0,-1-1 0,1 0 0,1 0 0,-1 0 0,1 0 0,0-1 0,0 1 0,1-1 0,0 1 0,7 7 0,-1-3 0,2-1 0,-1 0 0,1 0 0,0-1 0,1 0 0,0-2 0,0 1 0,23 7 0,-16-8 0,0 0 0,0-2 0,0 0 0,0-1 0,35 0 0,-45-3 0,0-1 0,0 0 0,0 0 0,0-1 0,0-1 0,0 0 0,-1 0 0,1 0 0,-1-1 0,0-1 0,11-6 0,-14 6 0,0 1 0,0-1 0,0 0 0,-1 0 0,0-1 0,0 0 0,0 0 0,-1 0 0,0 0 0,0-1 0,0 0 0,-1 1 0,0-1 0,0 0 0,2-11 0,-4 12 0,0 0 0,-1-1 0,1 1 0,-1 0 0,0 0 0,-1 0 0,1 0 0,-1 0 0,-1 0 0,1 0 0,-1 0 0,0 0 0,0 1 0,-1-1 0,1 1 0,-1-1 0,-1 1 0,1 0 0,-7-7 0,0 0 0,-1 1 0,0 1 0,-1 0 0,0 0 0,-1 1 0,-23-12 0,11 8 15,-1 2 0,0 0 0,0 2 0,-1 1 0,0 1 0,0 1 0,-31-2 0,32 6-201,0 1 1,0 1-1,-1 1 0,1 1 1,0 2-1,0 1 1,-40 12-1,25-1-6640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3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0,2 0 0,2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3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1079 550 24575,'-3'-16'0,"-1"6"0,-37-121 0,33 111 0,0 1 0,-2 0 0,-1 1 0,-20-27 0,11 20 0,-2 2 0,0 0 0,-2 2 0,0 0 0,-2 2 0,0 0 0,-1 2 0,-1 1 0,0 1 0,-47-16 0,48 21 0,-1 2 0,0 1 0,-1 1 0,-55-4 0,61 9 0,0 2 0,0 0 0,0 1 0,0 1 0,0 2 0,-35 10 0,40-8 0,0 1 0,0 0 0,0 1 0,1 1 0,1 1 0,-22 17 0,27-19 0,1 0 0,1 1 0,-1 0 0,2 1 0,-1 0 0,2 0 0,-1 0 0,2 1 0,0 0 0,-6 14 0,10-19 0,0 0 0,0 0 0,1 0 0,0 0 0,0 0 0,0 0 0,1 0 0,0 0 0,1 0 0,0 0 0,2 12 0,0-10 0,0 0 0,0-1 0,1 0 0,0 0 0,0 0 0,1 0 0,0-1 0,9 10 0,-1-3 0,0-1 0,1-1 0,1 0 0,0-1 0,1-1 0,0 0 0,0-1 0,26 10 0,-12-9 0,0 0 0,0-2 0,1-1 0,0-2 0,59 4 0,-41-9 0,-1-1 0,1-3 0,53-10 0,-70 7 0,-1-1 0,0-2 0,51-22 0,-80 31 0,0 0 0,1 0 0,-1 0 0,1 0 0,-1 0 0,1 0 0,0 1 0,-1-1 0,1 1 0,0 0 0,-1 0 0,1 0 0,3 1 0,-5-1 0,1 1 0,0 0 0,0 0 0,0 0 0,-1 0 0,1 1 0,-1-1 0,1 0 0,-1 1 0,1-1 0,-1 1 0,0-1 0,1 1 0,-1 0 0,0-1 0,0 1 0,0 0 0,0 3 0,12 24 0,-3 0 0,10 40 0,-2-7 0,3 5 60,35 72 0,-42-107-357,3-2 0,0 0 0,2-1 0,29 34 0,-7-18-6529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3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1037 254 24575,'-16'-17'0,"-1"2"0,-1-1 0,0 2 0,-32-20 0,7 11-116,0 1-1,-1 2 1,-91-26-1,83 32 17,-1 3 0,0 2 0,-75-3 0,92 11 100,1 2 0,-59 8 0,79-7 0,0 1 0,0 1 0,0 1 0,1 0 0,0 0 0,0 2 0,0 0 0,-19 13 0,28-17-1,1 1 0,-1-1 0,1 1 0,1 0 0,-1 0 0,0 1 0,1-1 0,0 1 0,0 0 0,0 0 0,1 0 0,-3 6 0,4-7 11,0 0 0,0 0 0,0 1 0,1-1-1,-1 0 1,1 1 0,0-1 0,0 1 0,1-1-1,-1 0 1,1 1 0,0-1 0,0 0 0,1 0 0,2 7-1,0-4 43,0-1 1,0 1-1,1-1 0,-1 0 0,1-1 0,1 1 0,-1-1 0,1 0 0,0 0 0,0-1 1,0 1-1,1-1 0,-1-1 0,8 4 0,8 2-67,1-1 0,0 0 0,26 4 0,-19-7 15,0 0 0,0-2 0,38-1 0,90-15 0,-146 11 0,-6 1 0,0 0 0,-1 1 0,12-1 0,-16 1 0,1 0 0,-1 1 0,0-1 0,1 0 0,-1 0 0,0 1 0,1-1 0,-1 1 0,0-1 0,0 1 0,0 0 0,1-1 0,-1 1 0,0 0 0,0 0 0,0 0 0,0 0 0,0 0 0,0 0 0,-1 0 0,2 2 0,4 8 0,-2 0 0,0 1 0,0-1 0,3 19 0,-5-24 0,43 213 0,-17-74 0,-6-44-1365,-4-12-5461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39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954 1721 24575,'0'0'0,"1"-11"0,-1 7 0,-1 0 0,1 0 0,-1 0 0,0 0 0,-1 0 0,1 0 0,-1 1 0,0-1 0,1 0 0,-2 1 0,-4-7 0,-7-11 1,-1 1 1,-2 1-1,0 1 0,-1 0 0,0 2 0,-1 0 0,-1 0 0,-27-14 1,11 9-174,-1 2 0,-1 1 1,-1 2-1,-45-12 0,43 17 71,-1 1-1,-78-6 1,96 14 93,-1 1 1,1 2 0,0 1 0,-1 0 0,1 2 0,-32 9-1,47-10 8,0 0 0,0 0 0,0 1 0,1 0 0,-1 1 0,1 0 0,0 0 0,-14 13 0,20-17 15,0 1 0,1 0 0,-1-1-1,1 1 1,-1 0 0,1 0-1,0 0 1,0 0 0,0 0-1,0 1 1,0-1 0,0 0 0,1 0-1,-1 1 1,1-1 0,-1 0-1,1 1 1,0-1 0,0 3-1,1-2 21,-1 0-1,1 0 0,0 0 0,0-1 0,0 1 0,1 0 0,-1-1 0,1 1 1,-1-1-1,1 1 0,0-1 0,0 0 0,0 0 0,0 0 0,3 2 0,5 4-1,0-1-1,1-1 1,-1 0-1,1 0 1,0-1-1,1 0 1,-1-1-1,1 0 1,0-1-1,23 3 1,-15-4-33,-1-1 1,1 0 0,0-2 0,0 0 0,-1-1-1,23-5 1,-20 1-1,0-1 0,-1-1 0,32-15 0,-19 4 0,40-27 0,-71 43 0,1 0 0,1 0 0,-1 1 0,0 0 0,0 0 0,1 0 0,5-2 0,-7 4 0,-1 0 0,1 0 0,0 0 0,0 0 0,-1 0 0,1 0 0,0 1 0,-1-1 0,1 1 0,-1 0 0,1 0 0,-1 0 0,1 0 0,3 2 0,67 41 0,-41-24 0,0-1 0,38 15 0,-46-24 1,1-2 0,1-1 0,-1-1-1,1-1 1,0-1 0,0-2 0,1 0 0,-1-2 0,39-4-1,-43 1-8,0-1 0,0 0-1,0-2 1,-1-1 0,1-1-1,-1 0 1,-1-2 0,0 0 0,0-1-1,-1-2 1,25-20 0,-24 15-105,-1-1 1,0-2-1,-2 1 1,-1-2-1,0-1 1,-1 0 0,21-46-1,-16 21-77,-2 0-1,-2-1 1,12-64-1,-15 38 191,-3-1 0,-2 0 0,-5-1 0,-2 0 0,-19-143 0,9 164-73,-19-63 1,21 95 42,-1 0 1,-1 0 0,-2 1 0,-23-40 0,27 54 97,1 0 0,-11-11-1,14 17-10,0 0-1,-1 0 1,1 1-1,0-1 1,-1 1-1,1 0 0,-1-1 1,-8-2-1,12 5-27,-1 0 0,1 0 0,0 0 0,-1 0-1,1-1 1,-1 1 0,1 0 0,-1 0 0,1 0-1,-1 0 1,1 0 0,0 0 0,-1 0 0,1 0-1,-1 0 1,1 0 0,-1 0 0,1 1 0,-1-1-1,1 0 1,0 0 0,-1 0 0,1 1 0,-1-1-1,1 0 1,0 0 0,-1 1 0,1-1 0,-1 1-1,1 0-11,-1 0 0,0 0 0,1 1 0,0-1 0,-1 0 0,1 1 0,0-1 0,0 1 0,0-1 0,0 0 0,0 2 0,1 17 49,1 0 1,1 0-1,5 22 0,-1-11-66,20 97 0,-16-73-12,119 555-1119,20-2 129,-117-492 121,56 128 0,-55-169-3403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33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0,2 4 0,2 9 0,3 13 0,2 12 0,1 9 0,-1 4 0,-4 0 0,-4-5 0,-5-3 0,-1-7 0,-1-10 0,2-10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00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2339 24575,'3'-67'0,"15"-83"0,-7 68 0,-5 35 0,13-129 0,-17 137 0,-2 0 0,-6-59 0,5 88 0,-1 0 0,0 0 0,-1 1 0,0-1 0,-1 0 0,0 1 0,0 0 0,-8-12 0,8 15 0,0 1 0,0 0 0,0 0 0,-1 1 0,0-1 0,0 1 0,0 0 0,0 0 0,0 0 0,-1 1 0,0 0 0,0 0 0,-11-4 0,-21-2 0,34 9 0,0-1 0,1 1 0,-1 0 0,1 0 0,-1 0 0,1 0 0,-1 1 0,-6 1 0,10-2 0,0 0 0,-1 0 0,1 1 0,0-1 0,-1 0 0,1 0 0,-1 0 0,1 0 0,0 1 0,0-1 0,-1 0 0,1 0 0,0 1 0,-1-1 0,1 0 0,0 0 0,0 1 0,-1-1 0,1 0 0,0 1 0,0-1 0,0 0 0,-1 1 0,1-1 0,0 0 0,0 1 0,0-1 0,0 1 0,0-1 0,0 0 0,0 1 0,0-1 0,0 1 0,0 0 0,1 0 0,-1 0 0,1 1 0,-1-1 0,1 0 0,0 0 0,-1 0 0,1 0 0,0 0 0,0 0 0,0 0 0,8 6 0,-1 0 0,1-1 0,0 0 0,1 0 0,-1-1 0,17 6 0,9 3-1,0-2 0,2-1 0,52 8 0,-39-12-173,-1-2 0,57-2 0,-83-3 151,1-2 0,-1 0 0,1-2 1,34-9-1,-44 8 24,0 0 0,-1-1 0,0 0 0,0-1 0,0 0 0,-1-1-1,0-1 1,16-14 0,-12 6-4,0 0 0,-2-1 0,0-1 0,0 0 0,-2-1-1,-1 0 1,0-1 0,-2 0 0,12-38 0,-6 7-331,-3 0 0,-3 0 0,4-61 0,-6 19 234,-5 1-1,-16-151 1,5 180-98,-2-1 0,-3 1 0,-3 1 0,-38-94 0,13 68 183,35 78 109,0-1 0,-1 1 0,0 0 0,-19-18 1,26 28-70,0 0 0,0 0 1,0 0-1,0 0 0,-1 0 1,1 0-1,0 0 0,-1 1 1,1-1-1,0 0 0,-1 1 1,-1-1-1,3 1 8,-1 0 0,0 0 0,1 0 1,-1 1-1,1-1 0,-1 0 0,1 0 0,-1 0 0,0 1 0,1-1 1,-1 0-1,1 1 0,-1-1 0,1 1 0,0-1 0,-1 0 1,1 1-1,-1-1 0,1 1 0,0-1 0,-1 1 0,1-1 0,0 1 1,0-1-1,-1 1 0,1 0 0,0-1 0,0 1 0,0-1 0,0 1 1,0-1-1,0 2 0,-2 5 60,1 0 0,0 0 0,1 0 0,0 0 1,1 11-1,8 40 421,-6-40-367,22 101 44,15 30-532,-8-51-433,4-2 0,4-2 0,4-2 0,64 98 0,39 28-250,5-12-1932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4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0,6 0 0,18 4 0,27 3 0,30 3 0,36-3 0,33-7 0,2-4-1534,-24-2-5123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40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24575,'-1'0'0,"1"1"0,-1-1 0,0 1 0,0-1 0,0 1 0,1 0 0,-1-1 0,0 1 0,1 0 0,-1-1 0,0 1 0,1 0 0,-1 0 0,1 0 0,-1 0 0,1-1 0,0 1 0,-1 0 0,1 0 0,0 1 0,-1 0 0,-10 27 0,1 0 0,2 1 0,-6 36 0,-4 94 0,15-122-94,2 1 0,2 0 0,2-1 0,13 73 0,-10-88 84,1 0-1,0-1 0,2 1 1,0-2-1,2 1 1,0-1-1,2-1 1,0 0-1,17 20 1,-17-26 10,-1-1 0,2 0 0,-1-1 0,2-1 0,0 0 0,0-1 0,1 0 0,0-2 0,0 1 0,28 8 0,-34-14 0,0 0 0,0-1 0,1 0 0,-1 0 0,1-1 0,-1-1 0,1 0 0,-1 0 0,1-1 0,-1 0 0,1-1 0,-1 0 0,0-1 0,1 0 0,-2-1 0,1 1 0,0-2 0,-1 0 0,14-9 0,-12 6 22,-1-1 0,0 0 1,0-1-1,-1 0 0,-1 0 1,0-1-1,0 0 0,-1-1 0,0 0 1,-1 0-1,-1 0 0,0-1 0,7-25 1,-7 18 6,-1 1 0,-2-1 1,1 0-1,-2 0 0,-1 0 0,0 0 1,-2 0-1,-7-39 0,3 38-37,-1 0-1,-1 0 1,-1 1 0,0 0-1,-2 1 1,0 0-1,-1 0 1,-1 1 0,-1 1-1,-17-17 1,7 9-75,-2 2 0,0 1 0,-2 1 1,0 1-1,-54-27 0,61 36 120,-1 1 0,-28-8 0,40 15-209,0 0 0,-1 1-1,1 1 1,0 0 0,-1 0 0,1 1-1,-15 1 1,-10 6-6163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4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24575,'0'0'0,"2"2"0,6 2 0,13 3 0,19 1 0,19 2 0,26 1 0,26-1 0,17-1 0,5-4-960,-3-4 960,-17 0 0,-29-2-7231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4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24575,'0'0'0,"0"0"0,4 3 0,5 8 0,6 9 0,7 18 0,5 31 0,4 31 0,0 21 0,-3 1-908,-6-20-6375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6:4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24575,'8'16'0,"33"47"0,10 14 0,76 167-376,-111-205 301,-1 0 0,-2 1 0,-2 1-1,10 70 1,-17-58-338,-3 1-1,-8 88 1,-6-40-5786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33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24575,'1'20'0,"0"1"0,2-1 0,5 22 0,20 60 0,-8-34 0,83 471-1250,-46 6 256,-20-161 998,-22-273-996,-11-85-3967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3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24575,'0'-2'0,"1"0"0,-1 0 0,1 0 0,0 0 0,0 0 0,0 0 0,0 0 0,0 1 0,0-1 0,0 0 0,3-2 0,0-1 0,5-6 0,1 1 0,0-1 0,0 2 0,1-1 0,0 2 0,1-1 0,0 1 0,16-7 0,-7 5 0,0 1 0,1 0 0,0 2 0,31-6 0,-27 8 0,0 2 0,0 1 0,1 1 0,-1 2 0,1 0 0,29 6 0,-20 0 0,0 1 0,-1 2 0,64 27 0,-82-30 0,0 1 0,-1 1 0,0 0 0,0 2 0,14 12 0,-27-20 0,1 1 0,-1-1 0,1 1 0,-1 0 0,-1 1 0,1-1 0,0 0 0,-1 1 0,0 0 0,0-1 0,-1 1 0,1 0 0,-1 0 0,0 0 0,0 0 0,-1 0 0,1 0 0,-1 0 0,0 0 0,0 0 0,-1 0 0,-2 9 0,-2 6 0,-1 0 0,0-1 0,-2 0 0,-13 24 0,-13 20-120,-3-2-1,-75 95 1,-107 99-1305,205-240 1250,-11 13-6055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34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24575,'14'275'0,"-6"-166"0,5 225 0,-13-328 0,0 0 0,0 0 0,1 0 0,1 10 0,-1-14 0,0 1 0,0-1 0,0 0 0,1 1 0,-1-1 0,0 0 0,1 1 0,0-1 0,-1 0 0,1 0 0,0 0 0,0-1 0,3 3 0,4 3 0,1-1 0,0-1 0,0 0 0,0 0 0,19 5 0,58 12 0,-78-20 0,59 10-136,1-3 1,81 1-1,140-20-271,-82-19-823,-131 14-4917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34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24575,'1'5'0,"-1"0"0,1-1 0,0 1 0,0 0 0,1-1 0,-1 1 0,5 7 0,-3-3 0,106 222 0,10 27 0,-101-207-273,-2 0 0,-2 0 0,-2 1 0,8 92 0,-16-89-6553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35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24575,'0'-3'0,"1"1"0,-1-1 0,1 1 0,0-1 0,-1 1 0,1 0 0,0-1 0,0 1 0,1 0 0,-1 0 0,0-1 0,1 1 0,-1 0 0,5-3 0,-1 0 0,0 1 0,0-1 0,0 1 0,12-6 0,4 0 0,0 1 0,1 1 0,41-9 0,14 0-109,2 3-1,0 3 1,0 4-1,144 5 1,-223 2 109,37 2 0,44 9 0,-71-9 0,0 0 0,0 1 0,0 0 0,0 1 0,-1 0 0,0 0 0,1 1 0,-1 1 0,8 6 0,-13-9 0,0 1 0,-1-1 0,1 1 0,-1 0 0,0 0 0,0 0 0,0 0 0,-1 0 0,1 1 0,-1-1 0,3 9 0,-4-7 0,1 1 0,-1-1 0,0 1 0,-1 0 0,1 0 0,-1-1 0,-2 13 0,-2 1 0,-1 1 0,0-2 0,-2 1 0,-16 34 0,-21 33-247,-57 88 1,-67 73-193,154-228 536,-1 1 15,1 0 0,-13 27 0,25-44-350,0 0 0,0 1 0,1-1-1,-2 8 1,3 7-5716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12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24575,'0'0'0,"0"1"0,21 494-160,71 164-427,-20-165 372,-8 9 215,-59-446-603,-2 84 1,-6-93-5422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3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0 299 24575,'0'0'0,"0"0"0,3-2 0,5-3 0,0 0 0,0 0 0,1 1 0,-1 0 0,14-3 0,2-2 0,13-6-96,184-76 324,-165 65-976,97-62-1,-101 51-6077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35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24575,'0'0'0,"2"0"0,12 0 0,21 0 0,31 0 0,38-1 0,31-4 0,3 2-1144,-21 2-5903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36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409 214 24575,'1'3'0,"1"2"0,0-1 0,0 0 0,1-1 0,0 1 0,3 3 0,2 4 0,213 234 0,-218-241 0,17 16 0,1 0 0,34 24 0,-49-40 0,0 0 0,0-1 0,0 1 0,1-1 0,-1 0 0,1-1 0,0 1 0,0-2 0,0 1 0,0-1 0,0 1 0,0-2 0,0 1 0,0-1 0,10-1 0,-12 0 0,1-1 0,-1 1 0,0-1 0,0 0 0,0 0 0,0-1 0,-1 1 0,1-1 0,-1 0 0,1 0 0,-1-1 0,0 0 0,0 1 0,-1-1 0,1 0 0,-1-1 0,0 1 0,5-9 0,-3 3 0,0 0 0,-1-1 0,0 0 0,0 0 0,-1 0 0,-1 0 0,3-23 0,-4 20-11,-1-1-1,-1 0 0,0 1 1,0-1-1,-2 1 0,0 0 0,0 0 1,-1 0-1,-8-18 0,4 16-24,0 0-1,-2 0 0,1 1 1,-2 0-1,0 1 0,-25-26 0,18 24 6,-1 1 0,0 0 0,-1 1 0,0 1 0,-1 1-1,-1 1 1,0 1 0,0 1 0,-1 1 0,0 1 0,-40-8 0,31 11 31,1 2 0,-1 1 0,0 1 0,1 1 0,-1 2 0,1 1 0,-1 2 0,1 1 0,1 1 0,0 2 0,0 1 0,1 1 0,-47 27 0,66-33 44,0 1 0,1 0 0,0 0 1,0 1-1,1 0 0,-14 17 1,19-21-127,0 0 0,1 0 1,-1 0-1,1 1 1,0-1-1,1 1 0,-1-1 1,1 1-1,0-1 0,0 1 1,0 0-1,0 0 1,1 0-1,0-1 0,0 1 1,0 0-1,1 0 0,1 7 1,1-3-1987,0-1 0,8 17 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36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24575,'0'0'0,"0"0"0,0 0 0,-2 2 0,-2 4 0,-1 3 0,1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36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0 24575,'-3'13'0,"-24"78"0,-64 147-651,-14-5-1,-103 167 597,203-392 102,2-3 63,0 0 1,0-1-1,-3 9 0,6-12-92,-1-1 1,1 1 0,0 0-1,0 0 1,-1-1-1,1 1 1,0 0 0,0 0-1,0-1 1,0 1-1,0 0 1,0 0 0,0-1-1,0 1 1,0 0-1,0 0 1,1-1 0,-1 1-1,0 0 1,0-1-1,1 1 1,-1 0 0,0-1-1,1 1 1,-1 0-1,1-1 1,-1 1 0,1-1-1,-1 1 1,1-1-1,1 2 1,4 1 22,1 0-1,0 0 1,1-1 0,-1 0 0,14 2-1,-14-3-19,167 21 4,4-15-207,275-24-1854,-375 8-3952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37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24575,'0'0'0,"0"0"0,6 1 0,13 13 0,22 25 0,20 33 0,11 32 0,-2 25 0,-6 20-1661,-12 10 1661,-14-5 0,-13-14 0,-8-15 0,-6-17-470,-3-20 470,0-23 0,-2-23 0,-2-17-6060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3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700 235 24575,'0'-13'0,"1"-6"0,-1 5 0,0 0 0,-1 1 0,-4-23 0,4 31 0,0 1 0,0 0 0,-1-1 0,0 1 0,0 0 0,0 0 0,0 0 0,-1 0 0,0 1 0,1-1 0,-1 1 0,-1-1 0,1 1 0,0 0 0,-5-3 0,-3-1 0,0 1 0,0 0 0,0 0 0,-1 1 0,-19-5 0,5 3 0,-45-5 0,54 11 0,0 0 0,0 0 0,0 2 0,0 0 0,0 1 0,0 1 0,0 1 0,0 0 0,1 1 0,0 0 0,0 2 0,0 0 0,1 1 0,0 0 0,0 1 0,1 1 0,0 0 0,-15 16 0,12-11 0,2 2 0,0 0 0,1 0 0,1 1 0,-17 30 0,23-34 0,0 1 0,1-1 0,0 1 0,1 0 0,1 0 0,1 0 0,0 1 0,-2 26 0,5-34 0,0-1 0,1 0 0,0 0 0,0 0 0,0 0 0,1 1 0,0-2 0,0 1 0,1 0 0,4 8 0,-4-10 0,0 0 0,0-1 0,1 1 0,0-1 0,0 1 0,0-1 0,0 0 0,1-1 0,0 1 0,-1-1 0,1 0 0,0 0 0,7 2 0,1 0 0,0 0 0,1-1 0,-1-1 0,1-1 0,0 1 0,0-2 0,0 0 0,0-1 0,19-2 0,-11 0 0,0-2 0,0 0 0,-1-2 0,1 0 0,25-12 0,-22 6 0,0-1 0,-1-1 0,0-1 0,-2-2 0,0 0 0,33-33 0,-27 20 0,-1-1 0,-2-1 0,41-68 0,-46 62 0,-20 38 0,0 0 0,0 0 0,0 0 0,0 0 0,0 0 0,0 0 0,0 0 0,0 0 0,0 0 0,0 0 0,0 0 0,0 0 0,0 0 0,0-1 0,0 1 0,0 0 0,0 0 0,0 0 0,0 0 0,0 0 0,0 0 0,0 0 0,0 0 0,1 0 0,-1 0 0,0 0 0,0 0 0,0 0 0,0 0 0,0 0 0,0 0 0,0 0 0,0 0 0,0 0 0,0 0 0,0 0 0,0 0 0,0 0 0,0 0 0,1 0 0,-1 0 0,0 0 0,0 0 0,0 0 0,0 0 0,0 0 0,0 0 0,0 0 0,0 0 0,0 0 0,0 0 0,0 0 0,0 0 0,0 0 0,0 0 0,1 0 0,-1 0 0,0 0 0,0 0 0,0 0 0,2 7 0,2 17 0,-4-18 0,36 235-442,71 248 0,-85-410 549,54 239-1432,-67-257-4764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3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0,6 5 0,13 11 0,21 7 0,31 0 0,45-12 0,72-26 0,4-11-8191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39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24575,'0'1'0,"0"1"0,0-1 0,0 0 0,0 0 0,0 0 0,1 0 0,-1 0 0,0 1 0,1-1 0,-1 0 0,1 0 0,-1 0 0,1 0 0,0 0 0,-1 0 0,1-1 0,0 1 0,0 0 0,0 0 0,1 1 0,2 0 0,0 1 0,0-1 0,0-1 0,6 3 0,25 6 0,-1-1 0,1-2 0,40 3 0,-40-5 0,307 29-494,2-14 130,-296-18 453,6 1-1326,-17-2-4948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42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24575,'0'0'0,"0"0"0,0 0 0,0 1 0,0 0 0,0 0 0,1 0 0,-1 0 0,0 0 0,0 0 0,1 0 0,-1-1 0,1 1 0,-1 0 0,1 0 0,-1 0 0,1-1 0,-1 1 0,1 0 0,-1-1 0,1 1 0,0 0 0,0-1 0,-1 1 0,1-1 0,0 1 0,0-1 0,0 1 0,1-1 0,2 2 0,1 0 0,0-1 0,9 1 0,-12-1 0,25 2 0,-1-2 0,1 0 0,0-1 0,-1-2 0,1-1 0,30-7 0,-18 1 0,1-2 0,-2-2 0,52-25 0,-79 33 0,0-1 0,0 0 0,0-1 0,13-11 0,-24 18 0,0 0 0,0 0 0,0 0 0,0 0 0,0-1 0,1 1 0,-1 0 0,0 0 0,0 0 0,0 0 0,0 0 0,0-1 0,1 1 0,-1 0 0,0 0 0,0 0 0,0 0 0,0-1 0,0 1 0,0 0 0,0 0 0,0 0 0,0 0 0,0-1 0,0 1 0,0 0 0,0 0 0,0 0 0,0-1 0,0 1 0,0 0 0,0 0 0,0 0 0,0-1 0,-7-1 0,-17 2 0,18 0 0,-25 1-94,-165 5 320,141-1-974,-83 17-1,129-20-6077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12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24575,'6'0'0,"1"1"0,-1 0 0,0 0 0,1 1 0,7 2 0,9 3 0,66 18-209,-2 4 1,129 60-1,-160-61 83,-2 3 1,-2 1 0,0 3 0,81 73-1,-114-90 94,-1 1 0,-1 0-1,0 2 1,14 23 0,-22-29 9,-1 1 0,0-1 0,-1 1 0,-1 0 0,0 1 0,6 34 0,-10-31 28,0 0 1,-1 0-1,-1 0 1,-1 0 0,0 0-1,-2 0 1,0-1-1,-2 1 1,-10 30-1,2-17-60,-1 0-1,-2-1 0,-2-1 1,-32 46-1,-40 39-508,-180 179 0,153-186-377,80-78-3383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15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2 24575,'-13'0'0,"-2"-1"0,10 1 0,-1 0 0,1 0 0,-1 0 0,-7 1 0,12 0 0,-1-1 0,1 1 0,-1-1 0,1 1 0,-1 0 0,1-1 0,-1 1 0,1 0 0,0 0 0,-1 0 0,1 0 0,0 0 0,0 0 0,-1 0 0,1 1 0,0-1 0,0 0 0,1 1 0,-2 1 0,-3 7 0,1-1 0,1 2 0,-1-1 0,-1 12 0,-5 46 0,9-61 0,-3 37 3,2 1 0,2 0-1,9 76 1,3-47-294,29 102 1,-16-98 271,3 0 0,3-1 0,4-3 0,2 0 0,62 87 0,-83-136 19,2-1 0,0-1 0,42 41 0,-52-58 0,0 1 0,0-2 0,1 1 0,-1-1 0,1 0 0,15 5 0,-18-8 0,1 0 0,0-1 0,0 1 0,0-1 0,0-1 0,-1 1 0,1-1 0,0-1 0,0 1 0,11-3 0,-5 0 90,-1-1 0,0 0 0,0-1 1,0 0-1,17-11 0,-4-1-758,28-22 0,-10 2-6044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1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0 432 24575,'0'0'0,"2"-1"0,10-4 0,29-5 0,43-8 0,35-8 0,28-8 0,17-11-1871,6-19 1871,-5-16 0,-25-1 0,-36 13-6320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16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24575,'0'0'0,"0"-2"0,0-2 0,4-3 0,10-3 0,21-5 0,25-5 0,19-4 0,4-1 0,-12 4-8191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16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24575,'0'0'0,"0"0"0,2 0 0,4 0 0,15-2 0,34-4 0,40-11 0,19-6 0,-10 0-8191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16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24575,'0'5'0,"21"283"0,-11-189 0,3 39-304,13 129-86,13-3 385,-32-230-1244,-2-14-4994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17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305 299 24575,'4'3'0,"17"9"0,-1-1 0,1-1 0,1 0 0,0-2 0,0-1 0,1 0 0,0-2 0,0 0 0,0-2 0,0 0 0,1-2 0,29-2 0,-44 1 0,0-1 0,-1-1 0,1 0 0,0 0 0,-1 0 0,0-1 0,13-6 0,-17 7 0,-1 0 0,1-1 0,-1 1 0,0-1 0,1 0 0,-1 1 0,-1-1 0,1 0 0,0-1 0,-1 1 0,1-1 0,-1 1 0,0-1 0,0 1 0,-1-1 0,1 0 0,2-8 0,-3 5 0,-1 0 0,1 0 0,-1 0 0,0 0 0,-1 0 0,0 0 0,0 0 0,0 0 0,-1 0 0,0 1 0,0-1 0,-1 0 0,0 1 0,0 0 0,0 0 0,-5-6 0,-1-1 0,0 0 0,-1 1 0,0 0 0,-1 1 0,-1 0 0,-15-11 0,11 11 0,-1 0 0,-1 2 0,1 0 0,-2 1 0,1 0 0,-1 2 0,0 0 0,0 2 0,-1 0 0,1 1 0,-1 0 0,-28 1 0,24 3 0,0 0 0,0 1 0,0 2 0,1 0 0,-1 2 0,1 0 0,1 1 0,-1 2 0,-40 21 0,54-25 0,0 1 0,1-1 0,0 1 0,0 1 0,0 0 0,1 0 0,0 0 0,-8 12 0,12-14 0,0 0 0,1-1 0,-1 1 0,1 0 0,0 0 0,0 1 0,1-1 0,0 0 0,0 0 0,0 1 0,0-1 0,1 1 0,0-1 0,0 0 0,1 1 0,-1-1 0,3 7 0,0-2 8,0 0 1,1 0-1,0 0 0,0-1 0,12 18 0,-3-9-715,26 30 0,20 11-6119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2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778 122 24575,'-13'0'0,"9"0"0,1 1 0,0-1 0,0 1 0,0 0 0,-1 0 0,1 0 0,0 0 0,0 1 0,1-1 0,-1 1 0,0-1 0,-4 4 0,-3 4 0,-16 16 0,24-23 0,-35 40 0,-32 47 0,-1 2 0,60-79 0,0-2 0,-1 1 0,1-1 0,-2-1 0,0 0 0,0-1 0,0 0 0,-25 11 0,29-15 0,-1-1 0,1 0 0,-1-1 0,0 0 0,0 0 0,0-1 0,0 0 0,0-1 0,0 0 0,0 0 0,0-1 0,0 0 0,0-1 0,0 0 0,-12-4 0,7 0 0,0 0 0,0-1 0,1-1 0,0 0 0,0-1 0,1 0 0,-14-15 0,13 11 0,0 0 0,1-1 0,1-1 0,0 0 0,-14-28 0,21 35 0,1 1 0,-1-1 0,2 0 0,-1 0 0,1-1 0,0 1 0,1 0 0,0 0 0,0-1 0,1-9 0,1 11 0,0 0 0,0 0 0,1 0 0,0 1 0,0-1 0,0 0 0,1 1 0,0 0 0,0-1 0,1 1 0,-1 1 0,9-10 0,-3 4 0,1 1 0,1 1 0,0 0 0,0 0 0,1 1 0,0 1 0,0 0 0,1 0 0,0 1 0,0 1 0,1 0 0,24-5 0,-15 5 0,1 2 0,0 0 0,0 1 0,0 1 0,0 2 0,45 6 0,-49-4-25,1 2 0,-1 0 0,0 2 0,0 0 0,-1 1 0,0 1 0,0 1 0,-1 0 0,0 2 0,-1 0-1,0 1 1,-1 0 0,-1 1 0,0 1 0,-1 1 0,0 0 0,-1 1 0,17 29 0,-18-20 13,0 0 0,-2 0 0,-1 1 0,-1 0 0,-1 0 0,-1 1 0,-2 0 0,2 43 0,-6-12-309,-2 1 0,-2-1 0,-14 62 0,-9 11 191,-5-1 0,-68 176 1,87-274-43,-1-1 1,-1-1 0,-26 40 0,34-60 206,-1-1 0,0-1 0,0 1 0,-1-1 0,0-1 0,0 0-1,-1 0 1,0 0 0,-1-2 0,1 1 0,-1-1 0,-20 7 0,20-9 111,1-1 0,-1 0-1,0-1 1,0 0 0,0-1 0,0-1 0,0 1 0,0-2-1,-21-2 1,25 2-81,0-1-1,0 0 0,0 0 1,0-1-1,1 0 1,-1 0-1,1-1 0,0 1 1,0-1-1,0-1 0,0 1 1,1-1-1,-1 0 1,1 0-1,-8-12 0,9 11-64,0 0 0,1 0 0,0 0 0,0-1 0,0 1 0,1-1 0,0 0 0,0 1 0,0-1 0,1 0 0,0 0 0,1 0 0,0 0 0,0-10 0,2 6 0,-1 0 0,2 1 0,0-1 0,0 1 0,1 0 0,0 0 0,0 0 0,12-17 0,-5 10 0,2 1 0,0 0 0,1 0 0,0 1 0,1 1 0,1 0 0,0 2 0,1-1 0,0 2 0,1 0 0,1 2 0,-1 0 0,1 0 0,1 2 0,36-9 0,-35 11 0,0 2 0,0 0 0,0 1 0,0 1 0,1 1 0,-1 1 0,0 1 0,1 0 0,-1 2 0,0 0 0,-1 2 0,1 0 0,-1 2 0,0 0 0,25 15 0,-22-9 38,-2 1 0,37 33 0,29 42-1517,-42-37-5347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29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24575,'11'-1'0,"1"0"0,13 2 0,4 0 0,373 4-321,-68 0 78,-112 0-1028,-180-2-5085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30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24575,'0'0'0,"2"0"0,8 0 0,29 0 0,44 2 0,45-2 0,35-2 0,18-8-2304,-1-13 2304,-24-5 0,-38 1-5887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3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24575,'0'0'0,"1"0"0,10 0 0,16 6 0,32 11 0,39 18 0,34 25 0,15 32-1828,-6 29 1828,-19 32 0,-27 32 0,-37 25-2497,-51 24 2497,-56 17 0,-62 13 0,-80 22-3276,-7-38 2686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13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24575,'0'29'0,"-15"571"0,12-568 0,1-16 0,1 0 0,0 0 0,1 0 0,1 0 0,2 18 0,-2-30 0,1 0 0,-1 0 0,1 0 0,0 0 0,0 0 0,1 0 0,-1 0 0,1 0 0,-1-1 0,1 1 0,0-1 0,1 0 0,-1 0 0,0 0 0,1-1 0,0 1 0,0-1 0,7 4 0,1 0 0,1-2 0,0 1 0,0-1 0,0-1 0,15 2 0,6-1 0,56 0 0,35-9 0,-103 4 0,431-52-564,-258 22-707,-118 20-5085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47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192 147 24575,'-3'0'0,"1"0"0,0 1 0,-1-1 0,1 1 0,0-1 0,-1 1 0,1 0 0,0 0 0,0 0 0,-3 2 0,-21 16 0,4-2 0,22-17 0,0 0 0,0 0 0,0-1 0,0 1 0,0 0 0,0 0 0,0 0 0,0 0 0,0 0 0,0 0 0,0 0 0,0 0 0,0 0 0,0 0 0,0 0 0,0 0 0,0 0 0,0 0 0,0 0 0,0 0 0,0 0 0,0 0 0,0 0 0,-1 0 0,1 0 0,0 0 0,0 0 0,0 0 0,0 0 0,0 0 0,0 0 0,0 0 0,0 0 0,0 0 0,0 0 0,0 0 0,0 0 0,0 0 0,0 0 0,0 0 0,0 0 0,0 0 0,0 0 0,0 0 0,-1 0 0,1 0 0,0 0 0,0 0 0,0 0 0,0 0 0,0 0 0,0 0 0,0 0 0,0 0 0,0 0 0,0 0 0,0 0 0,0 0 0,0 0 0,0 0 0,0 0 0,0 0 0,3-5 0,9-9 0,8-3 0,1 0 0,1 1 0,0 1 0,2 2 0,26-13 0,-18 12 0,0 1 0,1 2 0,52-11 0,-84 22 0,9-2 0,1 0 0,0 0 0,0 1 0,0 0 0,0 1 0,15 2 0,-29-2 0,0 0 0,0 0 0,0 1 0,0 0 0,-5 1 0,-3 1 0,-404 88 0,403-88 0,-7 1 0,0-1 0,0 0 0,-25-1 0,100-4 0,10 4 0,-1 3 0,95 19 0,-138-20 0,-6 0 0,2-1 0,-1 0 0,24-1 0,-91-20 0,-34-22-1365,38 17-5461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5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24575,'-2'3'0,"-2"6"0,1 0 0,0 0 0,1 0 0,0 0 0,-2 18 0,4-22 0,-4 42-12,2 0-1,4 56 0,18 99-755,-18-191 689,68 535-738,29 266-228,-90-721 1099,28 265-1212,-30-303-3182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5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 24575,'6'5'0,"60"63"0,63 82 0,-87-94 0,-3 2 0,38 73 0,-63-104 0,-2 0 0,-1 0 0,15 57 0,-22-69 0,-2 0 0,0 1 0,-1-1 0,0 0 0,-1 1 0,-1-1 0,-1 0 0,0 0 0,-6 23 0,-1-13 3,0-1-1,-2 0 0,-1 0 1,0-1-1,-2-1 0,-1 0 0,0-1 1,-27 28-1,4-10-149,-2-1 0,-1-3 1,-47 31-1,33-28-195,-2-3 1,-2-3 0,-78 32-1,101-51-5917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5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24575,'1'0'0,"0"1"0,0 0 0,0-1 0,0 1 0,0 0 0,-1 0 0,1 0 0,0 0 0,0 0 0,-1 0 0,1 0 0,0 0 0,0 1 0,3 5 0,83 142 0,-12 7 0,-42-85 0,-8-17 0,-13-25 0,1-1 0,2 0 0,21 30 0,-32-53 0,0 0 0,1 0 0,-1 0 0,1-1 0,0 1 0,1-1 0,-1-1 0,0 1 0,9 3 0,-3-2 0,1-1 0,0 0 0,-1-1 0,15 3 0,40 3 40,0-2 0,126-3 0,130-35-1525,-232 17-5341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52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708 21 24575,'-18'-12'0,"9"10"0,0 0 0,-1 0 0,1 1 0,-1 0 0,-12 0 0,-51 6 0,56-3 0,-203 32 0,194-28 0,1 1 0,0 1 0,0 1 0,0 2 0,1 0 0,-31 21 0,46-26 0,0 1 0,0 0 0,0 1 0,1 0 0,1 0 0,-1 1 0,1 0 0,1 0 0,-8 14 0,11-17 0,0 1 0,0 0 0,1 0 0,0 0 0,0 0 0,0 0 0,1 0 0,1 0 0,-1 0 0,1 0 0,0 1 0,1-1 0,-1 0 0,1 0 0,4 13 0,-1-8 0,1 1 0,1-1 0,0 0 0,1 0 0,0-1 0,0 1 0,10 9 0,7 6 0,39 35 0,143 96 0,-77-64 0,-121-89 0,-1 1 0,-1 0 0,1 0 0,-1 1 0,6 8 0,-10-14 0,-1 1 0,0-1 0,0 1 0,0 0 0,-1 0 0,1-1 0,0 1 0,-1 0 0,1 0 0,-1 0 0,1 0 0,-1 0 0,0 0 0,0 0 0,0 0 0,0 0 0,0 0 0,-1-1 0,1 1 0,0 0 0,-1 0 0,0 0 0,1 0 0,-1 0 0,0-1 0,0 1 0,0 0 0,0-1 0,-1 3 0,-7 5 0,0 1 0,-1-2 0,0 1 0,0-2 0,-14 9 0,22-14 0,-199 118 58,105-65-1481,64-36-5403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52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24575,'0'0'0,"0"0"0,0 0 0,2-2 0,10-3 0,14 0 0,19-1 0,20-2 0,20-1 0,14-1 0,7-3 0,-5-2 0,-14-1 0,-23 2-8191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53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24575,'0'0'0,"5"-2"0,22-2 0,36-8 0,45-12 0,43-15 0,11-6-2390,-23 4-3411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53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186 186 24575,'-25'13'0,"0"2"0,-39 29 0,60-41 0,1 0 0,0-1 0,0 1 0,0 1 0,-5 5 0,8-8 0,0 0 0,-1-1 0,1 1 0,-1 0 0,1 0 0,0-1 0,0 1 0,-1 0 0,1 0 0,0 0 0,0-1 0,0 1 0,0 0 0,0 0 0,0 0 0,0 0 0,0-1 0,0 1 0,1 0 0,-1 0 0,0 0 0,0-1 0,1 1 0,-1 0 0,0 0 0,1-1 0,-1 1 0,1 0 0,-1-1 0,1 1 0,-1 0 0,1-1 0,0 1 0,-1-1 0,1 1 0,1 0 0,4 3 0,0-1 0,0 1 0,1-1 0,0 0 0,-1 0 0,1-1 0,0 0 0,0 0 0,1-1 0,10 1 0,-4-1 0,-1-1 0,0 0 0,1-1 0,24-5 0,-26 3 0,1 0 0,-1-1 0,0-1 0,-1 0 0,1-1 0,-1 0 0,0 0 0,0-1 0,18-17 0,-24 19 0,1-1 0,-1 1 0,-1-1 0,1 0 0,-1-1 0,0 1 0,6-13 0,-8 13 0,0 1 0,-1-1 0,0 1 0,1-1 0,-2 0 0,1 0 0,-1 1 0,0-1 0,0 0 0,0 0 0,-2-6 0,1 6 0,-1 1 0,0 0 0,0 0 0,0 0 0,0 0 0,-1 0 0,0 0 0,0 1 0,0-1 0,-1 1 0,1 0 0,-1 0 0,0 0 0,0 1 0,0-1 0,-1 1 0,1 0 0,-10-4 0,0 0 0,0 1 0,-1 0 0,0 1 0,0 1 0,-21-4 0,20 5-136,-1 1-1,1 1 1,-1 1-1,1 0 1,-1 1-1,1 0 1,0 2-1,-1 0 0,-28 9 1,0 7-6690</inkml:trace>
  <inkml:trace contextRef="#ctx0" brushRef="#br0" timeOffset="1">1518 297 24575,'0'0'0,"0"0"0,0 0 0,0 0 0,-2 0 0,-2 0 0,-1 0 0,1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54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24575,'-1'1'0,"0"0"0,0 0 0,0 0 0,0 0 0,0 0 0,1 0 0,-1 0 0,0 1 0,0-1 0,1 0 0,-1 1 0,0 1 0,-2 3 0,-44 81 0,-69 136 0,93-175 0,-40 91 0,62-137 0,0 1 0,0 0 0,0-1 0,1 1 0,-1 0 0,1 0 0,0 0 0,-1 0 0,1 0 0,1 0 0,-1 0 0,1 3 0,-1-4 0,1 1 0,0-1 0,1 0 0,-1 1 0,0-1 0,1 0 0,-1 0 0,1 1 0,0-1 0,-1-1 0,1 1 0,0 0 0,3 2 0,4 2 0,-1 0 0,1-1 0,1 1 0,16 5 0,42 11 0,-60-19 0,197 44 0,5-10 0,-113-21 0,215 24-1365,-240-35-5461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54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5 0,0 14 0,1 19 0,2 17 0,1 16 0,4 14 0,3 15 0,1 10 0,1 1 0,-3-8 0,-2-13 0,1-14 0,3-15 0,0-20-8191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13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0,4 4 0,5 9 0,8 13 0,8 12 0,6 10 0,7 5 0,3 5 0,1 2 0,-4-4 0,-10-13-8191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55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87 24575,'-5'-2'0,"-35"-17"0,0 1 0,-52-15 0,78 29 0,0 1 0,0 0 0,-1 1 0,1 1 0,-1 0 0,1 1 0,-1 0 0,0 2 0,1-1 0,-25 8 0,25-5 0,0 2 0,1 0 0,0 0 0,0 1 0,0 1 0,1 0 0,0 1 0,1 0 0,0 1 0,0 0 0,1 0 0,1 1 0,-1 1 0,2 0 0,0 0 0,0 0 0,1 1 0,1 0 0,0 1 0,-5 16 0,9-23 0,1 1 0,-1 0 0,1 0 0,1-1 0,-1 1 0,1 0 0,1 0 0,0 0 0,0 0 0,0 0 0,1-1 0,0 1 0,5 11 0,-4-13 0,0 0 0,0 0 0,1 0 0,0-1 0,0 1 0,0-1 0,0 0 0,1 0 0,0-1 0,0 1 0,1-1 0,-1 0 0,1-1 0,0 1 0,0-1 0,7 3 0,1-2 0,1 1 0,-1-1 0,1-1 0,0-1 0,0 0 0,1-1 0,-1-1 0,27-2 0,5-4 0,68-19 0,-112 24 0,-1 1 0,0-1 0,1 1 0,0-1 0,-1 1 0,1 0 0,-1 0 0,1 0 0,-1 0 0,4 1 0,-4 0 0,0 0 0,0 0 0,0 0 0,-1 0 0,1 1 0,0-1 0,0 1 0,-1-1 0,1 1 0,-1-1 0,1 1 0,-1 0 0,2 2 0,8 13 0,0 1 0,-1 0 0,8 20 0,20 64 0,-15-27-164,-4 2-1,19 143 1,-28-102-628,-5 146 1,-7-211-5324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5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933 0 24575,'-7'1'0,"0"-1"0,0 1 0,1 1 0,-1-1 0,0 1 0,-8 4 0,2-1 0,-61 23-116,3 2 0,0 4 0,-85 56 0,70-33-38,3 4-1,-76 73 1,149-125 154,-69 67 0,67-62 0,0-1 0,1 2 0,-17 29 0,26-41 0,1 0 0,-1-1 0,1 1 0,0 0 0,0 0 0,0 0 0,0 0 0,1 0 0,-1 0 0,1 0 0,0 0 0,0 0 0,0 1 0,0-1 0,0 0 0,2 5 0,-1-5 0,1 0 0,-1 0 0,1 0 0,0 0 0,0 0 0,0-1 0,0 1 0,0 0 0,1-1 0,-1 0 0,1 1 0,0-1 0,0 0 0,0 0 0,3 1 0,6 3 0,0 0 0,1 0 0,-1-1 0,16 3 0,60 10 0,40 1-155,154 2 0,133-20-155,207-18-1071,-554 16-3882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55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4 0,6 10 0,11 26 0,10 35 0,7 36 0,1 40 0,-7 28-1968,-9 14 1968,-9 8 0,-8-1 0,-7-14 0,-4-29 0,0-41-6223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56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24575,'0'0'0,"0"4"0,53 266-66,-41-215-96,87 354-1083,21 98 1347,-118-496-123,42 225 78,-40-206-279,-2 1 0,-1-1-1,-2 0 1,0 1 0,-12 54 0,1-40-5301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5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24575,'0'-1'0,"1"0"0,-1 0 0,0 0 0,1 0 0,-1 0 0,1 0 0,0 0 0,-1 0 0,1 0 0,0 0 0,-1 1 0,1-1 0,0 0 0,0 0 0,0 1 0,0-1 0,0 0 0,0 1 0,1-2 0,-2 2 0,14-7 0,0 0 0,1 0 0,-1 1 0,21-5 0,22-5-152,0 2 0,0 3 0,2 2 0,-1 3 0,106 3 1,-130 5 117,1 1 1,0 2 0,-1 1 0,0 2 0,59 22 0,-73-22 39,-1 1-1,0 1 0,-1 1 1,24 18-1,-30-19-7,0 1 1,-1-1-1,0 2 1,0 0-1,-2 0 1,14 22-1,-18-24 3,0-1 0,-1 1 0,0 1 0,0-1 0,-1 1 0,-1-1 0,1 1 0,-2 0 0,0 0 0,0 0 0,-1 0 0,0 0 0,-1 0 0,0-1 0,-1 1 0,-3 11 0,-2 3-37,-2 0 0,-1 0 0,0-1 0,-2 0 0,-23 35 0,1-11-159,-1 0 1,-3-3-1,-2-1 1,-63 54-1,17-27-308,-131 83-1,125-97-4414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57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24575,'-2'6'0,"-2"10"0,1 0 0,0 1 0,1 26 0,1-23 0,0-1 0,-4 54 0,8 117 0,-2-177 0,1 0 0,0 0 0,1 0 0,5 13 0,-5-20 0,0 1 0,0-1 0,0 0 0,1 0 0,-1-1 0,1 1 0,1-1 0,-1 0 0,9 7 0,-3-4 0,0-1 0,1 0 0,0 0 0,0-1 0,1-1 0,0 0 0,0-1 0,0 0 0,0 0 0,24 2 0,-6-3 0,1 0 0,-1-3 0,47-4 0,176-39-1977,-143 17-4237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57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24575,'0'0'0,"0"0"0,6 0 0,15 0 0,20 0 0,22-2 0,16-2 0,16-3 0,9 0 0,4-2 0,-7-2 0,-20 1-8191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5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24575,'0'0'0,"5"0"0,16-2 0,27-4 0,41-11 0,42-10 0,34-8-2390,32-8 2390,53-15 0,-17 2-5801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58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24575,'-1'0'0,"0"0"0,0 0 0,0 1 0,0-1 0,0 0 0,1 1 0,-1-1 0,0 1 0,0-1 0,1 1 0,-1-1 0,0 1 0,1-1 0,-1 1 0,1 0 0,-1-1 0,0 1 0,1 0 0,-1 1 0,-10 18 0,10-17 0,-7 15 0,1 0 0,1 1 0,-6 26 0,-5 62 0,12-58-72,2-1 0,3 1 0,1-1-1,9 57 1,-4-71 29,1-1 1,1-1-1,2 1 0,1-2 1,2 1-1,31 55 0,-28-61 43,1-1 0,1 0 0,1-2 0,1 0 0,30 26 0,-38-39 0,0 0 0,1-1 0,0 0 0,1-1 0,0 0 0,0-1 0,0-1 0,1 0 0,0-1 0,0-1 0,0 0 0,18 1 0,-17-4 0,0 0 0,0-1 0,0-1 0,0-1 0,0 0 0,0-1 0,0-1 0,-1 0 0,19-8 0,-16 4 0,-1 0 0,0-1 0,-1-1 0,0-1 0,-1-1 0,0 0 0,17-17 0,-16 12 0,-2 0 0,0-1 0,0 0 0,-2-1 0,0 0 0,-2-1 0,0 0 0,-1-1 0,-1 0 0,-1 0 0,-1-1 0,-1 0 0,5-45 0,-9 45-20,-1 0-1,-1 0 1,-1 0-1,-1 0 0,-1 0 1,0 0-1,-2 1 1,-13-32-1,9 29-37,-2 1 0,0 0-1,-2 1 1,0 1 0,-2 0 0,-33-35-1,29 36 20,-1 1-1,-1 1 1,-1 1-1,0 1 1,-1 1-1,-1 1 1,0 1-1,-1 2 1,0 0-1,0 2 1,-2 1-1,1 1 1,-1 1-1,-39-3 1,38 8-138,0 1 1,0 1 0,1 2-1,-1 1 1,-33 9 0,-9 9-5112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58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24575,'0'0'0,"0"0"0,-2 0 0,0 0 0,-1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13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24575,'0'0'0,"5"2"0,15 3 0,8 2 0,0 0-8191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59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1216 437 24575,'-7'-11'0,"-6"-14"0,0 1 0,-2 1 0,-1 0 0,-34-38 0,24 38-82,0 0-1,-2 1 1,-1 2 0,0 1-1,-1 2 1,-63-27 0,39 23-18,-1 3 0,-1 2 0,-84-12 1,-41 10 99,140 17 0,0 2 0,-57 9 0,84-8 0,0 1 0,-1 1 0,1 0 0,0 0 0,1 2 0,-24 11 0,33-14 0,0 0 0,-1 0 0,1 1 0,0-1 0,0 1 0,1 0 0,-1 0 0,1 0 0,-4 6 0,5-6 0,1-1 0,-1 1 0,1 0 0,-1 0 0,1 0 0,0 0 0,0 0 0,1 0 0,-1 0 0,1 0 0,0 0 0,0 0 0,1 5 0,0-1-3,1-1 1,0 1-1,0-1 1,0 0-1,1 0 1,0 0-1,0 0 1,6 7-1,-2-4 88,0 0 1,1-1-1,0 0 1,15 13-1,-4-7 29,1-1 1,0-1-1,1 0 0,37 15 0,-11-9-114,0-3 0,1-2 0,1-2 0,0-2 0,1-2 0,99 3 0,-125-11 0,0 0 0,0-2 0,0-1 0,0 0 0,27-9 0,-43 9 0,0 0 0,0 0 0,0 0 0,-1-1 0,0-1 0,0 1 0,13-11 0,-16 11 0,0 0 0,-1 0 0,1-1 0,-1 1 0,0-1 0,0 0 0,0 0 0,0 0 0,-1 0 0,0 0 0,0-1 0,2-10 0,-4-1 0,0 17 0,0 0 0,0 0 0,0 1 0,0-1 0,0 0 0,0 0 0,0 0 0,0 0 0,0 0 0,0 0 0,0 0 0,0 0 0,0 0 0,0 0 0,0 0 0,0 0 0,0 0 0,0 0 0,0 0 0,0 0 0,0 0 0,0 0 0,0 0 0,0 0 0,0 0 0,0 0 0,0 0 0,0 0 0,0 0 0,0 0 0,0 0 0,-1 0 0,1 0 0,0 0 0,0 0 0,-1 12 0,1 99 0,32 329-786,26 0 1,-24-153-319,-25-174-4412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7:59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927 496 24575,'0'-4'0,"-1"-1"0,0 1 0,0-1 0,0 1 0,-1 0 0,0-1 0,1 1 0,-2 0 0,1 0 0,0 0 0,-1 0 0,-4-5 0,5 6 0,-17-22 0,-1 1-1,-1 1 1,-1 1 0,-1 1-1,-51-36 1,18 20-451,-104-48 0,89 51 390,-2 3 1,-103-28 0,162 55 60,-1 0 0,1 2 0,-1-1 0,-15 1 0,26 2 0,0 0 0,1 0 0,-1 1 0,0-1 0,1 1 0,-1 0 0,1 0 0,-1 0 0,1 0 0,-1 1 0,1-1 0,0 1 0,-1 0 0,1 0 0,0 0 0,0 0 0,1 1 0,-1-1 0,0 1 0,1 0 0,-4 4 0,3-2 0,1 0 0,-1 0 0,1 0 0,0 1 0,0-1 0,0 1 0,1 0 0,0-1 0,0 1 0,0 11 0,1-2 0,1-1 0,1 1 0,5 23 0,1-4-135,25 58-1,80 138-1131,22-6 1081,-16-25 375,-13 4-162,-92-172 117,-2 0 1,0 1-1,9 48 0,-19-71-144,-1-1 0,0 0 0,0 0 0,-1 1 0,-1 15 0,1-23 0,-1 1 0,1 0 0,0 0 0,-1 0 0,0-1 0,1 1 0,-1 0 0,0-1 0,0 1 0,0 0 0,0-1 0,0 1 0,0-1 0,0 0 0,0 1 0,-1-1 0,1 0 0,-1 0 0,1 0 0,-1 0 0,1 0 0,-1 0 0,0 0 0,1 0 0,-1-1 0,0 1 0,1 0 0,-1-1 0,0 0 0,0 1 0,-2-1 0,-2 0 54,0 0 1,1 0 0,-1-1-1,0 0 1,1 0-1,-1 0 1,1-1 0,-7-2-1,0-1 251,0-1-1,-20-11 0,19 7-288,0 1-1,0-1 0,1-1 0,0-1 0,1 1 0,0-2 0,-13-19 0,13 15-62,1-1 0,1 0 0,0 0 0,1-1 0,-7-30-1,8 21-16,1-1-1,2-1 0,1 1 0,2 0 0,0-1 0,2 1 1,1-1-1,10-45 0,-3 36 6,2 1-1,1 0 1,2 1 0,1 0 0,3 1-1,0 1 1,28-39 0,96-102-2502,10 15-1165,-149 158 3653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8:57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24575,'0'0'0,"-3"4"0,-6 17 0,0 0 0,1 0 0,-6 23 0,-11 70 0,24-110 0,-26 156-136,7 1 0,7 1 0,7 1-1,7-1 1,32 240 0,14-143 140,-39-230-12,0-1 0,2 0 0,1-1 0,2 0 0,0-1 0,33 47 0,-37-61-21,2 0 0,0 0 1,0-1-1,1 0 1,0-1-1,1 0 0,0-1 1,1 0-1,0-1 1,0-1-1,0 0 0,1-1 1,0-1-1,0 0 1,1-1-1,0-1 1,-1 0-1,1-1 0,0-1 1,0 0-1,0-1 1,0-1-1,23-4 0,2-4-6606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8:57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24575,'0'0'0,"0"0"0,2 0 0,12-1 0,26-4 0,35-3 0,45-13 0,38-16 0,6-5-1846,-26 4-4499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8:57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24575,'0'0'0,"2"-2"0,8-2 0,16-5 0,24-4 0,31-4 0,14 2 0,-9 2-8191</inkml:trace>
  <inkml:trace contextRef="#ctx0" brushRef="#br0" timeOffset="1">303 643 24575,'0'0'0,"2"-1"0,12-4 0,26-5 0,37-10 0,74-21 0,12-4-8191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8:58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1 24575,'-27'0'0,"7"-1"0,0 2 0,-31 3 0,45-3 0,-1 1 0,1 0 0,-1 0 0,1 0 0,0 0 0,0 1 0,0 0 0,0 1 0,1-1 0,-1 1 0,-8 8 0,4-2 0,1 1 0,0 0 0,1 0 0,0 1 0,-12 24 0,-21 69 0,26-55 0,2 0 0,2 0 0,-7 93 0,14-59 0,10 131 0,-6-215 0,0 1 0,0-1 0,0 0 0,0 0 0,0 1 0,0-1 0,0 0 0,0 0 0,0 1 0,0-1 0,0 0 0,0 0 0,0 0 0,1 1 0,-1-1 0,0 0 0,0 0 0,0 1 0,0-1 0,0 0 0,0 0 0,1 0 0,-1 1 0,0-1 0,0 0 0,0 0 0,1 0 0,-1 0 0,0 0 0,0 1 0,0-1 0,1 0 0,-1 0 0,0 0 0,0 0 0,1 0 0,-1 0 0,0 0 0,10-4 0,-5 1 0,39-18 0,56-18 0,-73 31 0,0 0 0,0 2 0,46-4 0,-56 9 0,1 2 0,0 0 0,0 0 0,-1 2 0,1 0 0,-1 1 0,0 1 0,0 1 0,-1 0 0,1 1 0,14 10 0,-2-1 0,-2 2 0,0 1 0,-1 1 0,-1 1 0,23 26 0,-31-29 0,-1 0 0,-1 2 0,-1-1 0,0 2 0,-2 0 0,13 28 0,-18-31 0,0-1 0,-2 1 0,0 0 0,-1 1 0,-1-1 0,0 1 0,-2 0 0,0 31 0,-4-28 9,0 0 1,-1 1-1,-1-1 0,-1-1 0,-1 1 1,-1-1-1,0-1 0,-2 1 0,-1-1 0,0-1 1,-1 0-1,-24 27 0,18-24-158,-2-1 1,-1-2-1,0 0 1,-2-1-1,0-1 1,-1-1-1,0-1 1,-1-1-1,-39 15 1,44-22-6678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8:58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0 24575,'-8'3'0,"-10"8"0,1 1 0,0 1 0,0 1 0,-15 16 0,22-20 0,-15 14 0,1 1 0,1 0 0,-27 41 0,42-53 0,0 0 0,0 1 0,2 0 0,0 0 0,0 0 0,1 1 0,1 0 0,1 0 0,0 0 0,-1 18 0,4-12 0,0-1 0,2 1 0,1 0 0,0 0 0,2-1 0,0 0 0,1 0 0,2 0 0,10 22 0,14 19 0,56 81 0,-78-128 0,-1 0 0,-1 1 0,0 0 0,8 23 0,-15-34 0,0 0 0,0 0 0,0 0 0,0 0 0,-1 0 0,1 0 0,-1 1 0,0-1 0,-1 0 0,1 0 0,-1 1 0,1-1 0,-1 0 0,0 0 0,-1 0 0,1 0 0,-1 0 0,0 0 0,0-1 0,0 1 0,0 0 0,-1-1 0,-2 4 0,-5 3 0,0-1 0,-1 0 0,0 0 0,0-1 0,-21 11 0,-66 27 0,77-37 0,-54 23 0,63-28-36,15-7 126,19-10-1509,6-1-5407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8:5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0 679 24575,'3'-8'0,"21"-52"0,-2-2 0,28-125 0,-41 143 0,4-72 0,-12 99 0,-1-1 0,0 1 0,-2-1 0,0 1 0,-1-1 0,0 1 0,-8-20 0,10 33 0,-1 0 0,0 0 0,0 0 0,-1 1 0,1-1 0,-1 0 0,-5-5 0,7 8 0,1 1 0,-1-1 0,0 1 0,1-1 0,-1 1 0,0-1 0,1 1 0,-1-1 0,0 1 0,0 0 0,0 0 0,1-1 0,-1 1 0,0 0 0,0 0 0,0 0 0,1 0 0,-1 0 0,-1 0 0,1 0 0,0 1 0,0-1 0,0 1 0,0-1 0,0 1 0,0-1 0,1 1 0,-1 0 0,0-1 0,0 1 0,1 0 0,-1 0 0,0 0 0,1 0 0,-1-1 0,0 1 0,1 0 0,0 0 0,-1 1 0,-2 7 0,0-1 0,1 0 0,0 1 0,1-1 0,0 1 0,0-1 0,1 1 0,0 0 0,2 11 0,0 3 0,2 0 0,0-1 0,1 0 0,2 0 0,0 0 0,1-1 0,1 0 0,24 39 0,-22-42 0,2-1 0,0 0 0,0-1 0,2 0 0,0-1 0,1-1 0,0 0 0,1-1 0,36 21 0,-19-19-273,0-1 0,0-2 0,1-1 0,65 11 0,9-6-6553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8:59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24575,'0'0'0,"-2"0"0,-8 4 0,-12 11 0,-12 15 0,-8 23 0,-2 16 0,5 11 0,10 3 0,16-2 0,23-3 0,26-7 0,29-11 0,35-21 0,24-22 0,12-31-1113,-5-27 1113,-25-6-7078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8:59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24575,'0'0'0,"7"-1"0,25-2 0,26-1 0,23-2 0,19-3 0,21-2 0,58-14-2058,-1-2-4075</inkml:trace>
  <inkml:trace contextRef="#ctx0" brushRef="#br0" timeOffset="1">1 701 24575,'0'0'0,"11"-2"0,27-3 0,34-3 0,34-8 0,33-5 0,12-8-1810,-3-2 1810,-21 2 0,-33 7-6381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14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1 389 24575,'0'0'0,"0"-2"0,5-4 0,16-11 0,25-12 0,26-13 0,21-8 0,22-3 0,14 1-1142,4 6 1142,-3 7 0,-19 8 0,-27 10-7049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00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24575,'3'1'0,"2"0"0,0 0 0,0 1 0,-1 0 0,1 0 0,8 6 0,2 1 0,48 29-62,85 68-1,49 67-1570,-132-110 1487,-3 4-1,76 105 1,-107-127 160,-2 1 1,-2 2-1,-2 0 1,-3 2 0,24 72-1,-37-89-14,-2 1 0,0 0 0,-3 0 0,0 0 0,-3 1 0,0-1 0,-3 1 0,-6 40 0,2-38 0,-3 0 0,-1 0 0,-1-1 0,-2-1 0,-2 0 0,-1 0 0,-26 39 0,19-38 64,-3-1-1,0-2 0,-56 54 1,41-50-487,-2-1 1,-64 41 0,1-14-4646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0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418 282 24575,'-16'0'0,"9"0"0,0 1 0,0 0 0,0 0 0,0 1 0,0 0 0,0 0 0,1 0 0,-1 1 0,1 0 0,-8 5 0,-8 6 0,-29 25 0,46-35 0,-16 15 0,-1 1 0,2 0 0,1 1 0,1 2 0,0 0 0,2 0 0,1 2 0,0 0 0,2 0 0,-11 32 0,15-31 0,1 0 0,1 0 0,1 1 0,2 0 0,1 0 0,0 0 0,3 0 0,0 0 0,1 1 0,10 48 0,-8-59 0,2 0 0,0 0 0,1 0 0,1-1 0,0 0 0,1 0 0,1 0 0,18 24 0,-17-28 0,0-1 0,1 0 0,0-1 0,0-1 0,1 1 0,0-2 0,1 1 0,0-2 0,0 0 0,23 9 0,-20-11 0,0 0-1,0-1 0,1 0 1,0-2-1,-1 0 0,1-1 1,0 0-1,0-1 0,0-1 1,0-1-1,18-4 0,-14 1-73,0-1 0,-1-1 0,0-1-1,0-1 1,-1-1 0,0 0-1,0-2 1,21-16 0,-15 7-10,-1-1 0,-1-1 0,-1-1 0,-1 0 0,-1-2 0,-1 0 0,-1-2 0,-2 0 0,-1-1 0,-1 0 0,13-41 0,-17 39 50,-1 0 1,-2 0-1,-1-1 1,-2 0-1,-1 0 0,-1-1 1,-2 1-1,-1-1 1,-2 1-1,-1 0 0,-11-43 1,9 54 25,-1 0 1,-1 0-1,-1 1 1,-1 0-1,-1 1 1,0 0-1,-2 1 1,0 0-1,-1 1 1,0 0-1,-2 1 1,-18-15-1,11 13-58,0 1 0,-1 1 0,-1 1 0,-1 2 0,0 0 0,-1 2 0,0 0 0,-47-10 0,45 14-63,1 1 0,-2 2 0,1 1 1,0 2-1,0 0 0,-44 6 0,31 2-4381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01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24575,'0'0'0,"0"1"0,30 26 0,14 17 0,-18-13 0,0 1 0,-2 2 0,-2 0 0,-1 2 0,-2 0 0,27 69 0,-41-90 0,-1 1 0,5 28 0,-8-39 0,-1 0 0,1 0 0,-1 1 0,0-1 0,-1 0 0,1 0 0,-1 0 0,0 0 0,-1 0 0,1 0 0,-1 0 0,-3 6 0,5-10 0,0 0 0,-1 0 0,1 0 0,-1 0 0,0 0 0,1 0 0,-1 0 0,0-1 0,1 1 0,-1 0 0,0-1 0,0 1 0,0 0 0,1-1 0,-1 1 0,0-1 0,0 1 0,0-1 0,0 0 0,0 1 0,0-1 0,0 0 0,0 0 0,0 1 0,0-1 0,0 0 0,0 0 0,0 0 0,0 0 0,-1-1 0,1 1 0,0 0 0,0 0 0,0 0 0,0-1 0,0 1 0,1-1 0,-1 1 0,-1-1 0,-2-2 0,0 1 0,1-1 0,-1 0 0,1 0 0,0 0 0,0-1 0,0 1 0,-3-5 0,-1-4 0,-1-1 0,2 0 0,0 0 0,0 0 0,1 0 0,1-1 0,0 0 0,1 0 0,1 0 0,0-1 0,0 1 0,2-21 0,1 23 0,0 0 0,0 1 0,1-1 0,1 1 0,0-1 0,0 1 0,1 0 0,1 1 0,0-1 0,0 1 0,1-1 0,0 2 0,1-1 0,0 1 0,16-16 0,-14 17-1,1 0 0,0 0 0,0 2 0,1-1 0,-1 1 0,1 0 0,16-5 0,-11 6 5,1 0 0,0 2 0,-1-1 0,32-1 1,-20 5-27,0 1 0,0 1 0,0 1 0,-1 2 0,0 1 0,35 11 0,-30-5-68,-1 1 1,-1 1-1,0 1 0,-1 2 0,0 1 1,35 31-1,-33-22-170,0 1-1,-3 2 1,0 1 0,41 60 0,-33-33-5861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02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21 469 24575,'4'-7'0,"14"-10"0,3-4 0,0 1 0,-2-2 0,23-34 0,-37 49 0,-1 0 0,0-1 0,0 0 0,-1 0 0,0 0 0,0 0 0,-1 0 0,0-1 0,-1 1 0,1-1 0,-2 1 0,1-1 0,-1 1 0,-1-1 0,1 0 0,-3-9 0,0 7 0,0 0 0,-1 0 0,0 1 0,-1-1 0,0 1 0,0 0 0,-1 0 0,-8-10 0,8 13 0,0 0 0,0 0 0,0 1 0,-1 0 0,0 0 0,0 1 0,-1-1 0,1 1 0,-1 1 0,-15-7 0,22 11 0,0-1 0,-1 1 0,1-1 0,-1 1 0,1 0 0,-1 0 0,1 0 0,-1-1 0,0 1 0,1 1 0,-1-1 0,-2 0 0,4 1 0,-1-1 0,0 0 0,1 0 0,-1 1 0,0-1 0,1 1 0,-1-1 0,1 1 0,-1-1 0,0 1 0,1-1 0,-1 1 0,1-1 0,-1 1 0,1 0 0,0-1 0,-1 1 0,1 0 0,-1 0 0,1 2 0,-1 0 0,0 0 0,1 0 0,0 0 0,0 0 0,0 1 0,0-1 0,1 0 0,-1 0 0,1 0 0,-1 0 0,2 3 0,8 18 0,0 0 0,1-1 0,1-1 0,27 38 0,-13-25-161,2-1 0,1-1 0,1-1 0,2-2 0,65 48 1,-48-45-195,1-2 1,2-2 0,98 38 0,-44-29-5455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02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24575,'0'0'0,"1"4"0,56 107 0,-14-27 0,-34-65-143,237 500-1371,-198-402 1533,-6 1 0,44 195 1,-78-268-295,-1 0 0,-2 1 1,-1 66-1,-7-67-5218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03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0 258 24575,'3'-2'0,"0"1"0,1 0 0,-1 1 0,0-1 0,0 0 0,0 1 0,5 0 0,5-1 0,75-6 0,140-13 0,-155 10 0,80-22 0,-94 16 0,86-36 0,-114 38 0,1-2 0,-2-1 0,0-1 0,31-26 0,-60 43 0,6-3 0,-7 4 0,1 1 0,-1-1 0,0 0 0,0 1 0,1-1 0,-1 1 0,0-1 0,0 0 0,0 1 0,1-1 0,-1 1 0,0-1 0,0 1 0,0-1 0,0 1 0,0-1 0,0 1 0,22 113 0,57 173 0,-68-258-682,27 52-1,-16-43-6143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03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24575,'2'45'0,"10"60"0,-4-56 0,-8-45 0,21 211 0,-21-209 0,0 28 0,0-32 0,0 0 0,-1 0 0,1 0 0,-1 0 0,1 0 0,-1 0 0,0 0 0,1 0 0,-1 0 0,0 0 0,0 0 0,-3 2 0,4-3 0,-1-1 0,1 1 0,0-1 0,-1 0 0,1 0 0,-1 1 0,1-1 0,-1 0 0,1 0 0,0 1 0,-1-1 0,1 0 0,-1 0 0,1 0 0,-1 0 0,1 0 0,-1 0 0,1 0 0,-1 0 0,1 0 0,-1 0 0,1 0 0,-1 0 0,1 0 0,-1 0 0,1 0 0,-1 0 0,0-1 0,-1 0 0,0 0 0,0 0 0,1-1 0,-1 1 0,0 0 0,-1-3 0,-6-6 0,2 0 0,-1-1 0,1 1 0,1-1 0,0-1 0,-6-13 0,3 1 0,1 0 0,-6-30 0,11 40 0,1 0 0,0 1 0,2-1 0,-1 0 0,1 0 0,1 0 0,4-21 0,-4 29 0,1 0 0,0 0 0,0 1 0,1-1 0,-1 0 0,1 1 0,0 0 0,6-8 0,-6 10 0,0-1 0,0 1 0,0 0 0,1 1 0,0-1 0,-1 0 0,1 1 0,0 0 0,0 0 0,0 0 0,0 0 0,8-2 0,-3 3 0,1 0 0,-1 0 0,0 0 0,0 1 0,0 1 0,1-1 0,-1 2 0,0-1 0,0 1 0,0 0 0,0 1 0,10 5 0,4 2 0,0 1 0,-1 1 0,26 19 0,-18-9 0,0 1 0,28 30 0,-39-34 0,-1 1 0,-1 1 0,24 40 0,-35-52 0,-1 1 0,0 1 0,0-1 0,-1 1 0,3 13 0,-6-20 0,-1 1 0,1-1 0,-1 1 0,0-1 0,0 0 0,0 1 0,-1 4 0,0-7 0,1 1 0,-1-1 0,0 1 0,0-1 0,0 0 0,0 1 0,0-1 0,0 0 0,-1 0 0,1 0 0,-1 0 0,0 0 0,-2 2 0,4-4 0,-1 1 0,1-1 0,-1 1 0,1-1 0,-1 1 0,1-1 0,-1 1 0,1-1 0,-1 0 0,0 1 0,1-1 0,-1 0 0,0 0 0,1 1 0,-1-1 0,0 0 0,1 0 0,-1 0 0,0 0 0,1 0 0,-1 0 0,0 0 0,0 0 0,1 0 0,-1 0 0,0 0 0,1 0 0,-1-1 0,0 1 0,1 0 0,-1-1 0,1 1 0,-1 0 0,0-1 0,1 1 0,-1 0 0,1-1 0,-1 1 0,1-1 0,-1 1 0,1-1 0,-1 1 0,1-1 0,0 0 0,-1 1 0,1-2 0,-2-2 0,0 1 0,0-1 0,1 0 0,0 0 0,0 0 0,-1-8 0,1 0 0,1 0 0,0 0 0,1 1 0,1-1 0,0 0 0,0 0 0,1 1 0,1-1 0,0 1 0,0 0 0,10-18 0,-11 25 0,-1 0 0,1 0 0,0-1 0,0 2 0,0-1 0,1 0 0,-1 1 0,7-6 0,-7 8 0,0-1 0,0 0 0,0 1 0,0 0 0,0-1 0,0 1 0,0 1 0,0-1 0,0 0 0,1 1 0,-1 0 0,0-1 0,0 1 0,5 1 0,2 0 0,1 2 0,0-1 0,-1 1 0,0 1 0,1 0 0,-1 0 0,-1 1 0,1 0 0,12 10 0,10 8 0,34 33 0,-12-7-1365,-8-4-5461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04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24575,'0'-2'0,"0"1"0,0-1 0,0 1 0,0-1 0,1 1 0,-1 0 0,0-1 0,1 1 0,-1-1 0,2-1 0,3-7 0,9-21 0,-1-1 0,15-56 0,-21 53 0,-1-1 0,-2-1 0,-1 1 0,-2 0 0,-1-1 0,-2 1 0,-9-49 0,10 83 0,0-5 0,0 1 0,-1-1 0,0 0 0,0 1 0,0 0 0,-6-10 0,8 15 0,0 1 0,0 0 0,0 0 0,-1-1 0,1 1 0,0 0 0,0-1 0,0 1 0,0 0 0,-1 0 0,1-1 0,0 1 0,0 0 0,-1 0 0,1 0 0,0-1 0,0 1 0,-1 0 0,1 0 0,0 0 0,-1 0 0,1 0 0,0 0 0,-1-1 0,1 1 0,0 0 0,0 0 0,-1 0 0,1 0 0,0 0 0,-1 0 0,1 0 0,0 0 0,-1 0 0,1 1 0,0-1 0,-1 0 0,1 0 0,0 0 0,-1 0 0,0 1 0,0 0 0,1 0 0,-1 0 0,0 0 0,1 1 0,-1-1 0,0 0 0,1 0 0,0 0 0,-1 2 0,-2 7 0,1 1 0,1-1 0,0 0 0,0 1 0,1-1 0,0 1 0,1-1 0,0 0 0,1 1 0,4 15 0,1-3 0,1-1 0,1 1 0,21 35 0,-7-19-159,3 0 0,43 49 0,73 59-1642,-52-66-4112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04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1 24575,'-11'1'0,"3"1"0,0 1 0,0 0 0,0 0 0,-14 9 0,17-9 0,-35 20 0,1 2 0,1 2 0,-64 58 0,76-59 0,1 0 0,2 2 0,0 0 0,2 2 0,-28 50 0,37-55 0,0 1 0,2 1 0,-14 54 0,21-65 0,0 0 0,1-1 0,1 2 0,1-1 0,0 0 0,0 0 0,2 0 0,5 23 0,-5-31-114,1 1 1,0-1-1,0 0 0,1 0 0,0-1 1,1 1-1,-1-1 0,1 0 0,1 0 1,-1 0-1,8 5 0,21 16-6712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04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11 323 24575,'5'8'0,"118"157"0,-94-128 0,-22-27 0,-4-5 0,1-1 0,-1 0 0,0 0 0,1 0 0,6 4 0,-10-8 0,0 0 0,0 0 0,0 0 0,0 0 0,-1 0 0,1 0 0,0 0 0,0 0 0,0 0 0,0-1 0,0 1 0,0 0 0,0 0 0,0 0 0,0 0 0,0 0 0,1 0 0,-1 0 0,0 0 0,0 0 0,0-1 0,0 1 0,0 0 0,0 0 0,0 0 0,0 0 0,0 0 0,0 0 0,0 0 0,0 0 0,0 0 0,0 0 0,0 0 0,0 0 0,1 0 0,-1-1 0,0 1 0,0 0 0,0 0 0,0 0 0,0 0 0,0 0 0,0 0 0,0 0 0,0 0 0,0 0 0,1 0 0,-1 0 0,0 0 0,0 0 0,0 0 0,0 0 0,0 0 0,0 0 0,0 0 0,0 0 0,0 0 0,1 1 0,-1-1 0,0 0 0,0 0 0,0 0 0,0 0 0,0 0 0,0 0 0,-1-6 0,-1 0 0,0 1 0,0-1 0,-6-10 0,0-1 0,-88-210 0,17-7 0,78 229 0,0 1 0,-1 1 0,2-1 0,-1 0 0,0 0 0,1 0 0,-1-8 0,1 12 0,1-1 0,-1 0 0,0 1 0,0-1 0,0 1 0,0-1 0,1 1 0,-1-1 0,0 1 0,0-1 0,1 1 0,-1-1 0,1 1 0,-1-1 0,0 1 0,1 0 0,-1-1 0,1 1 0,-1 0 0,1-1 0,0 1 0,0-1 0,0 1 0,1-1 0,-1 1 0,1 0 0,-1 0 0,0 0 0,1 0 0,-1 0 0,0 0 0,1 0 0,-1 1 0,0-1 0,2 1 0,18 6 0,-1 1 0,0 1 0,30 19 0,12 10 0,-2 3 0,-2 2 0,-2 3 0,-2 2 0,-2 3 0,48 60 0,21 58 0,-113-157 0,-8-12 0,0 0 0,0 0 0,0 0 0,0 1 0,0-1 0,0 0 0,0 0 0,1 0 0,-1 0 0,0 0 0,0 0 0,0 0 0,0 0 0,0 0 0,0 0 0,0 0 0,0 0 0,0 0 0,1 0 0,-1 0 0,0 0 0,0 0 0,0 0 0,0 0 0,0 0 0,0 0 0,0 0 0,0 0 0,0 0 0,1 0 0,-1 0 0,0-1 0,0 1 0,0 0 0,0 0 0,0 0 0,0 0 0,0 0 0,0 0 0,0 0 0,0 0 0,0 0 0,0 0 0,0 0 0,0 0 0,0-1 0,0 1 0,0 0 0,0 0 0,1 0 0,-1 0 0,0 0 0,0 0 0,0 0 0,0 0 0,0-1 0,-1 1 0,1 0 0,0 0 0,0 0 0,0 0 0,0 0 0,0 0 0,0 0 0,0 0 0,0 0 0,0-1 0,0-8 0,-1-8 0,2 0 0,2-28 0,-2 38 0,1 0 0,0-1 0,0 1 0,0 0 0,1 0 0,0 0 0,0 1 0,9-12 0,-6 9 0,1 1 0,1 0 0,0 0 0,0 1 0,0 0 0,1 0 0,0 1 0,0 0 0,0 1 0,1 0 0,0 0 0,0 1 0,0 1 0,0 0 0,1 0 0,0 1 0,-1 0 0,1 0 0,0 1 0,0 1 0,0 0 0,-1 1 0,1 0 0,16 3 0,13 8-1365,-7 0-5461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1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0 297 24575,'0'0'0,"4"0"0,15-2 0,32-2 0,49-7 0,51-8 0,42-11-3004,30-10 3004,26-11-2111,48-20 2111,-27 2-3076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05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1 827 24575,'2'0'0,"-1"1"0,1-1 0,0 1 0,0-1 0,-1 1 0,1-1 0,0 1 0,-1 0 0,1 0 0,-1 0 0,1 0 0,-1 0 0,1 0 0,2 3 0,-4-4 0,10 9 0,-1 0 0,0 0 0,-1 1 0,9 14 0,26 47 0,-28-40 0,-1 1 0,-1 1 0,-2 0 0,-2 0 0,0 1 0,-3 0 0,5 58 0,-10-77 0,-1 0 0,-1 0 0,-3 20 0,3-34 0,1 1 0,0 0 0,-1-1 0,1 1 0,-1 0 0,0-1 0,-1 4 0,2-5 0,-1 0 0,1 0 0,0 1 0,0-1 0,0 0 0,-1 0 0,1 1 0,0-1 0,0 0 0,-1 0 0,1 0 0,0 0 0,0 1 0,-1-1 0,1 0 0,0 0 0,-1 0 0,1 0 0,0 0 0,0 0 0,-1 0 0,1 0 0,0 0 0,-1 0 0,1 0 0,0 0 0,-1 0 0,-1-1 0,1 0 0,-1 0 0,1 0 0,0-1 0,-1 1 0,1 0 0,0-1 0,0 1 0,0-1 0,0 1 0,0-1 0,0 1 0,0-1 0,-1-3 0,-5-15 0,0-1 0,1 0 0,1 0 0,-3-27 0,-6-63-275,1-122 0,21-116-275,11 127 550,-12 174 0,2-1 0,22-68 0,-27 106 0,0-1 0,1 1 0,0 0 0,10-14 0,-13 22 0,0 0 0,0 0 0,1 0 0,-1 1 0,1-1 0,-1 1 0,1-1 0,0 1 0,0 0 0,0 0 0,1 0 0,-1 0 0,0 1 0,1 0 0,-1-1 0,1 1 0,-1 0 0,6 0 0,-4 1-5,0-1 1,0 2-1,0-1 1,0 1-1,0-1 0,0 1 1,0 1-1,-1-1 1,9 4-1,-2 0 62,-1 1 1,-1-1-1,15 12 0,-6-2 100,-1 0 0,0 2-1,-1 0 1,-1 0 0,16 24 0,56 107-442,60 156-1058,-15 8 1382,42 151-39,-168-444-368,0-1 0,6 36-1,-11-32-5152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0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0 401 24575,'0'0'0,"0"-1"0,4-4 0,9-1 0,17-7 0,29-10 0,30-8 0,24-7 0,16-7-1302,22-10 1302,13-12 0,-12 3 0,-32 11-6889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05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904 428 24575,'0'-4'0,"3"-13"0,-1 0 0,-1 0 0,0-1 0,-4-30 0,2 37 0,-2-1 0,1 1 0,-1-1 0,-1 1 0,0 0 0,-1 1 0,0-1 0,-7-11 0,1 8 0,1 0 0,-2 0 0,1 1 0,-2 1 0,0 0 0,0 1 0,-1 0 0,-1 1 0,0 0 0,0 1 0,-1 1 0,0 1 0,-28-10 0,15 8 0,0 2 0,-1 1 0,0 1 0,0 1 0,0 2 0,0 1 0,-37 4 0,41 0 0,0 0 0,0 2 0,1 1 0,0 1 0,0 1 0,-26 12 0,38-14 0,1 0 0,-1 1 0,1 1 0,1-1 0,0 2 0,0 0 0,0 0 0,1 1 0,1 1 0,-1-1 0,2 1 0,-15 24 0,21-30 0,-1 1 0,1-1 0,-1 1 0,2-1 0,-1 1 0,1 0 0,0 0 0,0 0 0,0 0 0,1 9 0,0-10 0,1-1 0,0 1 0,0-1 0,0 1 0,0-1 0,1 0 0,0 1 0,0-1 0,0 0 0,0 0 0,0 0 0,1-1 0,0 1 0,4 4 0,-2-2 0,1-1 0,0 0 0,1 0 0,-1 0 0,1 0 0,0-1 0,0 0 0,0-1 0,1 0 0,-1 0 0,15 3 0,-11-4 0,0 0 0,1-1 0,-1 0 0,0-1 0,1-1 0,-1 0 0,18-3 0,-2-3 0,0-2 0,-1 0 0,-1-1 0,0-2 0,0-1 0,25-17 0,6-9 0,-36 24 0,0 1 0,37-19 0,-54 32 8,0 0-1,0 0 1,0 0-1,-1 0 1,1 1-1,0-1 1,1 1-1,-1-1 1,0 1 0,0 0-1,0 0 1,5 2-1,-3-1-216,0 1 0,1-1 0,-1 1 0,-1 1 0,1-1 0,5 4 0,18 12-6617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0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1097 24575,'0'12'0,"22"182"0,-21-181 0,-3-16 0,-2-24 0,2-7 0,1 0 0,2 0 0,2 0 0,12-62 0,-13 90 0,-1-1 0,1 0 0,1 0 0,4-8 0,-6 13 0,0 0 0,0 0 0,1 0 0,-1 0 0,1 1 0,-1-1 0,1 0 0,0 1 0,-1 0 0,1-1 0,0 1 0,0 0 0,0 0 0,0 0 0,0 0 0,0 0 0,4-1 0,5 1 0,0 0 0,0 1 0,0 0 0,-1 0 0,1 1 0,0 0 0,12 4 0,169 47 0,-4 0 0,-173-49 0,1 0 0,-1-2 0,0 0 0,1 0 0,29-5 0,-38 3 0,-1 0 0,0 0 0,0-1 0,0 0 0,0-1 0,0 1 0,0-1 0,0 0 0,-1-1 0,0 1 0,1-1 0,-1 0 0,-1 0 0,1-1 0,-1 1 0,1-1 0,2-6 0,0 0 1,0 0 0,-1-1 1,-1 0-1,0 0 0,-1-1 0,0 1 0,-1-1 0,3-25 0,-3 4-52,-1 0 0,-5-46 1,-3 13-40,-2 0 1,-4 0 0,-3 1 0,-2 1 0,-4 0 0,-2 2-1,-36-71 1,13 52 89,38 70 0,0 1 0,0 0 0,-1 0 0,-16-13 0,24 23 0,0 0 0,0 0 0,0 0 0,-1 0 0,1 0 0,0 1 0,0-1 0,-1 0 0,1 1 0,-1-1 0,-1 0 0,3 1 0,-1 0 0,1 0 0,0 0 0,-1 0 0,1 0 0,0 0 0,-1 0 0,1 1 0,0-1 0,-1 0 0,1 0 0,0 0 0,0 0 0,-1 0 0,1 1 0,0-1 0,-1 0 0,1 0 0,0 0 0,0 1 0,-1-1 0,-2 12 0,2 1 0,2-1 0,0 1 0,0 0 0,1 0 0,7 21 0,-4-10 0,32 123-162,5-2 0,8-2 0,107 221 0,-6-97-1146,-119-217-4071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06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0 324 24575,'0'0'0,"0"0"0,4-2 0,14-4 0,29-8 0,32-9 0,34-14 0,38-18 0,63-37-3176,-3-2-1839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0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24575,'2'86'-277,"27"163"-1,41 78-276,79 201-658,-72-271 797,-22-31 502,-49-185-374,-1 0-1,-2 1 1,-3 61 0,-7-35-4106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07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24575,'118'-6'0,"-65"6"0,-1 2 0,1 3 0,-1 2 0,89 24 0,-121-25 0,-1 1 0,0 1 0,-1 0 0,0 2 0,0 0 0,-1 1 0,0 1 0,16 15 0,-23-18 0,0 1 0,-1 0 0,-1 0 0,1 1 0,-2 0 0,1 1 0,-2-1 0,0 1 0,0 1 0,-1-1 0,0 1 0,-1 0 0,2 15 0,-4-15 1,-1-1 0,-1 1 0,0 0 0,0-1 0,-1 1 0,-1 0 1,0-1-1,-1 0 0,-1 1 0,1-1 0,-2 0 0,0-1 0,-9 18 0,-6 3-47,-1 0-1,-1-1 1,-32 33 0,-115 104-728,-12-14-51,155-132 369,-12 9-5510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0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24575,'-1'9'0,"1"-4"0,-17 251 0,16-217 0,0-28 0,0 11 0,1-1 0,4 37 0,-3-52 0,0 0 0,0 0 0,1 0 0,0 0 0,0-1 0,0 1 0,1 0 0,0-1 0,0 0 0,0 0 0,1 0 0,0 0 0,0 0 0,6 5 0,-4-5 0,2 0 0,-1 0 0,0 0 0,1-1 0,0 0 0,0-1 0,0 1 0,15 2 0,0-1 0,0-1 0,29 1 0,193-5-165,0-20-1831,-150 10-4034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08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24575,'0'0'0,"1"3"0,127 486-831,-86-345 657,61 253 181,-94-341-1206,-5-16-4795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09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24575,'11'1'0,"11"2"0,42 11 0,-2 6-205,-1 1 0,103 53 0,-74-24-103,86 61 0,-137-83 308,0 1 0,-2 1-1,33 36 1,-61-57-1,-1 1 1,-1-1-1,0 1 0,0 1 1,-1-1-1,0 1 0,-1 0 1,5 15-1,-8-17 1,0-1 0,0 0-1,-1 1 1,0-1 0,-1 1 0,0-1-1,0 1 1,-1-1 0,0 1 0,0-1 0,-1 0-1,-4 14 1,-1-7-32,1 0 0,-2 0 0,0 0 1,-1-1-1,0 0 0,-1 0 0,-1-1 0,-15 15 0,-5 0-145,0-1-1,-43 28 1,9-13-210,-3-2 1,-116 49 0,112-60-4586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1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0,2 6 0,5 13 0,8 21 0,8 21 0,3 17 0,2 10 0,-1 5 0,-2 0 0,-5-6 0,-1-12 0,-2-16 0,-4-17-8191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09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24575,'0'0'0,"4"0"0,13 2 0,20 5 0,27 2 0,31 2 0,26 3 0,12-1-1077,-8-3 1077,-24-3-7114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09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0 317 24575,'0'0'0,"6"0"0,17-2 0,35-4 0,53-13 0,63-22 0,56-23-3276,60-29 2283,-18 1-2929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38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 24575,'0'3'0,"-1"1"0,1-1 0,-1 1 0,0-1 0,0 0 0,-3 7 0,-2 5 0,-26 89-227,5 1 1,5 1-1,4 0 0,-7 207 0,25-265 229,2 0 0,1 0 0,13 59 0,-11-85-12,1 0 0,1 0 0,1-1 0,0 0 0,2 0 0,1-1 0,0 0 0,28 35 1,-27-40-26,2 0 1,0-1 0,0 0 0,2-1 0,-1-1 0,2-1 0,-1 0 0,1-1-1,1-1 1,0 0 0,36 11 0,-48-18 34,0 0 0,1-1 0,-1 0 0,0 0 0,1-1 0,-1 1 0,1-1 0,-1-1 0,1 1 0,-1-1 0,1 0 0,-1-1 0,0 0 0,0 0 0,1 0 0,-1 0 0,-1-1 0,1 0 0,0-1 0,-1 1 0,1-1 0,-1 0 0,0 0 0,-1 0 0,1-1 0,-1 0 0,0 0 0,7-10 0,-3 2 1,0 0 1,-1-1-1,0 0 1,-1 0-1,-1 0 0,0-1 1,4-26-1,-6 20 4,-1-1 0,0 1 0,-2-1 0,-5-42 0,-1 28 0,-2 0 1,-1 0-1,-2 1 0,-2 0 0,-1 1 0,-20-37 0,11 30 19,-2 1 0,-2 1 0,-1 2 0,-2 0 0,-64-60 0,67 73 6,-1 2 0,-1 0-1,-1 2 1,-1 1 0,-1 2-1,0 1 1,-1 1 0,-41-11-1,62 22-213,0 0 0,0 2-1,-1-1 1,1 2-1,-19-2 1,10 6-5759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3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 24575,'0'0'0,"0"0"0,0 0 0,0 0 0,-2-2 0,-1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39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896 539 24575,'0'-9'0,"0"-29"0,-7-64 0,4 89 0,1 1 0,-1 0 0,-1-1 0,0 2 0,-1-1 0,0 0 0,-1 1 0,0 0 0,-8-11 0,-3 1 0,0 1 0,-1 1 0,-1 1 0,-1 0 0,-1 2 0,-32-22 0,26 22 0,-1 1 0,0 1 0,-1 2 0,0 0 0,-37-8 0,36 13 0,-1 2 0,-1 0 0,-53 1 0,60 4 0,0 2 0,0 0 0,0 2 0,0 1 0,-26 9 0,43-12 0,1 1 0,-1 0 0,1 0 0,0 1 0,1 0 0,-1 0 0,0 1 0,1 0 0,-8 7 0,11-8 0,-1 0 0,1 1 0,0-1 0,0 1 0,1 0 0,-1-1 0,1 1 0,0 0 0,0 0 0,0 1 0,1-1 0,0 0 0,0 0 0,0 8 0,1-1 0,0 0 0,1 0 0,1 0 0,0-1 0,0 1 0,1-1 0,8 21 0,-1-9 0,1 0 0,23 35 0,-21-39 0,1 0 0,1 0 0,0-2 0,1 0 0,20 16 0,-22-22 0,1 0 0,1-1 0,-1 0 0,1-2 0,1 0 0,0 0 0,18 4 0,-13-6 0,1 0 0,-1-2 0,1-1 0,0-1 0,1 0 0,-1-2 0,0-1 0,42-7 0,-38 3 0,0-2 0,-1-1 0,0-1 0,0-1 0,-1-1 0,-1-1 0,27-18 0,-30 16 0,18-11 0,-38 25 0,0-1 0,-1 0 0,1 1 0,0 0 0,0-1 0,0 1 0,0-1 0,0 1 0,0 0 0,0 0 0,0 0 0,0 0 0,0 0 0,0-1 0,0 2 0,0-1 0,0 0 0,0 0 0,0 0 0,0 0 0,0 1 0,0-1 0,0 0 0,0 1 0,0-1 0,0 1 0,0-1 0,0 1 0,1 1 0,0 0 0,0 1 0,-1-1 0,1 1 0,-1 0 0,0 0 0,1 0 0,-1 0 0,0 0 0,0 4 0,6 29 0,-2-1 0,0 40 0,-5-73 0,8 315-644,-4-73-221,14-5 890,-14-212-70,0-1 0,13 41 0,-13-55-105,1-1 0,0 0 0,0 0 0,1-1 0,0 0 0,1 0-1,14 16 1,17 9-5169,-38-35 5267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39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1287 178 24575,'-3'-8'0,"-2"0"0,-1 0 0,0 0 0,0 0 0,-1 1 0,0 0 0,0 0 0,-1 1 0,0 0 0,0 0 0,0 1 0,-1 0 0,-14-6 0,-7-1 0,0 1 0,-51-10 0,17 9-113,0 2 0,0 3 0,-1 3 0,1 3 0,-1 3 0,0 3 0,1 2 0,-112 28 0,141-25 113,0 1 0,1 2 0,-41 21 0,60-26 0,1 0 0,0 1 0,1 0 0,0 1 0,1 1 0,0 0 0,1 1 0,0 0 0,-14 20 0,21-27 0,1 0 0,0 1 0,1-1 0,-1 1 0,1-1 0,0 1 0,1 0 0,-1 0 0,0 11 0,2-13 0,0 1 0,0-1 0,0 1 0,1-1 0,0 1 0,0-1 0,0 1 0,1-1 0,-1 0 0,1 0 0,0 0 0,0 0 0,5 7 0,-1-3 46,1 0 0,0-1 1,1 1-1,0-1 0,0-1 0,0 1 1,1-1-1,0-1 0,0 0 0,11 5 1,-1-2 54,0-1 1,1-1 0,0-1 0,26 4-1,-12-5-101,-1-2 0,1-1 0,0-1 0,56-9 0,131-37 0,-122 23 0,-91 21 0,4-1 0,0 1 0,17-1 0,-25 2 0,-1 1 0,1 0 0,-1 1 0,0-1 0,1 1 0,-1-1 0,0 1 0,1 0 0,-1 0 0,0 1 0,0-1 0,0 1 0,4 2 0,-4-1 0,1-1 0,-1 1 0,0 0 0,-1 1 0,1-1 0,0 1 0,-1-1 0,0 1 0,3 5 0,1 5 0,6 22 0,3 19 1,11 83 0,-3 62-685,-17-138 139,-2-27 461,23 202-271,18-3-1171,-34-193-3473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40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24575,'18'-1'0,"-1"0"0,0-1 0,25-7 0,50-18 0,-79 23 0,58-21 0,80-40 0,60-50 0,-198 106 0,-13 9 0,0 0 0,0 0 0,0 0 0,0 0 0,0 0 0,0 0 0,0 0 0,0 0 0,0 0 0,0 0 0,0 0 0,-1 0 0,1 0 0,0 0 0,0 0 0,0 0 0,0 0 0,0 0 0,0 0 0,0 0 0,0 0 0,0 0 0,0 0 0,0 0 0,0 0 0,0 0 0,0 0 0,-1-1 0,1 1 0,0 0 0,0 0 0,0 0 0,0 0 0,0 0 0,0 0 0,0 0 0,0 0 0,0 0 0,0 0 0,0 0 0,0-1 0,0 1 0,0 0 0,0 0 0,0 0 0,0 0 0,0 0 0,0 0 0,0 0 0,0 0 0,0 0 0,1 0 0,-1 0 0,0-1 0,0 1 0,0 0 0,0 0 0,0 0 0,0 0 0,0 0 0,0 0 0,0 0 0,-6 0 0,-1 1 0,1 0 0,0 0 0,0 0 0,-8 4 0,0-1 0,-321 107 0,311-102 0,20-7 0,8 0 0,15-3-194,30-3-1,-28 1-781,43-4-5850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41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1 24575,'-3'0'0,"1"0"0,0 1 0,-1-1 0,1 1 0,0 0 0,-1 0 0,1 0 0,0 0 0,0 0 0,0 0 0,0 0 0,-2 2 0,-1 0 0,-22 16 5,1 1-1,1 1 0,1 1 1,-24 28-1,6-1-154,-41 65-1,41-50-75,4 2-1,2 2 0,-28 76 0,45-93 146,2 0 0,3 1-1,1 1 1,4 0 0,-5 65-1,13-90 24,1 0-1,1 1 1,2-1-1,1 1 1,1-1-1,13 42 0,-10-48 14,0-2-1,1 1 1,1-1-1,1-1 1,1 0-1,1 0 1,0-1-1,29 29 1,-28-33 31,1-2 1,0 1 0,1-2 0,0 0 0,1 0 0,0-2 0,23 9-1,-28-13 6,1 0-1,0-2 0,0 1 0,0-2 1,0 0-1,1 0 0,-1-1 0,0-1 1,1-1-1,-1 1 0,19-5 0,-18 2 102,0-1 0,0-1 0,0-1 0,0 0 0,-1 0 0,0-1 0,0-1 0,-1 0 0,0-1 0,0 0 0,-1-1 0,0 0 0,14-19 0,-17 20-17,-1-1 0,-1 0-1,1 0 1,-1-1 0,-1 1-1,0-1 1,-1-1 0,0 1-1,-1-1 1,0 1 0,0-1-1,-2 0 1,1 0 0,-1 0-1,-1 0 1,0 0 0,-3-13-1,1 13-70,0 0-1,-1 0 0,-1 0 1,0 0-1,-1 1 0,0 0 1,0 0-1,-1 0 0,-14-18 1,15 23-5,-1 0-1,1 0 1,-1 1 0,0-1 0,0 2 0,0-1-1,-1 1 1,0-1 0,0 2 0,0-1-1,0 1 1,0 0 0,-1 1 0,1 0 0,-1 0-1,-11-1 1,8 2 8,0 1-1,0 0 1,0 1-1,0 0 1,1 1-1,-1 0 1,0 1-1,1 0 1,0 0-1,-1 1 1,1 1-1,1 0 1,-1 0-1,1 1 1,-14 10-1,2 1-304,1 2 0,1 0 0,0 1 0,-30 45 0,5 1-6529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42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24575,'3'-9'0,"-1"5"0,1 1 0,0-1 0,0 0 0,0 1 0,1-1 0,-1 1 0,1 0 0,0 0 0,0 0 0,0 1 0,6-4 0,1 1 0,0 0 0,1 1 0,16-4 0,-14 5 0,0 1 0,0 0 0,0 1 0,0 0 0,0 2 0,0-1 0,1 2 0,-2 0 0,1 0 0,0 2 0,23 7 0,-29-7 0,-1-1 0,0 1 0,0 0 0,0 0 0,0 1 0,-1 0 0,1 0 0,-1 1 0,7 9 0,-9-10 0,0 0 0,0 1 0,-1 0 0,0-1 0,0 1 0,-1 1 0,0-1 0,0 0 0,0 0 0,0 1 0,-1-1 0,0 14 0,-1-9 0,0 1 0,-1-1 0,-1 1 0,0-1 0,0 1 0,-8 20 0,-33 61 0,9-24 0,33-65 0,-1-1 0,1 1 0,0-1 0,-1 1 0,2 0 0,-1-1 0,0 1 0,1 0 0,0 0 0,0 0 0,0-1 0,0 1 0,1 0 0,-1 0 0,1-1 0,0 1 0,0 0 0,0-1 0,1 1 0,-1-1 0,1 1 0,0-1 0,0 0 0,0 0 0,1 0 0,2 4 0,49 50 0,-36-40 0,29 37 0,-42-47 0,-1-1 0,0 1 0,0 0 0,0 0 0,-1 1 0,0-1 0,-1 1 0,0-1 0,0 1 0,1 8 0,-2-4 0,-1 0 0,-1 0 0,0-1 0,-1 1 0,0 0 0,0-1 0,-1 1 0,-1-1 0,0 0 0,0 0 0,-8 12 0,-3 4 0,-1-1 0,-1-1 0,-24 27 0,12-19-195,-1-2 0,-2-1 0,-2-1 0,0-2 0,-2-2 0,-55 31 0,65-42-6631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42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1016 0 24575,'-6'1'0,"0"-1"0,0 1 0,0 0 0,0 0 0,0 1 0,0 0 0,1 0 0,-8 3 0,-17 9 5,0 2 0,-36 23 0,-52 48-259,40-23-46,3 4-1,3 2 1,-91 117 0,-152 266-821,307-441-4509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1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0,2 0 0,14 0 0,14 0 0,1 0-8191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42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24575,'0'0'0,"0"4"0,0 7 0,4 10 0,7 15 0,5 7 0,0-3-8191</inkml:trace>
  <inkml:trace contextRef="#ctx0" brushRef="#br0" timeOffset="1">1031 1129 24575,'0'0'0,"0"0"0,0 0 0,0 2 0,0 1 0,0-1 0,0 0 0,0-2 0,2-4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43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223 638 24575,'-2'0'0,"1"1"0,-1-1 0,1 1 0,0-1 0,-1 1 0,1 0 0,0 0 0,-1 0 0,1 0 0,0 0 0,0 0 0,0 0 0,0 0 0,0 0 0,0 0 0,-1 2 0,-1 1 0,-9 10 0,1 1 0,1 0 0,0 1 0,1 0 0,1 1 0,-9 23 0,10-19 0,0 1 0,2 0 0,0 0 0,-2 44 0,7-54 0,0 1 0,1 0 0,1-1 0,0 1 0,1-1 0,0 0 0,0 0 0,2 0 0,8 18 0,-4-14 0,0-1 0,0-1 0,1 1 0,1-2 0,0 0 0,18 16 0,-6-10 0,-21-18 0,-1 0 0,1 0 0,-1 0 0,1 0 0,0-1 0,-1 1 0,1-1 0,0 1 0,-1-1 0,1 1 0,0-1 0,0 0 0,1 0 0,-2 0 0,0 0 0,-1 0 0,1 0 0,-1-1 0,1 1 0,-1 0 0,1 0 0,-1-1 0,1 1 0,-1 0 0,1-1 0,-1 1 0,1 0 0,-1-1 0,1 1 0,-1-1 0,0 1 0,1-1 0,-1 1 0,0-1 0,1 1 0,-1-1 0,0 1 0,0-1 0,0 1 0,1-1 0,-1 0 0,0 1 0,0-2 0,1-3 0,-1 0 0,0 0 0,0-1 0,0 1 0,0 0 0,-3-8 0,-10-36 0,9 34 0,-81-240-625,13 42 150,9-15 430,53 179 17,1-2 0,-2-81 0,10 117 22,2 1-1,0-1 1,0 1-1,6-22 1,-6 31 6,0 1 0,1-1 1,-1 1-1,1 0 0,1-1 1,-1 1-1,0 0 1,1 0-1,0 1 0,0-1 1,0 0-1,0 1 0,1 0 1,-1 0-1,1 0 0,0 0 1,5-3-1,-4 4 0,0 0 0,0 0 0,0 0 0,1 1 0,-1 0 0,0 0 0,1 0 0,-1 0 0,0 1 0,1 0 0,6 1 0,-1 0 0,0 1 0,-1 1 0,1 0 0,-1 0 0,12 6 0,-3 0-28,1 1 0,-2 1 0,1 1 0,-2 1 0,0 1 0,0 0 0,24 28 0,-13-9-77,-1 1 1,-3 1 0,22 40 0,-14-16-61,-3 2 1,33 100 0,-35-70-254,20 119 1,-8 100-370,-21-3 439,-15-199 251,4 91-344,-2-137 301,15 69 0,-5-68 90,-12-56 241,-1 0 0,1 0-1,0-1 1,1 1 0,-1-1 0,8 9-1,-2-7 284,-9-8-427,0 0 0,0 0 1,0 0-1,1 1 0,-1-1 0,0 0 0,0 0 0,0 0 0,1 0 0,-1 0 0,0 0 0,0 0 0,0 0 0,1 0 0,-1 0 0,0 0 0,0 0 0,1 0 0,-1 0 0,0 0 0,0 0 0,0 0 0,1 0 0,-1 0 0,0 0 0,0-1 0,1 0 14,-1 1 0,0-1 0,1 0 0,-1 0 1,0 0-1,0 0 0,0 0 0,0 0 0,0 1 0,0-1 0,0 0 0,0 0 0,0 0 0,0 0 0,0 0 0,-1 0 0,1 0 0,0 1 0,-1-1 0,0-1 0,-4-11 57,-1 0-1,-1 0 0,0 0 0,-1 1 0,0 0 0,-1 1 0,-13-13 0,-9-7-152,-40-31-1,-40-22 36,-4-4 0,86 65 0,-46-52 0,67 65 0,0 0 0,1 0 0,0 0 0,-11-22 0,16 25 0,-1 0 0,1 0 0,0 0 0,0 0 0,1 0 0,0-1 0,0 1 0,0 0 0,2-12 0,0 9 1,1 0 0,0 0-1,1 0 1,0 0 0,0 0-1,1 1 1,0 0 0,8-14-1,0 6-62,0-1-1,1 2 1,21-21-1,-11 14-262,2 2 0,50-35 0,102-45-1040,11 11-4175,-186 89 5473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44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 24575,'0'3'0,"1"54"0,3 0 0,22 108 0,-7-90 0,44 115 0,-18-88 0,-40-92 0,1-1 0,0 0 0,0 0 0,1 0 0,1 0 0,-1-1 0,16 12 0,-20-18 0,0 0 0,0 1 0,1-1 0,-1-1 0,0 1 0,1-1 0,0 1 0,-1-1 0,1 0 0,0 0 0,-1 0 0,1-1 0,0 0 0,0 1 0,0-1 0,0-1 0,-1 1 0,1 0 0,0-1 0,5-1 0,-5 0 0,0 0 0,0 1 0,0-2 0,0 1 0,0 0 0,-1-1 0,1 1 0,-1-1 0,0 0 0,1-1 0,-1 1 0,-1 0 0,1-1 0,0 1 0,-1-1 0,0 0 0,3-6 0,-2 1 0,0 0 0,-1-1 0,0 1 0,0 0 0,-1-1 0,0 0 0,0 1 0,-1-1 0,-1 0 0,0 1 0,0-1 0,-1 1 0,0-1 0,0 1 0,-5-10 0,0-1 0,-2 1 0,0 1 0,-1 0 0,0 0 0,-2 1 0,-15-19 0,5 12-36,-1 1 0,-1 1-1,0 1 1,-2 0 0,-1 2-1,0 2 1,-1 0 0,-1 2-1,0 1 1,-1 1 0,-1 2-1,0 0 1,0 3 0,-55-9-1,67 15-218,1 1 1,0 0-1,0 1 0,-23 3 0,11 4-6117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44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44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69 236 24575,'0'5'0,"1"6"0,0-1 0,0 1 0,1-1 0,0 1 0,1-1 0,0 0 0,1 0 0,9 18 0,0-5 0,1-1 0,25 30 0,-23-32 0,1-1 0,0-1 0,2-1 0,0-1 0,1 0 0,0-1 0,30 15 0,-37-23 0,1 0 0,0-2 0,0 1 0,1-2 0,0 0 0,-1-1 0,1 0 0,1-1 0,-1-1 0,0 0 0,0-1 0,0-1 0,22-3 0,-22 1 0,0-1 0,0 0 0,0-1 0,-1-1 0,0 0 0,0-1 0,0 0 0,-1-1 0,0-1 0,17-15 0,-23 18 0,-1 0 0,0 0 0,0-1 0,-1 0 0,0 0 0,0 0 0,0 0 0,-1-1 0,-1 0 0,1 0 0,-1 0 0,0 0 0,-1-1 0,0 1 0,0 0 0,-1-1 0,0 0 0,-1 1 0,1-1 0,-2-10 0,-1 7 1,0 1 0,-1 0 0,0 0 0,-1 0 0,0 0 0,0 1 0,-7-11 0,2 6-5,0 1-1,-1 0 1,-1 0-1,-14-14 0,3 8-123,-1 0 0,0 2 0,-2 0 0,0 2-1,-30-15 1,28 18 117,0 1-1,-1 1 0,-1 1 1,1 2-1,-2 1 1,-48-5-1,58 10-124,0 1 0,0 1 0,0 0 0,0 2 0,0 1 0,0 0 0,1 1 0,-1 1 0,1 1 0,-33 15-1,7 5-5689,45-26 5822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4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24575,'0'0'0,"4"5"0,8 18 0,14 35 0,16 55 0,10 54 0,12 68-3276,-5-4-1639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4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24575,'0'0'0,"2"0"0,14 0 0,29-2 0,37-5 0,43-8 0,74-11 0,4-2-8191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47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24575,'0'0'0,"2"0"0,6 2 0,12 2 0,17 3 0,29-2 0,32-6 0,22-4 0,12-7-1138,8-5 1138,-3-4 0,-8-2 0,-11-3 0,-22 1 0,-25 5-7053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4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24575,'0'6'0,"1"5"0,0 1 0,1 0 0,0 0 0,1-1 0,0 1 0,1-1 0,5 11 0,2 3 0,29 45 0,-26-49 0,1 0 0,1-1 0,0-1 0,2 0 0,0-1 0,1-2 0,32 23 0,-41-32 0,1-1 0,0-1 0,0 0 0,0 0 0,0-1 0,1 0 0,20 3 0,-23-6 0,0 0 0,-1-1 0,1 0 0,0-1 0,-1 0 0,1 0 0,-1 0 0,1-1 0,-1-1 0,0 1 0,15-8 0,-15 5 0,0 1 0,0-2 0,-1 1 0,0-1 0,0 0 0,0 0 0,-1-1 0,0 0 0,-1 0 0,1 0 0,-1-1 0,-1 0 0,1 0 0,-1 0 0,-1 0 0,1-1 0,-1 0 0,-1 1 0,0-1 0,2-17 0,-3 18 0,-1 1 0,1 0 0,-1-1 0,-1 1 0,0-1 0,0 1 0,0 0 0,-1 0 0,0-1 0,0 1 0,-1 0 0,0 1 0,0-1 0,0 0 0,-1 1 0,0 0 0,-1 0 0,1 0 0,-1 0 0,0 1 0,0 0 0,-1 0 0,0 0 0,0 1 0,0 0 0,-8-5 0,4 5-8,1 0 0,-1 0 0,0 1 0,0 0 0,0 0 0,-1 1 0,1 1 0,-1 0 0,-16 0 0,13 2 33,1 1 0,0 0 0,-1 0 0,1 1 0,0 1 0,0 0 0,-13 7 0,13-5-124,0 1 0,1 0 0,0 1 0,0 0 0,0 1 0,1 0 0,1 1 0,0 0 0,0 1 0,1 0 0,0 0 0,1 1 0,0 0 0,-12 26 0,4 11-5439,13-40 4249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48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24575,'0'0'0,"0"0"0,0 0 0,0-2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34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0,1 4 0,4 4 0,0 2-8191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14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24575,'0'6'0,"6"33"0,19 68 0,-14-63 0,13 48-71,129 551-855,-32 125-513,-85 5 512,-38-715-3901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49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1035 125 24575,'-3'-3'0,"-11"-10"2,-1 2-1,0 0 0,-1 1 0,0 0 1,-1 1-1,0 1 0,0 0 1,0 2-1,-27-7 0,12 5-33,0 2 0,0 2 1,0 1-1,-51 1 0,30 5-72,1 2-1,0 3 1,1 2 0,0 2-1,0 2 1,-78 34 0,107-38 104,-1 1 0,2 1 0,-22 16 0,35-22 0,0 0 0,1 0 0,0 1 0,0 0 0,1 0 0,0 1 0,0-1 0,0 1 0,1 1 0,-6 13 0,10-19 16,-1 1 0,1-1 0,0 1 1,0 0-1,1 0 0,-1-1 1,1 1-1,0 0 0,-1 0 0,2 0 1,-1 0-1,0-1 0,1 1 1,0 0-1,0 0 0,0-1 1,0 1-1,4 6 0,-2-6 28,0 1-1,0-1 1,1 0 0,-1 0-1,1 0 1,0 0-1,0-1 1,0 1 0,1-1-1,-1 0 1,1-1 0,9 5-1,2-1-43,0 0 0,1-1 0,-1-1 0,1-1 0,0-1 0,0 0 0,0-1 0,0 0 0,0-2 0,26-3 0,-12-1 0,0-2 0,0-1 0,-1-1 0,53-25 0,-65 26 0,68-29 0,-84 36 0,-1 0 0,0 1 0,0-1 0,0 1 0,0 0 0,0-1 0,1 1 0,-1 0 0,0 0 0,0 0 0,1 0 0,-1 0 0,0 0 0,0 0 0,1 0 0,-1 0 0,0 1 0,0-1 0,0 0 0,1 1 0,1 0 0,-2 1 0,1 0 0,-1-1 0,0 1 0,0 0 0,0 0 0,0 0 0,0 0 0,0 0 0,0 0 0,-1 0 0,1 0 0,0 4 0,21 138 0,-9-49 0,15 73-643,59 191 0,-72-309 694,22 47-1,-30-82-206,0-1-1,1 0 1,0-1-1,1 1 1,0-2-1,1 1 1,17 15-1,1-7-5597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4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682 576 24575,'0'-5'0,"-2"-2"0,0 0 0,-1 0 0,1 0 0,-8-12 0,8 14 0,-24-40 0,-2 1 0,-2 0 0,-1 3 0,-3 1 0,-1 1 0,-76-65 0,84 83 0,0 0 0,-1 2 0,-1 1 0,-1 2 0,-1 1 0,0 1 0,-49-15 0,78 29 0,-5-3 0,0 2 0,1-1 0,-1 1 0,0 0 0,-13 0 0,19 1 0,0 0 0,0 1 0,-1-1 0,1 0 0,0 1 0,0-1 0,0 1 0,-1-1 0,1 1 0,0-1 0,0 1 0,0 0 0,0-1 0,0 1 0,-2 2 0,2-2 0,1 0 0,-1 1 0,0-1 0,0 1 0,1-1 0,-1 1 0,1-1 0,-1 1 0,1 0 0,0-1 0,-1 1 0,1-1 0,0 1 0,0 0 0,1 2 0,-1 4 0,2 1 0,0-1 0,0 0 0,0 0 0,5 10 0,4 7 0,24 40 0,43 51-342,148 164-1401,55 79 1075,-262-331 633,-1 0 1,-1 2-1,18 44 0,-32-65 30,0 0 0,0 0 1,-1 0-1,0 0 0,1 14 0,-3-21 21,0 1-1,0 0 1,0 0-1,-1-1 1,1 1-1,-1 0 1,1-1-1,-1 1 0,0 0 1,0-1-1,0 1 1,0-1-1,-1 1 1,1-1-1,-1 0 1,1 0-1,-1 1 1,0-1-1,0 0 1,0 0-1,0-1 1,-3 3-1,1-1 118,-1-1-1,0 1 1,0-1 0,-1 0-1,1-1 1,0 1-1,-1-1 1,1 0 0,0 0-1,-1-1 1,1 0 0,-10 0-1,2-1 6,0-1-1,1 0 0,-1-1 0,-18-7 0,18 5-126,1 0-1,0-1 1,0-1-1,1 0 1,0 0-1,0-1 1,1-1 0,0 0-1,0 0 1,1-1-1,0 0 1,1 0-1,0-1 1,1 0-1,-7-15 1,6 11-12,2 0 0,0-1-1,0 0 1,2 0 0,0 0 0,1-1 0,0 0 0,2 1 0,0-1 0,0 0-1,5-31 1,1 14-116,3 0-1,0 1 1,2 1-1,17-36 1,67-119-1761,-32 85-3848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5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24575,'5'-8'0,"3"1"0,0 0 0,1 0 0,0 1 0,17-10 0,43-16 0,-62 29 0,176-68 0,-146 59 0,0 1 0,0 3 0,44-5 0,-71 12 0,-1 0 0,1 1 0,0 0 0,-1 0 0,14 4 0,-20-4 0,-1 1 0,1 0 0,0-1 0,-1 1 0,1 1 0,-1-1 0,1 0 0,-1 1 0,1-1 0,-1 1 0,0 0 0,0-1 0,0 1 0,0 0 0,0 0 0,0 1 0,-1-1 0,1 0 0,-1 1 0,1-1 0,-1 1 0,2 4 0,-1 2 0,0 0 0,0-1 0,-1 1 0,0 0 0,-1 0 0,-1 14 0,-10 55 0,-3-19 0,-32 87 0,29-96 0,13-40 0,1 1 0,0 0 0,1 1 0,0-1 0,0 12 0,2-16 0,0 0 0,1 0 0,0 0 0,0 0 0,0 0 0,1 0 0,0-1 0,0 1 0,6 9 0,2 2 0,1 1 0,1-2 0,20 24 0,47 43 0,-50-55 0,-1 1 0,33 46 0,-57-72 0,-1 1 0,0 0 0,-1 0 0,1 0 0,-1 0 0,0 0 0,0 1 0,0-1 0,-1 0 0,0 1 0,0 0 0,0-1 0,-1 1 0,0-1 0,0 1 0,0 0 0,-1-1 0,0 1 0,0-1 0,-3 10 0,-1-2 0,-1-1 0,-1 1 0,0-2 0,0 1 0,-1-1 0,-18 20 0,13-17 0,-1 0 0,-1-1 0,0-1 0,-22 14 0,27-20 0,1-1 0,-1 0 0,-1 0 0,1-1 0,-1-1 0,0 1 0,1-2 0,-1 1 0,-22 0 0,31-3-136,-1 0-1,1 0 1,-1 0-1,1 0 1,-1-1-1,1 1 1,0-1-1,-1 0 0,-2-1 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53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24575,'10'0'0,"-4"0"0,55 1 0,87 12 0,-117-8 0,0 1 0,0 2 0,-1 1 0,47 21 0,-63-23 0,0 0 0,0 1 0,0 1 0,-1 0 0,-1 1 0,0 1 0,0 0 0,15 19 0,-19-21 0,-1 1 0,-1 0 0,1 1 0,-2-1 0,0 1 0,0 1 0,-1-1 0,0 1 0,-1-1 0,0 1 0,-1 0 0,1 12 0,-3 0-17,0 0 1,-1-1-1,-2 1 0,0-1 0,-11 36 0,-3-4-484,-27 60-1,-10 0 16,-5-2-1,-108 156 1,151-247-5142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9:53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24575,'0'0'0,"6"0"0,13 0 0,20 2 0,27-1 0,36-5 0,33-5 0,8-1-1423,-22 0-5345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04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24575,'-2'6'0,"-5"20"0,0 0 0,-4 46 0,6-37 0,-40 311 0,37-236 0,7 130 0,22-39 0,-13-162 0,1 0 0,29 75 0,-33-102 0,1 0 0,0 0 0,14 20 0,-15-26 0,-1-1 0,1 0 0,0 0 0,0 0 0,1 0 0,-1-1 0,1 0 0,12 6 0,-10-6 8,0-1 0,1 0-1,-1-1 1,1 0 0,0 0 0,16 1-1,-8-2-480,0-2 0,28-3 0,30-11-6353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04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 24575,'0'0'0,"0"0"0,0 0 0,0 0 0,0 0 0,2 0 0,6 0 0,12 0 0,15-4 0,21-8 0,26-14 0,19-14 0,10-12 0,2-6-847,-13 3 847,-24 11-7344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0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24575,'0'0'0,"0"4"0,2 6 0,4 9 0,6 3 0,3 3 0,6-2 0,5-2 0,3-3 0,7-3 0,14-4 0,16-6 0,13-5 0,6-7 0,-3-5 0,-12-4 0,-17 2-8191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05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24575,'0'0'0,"0"0"0,8 0 0,19 0 0,29-2 0,21 0 0,3 0 0,-11 0-8191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05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487 208 24575,'6'0'0,"0"1"0,0 0 0,0 0 0,0 0 0,0 1 0,0-1 0,0 2 0,-1-1 0,1 0 0,-1 1 0,0 0 0,0 1 0,0-1 0,6 6 0,-8-6 0,0 0 0,0 0 0,0 0 0,0 0 0,-1 1 0,1-1 0,-1 1 0,0-1 0,0 1 0,0 0 0,-1 0 0,1 0 0,-1 0 0,0 0 0,0 0 0,0 0 0,-1 1 0,0-1 0,1 0 0,-2 9 0,0-8 0,0 0 0,0 0 0,-1 0 0,1 0 0,-1 0 0,-1-1 0,1 1 0,0 0 0,-1-1 0,0 0 0,0 1 0,-6 5 0,4-5 0,-1-1 0,1 1 0,-1-1 0,0 0 0,-1 0 0,1-1 0,-1 0 0,-7 3 0,-3-1 0,0 0 0,-1-2 0,1 0 0,-1-1 0,1 0 0,-30-3 0,23 0 0,1-1 0,-1-1 0,1-1 0,0-2 0,0 0 0,1-1 0,0-2 0,0 0 0,1-1 0,0-1 0,-22-15 0,35 20 0,1 0 0,-1-1 0,1 1 0,0-2 0,-10-13 0,14 18 0,1-1 0,0 0 0,0 0 0,0-1 0,0 1 0,0 0 0,1-1 0,0 1 0,0-1 0,0 1 0,0-1 0,1 1 0,0-1 0,0-5 0,1 2 0,1 1 0,-1 0 0,1 0 0,1 0 0,-1 0 0,1 1 0,0-1 0,1 1 0,-1-1 0,8-8 0,-1 3 0,0 0 0,1 1 0,0 0 0,14-9 0,-10 9 2,1 1 0,0 0 0,1 1-1,0 1 1,0 1 0,1 0 0,-1 1-1,2 1 1,-1 1 0,1 0 0,28-1 0,-18 4-89,-1 1-1,0 1 1,1 2 0,-1 0 0,0 2 0,0 1 0,28 11 0,-32-8 70,0 1 0,-1 1 0,0 0 0,-1 2 1,0 1-1,-1 1 0,21 19 0,-19-13 11,-1 2 1,-1 0-1,-1 1 0,-1 1 1,22 39-1,-21-28 10,-2 2-1,-2 0 0,-1 1 1,-2 1-1,-2 0 0,-1 0 1,-2 1-1,-2 1 1,1 50-1,-7-61-3,-1 1 0,-1 0 0,-11 52 0,7-60 0,-1 0 0,0-1 0,-2-1 0,-1 1 0,-16 27 0,8-23-4,0-1 0,-1-1 0,-2-1 0,-1 0 0,0-2 0,-2-1 1,0 0-1,-1-2 0,-2-1 0,-40 21 0,52-31 2,1-1-1,-1-1 1,-27 7 0,38-12 2,-1 0 0,0 0 0,0 0 0,0-1 0,0 0 0,0 0 0,1 0 0,-1 0 0,0-1 0,0 0 0,0 0 0,0 0 0,1-1 0,-1 1 0,-8-5 0,10 4 36,0 0-1,1-1 1,-1 1 0,0-1-1,1 1 1,0-1-1,0 0 1,-1 0 0,2 0-1,-1 0 1,0-1-1,1 1 1,-1 0 0,1-1-1,0 1 1,0-1-1,0 1 1,1-1-1,-1-5 1,0-2-12,1 1-1,0-1 1,1 0-1,1 1 1,3-17-1,0 8-22,2 1 0,-1 1 0,2-1 0,0 1-1,1 1 1,1-1 0,1 2 0,0-1 0,1 1-1,0 1 1,24-21 0,-22 23-1,0 1 0,0 0 0,2 1 0,-1 0 0,1 2 0,0 0 0,1 0 0,0 1 0,0 2-1,1-1 1,-1 2 0,26-3 0,-17 5-38,1 2 0,-1 1 0,1 2-1,-1 0 1,0 1 0,0 2 0,-1 1 0,34 13-1,-17-3-29,-1 2-1,-1 1 0,-1 3 0,40 29 0,-37-20-556,39 39 0,-43-33-5628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1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35 24575,'14'-13'0,"-8"10"0,0 0 0,1 1 0,-1 0 0,1 0 0,0 0 0,12 0 0,18-2 0,2 3 0,-1 1 0,0 1 0,0 3 0,0 1 0,55 15 0,-70-14 0,-1 1 0,-1 1 0,1 1 0,-1 1 0,-1 1 0,0 1 0,0 1 0,-2 0 0,32 30 0,-39-33 0,-1 1 0,-1 0 0,0 0 0,0 1 0,-1 0 0,-1 1 0,0 0 0,-1 0 0,0 0 0,-1 1 0,0 0 0,-1 0 0,-1 0 0,0 1 0,-1-1 0,0 27 0,-3-24-8,-1 0-1,0-1 0,-1 1 1,-1-1-1,-1 1 0,0-1 1,-1 0-1,-11 21 0,0-7-152,-1-1-1,-1-1 1,-29 33-1,10-19-71,-1-2 0,-3-1 1,-1-3-1,-2-1 0,-54 32 0,8-14 128,-179 75 0,231-111 105,26-10-976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06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115 170 24575,'3'3'0,"30"35"0,2-2 0,2-2 0,0-1 0,3-2 0,0-2 0,82 45 0,-105-65 0,1-1 0,0 0 0,1-1 0,27 6 0,-40-11 0,0-1 0,0 0 0,1-1 0,-1 0 0,0 1 0,1-2 0,-1 1 0,0-1 0,0 0 0,1 0 0,-1-1 0,0 0 0,0 0 0,0 0 0,-1-1 0,1 0 0,8-5 0,-10 4 0,1 0 0,-1 0 0,1 0 0,-1 0 0,0-1 0,-1 1 0,1-1 0,-1 0 0,0 0 0,0 0 0,-1-1 0,4-7 0,-4 5 0,0 1 0,-1-1 0,0 0 0,0 0 0,0 0 0,-1 1 0,0-1 0,-3-12 0,1 5 0,-2 0 0,0 0 0,-1 0 0,0 1 0,-2 0 0,1 0 0,-2 1 0,1-1 0,-12-12 0,9 13 0,-1 0 0,-1 1 0,0 0 0,-1 1 0,0 0 0,0 1 0,-17-9 0,12 9 0,-1 1 0,0 1 0,0 0 0,-1 2 0,-26-6 0,17 7 0,1 1 0,-1 2 0,0 0 0,0 2 0,0 2 0,0 0 0,0 2 0,-41 11 0,49-10 0,-21 10 0,35-12 0,0 0 0,1 0 0,-1 1 0,1 0 0,0 0 0,-7 7 0,11-10 3,1 0 0,0 0-1,0 0 1,0 0 0,0 1-1,0-1 1,0 0 0,0 1-1,0-1 1,1 1 0,-1-1-1,0 1 1,1-1 0,0 1-1,-1-1 1,1 1 0,0 0-1,-1-1 1,1 1-1,0-1 1,0 1 0,1 0-1,-1-1 1,0 1 0,0 0-1,1-1 1,-1 1 0,1-1-1,-1 1 1,1-1 0,0 1-1,0-1 1,1 3 0,2 1-211,1 1 0,-1-1 0,1 0 0,1-1 0,-1 1 0,8 5 0,28 16-6618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0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24575,'0'0'0,"0"2"0,6 6 0,17 10 0,27 11 0,23 6 0,14 1 0,13-1 0,12-6 0,7-5-674,-3-9 674,-8-8 0,-16-10 0,-20-7 0,-21 0-7517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06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24575,'0'0'0,"0"4"0,3 12 0,10 23 0,12 31 0,10 37 0,6 23 0,0 14-1311,-4 6 1311,-4-1 0,-6-9 0,-5-17 0,-5-23 0,-2-24 0,-1-18 0,0-18 0,-4-15-6880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07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24575,'0'0'0,"0"2"0,0 4 0,2 5 0,2 3 0,1-1-8191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0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24575,'0'0'0,"2"0"0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12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0,5 0 0,0 0 0,-1 0 0,1 1 0,7 1 0,-10-1 0,0-1 0,0 1 0,0 1 0,1-1 0,-1 0 0,0 0 0,0 1 0,-1-1 0,1 1 0,0 0 0,2 3 0,5 6 0,-1 0 0,0 0 0,10 23 0,15 43 0,-23-52 0,-1-1 91,95 227-806,15-5-203,-31-92 786,111 147-1,-180-275 115,1-1 0,28 28 1,-45-50 10,0 0 1,0 0 0,0-1-1,1 0 1,-1 1 0,1-1-1,-1 0 1,1-1 0,6 3-1,-8-3 19,-1-1 0,1 0 0,-1 0-1,1 0 1,0 0 0,-1 0-1,1 0 1,-1-1 0,1 1-1,0-1 1,-1 1 0,1-1 0,-1 1-1,1-1 1,-1 0 0,0 1-1,1-1 1,-1 0 0,0 0-1,0 0 1,1 0 0,-1-1-1,0 1 1,0 0 0,0 0 0,1-3-1,3-3 153,-1-1 1,1 1-1,-2-1 0,6-15 0,8-39 278,-1-21-494,-3-1-1,-4 1 1,-3-122-1,-34-255-221,19 352 259,3 0-1210,6 91-4897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12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24575,'0'0'0,"0"0"0,2 0 0,13 0 0,21 2 0,25 0 0,15-1 0,4-4 0,-2-2 0,-3-5 0,-3-6 0,0-8 0,-6-2 0,-15 4-8191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13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24575,'0'0'0,"0"0"0,2 0 0,12 2 0,27 2 0,32 3 0,35 0 0,37-5 0,20-8-1752,-10-6 1752,-31 0-6439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13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24575,'0'6'0,"97"777"-819,-49-519-410,-41-237-4914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14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2 0,0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15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24575,'0'0'0,"0"0"0,0 6 0,-5 138-158,-25 163-1,-45 137-171,73-432 330,-1 3 0,-6 33 0,-3 50 0,12-93 24,0 0-1,0 0 1,0 0 0,1 0-1,-1 0 1,1 0-1,3 8 1,-3-10-2,0 0 0,0-1 0,1 1 0,-1-1-1,1 0 1,0 1 0,0-1 0,0 0 0,0 0 0,0 0 0,0 0 0,0-1 0,0 1 0,1 0-1,2 0 1,3 2-2,1 0 0,0-1-1,-1 0 1,1 0 0,12 1-1,47 4-34,-60-8 20,79 4 64,129-12-1,86-26-1611,-278 31 1157,72-9-6013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14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35 105 24575,'0'6'0,"13"257"0,-7-214 0,3-1 0,1 0 0,23 61 0,-27-91 0,1-1 0,1-1 0,0 1 0,19 25 0,-22-35 0,1 0 0,-1-1 0,1 0 0,1 0 0,-1 0 0,1-1 0,0 0 0,0 0 0,1-1 0,-1 0 0,1 0 0,10 3 0,-6-3 0,1-1 0,0-1 0,0 0 0,0-1 0,0 0 0,0-1 0,0-1 0,0 0 0,0 0 0,0-1 0,23-7 0,-21 4 0,0-1 0,0 0 0,0-1 0,-1-1 0,0 0 0,0 0 0,-1-2 0,0 0 0,13-13 0,-20 17 0,-1 0 0,1 0 0,-1-1 0,0 1 0,-1-1 0,1 0 0,-1-1 0,-1 1 0,0-1 0,0 0 0,0 1 0,-1-1 0,0 0 0,0-1 0,-1 1 0,0 0 0,-1 0 0,0-1 0,0 1 0,0 0 0,-1-1 0,-1 1 0,-3-13 0,-1 2 1,-1 0 1,-1 0-1,-1 1 0,-1 0 0,0 1 0,-1 0 0,-1 1 0,-16-18 1,-5-1-45,-1 1 0,-50-36 0,-74-40-343,121 88 317,-1 2-1,-58-21 1,84 36 69,-18-3 0,13 7 312,14 4-624,7 3-935,10 5-4985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15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1 24575,'0'5'0,"-6"28"0,-21 62 0,16-61 0,4-11 0,-14 44 0,16-55 0,0-1 0,0 0 0,-11 16 0,14-24 0,1-1 0,-1 0 0,0 1 0,0-1 0,0 0 0,-1-1 0,1 1 0,0 0 0,-1 0 0,1-1 0,-1 0 0,0 1 0,1-1 0,-1 0 0,0 0 0,0-1 0,1 1 0,-7 0 0,7-1 0,0 0 0,0 0 0,0 0 0,0 0 0,0-1 0,0 1 0,0-1 0,0 1 0,0-1 0,1 0 0,-1 0 0,0 0 0,0 0 0,0 0 0,1 0 0,-1 0 0,1-1 0,-1 1 0,1-1 0,-1 1 0,1-1 0,0 1 0,0-1 0,0 0 0,0 0 0,0 1 0,-1-4 0,1 3 0,0 0 0,1 0 0,-1 0 0,1 0 0,-1 0 0,1 0 0,0 0 0,0 0 0,0 0 0,0 0 0,0 0 0,0 0 0,1 0 0,-1 0 0,1 0 0,-1 0 0,1 0 0,0 0 0,0 0 0,-1 0 0,1 0 0,1 0 0,-1 1 0,0-1 0,0 0 0,1 1 0,-1-1 0,1 1 0,-1 0 0,1-1 0,3-1 0,0 0 0,0 0 0,0 0 0,0 1 0,1-1 0,-1 1 0,1 1 0,0-1 0,-1 1 0,1 0 0,8-1 0,-4 2 0,0 1 0,0 0 0,-1 0 0,1 1 0,0 0 0,-1 0 0,1 1 0,-1 1 0,0 0 0,0 0 0,0 1 0,0 0 0,-1 0 0,0 1 0,0 0 0,0 0 0,-1 1 0,10 11 0,-7-6 0,0 1 0,-1 0 0,0 0 0,-1 1 0,-1 0 0,0 1 0,-1 0 0,0 0 0,-1 0 0,5 30 0,-6-17 0,-2 0 0,-1 0 0,-1 0 0,-2 0 0,-1 0 0,-11 49 0,6-42 0,-3-1 0,-1-1 0,-1 0 0,-35 61 0,38-78 0,0 1 0,-2-1 0,0-1 0,-1 0 0,0 0 0,-24 19 0,30-29 0,0-1 0,0 1 0,0-1 0,0-1 0,-1 1 0,1-1 0,-16 4 0,17-6 0,0 0 0,0-1 0,0 1 0,0-1 0,0 0 0,1-1 0,-1 1 0,0-1 0,0 0 0,0-1 0,1 1 0,-7-4 0,4 2 0,0-1 0,0-1 0,0 0 0,1 0 0,0 0 0,0-1 0,0 0 0,1-1 0,-1 1 0,2-1 0,-7-9 0,8 11 0,1-1 0,0 1 0,0-1 0,0 1 0,1-1 0,0 0 0,0 0 0,0 1 0,1-2 0,0 1 0,0 0 0,1 0 0,-1 0 0,1 0 0,0 0 0,1-1 0,1-7 0,-1 11 0,0-1 0,1 1 0,-1-1 0,1 1 0,-1 0 0,1 0 0,0 0 0,0 0 0,1 0 0,-1 0 0,1 0 0,-1 1 0,1-1 0,0 1 0,0 0 0,0 0 0,0 0 0,0 0 0,0 0 0,1 1 0,-1-1 0,6-1 0,2 1 0,0 0 0,0 0 0,0 1 0,0 0 0,1 1 0,16 2 0,12 3 0,0 2 0,-1 2 0,0 1 0,0 2 0,42 20 0,184 100 0,-232-115 0,135 67-1365,-100-56-5461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19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24575,'0'0'0,"4"0"0,12 4 0,18 3 0,13 2 0,15 2 0,15-2 0,16-3 0,9-5 0,3-5 0,-2-7 0,1-8 0,-6-3 0,-19 1-8191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1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0,4 2 0,16 8 0,28 10 0,27 7 0,23 3 0,22 0 0,14-3-1110,7-6 1110,-14-7 0,-28-5-7081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2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24575,'15'1'0,"-1"0"0,1 1 0,0 1 0,-1 1 0,1 0 0,-1 1 0,24 11 0,-4 2 0,59 41 0,-45-23-246,-2 2-1,-1 1 1,-2 3-1,51 64 1,-61-64 213,-2 2 0,-3 1 0,-1 1 0,-2 1 0,22 60 0,-36-75 33,-1 0 0,-1 1 0,8 66 0,-15-71 0,-1 0 0,-1 0 0,-1 0 0,-2 0 0,-7 31 0,0-17 0,-2-1 0,-2-1 0,-1 0 0,-2-1 0,-24 39 0,7-22 0,-3-1 0,-69 79 0,-137 118-1127,139-154-4507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2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24575,'1'9'0,"12"52"0,-11-54 0,179 903-1228,-108-232 67,-67-587-4641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20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24575,'8'0'0,"2"1"0,1 0 0,0 1 0,0 0 0,-1 0 0,1 1 0,-1 1 0,0 0 0,16 8 0,3 4 0,42 31 0,54 55 0,-104-83 0,-2 1 0,0 1 0,28 42 0,-42-55 0,-1 0 0,0 1 0,0-1 0,-1 1 0,0 0 0,0 0 0,-1 0 0,0 0 0,-1 0 0,1 12 0,-2-8 0,0 0 0,-2 0 0,1 0 0,-2 0 0,1 0 0,-8 18 0,-3 0 0,-1-1 0,-1-1 0,-1 0 0,-39 49 0,-93 96-1765,81-105-4661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21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24575,'0'12'0,"2"57"0,4 0 0,2-1 0,19 72 0,-21-115 0,0-1 0,2 0 0,19 42 0,-23-58 0,1 0 0,0 0 0,0 0 0,0-1 0,1 0 0,0 0 0,0-1 0,1 1 0,0-1 0,0-1 0,0 1 0,1-1 0,16 8 0,-12-9 0,-1 0 0,1-1 0,0 0 0,0 0 0,18 0 0,62-2 0,-85-1 0,79-3-455,0-4 0,157-34 0,-193 28-6371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21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7 24575,'-52'-6'0,"35"5"0,0 2 0,1 1 0,-1 0 0,-23 6 0,-65 24 0,89-27 0,-19 6 0,0 2 0,-58 30 0,89-41 0,0 1 0,0-1 0,0 1 0,0 0 0,1 0 0,-1 0 0,1 0 0,0 0 0,0 1 0,0 0 0,1-1 0,-1 1 0,1 0 0,0 0 0,0 1 0,0-1 0,1 0 0,-1 1 0,1-1 0,0 0 0,0 1 0,1 0 0,-1-1 0,1 1 0,0-1 0,0 1 0,2 7 0,1 8 0,2-1 0,0 0 0,1 0 0,0 0 0,2-1 0,1 0 0,0 0 0,1-1 0,19 26 0,6 1 0,2-1 0,46 41 0,-58-60 0,40 40 0,-60-59 0,0 1 0,-1-1 0,0 1 0,0 0 0,5 9 0,-8-12 0,0-1 0,0 0 0,-1 1 0,1-1 0,0 0 0,-1 1 0,0-1 0,0 1 0,0-1 0,0 1 0,0-1 0,0 1 0,0-1 0,-1 1 0,0-1 0,1 1 0,-1-1 0,-2 4 0,1-1 0,-2 0 0,1 0 0,0 0 0,-1 0 0,0 0 0,0-1 0,-1 0 0,1 0 0,-8 5 0,-2 1 0,-1-1 0,-18 8 0,-23 6-455,-1-1 0,-74 16 0,90-27-6371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22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24575,'0'0'0,"0"0"0,0 0 0,0 0 0,4-1 0,6-4 0,12-1 0,17-5 0,18-4 0,9-3 0,4-4 0,2-4 0,-7-1 0,-10 1 0,-14 6-8191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17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 0 24575,'-2'0'0,"1"0"0,-1 1 0,0-1 0,1 1 0,-1-1 0,0 1 0,1-1 0,-3 2 0,-5 2 0,-217 77 0,-85 34 0,304-112 0,2-1 0,-1 0 0,1 1 0,0-1 0,0 1 0,-6 5 0,10-8 0,1 1 0,-1 0 0,0-1 0,1 1 0,-1 0 0,0 0 0,1-1 0,-1 1 0,1 0 0,-1 0 0,1 0 0,0 0 0,-1 0 0,1 0 0,0-1 0,0 1 0,-1 0 0,1 0 0,0 0 0,0 0 0,0 0 0,0 0 0,0 0 0,1 0 0,-1 0 0,0 0 0,0 0 0,1 0 0,-1 0 0,0 0 0,1-1 0,-1 1 0,1 0 0,-1 0 0,1 0 0,-1 0 0,2 1 0,6 6 0,1 0 0,0 0 0,0 0 0,1-1 0,20 11 0,-22-13 0,298 159-441,-14-9-260,-266-139 701,-1 0 0,41 36 0,-61-48 0,-1 0 0,0 0 0,0 0 0,-1 1 0,1 0 0,-1 0 0,5 10 0,-7-13 0,0 0 0,-1 0 0,1 0 0,-1 1 0,1-1 0,-1 0 0,0 0 0,0 0 0,0 1 0,0-1 0,0 0 0,-1 0 0,1 0 0,-1 1 0,1-1 0,-1 0 0,0 0 0,0 0 0,0 0 0,0 0 0,0 0 0,0 0 0,-3 2 0,0 1 40,-1 0-1,0 0 0,-1 0 0,1-1 1,-1 0-1,-7 5 0,-3-1 300,-24 10-1,7-6-273,-1-2 1,-1-1-1,0-1 0,-48 3 1,21-7-817,-102-6 0,91-4-6075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2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24575,'0'0'0,"2"0"0,8 0 0,16-2 0,22-2 0,38-5 0,34-5 0,6-1 0,-17 2-8191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2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8 169 24575,'-5'13'0,"3"1"0,1 0 0,1 0 0,0 0 0,1 0 0,1 0 0,5 24 0,-1-14 0,2-1 0,0 1 0,12 22 0,-13-33 0,0 0 0,1-1 0,0 1 0,1-2 0,0 1 0,1-1 0,0-1 0,1 0 0,0 0 0,1-1 0,0-1 0,0 0 0,0 0 0,1-1 0,17 6 0,-8-5 0,1-1 0,0 0 0,0-2 0,39 4 0,-43-8 0,1 0 0,0-1 0,0-2 0,-1 1 0,1-2 0,19-6 0,-30 7 0,-1-1 0,1 0 0,-1 0 0,0-1 0,0 0 0,0-1 0,-1 0 0,1 0 0,-1 0 0,0-1 0,-1 0 0,1-1 0,-1 1 0,-1-1 0,1 0 0,-1-1 0,0 1 0,-1-1 0,0 0 0,0 0 0,0 0 0,-1-1 0,-1 0 0,1 1 0,-1-1 0,-1 0 0,1-13 0,-2 11 0,0-1 0,-1 0 0,0 0 0,-1 0 0,0 1 0,-7-20 0,3 15 0,-1 0 0,0 0 0,-1 1 0,-11-16 0,3 9 0,-1 1 0,0 1 0,-2 1 0,0 0 0,-41-30 0,42 37 0,0 0 0,-30-13 0,36 19 0,0 2 0,0-1 0,-1 2 0,1 0 0,-18-3 0,14 6-1365,7 2-5461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30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265 205 24575,'-7'0'0,"-1"1"0,0 0 0,0 1 0,0 0 0,1 0 0,-1 0 0,1 1 0,-1 0 0,1 1 0,0-1 0,-7 6 0,5-3 0,1 1 0,0-1 0,0 1 0,0 1 0,1 0 0,0 0 0,-10 15 0,14-18 0,0 1 0,0-1 0,0 1 0,1 0 0,0 0 0,0 0 0,1 0 0,-1 0 0,1 0 0,1 0 0,-1 0 0,1 1 0,0-1 0,1 0 0,-1 0 0,1 0 0,0 0 0,1 1 0,0-1 0,0-1 0,0 1 0,0 0 0,1 0 0,0-1 0,0 0 0,1 1 0,-1-1 0,1-1 0,0 1 0,1 0 0,-1-1 0,1 0 0,0 0 0,0 0 0,0-1 0,0 0 0,7 4 0,-5-4 0,0-1 0,0 0 0,0 0 0,0 0 0,0-1 0,0 0 0,0 0 0,0-1 0,1 0 0,-1 0 0,0 0 0,0-1 0,0-1 0,1 1 0,-1-1 0,0 0 0,-1 0 0,8-4 0,-7 2 0,0 0 0,0 0 0,0-1 0,-1 0 0,0 0 0,0 0 0,0-1 0,-1 0 0,0 0 0,0-1 0,0 1 0,-1-1 0,0 0 0,0 0 0,-1 0 0,4-10 0,-4 5 0,0 0 0,0 0 0,-1-1 0,-1 1 0,0-1 0,-1 0 0,0 1 0,-1-1 0,0 0 0,-1 1 0,-1 0 0,0-1 0,0 1 0,-1 0 0,-1 0 0,0 1 0,0-1 0,-1 1 0,-1 1 0,0-1 0,0 1 0,-1 0 0,-15-14 0,8 11-97,-1 1-1,0 1 1,0 1-1,-1 0 1,-1 1-1,1 1 1,-1 1-1,-1 0 1,1 1-1,-1 1 1,0 1-1,-1 1 0,-35-2 1,24 6-6729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36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24575,'9'0'0,"1"1"0,13-2 0,-1 0 0,104-3 0,0-6 0,-1-5 0,209-53 0,-269 49-1365,-14 4-5461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3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24575,'1'3'0,"-1"0"0,0-1 0,1 1 0,0-1 0,0 1 0,0-1 0,0 1 0,1 2 0,4 8 0,103 319 0,1 1 0,-100-305 60,27 49 0,-30-67-272,0 1 0,0-1 0,1 0-1,0 0 1,1-1 0,17 15 0,7-1-6614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3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390 185 24575,'-7'2'0,"0"4"0,0 0 0,1 0 0,0 0 0,0 1 0,0 0 0,0 0 0,-7 15 0,6-10 0,0 0 0,2 0 0,-1 1 0,2 0 0,-1 0 0,-2 17 0,6-25 0,0 1 0,0 0 0,1 0 0,-1 0 0,1 0 0,1 0 0,-1 0 0,1 0 0,0-1 0,1 1 0,-1 0 0,1 0 0,0-1 0,0 1 0,1-1 0,5 9 0,-5-10 0,0-1 0,0 0 0,0 0 0,1 0 0,-1 0 0,1 0 0,0-1 0,0 0 0,0 0 0,0 0 0,0 0 0,0 0 0,0-1 0,1 0 0,-1 0 0,0 0 0,1 0 0,-1-1 0,1 0 0,-1 0 0,1 0 0,-1 0 0,7-2 0,-4 1 0,0-1 0,0 0 0,-1 0 0,1 0 0,-1-1 0,1 0 0,-1 0 0,0-1 0,0 1 0,-1-1 0,1-1 0,-1 1 0,0-1 0,8-8 0,-10 8 0,1 0 0,-1-1 0,0 1 0,0-1 0,-1 1 0,1-1 0,-1 0 0,-1 0 0,1 0 0,-1 0 0,1-7 0,-2 4 0,0 0 0,0 0 0,-1 1 0,0-1 0,0 0 0,-1 0 0,-3-9 0,-1 2 0,0 1 0,-1 1 0,-1-1 0,0 1 0,-1 0 0,-1 1 0,0 0 0,-13-13 0,8 11 0,-1 1 0,-1 1 0,0 1 0,-1 0 0,0 1 0,0 1 0,-27-11 0,22 12 0,-1 1 0,0 1 0,-1 1 0,0 1 0,-44-3 0,21 9-1365,13 4-5461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37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0,0 0 0,0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27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24575,'0'0'0,"-1"0"0,-4 0 0,-2 0 0,-1 0 0,-3 0 0,0 0 0,2 0 0,0 0 0,2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2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24575,'0'0'0,"0"0"0,1 6 0,42 308 0,-20-189-682,70 224-1,-71-286-6143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28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0 24575,'4'0'0,"0"0"0,-1 0 0,1 1 0,0-1 0,-1 1 0,1-1 0,-1 1 0,1 0 0,-1 1 0,1-1 0,-1 1 0,1-1 0,-1 1 0,0 0 0,0 0 0,0 1 0,0-1 0,-1 0 0,1 1 0,0 0 0,-1 0 0,0 0 0,0 0 0,0 0 0,0 0 0,0 0 0,0 1 0,0 3 0,0-3 0,-1 0 0,-1 1 0,1-1 0,0 1 0,-1-1 0,0 1 0,0-1 0,-1 1 0,1-1 0,-1 1 0,0-1 0,0 0 0,0 1 0,0-1 0,-1 0 0,0 0 0,0 0 0,0 0 0,0 0 0,-4 3 0,-3 6 0,-2 0 0,0-1 0,0 0 0,-15 11 0,-21 14 0,-71 42 0,-4 3 0,121-81 0,-2 1 0,-1 1 0,1-1 0,0 1 0,0 0 0,-4 5 0,7-7 0,-1 0 0,1-1 0,-1 1 0,1 0 0,0 0 0,-1 0 0,1-1 0,0 1 0,0 0 0,0 0 0,0 0 0,0 0 0,-1-1 0,2 1 0,-1 0 0,0 0 0,0 0 0,0 0 0,0-1 0,0 1 0,1 0 0,-1 0 0,0 0 0,1-1 0,-1 1 0,0 0 0,1 0 0,-1-1 0,1 1 0,0 0 0,-1-1 0,1 1 0,1 0 0,6 5 0,0 0 0,1-1 0,0 0 0,0 0 0,0-1 0,16 5 0,30 10 40,1-4 0,100 17 0,116-11-1525,-191-19-5341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17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24575,'0'0'0,"0"0"0,10-2 0,22 0 0,28-3 0,37 1 0,37 0 0,25 1-1476,12 2 1476,8 0 0,-1-2 0,-9-1 0,-16-3 0,-19-2 0,-25-1-584,-29 1 584,-28 2-6131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29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361 179 24575,'0'0'0,"-3"-2"0,-9-6 0,0 0 0,-18-7 0,1 1 0,-62-39 0,-8-4 0,93 54 0,0-1 0,0 1 0,-1 0 0,-11-3 0,17 5 0,0 1 0,0 0 0,0-1 0,0 1 0,0 0 0,0 0 0,0 0 0,-1 0 0,1 0 0,0 0 0,0 0 0,0 0 0,0 0 0,0 1 0,0-1 0,0 0 0,0 1 0,0-1 0,0 1 0,0-1 0,0 1 0,0-1 0,0 1 0,0 0 0,0 0 0,0-1 0,1 1 0,-1 0 0,0 0 0,0 1 0,-1 4 0,0 0 0,0-1 0,0 1 0,1 0 0,0 0 0,1 0 0,-1 0 0,1 9 0,0-11 0,0 38 0,11 77 0,20 41 0,-9-83 0,-18-67 0,0-1 0,0 1 0,1-1 0,0 0 0,11 13 0,-15-20 0,1-1 0,-1 1 0,1-1 0,-1 0 0,1 1 0,0-1 0,-1 0 0,1 0 0,0 0 0,0 0 0,0-1 0,0 1 0,0-1 0,0 1 0,2 0 0,3-1 0,1 1 0,13-2 0,-4 1 0,12 1 0,0 2 0,0 1 0,0 1 0,0 1 0,-1 2 0,0 1 0,-1 1 0,0 1 0,31 18 0,-48-23 0,0 0 0,-1 0 0,0 1 0,0 0 0,0 1 0,-1 0 0,0 1 0,10 13 0,-14-17 0,-1 1 0,0 0 0,0 0 0,0 0 0,-1 1 0,1-1 0,-1 0 0,-1 1 0,0 0 0,0-1 0,0 1 0,0 0 0,-1 0 0,0-1 0,-2 14 0,-1-11 0,1 1 0,-1-1 0,0 0 0,-1 0 0,0 0 0,-1 0 0,0 0 0,0-1 0,-1 0 0,0 0 0,0-1 0,-12 12 0,-2-2 0,0 0 0,-1-1 0,-36 19 0,19-14 0,-2-1 0,-41 13 0,-87 22 0,142-47 0,10-3-1365,6-1-5461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2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24575,'0'0'0,"0"0"0,0 0 0,0 0 0,4 0 0,11 2 0,18 2 0,18 3 0,15 2 0,8-1 0,8-2 0,6-3 0,2-6 0,-4-9 0,-14-6 0,-19 1-8191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29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24575,'0'0'0,"0"0"0,8 8 0,18 25 0,21 39 0,12 38 0,6 36 0,-4 22-1946,-11 3 1946,-12-8 0,-13-15 0,-7-16-919,-5-20 919,-3-30-5326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31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31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24575,'6'0'0,"0"0"0,0 1 0,-1 0 0,1 0 0,0 0 0,8 4 0,2 0 0,13 4 0,0 1 0,0 1 0,-1 2 0,28 17 0,-54-29 0,4 3 0,0-1 0,-1 1 0,0 0 0,10 9 0,-14-12 0,0 0 0,0 1 0,0-1 0,0 1 0,0-1 0,0 1 0,-1-1 0,1 1 0,0 0 0,-1-1 0,0 1 0,1 0 0,-1-1 0,0 1 0,1 0 0,-1 0 0,0-1 0,0 1 0,-1 0 0,1 0 0,0-1 0,-1 1 0,0 3 0,-5 9 0,-1 0 0,0 0 0,-1-1 0,-1 0 0,-15 18 0,4-4 0,5-7 0,-28 38 0,-54 97 0,91-144 0,1 0 0,0 0 0,1 1 0,-5 18 0,8-26 0,0-1 0,1 0 0,-1 1 0,1-1 0,0 0 0,0 1 0,1-1 0,-1 1 0,1-1 0,-1 0 0,1 0 0,0 1 0,0-1 0,1 0 0,-1 0 0,1 0 0,-1 0 0,1 0 0,0 0 0,0-1 0,4 5 0,2 0 0,0-1 0,1 0 0,-1 0 0,1-1 0,0 0 0,1 0 0,-1-1 0,1 0 0,15 3 0,3 0 0,-1-2 0,41 3 0,102-2-1007,-160-5 649,74 0-6468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32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577 100 24575,'-10'-7'0,"-2"0"0,-2 0 0,1 1 0,-19-7 0,-45-9 0,71 21 0,-111-25 0,89 21 0,0 2 0,-37 1 0,59 2 0,-1 0 0,0 1 0,0 0 0,1 0 0,-1 1 0,0-1 0,1 1 0,0 1 0,-1 0 0,1-1 0,0 2 0,0-1 0,1 1 0,-1 0 0,1 0 0,0 0 0,0 1 0,0 0 0,0 0 0,1 0 0,0 1 0,0-1 0,0 1 0,1 0 0,0 0 0,-3 7 0,1 3 0,-1-1 0,2 1 0,0 0 0,1 1 0,1-1 0,-1 23 0,8 100 0,-5-139 0,0 1 0,0-1 0,0 1 0,0-1 0,0 1 0,0-1 0,0 0 0,0 1 0,1-1 0,-1 1 0,0-1 0,0 0 0,0 1 0,0-1 0,1 1 0,-1-1 0,0 0 0,0 1 0,1-1 0,0 1 0,8-1 0,-4 0 0,153-5 0,-134 6 0,1 1 0,0 1 0,0 1 0,31 10 0,-44-10 0,0 1 0,0 0 0,0 1 0,-1 0 0,0 1 0,-1 1 0,1-1 0,-1 2 0,-1-1 0,0 1 0,0 1 0,9 12 0,-11-13 0,-1 1 0,0 0 0,0 0 0,-1 0 0,-1 1 0,0-1 0,0 1 0,-1 0 0,0 0 0,-1 1 0,0-1 0,-1 1 0,-1 21 0,0-25 0,-1 0 0,-1 1 0,0-1 0,0 0 0,0 0 0,-1 0 0,0 0 0,-7 10 0,3-6 0,-1-1 0,0 0 0,0-1 0,-17 17 0,-2-4 0,0-1 0,-2-1 0,-33 17 0,21-12-341,-1-3 0,-2-1-1,-61 21 1,93-39-6485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32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 24575,'-5'0'0,"-1"0"0,0 0 0,1 1 0,-1 0 0,0 0 0,1 0 0,-8 4 0,-3 1 0,-18 11 0,16-7 0,0 1 0,1 1 0,0 0 0,1 2 0,1 0 0,0 0 0,1 1 0,0 1 0,1 1 0,1-1 0,-12 24 0,15-23 0,0 0 0,2 1 0,0 0 0,1 0 0,1 1 0,0 0 0,2 0 0,0 0 0,1 0 0,1 1 0,1-1 0,3 27 0,2-12-30,2-1-1,1 1 0,1-2 0,2 1 1,2-2-1,0 0 0,3 0 1,0-1-1,2-1 0,1-1 0,1 0 1,1-2-1,2 0 0,31 27 1,32 14-1336,-8-15-4999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32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24575,'0'0'0,"0"0"0,0 6 0,-14 495 0,11-443 0,-2 128-1365,4-147-5461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3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33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1 289 24575,'4'4'0,"28"29"0,1-2 0,2-1 0,47 32 0,-67-53 0,1 0 0,0-1 0,0-1 0,1 0 0,22 5 0,-30-9 0,-1-2 0,1 1 0,0-1 0,0 0 0,0-1 0,0 0 0,0 0 0,0-1 0,0 0 0,0 0 0,-1-1 0,13-5 0,-17 6 0,0-1 0,0-1 0,0 1 0,0 0 0,0-1 0,0 0 0,-1 0 0,1 0 0,-1 0 0,0-1 0,0 1 0,3-6 0,-3 3 0,1 0 0,-1 0 0,-1 0 0,1-1 0,-1 1 0,0-1 0,1-10 0,-2 1 0,0 0 0,0 0 0,-2 0 0,0 0 0,-1 0 0,-4-19 0,2 19 0,-1 0 0,0 0 0,-1 1 0,0 0 0,-1 0 0,-1 1 0,0 0 0,-1 0 0,-13-15 0,13 20 0,1 0 0,-2 0 0,1 1 0,-1 0 0,0 0 0,-1 1 0,0 1 0,0 0 0,0 0 0,-1 1 0,1 0 0,-18-3 0,22 6 0,0 0 0,0 1 0,0 1 0,0-1 0,1 1 0,-1 0 0,0 1 0,-10 1 0,12-1 0,0 1 0,0-1 0,-1 1 0,2 1 0,-1-1 0,0 1 0,0-1 0,1 1 0,0 1 0,-1-1 0,-4 6 0,0 0-455,1 1 0,-9 13 0,-10 21-6371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18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24575,'0'2'0,"0"12"0,2 19 0,-1 20 0,-3 29 0,-3 26 0,-1 18 0,3 5-1004,8-4 1004,12-9 0,11-21 0,1-27-7187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34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24575,'36'0'0,"-23"0"0,0 0 0,1 1 0,-1 1 0,14 2 0,-23-3 0,-1 0 0,1 0 0,-1 1 0,0-1 0,0 1 0,0 0 0,0-1 0,0 1 0,0 1 0,0-1 0,-1 0 0,1 1 0,-1-1 0,1 1 0,-1 0 0,0-1 0,0 1 0,0 0 0,-1 1 0,3 3 0,-2 1 0,1 1 0,-1 0 0,0 0 0,-1 0 0,0 1 0,0-1 0,-2 16 0,-1 1 0,-9 38 0,6-41 0,-2 0 0,0-1 0,-1 0 0,-2 0 0,-20 36 0,27-55 0,1 0 0,0 1 0,0-1 0,1 1 0,-1-1 0,1 1 0,-2 3 0,3-6 0,0 0 0,0 0 0,0 0 0,0 0 0,0 0 0,0 0 0,0 0 0,0 0 0,1 0 0,-1 0 0,0 0 0,0 0 0,1 0 0,-1 0 0,1 0 0,-1-1 0,1 1 0,-1 0 0,1 0 0,-1 0 0,1-1 0,0 1 0,0 0 0,-1-1 0,1 1 0,0-1 0,0 1 0,-1-1 0,3 2 0,9 3 0,0-1 0,1 1 0,-1-2 0,1 0 0,0 0 0,18 0 0,-20-1 0,171 11-1365,-133-11-5461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34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24575,'4'3'0,"237"240"-201,-194-187-105,-3 2-1,63 105 0,-82-116 268,-1 1-1,-2 1 1,22 79-1,-35-95 18,-1 1-1,-2 0 1,-2 1-1,-1-1 1,-2 1-1,-4 54 0,-3-45-53,-2 0-1,-3-1 0,-1-1 0,-2 0 1,-29 63-1,-118 186-779,85-170-270,11-20-3186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35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24575,'3'0'0,"1"0"0,0-1 0,-1 0 0,6-1 0,10-3 0,-14 4 0,2 1 0,-1-1 0,1 1 0,8 1 0,-14-1 0,0 0 0,-1 0 0,1 1 0,-1-1 0,1 0 0,-1 1 0,1-1 0,-1 0 0,0 1 0,1-1 0,-1 1 0,1-1 0,-1 1 0,0-1 0,1 1 0,-1-1 0,0 1 0,0-1 0,1 1 0,-1-1 0,0 1 0,0-1 0,0 1 0,0-1 0,0 1 0,0 0 0,0 0 0,1 20 0,-2-18 0,-4 54 0,2-26 0,1 35 0,2-57 0,1 1 0,0-1 0,1 1 0,0-1 0,0 1 0,1-1 0,7 17 0,-7-20 7,1-1 0,-1 0 0,1-1 0,0 1 0,0-1 1,0 1-1,0-1 0,1 0 0,0-1 0,0 1 0,0-1 0,0 0 0,0 0 0,1-1 0,-1 1 0,7 1 0,7 1-378,0 0-1,1-2 1,28 3 0,1-3-6455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3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130 527 24575,'0'-2'0,"0"0"0,1 0 0,-1 0 0,1 0 0,0 0 0,0 0 0,0 0 0,0 0 0,0 1 0,2-4 0,2-2 0,18-40 0,-2 0 0,-2-1 0,13-51 0,-27 84 0,-1-1 0,3-26 0,-6 38 0,-1-1 0,0 1 0,0 0 0,0 0 0,-1-1 0,1 1 0,-1 0 0,0 0 0,0 0 0,-1 0 0,1 0 0,-1 0 0,0 0 0,0 1 0,-3-5 0,-7-7 0,-1 1 0,-1 1 0,-1 0 0,1 1 0,-2 1 0,0 0 0,-17-8 0,23 15 0,10 4 0,0 0 0,0 0 0,0 0 0,-1 0 0,1 0 0,0 0 0,0 0 0,0 0 0,0 0 0,0 0 0,0 0 0,0 0 0,-1 0 0,1 0 0,0 0 0,0 0 0,0 0 0,0 0 0,0 0 0,0 1 0,0-1 0,0 0 0,0 0 0,0 0 0,0 0 0,-1 0 0,1 0 0,0 0 0,0 0 0,0 0 0,0 1 0,0-1 0,0 0 0,0 0 0,0 0 0,0 0 0,0 0 0,0 0 0,0 0 0,0 1 0,7 16 0,-6-14 0,12 23 0,2 7 0,0 0 0,19 65 0,-33-93 0,0 0 0,-1 1 0,1-1 0,-1 0 0,0 1 0,-1 4 0,1-9 0,0 0 0,0 0 0,0 0 0,0 0 0,0 0 0,0 0 0,-1 0 0,1 0 0,0-1 0,-1 1 0,1 0 0,-1 0 0,1 0 0,-1-1 0,1 1 0,-1 0 0,1 0 0,-1-1 0,0 1 0,1-1 0,-1 1 0,0 0 0,0-1 0,0 1 0,1-1 0,-1 0 0,0 1 0,0-1 0,0 0 0,0 1 0,0-1 0,1 0 0,-1 0 0,0 0 0,0 0 0,0 0 0,0 0 0,0 0 0,0 0 0,-2 0 0,1-1 0,-1 0 0,1 0 0,-1 0 0,1 0 0,0 0 0,-1-1 0,1 1 0,0-1 0,0 1 0,0-1 0,0 0 0,0 0 0,0 1 0,1-2 0,-1 1 0,1 0 0,-3-3 0,4 4 0,-1-1 0,1 1 0,-1 0 0,1 0 0,-1 0 0,1-1 0,0 1 0,0 0 0,0-1 0,-1 1 0,1 0 0,0 0 0,1-1 0,-1 1 0,0 0 0,0 0 0,0-1 0,1 1 0,-1 0 0,1 0 0,-1-1 0,1 1 0,-1 0 0,1 0 0,0 0 0,0 0 0,-1 0 0,1 0 0,0 0 0,0 0 0,0 0 0,0 0 0,0 1 0,0-1 0,0 0 0,0 1 0,3-2 0,4-1 0,0-1 0,0 2 0,1-1 0,-1 1 0,1 0 0,15-1 0,-6 2 0,1 1 0,21 2 0,-32-1 0,-1 0 0,0 1 0,0-1 0,0 1 0,7 3 0,-13-4 0,1 0 0,-1-1 0,1 1 0,-1 0 0,1 0 0,-1 0 0,0 0 0,1 1 0,-1-1 0,0 0 0,2 3 0,-3-3 0,1 0 0,-1 0 0,0 0 0,1 0 0,-1 0 0,0 0 0,0 0 0,1 0 0,-1 0 0,0 0 0,0 0 0,0 0 0,0 0 0,-1 0 0,1 0 0,0 0 0,0 0 0,-1 0 0,1 0 0,0 0 0,-1 1 0,-1 0 0,1 1 0,-1 0 0,0-1 0,0 0 0,0 1 0,0-1 0,-1 0 0,1 0 0,0 0 0,-1 0 0,1 0 0,-1-1 0,0 1 0,-4 1 0,-3 1 0,1-1 0,-1 0 0,-13 1 0,3-1 0,0-1 0,-1-1 0,1-1 0,0-1 0,0 0 0,-1-2 0,1 0 0,-31-10 0,46 11 0,1 1 0,-1-1 0,0 0 0,1 0 0,0-1 0,-5-3 0,8 6 0,0-1 0,0 1 0,1-1 0,-1 1 0,1-1 0,-1 0 0,0 1 0,1-1 0,-1 0 0,1 0 0,0 1 0,-1-1 0,1 0 0,-1 0 0,1 1 0,0-1 0,0 0 0,-1 0 0,1 0 0,0 0 0,0 0 0,0 1 0,0-1 0,0 0 0,0 0 0,0 0 0,1 0 0,-1 0 0,0 1 0,0-1 0,1 0 0,-1 0 0,0 0 0,1 1 0,-1-1 0,1 0 0,-1 0 0,1 1 0,-1-1 0,1 0 0,-1 1 0,2-2 0,2-1 0,0 0 0,0 0 0,0 0 0,0 0 0,1 1 0,-1-1 0,1 1 0,6-2 0,46-11 0,-53 14 0,49-10 0,1 3 0,-1 2 0,1 2 0,0 2 0,0 3 0,88 13 0,-123-11-455,-1 1 0,32 12 0,-29-6-6371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4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3 0,14 394 0,40-3 0,-23-181-1365,-27-153-5461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42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606 2 24575,'-18'-1'0,"-1"1"0,-29 3 0,34-2 0,-122 12 0,-54 5 0,181-18 0,2 0 0,0 0 0,0 1 0,-13 3 0,18-4 0,0 1 0,1-1 0,-1 1 0,0 0 0,1 0 0,-1 0 0,1 0 0,-1 0 0,1 0 0,-1 0 0,1 0 0,0 0 0,-1 1 0,1-1 0,0 0 0,0 1 0,0-1 0,0 1 0,0 0 0,0 1 0,-1 7 0,-1 0 0,2 0 0,0 0 0,0 0 0,1 0 0,0 0 0,2 12 0,-1-3 0,9 68 0,-3-37 0,-7-49 0,0 0 0,0 0 0,1-1 0,-1 1 0,1 0 0,-1 0 0,1 0 0,-1 0 0,1 0 0,-1-1 0,1 1 0,0 0 0,0-1 0,-1 1 0,1 0 0,0-1 0,0 1 0,0-1 0,-1 1 0,1-1 0,2 1 0,23 8 0,-17-7 0,-1 0 0,108 37 0,-96-31 0,-1 1 0,1 1 0,29 21 0,-33-20 0,-1 2 0,-1-1 0,0 2 0,-1 0 0,0 0 0,-1 1 0,-1 1 0,12 21 0,-18-28 0,-1 1 0,0-1 0,0 1 0,-1 0 0,-1 0 0,1 0 0,0 14 0,-3-16 0,0 0 0,0 0 0,-1 0 0,0 0 0,0 0 0,-1 0 0,0 0 0,0-1 0,-1 1 0,-5 10 0,-1-2 0,-1 0 0,0 0 0,-2-1 0,1-1 0,-2 0 0,-21 19 0,4-8 0,-1-1 0,-38 21 0,-174 80-1365,180-95-5461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42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24575,'0'-2'0,"1"0"0,0 0 0,0 0 0,0 0 0,0 1 0,0-1 0,0 0 0,0 1 0,0-1 0,1 1 0,-1-1 0,1 1 0,-1 0 0,1 0 0,2-2 0,-2 1 0,7-4 0,0 0 0,0 0 0,1 1 0,0 0 0,0 1 0,0 0 0,0 1 0,1 0 0,17-3 0,-13 4 0,-1 1 0,1 0 0,-1 1 0,0 0 0,1 1 0,25 6 0,-34-6 0,0 1 0,0-1 0,-1 1 0,1 1 0,9 5 0,-13-7 0,-1 0 0,1 0 0,-1 1 0,1-1 0,-1 0 0,1 1 0,-1 0 0,0-1 0,1 1 0,-1 0 0,0-1 0,0 1 0,0 0 0,-1 0 0,1 0 0,0 0 0,-1 0 0,1 0 0,-1 0 0,1 4 0,-1 0 0,-1 0 0,1 0 0,-1 1 0,0-1 0,-4 10 0,-13 33 0,17-47 0,-24 55 0,-33 52 0,-41 51 0,63-104 0,30-46 0,3-6 0,0 1 0,0-1 0,1 1 0,0-1 0,-1 1 0,1 0 0,-2 9 0,4-13 0,0 0 0,0 0 0,0 0 0,0 0 0,0 0 0,0 0 0,1 0 0,-1 0 0,0 0 0,0 0 0,1 0 0,-1 0 0,0-1 0,1 1 0,-1 0 0,1 0 0,-1 0 0,1 0 0,0-1 0,-1 1 0,1 0 0,0 0 0,1 0 0,1 1 0,0 0 0,1 0 0,-1 0 0,1-1 0,4 3 0,22 4 0,-1-1 0,48 5 0,130 5 0,-47-15-1365,11-2-5461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43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664 49 24575,'-13'-13'0,"8"9"0,0 0 0,-1 1 0,1 0 0,0 0 0,-1 0 0,0 1 0,1-1 0,-1 1 0,0 1 0,0-1 0,-7 0 0,-2 0 0,0 1 0,0 1 0,-23 1 0,22 1 0,1 0 0,-1 1 0,1 1 0,0 0 0,0 2 0,-23 10 0,20-7 0,0 2 0,1 0 0,0 1 0,-24 22 0,18-11 0,2 0 0,0 1 0,2 1 0,0 1 0,2 1 0,-23 48 0,22-34 0,3-1 0,1 2 0,2 0 0,2 0 0,1 1 0,3 1 0,-2 74 0,8-99 0,0 1 0,2 0 0,0-1 0,6 20 0,-5-28 0,0-1 0,1 1 0,0-1 0,0-1 0,1 1 0,1 0 0,0-1 0,12 14 0,-5-9-195,0-1 0,1-1 0,1-1 0,0 0 0,1-1 0,17 9 0,27 11-6631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4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4 0,0 13 0,4 20 0,3 21 0,2 14 0,2 8 0,-1-1 0,-3-1 0,0-3 0,-2-9 0,-1-15-8191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18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24575,'0'3'0,"21"92"0,-7-39 0,-7-28-7,114 551-1641,-48 8 333,-69-244 445,-10-209-3481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44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24575,'5'3'0,"8"3"0,-2 2 0,1-1 0,-1 2 0,0-1 0,0 2 0,15 17 0,-14-13 0,-1 0 0,-1 1 0,0 0 0,13 29 0,-19-35 0,0 1 0,0 0 0,-1 0 0,-1 1 0,1-1 0,-2 0 0,1 1 0,-2-1 0,0 14 0,0-16 0,-1 0 0,-1 0 0,0 0 0,0 0 0,0 0 0,-1-1 0,0 1 0,0-1 0,-1 0 0,0 0 0,0 0 0,-9 10 0,0-3 0,-1-1 0,-1 0 0,0 0 0,-1-2 0,-20 12 0,-7 6 0,41-28 0,0 0 0,0 0 0,0 1 0,1-1 0,-1 0 0,1 1 0,-3 2 0,4-4 0,0 1 0,0-1 0,0 0 0,0 1 0,-1-1 0,1 0 0,0 1 0,0-1 0,0 0 0,0 1 0,0-1 0,0 1 0,0-1 0,0 0 0,0 1 0,0-1 0,1 0 0,-1 1 0,0-1 0,0 0 0,0 1 0,0-1 0,0 0 0,1 1 0,-1-1 0,0 0 0,0 1 0,1-1 0,-1 0 0,0 0 0,0 1 0,1-1 0,-1 0 0,0 0 0,1 1 0,-1-1 0,0 0 0,1 0 0,-1 0 0,0 0 0,1 0 0,-1 0 0,0 0 0,1 1 0,10 2 0,0 0 0,0 0 0,0-1 0,14 2 0,-16-3 0,93 9-682,167-4-1,-215-8-6143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44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2 121 24575,'0'3'0,"1"0"0,-1-1 0,1 1 0,0-1 0,0 1 0,0-1 0,0 0 0,0 1 0,0-1 0,1 0 0,2 3 0,0 2 0,18 26 0,0-1 0,3 0 0,37 37 0,-49-56 0,1-2 0,1 1 0,28 16 0,-32-22 0,0-1 0,0 0 0,1 0 0,-1-2 0,1 1 0,19 2 0,-23-5 0,0 0 0,-1-1 0,1 0 0,0-1 0,0 1 0,-1-2 0,1 1 0,-1-1 0,1 0 0,-1 0 0,0-1 0,1 0 0,-2 0 0,14-9 0,-15 9 0,-1-1 0,1 0 0,-1 0 0,1 0 0,-1-1 0,-1 1 0,1-1 0,-1 0 0,1 0 0,-1 0 0,-1-1 0,1 1 0,-1-1 0,0 0 0,0 1 0,-1-1 0,1 0 0,-1 0 0,0-9 0,-1 6 0,0 1 0,0-1 0,-1 1 0,0-1 0,-1 1 0,0 0 0,0 0 0,-1-1 0,-6-12 0,4 11 0,-1 1 0,0 0 0,0 0 0,-1 0 0,0 1 0,-16-14 0,7 9 0,0 2 0,-1 0 0,0 0 0,-1 2 0,0 0 0,0 1 0,-39-11 0,36 13-151,0 1-1,0 1 0,-1 1 0,1 1 1,-1 1-1,0 1 0,0 0 1,-40 8-1,34-1-6674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4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24575,'1'0'0,"1"0"0,-1 1 0,0-1 0,0 0 0,1 1 0,-1-1 0,0 1 0,0 0 0,0-1 0,2 2 0,6 4 0,15 9 3,1 1 1,-2 1-1,35 32 0,-23-15-91,42 54-1,-48-48-38,0 1 0,-3 1 0,-2 2 0,-1 0 0,-2 1 0,17 59 0,-24-59 137,-3 0-1,-1 1 1,-3 1 0,-1-1-1,-2 1 1,-5 80 0,-2-95 7,-2 1 1,-1-1 0,-1 0-1,-2 0 1,-13 31-1,5-25-343,0-1-1,-3 0 0,-36 50 1,1-13-5679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4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24575,'0'0'0,"5"0"0,8 2 0,0 2 0,0-1 0,18 8 0,36 20 0,-62-29 0,-1 0 0,0 0 0,0 1 0,-1-1 0,1 1 0,-1 0 0,7 7 0,-9-9 0,0 1 0,0-1 0,0 1 0,0-1 0,0 1 0,-1 0 0,1-1 0,0 1 0,-1 0 0,0 0 0,1-1 0,-1 1 0,0 0 0,0 0 0,0 0 0,0-1 0,0 1 0,0 0 0,-1 0 0,1 0 0,-1-1 0,1 1 0,-1 1 0,-3 6 0,-1 0 0,0 0 0,0-1 0,0 0 0,-1 0 0,0 0 0,-12 11 0,-56 44 0,60-51 0,-4 1 0,12-9 0,0 1 0,0-1 0,0 1 0,0 1 0,1-1 0,0 1 0,-6 9 0,10-15 0,1 1 0,0 0 0,-1-1 0,1 1 0,0-1 0,0 1 0,-1 0 0,1-1 0,0 1 0,0-1 0,0 1 0,0 0 0,0-1 0,0 1 0,0 0 0,0-1 0,0 1 0,0 0 0,0-1 0,1 1 0,-1-1 0,0 1 0,0 0 0,1-1 0,-1 1 0,0-1 0,1 1 0,-1-1 0,0 1 0,2 0 0,0 1 0,0 0 0,0-1 0,1 1 0,-1-1 0,0 0 0,1 1 0,3 0 0,20 6 0,1-1 0,0-2 0,43 5 0,363 10-2598,-299-20-2995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48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24575,'14'0'0,"17"-2"0,0-1 0,40-9 0,-31 4 0,251-49-956,-274 54 547,46-10-6417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4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24575,'0'0'0,"0"0"0,9 2 0,27 4 0,33 5 0,17 1 0,-7-2-8191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5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24575,'1'37'0,"0"0"0,3 1 0,10 45 0,-9-64 0,0 0 0,1 0 0,1-1 0,1 0 0,1 0 0,0-1 0,22 31 0,-16-31 0,0 0 0,0-1 0,2 0 0,0-2 0,34 24 0,-39-30 0,1-1 0,0 0 0,0-1 0,1 0 0,0-1 0,0-1 0,0 0 0,0-1 0,29 3 0,-35-6 0,0 0 0,-1-1 0,1 0 0,0 0 0,-1 0 0,1-1 0,-1 0 0,1-1 0,-1 0 0,0 0 0,0 0 0,0-1 0,0 0 0,-1 0 0,0-1 0,1 0 0,-2 0 0,1 0 0,-1-1 0,1 0 0,-2 0 0,1 0 0,-1 0 0,0-1 0,4-7 0,-2 1 0,-1 0 0,0-1 0,-1 1 0,0-1 0,-1 0 0,-1 0 0,0 0 0,-1 0 0,-1 0 0,0 0 0,0-1 0,-2 1 0,0 0 0,0 0 0,-1 1 0,-1-1 0,0 0 0,-1 1 0,-1 0 0,0 0 0,-1 1 0,0 0 0,-9-13 0,-3 3 0,0 1 0,-2 0 0,0 1 0,-1 2 0,-45-30 0,35 29 0,-1 1 0,-1 1 0,0 2 0,-39-11 0,46 18-682,-55-9-1,48 14-6143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55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0 0,0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56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1 24575,'-5'0'0,"-1"0"0,1 0 0,-1 0 0,1 1 0,-1 0 0,1 0 0,0 0 0,-1 1 0,-8 4 0,-9 5 0,0 0 0,-1-2 0,-1 0 0,1-2 0,-41 8 0,30-12 0,0 0 0,0-2 0,-43-5 0,-104-22 0,162 22 0,0 1 0,0 1 0,0 0 0,-26 2 0,38 1 0,1 0 0,-1 0 0,1 1 0,-1 0 0,1 0 0,0 1 0,0 0 0,0 0 0,0 1 0,0 0 0,1 0 0,0 0 0,0 1 0,-8 7 0,4-1 0,0 0 0,1 1 0,1-1 0,0 2 0,1-1 0,0 1 0,0 0 0,2 1 0,-6 15 0,7-13 0,0 0 0,1 0 0,1 1 0,0-1 0,1 1 0,1-1 0,3 32 0,-2-46 0,-1 0 0,0 0 0,1 0 0,-1 0 0,1 0 0,-1 0 0,1 0 0,0 0 0,0 0 0,0 0 0,0-1 0,0 1 0,1 0 0,-1-1 0,0 1 0,1-1 0,-1 1 0,3 1 0,-1-1 0,1-1 0,-1 0 0,0 1 0,0-1 0,1 0 0,-1-1 0,1 1 0,-1-1 0,1 1 0,3-1 0,67 1 0,-25 0 0,66 8 0,-99-6 0,1 0 0,-1 1 0,0 1 0,-1 0 0,1 1 0,-1 1 0,-1 0 0,15 10 0,-16-8 0,0 1 0,-1 1 0,0 0 0,0 0 0,-1 1 0,-1 0 0,0 1 0,-1 1 0,11 21 0,-14-25 0,-1 0 0,-1 1 0,0 0 0,-1 0 0,0 0 0,0 0 0,-1 1 0,-1-1 0,0 0 0,0 1 0,-1-1 0,-1 1 0,0-1 0,-3 14 0,0-10 0,-1 0 0,-1 0 0,0-1 0,-1 0 0,0-1 0,-16 22 0,0-5 0,-41 42 0,27-37-682,-63 48-1,86-72-6143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1:5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2 0,0 16 0,2 29 0,2 37 0,5 47 0,2 36 0,6 23-2319,3 20 2319,-4 47 0,-4-21-5872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1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24575,'6'-2'0,"-1"0"0,1 0 0,-1 1 0,1-1 0,-1 2 0,10-2 0,-9 2 0,36-4 0,-1 3 0,1 1 0,0 2 0,-1 2 0,1 2 0,43 12 0,-56-11 0,-1 2 0,-1 1 0,0 1 0,0 1 0,-1 2 0,-1 0 0,0 2 0,-1 1 0,35 31 0,-48-37 0,0 0 0,-1 1 0,-1 0 0,0 1 0,15 26 0,-19-28 0,-1-1 0,0 1 0,0 0 0,-1 0 0,0 1 0,-1-1 0,-1 1 0,1 19 0,-3-14 2,0 1 0,-1-1 0,-1 0 0,-1 0 0,0 0-1,-2 0 1,-12 28 0,2-12-77,-2 0-1,-37 49 1,6-19-265,-3-2 1,-97 89-1,-136 84-854,198-167-4573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2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24575,'-5'1'0,"4"-1"0,0 0 0,1 0 0,-1 0 0,1 0 0,-1 0 0,1 0 0,-1 1 0,1-1 0,-1 0 0,1 0 0,-1 0 0,1 1 0,0-1 0,-1 0 0,1 0 0,-1 1 0,1-1 0,-1 0 0,1 1 0,-2 2 0,0-1 0,0 1 0,1 0 0,-1-1 0,1 1 0,0 0 0,0 0 0,-2 6 0,-2 28 0,4-27 0,-3 32 4,2 0-1,8 77 1,22 81-139,23 72-523,-3-24 704,-14-1-55,-30-198-239,-2 0-1,-2-1 1,-2 1 0,-10 56 0,-2-36-5957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2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24575,'17'-4'0,"0"4"0,0 0 0,0 1 0,33 6 0,52 21 0,-82-21 0,-1 1 0,1 1 0,-1 0 0,-1 1 0,18 13 0,-24-13 0,0-1 0,-1 1 0,0 1 0,-1 0 0,0 1 0,-1 0 0,14 23 0,-15-21 0,-1 0 0,0 1 0,-2-1 0,1 1 0,-2 1 0,0-1 0,-1 0 0,2 22 0,-5-24 0,0 1 0,0 0 0,-1 0 0,-1-1 0,0 1 0,-1-1 0,-1 0 0,0 1 0,-11 23 0,-1-7 0,-1-1 0,-33 43 0,-50 48 0,89-107 0,-126 145-1365,88-98-5461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22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24575,'0'10'0,"-11"366"0,0-204 0,10-171 0,1 1 0,0 0 0,0 0 0,0 0 0,1 0 0,-1 0 0,0 0 0,1 0 0,-1 0 0,1-1 0,-1 1 0,1 0 0,0 0 0,0-1 0,0 1 0,1 2 0,1-2 0,-1 0 0,1 0 0,-1-1 0,1 1 0,0 0 0,-1-1 0,1 0 0,0 1 0,6 0 0,13 4 0,0-1 0,1-1 0,0 0 0,37-1 0,3-3-366,1-2 0,115-21 0,-83 3-404,105-37 0,-70 11-4783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22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24575,'0'0'0,"0"2"0,4 6 0,9 15 0,13 23 0,12 22 0,6 14 0,0 7 0,-3 5 0,-5 7 0,-6 3 0,-9-2 0,-5-10 0,-7-20-8191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23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24575,'3'0'0,"0"0"0,-1 0 0,1 1 0,0 0 0,-1-1 0,5 3 0,6 1 0,43 12 0,-1 2 0,0 2 0,51 28 0,-80-34 0,-2 0 0,1 2 0,-2 1 0,0 0 0,-1 2 0,-1 0 0,-1 2 0,21 27 0,-34-38 0,0 0 0,0 1 0,-1-1 0,0 1 0,-1 1 0,4 14 0,-7-19 0,0 1 0,-1-1 0,1 1 0,-2 0 0,1-1 0,-1 1 0,-1 0 0,1 0 0,-1-1 0,0 1 0,-4 10 0,0-4 0,-1 1 0,0-2 0,-1 1 0,-11 16 0,-8 8-163,-1-2-1,-3-1 0,0-1 1,-69 57-1,25-33-245,-112 67-1,51-46-682,22-19-4370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23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24575,'0'0'0,"2"-2"0,6-3 0,16-1 0,29-9 0,37-8 0,30-7 0,17-7-1218,-6-1 1218,-24 5-6973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23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24575,'0'0'0,"2"0"0,10-2 0,34-2 0,63-7 0,70-4 0,79-9-3276,-3 2-1639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39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24575,'14'0'0,"-2"0"0,0 1 0,0 1 0,0 0 0,0 1 0,-1 0 0,20 7 0,-22-6 0,-1 0 0,1 0 0,-1 1 0,0 0 0,0 1 0,0 0 0,-1 0 0,13 14 0,-16-16 0,-1 1 0,0 0 0,0-1 0,-1 1 0,0 1 0,1-1 0,-2 0 0,1 1 0,0-1 0,-1 1 0,0-1 0,-1 1 0,1-1 0,-1 1 0,0 0 0,0-1 0,-1 1 0,0 0 0,-2 8 0,-1 2 0,-2 1 0,0-1 0,-1-1 0,0 1 0,-12 17 0,-41 55 0,8-14 0,51-71 0,-3 3 0,0 1 0,0-1 0,-4 13 0,7-17 0,1 0 0,-1 0 0,1-1 0,0 1 0,-1 0 0,1 0 0,0-1 0,0 1 0,0 0 0,0 0 0,1 0 0,-1-1 0,0 1 0,1 0 0,-1 0 0,1-1 0,0 1 0,-1 0 0,1-1 0,0 1 0,1 1 0,1 0 0,0 0 0,0 0 0,0-1 0,0 1 0,0-1 0,0 0 0,0 0 0,1 0 0,6 2 0,2 0 0,0 0 0,13 2 0,6-1 3,1 0 0,0-3 0,34 0 0,95-13-188,-160 11 182,130-14-1889,-17-1-4231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40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256 328 24575,'0'13'0,"1"-6"0,-1-1 0,1 0 0,0 0 0,0 0 0,0 1 0,1-1 0,0-1 0,0 1 0,1 0 0,-1 0 0,8 9 0,-8-11 0,1-1 0,0 0 0,-1 0 0,1 0 0,1 0 0,-1 0 0,0-1 0,1 1 0,-1-1 0,1 0 0,0 0 0,-1 0 0,1-1 0,0 1 0,0-1 0,0 0 0,1 0 0,6 0 0,-8-1 0,-1 0 0,1 0 0,0 0 0,0-1 0,-1 0 0,1 1 0,-1-1 0,1 0 0,-1 0 0,1 0 0,-1-1 0,1 1 0,-1 0 0,0-1 0,0 0 0,0 1 0,0-1 0,0 0 0,0 0 0,0 0 0,-1-1 0,1 1 0,-1 0 0,2-3 0,3-6 0,-1 0 0,0 0 0,-1 0 0,3-13 0,-4 12 0,0 1 0,-1 0 0,0-1 0,-1 0 0,-1 1 0,1-1 0,-2 1 0,-2-20 0,0 21 0,1 0 0,-1 1 0,0-1 0,-1 1 0,0 0 0,-1 0 0,0 0 0,0 1 0,-1 0 0,-9-11 0,3 6 0,0 1 0,-1 1 0,-1 0 0,1 1 0,-2 1 0,1 0 0,-28-12 0,28 15 0,-1 0 0,0 1 0,0 1 0,0 0 0,0 2 0,-1-1 0,1 2 0,-27 0 0,37 1 0,0 1 0,0-1 0,0 1 0,0 1 0,0-1 0,0 1 0,0-1 0,0 1 0,0 1 0,-7 3 0,10-4 0,-1 1 0,1-1 0,-1 0 0,1 0 0,0 1 0,0 0 0,0-1 0,0 1 0,0 0 0,0 0 0,1 0 0,0 0 0,-1 0 0,1 0 0,0 0 0,0 0 0,0 5 0,1-2 7,0-1-1,0 1 0,0 0 1,1-1-1,-1 1 0,1-1 1,1 1-1,-1-1 0,1 0 1,0 1-1,0-1 1,1 0-1,-1 0 0,6 7 1,3 3-373,0-1 1,1-1 0,15 15 0,26 19-6461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40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24575,'0'0'0,"2"-2"0,9-2 0,9-3 0,13-6 0,13-6 0,15-10 0,14-8 0,12-9 0,5-3 0,-9 4 0,-17 11-8191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1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24575,'0'0'0,"0"0"0,3 13 0,19 89 0,-4 0 0,-5 0 0,1 192 0,-14-289 0,-1 16 0,5 35 0,-3-49 0,1-1 0,-1 0 0,1 1 0,0-1 0,0 0 0,1 0 0,0 0 0,0-1 0,7 11 0,-3-8 0,0-1 0,1 0 0,0 0 0,0-1 0,0 0 0,1 0 0,-1-1 0,1 0 0,1-1 0,13 6 0,0-3 0,1 0 0,0-1 0,32 3 0,-7-5 0,1-1 0,71-6-1,97-24-638,113-42-726,-244 48-4821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4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24575,'9'3'0,"-2"0"0,-2 0 0,1 0 0,0 1 0,6 5 0,-8-6 0,50 39-132,-2 3 0,-1 2 1,-3 2-1,-2 2 0,45 65 0,-71-88 103,-2 2 0,-1 0 1,-1 0-1,-2 2 0,14 43 1,-22-55 29,-1 1 0,-1 0 0,-1-1 1,-1 1-1,0 1 0,-2-1 1,0 0-1,-2 0 0,0 0 0,-5 21 1,-2-12-175,-1 0 1,-2 0-1,-1-1 1,-1-1-1,-1 0 1,-23 30 0,-31 36-5863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39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24575,'0'0'0,"0"0"0,0 0 0,4 0 0,7-2 0,11-2 0,15-3 0,17-1 0,16-3 0,7 0 0,-5 2 0,-15 1-8191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39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24575,'0'0'0,"4"-2"0,18-3 0,31-1 0,26-7 0,20-6 0,-1-2 0,-15 3-8191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3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821 0 24575,'-6'0'0,"-19"1"3,1 2-1,-1 0 1,1 1-1,0 1 1,0 2-1,1 0 1,0 2-1,0 0 1,-28 16-1,13-3-203,1 2 0,1 2 0,1 1 0,-43 42 1,44-34 180,1 2 0,2 1 0,1 1 0,2 1 0,2 2 0,-26 57 0,35-62-172,2 1 1,2 0-1,1 1 1,2 1-1,2 0 1,2 0-1,-3 82 1,10-81 145,2 0 0,2 0 0,1 0 0,3 0 0,1-1 0,24 62 1,-14-55 50,2-1 0,2-1 0,2-1 0,61 77 0,23 3-879,-8-26-3496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38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24575,'-1'0'0,"1"0"0,0 0 0,0 0 0,-1 1 0,1-1 0,0 0 0,-1 0 0,1 0 0,0 0 0,-1 0 0,1 0 0,0 0 0,0 1 0,-1-1 0,1 0 0,0 0 0,0 0 0,-1 1 0,1-1 0,0 0 0,0 0 0,0 1 0,-1-1 0,1 0 0,0 1 0,0-1 0,0 0 0,0 1 0,-2 10 0,0 0 0,1 0 0,1 23 0,1-17 0,1 35 0,15 91 0,24 48 0,89 304 0,-82-337-1365,-29-100-5461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3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24575,'0'0'0,"0"0"0,2 0 0,5 2 0,8 1 0,13-3 0,10-2 0,-2-2-8191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41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24575,'0'0'0,"0"0"0,0 0 0,0 0 0,0 0 0,0 0 0,4 2 0,12 2 0,25 0 0,32-4 0,24-8 0,4-3 0,-16-1-8191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43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24575,'6'-2'0,"8"-1"0,18-3 0,-16 4 0,222-37-1365,-162 28-5461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45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0 24575,'-3'0'0,"0"1"0,-1-1 0,1 0 0,0 1 0,0 0 0,-1 0 0,1 0 0,0 0 0,0 0 0,0 1 0,0-1 0,0 1 0,-3 2 0,-1 3 0,-1 0 0,-12 15 0,18-20 0,-30 38-5,1 2-1,-25 46 1,-43 99-682,16 7 534,71-160 156,2 1 0,1 0 0,-7 66 0,15-91-3,0 1 0,1-1 0,0 0 0,1 1 0,0-1 0,1 0 0,0 0 0,6 17 0,-8-25 0,1 0-1,0 0 1,0 0 0,0 0-1,0 0 1,0 0 0,1-1 0,-1 1-1,1 0 1,-1-1 0,1 1-1,-1 0 1,1-1 0,0 0 0,0 1-1,0-1 1,0 0 0,0 0-1,0 0 1,0-1 0,0 1-1,0 0 1,0-1 0,1 1 0,-1-1-1,3 1 1,1-2 16,0 1 1,0-1 0,0 0-1,0-1 1,0 0-1,0 1 1,-1-2-1,11-4 1,8-6 105,0-2-1,-1 0 1,-1-1 0,0-1 0,33-35 0,-28 22-275,0-2 0,-2 0-1,26-46 1,-32 45 117,-1-1-1,-2 0 1,19-62-1,-30 78 40,0 0 0,-1 0 0,-1 0 0,-1 0 0,-1 0 0,0-1 0,-2 1-1,0 0 1,-6-32 0,5 40-3,-1 1 0,-1-1 0,1 1 0,-2-1 0,1 1 0,-1 0 0,-1 1 0,1-1 0,-1 1 0,-1 1 0,-9-11 0,10 13 0,0 0 0,1 1 0,-1 0 0,-1 0 0,1 0 0,-1 1 0,1 0 0,-1 0 0,0 0 0,0 1 0,0 0 0,0 0 0,-1 1 0,1 0 0,0 1 0,-11-1 0,8 2 52,0 0 0,0 1 0,0 0 0,0 1 0,-13 5 0,5-1-832,-31 19 0,-13 15-5461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45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24575,'0'0'0,"0"0"0,0 0 0,-1 0 0,-4 2 0,-1 1 0,-3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19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24575,'0'0'0,"0"2"0,4 8 0,5 16 0,4 17 0,5 14 0,2 11 0,4 13 0,0 9 0,-1 5 0,-2-2 0,-3-14 0,-4-15 0,-5-16 0,-4-16-8191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4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0 24575,'0'1'0,"-1"-1"0,0 0 0,1 0 0,-1 1 0,1-1 0,-1 1 0,1-1 0,-1 0 0,1 1 0,0-1 0,-1 1 0,1-1 0,0 1 0,-1-1 0,1 1 0,0-1 0,-1 2 0,0-1 0,-21 38 0,1 1 0,-15 42 0,25-54 0,-8 15 0,-86 199 0,-15-8 0,105-208 0,-18 32 0,32-55 0,-1 0 0,1 0 0,0-1 0,0 1 0,0 0 0,0 0 0,1 0 0,-1 0 0,0 6 0,2-7 0,-1-1 0,0 1 0,1-1 0,-1 1 0,1-1 0,0 1 0,-1-1 0,1 0 0,0 1 0,0-1 0,0 0 0,0 1 0,0-1 0,0 0 0,0 0 0,0 0 0,0 0 0,1 0 0,-1 0 0,0 0 0,3 1 0,14 6 0,-1-1 0,1-1 0,0 0 0,35 5 0,-47-10 0,280 42-759,2-21 0,106-7-617,-317-14-3921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46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24575,'0'0'0,"4"2"0,8 8 0,12 14 0,14 20 0,11 27 0,5 26 0,0 16 0,-7 11-1275,-5 9 1275,-5 4 0,-8-8 0,-7-9 0,-7-20 0,-5-27-6916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4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1089 251 24575,'0'-5'0,"-1"-7"0,-1 0 0,-1 1 0,1-1 0,-8-17 0,7 22 0,-1 0 0,0 0 0,0 0 0,0 1 0,-1-1 0,0 1 0,0 0 0,-7-6 0,-1 2 2,-1 0-1,1 0 0,-2 1 0,1 1 1,-1 1-1,0 0 0,-1 0 1,-32-7-1,14 6-39,0 2 0,-1 2 0,-48-1 0,34 5-76,0 3 1,0 1-1,-90 21 0,103-16 73,1 2 0,0 1 0,1 2 1,1 2-1,-58 34 0,73-37 41,-31 26 0,42-32 0,0 0 0,0 1 0,1 0 0,0 0 0,0 0 0,-5 12 0,10-18-3,-1 1 0,1-1 1,0 1-1,0 0 0,1-1 1,-1 1-1,0 0 0,1 0 1,0 0-1,0 0 0,0-1 0,0 6 1,1-6 11,-1 0 0,1 0 0,0 0 1,-1 0-1,1 0 0,0 0 0,1 0 1,-1-1-1,0 1 0,0 0 0,1-1 0,-1 1 1,1-1-1,-1 1 0,1-1 0,0 0 0,-1 0 1,3 1-1,5 3 91,-1-1 0,1-1 1,0 1-1,-1-2 0,1 1 0,17 2 0,1-3-100,30 0-1,-36-1 1,-1-2 0,1-1 0,-1 0 0,0-1 0,0-2 0,0 0 0,0-1 0,-1 0 0,0-2 0,-1-1 0,1 0 0,28-20 0,-40 24 0,-4 2 0,1 1 0,-1-1 0,1 1 0,0 0 0,0 0 0,0 0 0,7-3 0,-10 5 0,0 0 0,0 0 0,0 0 0,0 0 0,0 0 0,1 0 0,-1 0 0,0 0 0,0 1 0,0-1 0,0 0 0,0 1 0,0-1 0,0 0 0,1 2 0,0-1 0,-1 0 0,1 0 0,-1 1 0,1-1 0,-1 1 0,1-1 0,-1 1 0,0 0 0,0-1 0,2 4 0,2 7 0,0 1 0,0-1 0,4 21 0,6 47 0,-14-75 0,17 132-313,8 220-1203,-17-1 413,-7-213-4156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4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24575,'0'0'0,"0"0"0,5 0 0,24-2 0,34-2 0,36-3 0,39-4 0,30-3-1758,13-6 1758,11-7 0,40-21 0,-18-2-6433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48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24575,'0'0'0,"5"-2"0,24-2 0,42-3 0,56-2 0,49-5 0,34-9-3276,21-13 3135,37-17 141,-27 0-4774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4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24575,'8'-2'0,"3"0"0,0 2 0,0-1 0,0 1 0,13 2 0,-21-1 0,53 4-165,0 4 0,-1 2 0,0 2 0,-1 2 0,-1 3 0,0 3 0,-2 1 0,0 3 0,-2 2-1,0 2 1,49 40 0,-67-44 165,-2 0 0,0 3 0,-2 0 0,-2 2 0,0 0 0,-2 2 0,28 51 0,-36-54 0,-1 1 0,-1 1 0,-2 1 0,-1 0 0,-2 0 0,0 0 0,-3 1 0,0 0 0,-1 40 0,-5-37-4,-2 1 0,-1-1 0,-2 1 0,-1-1 0,-2-1 0,-1 0 0,-2 0 0,-2-1 0,-1 0 1,-1-1-1,-2-1 0,-24 33 0,17-31-129,-2 0 0,-1-2 0,-2-1 0,0-1 0,-3-2 1,0-1-1,-2-1 0,0-2 0,-2-2 0,-41 19 0,16-15-4564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54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24575,'0'0'0,"4"0"0,7 4 0,13 5 0,23 7 0,27 6 0,19 1 0,12-3 0,-5-7 0,-19-6-8191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54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24575,'0'0'0,"0"4"0,4 9 0,5 20 0,9 31 0,8 26 0,10 19 0,12 14-1087,15 8 1087,12 0 0,2-16 0,-7-22 0,-16-29-7104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5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 24575,'0'0'0,"0"10"0,0 14 0,2 0 0,1 0 0,1 0 0,1 0 0,1-1 0,1 0 0,1 0 0,1 0 0,1-1 0,1-1 0,17 25 0,-24-40 0,0 1 0,1 0 0,0-1 0,1 0 0,-1 0 0,1-1 0,9 7 0,-14-11 0,0-1 0,0 1 0,0-1 0,0 1 0,0-1 0,0 1 0,1-1 0,-1 0 0,0 1 0,0-1 0,0 0 0,2 0 0,-2 0 0,-1 0 0,1 0 0,0 0 0,-1-1 0,1 1 0,-1 0 0,1 0 0,0-1 0,-1 1 0,1 0 0,-1-1 0,1 1 0,-1 0 0,1-1 0,-1 1 0,1-1 0,0 0 0,0-1 0,-1 1 0,1-1 0,0 0 0,-1 1 0,1-1 0,-1 0 0,1 0 0,-1 1 0,0-1 0,0 0 0,1 0 0,-1 0 0,-1 0 0,1 1 0,0-3 0,-2-5 0,0 1 0,-1 0 0,0 0 0,0 1 0,0-1 0,-1 0 0,0 1 0,-1 0 0,1 0 0,-1 0 0,-10-9 0,2 3 0,0 0 0,-2 2 0,1 0 0,-23-14 0,4 7-170,-1 1-1,-1 1 0,-1 2 1,0 2-1,0 1 0,-1 2 1,-51-7-1,60 14-6655</inkml:trace>
  <inkml:trace contextRef="#ctx0" brushRef="#br0" timeOffset="1">1049 68 24575,'0'0'0,"0"0"0,0 0 0,-2 0 0,-2 0 0,-3 0 0,-2 0 0,1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55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24575,'4'6'0,"14"20"0,27 54 0,-36-63 0,-8-14 0,72 149 0,-63-128 0,-1 0 0,-2 0 0,0 1 0,4 41 0,-9-54 0,-2 1 0,0-1 0,0 0 0,-4 24 0,3-31 0,0 0 0,-1 0 0,1-1 0,-1 1 0,0 0 0,0-1 0,-1 1 0,1-1 0,-1 0 0,0 0 0,0 0 0,-1 0 0,1 0 0,-7 5 0,3-5-124,0 0 0,0-1 0,0 1 0,-1-2 0,1 1 0,-1-1-1,0 0 1,1 0 0,-1-1 0,-9 0 0,-31 2-6702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34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 24575,'-2'7'0,"-10"41"0,8-25 0,-16 77 0,-8 58-546,-7 55-1817,-1 46 1100,-22 290-1848,19 854 0,121-76 1480,-65-1163 2321,-3-38 2454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20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24575,'0'0'0,"0"0"0,1 0 0,6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55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1 413 24575,'0'0'0,"0"0"0,0 0 0,4 0 0,9 0 0,19 0 0,27 2 0,23 1 0,16 0 0,7-3 0,-11-2 0,-21 1-8191</inkml:trace>
  <inkml:trace contextRef="#ctx0" brushRef="#br0" timeOffset="1">920 0 24575,'0'0'0,"2"4"0,4 11 0,7 16 0,9 22 0,8 28 0,7 31 0,1 23-1554,-5 13 1554,-9 6 0,-8-4 0,-8-14 0,-3-20 0,-1-24 216,0-29-7069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5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0,6 0 0,17 0 0,21 2 0,20 1 0,16 1 0,23 1 0,15-3 0,-3-2-617,-23 0-6957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56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1128 24575,'0'0'0,"0"0"0,10 0 0,21 2 0,26 0 0,25 1 0,25-3 0,24-1 0,10 1-1227,-11 1 1227,-28 0-6964</inkml:trace>
  <inkml:trace contextRef="#ctx0" brushRef="#br0" timeOffset="1">1097 0 24575,'0'0'0,"0"0"0,0 4 0,4 20 0,7 31 0,7 30 0,4 30 0,1 23 0,-2 8-1292,-2-8 1292,-3-16 0,-2-22 0,-4-21 0,-1-22 0,-3-22-6899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56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24575,'0'0'0,"0"0"0,0-2 0,4-2 0,5-6 0,14-14 0,13-9 0,0 1-8191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57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77 401 24575,'1'4'0,"1"2"0,1-1 0,-1 1 0,1-1 0,1 0 0,-1 0 0,8 8 0,-4-5 0,4 6 0,1 0 0,0-1 0,1 0 0,1-1 0,14 10 0,-22-18 0,0 0 0,1-1 0,-1 0 0,1 0 0,-1-1 0,14 4 0,-15-5 0,0-1 0,-1 1 0,1-1 0,0 0 0,0 0 0,0-1 0,0 1 0,0-1 0,-1 0 0,1 0 0,5-3 0,-5 2 0,0 0 0,0-1 0,0 0 0,-1 0 0,1 0 0,-1-1 0,0 1 0,0-1 0,5-6 0,-3 3 0,-1 0 0,0 0 0,-1-1 0,1 0 0,3-11 0,-2 2 0,-1 0 0,0 0 0,-2 0 0,0-1 0,1-24 0,-3 28 0,-1 0 0,-1 0 0,0 0 0,-1 1 0,0-1 0,-1 0 0,-1 1 0,0-1 0,-1 1 0,0 0 0,-1 1 0,-1-1 0,1 1 0,-2 1 0,0-1 0,0 1 0,-1 1 0,-1-1 0,0 1 0,-21-16 0,17 16 0,1 1 0,-2 1 0,1 0 0,-28-10 0,35 15 0,-1 0 0,1 1 0,-1 1 0,0-1 0,0 1 0,0 1 0,0-1 0,0 1 0,0 1 0,1-1 0,-16 4 0,16-2-227,0 1-1,0 0 1,0 0-1,0 1 1,-12 8-1,5-1-3185,-15 15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3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24575,'-7'8'0,"-6"17"0,1 2 0,2 0 0,-11 41 0,10-24 0,2 0 0,-6 91 0,16 92 0,9-94-235,48 244-1,-31-264 79,5-1 0,65 151 0,-36-135 135,-45-100 5,0-1 1,31 38-1,-37-52 10,2-1 0,0 0 0,0 0-1,1-1 1,1-1 0,16 10 0,-20-14 5,2 0 0,-1-1-1,1-1 1,-1 1 0,1-2 0,0 0-1,1 0 1,-1-1 0,17 0-1,-13-2-391,1 0-1,23-4 0,23-10-5525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3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 24575,'0'0'0,"0"0"0,0 0 0,0 0 0,6-2 0,13-3 0,22-6 0,34-10 0,31-10 0,27-7 0,15-6-1483,-5-2 1483,-28 7-6708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4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24575,'0'3'0,"4"151"-600,45 293 0,89 136-151,-103-464 683,43 153 164,-18 0-1619,-50-206-3222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50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24575,'0'0'0,"4"2"0,10 8 0,17 19 0,18 29 0,8 20 0,-5 11 0,-16 3 0,-21 5 0,-21 3 0,-20 0 0,-13-4 0,-13-8 0,-12-9 0,-5-11 0,10-18-8191</inkml:trace>
  <inkml:trace contextRef="#ctx0" brushRef="#br0" timeOffset="1">1020 1352 24575,'-10'8'0,"-3"11"0,0 1 0,-16 35 0,20-38 0,-18 38 0,4 0 0,-31 106 0,33-77 0,-13 118 0,32-188 0,0 4 0,0 0 0,1 1 0,2 19 0,-1-34 0,0 1 0,1-1 0,0 0 0,0 0 0,0 1 0,0-1 0,1 0 0,-1 0 0,1 0 0,0-1 0,0 1 0,1 0 0,-1-1 0,1 1 0,0-1 0,0 0 0,0 0 0,6 5 0,-2-4 0,0 0 0,0-1 0,1 1 0,-1-1 0,1-1 0,0 1 0,0-1 0,0-1 0,14 2 0,6-2 0,44-4 0,-6-3-147,126-30-1,58-37-1929,-138 36-3742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50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24575,'0'0'0,"0"0"0,2 0 0,8 0 0,10 0 0,17-2 0,25-2 0,21-3 0,14-1 0,-3-1 0,-17 3-8191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2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4 0,2 38 0,3-1 0,17 79 0,-7-53 0,63 401-1365,-70-402-5461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50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24575,'0'0'0,"0"0"0,0 0 0,8-2 0,27-2 0,42-7 0,46-8 0,44-8 0,64-5-3142,-8 1-1907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5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84 24575,'-1'0'0,"0"1"0,0-1 0,0 1 0,0-1 0,1 1 0,-1-1 0,0 1 0,0 0 0,1 0 0,-1-1 0,0 1 0,1 0 0,-1 0 0,0-1 0,1 1 0,-1 0 0,1 1 0,-3 3 0,-18 27 0,1 2 0,2 0 0,-22 58 0,35-79 0,1 1 0,1-1 0,0 1 0,1 0 0,0 0 0,1 0 0,1 0 0,0 0 0,1 0 0,5 26 0,-4-32 0,0 0 0,0 0 0,1 0 0,1 0 0,-1-1 0,1 0 0,0 1 0,1-1 0,-1 0 0,2-1 0,-1 1 0,1-1 0,0 0 0,0-1 0,0 1 0,1-1 0,0-1 0,0 1 0,11 4 0,-6-4 0,0 0 0,0-1 0,0-1 0,1 0 0,-1-1 0,1 0 0,15 0 0,-19-2 0,1 0 0,0-1 0,0 0 0,0 0 0,-1-1 0,1 0 0,-1-1 0,0 0 0,18-9 0,-23 10 0,0 0 0,-1 0 0,0-1 0,1 1 0,-1-1 0,0 0 0,0 0 0,0 0 0,-1-1 0,1 1 0,-1-1 0,0 1 0,3-6 0,-3 3 0,0 1 0,-1 0 0,0-1 0,0 1 0,0-1 0,0 1 0,-1-1 0,0 0 0,-1-6 0,-1-3 0,-1 0 0,-1 0 0,0 1 0,-1-1 0,0 1 0,-13-23 0,4 12 14,-2 1-1,0 0 0,-2 1 0,0 1 1,-2 0-1,0 2 0,-1 0 1,-25-17-1,10 11-310,-1 2 0,-1 1 0,-1 2 0,-65-24 0,53 27-6529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5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2 0,0 2 0,0 3 0,0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53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 24575,'-2'0'0,"1"0"0,0 0 0,-1 0 0,1 0 0,0 1 0,0-1 0,0 0 0,-1 1 0,1 0 0,0-1 0,0 1 0,0-1 0,0 1 0,0 0 0,0 0 0,0 0 0,0-1 0,0 1 0,0 0 0,0 2 0,0-2 0,-10 10 0,2 1 0,0 0 0,0 1 0,1 0 0,-7 15 0,-27 72 0,29-67 0,-4 10 0,-28 74 0,39-97 0,0 0 0,2 0 0,-4 40 0,7-57 0,1 0 0,0 0 0,1 0 0,-1 0 0,0 0 0,1 0 0,0 0 0,-1-1 0,1 1 0,0 0 0,1 0 0,-1-1 0,0 1 0,1-1 0,-1 1 0,1-1 0,0 0 0,0 1 0,0-1 0,0 0 0,0 0 0,1 0 0,-1-1 0,3 3 0,6 1 0,-1 0 0,1 0 0,0-1 0,21 5 0,-31-9 0,71 17-134,1-3 0,103 6 0,149-15-269,-131-13-828,-127 4-4924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53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24575,'0'0'0,"0"2"0,6 8 0,13 26 0,17 36 0,11 31 0,6 22 0,0 19-1495,-5 6 1495,-5-8 0,-7-14 0,-7-18 0,-8-20-159,-4-22 159,-6-21-6537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2:54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96 24575,'-8'-8'0,"0"0"0,-1-1 0,0 1 0,-1 1 0,0 0 0,0 0 0,0 1 0,-1 0 0,0 1 0,0 0 0,-23-6 0,19 8 0,0 0 0,-1 1 0,1 1 0,-1 1 0,-26 3 0,19 0 0,1 1 0,0 1 0,-30 11 0,16-2 0,2 2 0,0 1 0,1 2 0,-44 32 0,61-39 0,-1 1 0,2 0 0,-19 21 0,31-31 0,1-1 0,0 1 0,0 0 0,0 0 0,0 0 0,1 0 0,-1 0 0,1 0 0,-1 6 0,1-8 0,1 0 0,0 1 0,0-1 0,0 0 0,0 1 0,0-1 0,1 0 0,-1 1 0,0-1 0,0 0 0,1 1 0,-1-1 0,1 0 0,0 0 0,-1 0 0,1 1 0,0-1 0,-1 0 0,1 0 0,0 0 0,0 0 0,0 0 0,0 0 0,0-1 0,0 1 0,2 1 0,3 1 0,0 1 0,0-1 0,1-1 0,-1 1 0,1-1 0,0 0 0,0-1 0,-1 1 0,1-1 0,8 0 0,4-1 0,1 0 0,27-4 0,-31 1 0,-1 0 0,0-1 0,25-10 0,39-23 0,-47 22 0,-31 14 0,5-2 0,-1 1 0,1-1 0,12-2 0,-17 5 0,1-1 0,0 1 0,0 0 0,-1 0 0,1 0 0,0 0 0,0 0 0,-1 1 0,1-1 0,0 0 0,-1 1 0,1-1 0,0 1 0,-1 0 0,1-1 0,-1 1 0,1 0 0,-1 0 0,2 1 0,0 1 0,-1-1 0,1 1 0,-1 0 0,1-1 0,-1 1 0,0 0 0,-1 1 0,1-1 0,2 5 0,0 5 0,5 18 0,6 46 0,9 126 0,3 22 0,-17-178-273,1-1 0,3 0 0,2 0 0,29 58 0,-9-37-6553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39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24575,'1'13'0,"0"-1"0,1 0 0,1 0 0,0 1 0,0-1 0,8 17 0,-4-11 0,-2-4 5,132 391-1045,-36-16-98,-13 5 23,-67-297 1051,-20-90 64,71 346 201,-27 4-1209,-43-290-3024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39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24575,'1'0'0,"0"1"0,0-1 0,-1 0 0,1 0 0,0 0 0,-1 0 0,1 1 0,0-1 0,-1 0 0,1 0 0,-1 1 0,1-1 0,0 1 0,2 0 0,35 21 0,-1 1 0,50 41 0,-72-51 0,0 1 0,0 0 0,-1 1 0,-1 0 0,-1 1 0,0 1 0,-1 0 0,10 20 0,-14-22 0,-1 0 0,0 1 0,-1 0 0,-1 0 0,0 0 0,-2 0 0,1 1 0,-2-1 0,0 1 0,-2 21 0,-2-16 24,0-1 0,-1 1 0,-2-1 0,-8 23 0,2-13-767,-32 57 1,24-55-6084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42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6 0,4 19 0,5 33 0,8 45 0,8 45 0,5 41-2244,3 32 2244,-1 24-2968,-1 50 2968,-6-26-2979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39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24575,'0'5'0,"-9"146"0,2-59 0,-1 284 0,8-366 0,0-3 0,0 0 0,0 0 0,2 12 0,-1-18 0,-1 1 0,1 0 0,-1 0 0,1-1 0,0 1 0,0 0 0,0-1 0,0 1 0,0-1 0,0 1 0,0-1 0,0 0 0,0 1 0,1-1 0,-1 0 0,1 0 0,-1 0 0,3 2 0,1-1 0,0 0 0,0-1 0,0 1 0,0-1 0,0 0 0,0 0 0,0 0 0,0-1 0,7 0 0,7-1 0,23-5 0,-39 5 0,160-37 50,-2-13-669,-85 26-895,28-8-4594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2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24575,'14'1'0,"-2"-2"0,88 15 0,59 17-361,-1 8 0,189 71 0,-340-107 361,18 6 0,-2 0 0,1 2 0,35 21 0,-55-29 0,0 0 0,1 1 0,-2-1 0,1 1 0,0 0 0,-1-1 0,6 9 0,-7-9 0,-1 0 0,0 0 0,1 1 0,-1-1 0,0 0 0,0 0 0,-1 0 0,1 1 0,-1-1 0,0 0 0,0 1 0,0-1 0,0 5 0,-2-1 0,1 0 0,-1 0 0,0 0 0,-1 0 0,0 0 0,0-1 0,-8 12 0,-1 0 0,-1-1 0,-30 31 0,9-15-63,-40 28 0,-149 90-446,-10-15-667,100-62-4121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4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554 111 24575,'-4'-3'0,"1"1"0,0-1 0,-1 1 0,0 0 0,0 0 0,0 0 0,0 0 0,-5-1 0,-1-1 0,-47-16 0,-2 3 0,0 2 0,-1 3 0,-95-7 0,144 18 0,0 0 0,-1 0 0,1 1 0,-1 1 0,-21 4 0,31-5 0,1 0 0,0 1 0,-1-1 0,1 1 0,0-1 0,0 1 0,-1-1 0,1 1 0,0 0 0,0 0 0,0-1 0,0 1 0,0 0 0,0 0 0,0 0 0,0 0 0,1 0 0,-1 1 0,0-1 0,-1 2 0,2-1 0,0 0 0,-1 0 0,1-1 0,0 1 0,0 0 0,0 0 0,0-1 0,1 1 0,-1 0 0,0 0 0,1-1 0,-1 1 0,2 3 0,3 5 0,0-1 0,1 0 0,0 0 0,10 10 0,-12-14 0,79 86 0,12 16 0,-90-101 0,-1 0 0,0 0 0,0 1 0,0 0 0,-1 0 0,3 9 0,-5-14 0,0 1 0,-1 0 0,1-1 0,-1 1 0,0-1 0,0 1 0,0 0 0,0 0 0,0-1 0,0 1 0,-1-1 0,1 1 0,-1 0 0,0-1 0,0 1 0,0-1 0,0 1 0,0-1 0,-1 0 0,1 1 0,-2 1 0,-2 1 10,0 0 0,0-1 1,0 0-1,0 0 0,-1 0 0,1 0 0,-1-1 0,-12 5 0,-53 16-797,57-20 118,-22 7-6157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40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24575,'0'0'0,"0"0"0,2 0 0,6 0 0,13 0 0,17 0 0,13-2 0,9-2 0,6-3 0,5-4 0,-1 0 0,-7 0 0,-13 2 0,-15 2-8191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40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24575,'0'0'0,"0"0"0,2 0 0,10-2 0,24-2 0,27-7 0,27-7 0,33-15 0,63-37-2485,2-6-3221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4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50 24575,'0'1'0,"0"0"0,0-1 0,-1 1 0,1 0 0,0 0 0,0 0 0,0 0 0,0 0 0,0 0 0,1 0 0,-1 1 0,1 3 0,1 20 0,2 1 0,1-1 0,1 0 0,2 0 0,0 0 0,1-1 0,2-1 0,15 28 0,-18-38 0,0 0 0,0-1 0,2 0 0,-1 0 0,1-1 0,1 0 0,0-1 0,1 0 0,22 15 0,-23-19 0,0 0 0,1-1 0,-1 0 0,1 0 0,0-1 0,1-1 0,-1 0 0,1-1 0,-1 0 0,1-1 0,25-1 0,-24-1 0,0-1 0,0 0 0,1-1 0,-2-1 0,1 0 0,0-1 0,17-9 0,-24 11 0,0-1 0,0 0 0,0 0 0,-1-1 0,0 0 0,0 0 0,0-1 0,0 0 0,-1 0 0,0 0 0,0 0 0,-1-1 0,1 0 0,5-12 0,-9 13 0,1 1 0,-1 0 0,0 0 0,0 0 0,0-1 0,-1 1 0,1-1 0,-1 1 0,-1 0 0,1-1 0,-1 1 0,-1-7 0,-1 5 0,1-1 0,-1 0 0,-1 1 0,1 0 0,-1-1 0,-1 1 0,-6-9 0,-2 2 0,1 1 0,-2 0 0,0 0 0,0 2 0,-1-1 0,-25-12 0,7 6-95,-1 2 0,-1 1 0,0 2 0,-1 1 0,-50-9 0,42 14-206,0 1-1,-1 2 1,1 2-1,-55 4 1,36 6-5813</inkml:trace>
  <inkml:trace contextRef="#ctx0" brushRef="#br0" timeOffset="1">1223 195 24575,'0'0'0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41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881 124 24575,'-3'0'0,"-69"-3"0,-82-15 0,130 14 0,-258-45 0,55 8 0,214 39 0,-1 0 0,-1 0 0,-17 0 0,30 2 0,0 0 0,1 0 0,-1 0 0,0 1 0,0-1 0,1 1 0,-1-1 0,1 1 0,-1 0 0,0-1 0,1 1 0,-1 0 0,1 0 0,0 0 0,-1 0 0,1 0 0,0 1 0,0-1 0,-1 0 0,1 1 0,0-1 0,0 0 0,1 1 0,-1-1 0,0 1 0,0 0 0,1-1 0,-1 1 0,0 2 0,-1 5 0,0 1 0,1-1 0,0 0 0,1 13 0,0-10 0,1 105 0,21 165 0,-20-267 0,1 10 0,1-1 0,13 45 0,-15-61 0,1-1 0,1 0 0,-1 0 0,1 0 0,7 9 0,-8-13 0,0 1 0,1 0 0,-1-1 0,1 0 0,0 1 0,0-2 0,0 1 0,0 0 0,8 3 0,-7-4 0,0-1 0,0 1 0,1-1 0,-1 0 0,0 0 0,1-1 0,5 1 0,38-5 0,-35 3 0,29-4 0,33-3 0,87 1 0,-139 7 0,0 2 0,0 1 0,0 0 0,-1 2 0,1 1 0,-1 1 0,42 18 0,-55-20 0,-1 0 0,0 0 0,0 1 0,0 1 0,-1-1 0,0 2 0,0-1 0,0 1 0,5 8 0,-8-9 0,-1-1 0,0 1 0,0 0 0,-1 0 0,0 0 0,0 0 0,-1 0 0,0 1 0,0-1 0,-1 1 0,0 0 0,0-1 0,-1 12 0,-1-7-1,0 1 0,-1-1 0,0 0 0,-1 0 0,-8 22 0,4-16 5,-2-1 0,0 1 0,-13 18-1,-3-3-41,0-1 0,-57 53 0,44-50-36,-2-1-1,-1-3 0,-2-1 0,-1-2 0,-1-3 0,-66 29 0,101-50-345,-1 0 0,-17 5 0,19-8-5882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42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54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1 0,16 248 0,-9-178 0,40 357-1129,28 0 437,-71-411 617,36 183-912,-35-157-4321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54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24575,'6'1'0,"18"5"0,0 2 0,45 19 0,-33-10 0,-1 2 0,-1 1 0,0 2 0,-2 1 0,-1 2 0,0 1 0,-2 1 0,-1 1 0,-2 2 0,-1 1 0,-1 1 0,38 67 0,-51-78 0,-1 0 0,-2 1 0,0 0 0,-1 0 0,-1 1 0,-1 0 0,3 45 0,-7-53 0,-1-1 0,0 0 0,-2 0 0,1 0 0,-2 0 0,0 0 0,0 0 0,-1-1 0,-1 0 0,-1 1 0,1-2 0,-2 1 0,0-1 0,-11 15 0,6-13 29,0 0-1,-1-1 0,-28 22 1,-47 24-1508,37-28-5347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55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24575,'-6'7'0,"5"-5"0,-8 14 0,0 1 0,2 0 0,-11 32 0,11-28 0,-60 193 0,52-155 0,-12 105 0,26-152 0,0 1 0,1-1 0,0 1 0,3 20 0,-1-27 0,-1-1 0,0 0 0,1 0 0,0 0 0,0 0 0,1 0 0,-1 0 0,1-1 0,0 1 0,0-1 0,1 0 0,-1 0 0,7 6 0,-1-3 0,0 0 0,1-1 0,0 0 0,0-1 0,0 0 0,0 0 0,14 3 0,2-1 0,53 8 0,-17-8-129,-1-3 0,102-7 0,121-33-207,-190 17-909,-19 2-4978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55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24575,'0'0'0,"0"0"0,2 3 0,8 8 0,-1 0 0,-1 0 0,0 1 0,13 24 0,18 55 0,-36-84 0,148 437 0,-136-397-1365,-5-12-5461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49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3668 0 24575,'-2'1'0,"1"0"0,0 0 0,0 0 0,0 0 0,0 0 0,0 0 0,0 0 0,0 0 0,0 0 0,0 2 0,-1 0 0,-4 4 0,0 1 0,-1-1 0,0 0 0,0 0 0,-1-1 0,-15 11 0,-58 25 0,79-41 0,-253 106-142,82-37-801,-690 351-2936,26 56 2316,511-281 1557,-325 185-955,503-303 741,-1-13 971,144-63-732,-38 12 375,40-13-231,-1 0 0,0 0 0,0-1 0,0 0 1,0 1-1,0-1 0,0-1 0,-4 0 0,7 1-124,0 0 0,0 0-1,1 0 1,-1-1 0,0 1-1,0 0 1,0 0 0,1-1-1,-1 1 1,0-1 0,1 1-1,-1-1 1,0 1 0,1-1-1,-1 1 1,1-1-1,-1 0 1,0 1 0,1-1-1,0 0 1,-1 1 0,1-1-1,-1 0 1,1 0 0,0 0-1,0 1 1,-1-1 0,1 0-1,0 0 1,0 0 0,0 0-1,0-3 235,0 0 0,1 0 0,-1 1 0,1-1 0,2-6 0,2-6-561,8-16-1,11-16-5118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56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24575,'5'1'0,"10"3"0,-1 0 0,-1 1 0,19 9 0,-14-5 0,442 221-609,-434-216 609,-1 1 0,-1 1 0,35 30 0,-56-43 0,1 1 0,0-1 0,-1 1 0,0 0 0,0 1 0,0-1 0,-1 0 0,1 1 0,-1 0 0,0-1 0,0 1 0,-1 0 0,1 0 0,-1 0 0,1 7 0,-2-5 0,-1 0 0,1 0 0,-1-1 0,0 1 0,-1 0 0,0-1 0,0 1 0,0-1 0,-1 1 0,1-1 0,-6 7 0,-4 8-2,-2-1 1,-1 0-1,-1-1 1,0-1-1,-1 0 1,-1-1-1,-22 15 1,-9 4-380,-90 50 0,-53 9 303,111-57 486,68-32-360,-16 11 0,28-16-36,1-1 0,-1 0-1,0 1 1,1-1-1,-1 0 1,1 1 0,-1-1-1,0 1 1,1-1-1,0 1 1,-1-1-1,1 1 1,-1-1 0,1 1-1,-1 0 1,1-1-1,0 1 1,0 0 0,-1-1-1,1 1 1,0 0-1,0-1 1,0 1 0,0 0-1,-1 0 1,2 0-96,-1 0 0,1-1 1,-1 1-1,1 0 0,-1-1 0,1 1 1,0-1-1,-1 1 0,1-1 0,0 1 1,-1-1-1,1 1 0,0-1 1,-1 0-1,1 1 0,0-1 0,1 0 1,21 6-5946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56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24575,'0'0'0,"0"0"0,0 0 0,0 0 0,4 0 0,9-2 0,11-2 0,12-3 0,13-4 0,17-3 0,18-4 0,14-2 0,3-2 0,-9 1 0,-21 4-8191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56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24575,'0'0'0,"5"0"0,18 0 0,28-2 0,27-6 0,26-9 0,29-14 0,61-24-2372,-3-2-3447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57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40 24575,'-4'9'0,"1"0"0,0 0 0,1 0 0,0 1 0,0-1 0,1 1 0,0-1 0,1 13 0,0-16 0,-1 17 0,1 0 0,1 0 0,2 0 0,0 0 0,1 0 0,1-1 0,2 0 0,0 0 0,1 0 0,1-1 0,1 0 0,1-1 0,1 0 0,0-1 0,2 0 0,0-1 0,25 24 0,-22-25 0,1-2 0,1 0 0,0-2 0,1 0 0,1-1 0,40 18 0,-49-26 0,1 0 0,-1-1 0,1 0 0,-1-1 0,1 0 0,14 0 0,-18-2 0,0-1 0,0 0 0,0 0 0,0 0 0,0-1 0,0-1 0,0 0 0,-1 0 0,12-6 0,-15 6 0,0 0 0,0 0 0,0 0 0,0-1 0,-1 0 0,0 0 0,1 0 0,-1 0 0,-1-1 0,1 1 0,-1-1 0,0 0 0,0 0 0,0 0 0,-1-1 0,1 1 0,-1-1 0,1-5 0,-1 2 0,-1 0 0,0 0 0,-1 0 0,0 0 0,0 0 0,-1 0 0,0 0 0,0 0 0,-1 0 0,0 0 0,-4-10 0,-3-2-30,-1 1 0,0 0 0,-1 0 0,-2 1 0,1 0-1,-2 2 1,-1-1 0,0 1 0,-1 1 0,-22-16 0,5 6-24,-1 1 0,-1 3 0,-1 0 0,-64-26 1,44 25-369,-1 4 0,-85-20 0,94 30-5903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5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24575,'0'0'0,"0"0"0,0 0 0,-2 0 0,-2 0 0,-1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58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73 24575,'-11'-6'0,"-21"-6"0,-1 2 0,-1 1 0,-43-5 0,73 14 0,-131-19 0,113 17 0,0 1 0,0 1 0,-1 2 0,-24 3 0,40-3 0,0-1 0,0 1 0,0 0 0,1 0 0,-1 1 0,1 0 0,-1 0 0,1 1 0,0-1 0,0 1 0,0 1 0,1-1 0,0 1 0,0 0 0,0 0 0,0 1 0,1-1 0,0 1 0,0 0 0,0 0 0,1 1 0,0-1 0,0 1 0,0-1 0,1 1 0,-2 11 0,0 2 0,1 1 0,1-1 0,1 1 0,1 0 0,1-1 0,1 1 0,0 0 0,2-1 0,0 0 0,12 31 0,-16-49 0,0-1 0,0 0 0,1 0 0,-1 0 0,0 0 0,1 0 0,-1 0 0,1 0 0,0 0 0,-1 0 0,1 0 0,0 0 0,0 0 0,-1-1 0,1 1 0,0 0 0,0 0 0,0-1 0,0 1 0,0 0 0,1 0 0,0-1 0,1 0 0,-1 0 0,0 0 0,0 0 0,0-1 0,1 1 0,-1 0 0,0-1 0,0 0 0,4-1 0,70-26 0,35-11 0,-85 31 0,1 2 0,37-5 0,-37 9 0,-1 1 0,0 1 0,1 2 0,-1 0 0,0 2 0,0 1 0,0 0 0,-1 2 0,42 18 0,-49-17 0,-1 0 0,0 2 0,0 0 0,-1 0 0,0 2 0,-1 0 0,-1 1 0,0 0 0,0 1 0,-2 0 0,0 1 0,0 1 0,17 32 0,-25-40 0,0 0 0,0 0 0,-1 1 0,-1-1 0,1 1 0,-2-1 0,1 1 0,-1 0 0,0-1 0,-1 1 0,0 0 0,0 0 0,-1 0 0,0-1 0,-1 1 0,1 0 0,-2-1 0,1 1 0,-8 15 0,2-10 0,-1 0 0,0 0 0,-1-1 0,0 0 0,-1-1 0,0 0 0,-1 0 0,-19 13 0,13-12 0,-1 0 0,-1-1 0,0-1 0,-1-1 0,-31 12 0,39-18-170,-1 0-1,1-1 0,0 0 1,-1-1-1,1-1 0,-1 0 1,-23-1-1,15-3-6655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0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1 453 24575,'0'2'0,"1"-1"0,-1 0 0,1 1 0,-1-1 0,1 0 0,0 0 0,0 1 0,0-1 0,0 0 0,0 0 0,0 0 0,0 0 0,0 0 0,0 0 0,2 1 0,-2-1 0,6 4 0,1 0 0,-1 0 0,1-1 0,0 0 0,0 0 0,11 3 0,15 4 7,1-1-1,51 7 1,80 2-351,10-9-953,32-7 502,981-69-3881,-12-139 4109,-795 110 356,411-89 118,-756 177 237,0-1 1883,66-4-1,-97 12-6451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0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24575,'0'0'0,"0"4"0,0 10 0,0 17 0,0 18 0,4 19 0,5 24 0,5 25 0,-2 63-1919,-3-1-4353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34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24575,'0'0'0,"2"-2"0,10-3 0,20-2 0,20-2 0,17-1 0,9-1 0,-1 0 0,-13 1-8191</inkml:trace>
  <inkml:trace contextRef="#ctx0" brushRef="#br0" timeOffset="1">44 568 24575,'0'0'0,"4"0"0,17 0 0,25-2 0,29-3 0,39-3 0,29-7 0,-2-3-1739,-23 2-4713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34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24575,'-19'72'0,"5"-32"11,-32 66 0,-31 34-316,66-120 177,-225 361-2066,167-285 2315,-144 158 0,146-189-95,-8 10-31,72-72 58,1-1 1,0 0-1,0 1 1,0-1-1,1 1 0,-1 0 1,1-1-1,-1 1 1,-1 6-1,3-8-20,0 0 1,0 0-1,0 0 0,0 1 0,0-1 0,0 0 0,0 0 0,1 0 0,-1 1 0,0-1 0,1 0 0,-1 0 1,1 0-1,-1 0 0,1 0 0,0 0 0,-1 0 0,1 0 0,0 0 0,0 0 0,0 0 0,-1-1 0,1 1 1,0 0-1,0-1 0,0 1 0,0 0 0,1-1 0,0 1 0,6 3 60,1 0 0,-1 0 0,1-1 0,14 3-1,43 5 137,-58-10-192,112 12 48,209-2-1610,6-15 1157,127 1-756,-374 6-4050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5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24575,'11'11'0,"1"-1"0,0 0 0,19 12 0,41 15 0,-51-27 0,87 41 0,33 12-359,31 17-1077,388 188-1664,-209-99 2368,71 35-600,296 140-80,-352-171 1446,542 244-287,-727-340-623,-32-13 657,59 22 1257,-144-62-582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3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24575,'3'6'0,"48"102"-307,76 228 1,-13 126-1510,-84-308 1522,44 200-591,-56-281-3698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35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125 165 24575,'1'3'0,"-1"0"0,1 0 0,-1 0 0,1 0 0,0 0 0,0 0 0,1 0 0,1 2 0,1 5 0,4 7 0,1-1 0,1 1 0,0-2 0,1 1 0,0-1 0,2-1 0,-1 0 0,2-1 0,25 20 0,-20-20 0,0 0 0,1-1 0,0-1 0,1-1 0,0 0 0,1-2 0,32 9 0,-41-14 0,0-1 0,0 0 0,0-1 0,26 0 0,-31-2 0,-1 0 0,1 0 0,0-1 0,-1 0 0,1 0 0,-1-1 0,0 0 0,0 0 0,12-7 0,-11 4 0,1-1 0,-1-1 0,0 1 0,0-1 0,-1 0 0,0-1 0,0 0 0,-1 0 0,-1 0 0,7-13 0,-6 9 0,-1 0 0,0-1 0,-1 1 0,0-1 0,-1 0 0,0 0 0,0-20 0,-3 26 0,0 0 0,-1 0 0,0 0 0,0 0 0,-1 0 0,0 1 0,0-1 0,-1 0 0,0 1 0,0 0 0,-1-1 0,0 2 0,0-1 0,0 0 0,-1 1 0,0-1 0,-1 2 0,1-1 0,-1 0 0,0 1 0,-10-6 0,4 3 0,-1 0 0,0 1 0,0 1 0,0 0 0,-1 1 0,0 1 0,0 0 0,0 1 0,0 0 0,0 1 0,-17 0 0,6 2-44,1 1 0,0 1-1,0 2 1,0 0 0,0 1 0,0 2-1,-25 10 1,22-6-15,-1 2 0,2 1 0,0 1 0,0 1 0,-31 26 0,45-32 122,1 1-1,0-1 0,1 1 1,-14 20-1,20-26-182,1 1 0,-1 0 0,1 0 0,1 0 0,-1 1 0,1-1 0,0 0 1,0 1-1,1 0 0,0-1 0,0 1 0,1 8 0,0-7-1959,1 0 0,3 12 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3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18 24575,'-2'-2'0,"-1"0"0,1 0 0,-1 0 0,0 0 0,0 0 0,0 1 0,-4-2 0,6 2 0,0 1 0,0 0 0,0 0 0,0-1 0,1 1 0,-1 0 0,0 0 0,0 0 0,0 0 0,0 0 0,0 0 0,0 1 0,0-1 0,1 0 0,-1 0 0,0 1 0,0-1 0,0 0 0,1 1 0,-1-1 0,0 1 0,0-1 0,1 1 0,-1-1 0,0 1 0,1-1 0,-1 1 0,0 0 0,1-1 0,-1 1 0,1 0 0,-1 1 0,-1 3 0,0 0 0,1 0 0,0 0 0,0 0 0,0 0 0,0 0 0,1 0 0,0 0 0,0 0 0,1 7 0,3 32 0,12 61 0,19 43 0,-30-128 0,14 50 0,11 54 0,-29-116 0,1 0 0,-2 0 0,1 0 0,-1 0 0,0 0 0,-2 8 0,1-11 0,0-1 0,0 0 0,-1 1 0,1-1 0,-1 0 0,0 0 0,0 0 0,0 0 0,-1-1 0,1 1 0,-1-1 0,-4 5 0,-1-1 0,0 0 0,-1-1 0,0 0 0,0 0 0,-1-1 0,1 0 0,-1 0 0,0-1 0,-14 3 0,-8 1 0,-56 8 0,-9-8-1365,66-8-5461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3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0 677 24575,'18'-10'0,"-1"-1"0,0 0 0,-1-2 0,0 0 0,-1-1 0,20-24 0,-4 3 0,-2-1 0,41-69 0,-53 74 0,0-1 0,-3 0 0,0-2 0,10-38 0,-22 61 0,1 0 0,-1 0 0,-1 0 0,0 0 0,0 0 0,-1-1 0,-1 1 0,-2-13 0,3 20 0,-1 0 0,0 0 0,0 1 0,0-1 0,-1 1 0,1-1 0,-1 1 0,0-1 0,0 1 0,0 0 0,0 0 0,-1 0 0,1 0 0,-1 0 0,0 0 0,0 1 0,0-1 0,0 1 0,0 0 0,0 0 0,-1 0 0,1 1 0,-1-1 0,1 1 0,-1-1 0,0 1 0,-3 0 0,2 0 0,0 1 0,0-1 0,1 1 0,-1 0 0,0 1 0,1-1 0,-1 1 0,1 0 0,-1 0 0,0 1 0,1-1 0,0 1 0,-1 0 0,1 0 0,0 1 0,0-1 0,0 1 0,1 0 0,-1 0 0,-5 5 0,2 0 0,0 0 0,0 1 0,1 0 0,0 0 0,0 0 0,1 0 0,0 1 0,-3 12 0,3-8 2,2 0-1,0 1 0,0-1 0,2 1 1,0-1-1,0 1 0,1-1 1,1 1-1,1-1 0,0 1 0,0-1 1,7 19-1,-1-11-31,0 1-1,1-1 1,2-1 0,0 0 0,1-1-1,29 38 1,-25-39-126,0-2 0,2 0-1,0 0 1,24 16 0,7-1-527,70 35 1,64 19-5089,-181-85 5692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36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1 24575,'-10'0'0,"-17"6"0,1 1 0,-1 1 0,2 1 0,-38 19 0,40-17 0,1 1 0,1 2 0,0 0 0,1 1 0,0 0 0,2 2 0,-1 1 0,-20 25 0,29-30 0,1 1 0,0 1 0,0-1 0,1 1 0,-9 26 0,13-28 0,1 0 0,0 0 0,0 0 0,1 0 0,1 0 0,0 0 0,3 25 0,-1-25-3,2-1 0,-1 1 0,2-1 0,0 1 0,0-1 0,1 0 0,1-1 0,-1 1 0,2-1 0,0 0 0,0-1 0,1 0 0,0 0 0,1 0 0,18 15 0,-5-8-154,1-1-1,0-1 0,1-1 1,0-1-1,2-1 0,36 13 0,12-2-297,1-4 0,81 12 0,-28-14-5219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3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24575,'0'0'0,"6"0"0,20-2 0,30-2 0,25-1 0,28 1 0,22-2 0,7 0-1440,-11-2 1440,-28 0-6751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3:37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1162 24575,'0'0'0,"1"0"0,17-2 0,29-3 0,43-3 0,51-7 0,38-7-3276,29-12 2884,54-29 392,-18-4-4523</inkml:trace>
  <inkml:trace contextRef="#ctx0" brushRef="#br0" timeOffset="0.62">1098 1 24575,'0'0'0,"0"0"0,7 6 0,26 20 0,36 31 0,28 33 0,21 34 0,6 31-2409,-13 25 2409,-29 21 0,-41 16 0,-61 7 0,-70-1-2789,-68-18 2789,-81-13 0,1-40-2993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04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855 1 24575,'-4'0'0,"-84"2"0,-1 4 0,1 3 0,0 5 0,1 3 0,-131 44 0,188-51 0,0 2 0,-50 27 0,75-37 0,1 1 0,-1 0 0,1 0 0,0 0 0,0 1 0,1-1 0,-1 1 0,1 0 0,-1 0 0,-2 5 0,5-7 0,0 1 0,0-1 0,0 1 0,1-1 0,-1 1 0,1-1 0,-1 1 0,1 0 0,0-1 0,0 1 0,0 0 0,0-1 0,0 1 0,1-1 0,-1 1 0,1 0 0,0-1 0,0 1 0,0-1 0,2 5 0,2 2 0,0-1 0,0 0 0,1 0 0,0-1 0,1 0 0,0 0 0,0 0 0,0-1 0,9 6 0,8 4 0,46 23 0,119 40 0,8-15 0,-152-50 0,-32-10 0,-7-3 0,1 1 0,-1 0 0,0 0 0,0 1 0,0 0 0,0 0 0,9 6 0,-15-8 0,1-1 0,-1 1 0,1-1 0,-1 0 0,0 1 0,1-1 0,-1 1 0,0-1 0,1 1 0,-1-1 0,0 1 0,1 0 0,-1-1 0,0 1 0,0-1 0,0 1 0,0 0 0,0-1 0,0 1 0,0-1 0,0 1 0,0 0 0,0-1 0,0 1 0,0-1 0,0 1 0,0 0 0,0-1 0,-1 1 0,1-1 0,0 1 0,0-1 0,-1 2 0,-1 0 0,0 1 0,0-1 0,0 0 0,0 0 0,-5 4 0,-97 66 0,46-34 0,25-15 0,-112 73 0,-5-12 0,119-70-1365,12-8-5461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05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24575,'3'126'-178,"5"-1"0,5 0-1,6 0 1,5-2-1,74 222 1,-28-174 475,-57-146-594,1 0 0,1-1 1,1 0-1,24 27 0,-10-21-5637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0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0 198 24575,'0'0'0,"10"-2"0,19-2 0,33-7 0,39-10 0,37-10 0,20-8-2150,-6-8 2150,-28 4-6041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5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24575,'-7'4'0,"0"3"0,-1 1 0,-9 12 0,14-16 0,1-1 0,-1 1 0,1 0 0,0 0 0,1 0 0,-1 0 0,1 0 0,-2 8 0,3-12 0,0 1 0,0-1 0,-1 0 0,1 0 0,1 1 0,-1-1 0,0 0 0,0 1 0,0-1 0,0 0 0,0 0 0,0 1 0,0-1 0,0 0 0,0 1 0,0-1 0,1 0 0,-1 0 0,0 1 0,0-1 0,0 0 0,1 0 0,-1 0 0,0 1 0,0-1 0,0 0 0,1 0 0,-1 0 0,0 0 0,0 0 0,1 1 0,0-1 0,11 2 0,-8-1 0,41 3 0,53-1 0,48-8 0,-116 4 0,154-9-426,113-5 164,-1 14 269,-285 1-7,19 0 0,0 2 0,0 1 0,54 12 0,-80-14 0,0 0 0,0 1 0,-1-1 0,1 1 0,5 3 0,-8-4 0,0-1 0,0 1 0,0 0 0,0 0 0,0 0 0,0 1 0,0-1 0,0 0 0,0 0 0,-1 0 0,1 1 0,0-1 0,-1 0 0,1 1 0,-1-1 0,0 0 0,1 1 0,-1 2 0,0 1 0,0 0 0,0 1 0,-1-1 0,0 0 0,0 0 0,0 0 0,0 0 0,-3 5 0,-21 42 0,20-42 0,-33 58-211,-79 110 0,-69 50-378,68-98 589,-6-6 0,-172 134 0,132-132 1,-86 71-30,236-186 26,-4 4 3,0 1-1,1 0 0,-27 32 1,44-47 8,-1 0 1,1 0 0,-1 0 0,0 0-1,1 0 1,0-1 0,-1 1 0,1 0-1,-1 0 1,1 0 0,0 0 0,0 0-1,0 0 1,-1 0 0,1 2 0,1-3 8,-1 1 1,0 0-1,0-1 1,0 1-1,1-1 1,-1 1-1,0-1 1,1 1-1,-1-1 1,0 1-1,1-1 1,-1 1-1,1-1 1,-1 1-1,0-1 1,1 0-1,-1 1 1,1-1-1,0 1 1,3 1 134,1-1 0,-1 0 0,0 1 0,1-1 1,7 0-1,-12-1-148,31 4 107,0-2-1,36-2 1,64-11-130,-126 10 24,186-23-576,0-9 0,366-113 0,-338 64-750,-149 52-3836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0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185 607 24575,'0'0'0,"0"-1"0,0 0 0,0 0 0,1 1 0,-1-1 0,0 0 0,0 1 0,1-1 0,-1 0 0,0 1 0,1-1 0,-1 1 0,1-1 0,-1 1 0,0-1 0,1 0 0,-1 1 0,2-1 0,0-1 0,7-10 0,0 0 0,-1 0 0,0-1 0,-1 0 0,0 0 0,-1-1 0,5-19 0,21-102 0,-31 133 0,18-119 0,-18 103 0,0 0 0,-1 0 0,0 0 0,-6-30 0,5 43 0,0 0 0,0 1 0,0-1 0,-1 1 0,0 0 0,0-1 0,0 1 0,0 0 0,0 0 0,-1 0 0,0 0 0,0 1 0,0-1 0,0 1 0,-1 0 0,1 0 0,-1 0 0,0 0 0,0 0 0,0 1 0,0 0 0,0 0 0,-1 0 0,1 0 0,0 1 0,-1 0 0,1 0 0,-1 0 0,0 0 0,1 1 0,-1-1 0,0 1 0,0 0 0,1 1 0,-1-1 0,1 1 0,-9 2 0,5 0 0,-1 0 0,0 0 0,1 1 0,0 0 0,0 0 0,0 1 0,0 0 0,1 1 0,-9 7 0,7-4 0,0 0 0,1 0 0,1 0 0,-1 1 0,2 0 0,-10 18 0,14-24 0,0 1 0,-1 1 0,1-1 0,1 0 0,-1 0 0,1 1 0,0-1 0,0 1 0,1-1 0,0 1 0,0-1 0,0 1 0,0-1 0,1 1 0,0-1 0,0 0 0,0 1 0,1-1 0,0 0 0,0 0 0,0 0 0,1 0 0,0 0 0,6 8 0,-3-6 0,0 0 0,1-1 0,0 0 0,0 0 0,1-1 0,-1 0 0,1 0 0,0-1 0,17 7 0,-5-4 0,1 0 0,0-2 0,25 3 0,-21-5 17,0-1 0,0-1 1,0-1-1,0-1 0,0-2 0,38-7 0,-30 1-314,0-1 0,0-1 0,-1-2 0,34-19 0,12-13-6529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06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559 217 24575,'-7'-3'0,"2"-1"0,0-1 0,1 0 0,-1 0 0,1-1 0,0 1 0,0-1 0,-3-7 0,-5-7 0,4 9 0,-1 0 0,0 0 0,-1 1 0,0 0 0,-1 1 0,0 0 0,0 1 0,0 0 0,-1 1 0,-1 0 0,-24-10 0,21 11 0,0 1 0,0 1 0,0 0 0,0 1 0,-1 1 0,1 0 0,-1 2 0,0 0 0,-28 3 0,35-1 0,0 0 0,1 1 0,0-1 0,-1 2 0,1-1 0,0 2 0,1-1 0,-1 1 0,1 0 0,-15 13 0,19-15 0,0 0 0,0 1 0,1 0 0,0 0 0,0 0 0,0 0 0,0 1 0,0-1 0,1 1 0,0 0 0,0-1 0,0 1 0,1 0 0,-1 0 0,1 0 0,0 0 0,1 0 0,-1 1 0,1-1 0,0 0 0,0 0 0,2 6 0,-2-8 0,1 1 0,0-1 0,0 0 0,0 1 0,0-1 0,1 0 0,-1 1 0,1-1 0,0 0 0,0 0 0,0 0 0,0-1 0,1 1 0,4 4 0,-4-5 0,1 1 0,-1-1 0,1 0 0,0 0 0,0 0 0,0-1 0,0 1 0,0-1 0,1 0 0,6 1 0,0-1 0,0-1 0,0 0 0,0-1 0,-1 0 0,1-1 0,0 0 0,-1 0 0,20-8 0,-13 2 0,-1-1 0,30-20 0,1 0 0,-45 28 0,0 0 0,-1 0 0,1 1 0,0-1 0,-1 0 0,1 1 0,0-1 0,0 1 0,0 0 0,-1 0 0,1-1 0,0 1 0,0 1 0,0-1 0,0 0 0,-1 0 0,1 1 0,0-1 0,0 1 0,0-1 0,2 2 0,2 1 0,-1 1 0,0 0 0,0 0 0,9 9 0,-9-8 0,22 18 60,56 39 0,35 9-1545,-60-40-5341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07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605 982 24575,'-3'0'0,"-22"5"0,0 1 0,1 1 0,-26 11 0,38-14 0,-30 12 0,-77 43 0,97-46 0,0 1 0,0 2 0,2 0 0,-33 33 0,47-44 0,1 1 0,0 0 0,1 0 0,-1 0 0,1 1 0,0-1 0,1 1 0,-4 8 0,7-14 0,-1 0 0,1 1 0,0-1 0,0 0 0,-1 1 0,1-1 0,0 0 0,0 1 0,0-1 0,0 0 0,1 1 0,-1-1 0,1 2 0,-1-2 0,0-1 0,1 1 0,-1 0 0,0-1 0,1 1 0,-1-1 0,1 1 0,-1 0 0,1-1 0,-1 1 0,1-1 0,0 0 0,-1 1 0,1-1 0,-1 1 0,1-1 0,0 0 0,1 1 0,0-1 0,1 1 0,0-1 0,0 0 0,0 0 0,-1 0 0,1 0 0,0-1 0,0 1 0,0-1 0,-1 1 0,6-3 0,4-2 0,0-1 0,0 0 0,-1 0 0,0-1 0,0-1 0,0 0 0,-1-1 0,-1 0 0,1 0 0,8-12 0,-2 1 0,-1-1 0,-1-1 0,-1 0 0,14-33 0,-14 24-66,-1-1-1,-2 0 0,-2-1 1,-1 0-1,-1 0 1,-2 0-1,-1-1 1,-2 0-1,-1 1 0,-2-1 1,-1 1-1,-1-1 1,-13-46-1,4 35 67,-2 0 0,-2 2 0,-2 0 0,-2 0 0,-1 2 0,-3 1 0,-1 1 0,-2 1 0,-1 1 0,-40-39 0,61 68 0,-1 0 0,0 1 0,0 0 0,0 0 0,-1 1 0,-16-8 0,24 13-1,1 1-1,0-1 1,-1 0-1,1 1 1,-1 0 0,1-1-1,-1 1 1,1 0 0,0 0-1,-1-1 1,1 1-1,-1 0 1,1 1 0,-1-1-1,1 0 1,-1 0-1,1 1 1,-1-1 0,1 0-1,0 1 1,-1 0 0,1-1-1,0 1 1,-1 0-1,1 0 1,0-1 0,-2 3-1,1 0 18,0 0 1,0 0-1,1 0 0,-1 0 0,1 0 0,0 0 0,0 0 1,0 1-1,0-1 0,0 0 0,0 7 0,1 9 95,0 0 0,1 0 0,1 0 0,1 0 0,0 0 0,8 21 0,12 38-664,53 122-1,57 67 233,-64-142-324,139 187 0,-159-250-4828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07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24575,'0'0'0,"9"10"0,55 44 0,-54-46 0,1-1 0,0 0 0,0-1 0,18 7 0,-26-12 0,-1 0 0,1 0 0,0-1 0,0 1 0,0-1 0,-1 1 0,1-1 0,0 0 0,0 0 0,0 0 0,0 0 0,0-1 0,-1 1 0,1-1 0,0 0 0,0 0 0,2-1 0,-1 0 0,0-1 0,0 0 0,0 0 0,0 0 0,0 0 0,-1-1 0,0 1 0,0-1 0,4-4 0,4-11 0,-7 13 0,0 1 0,7-11 0,-9 18 0,29 107 0,69 158-187,22 78-387,-105-266-664,-8-18-4954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0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24575,'5'0'0,"0"1"0,1 0 0,-1 0 0,0 0 0,0 0 0,0 1 0,0 0 0,0 0 0,0 0 0,-1 1 0,1 0 0,-1-1 0,0 2 0,5 3 0,1 2 0,-1 0 0,0 1 0,0 0 0,10 17 0,-4-2 2,-1 0 1,-1 2-1,-1-1 0,-2 1 0,0 1 0,9 49 1,-10-26-197,-2 1 1,0 99-1,-9-87 133,-11 68-1,7-93 66,-2 0-1,-25 71 0,13-63-3,18-42 0,-1-1 0,0 1 0,0-1 0,0 0 0,0 0 0,0 0 0,-6 3 0,8-6 0,0 0 0,0 0 0,0 0 0,0-1 0,0 1 0,0 0 0,0-1 0,-1 1 0,1-1 0,0 1 0,0-1 0,-1 0 0,1 0 0,0 1 0,-1-1 0,1 0 0,0 0 0,-1 0 0,1 0 0,-2-1 0,1 0 0,0 0 0,0 0 0,0 0 0,0 0 0,0 0 0,1 0 0,-1 0 0,0-1 0,1 1 0,-1-1 0,1 1 0,0-1 0,-2-2 0,-2-4 0,0-1 0,0 1 0,1-1 0,0 0 0,-3-12 0,-11-55 0,4-7-68,4 0-1,2-147 1,39-170-138,0 215 206,-22 144 0,2-1 0,22-51 0,-28 82 0,0 0 0,0 0 0,13-16 0,-16 24 0,0 0 0,1 0 0,-1 0 0,1 1 0,0-1 0,0 1 0,0-1 0,0 1 0,0 0 0,0 0 0,1 1 0,-1-1 0,1 1 0,-1 0 0,7-2 0,-6 3 32,1-1 0,-1 1 0,1 0-1,0 0 1,-1 1 0,1-1 0,-1 1-1,1 0 1,8 4 0,-1-1 165,0 2-1,16 10 1,1 3-164,-2 1-1,0 2 1,-1 0 0,36 42 0,81 115-1027,-33-26 788,90 117-953,-150-207-4656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08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24575,'0'0'0,"0"0"0,6-2 0,18-4 0,37-8 0,33-5 0,25-9 0,4-4-1036,-17 2-6119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09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1423 24575,'0'0'0,"-2"-7"0,0 5 0,0-1 0,0 0 0,-1 1 0,1 0 0,0 0 0,-1-1 0,1 1 0,-1 1 0,-3-3 0,-29-13 0,15 11 0,1 0 0,-1 1 0,0 1 0,-25-2 0,4 3 0,-45 3 0,61 1 0,-24 5 0,41-5 0,1 1 0,-1 0 0,1 0 0,-1 1 0,1-1 0,0 2 0,-8 3 0,14-6 0,0 0 0,-1 0 0,1 0 0,0 0 0,0 0 0,0 0 0,0 0 0,0 0 0,0 0 0,0 0 0,1 0 0,-1 1 0,0-1 0,1 0 0,-1 1 0,1-1 0,-1 0 0,1 1 0,-1 2 0,1-2 0,0 0 0,0 0 0,1 0 0,-1 0 0,0 0 0,1 0 0,0 0 0,-1 0 0,1 0 0,0 0 0,0 0 0,1 2 0,2 1 0,-1 0 0,1-1 0,0 1 0,1-1 0,-1 0 0,0 0 0,1 0 0,9 5 0,9-1 0,-20-7 0,0 0 0,1 0 0,-1 0 0,0 1 0,1-1 0,-1 1 0,3 2 0,30 27 0,-21-17 0,1-1 0,20 13 0,-17-15 0,0-1 0,0-1 0,1-1 0,0-1 0,0 0 0,1-2 0,0 0 0,0-1 0,0-1 0,29 0 0,-35-3 0,0-1 0,-1 0 0,1-1 0,-1 0 0,1-2 0,-1 1 0,0-2 0,0 0 0,0 0 0,-1-1 0,0-1 0,0 0 0,-1-1 0,1-1 0,20-18 0,-17 10-2,-2-1 0,1 0 0,-2 0 0,-1-2 0,0 1 0,-2-1 0,0-1 0,8-23 0,-4 0-233,-1-1 0,-2-1 1,4-46-1,-6 12 187,-4 1 0,-4-1 1,-15-142-1,8 175 48,-3 1 0,-1 0 0,-3 0 0,-1 1 0,-34-70 0,33 86 0,-1 0 0,-1 1 0,-2 1 0,0 1 0,-2 1 0,-1 0 0,-1 2 0,-49-39 0,58 52 0,0 0 0,-27-13 0,37 21 0,-1 0 0,0 0 0,0 0 0,1 1 0,-1 0 0,0 0 0,0 0 0,0 1 0,-1 0 0,1-1 0,0 2 0,0-1 0,-6 2 0,8-2-4,0 1 0,1 0 1,-1 0-1,1 0 0,-1 1 1,1-1-1,-1 0 0,1 1 1,0 0-1,0-1 0,0 1 1,-3 3-1,2-1 38,0-1 0,1 1 0,-1 0 1,1 1-1,0-1 0,-3 9 0,1-1 128,1-1-1,1 1 1,0 0 0,-1 21-1,3-7-86,4 37-1,3-18-297,1-1-1,3 1 1,16 43-1,62 126-670,86 122 693,-143-285 126,2-1 0,2-2 0,2-1 0,56 52 0,-69-76 27,1-1 0,54 33 0,-67-47 51,1-1 0,0 0 1,0-1-1,0-1 0,1 0 0,0-1 0,0 0 1,22 2-1,-32-6 57,1 0-1,0 0 1,-1 0 0,1 0 0,0-1-1,-1 0 1,1 0 0,-1 0 0,1-1 0,-1 0-1,0 0 1,0 0 0,0-1 0,0 0 0,0 0-1,0 0 1,-1 0 0,1-1 0,-1 0-1,0 1 1,0-2 0,-1 1 0,5-7 0,1-3 67,0-1 1,-1 0 0,-1-1-1,-1 0 1,0 0 0,5-27-1,11-103 24,-18 95-151,-2-84 0,-2 125 0,0 10 0,0 0 0,0 0 0,0 0 0,0 0 0,0 0 0,0 0 0,0 0 0,0 0 0,0 0 0,0 0 0,0 0 0,0-1 0,0 1 0,0 0 0,0 0 0,0 0 0,0 0 0,0 0 0,0 0 0,0 0 0,1 0 0,-1 0 0,0 0 0,0 0 0,0 0 0,0 0 0,0 0 0,0 0 0,0 0 0,0 0 0,0 0 0,0 0 0,0 0 0,0 0 0,0 0 0,0 0 0,1 0 0,-1 0 0,0 0 0,0 0 0,0 0 0,0 0 0,0 0 0,0 0 0,0 0 0,0 0 0,0 0 0,10 11 0,-4-2 0,23 29-114,3-1 1,1-2-1,1-1 0,2-1 0,1-3 1,2-1-1,1-1 0,1-2 0,1-3 1,1-1-1,88 32 0,-80-39-6712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0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0 264 24575,'0'0'0,"2"0"0,10-2 0,24-6 0,47-14 0,60-15 0,60-16 0,82-19-3276,-8 3-1639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1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24575,'0'0'0,"-7"0"0,3 2 0,0-1 0,1 1 0,0 0 0,-1-1 0,1 2 0,0-1 0,0 0 0,-3 4 0,-1 0 0,0 2 0,-7 8 0,5-2 0,0 0 0,1 0 0,0 1 0,1 0 0,1 0 0,-4 17 0,0 3 0,-7 62 0,14-76 0,1 1 0,2 0 0,0 0 0,1 0 0,1 0 0,1 0 0,2-1 0,10 35 0,-10-41 0,1-1 0,0 0 0,1-1 0,1 0 0,0 0 0,0 0 0,2-1 0,-1 0 0,2-1 0,-1 0 0,1-1 0,1 0 0,16 10 0,-19-14 0,1-1 0,-1 0 0,1 0 0,0-1 0,0-1 0,1 1 0,-1-2 0,1 0 0,-1 0 0,1 0 0,14-1 0,-18-1 0,-1-1 0,1 1 0,-1-1 0,1 0 0,-1-1 0,0 0 0,1 0 0,-1 0 0,0 0 0,-1-1 0,1 0 0,0-1 0,-1 1 0,1-1 0,-1 0 0,0 0 0,-1-1 0,1 1 0,7-10 0,-6 5 0,-1-1 0,1 0 0,-2 0 0,1 0 0,-1 0 0,-1-1 0,0 1 0,0-1 0,-1 0 0,0 0 0,-1 0 0,0 0 0,-1 0 0,-3-22 0,2 19 0,-2 0 0,0-1 0,-1 1 0,-1 1 0,0-1 0,0 0 0,-2 1 0,1 0 0,-2 1 0,0 0 0,-9-12 0,-1 4 15,-1 0 0,-1 2 0,0 0 0,-1 2 0,-1 0 0,-1 1 0,-32-16 0,21 15-312,0 2 0,-1 1 0,0 1 0,-65-11 0,53 16-6529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11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24575,'0'0'0,"0"14"0,2 14 0,1 0 0,11 51 0,-5-34 0,153 603 0,-162-645 0,6 14 0,0 0 0,0 0 0,11 19 0,-9-28 0,-8-8 0,0-1 0,0 1 0,0-1 0,0 1 0,0-1 0,0 0 0,0 1 0,0-1 0,0 1 0,0-1 0,0 1 0,-1-1 0,1 1 0,0-1 0,0 1 0,0-1 0,-1 1 0,1-1 0,0 0 0,-105-318 0,89 251 0,3 0 0,-9-129 0,22 174 0,1-29 0,0 47 0,1 6 0,1 11 0,-1-3 0,113 351-369,19-5-80,-118-314 510,88 216-61,-105-266 247,0 1-1,1-16 1,0 2-230,-3-374-17,4 231 0,-8 186 0,6-14-195,0-1 0,0 1 0,1-1 0,0 1 0,0-1 0,2 12 0,1-8-6631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54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0,10 4 0,21 6 0,27 9 0,29 5 0,33 5 0,27 4 0,15-1-1698,14-2 1698,10-4 0,-2-4 0,-10-9 0,-7-5 0,-18-3 0,-33-2-6493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12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0,0 0 0,0 0 0,0 0 0,0 0 0,0 0 0,2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12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24575,'-2'1'0,"1"0"0,-1 0 0,1 0 0,-1 0 0,1 0 0,0 1 0,-1-1 0,1 0 0,0 1 0,0-1 0,0 1 0,0 0 0,0-1 0,-1 4 0,-1 1 0,2 1 0,-3 12 0,3-13 0,-4 21 0,2 1 0,1-1 0,3 49 0,1-57 0,0 0 0,1 0 0,1 0 0,1 0 0,1-1 0,10 25 0,-11-35 0,-1 0 0,1 0 0,1-1 0,-1 1 0,1-1 0,0-1 0,1 1 0,0-1 0,14 11 0,-17-15 0,1 1 0,-1-1 0,0 0 0,1 0 0,-1 0 0,1-1 0,-1 0 0,1 0 0,5 1 0,-6-2 0,-1 0 0,0 0 0,0 0 0,1 0 0,-1-1 0,0 0 0,0 1 0,0-1 0,1 0 0,-1-1 0,0 1 0,0 0 0,-1-1 0,5-3 0,-4 3 0,0 0 0,-1 0 0,1-1 0,-1 0 0,1 1 0,-1-1 0,0 0 0,0 0 0,0 0 0,-1 0 0,3-5 0,-2 2 0,0-1 0,-1 1 0,0 0 0,0-1 0,1-11 0,-3 2 0,0-1 0,-1 1 0,0 0 0,-6-19 0,3 17 0,-1 0 0,-1 1 0,0-1 0,-1 1 0,-12-17 0,13 23 0,-1 0 0,0 0 0,0 1 0,-1 0 0,-1 1 0,0 0 0,-21-15 0,26 20-195,-1 1 0,0 0 0,0 0 0,0 1 0,0 0 0,-10-3 0,0 3-6631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13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24575,'5'0'0,"168"7"0,-152-4 0,1 1 0,-1 0 0,0 2 0,0 0 0,38 18 0,-53-20 0,0-1 0,0 1 0,0 0 0,-1 0 0,1 1 0,-1 0 0,0 0 0,0 0 0,-1 0 0,0 1 0,0 0 0,0 0 0,5 11 0,-6-9 0,0 0 0,0 1 0,-1 0 0,0-1 0,0 1 0,-1 0 0,0 0 0,-1 0 0,0 0 0,-2 12 0,-1-4 0,0 1 0,-2-2 0,0 1 0,-1 0 0,-1-1 0,0 0 0,-1 0 0,-1-1 0,-20 28 0,0-7 0,-2-2 0,-54 49 0,27-35 0,-10 11 0,66-58 0,1 0 0,0 0 0,0 0 0,0 0 0,0 0 0,0 0 0,0 1 0,0-1 0,0 0 0,0 1 0,1-1 0,-1 0 0,0 1 0,1-1 0,-1 1 0,1-1 0,0 1 0,0-1 0,-1 1 0,1-1 0,0 3 0,1-2 0,0 0 0,0-1 0,0 1 0,0-1 0,0 1 0,0-1 0,0 1 0,0-1 0,1 0 0,-1 0 0,0 1 0,1-1 0,-1 0 0,1 0 0,0 0 0,-1 0 0,1-1 0,2 2 0,8 3 0,0-1 0,0 1 0,1-2 0,-1 0 0,21 2 0,68 0 0,-88-5 0,86-1-682,119-18-1,-136 8-6143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13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24575,'0'-10'-1365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14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24575,'0'0'0,"6"0"0,13 0 0,17 0 0,17-2 0,19-2 0,20-5 0,14 0 0,-4 1 0,-20 2-8191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14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24575,'0'0'0,"2"0"0,5 0 0,13 0 0,32-2 0,36-2 0,16-1 0,-8 0-8191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14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81 24575,'0'0'0,"-2"3"0,1-1 0,0 1 0,1-1 0,-1 1 0,0-1 0,1 1 0,-1 0 0,1-1 0,0 1 0,0 0 0,0-1 0,1 5 0,7 30 0,-6-29 0,3 11 0,1-2 0,0 1 0,14 26 0,-14-34 0,-1-1 0,1 0 0,1-1 0,-1 1 0,2-1 0,-1 0 0,16 12 0,-12-13 0,0 0 0,0 0 0,1-1 0,0-1 0,0 0 0,1 0 0,-1-2 0,1 1 0,0-2 0,0 1 0,0-2 0,0 0 0,0 0 0,0-1 0,0-1 0,17-3 0,-19 3 0,1-2 0,0 0 0,-1 0 0,0-1 0,0-1 0,0 0 0,0 0 0,-1-1 0,0 0 0,0-1 0,-1 0 0,1 0 0,-2-1 0,1-1 0,-1 1 0,0-1 0,-1-1 0,8-11 0,-13 16 0,1 1 0,-1 0 0,0-1 0,0 1 0,-1-1 0,0 0 0,1 0 0,-1 1 0,-1-1 0,1 0 0,-1 0 0,0 0 0,0 0 0,-1-6 0,0 6 0,-1-1 0,1 1 0,-1-1 0,-1 1 0,1-1 0,-1 1 0,1 0 0,-2 0 0,1 0 0,0 1 0,-8-8 0,-1 1 0,1 1 0,-2 0 0,1 1 0,-1 1 0,-1 0 0,1 1 0,-1 0 0,-1 1 0,1 0 0,-17-3 0,-6 0 0,0 2 0,0 1 0,-38-1 0,29 5-455,1 3 0,-65 8 0,36 3-6371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15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15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897 137 24575,'-10'-1'0,"-258"-41"0,197 29 0,-40-9 0,-167-28 0,260 46 0,10 3 0,1-1 0,-1 1 0,1 1 0,-1-1 0,1 1 0,-1 0 0,-8 2 0,15-1 0,-1-1 0,1 1 0,-1-1 0,1 1 0,0 0 0,-1-1 0,1 1 0,0 0 0,0 0 0,-1 0 0,1 0 0,0 0 0,0 0 0,0 0 0,0 1 0,0-1 0,1 0 0,-1 1 0,-1 2 0,0 2 0,0 0 0,0 0 0,-1 9 0,1-8 0,-13 82 0,4 1 0,0 141 0,12-192 0,-1-39 0,0 1 0,0-1 0,0 0 0,0 0 0,0 1 0,0-1 0,0 0 0,1 1 0,-1-1 0,0 0 0,0 0 0,0 1 0,0-1 0,0 0 0,1 0 0,-1 1 0,0-1 0,0 0 0,0 0 0,1 0 0,-1 1 0,0-1 0,0 0 0,0 0 0,1 0 0,-1 0 0,0 0 0,1 0 0,-1 1 0,10-1 0,-6 0 0,43-1 0,-1 0 0,52 5 0,-84-2 0,1 0 0,-1 1 0,0 0 0,0 1 0,0 1 0,-1 0 0,26 14 0,-32-14 0,0 0 0,0 0 0,-1 1 0,1 0 0,-1 0 0,0 0 0,-1 1 0,1 0 0,-2 0 0,1 1 0,-1-1 0,0 1 0,0 0 0,-1 0 0,0 0 0,0 1 0,-1-1 0,2 14 0,-3-11 0,0 1 0,-1-1 0,0 0 0,-1 1 0,0-1 0,0 0 0,-1 0 0,-1 0 0,0 0 0,-1 0 0,0-1 0,0 0 0,-12 20 0,4-14 0,0 0 0,0-1 0,-2 0 0,0-1 0,0-1 0,-2 0 0,-27 18 0,16-15 0,-1 0 0,0-2 0,-1-1 0,-32 9 0,16-9-1365,13-7-5461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4:16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5 0,0 20 0,4 28 0,3 33 0,2 38 0,2 33 0,-2 12-1865,3 15 1865,2 56 0,-1-13-6326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54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24575,'2'44'0,"9"49"0,-5-46 0,43 269 0,29-7 0,-31-187-1365,-27-82-5461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0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24575,'-1'0'0,"1"0"0,0 0 0,-1 1 0,1-1 0,-1 0 0,1 0 0,0 1 0,-1-1 0,1 0 0,0 1 0,-1-1 0,1 0 0,0 1 0,0-1 0,-1 1 0,1-1 0,0 0 0,0 1 0,0-1 0,0 1 0,-1-1 0,1 1 0,0 0 0,0 0 0,-6 16 0,1 0 0,0 0 0,-2 20 0,-3 59 0,9-83 0,-9 136-128,8-1 1,6 1-1,6-1 0,37 184 0,-46-326 128,40 191 0,-27-141 0,31 78 0,-38-117 0,1 0 0,1 0 0,0-1 0,2 0 0,-1-1 0,2 0 0,13 14 0,-16-21 0,0 1 0,0-2 0,1 1 0,0-1 0,1-1 0,-1 0 0,1 0 0,0-1 0,1 0 0,-1-1 0,23 5 0,-14-7-180,-1 0 1,1-1-1,0-1 0,0-1 0,-1-1 0,29-5 0,23-10-6113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0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99 24575,'0'0'0,"-2"0"0,-1 0 0,1 0 0,0 0 0,1 0 0,0 0 0,5 0 0,16 0 0,26-2 0,35-3 0,41-5 0,29-8 0,11-4-1628,-15 0 1628,-33 3-6563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02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24575,'0'0'0,"0"0"0,2-1 0,8-2 0,14 1 0,16 0 0,21-1 0,24-8 0,20-10 0,1-5 0,-18 3-8191</inkml:trace>
  <inkml:trace contextRef="#ctx0" brushRef="#br0" timeOffset="1">369 932 24575,'0'0'0,"12"-2"0,26-7 0,35-8 0,38-14 0,38-22 0,58-44-3276,-5-5-1639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02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 24575,'0'13'0,"0"-3"0,0-1 0,-1 1 0,0-1 0,-1 0 0,0 0 0,0 1 0,-1-1 0,-7 15 0,7-19 0,0 1 0,-1-1 0,0 1 0,0-1 0,0 0 0,0 0 0,-1-1 0,0 0 0,0 0 0,0 0 0,0 0 0,-1 0 0,-10 4 0,6-4 0,-1-1 0,1 0 0,-1 0 0,0-1 0,0 0 0,0-1 0,0-1 0,0 0 0,-1 0 0,1-1 0,0 0 0,0-1 0,1 0 0,-1-1 0,0 0 0,1-1 0,-1 0 0,1 0 0,-16-11 0,23 14 0,1-1 0,0 1 0,-1-1 0,1 0 0,0 0 0,0 0 0,0 0 0,0 0 0,1-1 0,-1 1 0,-1-4 0,2 5 0,1-1 0,-1 1 0,1 0 0,0-1 0,0 1 0,-1 0 0,1-1 0,0 1 0,0-1 0,0 1 0,1 0 0,-1-1 0,0 1 0,0 0 0,1-1 0,-1 1 0,1 0 0,-1 0 0,1-1 0,0 1 0,-1 0 0,1 0 0,0 0 0,0 0 0,0 0 0,1-1 0,2-2 0,0 0 0,0 0 0,1 1 0,-1 0 0,1 0 0,0 0 0,0 1 0,0 0 0,0-1 0,8-1 0,1 1 0,0 0 0,28-2 0,-26 4 0,0 1 0,-1 0 0,1 1 0,0 1 0,0 0 0,0 1 0,-1 1 0,0 1 0,0 0 0,0 1 0,0 0 0,-1 1 0,0 1 0,0 0 0,-1 1 0,0 0 0,-1 1 0,17 18 0,-10-7-49,0 2 0,-2 0-1,-1 1 1,0 0 0,-2 2-1,-1 0 1,-1 0 0,-1 1-1,14 55 1,-15-35-33,-2-1-1,-1 1 1,-3 0 0,-2 1 0,-5 63-1,0-79 82,-1-1-1,-1 1 0,-2-1 1,-1-1-1,-2 0 1,-17 39-1,19-53 1,0 0-1,-2 0 1,0-2 0,0 1-1,-17 16 1,18-22 1,0 0-1,-1-1 1,0 0-1,-1 0 1,0-1 0,0-1-1,0 0 1,-14 5-1,18-8 1,-1 0 0,-1-1 0,1 1 0,0-2 0,0 1 0,-1-1 0,1-1 0,-1 1 0,1-2 0,-1 1 0,1-1 0,-1 0 0,1-1 0,0 0 0,0 0 0,0-1 0,0 0 0,0 0 0,0-1 0,1 0 0,-13-9 0,6 2 72,1-1 0,0 0 0,0-2 0,2 1 0,0-1-1,0-1 1,1 0 0,1-1 0,1 1 0,0-2 0,1 1 0,0-1-1,-6-29 1,12 41-71,0 1-1,0-1 0,1 1 1,0-1-1,0 0 0,0 0 1,0 1-1,1-1 0,-1 0 1,1 1-1,0-1 0,3-6 1,-3 8-1,1 1 0,-1 0 0,1 0 0,-1-1-1,1 1 1,0 0 0,0 0 0,0 1 0,0-1 0,0 0 0,1 1 0,-1-1 0,0 1 0,1 0 0,-1-1 0,1 1 0,-1 0 0,1 1 0,-1-1 0,1 0 0,0 1 0,5-1 0,0 1 0,0 0 0,0 0 0,0 1 0,0 0 0,0 0 0,-1 1 0,11 3 0,0 2 0,1 0 0,17 11 0,3 5-40,-1 1 0,50 41 0,62 70-1029,209 271 831,-340-383 308,-3-3-370,0 0 1,1-1 0,32 26 0,-30-32-5338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03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733 1 24575,'-11'0'0,"0"1"0,0 1 0,0 0 0,-20 7 0,6-2 0,-444 135 0,451-135 0,1 0 0,-1 1 0,-27 18 0,40-22 0,0 0 0,0 0 0,0 0 0,1 0 0,0 1 0,-1-1 0,2 1 0,-1 0 0,1 1 0,0-1 0,0 0 0,0 1 0,1 0 0,-1 0 0,-1 7 0,2-1 0,1 1 0,0-1 0,0 0 0,1 0 0,1 0 0,3 21 0,1-6 0,18 49 0,-23-74 0,4 10 0,1 0 0,12 22 0,-16-31 0,1-1 0,0 1 0,0 0 0,0-1 0,0 0 0,0 1 0,1-1 0,-1 0 0,1 0 0,-1 0 0,1 0 0,0-1 0,0 1 0,-1-1 0,1 1 0,0-1 0,5 1 0,1-1 0,0 0 0,0 0 0,0-1 0,16-2 0,38-9 0,-23 4 0,19-2 0,89-2 0,-114 11 0,0 2 0,0 1 0,0 2 0,37 9 0,-54-9 0,0 1 0,0 0 0,0 2 0,-1 0 0,0 1 0,0 0 0,-1 1 0,26 23 0,-30-23 0,-1 1 0,0 0 0,0 0 0,-1 1 0,-1 0 0,0 1 0,-1 0 0,0 0 0,-1 1 0,0-1 0,4 20 0,-8-25 0,0 0 0,-1 0 0,0 1 0,0-1 0,-1 1 0,-1-1 0,1 0 0,-1 1 0,-3 9 0,2-8 0,-2 1 0,0-1 0,0 0 0,-1 0 0,0 0 0,-8 12 0,-1-4 0,-1 0 0,-1 0 0,0-2 0,-1 0 0,-1-1 0,-20 13 0,15-12 0,-1-1 0,0-2 0,-31 14 0,42-22 0,-1 0 0,0 0 0,0-2 0,-1 0 0,1 0 0,-1-1 0,-26-1 0,40 0-91,-1-1 0,0 0 0,0 0 0,0-1 0,0 1 0,0 0 0,0-1 0,1 1 0,-1-1 0,0 0 0,0 1 0,1-1 0,-1 0 0,-3-2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03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929 13 24575,'-6'-2'0,"-8"-1"0,-1 0 0,0 1 0,0 0 0,1 2 0,-24 0 0,36 0 0,-26 1 0,0 2 0,1 0 0,-1 2 0,1 1 0,0 1 0,0 1 0,1 2 0,0 0 0,0 2 0,-34 22 0,44-23 0,1 0 0,0 1 0,1 0 0,0 1 0,1 1 0,1 0 0,-13 18 0,17-19 0,0 0 0,1 1 0,0 0 0,1 0 0,1 1 0,0 0 0,1-1 0,1 1 0,-3 23 0,5-19 0,0 0 0,1-1 0,2 1 0,0 0 0,5 23 0,0-16 0,0-1 0,2 0 0,14 29 0,1-11 0,1 0 0,2-2 0,50 59 0,-65-86 0,-6-8 0,-1 0 0,0 1 0,0-1 0,0 1 0,-1 0 0,5 12 0,-8-18 0,-1 0 0,1 0 0,-1 0 0,0 0 0,0 1 0,0-1 0,0 0 0,1 0 0,-1 1 0,-1-1 0,1 0 0,0 0 0,0 0 0,0 1 0,-1-1 0,1 0 0,-1 0 0,1 0 0,-1 2 0,-1-1 0,1-1 0,-1 1 0,0 0 0,1 0 0,-1-1 0,0 1 0,0-1 0,0 0 0,-3 2 0,-13 5 0,1-1 0,-1-1 0,-1 0 0,-21 3 0,-193 34 123,83-17-1611,112-18-5338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04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128 536 24575,'0'0'0,"2"-7"0,5-11 0,0 0 0,-1 0 0,-1 0 0,0-1 0,-2 0 0,0 0 0,0-22 0,-3 8 0,-1 1 0,-1 0 0,-10-44 0,7 54 0,-14-42 0,15 54 0,0 0 0,-1 0 0,-1 0 0,1 1 0,-14-17 0,17 23 0,0 1 0,0 0 0,0 0 0,0 0 0,-1 1 0,1-1 0,-1 0 0,1 1 0,-1-1 0,1 1 0,-1 0 0,0 0 0,-5-1 0,7 2 0,-1-1 0,1 1 0,-1 1 0,1-1 0,-1 0 0,1 0 0,-1 0 0,1 1 0,-1-1 0,1 1 0,-1-1 0,1 1 0,0 0 0,-1 0 0,1-1 0,0 1 0,0 0 0,-1 0 0,1 0 0,0 0 0,0 0 0,0 0 0,0 1 0,0-1 0,1 0 0,-1 1 0,-1 1 0,0 1 0,0 0 0,1 1 0,-1-1 0,1 0 0,0 1 0,0-1 0,0 1 0,1-1 0,-1 6 0,2 2 0,-1 1 0,5 18 0,1-2-62,2-1-1,1 0 1,1 0-1,1-1 1,2 0 0,19 30-1,-10-22-106,2-1 0,1-2-1,57 58 1,-58-68 119,0-1-1,0-1 1,2-1-1,1-1 0,0-2 1,1-1-1,1-1 1,36 13-1,-5-8-1220,84 14-1,52-3-2435,-178-27 3334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0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24575,'-5'1'0,"-6"2"0,-1 0 0,2 1 0,-1 0 0,-15 8 0,-40 28 0,56-33 0,-135 92 0,112-74 0,2 2 0,-36 38 0,58-55 0,0 1 0,1 0 0,0 0 0,1 0 0,-6 14 0,10-20 0,1 0 0,0 1 0,0-1 0,1 0 0,0 1 0,0-1 0,0 1 0,1 0 0,-1-1 0,1 1 0,1-1 0,-1 1 0,1 0 0,2 9 0,-1-10 0,0 1 0,0-1 0,1 0 0,0 0 0,0 0 0,0 0 0,1 0 0,-1-1 0,1 0 0,6 6 0,-1-3 0,0 1 0,1-2 0,0 1 0,14 6 0,1-2-47,0-2-1,0 0 0,1-1 1,0-2-1,0-1 1,1-1-1,-1-1 0,42-1 1,-9-4-595,0-3 1,103-21-1,27-19-5196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04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0,2 3 0,2 4 0,1 1 0</inkml:trace>
  <inkml:trace contextRef="#ctx0" brushRef="#br0" timeOffset="1">270 670 24575,'0'0'0,"0"0"0,2 0 0,4 0 0,7 0 0,5 0 0,1 0 0,-2 0-8191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0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24575,'0'0'0,"0"1"0,23 35 0,23 48 0,11 44 0,-49-111 0,250 591-3332,-144-340 2369,-113-266 963,107 259 38,-15 0-229,-80-218-32,-2 0 0,10 72 0,-20-101 178,0 0-1,0 0 1,-2 0 0,0 0-1,0-1 1,-1 1 0,-1 0 0,0-1-1,-1 1 1,-1-1 0,0 0-1,-8 15 1,4-13-1191,-13 15-1,22-30 1225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55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24575,'0'0'0,"4"8"0,21 45 6,26 77-1,5 59-140,-12-21-452,36 125 552,0-55 35,-3-10 0,-60-170-310,-2 2 0,-2 0 0,4 73-1,-12-52-5893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06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93 24575,'3'-10'0,"-1"6"0,1 1 0,-1-1 0,1 1 0,0-1 0,0 1 0,0 0 0,0 0 0,8-4 0,-2 0 0,1 2 0,13-7 0,-11 8 0,0-1 0,0 1 0,0 1 0,0 0 0,0 1 0,1 1 0,-1-1 0,1 2 0,-1 0 0,1 0 0,-1 1 0,0 1 0,1 0 0,-1 1 0,0 0 0,0 1 0,0 0 0,-1 1 0,1 0 0,-1 1 0,0 0 0,-1 1 0,1 0 0,-1 0 0,16 17 0,-15-12 1,-1 1 0,-1 0 0,0 0 0,0 1 0,-2 0 0,0 1 0,0 0 1,-1 0-1,-1 0 0,5 26 0,-6-20-19,-1 0 0,0 1 0,-2-1 1,-1 1-1,-1 0 0,0-1 1,-7 33-1,1-27-85,-1 0 1,-2-1 0,0 0-1,-2 0 1,-20 32 0,-87 113-172,-89 72-841,26-33-152,153-172-3524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06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24575,'0'5'0,"-12"268"0,-12 0 0,0-5 0,22-242 0,-3 61 0,5-73 0,1 1 0,0-1 0,1 0 0,4 15 0,-4-23 0,0 1 0,1-1 0,0 1 0,0-1 0,0 0 0,1 0 0,0-1 0,0 1 0,5 5 0,-2-4 0,1 0 0,0 0 0,0-1 0,0 0 0,14 7 0,2-2 0,-1-1 0,1-1 0,1-2 0,30 7 0,8-2-336,87 5-1,67-12-337,-106-11 104,190-34-1,-201 20-5132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24575,'0'0'0,"0"4"0,1 13 0,3 23 0,0-18 0,79 660-982,-65-500 1282,-15-4-1802,-6-139-4505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07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24575,'5'0'0,"15"1"0,0 1 0,0 1 0,33 9 0,-50-11 0,46 12-101,0 3-1,-1 2 1,-1 2-1,-1 2 1,-1 2-1,-1 2 1,-2 2-1,0 2 0,-2 1 1,46 47-1,-69-60 86,0 1-1,-1 1 0,-1 0 0,0 2 0,-2-1 0,15 34 0,-22-40 8,0 0-1,-1 0 0,-1 0 0,0 1 0,-1 0 0,-1-1 1,-1 1-1,0 0 0,-1 0 0,0 0 0,-5 22 0,1-19-17,-1 0 0,-1 0 0,-1 0 0,0-1 0,-2 1 0,0-2 0,-1 0 0,0 0 0,-2 0 0,-15 16 0,-4 1-111,-1-2 0,-2-1 0,-49 35 0,2-8-431,-153 79-1,157-99-4280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12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 24575,'-2'0'0,"1"1"0,-1 0 0,1 0 0,-1 0 0,1 0 0,0 0 0,0 0 0,0 1 0,0-1 0,0 0 0,0 1 0,0-1 0,0 0 0,-1 3 0,-2 2 0,-9 15 0,2 0 0,0 1 0,1 0 0,-13 43 0,-16 101 0,27-99-126,3 2 0,3-1-1,3 1 1,6 77 0,0-104 47,3 0 0,1-1 0,2 0 0,1 0 0,3-1 1,1 0-1,39 74 0,-42-95 68,0-1 0,2 0 0,0-1 1,1-1-1,0 0 0,32 26 0,-34-33 5,-1-1 0,1 0-1,1-1 1,0 0 0,-1-1 0,2 0-1,-1-1 1,1-1 0,0 0-1,0-1 1,17 2 0,-16-5 6,1 0 0,-1-1 0,0 0 0,0-1 0,0-1 0,0 0 0,0-1 0,0-1 0,-1 0 0,0-1 0,0 0 0,0-1 0,-1-1 0,19-14 0,-23 15 0,0-1 0,-1 1 0,0-1 0,0-1 0,-1 0 0,0 0 0,-1 0 0,11-20 0,-14 21 0,0 0 0,0 0 0,0-1 0,-1 1 0,-1 0 0,1-1 0,-1 0 0,-1 1 0,1-1 0,-2 1 0,1-1 0,-3-14 0,1 14 37,-1 0 1,0 0-1,0 0 1,0 0-1,-1 0 0,-1 1 1,1 0-1,-2-1 1,1 2-1,-1-1 0,0 1 1,0 0-1,-1 0 1,0 0-1,0 1 0,-1 0 1,-10-6-1,7 6 14,0 0 0,0 1 0,0 1 0,0 0 0,-1 0 0,0 1 0,0 1 0,0 0 0,0 0 0,0 1 0,0 1 0,0 0 0,-16 2-1,12 1-49,1 0 0,-1 1 0,1 1 0,0 0 0,0 1 0,1 1 0,-1 0 0,1 1 0,1 0 0,0 1 0,0 1 0,1 0 0,0 1 0,0 0 0,2 1 0,-1 0 0,1 0 0,1 1 0,0 1 0,1 0 0,1 0 0,0 0-1,1 1 1,0 0 0,1 0 0,1 0 0,-3 18 0,5-17-456,1-1 0,2 31 0,8 18-6371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12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24575,'9'0'0,"-2"0"0,1 1 0,-1-1 0,0 1 0,1 0 0,-1 1 0,0 0 0,0 0 0,13 6 0,-16-6 0,-1 0 0,1 1 0,-1-1 0,1 1 0,-1 0 0,0-1 0,0 1 0,0 1 0,0-1 0,-1 0 0,1 1 0,-1 0 0,0-1 0,0 1 0,0 0 0,-1 0 0,2 4 0,0 4 0,-1-1 0,0 1 0,-1 0 0,-1-1 0,0 1 0,0 0 0,-3 17 0,-4 9 0,-11 35 0,-1-10 0,8-33 0,-7 38 0,18-63 0,-1-1 0,1 1 0,0 0 0,1 0 0,-1-1 0,1 1 0,0 0 0,0-1 0,0 1 0,0-1 0,1 1 0,0-1 0,0 0 0,0 0 0,5 8 0,4 3 0,1-1 0,23 23 0,-16-18 0,-16-16 0,11 12 0,25 33 0,-36-43 0,1 1 0,-1 0 0,0-1 0,0 1 0,-1 0 0,0 1 0,0-1 0,0 0 0,-1 1 0,1 9 0,-2-7 0,0 0 0,-1 0 0,0 0 0,0 0 0,-1 0 0,0 0 0,0 0 0,-5 10 0,1-7 0,0-1 0,0 0 0,-1 0 0,-1 0 0,-9 11 0,-1-3 0,-1 0 0,-1-2 0,-1 0 0,0-1 0,-24 13 0,-101 46 0,125-65 0,-8 5 0,29-15 0,0 0 0,-1 0 0,1 0 0,-1 1 0,1-1 0,-1 0 0,1 0 0,0 1 0,-1-1 0,1 0 0,0 1 0,-1-1 0,1 0 0,0 1 0,-1-1 0,1 1 0,0-1 0,0 0 0,0 1 0,-1-1 0,1 1 0,0-1 0,0 1 0,0-1 0,0 1 0,0-1 0,0 1 0,0-1 0,0 1 0,0 0 0,1-1 0,-1 1 0,1 0 0,-1-1 0,1 1 0,0-1 0,-1 1 0,1-1 0,0 0 0,0 1 0,-1-1 0,1 1 0,0-1 0,0 0 0,0 0 0,25 6-1365,3-2-5461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1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819 0 24575,'0'0'0,"-2"0"0,-4 0 0,-7 4 0,-11 9 0,-13 13 0,-13 18 0,-15 18 0,-12 14 0,-8 11 0,-5 10-947,1 4 947,9-5 0,12-10 0,11-17 0,13-17 0,13-18-7244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13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24575,'0'0'0,"0"0"0,2 4 0,6 13 0,12 18 0,11 17 0,13 8 0,9 3 0,4-7 0,-8-12-8191</inkml:trace>
  <inkml:trace contextRef="#ctx0" brushRef="#br0" timeOffset="1">1636 937 24575,'0'0'0,"0"0"0,0 0 0,0-1 0,-2-4 0,-1-9 0,1-16 0,2-9 0,1 3-8191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13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0 24575,'0'3'0,"0"1"0,0-1 0,1 0 0,-1 0 0,1 0 0,1 5 0,3 8 0,56 222 0,20-7 0,-75-215 0,1-1 0,0 0 0,1-1 0,1 0 0,11 15 0,-18-27 0,-1 0 0,1 0 0,0-1 0,0 1 0,0 0 0,0-1 0,0 0 0,0 1 0,0-1 0,1 0 0,-1 0 0,0 0 0,1 0 0,-1-1 0,5 2 0,-5-2 0,0 0 0,0-1 0,0 1 0,0 0 0,0-1 0,0 1 0,0-1 0,-1 1 0,1-1 0,0 0 0,0 0 0,-1 0 0,1 0 0,0 0 0,-1 0 0,1 0 0,-1-1 0,0 1 0,1 0 0,1-3 0,1-2 0,-1 1 0,1-1 0,-1 0 0,0-1 0,-1 1 0,1 0 0,-1-1 0,0 1 0,-1-1 0,0 0 0,0 1 0,0-1 0,-1-11 0,0 6 0,-1 1 0,-1-1 0,0 1 0,0 0 0,-1-1 0,0 1 0,-8-16 0,3 12 0,-1 0 0,-1 0 0,0 1 0,-1 0 0,0 1 0,-1 0 0,-1 1 0,0 0 0,0 1 0,-2 0 0,-17-9 0,6 4 0,-2 2 0,0 1 0,-1 1 0,0 1 0,-45-10 0,49 16-341,0 1 0,0 0-1,-31 1 1,15 5-6485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14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0 24575,'-10'1'0,"5"0"0,0 1 0,0 0 0,0 0 0,0 0 0,0 1 0,0 0 0,0 0 0,-5 5 0,-34 32 0,43-39 0,-17 17 0,1 2 0,0 0 0,2 1 0,0 0 0,1 1 0,2 1 0,0 0 0,1 1 0,-13 43 0,13-21-84,1 1-1,2 0 1,3 0-1,0 75 0,29 192-459,111 442-572,-91-552 68,-31-138-4012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55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24575,'0'0'0,"0"0"0,0 0 0,0-1 0,0 1 0,0-1 0,0 1 0,1 0 0,-1-1 0,0 1 0,0 0 0,1-1 0,-1 1 0,0 0 0,0-1 0,1 1 0,-1 0 0,0 0 0,1-1 0,-1 1 0,0 0 0,1 0 0,0-1 0,4-2 0,1 0 0,0 0 0,0 0 0,0 1 0,0 0 0,11-2 0,-16 3 0,38-7-61,0 1-1,0 1 1,0 3-1,0 1 1,64 5-1,-42 3-61,1 3 0,109 32 0,-130-29 123,62 28 0,-90-34 0,1 1 0,-1 1 0,-1 0 0,1 1 0,-1 0 0,-1 1 0,20 21 0,-26-25 2,0 1-1,-1 0 1,0 0-1,0 0 1,0 0-1,-1 1 1,0-1-1,-1 1 1,0 0-1,0 0 1,0 0-1,-1 0 1,0 0-1,-1 0 1,0 0-1,0 0 1,-1 0-1,0 0 1,0 0-1,-3 8 1,-2 3-22,0 0 0,-1-1 1,-1 0-1,-1-1 0,-1 1 1,0-2-1,-16 21 0,2-7-114,-1-1 0,-2-1-1,-60 47 1,43-42-269,-2-2 0,-59 29 0,35-26-5178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14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0 331 24575,'0'0'0,"2"-2"0,8-5 0,20-10 0,31-14 0,41-12 0,42-10 0,40-2-2361,67-10 2361,-10 7-5830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1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0 24575,'-7'16'0,"-2"13"0,2 0 0,2 1 0,1-1 0,1 1 0,1 0 0,2 33 0,2-36 0,0 1 0,2-1 0,1 1 0,1-1 0,1 0 0,16 37 0,-17-50 0,0-2 0,1 1 0,0-1 0,1 0 0,0 0 0,1-1 0,0 0 0,1 0 0,0-1 0,1-1 0,0 0 0,1 0 0,-1-1 0,18 9 0,-17-12 0,0 0 0,0-1 0,0 0 0,0-1 0,1-1 0,0 0 0,-1 0 0,1-1 0,0-1 0,0 0 0,-1-1 0,1 0 0,0-1 0,0-1 0,-1 1 0,0-2 0,0 0 0,13-6 0,-16 6 0,1-1 0,-1 0 0,0-1 0,0 0 0,-1 0 0,1-1 0,-1 0 0,-1-1 0,0 1 0,0-2 0,0 1 0,-1-1 0,0 1 0,-1-2 0,0 1 0,0-1 0,-1 1 0,0-1 0,-1 0 0,0-1 0,-1 1 0,2-11 0,-3 10 1,-1 1 0,0-1 0,0 0 0,-1 1 0,0-1 0,-1 1 0,-1-1 0,-4-13 1,2 11-7,0 0 1,-2 0 0,1 1 0,-2 0 0,-14-20-1,6 14-97,-1 0 0,0 1 1,-1 1-1,-1 1 0,0 0 0,-2 2 0,-25-14 0,8 7 81,-2 3 0,0 1 0,-1 2 1,0 2-1,-1 2 0,0 1 0,-63-4 0,83 12-150,0 0 0,1 2 0,-1 1-1,0 0 1,0 2 0,-40 12-1,6 7-5025,49-20 4400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15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24575,'0'0'0,"-1"0"0,-4 0 0,-2 0 0,-3 0 0,-5 0 0,1 0 0,3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15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65 201 24575,'0'11'0,"1"0"0,0 0 0,0-1 0,1 1 0,0-1 0,1 0 0,1 0 0,-1 0 0,9 16 0,1-4 0,0 0 0,23 28 0,-17-26 0,0-1 0,25 22 0,-37-38 0,1-1 0,0 0 0,0 0 0,0-1 0,1 1 0,0-2 0,0 1 0,0-2 0,0 1 0,13 2 0,-18-5 0,0 0 0,0-1 0,0 0 0,1 0 0,-1 0 0,0 0 0,0 0 0,0-1 0,1 0 0,-1 0 0,0 0 0,0-1 0,0 1 0,4-3 0,-3 1 0,0-1 0,0 1 0,0-1 0,-1 0 0,0 0 0,0 0 0,0-1 0,0 1 0,4-8 0,-3 2 0,1 0 0,-1-1 0,-1 1 0,0-1 0,-1 0 0,0 0 0,0-1 0,-1 1 0,-1 0 0,1-14 0,-3 12 0,0 0 0,-1-1 0,-1 1 0,0 0 0,0 0 0,-1 0 0,-1 0 0,0 1 0,-1-1 0,0 1 0,-1 1 0,0-1 0,-14-15 0,5 8 0,-1 1 0,-1 1 0,0 1 0,-1 0 0,0 1 0,-35-19 0,39 25 0,0 2 0,0 0 0,-1 0 0,-31-7 0,40 12 0,1 1 0,0 1 0,-1-1 0,1 1 0,-1 0 0,-11 2 0,14-1 0,0 0 0,0 0 0,0 0 0,0 1 0,1-1 0,-1 1 0,0 0 0,1 0 0,0 1 0,-1-1 0,-4 5 0,3-2-227,1 0-1,0 1 1,0-1-1,0 1 1,-3 6-1,-12 32-6598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16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24575,'5'-7'0,"-3"5"0,0 1 0,1-1 0,-1 1 0,1-1 0,-1 1 0,1 0 0,-1 0 0,1 0 0,-1 1 0,5-2 0,1 1 0,1 0 0,11 1 0,3 2 0,0 0 0,0 2 0,0 0 0,32 11 0,-22-3 0,-1 0 0,42 24 0,-58-27 0,0 1 0,-1 0 0,0 1 0,-1 1 0,0 0 0,13 15 0,-21-19 0,1 0 0,-1 1 0,0-1 0,-1 1 0,0 0 0,-1 0 0,0 1 0,0-1 0,-1 1 0,0 0 0,-1 0 0,2 15 0,-3-14 0,-1 0 0,0 0 0,-1 0 0,0 0 0,-1 0 0,0-1 0,-7 22 0,2-16 0,0 0 0,-1 0 0,0-1 0,-16 21 0,-3-2 0,-1-2 0,-2-1 0,-40 34 0,-32 18 0,100-82 0,1 0 0,0 0 0,-1 0 0,1 1 0,0-1 0,-1 0 0,1 1 0,0-1 0,0 1 0,0-1 0,0 1 0,1 0 0,-2 1 0,2-2 0,0-1 0,0 1 0,0-1 0,0 1 0,0-1 0,1 0 0,-1 1 0,0-1 0,0 1 0,0-1 0,0 0 0,1 1 0,-1-1 0,0 0 0,0 1 0,1-1 0,-1 0 0,0 1 0,1-1 0,-1 0 0,0 0 0,1 1 0,1 0 0,0 0 0,0 0 0,1 0 0,-1 0 0,5 1 0,26 4 0,0-2 0,49 2 0,-82-6 0,307 0-1094,4-18 777,140-41-813,-348 39-4520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0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29 24575,'0'0'0,"0"0"0,2 0 0,8 0 0,22-2 0,30-3 0,25 0 0,12-2 0,-6 2 0,-19 0-8191</inkml:trace>
  <inkml:trace contextRef="#ctx0" brushRef="#br0" timeOffset="1">0 608 24575,'0'0'0,"2"0"0,10-2 0,30-4 0,49-13 0,59-19 0,86-32 0,3-2-8191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09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24575,'0'0'0,"0"1"0,8 113 0,-2-59 0,47 804-1156,-44-698-17,-8-139-4689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1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24575,'0'0'0,"0"0"0,0 0 0,0 0 0,0 2 0,-2 4 0,-1 3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10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71 24575,'-3'6'0,"-1"6"0,1 0 0,0 0 0,0 0 0,1 0 0,0 19 0,4 64 0,17 54 0,-13-123 0,0 0 0,2-1 0,19 43 0,-21-55 0,1-1 0,1 0 0,0 0 0,1-1 0,0 0 0,1 0 0,0-1 0,1 0 0,0-1 0,0 0 0,1-1 0,0 0 0,0-1 0,1 0 0,25 9 0,-27-13 0,0 1 0,0-2 0,1 1 0,-1-1 0,1-1 0,-1 0 0,1-1 0,0 0 0,-1-1 0,1 0 0,-1-1 0,1 0 0,-1-1 0,0 0 0,0-1 0,0 0 0,0 0 0,-1-2 0,19-11 0,-19 10 0,0-1 0,-1 0 0,0-1 0,0 0 0,-1 0 0,0-1 0,-1 1 0,0-2 0,10-19 0,-13 21 0,0 0 0,-1-1 0,0 0 0,0 0 0,-1 0 0,-1 0 0,1 0 0,-1 0 0,-1 0 0,0 0 0,-1 0 0,-2-14 0,-1 6 0,-1 1 0,0 0 0,-1 1 0,-2-1 0,1 1 0,-2 1 0,0-1 0,-1 1 0,-17-20 0,5 10 0,0 2 0,-2 0 0,-1 1 0,-35-23 0,32 26 0,0 2 0,-1 1 0,-39-15 0,48 24 0,0 0 0,0 1 0,-1 1 0,1 1 0,-1 1 0,-24 0 0,40 2-91,1 1 0,-1 0 0,1 0 0,-1 0 0,1 1 0,0 0 0,-1 0 0,1 0 0,0 0 0,-1 1 0,1-1 0,0 1 0,0 0 0,-5 4 0,-4 9-6735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11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24575,'0'0'0,"0"0"0,4 0 0,14 4 0,29 5 0,33 6 0,30 5 0,29 1 0,18-5-1570,5-7 1570,-9-9 0,-16-9 0,-20-6 0,-27-2-62,-29 1-6497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35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24575,'15'0'0,"120"3"0,30 4-546,70 6-1782,66 5 662,62 3-698,50 1 1131,952 31-4536,3-32 4964,-949-21 805,-27-4-120,-37-3-361,-38-5 456,-42-4 404,-46-2-285,-40-3 269,163-36 1807,-195 29 1780,-148 26-3316,12-1 2251,28-2 0,-49 5-2847,0 0 0,1 0 0,-1 0 0,0 0 0,0 0 0,0 0 0,0 0-1,1 0 1,-1 0 0,0 0 0,0 0 0,0 0 0,0 0 0,0 0 0,1 1 0,-1-1 0,0 0 0,0 0 0,0 0 0,0 0 0,0 0-1,0 0 1,1 1 0,-1-1 0,0 0 0,0 0 0,0 0 0,0 0 0,0 1 0,0-1 0,0 0 0,0 0 0,0 0 0,0 0 0,0 1-1,0-1 1,0 0 0,0 0 0,0 0 0,0 0 0,0 1 0,0-1 0,0 0 0,0 0 0,0 0 0,0 0 0,0 1 0,-1-1 0,1 0-1,0 0 1,0 0 0,0 0 0,0 0 0,0 1 0,-9 14-221,2-2 257,-9 24-63,2 0-1,-19 75 0,-1 90-465,18-15-1241,13 33 1272,62 440-876,56-2-716,-53-327 1621,56 438-1454,-72 5 187,-47-705 2506,-14 105-1,11-151-676,0 0-1,-2 0 1,-1-1-1,-1 0 1,-1 0 0,0-1-1,-2 0 1,-17 26-1,9-23-131,0-1 0,-2 0 0,0-2 0,-2 0-1,0-2 1,-1 0 0,-40 22 0,7-9 137,-2-2 0,-92 31 1,-60 5-132,-45-8-510,-45-9-125,-39-8-1313,-43-7 895,-46-8-1128,-764 17-409,-6-21 1167,734-16 1045,32-1 252,41-1 142,48-4 169,56-2 45,65-2 1652,58 0 3627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56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3 0,7 14 0,10 21 0,-1-3 0,113 345-334,-31 11-264,-15-52 337,-20-134-906,-37-135-4664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11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24575,'0'0'0,"0"0"0,2 4 0,4 12 0,7 29 0,7 36 0,4 36 0,-1 33 0,-3 24-2138,-8 3 2138,-7-8 0,-5-12 0,-2-15-1065,-1-14 1065,0-15 0,2-20-126,2-27-4736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2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1079 89 24575,'-56'0'0,"-84"10"0,119-6 0,0 0 0,1 1 0,-1 1 0,1 1 0,0 1 0,1 1 0,-22 12 0,20-7 0,0 1 0,1 1 0,1 1 0,0 0 0,1 2 0,1 0 0,1 0 0,0 2 0,2 0 0,0 1 0,2 0 0,-19 45 0,20-38 0,2 1 0,0 0 0,3 0 0,0 1 0,2-1 0,1 1 0,1 0 0,2 0 0,2 0 0,5 40 0,-4-54 0,1 0 0,0 1 0,1-2 0,1 1 0,1 0 0,0-1 0,1-1 0,1 1 0,0-1 0,1 0 0,1-1 0,0-1 0,1 1 0,0-2 0,1 0 0,0 0 0,1-1 0,23 13 0,-22-15 0,0-1 0,1 0 0,0-1 0,0-1 0,1-1 0,0 0 0,0-1 0,0-1 0,1-1 0,-1 0 0,0-1 0,1-1 0,-1-1 0,1 0 0,-1-1 0,0-1 0,24-7 0,-16 1 0,-1-1 0,1-2 0,-2 0 0,0-2 0,0 0 0,-1-2 0,-1 0 0,-1-1 0,0-1 0,-1-1 0,-1-1 0,-1-1 0,21-32 0,-27 35-21,-2-1-1,0 0 1,0-1-1,-2 1 1,-1-2-1,0 1 1,-2-1-1,0 1 0,-1-1 1,-1 0-1,-1-1 1,-1 1-1,-1 0 1,-5-30-1,2 27-3,-1 0 1,-1 1-1,-2 0 0,0 0 0,-1 0 0,-1 1 0,-2 1 1,0 0-1,-1 0 0,-1 1 0,0 1 0,-26-25 0,15 20-21,-1 2-1,-1 1 1,-1 1-1,-48-27 1,35 27-82,-1 1 0,0 3 1,-46-13-1,25 14-21,-1 2 0,-1 3 0,1 3 1,-131 3-1,147 6 167,-50 9 1,78-7-253,-1 0 1,1 2 0,-1 0 0,-32 17 0,11 1-4696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30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1132 172 24575,'-11'-7'0,"1"3"0,0 1 0,-18-4 0,15 4 0,-408-92 0,297 74 0,-182-9 0,303 30 0,-11-1 0,0 1 0,0 0 0,0 1 0,-19 3 0,29-3 0,0 1 0,0-1 0,0 0 0,1 1 0,-1 0 0,0 0 0,1 0 0,-1 0 0,1 1 0,0-1 0,-1 1 0,1 0 0,0 0 0,1 0 0,-1 0 0,1 1 0,-1-1 0,1 1 0,-2 4 0,0 1 0,0 0 0,1 1 0,1-1 0,-4 20 0,0 43 0,5-50 0,-5 61 0,-13 354 0,20-345 0,16-102 0,-2 2 0,1 1 0,33-10 0,37-5 0,-56 16 0,1 1 0,61-3 0,-74 8 0,0 1 0,-1 1 0,1 0 0,0 1 0,-1 1 0,29 10 0,-27-6 0,0 1 0,-1 1 0,0 0 0,0 1 0,-1 1 0,20 18 0,-29-22 0,0-1 0,-1 1 0,0 0 0,0 0 0,-1 1 0,0 0 0,0 0 0,-1 0 0,0 1 0,-1 0 0,0 0 0,-1 0 0,5 21 0,-7-23 0,-1 0 0,0-1 0,-1 1 0,1 0 0,-1-1 0,-1 1 0,1 0 0,-1-1 0,-1 0 0,1 1 0,-1-1 0,-1 0 0,1 0 0,-1-1 0,-10 13 0,1-3 0,-1 0 0,0-2 0,-1 1 0,-31 21 0,-12 4 0,-93 47 0,-71 17 0,208-99 0,-6 4 0,-36 11 0,55-20-62,-1 1 0,1-1 0,-1 1 0,1-1 0,0 1 0,-1-1 0,0 0 0,1 0 0,-1 0 0,1 0 0,-1 0 0,1 0-1,-1-1 1,1 1 0,-1 0 0,1-1 0,0 1 0,-1-1 0,1 1 0,-1-1 0,-1-1 0,-1-6-6764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3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24575,'-7'14'0,"2"3"0,1 0 0,-3 28 0,0 39 0,7-73 0,-3 74 0,10 88 0,20 83 0,-19-191 0,4 43-682,-2 166-1,-14-196-6143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4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0 24575,'0'1'0,"-1"-1"0,0 1 0,0-1 0,0 1 0,1-1 0,-1 1 0,0-1 0,1 1 0,-1 0 0,0-1 0,1 1 0,-1 0 0,1 0 0,-1-1 0,1 1 0,-1 0 0,1 0 0,-1 1 0,0 1 0,-20 34 0,1 1 0,2 1 0,2 0 0,2 1 0,-12 52 0,21-66 0,1 0 0,1 0 0,1 1 0,1-1 0,1 0 0,2 1 0,0-1 0,2 0 0,12 44 0,-11-57-2,-1 0-1,2 0 0,0 0 1,1-1-1,0 0 1,0-1-1,12 13 1,-7-11 12,0 0 0,1-1 0,1 0 1,28 19-1,-9-13-87,-1-1 0,2-1 0,0-2 0,69 18 0,76 6-1340,46-9 516,50-8-1322,49-7 975,40-8-1094,42-4 779,41-2-793,36 4 1289,1029 32-1273,-4 78 1768,-1071-60 572,-31 4 51,-27 1 156,-29-4-49,-33-7 266,-31-12-120,-26-12 484,-101-15 436,309-21 0,-362 0-686,0-5 0,-2-4 0,188-65 0,102-85 893,-15-32 1,-291 152-766,100-77 0,-142 92-193,-1-2-1,-3-2 0,61-73 1,-79 81-34,-9 9-5303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40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23 377 24575,'-2'-13'0,"-5"-1"0,7 13 0,0 1 0,-1-1 0,1 1 0,0 0 0,-1-1 0,1 1 0,0-1 0,-1 1 0,1-1 0,-1 1 0,1 0 0,0-1 0,-1 1 0,1 0 0,-1 0 0,1-1 0,-1 1 0,1 0 0,-1 0 0,1 0 0,-1-1 0,1 1 0,-1 0 0,0 0 0,0 0 0,1 0 0,0 1 0,0-1 0,-1 0 0,1 0 0,0 1 0,0-1 0,0 0 0,0 0 0,-1 1 0,1-1 0,0 0 0,0 1 0,0-1 0,0 0 0,0 1 0,0-1 0,0 0 0,0 1 0,0-1 0,0 0 0,0 0 0,0 1 0,0-1 0,0 0 0,0 1 0,1-1 0,-1 0 0,0 0 0,0 1 0,0-1 0,0 0 0,1 1 0,5 10 0,2-3 0,0 1 0,0-1 0,1-1 0,0 1 0,14 7 0,54 29 0,-48-29 0,1-2 0,0-1 0,1-1 0,0-2 0,1-1 0,0-1 0,0-2 0,1-1 0,32-1 0,-54-2 0,1-2 0,-1 0 0,21-4 0,-30 5 0,1-1 0,-1 0 0,0 1 0,1-1 0,-1 0 0,0 0 0,0-1 0,1 1 0,-1 0 0,0-1 0,0 1 0,0-1 0,-1 0 0,1 0 0,0 0 0,-1 1 0,1-2 0,-1 1 0,0 0 0,1 0 0,-1 0 0,0 0 0,1-4 0,-1 2 0,-1-1 0,1 1 0,-1 0 0,0 0 0,0-1 0,-1 1 0,1 0 0,-1-1 0,-2-7 0,-1 0 0,0 0 0,-9-15 0,0 4 0,-2 1 0,0 0 0,-1 1 0,-1 0 0,-1 2 0,-1 0 0,-28-22 0,-5 2 0,-103-61 0,38 40-1365,83 46-5461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41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 24575,'0'0'0,"0"0"0,-2 0 0,-2 0 0,-1-2 0,1-1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41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24575,'2'33'0,"1"-1"0,1 1 0,2-1 0,2 0 0,0-1 0,2 0 0,19 41 0,-20-54 0,0 0 0,1 0 0,0-1 0,1-1 0,2 0 0,-1-1 0,28 26 0,-31-33 0,1 0 0,1 0 0,-1-1 0,1 0 0,1-1 0,-1-1 0,1 0 0,0 0 0,0-1 0,0 0 0,1-1 0,-1-1 0,17 2 0,-15-4 0,0 0 0,-1-1 0,1 0 0,-1-1 0,1-1 0,-1 0 0,25-9 0,-29 8 0,-1 0 0,1 0 0,-1 0 0,0-1 0,0 0 0,-1-1 0,0 0 0,0 0 0,0 0 0,-1-1 0,1 0 0,7-12 0,-12 15 0,0 0 0,0 0 0,0-1 0,0 1 0,0-1 0,-1 0 0,0 1 0,0-1 0,0 0 0,-1 0 0,1 1 0,-1-1 0,-1-5 0,0 3 0,0 1 0,-1-1 0,1 0 0,-2 0 0,1 1 0,-1 0 0,0-1 0,-4-6 0,-3-2 0,0 2 0,-1-1 0,-1 2 0,0-1 0,0 2 0,-25-18 0,10 10-62,-2 1 0,0 2 0,-1 1-1,0 1 1,-1 2 0,-46-13 0,46 18 0,0 0-1,0 2 1,-1 1 0,1 2 0,-1 1 0,-59 6-1,74-2 63,-28 7 0,39-8 0,-1 0 0,1 0 0,0 1 0,0 0 0,0 0 0,-9 8 0,13-10-111,0 1 1,0-1-1,0 1 0,1 0 0,-1 0 0,1 0 0,-1 0 0,1 0 0,0 0 0,-2 5 0,2-4-906,0 0 1,1 0-1,-1 0 0,1 0 0,0 5 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41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16 24575,'-1'-1'0,"0"0"0,0-1 0,0 1 0,0 0 0,-1 0 0,1 0 0,-2-2 0,0 1 0,-1-1 0,2 6 0,4 10 0,13 44 2,3-1 0,29 64 0,62 106-52,-81-171-3,24 50-407,103 195-834,-131-259-5046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4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24575,'335'0'0,"-329"0"0,16 1 0,-21-1 0,0 0 0,0 1 0,-1-1 0,1 0 0,0 0 0,-1 1 0,1-1 0,0 0 0,-1 1 0,1-1 0,0 1 0,-1-1 0,1 1 0,-1-1 0,1 1 0,-1-1 0,1 1 0,-1 0 0,1-1 0,-1 1 0,1 0 0,-1-1 0,0 1 0,0 0 0,1 0 0,-1 3 0,0 1 0,0-1 0,0 0 0,-1 0 0,1 0 0,-1 0 0,0 0 0,0 0 0,0 0 0,-4 6 0,5-8 0,-17 36 0,-38 66 0,31-63 0,-20 48 0,42-82 0,-1 1 0,1-1 0,0 1 0,0-1 0,1 1 0,0 0 0,1-1 0,0 1 0,0 0 0,0 0 0,1 0 0,3 11 0,-1-8 0,1 0 0,0 0 0,1-1 0,0 1 0,0-1 0,1 0 0,14 17 0,-1-5 0,1 0 0,1-1 0,44 33 0,79 43 0,-124-84 0,38 23 0,82 58 0,-136-92 0,-1 1 0,1 0 0,-1 0 0,0 0 0,0 0 0,0 0 0,-1 1 0,1 0 0,-1-1 0,3 5 0,-5-6 0,0-1 0,1 0 0,-1 0 0,0 0 0,0 0 0,0 1 0,0-1 0,0 0 0,0 0 0,0 0 0,0 1 0,0-1 0,-1 0 0,1 0 0,-1 2 0,0-1 0,0 0 0,-1 0 0,1 0 0,-1 0 0,1 0 0,-1-1 0,1 1 0,-1-1 0,0 1 0,-3 1 0,-5 3 0,1-1 0,0-1 0,-1 1 0,-16 3 0,-47 10 0,-71 6-925,-274 11 0,385-34-5416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56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0 367 24575,'0'0'0,"0"0"0,2-2 0,10-2 0,16-3 0,27-4 0,35-4 0,30-2 0,17-5-1237,12-8 1237,4-9 0,-2-12 0,-7-11 0,-23 3 0,-31 11-6954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16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24575,'0'0'0,"1"0"0,11 2 0,26 2 0,35 3 0,32 0 0,23-3 0,12-6-1102,1-9 1102,-5-3 0,-21 1 0,-30 4-7089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17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24575,'0'0'0,"7"-2"0,28-2 0,52-3 0,60-2 0,81-3 0,2 0-8191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21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24575,'1'14'0,"6"45"0,-5-49 0,111 755-1381,-107-723 1396,28 181 64,14-3-1559,-39-188-3944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22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24575,'0'0'0,"0"0"0,0 0 0,-2 2 0,0 3 0,-1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49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0 618 24575,'1'-1'0,"1"0"0,-1 0 0,1 0 0,-1 0 0,1 1 0,-1-1 0,1 0 0,-1 1 0,1-1 0,0 1 0,-1-1 0,3 1 0,13-4 0,93-24 0,105-20-546,93-13-2184,67-5-547,330-33-1116,6 18 3464,184-23 1118,-671 72-168,-67 5-37,-61 3-48,-92 24 101,-1-1 1,1 0 0,-1-1-1,0 1 1,0 0 0,1-1-1,-1 0 1,0 0-1,4-3 1,-7 5-20,0 0 0,0-1-1,0 1 1,0 0 0,0 0 0,0-1-1,0 1 1,0 0 0,0 0 0,0-1-1,0 1 1,0 0 0,0 0 0,0-1-1,0 1 1,0 0 0,0 0 0,0 0 0,-1-1-1,1 1 1,0 0 0,0 0 0,0 0-1,0-1 1,0 1 0,-1 0 0,1 0-1,0 0 1,0-1 0,0 1 0,-1 0-1,1 0 1,0 0 0,0 0 0,0 0-1,-1 0 1,1 0 0,0 0 0,0-1-1,-1 1 1,1 0 0,0 0 0,-5-1 197,0-1 0,1 1 0,-1 0 0,-5 0 0,-109-2 231,-88 13-164,-80 17 848,-61 20-1142,-549 147-1507,28 81 1325,659-196-777,64-20 715,56-17 207,86-40 91,1 0 0,-1 0 1,0 1-1,1-1 0,-1 1 0,1-1 1,0 1-1,-1 0 0,-3 6 1,7-9-7,0 0 0,0 1 0,-1-1 1,1 1-1,0-1 0,0 1 1,0-1-1,0 1 0,0-1 0,0 1 1,0-1-1,0 1 0,0-1 0,0 1 1,0-1-1,0 1 0,0-1 0,0 1 1,0-1-1,0 1 0,0-1 1,1 1-1,-1 0 0,1 0 43,0 0 0,0 0 0,1 0 1,-1 0-1,0 0 0,0 0 0,1 0 0,-1 0 0,0 0 0,3 0 0,12 5 30,0-2 0,1 0 0,23 3 0,127 10 278,70-6 1163,60-9-1477,579-18-1563,-204 0-267,-490 15 1356,-59 0 447,-45 1 1429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49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24575,'0'4'0,"2"58"15,14 89 0,25 64-453,110 397-2578,-46-205 1678,-19 3 881,-65-268-195,-21-140 642,9 124-120,-9-112 83,-1-1-1,0 1 0,-1-1 0,0 0 0,-1 0 1,-1 0-1,-5 13 0,5-17-851,-10 16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50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7 24575,'4'-3'0,"-1"2"0,0 1 0,1-1 0,-1 0 0,0 1 0,1-1 0,-1 1 0,0 0 0,1 0 0,2 1 0,11 0 0,12 1-11,0 0-1,-1 2 1,1 2 0,-1 0-1,0 2 1,0 1-1,-1 1 1,0 1 0,-1 1-1,39 26 1,-44-24-69,0 2 1,-1 0 0,-1 2-1,-1 0 1,-1 1 0,0 0 0,15 26-1,-22-30 81,0 1-1,-2 1 1,0 0 0,-1 0-1,-1 0 1,0 1-1,-1-1 1,-1 1 0,-1 1-1,2 33 1,-5-32 19,-2 1 0,1-1 0,-2 0-1,-1 1 1,-1-1 0,-11 32 0,5-26-102,-1 0 1,-1 0-1,-1-1 0,-22 28 0,3-11-150,-2-2 0,-2-1-1,-2-2 1,-72 55 0,-117 56 205,121-81 19,85-51-988,16-9-3980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50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24575,'-3'37'0,"-1"-13"0,-6 127 0,13 215 0,-3-359 0,8 101 0,-5-87 0,1 0 0,1 0 0,7 19 0,-10-34 0,0 0 0,0 0 0,1 0 0,0-1 0,0 1 0,1-1 0,0 0 0,-1 0 0,2 0 0,-1-1 0,0 1 0,1-1 0,0 0 0,0-1 0,0 1 0,0-1 0,1 0 0,0 0 0,-1 0 0,1-1 0,0 0 0,0 0 0,0 0 0,0-1 0,8 1 0,4-1 0,-1 0 0,0-1 0,23-2 0,14-5-273,0-3-1,55-17 1,103-41-1624,-78 20-3577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5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35 133 24575,'0'0'0,"4"-1"0,20-2 0,29 1 0,30-2 0,30-2 0,20-1 0,5-8-1003,-6-12 1003,-20-8 0,-29 2-7188</inkml:trace>
  <inkml:trace contextRef="#ctx0" brushRef="#br0" timeOffset="1">1 736 24575,'0'0'0,"2"0"0,18-1 0,41-6 0,64-10 0,70-17 0,55-25-3276,63-33 1893,-22-2-2149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5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4 0,0 9 0,0 21 0,4 27 0,7 25 0,7 14 0,8 6 0,10 3 0,8-1-619,6-5 619,0-14 0,-9-21-7572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56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24575,'0'0'0,"4"0"0,11 0 0,21 0 0,26 0 0,20 2 0,9 4 0,-2 4 0,-10-1 0,-18-1-8191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51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0 0,5 0 0,7 0 0,0 0-8191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51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170 155 24575,'0'6'0,"1"-1"0,0 1 0,0 0 0,0 0 0,4 7 0,0 3 0,8 31 0,3-2 0,21 45 0,-30-74 0,1-1 0,1 0 0,0-1 0,1 0 0,0 0 0,1-1 0,1-1 0,0 0 0,19 15 0,-24-22 0,0-1 0,0 1 0,0-1 0,1-1 0,-1 1 0,1-1 0,0-1 0,0 1 0,0-1 0,0-1 0,0 0 0,0 0 0,1 0 0,-1-1 0,0 0 0,0-1 0,1 0 0,-1 0 0,0 0 0,0-1 0,15-6 0,-12 3 0,-1 0 0,0-1 0,0 0 0,0-1 0,-1 0 0,0 0 0,0-1 0,-1 0 0,0-1 0,-1 0 0,1 0 0,-2 0 0,1-1 0,-1 0 0,-1 0 0,0-1 0,0 0 0,-1 0 0,-1 0 0,1 0 0,-2 0 0,0-1 0,0 1 0,-1-1 0,0 1 0,-1-1 0,-1 0 0,1 1 0,-2-1 0,0 0 0,-6-20 0,4 20 0,-1 0 0,-1 1 0,0-1 0,0 1 0,-1 0 0,-1 0 0,-15-17 0,11 16 0,0 1 0,0 1 0,-1 0 0,0 0 0,-26-12 0,17 11 0,-1 2 0,-1 0 0,1 2 0,-1 0 0,0 2 0,-1 0 0,0 2 0,-31-1 0,35 4 24,0 1 0,1 0 0,-1 2 0,-27 6-1,34-5-235,-1 1 0,0 0 0,1 1 0,0 1 0,0 0 0,-16 12 0,-16 19-6614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52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24575,'0'0'0,"6"-2"0,17-1 0,25 5 0,34 4 0,36 5 0,26-1 0,8-3-1442,-8-7 1442,-24-4 0,-33-1-6749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52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24575,'0'0'0,"0"0"0,4 6 0,8 11 0,11 20 0,12 30 0,14 34 0,10 27 0,0 4-1267,-9-19-5657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5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4 0,0 14 0,0 29 0,2 29 0,2 19 0,5 11 0,4 5 0,4 4 0,-1-7 0,-3-22-8191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53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0 377 24575,'0'0'0,"0"0"0,4 0 0,16-2 0,28-2 0,35-5 0,40-8 0,40-15 0,28-14-2288,20-18 2288,1-10-2504,-27 3 2504,-44 14-3399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5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24575,'-7'2'0,"6"-2"0,0 0 0,0 1 0,0-1 0,0 1 0,0-1 0,1 0 0,-1 1 0,0 0 0,0-1 0,-1 2 0,-3 3 0,-1 0 0,2 0 0,-1 0 0,1 1 0,0 0 0,0 0 0,-5 11 0,1 1 0,-9 30 0,9-18 0,1 1 0,1 0 0,2 0 0,1 0 0,2 0 0,1 1 0,1-1 0,2 0 0,1 0 0,2 0 0,14 49 0,-15-66 0,1 0 0,0 0 0,0-1 0,2 0 0,0 0 0,0-1 0,17 20 0,-21-28 0,1 1 0,-1-1 0,1 0 0,0 0 0,1 0 0,-1 0 0,0-1 0,1 0 0,0 0 0,0-1 0,0 0 0,0 0 0,0 0 0,0 0 0,0-1 0,1 0 0,-1-1 0,1 1 0,-1-1 0,9-1 0,-9 0 0,0 0 0,0 0 0,0-1 0,-1 0 0,1 0 0,0 0 0,-1-1 0,0 0 0,1 0 0,-1 0 0,7-6 0,-7 3 0,1 1 0,-1-1 0,0 1 0,-1-1 0,0-1 0,0 1 0,0-1 0,4-9 0,-3 2 0,0-1 0,-1 0 0,-1 0 0,0-1 0,-1 1 0,0 0 0,-2-1 0,-1-20 0,-2 7-195,-1 0 0,-2 0 0,-1 1 0,-1 0 0,-1 0 0,-23-45 0,1 13-6631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54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24575,'0'0'0,"-2"0"0,-4 2 0,-3 2 0,-1 1-8191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54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323 450 24575,'-5'14'0,"4"-7"0,0 0 0,0 0 0,1 1 0,-1-1 0,2 0 0,-1 0 0,1 0 0,0 0 0,4 12 0,-4-14 0,1-1 0,0 0 0,0 1 0,0-1 0,0 0 0,1 0 0,0 0 0,0-1 0,0 1 0,0-1 0,0 1 0,1-1 0,0 0 0,-1 0 0,8 4 0,-5-5 0,0 1 0,0-1 0,0 0 0,0 0 0,0 0 0,0-1 0,0 0 0,0 0 0,1-1 0,-1 0 0,0 0 0,1 0 0,-1-1 0,0 0 0,0 0 0,1-1 0,-1 1 0,0-1 0,-1-1 0,1 1 0,0-1 0,-1 0 0,1 0 0,-1-1 0,0 1 0,0-1 0,0-1 0,0 1 0,-1 0 0,5-7 0,-4 4 0,0-1 0,0 0 0,-1 0 0,0 0 0,0 0 0,-1 0 0,0-1 0,-1 1 0,3-16 0,-4 12 0,0-1 0,0 1 0,-2-1 0,1 1 0,-2 0 0,-3-19 0,0 13 0,0 0 0,-1 1 0,-1 0 0,-1 0 0,0 1 0,-1 0 0,-1 0 0,0 1 0,-22-24 0,15 23 14,-1-1-1,-1 2 0,0 1 0,0 0 1,-2 1-1,1 2 0,-2 0 1,-23-9-1,17 10-261,-2 0 1,1 2-1,-1 1 1,0 2-1,-55-4 1,26 10-6579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54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1 0,4 11 0,7 20 0,11 33 0,13 38 0,10 28 0,5 12-1456,0 6 1456,-3-3 0,-3-11 0,-5-16 0,-6-22-259,-8-21 259,-10-21 0,-6-21-6476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57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24575,'0'0'0,"4"0"0,20 0 0,33-2 0,33-4 0,36-11 0,30-12-2312,16-10 2312,-10-5 0,-33 5-5879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55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13 24575,'3'-3'0,"3"1"0,1 0 0,-1 1 0,0-1 0,1 1 0,11 0 0,34 2 0,-51-1 0,22 2 0,1 0 0,-1 1 0,0 2 0,-1 0 0,1 2 0,31 13 0,-44-16 0,-1 1 0,1 0 0,0 1 0,-1 0 0,0 1 0,-1 0 0,0 0 0,0 1 0,0 0 0,-1 0 0,0 1 0,-1 0 0,0 0 0,0 0 0,8 21 0,-10-21 0,-1 0 0,-1 1 0,1 0 0,-2 0 0,1 0 0,-1 0 0,-1 0 0,0 0 0,0 0 0,-1 0 0,-3 15 0,1-13 0,-1 1 0,0-1 0,-1 0 0,0-1 0,-1 1 0,0-1 0,-1 0 0,-12 16 0,4-10 0,-1 0 0,0-1 0,-20 15 0,-58 36 0,91-66 0,1 1 0,-1 0 0,0 0 0,1 0 0,-1 0 0,1 1 0,0-1 0,-3 4 0,5-6 0,0 1 0,-1-1 0,1 1 0,0 0 0,0-1 0,0 1 0,0 0 0,-1-1 0,1 1 0,0-1 0,0 1 0,0 0 0,0-1 0,1 1 0,-1 0 0,0-1 0,0 1 0,0 0 0,1 1 0,0-1 0,0 0 0,0 1 0,0-1 0,0 0 0,0 0 0,0 1 0,0-1 0,0 0 0,2 1 0,13 9 0,0-1 0,20 10 0,-15-9 0,132 78 0,-119-66 0,0 2 0,38 36 0,-62-51 0,1 0 0,-1 1 0,-1 1 0,0 0 0,-1 0 0,11 20 0,-17-28 0,-1 0 0,1 0 0,0 0 0,-1 1 0,0-1 0,0 1 0,0-1 0,-1 1 0,1-1 0,-1 1 0,0-1 0,-1 1 0,1-1 0,-1 1 0,0-1 0,0 1 0,0-1 0,0 0 0,-1 0 0,0 1 0,0-1 0,0 0 0,0 0 0,-1-1 0,-3 6 0,-3 0 0,1 0 0,-1-1 0,-1 0 0,0-1 0,-15 10 0,-63 28 0,1-7-504,-137 40 1,-99-2-979,242-62-4220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55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24575,'0'0'0,"2"0"0,6-2 0,13 0 0,17-1 0,22 1 0,26 1 0,18 2 0,5 3 0,-3 2 0,-15 1 0,-18-1 0,-22-1-8191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55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24575,'4'0'0,"14"-2"0,31-6 0,42-10 0,35-7 0,27-3-2054,20-1 2054,49-2 0,-14 3-6137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56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24575,'0'0'0,"0"2"0,0 10 0,4 17 0,5 25 0,5 39 0,2 33 0,0 14-1156,-3 9 1156,-5 6 0,-6-7 0,-4-29-7035</inkml:trace>
  <inkml:trace contextRef="#ctx0" brushRef="#br0" timeOffset="1">1076 961 24575,'0'0'0,"0"0"0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56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248 369 24575,'1'12'0,"0"-1"0,0 0 0,1 0 0,1 1 0,0-1 0,0-1 0,9 21 0,-4-15 0,1 0 0,1-1 0,0 0 0,15 17 0,-8-13 0,1-1 0,1-1 0,1 0 0,0-2 0,1 0 0,1-2 0,0 0 0,1-1 0,26 9 0,-37-16 0,0-1 0,1-1 0,-1 0 0,1-1 0,-1 0 0,1-1 0,0-1 0,0 0 0,0 0 0,14-3 0,-18 1 0,1 0 0,-1-1 0,0 0 0,0 0 0,-1-1 0,1 0 0,-1-1 0,1 0 0,-2 0 0,1-1 0,0 0 0,-1 0 0,0 0 0,7-10 0,-8 9 0,-1 0 0,0-1 0,0 1 0,-1-1 0,0 0 0,0 0 0,-1-1 0,0 1 0,-1-1 0,0 1 0,2-14 0,-3 11 0,-1 0 0,0 0 0,0 0 0,-1 1 0,-1-1 0,0 0 0,0 1 0,-1-1 0,-6-13 0,-1 3-72,-1 0-1,0 0 1,-2 1 0,-1 1-1,0 0 1,-1 1-1,-1 0 1,-1 1 0,-22-17-1,2 5 22,-1 2 1,-1 2-1,-73-36 0,71 42 86,-2 2 1,-86-23-1,107 34-199,-1 2-1,0 1 0,0 1 1,0 0-1,0 2 1,-1 1-1,-36 6 0,2 9-5769,57-16 5815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5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24575,'-1'0'0,"1"0"0,-1 0 0,1 0 0,0 0 0,-1 0 0,1 0 0,0 1 0,-1-1 0,1 0 0,0 0 0,-1 0 0,1 0 0,0 1 0,-1-1 0,1 0 0,0 0 0,-1 1 0,1-1 0,0 0 0,0 0 0,0 1 0,-1-1 0,1 0 0,0 1 0,0-1 0,0 0 0,-1 1 0,-2 13 0,3-12 0,-2 21 0,2 0 0,3 38 0,-3-53 0,55 491-1500,-30-301 1489,-23-176-16,44 411-1465,-41-362-3669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5:5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24575,'11'0'0,"51"2"0,1 3 0,-1 2 0,0 3 0,0 3 0,-1 2 0,91 37 0,-144-49 0,75 33 0,-74-30 0,1-1 0,-1 1 0,0 0 0,-1 1 0,1 0 0,7 9 0,-15-15 0,1 1 0,-1 0 0,1 0 0,-1 0 0,0 0 0,0 0 0,1 0 0,-1 0 0,-1 0 0,1 0 0,0 1 0,0-1 0,-1 0 0,0 1 0,1-1 0,-1 0 0,0 1 0,0-1 0,0 0 0,0 1 0,-1-1 0,1 0 0,0 1 0,-1-1 0,0 0 0,0 0 0,-1 3 0,-2 2 0,0 0 0,-1 0 0,0 0 0,-1 0 0,1-1 0,-10 8 0,-50 43 0,36-34 0,2 2 0,-41 47 0,61-63 0,0 0 0,1 0 0,0 1 0,1 0 0,0 0 0,0 0 0,1 1 0,0-1 0,1 1 0,1 0 0,-1 0 0,2 1 0,-1 11 0,2-13-1,0-1 0,1 1 0,0-1-1,1 1 1,0-1 0,0 0 0,8 17-1,-4-14 7,0 0 0,1 0 0,0-1 0,17 20 0,2-3-69,2-1 1,60 44-1,23 10-263,31 23-55,-98-69 297,42 45 0,-76-71 85,-1 1 0,0 1 0,-1-1 0,0 1 0,10 19 0,-16-26 0,0-1 0,-1 1 0,0-1 0,0 1 0,0 0 0,0-1 0,0 1 0,-1 0 0,0 0 0,1 0 0,-2-1 0,1 1 0,0 0 0,-1 0 0,1 0 0,-1-1 0,0 1 0,-1 0 0,1-1 0,0 1 0,-1-1 0,0 0 0,-4 7 0,1-4 0,-1 0 0,0 0 0,0 0 0,0-1 0,0 0 0,-1 0 0,-11 6 0,-3 0 0,-1-1 0,-40 13 0,2-5-185,0-4 0,-122 14-1,94-22-787,-133-7 0,101-9-3661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7:3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24575,'1'6'0,"10"85"0,3 27 0,-5 13 64,34 363-731,-10-283 667,66 230 0,-31-135-1265,-60-236-5058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7:30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24575,'5'1'0,"0"1"0,-1-1 0,1 1 0,-1 1 0,0-1 0,1 1 0,-1 0 0,-1 0 0,6 4 0,26 31 0,-33-36 0,18 23 0,-1 1 0,-2 0 0,0 1 0,-2 1 0,0 1 0,-3 0 0,0 1 0,13 51 0,-23-64 0,1-1 0,-2 2 0,0-1 0,-1 0 0,-1 0 0,-1 0 0,0 0 0,-1 0 0,-1-1 0,-6 19 0,-9 16 0,-46 87 0,52-112 0,-92 178-1365,82-159-5461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7:31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24575,'0'5'0,"-6"369"0,1-130 0,5-235 0,-1 6 0,2 0 0,2 22 0,-2-33 0,0 1 0,0-1 0,0 1 0,1-1 0,-1 1 0,1-1 0,0 0 0,1 0 0,-1 0 0,1 0 0,0-1 0,3 5 0,2-1 0,0 0 0,0-1 0,0-1 0,1 1 0,-1-1 0,1-1 0,1 1 0,10 2 0,-2-1 0,1-1 0,1 0 0,26 2 0,-16-5 19,-1-2-1,1-1 0,0-1 0,0-1 1,0-2-1,47-13 0,-20 0-664,-2-2 0,72-38-1,-35 10-5733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57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0 247 24575,'0'0'0,"2"0"0,8 4 0,14 8 0,18 11 0,25 10 0,29 9 0,20 4 0,6-1-1026,3-3 1026,-2 0 0,0-5 0,-10-10 0,-25-9-7165</inkml:trace>
  <inkml:trace contextRef="#ctx0" brushRef="#br0" timeOffset="1">907 1 24575,'0'0'0,"0"0"0,0 0 0,-2 0 0,-2 4 0,-7 13 0,-11 20 0,-9 21 0,-8 20 0,-7 23 0,-1 21 0,2 10-1127,6 3 1127,3 0 0,6 0 0,8-15 0,8-28-7064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7:3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24575,'0'0'0,"0"-2"0,0-3 0,0-1 0,2-3 0,4 0 0,5 2 0,5 3 0,3 3 0,2 4 0,-2 3 0,-5 3 0,-4 0-8191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7:31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2 0,4 2 0,8 1 0,7-2 0,0-2-8191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7:36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24575,'0'16'0,"-2"-1"0,-6 21 0,-2 8 0,3 8 0,0 58 0,7-75 0,2 0 0,9 57 0,-9-82 0,0 0 0,1-1 0,0 1 0,0 0 0,1-1 0,1 0 0,9 16 0,-10-20 0,0 0 0,1 0 0,-1 0 0,1-1 0,0 1 0,0-1 0,0 0 0,1-1 0,-1 1 0,1-1 0,0 0 0,0-1 0,7 3 0,-2-2 0,0 0 0,0-1 0,1-1 0,-1 0 0,0 0 0,1-1 0,-1 0 0,0-1 0,1 0 0,-1-1 0,0 0 0,0-1 0,0 0 0,0-1 0,18-9 0,-21 9 0,-1-1 0,1 1 0,-1-1 0,0 0 0,-1-1 0,1 0 0,-1 0 0,0 0 0,0-1 0,-1 0 0,0 0 0,0 0 0,-1-1 0,0 1 0,0-1 0,-1 0 0,0 0 0,0-1 0,-1 1 0,0-1 0,1-10 0,-2 11 0,-1 0 0,0 0 0,0 0 0,-1 0 0,0 0 0,-1 0 0,1 1 0,-2-1 0,1 0 0,-6-11 0,3 9 0,-1 1 0,0 0 0,0 0 0,-1 0 0,0 0 0,0 1 0,-10-8 0,1 3 0,-1 1 0,0 0 0,0 2 0,-2 0 0,1 0 0,-1 2 0,-38-12 0,17 9 0,-1 2 0,-1 2 0,0 2 0,1 1 0,-1 2 0,0 3 0,-49 5 0,59-1-1365,13 1-5461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7:36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24575,'0'0'0,"-2"0"0,-2 0 0,-3 0 0,-4 4 0,-3 3 0,-2 2 0,2 2 0,3-1-8191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7:37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24575,'-1'0'0,"0"0"0,1 1 0,-1-1 0,0 1 0,0-1 0,0 1 0,1-1 0,-1 1 0,0 0 0,1-1 0,-1 1 0,1 0 0,-1 0 0,0-1 0,1 1 0,-1 1 0,0 1 0,-13 19 0,1 1 0,-11 26 0,-16 53 0,23-57 0,-26 78 0,38-104 0,1 0 0,0 1 0,1-1 0,0 32 0,3-47 0,0 0 0,0 0 0,1-1 0,-1 1 0,1 0 0,0 0 0,0-1 0,1 1 0,-1 0 0,1-1 0,-1 0 0,1 1 0,0-1 0,3 4 0,-2-4 0,1 0 0,-1 1 0,1-1 0,0-1 0,0 1 0,0-1 0,0 1 0,0-1 0,0 0 0,1-1 0,6 3 0,25 5 0,0-1 0,48 4 0,77-2 0,42-13 41,-1-12-245,-89 5-998,-69 7-5624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7:37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24575,'15'192'0,"-9"-143"0,9 95 0,30 236 0,-32-303-682,26 93-1,-23-120-6143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7:37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24575,'0'0'0,"-7"0"0,5 1 0,1 0 0,-1 0 0,1 0 0,-1 0 0,1 0 0,-1 0 0,1 1 0,-1-1 0,1 0 0,0 1 0,-2 2 0,-12 22 0,10-17 0,-14 26 6,3 0 1,-23 69-1,-5 83-265,32-108-154,3 0 0,4 0 0,7 116 0,4-129 87,2-1 0,3 0 0,3-1 0,35 99 0,14-17-452,0-28-3113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7:42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24575,'-2'1'0,"1"-1"0,-1 0 0,0 0 0,1 1 0,-1-1 0,0 0 0,1 1 0,-1 0 0,1-1 0,-1 1 0,1 0 0,-1 0 0,1 0 0,-1 0 0,1 0 0,0 0 0,-2 2 0,-2 2 0,0 1 0,-6 10 0,3-3 0,0 1 0,1 0 0,1 0 0,0 0 0,1 1 0,-4 20 0,5-13 0,0-1 0,2 1 0,0 42 0,3-55 0,-1-1 0,1 1 0,1-1 0,-1 1 0,1-1 0,1 0 0,0 0 0,0 0 0,0 0 0,1-1 0,0 1 0,1-1 0,0 0 0,0 0 0,0 0 0,1-1 0,0 0 0,9 7 0,1-1 0,1 0 0,1-2 0,0 0 0,0-1 0,1 0 0,0-2 0,0 0 0,0-2 0,1 0 0,0-1 0,0-1 0,35 2 0,-46-6 0,0 1 0,0-2 0,0 1 0,-1-1 0,1 0 0,0-1 0,-1 0 0,1 0 0,-1-1 0,0 0 0,0 0 0,-1-1 0,1 0 0,-1 0 0,0-1 0,0 0 0,-1 0 0,0-1 0,0 0 0,6-8 0,-4 2 0,0 0 0,0-1 0,-2 1 0,1-1 0,-2 0 0,0-1 0,-1 0 0,0 1 0,-1-1 0,-1 0 0,1-18 0,-2 26 0,-1-1 0,0 0 0,-1 1 0,0-1 0,0 1 0,0-1 0,-1 1 0,0 0 0,-1-1 0,1 1 0,-1 0 0,-1 1 0,1-1 0,-1 0 0,0 1 0,-1 0 0,0 0 0,0 0 0,-5-5 0,-3 1 0,-1-1 0,1 2 0,-2 0 0,1 1 0,-1 0 0,0 1 0,-22-7 0,4 4 0,0 2 0,-54-8 0,59 13 30,0 1 0,0 1 0,-32 4 0,45-2-216,0 1 1,-1 1-1,1 1 0,0 0 1,1 1-1,-1 1 1,-16 8-1,11-2-6640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7:43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24575,'1'0'0,"-2"0"0,2 0 0,0 2 0,2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7:4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765 28 24575,'-10'2'0,"-22"4"0,-60 3 0,-32-8 0,50-4 0,0-3 0,-129-27 0,199 32 0,1 0 0,-1 0 0,0 1 0,0-1 0,0 1 0,0 0 0,-5 1 0,8-1 0,-1 1 0,1-1 0,-1 1 0,1-1 0,-1 1 0,1 0 0,-1 0 0,1 0 0,0 0 0,0 0 0,-1 0 0,1 0 0,0 0 0,0 0 0,0 0 0,0 1 0,0-1 0,1 0 0,-2 4 0,-8 18 0,1 0 0,-10 43 0,9-29 0,-27 124 0,33-131 0,1 0 0,1 1 0,3 43 0,-1-71 0,1-1 0,-1 0 0,1 1 0,-1-1 0,1 0 0,0 1 0,0-1 0,0 0 0,0 0 0,0 0 0,0 0 0,1 0 0,-1 0 0,1 0 0,-1 0 0,1 0 0,0-1 0,0 1 0,2 1 0,4 2 0,-1-1 0,1-1 0,0 1 0,10 2 0,0 0 0,12 6 0,-1 1 0,1 2 0,-2 0 0,0 2 0,-1 1 0,-1 2 0,42 39 0,-64-55 0,-1 0 0,1 1 0,-1-1 0,1 1 0,-1-1 0,-1 1 0,1 0 0,-1 0 0,3 8 0,-4-9 0,0 1 0,-1-1 0,1 0 0,-1 0 0,0 0 0,0 1 0,-1-1 0,1 0 0,-1 0 0,0 0 0,0 0 0,0 0 0,-2 5 0,-5 9 0,-1-1 0,0-1 0,-1 0 0,-24 29 0,7-15 0,-39 36 0,28-35 74,-11 11-1513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57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24575,'1'0'0,"-1"0"0,0 0 0,0 0 0,0 7 0,3 24 0,10 31 0,9 28 0,15 29 0,15 24-1472,9 13 1472,2-3 0,-4-10 0,-6-13 0,-10-19 0,-13-24-112,-11-27 112,-9-24-6607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7:4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24575,'12'1'0,"1"-1"0,-1 0 0,1-1 0,12-2 0,-1 0 0,672-116-1365,-643 108-5461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7:4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2 0,3 10 0,10 18 0,10 21 0,6 17 0,5 9 0,-3 2 0,-3 1 0,-6 2 0,-7 5 0,-9 2 0,-8-3 0,-4-8 0,-2-17-8191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7:45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49 24575,'0'1'0,"-1"-1"0,1 0 0,0 0 0,-1 0 0,1 0 0,0 0 0,-1 1 0,1-1 0,0 0 0,0 0 0,-1 0 0,1 1 0,0-1 0,0 0 0,-1 1 0,1-1 0,0 0 0,0 0 0,0 1 0,0-1 0,-1 0 0,1 1 0,0 0 0,-1 0 0,-6 14 0,1-1 0,1 1 0,-5 21 0,-6 49 0,13-58 0,1 1 0,1-1 0,2 1 0,0 0 0,7 31 0,-4-37 0,1 0 0,2 0 0,0-1 0,1 0 0,1-1 0,21 37 0,-23-47 0,0-1 0,0 1 0,1-1 0,0-1 0,1 1 0,0-1 0,0-1 0,0 0 0,1 0 0,0-1 0,1 0 0,0-1 0,-1 0 0,2 0 0,-1-2 0,0 1 0,1-1 0,0-1 0,23 2 0,-17-3 0,0 0 0,-1-2 0,1 0 0,0-1 0,-1-1 0,0 0 0,1-1 0,-1-1 0,-1-1 0,1-1 0,-1 0 0,0-1 0,0 0 0,-1-2 0,-1 1 0,1-2 0,-2 0 0,1-1 0,-1 0 0,13-17 0,-13 10 0,1 0 0,-2-1 0,-1-1 0,0 0 0,8-26 0,-12 28 0,-2 1 0,0-1 0,-1 0 0,-1 0 0,-1 0 0,0-35 0,-2 45 0,-1 0 0,-1 0 0,0-1 0,0 1 0,0 0 0,-1 0 0,-1 1 0,1-1 0,-1 1 0,-1-1 0,-5-7 0,2 6 0,0 0 0,-1 1 0,1-1 0,-2 2 0,1-1 0,-1 2 0,-17-11 0,7 7 0,-2 0 0,1 2 0,-1 0 0,-1 1 0,0 1 0,0 2 0,0 0 0,-33-2 0,29 5-124,0 2 0,-1 0 0,1 2 0,0 1 0,0 1 0,1 1-1,-1 2 1,1 1 0,0 0 0,-40 21 0,13 1-6702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7:46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24575,'0'0'0,"0"0"0,0 0 0,0 0 0,-2 0 0,-3 2 0,0 2 0,1 1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7:4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3 24575,'0'0'0,"0"0"0,3 0 0,19-1 0,-8 0 0,0 1 0,19 2 0,-30-2 0,0 1 0,0-1 0,0 1 0,1 0 0,-1 0 0,0 0 0,0 0 0,-1 1 0,1-1 0,0 1 0,0 0 0,-1 0 0,1 0 0,-1 0 0,4 4 0,-4-4 0,-1 0 0,0 0 0,0 0 0,0 1 0,0-1 0,0 1 0,0-1 0,0 0 0,-1 1 0,1-1 0,-1 1 0,0 0 0,0-1 0,0 4 0,-1 3 0,0-1 0,-4 17 0,-2-4 0,0-1 0,-1 1 0,-2-2 0,0 1 0,0-1 0,-2-1 0,0 0 0,-2-1 0,-18 20 0,-1-3 0,-2-2 0,-1-1 0,-47 30 0,-48 18 0,93-57 0,37-22 0,0 1 0,1-1 0,-1 0 0,0 1 0,1-1 0,-1 0 0,1 1 0,-1-1 0,0 1 0,1-1 0,-1 1 0,1-1 0,-1 1 0,1-1 0,-1 1 0,1 0 0,0-1 0,-1 1 0,1 0 0,0-1 0,-1 2 0,1-1 0,1 0 0,-1 0 0,1 0 0,0 0 0,-1 0 0,1 0 0,0-1 0,0 1 0,-1 0 0,1 0 0,0-1 0,0 1 0,0-1 0,0 1 0,1 0 0,16 9 0,-1-1 0,2-1 0,-1-1 0,38 10 0,82 8 0,-59-17-273,0-3 0,1-4 0,-1-3 0,82-14 0,-120 11-6553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7:48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0 343 24575,'3'4'0,"18"31"0,24 49 0,10 41 0,-31-68 0,42 86 0,111 178 0,-128-242 0,122 192 0,-164-261 0,-3-4 0,0 1 0,0-1 0,1 0 0,0 0 0,9 7 0,-14-12 0,1-1 0,0 1 0,0-1 0,-1 1 0,1-1 0,0 1 0,0-1 0,-1 0 0,1 1 0,0-1 0,0 0 0,0 0 0,-1 0 0,1 0 0,0 0 0,0 0 0,0 0 0,0 0 0,0 0 0,-1 0 0,1 0 0,0 0 0,0 0 0,0-1 0,0 1 0,-1 0 0,1-1 0,0 1 0,0-1 0,-1 1 0,1-1 0,0 1 0,-1-1 0,1 1 0,0-1 0,-1 1 0,1-2 0,2-2 0,0 0 0,-1 0 0,0 0 0,1 0 0,2-8 0,2-13 0,0 0 0,-2 0 0,3-27 0,28-381-218,-26-4-404,-10 374 654,0 59-32,1-42 0,1 0 0,10-56 0,-10 89 0,1 0 0,0 1 0,1-1 0,1 1 0,0 0 0,1 0 0,0 0 0,1 1 0,0 0 0,0 0 0,1 1 0,14-15 0,-10 15-615,16-12 0,9-2-5538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7:4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24575,'4'0'0,"0"1"0,0-1 0,0 1 0,1 0 0,6 3 0,10 2 0,51 10-82,1-4-1,0-2 0,1-4 1,0-3-1,105-10 0,-87-3-41,0-4 0,-1-4 0,172-58 1,-170 41-1077,-16 5-4800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7:49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24575,'0'6'0,"1"0"0,0-1 0,0 1 0,1 0 0,2 8 0,0-1 0,1 1 0,61 240 0,-17 131 104,-31 3-1137,-17-341 597,2 32-6390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7:49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24575,'0'6'0,"17"298"0,-13-279 0,0 0 0,1 0 0,13 37 0,-14-52 0,0-1 0,0 0 0,1 0 0,0 0 0,1 0 0,0-1 0,0 0 0,1 0 0,0 0 0,0-1 0,14 10 0,-11-10 0,1-1 0,0 0 0,0 0 0,0-2 0,1 1 0,-1-1 0,1-1 0,0 0 0,1-1 0,-1 0 0,0-1 0,0 0 0,1-1 0,14-1 0,-17 0 0,0-1 0,0 1 0,-1-2 0,1 1 0,-1-1 0,0-1 0,1 0 0,-1 0 0,-1-1 0,1 0 0,-1 0 0,0-1 0,0 0 0,0-1 0,-1 1 0,0-2 0,-1 1 0,7-10 0,-5 6 0,-1-2 0,0 1 0,-1 0 0,-1-1 0,0 0 0,-1-1 0,0 1 0,2-15 0,-4 17 0,-1 0 0,-1-1 0,1 1 0,-2 0 0,0 0 0,0-1 0,-1 1 0,0 0 0,-1 0 0,-6-16 0,3 14-10,0 1 0,0-1 0,-2 1 0,0 1 0,0 0 0,-1 0 0,-15-15 0,10 14 43,0 0 1,-1 0-1,-1 1 0,0 1 1,-17-8-1,4 5-245,0 2 0,0 1 0,-1 1-1,0 1 1,-1 2 0,-47-4 0,30 8-6614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7:49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24575,'0'0'0,"-2"0"0,-3 4 0,-2 5 0,-4 4 0,-1 1 0,0-3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58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24575,'13'0'0,"4"2"0,0 0 0,-1 1 0,1 1 0,24 9 0,-7 0 0,37 21 0,-40-16-74,-1 0 0,0 2 0,-1 2 0,-2 0-1,0 2 1,-1 0 0,42 55 0,-52-58 46,-1 0-1,-2 1 1,0 1 0,-1 0 0,-2 1 0,0 0-1,-1 1 1,-2-1 0,0 2 0,-2-1 0,4 42-1,-9-53 6,0-1 0,0 1-1,-1 0 1,-1-1 0,0 0-1,-1 1 1,-6 17 0,5-22 21,1 0 1,-1-1 0,-1 0-1,0 0 1,0 0-1,0-1 1,-1 0 0,0 0-1,-1 0 1,1-1 0,-14 10-1,7-7 12,-2-1 1,1 0-1,-1-1 0,0 0 1,-1-2-1,1 1 0,-1-2 1,0 0-1,-20 1 0,2-1-330,0-2 1,0-2-1,-47-5 0,10-4-5560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7:50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24575,'44'-1'0,"49"2"0,-90-1 0,0 1 0,-1-1 0,1 1 0,0-1 0,-1 1 0,1 0 0,-1 0 0,1 0 0,-1 1 0,1-1 0,-1 0 0,0 1 0,0 0 0,0-1 0,1 1 0,-2 0 0,1 0 0,0 0 0,0 0 0,-1 1 0,1-1 0,-1 0 0,0 1 0,1-1 0,0 4 0,1 3 0,0 0 0,-1 0 0,0 0 0,-1 0 0,0 0 0,0 12 0,-1-6 0,-1 0 0,-1 0 0,0 0 0,-1 0 0,-8 24 0,-33 69 0,-3 8 0,45-109 0,0 0 0,1-1 0,-1 1 0,2 0 0,-1 0 0,1 0 0,0-1 0,0 1 0,1 0 0,0 0 0,3 13 0,-1-13 0,0 0 0,0 1 0,1-1 0,0-1 0,0 1 0,1 0 0,-1-1 0,1 0 0,1 0 0,7 6 0,4 2 0,0 0 0,2-1 0,33 18 0,66 24 0,-90-42 0,-5-3 0,94 44 0,-88-38 0,51 34 0,-74-46 0,0 1 0,0 0 0,0 0 0,-1 1 0,0-1 0,6 8 0,-10-11 0,0 1 0,0-1 0,1 0 0,-1 0 0,-1 0 0,1 1 0,0-1 0,0 1 0,-1-1 0,0 0 0,1 1 0,-1-1 0,0 1 0,0-1 0,0 1 0,-1-1 0,1 1 0,0-1 0,-1 0 0,0 1 0,0-1 0,-1 5 0,-2 0 0,-1 0 0,1 1 0,-1-1 0,-1-1 0,-9 10 0,-34 28 0,40-36 0,-22 17 0,-1-1 0,-1-2 0,-72 37 0,86-50-1365,7-3-5461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7:51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24575,'0'3'0,"1"-1"0,-1 0 0,0 0 0,1 0 0,0 0 0,-1 0 0,1 0 0,0 0 0,0 0 0,0 0 0,2 1 0,2 7 0,169 272 0,-125-206 0,5 5 0,107 176 0,-157-249 0,-1-2 0,0-1 0,0 0 0,0 0 0,5 5 0,-8-9 0,1 0 0,-1 0 0,1-1 0,0 1 0,0 0 0,-1-1 0,1 1 0,0-1 0,0 1 0,0-1 0,0 1 0,-1-1 0,1 1 0,0-1 0,0 0 0,0 0 0,0 1 0,0-1 0,0 0 0,0 0 0,0 0 0,0 0 0,0 0 0,0 0 0,0 0 0,0-1 0,0 1 0,0 0 0,0-1 0,0 1 0,1-1 0,0-1 0,1 1 0,0-1 0,-1 0 0,1 0 0,-1-1 0,0 1 0,0 0 0,3-4 0,14-26 0,-19 31 0,18-35 0,-1-1 0,13-43 0,17-83 0,-39 134 0,91-371 99,-46 178-1563,-43 180-5362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7:51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0 24575,'7'14'0,"-4"-8"0,-1 0 0,0 0 0,-1 1 0,0-1 0,1 1 0,-2-1 0,1 0 0,-1 1 0,0-1 0,0 1 0,-1-1 0,-2 11 0,2-14 0,0 0 0,0 0 0,0 1 0,0-1 0,-1 0 0,1 0 0,-1 0 0,0 0 0,0 0 0,0-1 0,0 1 0,-1-1 0,1 1 0,-1-1 0,1 0 0,-1 0 0,0 0 0,0 0 0,0 0 0,0-1 0,0 1 0,0-1 0,0 0 0,-1 0 0,-4 1 0,-1 0 0,0-1 0,0-1 0,0 1 0,1-1 0,-1-1 0,-13-1 0,44 3 0,-17-1 0,0 0 0,-1 0 0,1 1 0,9 1 0,-6 1 0,1 1 0,-1 0 0,0 0 0,0 1 0,0 0 0,-1 0 0,0 1 0,0-1 0,0 2 0,0-1 0,10 15 0,-6-7 0,-1 1 0,-1 0 0,-1 1 0,0 0 0,8 21 0,-12-26 0,-1 1 0,0-1 0,0 1 0,-1 0 0,-1 0 0,0 0 0,-1 0 0,0 0 0,-1 0 0,0 0 0,-1 0 0,0-1 0,-1 1 0,0 0 0,-1-1 0,0 0 0,-1 0 0,-10 18 0,1-7 0,0-1 0,-2-1 0,0 0 0,-27 25 0,18-23 0,0-1 0,-56 35 0,75-52 0,0 0 0,0-1 0,0 0 0,-1 0 0,1 0 0,-1-1 0,0 0 0,-11 2 0,17-4 0,1 0 0,0 0 0,-1 0 0,1 0 0,0 0 0,-1 0 0,1 0 0,0-1 0,-1 1 0,1 0 0,0 0 0,0 0 0,-1 0 0,1-1 0,0 1 0,-1 0 0,1 0 0,0-1 0,0 1 0,0 0 0,-1 0 0,1-1 0,0 1 0,0 0 0,0-1 0,0 1 0,0 0 0,0-1 0,-1 1 0,1 0 0,0 0 0,0-1 0,0 1 0,0 0 0,0-1 0,0 1 0,0 0 0,0-1 0,0 1 0,0 0 0,1-1 0,-1 1 0,0-1 0,5-15 0,-3 14 0,-1-1 0,1 1 0,0-1 0,0 1 0,1 0 0,-1-1 0,0 1 0,1 1 0,-1-1 0,1 0 0,0 0 0,0 1 0,-1 0 0,1-1 0,0 1 0,0 0 0,4 0 0,8-2 0,-1 0 0,21 0 0,-25 2 0,16-1-195,0 2 0,0 0 0,0 2 0,0 1 0,0 1 0,47 14 0,-41-8-6631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7:52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24575,'5'5'0,"64"64"-80,95 126 0,-15 39-673,-117-172 713,-3 0 1,23 72 0,-37-86 68,-2 0 0,-2 1 1,7 80-1,-16-90-37,-2 0 0,-1 0 1,-1-1-1,-3 1 0,-11 46 0,0-31-444,-2-1 1,-2-1-1,-2-1 0,-33 53 1,-23 25-4483,78-128 4896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7:56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24575,'-14'0'0,"11"0"0,-13 0 0,10 1 0,6 0 0,0-1 0,0 0 0,0 0 0,0 0 0,0 0 0,0 0 0,0 0 0,0 0 0,0 0 0,0 0 0,0 1 0,0-1 0,0 0 0,0 0 0,0 0 0,0 0 0,0 0 0,0 0 0,0 0 0,0 0 0,0 0 0,1 1 0,-1-1 0,0 0 0,0 0 0,0 0 0,0 0 0,0 0 0,0 0 0,0 0 0,0 0 0,0 0 0,0 0 0,0 0 0,0 0 0,0 0 0,1 0 0,-1 0 0,0 1 0,0-1 0,0 0 0,0 0 0,0 0 0,16 8 0,1 0 0,0-1 0,33 9 0,-41-14 0,42 11 0,0-2 0,0-2 0,1-2 0,64-1 0,-18-7 0,127-18 0,-150 8-1365,-16 0-5461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7:56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0,0 2 0,0 5 0,0 4 0,0 9 0,0 7 0,0 10 0,2 6 0,3 4 0,4 3 0,2 0 0,2-5 0,-2-9-8191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7:5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5 0,8 107 0,-2-60 0,26 380-834,5 63 579,-28-412 281,14 248-342,-23-329 316,0 10 0,0 1 0,-1-1 0,0 1 0,-1-1 0,-3 13 0,4-23 10,1 0-1,-1 0 1,0 0 0,0 0-1,0 0 1,0-1-1,0 1 1,0 0-1,0-1 1,-1 1-1,1-1 1,-1 1 0,1-1-1,-3 2 1,3-2-40,-1-1 0,1 1 1,-1 0-1,1-1 0,-1 0 1,1 1-1,-1-1 0,1 0 1,-1 0-1,1 0 0,-1 0 1,1 0-1,-1 0 0,1 0 1,-1 0-1,1-1 0,-1 1 1,-1-1-1,-15-8-6362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7:59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22 24575,'3'-7'0,"-2"6"0,0 0 0,0 0 0,1 0 0,-1 0 0,0 0 0,1 0 0,-1 0 0,1 0 0,-1 0 0,1 1 0,-1-1 0,1 1 0,-1-1 0,1 1 0,3-1 0,1 0 0,0 1 0,0 0 0,8 1 0,2 1 0,1 1 0,-1 1 0,0 0 0,0 2 0,0 0 0,0 0 0,26 17 0,-11-4 0,-1 1 0,45 41 0,-56-44 0,-1 1 0,0 1 0,-2 1 0,0 0 0,-2 1 0,15 26 0,-23-34 0,1 0 0,-2 0 0,0 1 0,0 0 0,-1 0 0,-1 0 0,0 1 0,-1-1 0,-1 1 0,0-1 0,-1 1 0,-2 17 0,1-23 0,-1 0 0,0-1 0,-1 1 0,0-1 0,0 0 0,-1 0 0,-6 11 0,2-7 0,0-1 0,0-1 0,-1 0 0,-12 12 0,-6 1 0,-2-2 0,-55 33 0,-189 86-1365,209-111-5461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0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24575,'-3'70'0,"-20"109"0,17-139 0,-3 15 0,-12 93 0,16-104 0,3 61 0,2-102 0,0 1 0,1 0 0,-1-1 0,1 1 0,0-1 0,0 1 0,0-1 0,1 1 0,-1-1 0,1 0 0,-1 1 0,1-1 0,0 0 0,3 3 0,0-2 0,-1 0 0,0 0 0,1-1 0,0 1 0,0-1 0,0 0 0,0 0 0,8 2 0,16 6 0,0-1 0,49 9 0,63 1 0,-101-16 40,0-1 0,49-4 0,-70 0-226,-1-2 1,0 0-1,1 0 0,-1-2 1,-1 0-1,1-2 1,16-7-1,-1-5-6640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00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24575,'0'0'0,"3"5"0,7 15 0,-2 1 0,0 0 0,5 24 0,11 68 0,-24-111 0,62 450-1365,-57-399-5461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5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1 383 24575,'0'5'0,"4"16"0,2 0 0,0-1 0,14 33 0,-18-47 0,9 20 0,1 0 0,1-1 0,1-1 0,2 0 0,25 30 0,-28-38 0,1-1 0,1-1 0,0-1 0,1 0 0,1 0 0,0-2 0,0 0 0,23 9 0,-31-15 0,1-1 0,0-1 0,0 0 0,0 0 0,0-1 0,0-1 0,13 2 0,-19-3 0,0 0 0,0 0 0,0-1 0,0 1 0,0-1 0,0 0 0,0 0 0,-1 0 0,1-1 0,0 1 0,-1-1 0,1 0 0,-1 0 0,1 0 0,-1-1 0,0 1 0,0-1 0,0 1 0,0-1 0,0 0 0,2-5 0,0 2 0,-2 0 0,1-1 0,-1 0 0,0 0 0,0 0 0,-1 0 0,0 0 0,2-10 0,-3 5 0,0 1 0,0-1 0,-1 1 0,-3-23 0,-2 12 0,0 0 0,-1-1 0,-1 2 0,-1-1 0,-11-20 0,-4-1 0,-2 1 0,-49-65 0,-74-66 0,120 141 0,27 31 0,-5-6 0,0 0 0,0-1 0,0 1 0,-6-14 0,12 21 0,-1-1 0,1 0 0,0 0 0,-1 0 0,1 0 0,0 0 0,0 0 0,-1 1 0,1-1 0,0 0 0,0 0 0,0 0 0,0 0 0,0 0 0,0 0 0,1 0 0,-1 0 0,0 0 0,0 0 0,1 1 0,-1-1 0,1 0 0,-1 0 0,0 0 0,1 0 0,0 1 0,-1-1 0,1 0 0,-1 1 0,1-1 0,0 0 0,-1 1 0,1-1 0,0 1 0,0-1 0,0 1 0,-1-1 0,1 1 0,0 0 0,1-1 0,6-2 0,1 0 0,-1 0 0,1 1 0,0 1 0,0-1 0,0 1 0,0 1 0,13 0 0,12 1 0,0 2 0,-1 1 0,1 2 0,39 12 0,-20-1 0,93 41 0,-112-41 0,64 41 0,-85-48 0,0 0 0,0 1 0,0 0 0,-2 1 0,1 0 0,-2 1 0,10 14 0,-16-20 0,0 0 0,6 13 0,-10-17 0,1-1 0,0 0 0,0 1 0,-1-1 0,1 1 0,-1-1 0,0 1 0,0-1 0,0 1 0,0-1 0,0 1 0,-1 3 0,1-6 0,0-1 0,0 1 0,0 0 0,0 0 0,-1 0 0,1 0 0,0 0 0,0 0 0,0 0 0,0 0 0,0 0 0,0 0 0,0 0 0,0 0 0,0 0 0,0-1 0,0 1 0,0 0 0,0 0 0,-1 0 0,1 0 0,0 0 0,0 0 0,0 0 0,0 0 0,0 0 0,0 0 0,0 0 0,0 0 0,0 0 0,0 0 0,-1 0 0,1 0 0,0 0 0,0 0 0,0 0 0,0 0 0,0 0 0,0 0 0,0 1 0,0-1 0,0 0 0,0 0 0,-1 0 0,1 0 0,0 0 0,0 0 0,0 0 0,0 0 0,0 0 0,0 0 0,0 0 0,0 0 0,0 0 0,0 1 0,0-1 0,0 0 0,0 0 0,0 0 0,0 0 0,0 0 0,0 0 0,-3-8 0,3 4 0,1 0 0,-1 0 0,0 1 0,1-1 0,0 0 0,0 0 0,0 0 0,0 1 0,1-1 0,-1 0 0,4-4 0,3-5 0,15-19 0,-14 22 0,-1-1 0,2 1 0,-1 1 0,22-16 0,-25 21 0,0 0 0,0 1 0,1-1 0,-1 1 0,1 1 0,0-1 0,0 1 0,0 0 0,0 1 0,0 0 0,9-1 0,-3 2 1,1 1 0,0 1 0,-1 0 0,1 1-1,-1 0 1,0 1 0,0 0 0,0 1 0,-1 1-1,1 0 1,12 8 0,3 5-32,0 1-1,-1 1 1,32 32-1,-2 7-882,90 123 0,-104-123-5333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0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 24575,'7'0'0,"0"1"0,-1-1 0,1 1 0,0 1 0,-1-1 0,7 3 0,37 18 0,-47-21 0,22 12 0,-1 1 0,0 1 0,-1 2 0,30 26 0,-24-16 0,-2 1 0,40 52 0,-57-66 0,1 1 0,-2 0 0,0 0 0,8 20 0,-15-30 0,0 0 0,-1-1 0,1 1 0,-1 0 0,0 0 0,-1 0 0,1 0 0,-1 0 0,0 0 0,0 0 0,-1 0 0,1 0 0,-1 0 0,0 0 0,0-1 0,-1 1 0,1 0 0,-1-1 0,-5 9 0,2-5 0,-1 0 0,0-1 0,0 1 0,-1-2 0,-11 10 0,0-2 0,-27 15 0,5-7-37,-1-2-1,-81 28 1,-93 6-1827,123-38-4351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05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24575,'0'0'0,"-2"5"0,-3 22 0,-2 30 0,0 37 0,1 33 0,4 21-1835,6 11 1835,7 11 0,7 6 0,3-9 0,2-14 0,0-14 0,-3-13 0,-5-18-48,-9-19 48,-6-17 0,-5-20-6308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06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24575,'3'-6'0,"-1"3"0,0 1 0,1 0 0,-1 0 0,1 0 0,-1 0 0,1 0 0,0 0 0,0 1 0,0-1 0,-1 1 0,6-1 0,4-2 0,20-2 0,-8 2 0,0 2 0,0 2 0,0 0 0,0 1 0,0 1 0,0 1 0,29 8 0,4 5 0,99 41 0,-65-15 0,-72-32 0,-1 1 0,31 24 0,-41-28 0,0 1 0,-1-1 0,1 1 0,-2 0 0,1 1 0,-1 0 0,6 11 0,-9-13 0,0 0 0,0 1 0,0 0 0,-1-1 0,0 1 0,-1 0 0,0 0 0,0 0 0,0 0 0,-2 13 0,0-8 2,-1-1 0,0 0 1,-1 0-1,0 0 0,-1 0 0,-9 18 0,4-13-12,0 0-1,-2-1 1,-20 25-1,-2-5-258,-1-2-1,-60 45 1,-39 23 102,-99 82-1031,184-139-4793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06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24575,'-1'0'0,"1"0"0,0 0 0,-1 0 0,1 0 0,0 0 0,-1 1 0,1-1 0,0 0 0,-1 0 0,1 0 0,0 0 0,-1 1 0,1-1 0,0 0 0,-1 0 0,1 1 0,0-1 0,0 0 0,-1 0 0,1 1 0,0-1 0,0 0 0,0 1 0,-1-1 0,1 0 0,0 1 0,0 0 0,-6 11 0,-32 116 0,22-68 0,-33 145 0,43-168 0,2 1 0,1-1 0,4 60 0,-1-85 0,2-1 0,0 0 0,0-1 0,1 1 0,5 15 0,-5-19 0,0-1 0,1 0 0,0 0 0,-1 0 0,2 0 0,-1-1 0,1 1 0,0-1 0,9 8 0,-3-6-11,-1 1-1,1-2 1,1 1-1,-1-1 1,1-1-1,24 8 1,-17-9 51,0 0 0,0-1 0,0-1 0,21 0 0,1-3-411,-1-2-1,0-2 1,68-17 0,-8-5-6455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0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24575,'0'0'0,"0"0"0,4 6 0,7 13 0,9 19 0,6 17 0,6 12 0,0 3 0,-3 0 0,-4-1 0,-5-1 0,-6-1 0,-7-1 0,-8-3 0,-5-5 0,-1-12-8191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07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24575,'7'1'0,"1"0"0,0 0 0,-1 1 0,0 0 0,1 0 0,-1 1 0,0 0 0,9 4 0,0 1 0,17 8 0,0 2 0,-1 1 0,-1 2 0,-1 1 0,-1 1 0,-1 2 0,31 35 0,-45-45 0,-2 0 0,1 0 0,-2 1 0,10 19 0,-17-28 0,-1-1 0,0 1 0,-1 0 0,1 0 0,-1 0 0,-1 0 0,1 0 0,-1 0 0,0 1 0,-1-1 0,0 0 0,0 1 0,-1-1 0,-1 10 0,-1-7 0,0-1 0,0 0 0,-1 0 0,-9 17 0,0-7 0,-16 21 0,-4-1-57,-2-1 0,-47 39 0,-85 58-1427,137-112 947,-56 44-5462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07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24575,'0'0'0,"0"0"0,2 0 0,10 0 0,16 0 0,17-2 0,14-2 0,15-3 0,12-4 0,16-5 0,9-5 0,-9 1 0,-21 2-8191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08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24575,'0'0'0,"2"0"0,10 0 0,18 2 0,29 2 0,45-3 0,34-5 0,6-5-1469,-22 0-5253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1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317 146 24575,'-2'-1'0,"0"1"0,-1 0 0,1 1 0,0-1 0,-1 0 0,1 1 0,0-1 0,0 1 0,0-1 0,-1 1 0,-2 2 0,-1-1 0,-13 6 0,0 1 0,1 1 0,0 1 0,0 0 0,-27 24 0,32-23 0,1-1 0,1 2 0,0-1 0,0 2 0,2-1 0,0 1 0,-13 27 0,13-21 0,1 0 0,1 0 0,2 1 0,0 0 0,0 0 0,2 0 0,1 0 0,1 39 0,1-45 0,2-1 0,0 0 0,1 1 0,0-1 0,1 0 0,1 0 0,0-1 0,0 1 0,2-1 0,0-1 0,0 1 0,1-1 0,18 21 0,-12-18 0,1-1 0,1-1 0,0-1 0,1 0 0,0-1 0,0-1 0,1 0 0,1-2 0,0 0 0,0-1 0,37 9 0,-26-10 0,0-2 0,1 0 0,-1-2 0,1-2 0,-1 0 0,1-2 0,38-7 0,-48 4 0,1-1 0,-1 0 0,1-2 0,-2 0 0,1-1 0,-1-1 0,-1-1 0,0-1 0,0-1 0,-2 0 0,1-1 0,28-32 0,-34 33 0,-2 0 0,0-2 0,0 1 0,-1-1 0,-1 0 0,-1-1 0,9-23 0,-12 24 0,0 1 0,-1-1 0,-1 0 0,0 0 0,-1 0 0,-1 0 0,0 0 0,-1 0 0,-3-18 0,0 13-10,-1 1-1,-1 1 0,0-1 1,-1 1-1,-1 0 0,-1 0 0,-12-17 1,8 15-22,-2 1 1,-1 0 0,0 1 0,-1 1-1,-24-19 1,13 14 1,-1 2-1,-1 1 1,-1 2-1,-1 1 1,0 1 0,-1 2-1,0 1 1,-36-7 0,25 9-183,0 3 1,0 1-1,0 3 1,-1 1 0,-47 5-1,28 3-6157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10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24575,'0'0'0,"0"2"0,0 0 0,0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0:59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1142 24575,'16'-8'1,"0"-1"0,0-1 0,-2 0 0,1-1 0,-1-1 0,-1 0 1,0-1-1,-1 0 0,11-16 0,-1-2-34,-2 0 1,-1-2 0,19-44 0,-20 33-46,-1 0 1,-3-1 0,-1-1 0,8-66 0,-15 70 42,-3-1 1,-1 1-1,-3 0 0,-1-1 1,-9-47-1,7 66 35,-2-1 0,-14-38 0,15 50 0,-1 1 0,0-1 0,-1 2 0,0-1 0,-1 1 0,-12-14 0,16 21 0,0 0 0,0 0 0,0 0 0,-1 0 0,0 1 0,0 0 0,0 0 0,0 0 0,-7-2 0,10 4 0,0 1 0,0-1 0,-1 0 0,1 1 0,0 0 0,-1 0 0,1-1 0,-1 1 0,1 1 0,0-1 0,-1 0 0,1 1 0,0-1 0,-1 1 0,1-1 0,0 1 0,-1 0 0,1 0 0,0 0 0,0 1 0,0-1 0,0 0 0,0 1 0,-2 2 0,0-1 19,1 1 0,0 0 0,0 1 0,0-1 0,0 0-1,1 1 1,0 0 0,-1-1 0,2 1 0,-3 8 0,1 0 77,1 0 1,0 0-1,0 19 1,2 2-94,2 1 1,1-1 0,15 63 0,43 99-1128,-34-127 886,2 0-1,55 89 1,-61-121 180,1-1 1,2-2-1,2 0 0,0-2 0,51 44 1,-63-63 57,0-1 0,32 18 0,-42-26 0,0-2 0,0 1 0,0-1 0,0 1 0,1-2 0,-1 1 0,1-1 0,-1 0 0,1 0 0,-1-1 0,1 0 0,7-1 0,-11 1 20,1-1 0,-1 1 0,0-1 0,0 0 1,1-1-1,-1 1 0,0 0 0,0-1 1,0 0-1,-1 0 0,1 0 0,0 0 0,4-4 1,-4 2 60,1 0 0,-1-1 0,0 0 0,0 1 0,0-1 0,-1 0 0,4-9 0,-1-5 217,0 0 0,-2 0 0,3-33 0,-5 48-279,2-274 115,-5 217-122,2 52-12,0 1 0,0 0 0,1-1 0,3-13 0,-4 19 0,1 1 0,0 0 0,0-1 0,0 1 0,0 0 0,1 0 0,-1 0 0,0 0 0,1 0 0,-1 0 0,1 0 0,0 0 0,0 1 0,0-1 0,0 1 0,0-1 0,0 1 0,0 0 0,4-2 0,0 1 0,0 0 0,0 1 0,-1 0 0,1 0 0,0 0 0,0 1 0,0 0 0,0 0 0,0 0 0,0 1 0,0 0 0,-1 0 0,1 0 0,0 1 0,8 4 0,-7-4 0,-1 1 0,1 1 0,-1-1 0,0 1 0,0 0 0,0 1 0,-1-1 0,0 1 0,0 0 0,0 0 0,0 1 0,5 8 0,12-47 0,2 0 0,1 1 0,2 1 0,1 1 0,1 1 0,2 2 0,0 1 0,55-34 0,-74 53 0,0 0 0,1 1 0,0 0 0,0 1 0,0 0 0,1 1 0,-1 1 0,1 0 0,0 1 0,0 0 0,0 2 0,0-1 0,0 1 0,0 1 0,24 5 0,-1 2 25,1 2 0,41 17-1,71 37-561,-103-42-365,1-1-5924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10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24575,'-7'10'0,"7"-9"0,-6 11 0,1 0 0,-7 24 0,11-32 0,-22 73 0,4 1 0,-12 106 0,26-129 0,2 0 0,2 0 0,3-1 0,12 77 0,-9-103 0,2-1 0,0 1 0,2-1 0,1-1 0,21 40 0,-19-45 0,0-1 0,2-1 0,0 0 0,1-1 0,1 0 0,1-1 0,19 15 0,-14-16-13,1 0 0,1-1 0,1-1 0,0-1 0,1-2 0,0 0 0,1-2 0,31 7 0,-16-7-98,1-2 0,0-1 0,0-3 0,69-3 0,-82-2 111,0-1 0,0-2 0,49-13 0,-66 14 0,0 0 0,0-2 0,-1 1 0,0-1 0,0-1 0,0 0 0,-1-1 0,0 0 0,-1-1 0,14-13 0,-20 16 0,1 1 0,-1-1 0,0 0 0,0 0 0,-1 0 0,1-1 0,-1 1 0,-1-1 0,3-7 0,-4 10 0,-1 0 0,1 0 0,0-1 0,-1 1 0,0 0 0,0-1 0,-1 1 0,1 0 0,-1-1 0,0 1 0,0 0 0,0 0 0,0 0 0,-1 0 0,-3-8 0,1 7 28,1 0-1,0 0 1,-1 1 0,0-1 0,0 1-1,-1 0 1,1 0 0,-1 0-1,0 0 1,-9-4 0,6 4 10,-1 0 0,1 0 1,-1 1-1,0 1 0,0-1 1,-13 0-1,2 1-22,0 1 1,-1 1 0,1 1-1,0 0 1,-38 9-1,5 5-688,1 1 1,-74 34-1,30-3-5504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1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1 544 24575,'1'0'0,"0"0"0,-1 1 0,1-1 0,0 0 0,0 0 0,0 0 0,0 0 0,0 0 0,-1 0 0,1 0 0,1 0 0,8-1 0,127-2 0,6-4-546,58-6-1675,51-11 1034,47-11-829,44-13 975,32-10-1257,27-7 1299,31-2 339,911-81-3345,5 81 3093,-981 61 912,-41 3 109,-45 3 329,-49 1-329,-50 1 237,-46 0 1038,18 0 1973,-120-2-1406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1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24575,'-2'1'0,"1"0"0,-1 0 0,1 0 0,-1 0 0,0 1 0,1-1 0,0 1 0,-1-1 0,1 1 0,0-1 0,0 1 0,0 0 0,0-1 0,-1 4 0,-1 2 0,1 0 0,-2 12 0,2-12 0,-5 36 0,-4 55 0,6 48 0,4-129 0,22 585 0,-3-432-1365,-14-143-5461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12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24575,'0'0'0,"0"0"0,2 0 0,10 0 0,22 0 0,26 2 0,22 2 0,18 1 0,19 0 0,12-4-974,0-3 974,-6-6 0,-11-6 0,-16-6-300,-20 0 300,-24 3-6917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12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24575,'3'6'0,"130"306"-120,-27 9-789,-100-301 845,36 119 3,16 50 146,12-7-1360,-44-127-4572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1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24575,'2'0'0,"-1"0"0,0 0 0,1 1 0,-1-1 0,0 0 0,1 1 0,-1-1 0,0 1 0,1 0 0,-1-1 0,0 1 0,2 1 0,1 0 0,99 51 0,106 60 0,-200-108 0,0 2 0,-1-1 0,1 1 0,12 14 0,-17-16 0,0 0 0,-1 0 0,1 0 0,-1 0 0,0 1 0,-1-1 0,0 1 0,1 0 0,1 11 0,-1-1 0,-2 0 0,0 0 0,0 0 0,-2 0 0,0 0 0,-6 31 0,1-21 0,-1 1 0,-1-1 0,-16 32 0,8-25 0,-2-1 0,-1 0 0,-32 38 0,-80 78 0,123-140 0,5-5 0,0 0 0,0 0 0,0 0 0,0 1 0,1-1 0,-4 6 0,6-9 0,0 0 0,0 0 0,0 0 0,0 0 0,0 0 0,0 0 0,0 0 0,0 0 0,0 0 0,0 0 0,0 0 0,0 1 0,0-1 0,0 0 0,0 0 0,0 0 0,0 0 0,0 0 0,0 0 0,0 0 0,0 0 0,0 0 0,0 0 0,0 0 0,0 0 0,0 0 0,0 0 0,1 0 0,-1 0 0,0 0 0,0 0 0,0 0 0,0 1 0,0-1 0,0 0 0,0 0 0,0 0 0,0 0 0,0 0 0,0 0 0,0 0 0,0 0 0,0 0 0,0 0 0,0 0 0,1 0 0,-1 0 0,0 0 0,0 0 0,0 0 0,0 0 0,0 0 0,0 0 0,0 0 0,0 0 0,0-1 0,0 1 0,0 0 0,0 0 0,0 0 0,0 0 0,0 0 0,0 0 0,1 0 0,-1 0 0,67-13 0,31-6 0,4 3-120,472-71-1125,-521 80-5581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19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 11 24575,'-39'-4'0,"7"1"0,29 3 0,-200-4 0,180 5 0,1 2 0,-1 0 0,1 1 0,-1 1 0,1 1 0,-39 17 0,52-18 0,0-1 0,1 1 0,0 1 0,0 0 0,0 0 0,1 0 0,0 1 0,0 0 0,1 0 0,0 1 0,0 0 0,-9 16 0,11-16 0,0 0 0,1 1 0,1-1 0,-1 0 0,1 1 0,1 0 0,-1-1 0,2 1 0,-1 0 0,1-1 0,0 1 0,1 0 0,0 0 0,4 13 0,-1-9 0,0 1 0,1-1 0,1-1 0,0 1 0,1-1 0,0 0 0,1 0 0,0-1 0,12 13 0,11 7 0,54 43 0,-80-70 0,0 0 0,0 0 0,0 0 0,-1 0 0,7 7 0,-10-10 0,-1 0 0,1 0 0,0 0 0,-1 0 0,1 0 0,-1 0 0,1 0 0,-1 0 0,1 0 0,-1 1 0,0-1 0,1 0 0,-1 0 0,0 0 0,0 1 0,0-1 0,0 0 0,0 0 0,0 0 0,0 1 0,0-1 0,-1 0 0,1 1 0,-2 2 0,-1 0 0,1 0 0,-1-1 0,1 1 0,-1-1 0,0 0 0,0 0 0,0 0 0,-5 3 0,-36 24 0,37-25 0,-26 13 67,-51 21 0,-7 4-1566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20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24575,'248'11'0,"-34"1"0,-120-12-341,1-4 0,-1-4-1,130-28 1,-181 26-6485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20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4 0,0 12 0,2 19 0,4 19 0,6 14 0,7 15 0,7 10 0,8 10 0,8 1 0,1-8 0,-7-21-8191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5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1 986 24575,'0'-1'0,"0"1"0,1-1 0,-1 1 0,1-1 0,-1 1 0,1-1 0,-1 1 0,1-1 0,-1 1 0,1 0 0,-1-1 0,1 1 0,0 0 0,-1-1 0,2 1 0,16-7 0,20-5 0,-4 2 0,75-25 0,53-16-546,63-16-1640,57-16 1090,46-6-1225,42 0 687,646-100-1970,9 41 3673,-1008 146-85,343-47-330,-38 8-1037,-46 7 1077,-52 7 463,-52 8 211,30-3 1780,-154 17 357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0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24575,'0'2'0,"1"1"0,-1-1 0,1 1 0,-1-1 0,1 1 0,0-1 0,0 0 0,0 1 0,2 2 0,4 9 0,134 297-935,60 146-719,-129-265 869,-9 3 0,72 392 0,-123-507-2462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5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1092 24575,'18'-3'0,"130"-33"0,21-7-546,77-21-1889,74-15 339,52-6-375,258-55 78,440-100 155,-667 146 2238,-28 11-335,-36 14-1007,-37 15 962,-39 14 198,-47 11 395,-52 11 823,-50 8 9,-38 5 2888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53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24575,'0'10'0,"11"177"0,14 1 0,-11-86 0,-13-92 0,23 193 0,-21-146 0,-4 90 0,-10-43-1365,7-71-5461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5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24575,'0'0'0,"2"0"0,4 0 0,13 2 0,22 2 0,25 3 0,20 2 0,9-1 0,0-1 0,-3-4 0,-4-7 0,-7-7 0,-12-5 0,-18 1-8191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54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24575,'0'0'0,"3"4"0,12 13 0,16 26 0,14 30 0,7 24 0,1 14 0,-8 11-906,-8 5 906,-13-10 0,-11-12 0,-7-16-56,-3-20 56,-2-22-7229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5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386 110 24575,'-7'3'0,"-1"2"0,0 0 0,0 0 0,0 1 0,1 0 0,0 1 0,-9 11 0,-34 49 0,-8 25 0,48-73 0,1-1 0,0 1 0,-7 26 0,15-40 0,-1 0 0,1 1 0,1-1 0,-1 0 0,1 0 0,-1 1 0,1-1 0,1 0 0,-1 1 0,1-1 0,2 7 0,-2-9 0,0 0 0,0 0 0,1 0 0,-1 0 0,1 0 0,0-1 0,0 1 0,0-1 0,0 1 0,0-1 0,1 0 0,-1 0 0,1 0 0,-1 0 0,1 0 0,0 0 0,-1-1 0,1 1 0,6 1 0,-4-1 0,1-1 0,-1 0 0,1 0 0,-1 0 0,0 0 0,1-1 0,0 0 0,-1 0 0,0-1 0,8-1 0,-4 0 0,-1 0 0,1-1 0,-1 0 0,0-1 0,15-8 0,-8 2 0,0-1 0,-1 0 0,0-1 0,-1-1 0,20-25 0,-25 28 0,0 0 0,-1-1 0,0 0 0,-1-1 0,-1 1 0,1-1 0,5-20 0,-9 24 0,-1 1 0,0-1 0,0 0 0,0 1 0,-1-1 0,0 0 0,-1 1 0,1-1 0,-2 0 0,1 1 0,-1-1 0,0 1 0,0 0 0,-5-9 0,2 5-9,-1 1 0,0 0 0,-1 0 1,0 0-1,-1 1 0,0 0 0,0 0 0,-13-9 0,8 8 42,-1 0 1,0 1-1,0 1 0,-1 0 1,-22-8-1,10 7-245,0 1 0,0 2 0,-1 0-1,0 2 1,0 1 0,-50 1 0,10 7-6614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5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24575,'0'0'0,"0"0"0,0 0 0,0 0 0,0-2 0,2-2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55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1 24575,'-2'0'0,"0"0"0,1 0 0,-1 1 0,0-1 0,1 0 0,-1 1 0,0-1 0,1 1 0,-1 0 0,1-1 0,-1 1 0,1 0 0,-3 2 0,-16 17 0,16-15 0,-107 139 0,43-53 0,-29 28 0,-10 14 0,104-129 0,0-1 0,1 1 0,-1-1 0,1 1 0,-2 4 0,3-7 0,1-1 0,0 1 0,0 0 0,-1-1 0,1 1 0,0 0 0,0 0 0,0-1 0,0 1 0,0 0 0,0-1 0,0 1 0,0 0 0,0 0 0,0-1 0,0 1 0,0 0 0,1-1 0,-1 1 0,0 0 0,0-1 0,1 1 0,-1 0 0,1-1 0,-1 1 0,0-1 0,1 1 0,-1 0 0,1-1 0,0 1 0,3 2 0,1-1 0,-1 0 0,0 0 0,1 0 0,0-1 0,-1 1 0,1-1 0,0 0 0,9 0 0,-3 1 0,291 28 0,-194-22 0,366 19-2038,-389-27-4115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5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24575,'0'0'0,"0"7"0,4 20 0,7 27 0,7 20 0,5 15 0,3 13 0,0 9 0,-3 2 0,-5-7 0,-6-13 0,-5-17 0,-3-17 0,-1-13 0,-1-13 0,0-13-8191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56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1 24575,'-29'8'0,"1"3"0,1 0 0,-28 16 0,20-10 0,24-12 0,-35 16 0,1 3 0,-63 43 0,100-61 0,-1 1 0,1 0 0,1 1 0,-13 14 0,17-17 0,0 0 0,0 0 0,0 0 0,1 0 0,0 0 0,-1 1 0,2-1 0,-1 1 0,1-1 0,-1 9 0,1-4 0,1 1 0,1-1 0,0 0 0,0 1 0,1-1 0,1 0 0,-1 0 0,2 0 0,-1-1 0,1 1 0,9 14 0,1 0 0,2-1 0,0-1 0,23 25 0,100 84 0,-38-39 0,-93-84 0,0 0 0,0 1 0,9 13 0,-16-19 0,1-1 0,-1 1 0,0-1 0,0 1 0,0-1 0,0 1 0,0-1 0,0 1 0,-1 0 0,1 0 0,-1-1 0,0 1 0,0 0 0,0 0 0,0-1 0,0 1 0,-1 0 0,1 0 0,-2 4 0,-1-2 0,1 0 0,-1 0 0,0-1 0,0 1 0,0-1 0,-1 0 0,0 0 0,0 0 0,0 0 0,-7 4 0,-5 3 0,-28 15 0,18-13 0,-45 17 0,58-26 0,-1 0 0,1-1 0,-1 0 0,0-1 0,-22 1 0,30-3-455,0-1 0,-12-1 0,-3-5-6371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58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24575,'0'0'0,"0"0"0,0 0 0,2 0 0,6 0 0,13 2 0,22 3 0,27 0 0,22-1 0,21-3 0,19-3-992,10-3 992,-2-3 0,-10-2 0,-20-1 0,-30 1-7199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3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24575,'0'0'0,"-1"1"0,-1 0 0,1 0 0,0 0 0,0 0 0,0 0 0,0 1 0,0-1 0,0 0 0,0 1 0,-1 1 0,1-2 0,-3 8 0,0 1 0,0 0 0,1 0 0,0 0 0,0 0 0,1 0 0,-1 21 0,2-22 0,-14 241 13,18 3-664,25 128 524,-18-319 99,2 0 1,3-2-1,2 1 0,28 61 1,-32-94-386,1 0 1,25 35-1,-12-25-5637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00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24575,'0'0'0,"2"0"0,9-2 0,18-5 0,34-8 0,46-11 0,41-9 0,9-2-2309,-21 5-3573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58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24575,'0'0'0,"2"3"0,2 10 0,5 11 0,4 17 0,4 29 0,5 26 0,1 18 0,-3 7-711,-1-10 711,-5-23-7480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59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11 24575,'0'0'0,"0"0"0,-7 0 0,5 0 0,1 0 0,-1 0 0,0 0 0,0 0 0,0 1 0,1-1 0,-1 1 0,0-1 0,0 1 0,1-1 0,-1 1 0,0 0 0,1 0 0,-1 0 0,-2 2 0,2-1 0,1 0 0,-1 0 0,0 1 0,1-1 0,0 1 0,-1-1 0,1 1 0,0-1 0,0 1 0,-1 4 0,-1 9 0,1 0 0,0 0 0,1 0 0,0 0 0,3 22 0,2-1 0,10 44 0,-8-54 0,1-1 0,1 0 0,20 44 0,-23-61 0,0 1 0,0-1 0,1 0 0,0 0 0,1-1 0,0 0 0,1 0 0,-1-1 0,1 1 0,1-2 0,-1 1 0,14 7 0,-17-12 0,-1 0 0,1 0 0,0 0 0,0 0 0,0-1 0,9 2 0,-13-3 0,1 0 0,-1 0 0,1 0 0,0 0 0,-1 0 0,1 0 0,0-1 0,-1 1 0,1-1 0,-1 1 0,1-1 0,-1 1 0,1-1 0,-1 0 0,1 0 0,-1 1 0,0-1 0,1 0 0,-1 0 0,0-1 0,0 1 0,0 0 0,0 0 0,2-3 0,-2 1 0,1 0 0,-1 0 0,1 0 0,-1-1 0,0 1 0,0-1 0,-1 1 0,1 0 0,0-8 0,-1 2 0,-1-1 0,-2-15 0,0 10 0,0 0 0,-1 1 0,-1 0 0,0 0 0,-1 0 0,-15-25 0,9 21 0,0 1 0,-2 0 0,1 1 0,-22-19 0,3 8 0,-2 2 0,0 0 0,-2 3 0,-53-27 0,-26-1 120,89 41-615,0 1 0,-41-7 0,45 12-6331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9:0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9:00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28 24575,'1'-7'0,"0"6"0,0 0 0,0 0 0,0 0 0,0 0 0,0 0 0,0 0 0,0 0 0,0 1 0,0-1 0,0 0 0,0 0 0,0 1 0,1-1 0,-1 1 0,0-1 0,2 1 0,23-5 0,-24 5 0,9-1 0,0 0 0,0 1 0,-1 0 0,1 1 0,0 1 0,0-1 0,-1 2 0,1-1 0,-1 2 0,0-1 0,0 1 0,0 1 0,15 9 0,-19-10 0,0 0 0,-1 0 0,0 0 0,0 1 0,0-1 0,0 1 0,-1 0 0,0 1 0,0-1 0,0 1 0,-1 0 0,1 0 0,-1 0 0,-1 0 0,1 1 0,-1-1 0,0 1 0,-1-1 0,0 1 0,0 0 0,0-1 0,-1 14 0,-1-7 0,-1 0 0,-1 0 0,0 0 0,-1-1 0,0 1 0,-1-1 0,-1 0 0,-8 14 0,-7 8 0,-36 43 0,-34 30 0,22-28 0,65-74 0,-1 0 0,0 1 0,1 1 0,-7 9 0,11-14 0,-1-1 0,0 1 0,0-1 0,1 1 0,-1 0 0,1-1 0,0 1 0,-1 0 0,1 0 0,0-1 0,0 1 0,0 0 0,0-1 0,0 1 0,0 0 0,1 0 0,-1-1 0,1 1 0,-1 0 0,1-1 0,0 3 0,1-2 0,0 1 0,0 0 0,0-1 0,0 1 0,1-1 0,-1 0 0,1 0 0,-1 0 0,6 3 0,1 0 0,19 8 0,3-2 0,0-1 0,44 8 0,66 4 0,71-9-1365,-162-13-5461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9:0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749 0 24575,'-12'0'0,"-27"2"0,1 1 0,0 2 0,0 1 0,0 2 0,1 2 0,0 1 0,0 2 0,2 1 0,0 2 0,-43 27 0,65-35 0,1 0 0,0 1 0,-18 17 0,26-22 0,0 0 0,1 1 0,-1-1 0,1 1 0,0 0 0,0 0 0,1 0 0,-1 0 0,1 0 0,0 1 0,1-1 0,-2 9 0,2-6 0,0-1 0,1 0 0,0 1 0,1-1 0,0 0 0,0 0 0,2 10 0,1-5 0,0 0 0,1 0 0,10 18 0,2-2 0,2-1 0,28 32 0,68 64 0,-17-18 0,-93-100 0,-1 0 0,0 0 0,0 0 0,-1 1 0,1-1 0,-1 1 0,4 10 0,-6-14 0,-1 0 0,0 0 0,1 0 0,-1 0 0,0 0 0,0 0 0,0 0 0,0 0 0,-1 0 0,1 0 0,0 0 0,-1 0 0,1 0 0,-1 0 0,0 0 0,0 0 0,0-1 0,0 1 0,0 0 0,0 0 0,0-1 0,-1 1 0,1-1 0,0 1 0,-1-1 0,1 0 0,-1 1 0,-2 0 0,-4 4 0,0-1 0,-1 0 0,0-1 0,0 0 0,-17 5 0,-51 9 0,61-15 0,-67 12-455,0-3 0,-98 0 0,166-12-6371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9:0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0 24575,'-1'1'0,"0"-1"0,0 0 0,0 0 0,0 0 0,0 1 0,0-1 0,0 0 0,0 1 0,1-1 0,-1 1 0,0-1 0,0 1 0,1-1 0,-1 1 0,0 0 0,-12 13 0,9-9 0,-59 67 0,-10 13 0,56-67 0,-1-1 0,-31 22 0,47-37 0,-1-1 0,1 1 0,0-1 0,-1 0 0,1 1 0,-1-1 0,1-1 0,-6 2 0,8-2 0,-1 0 0,0 0 0,1 0 0,-1 0 0,0 0 0,1 0 0,-1 0 0,0 0 0,1 0 0,-1-1 0,1 1 0,-1 0 0,1 0 0,-1-1 0,0 1 0,1 0 0,-1-1 0,1 1 0,-1-1 0,1 1 0,0-1 0,-1 1 0,1-1 0,-1 1 0,1-1 0,0 1 0,-1-1 0,1 1 0,0-1 0,0 1 0,-1-1 0,1 0 0,0 1 0,0-1 0,0 0 0,0 1 0,0-1 0,0 0 0,0 1 0,0-1 0,0 0 0,0-2 0,1 1 0,-1-1 0,0 1 0,1 0 0,-1-1 0,1 1 0,0 0 0,0-1 0,0 1 0,0 0 0,0 0 0,1 0 0,-1 0 0,1 0 0,-1 0 0,1 0 0,0 0 0,-1 1 0,1-1 0,0 1 0,0-1 0,0 1 0,0 0 0,0 0 0,1 0 0,-1 0 0,0 0 0,1 0 0,-1 0 0,0 1 0,1-1 0,-1 1 0,1 0 0,-1 0 0,0 0 0,5 0 0,2 2 0,1 0 0,0 0 0,-1 1 0,0 0 0,1 1 0,-1 0 0,0 0 0,14 10 0,-14-7 0,1-1 0,-1 2 0,-1-1 0,1 1 0,-1 1 0,-1 0 0,10 12 0,-10-8 0,-1 0 0,1 1 0,-2-1 0,0 1 0,-1 0 0,0 1 0,-1-1 0,0 1 0,-2-1 0,1 19 0,-2-3 0,-1-1 0,-2 0 0,0-1 0,-11 37 0,10-48 0,-1 0 0,-1 0 0,-1 0 0,-1-1 0,-16 28 0,18-36 0,0 1 0,-1-1 0,0 0 0,0 0 0,0-1 0,-1 0 0,-1-1 0,1 0 0,-1 0 0,0 0 0,-11 4 0,16-8 0,1-1 0,-1 0 0,0 0 0,0 0 0,0 0 0,0 0 0,0-1 0,0 0 0,0 0 0,0 0 0,0 0 0,-7-2 0,10 2 0,-1-1 0,1 1 0,-1-1 0,1 0 0,0 1 0,-1-1 0,1 0 0,0 0 0,0 0 0,0 0 0,0 0 0,0 0 0,0 0 0,0 0 0,-1-2 0,1 2 0,0-1 0,0 0 0,1 1 0,-1-1 0,1 0 0,-1 0 0,1 1 0,0-1 0,0 0 0,0 0 0,0 1 0,0-1 0,0 0 0,0 0 0,1-2 0,0 1 0,0 0 0,0 0 0,0 0 0,0 0 0,0 0 0,1 1 0,-1-1 0,1 0 0,0 1 0,-1-1 0,1 1 0,0 0 0,1 0 0,2-3 0,-1 2 0,0 1 0,0-1 0,0 1 0,0 0 0,0 0 0,1 1 0,-1-1 0,8-1 0,2 1 0,1 1 0,-1 0 0,1 1 0,0 1 0,14 2 0,6 2-151,-1 1-1,1 2 0,-1 2 0,-1 1 1,0 1-1,-1 2 0,0 2 1,50 32-1,-37-17-6674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9:02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0 379 24575,'56'-4'0,"-13"2"0,50-5 0,42-2-354,45-3-1061,46-3 541,40-3-1207,42 0 1015,42 0-1242,30 0 1267,27 2 371,33 2-1588,34 3 1420,1659-22-2046,-1691 32 2669,484-3-126,-9-15 303,-369-1 38,-35-2 0,-29 1 0,-33 2 0,-42 5 69,-48 4 207,-49 1-51,-46-1 398,-45-2-151,-51 0 1617,-45 2 2349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31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733 1 24575,'-3'0'0,"-10"3"0,1 0 0,-1 1 0,1 0 0,-15 8 0,11-5 0,-55 25 0,-83 52 0,113-58 0,1 2 0,2 2 0,-43 41 0,64-54 0,1 1 0,0 1 0,2 0 0,0 1 0,1 0 0,1 1 0,-12 30 0,18-35 0,1-1 0,0 1 0,1 1 0,1-1 0,0 1 0,2-1 0,0 1 0,0-1 0,2 1 0,0 0 0,4 23 0,4-7 0,1 1 0,18 38 0,-16-42 0,-1 1 0,14 58 0,-22-71 0,-1 1 0,0 0 0,-2 0 0,0-1 0,-1 1 0,-1 0 0,-8 36 0,7-43 0,-1-1 0,0 0 0,0 0 0,-1 0 0,-1-1 0,0 0 0,-1 0 0,1 0 0,-2-1 0,1 0 0,-1 0 0,-1-1 0,-17 13 0,0-3-1365,2-6-5461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3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24575,'0'0'0,"2"0"0,5 0 0,10 2 0,19 1 0,29-1 0,24-2 0,16-2 0,11-8 0,4-5-787,4-10 787,-3-10 0,-14-3 0,-25 5-7404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32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24575,'0'0'0,"-2"3"0,0 6 0,0 12 0,0 22 0,4 26 0,6 21 0,5 12 0,3 5 0,0 2 0,-5-1 0,-5-2 0,-5-12 0,-4-12 0,-5-14 0,-3-15 0,0-15-8191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12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3 0,1 3 0,-1 0 0,1 0 0,0 1 0,1-1 0,-1 0 0,1 0 0,0-1 0,1 1 0,0 0 0,0-1 0,0 1 0,0-1 0,7 8 0,5 4 0,1 0 0,25 19 0,-41-36 0,193 148-218,12-12-178,-18-12 206,18 22 189,-13 16 0,-174-143-1230,-8-8-4923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32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24575,'0'0'0,"0"0"0,0 2 0,0 11 0,2 22 0,3 21 0,4 20 0,4 22 0,4 18 0,3 3-768,1-8 768,0-16 0,-2-19 0,-4-19 0,-5-21-7423</inkml:trace>
  <inkml:trace contextRef="#ctx0" brushRef="#br0" timeOffset="1">638 0 24575,'3'1'0,"0"1"0,0-1 0,0 1 0,0 0 0,0 0 0,-1 1 0,1-1 0,3 5 0,2 2 0,17 20-26,-2 0-1,0 1 0,-3 2 0,21 39 1,-17-21-495,-2 1-1,21 71 1,-26-60 320,-4 1 0,-2 1-1,-2 0 1,-4 0-1,-2 1 1,-3-1 0,-3 1-1,-16 91 1,7-93 56,-3-2 0,-2 0 1,-2 0-1,-4-2 0,-2-1 0,-2-1 0,-3-1 1,-62 87-1,56-98 192,-1-1 0,-54 48 0,-92 56-752,-13-15-2110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3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 24575,'0'0'0,"-2"0"0,-2 2 0,-7 4 0,-6 7 0,-9 11 0,-5 13 0,-5 11 0,-1 18 0,3 29 0,9 38 0,14 43-1950,17 42 1950,21 29-2931,26 12 2931,35 4 0,52 22-3276,2-38 3242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33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24575,'0'0'0,"0"0"0,5 0 0,5 0 0,1 0 0,-1 1 0,1 0 0,-1 1 0,19 6 0,-25-7 0,0 1 0,-1-1 0,1 1 0,0 0 0,-1 0 0,1 0 0,-1 1 0,0-1 0,0 1 0,0 0 0,0 0 0,0 0 0,-1 0 0,1 1 0,-1-1 0,0 0 0,0 1 0,2 4 0,-2 0 0,1 1 0,-2-1 0,1 0 0,-1 1 0,0-1 0,-1 1 0,0-1 0,0 1 0,-3 10 0,-1 6 0,-14 45 0,-8 2 0,-3 8 0,28-78 0,1 0 0,-1 0 0,1-1 0,0 1 0,0 0 0,-1 0 0,1 0 0,1 2 0,-1-3 0,0 0 0,0 0 0,1 0 0,-1 0 0,1 0 0,-1 0 0,1-1 0,-1 1 0,1 0 0,-1 0 0,1 0 0,0-1 0,-1 1 0,1 0 0,0-1 0,0 1 0,0-1 0,-1 1 0,2 0 0,8 3 0,-1-1 0,1 0 0,-1 0 0,1-1 0,0 0 0,13 1 0,-8-1 0,57 7-1365,-2-1-5461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34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24575,'-11'10'0,"9"-7"0,-1 0 0,0 1 0,0-1 0,0 0 0,0 1 0,-3 6 0,5-8 0,1-1 0,-1 0 0,1 0 0,0 0 0,-1 0 0,1 1 0,0-1 0,0 0 0,0 0 0,0 0 0,0 1 0,0-1 0,0 0 0,0 0 0,1 1 0,-1-1 0,0 0 0,1 0 0,-1 0 0,1 0 0,-1 0 0,1 1 0,0-1 0,-1 0 0,1 0 0,1 1 0,2 2 0,0-1 0,0 1 0,0-1 0,1 1 0,-1-1 0,1 0 0,0-1 0,0 1 0,7 1 0,9 3 0,23 4 0,-35-9 0,69 13-29,0-3 1,152 3-1,158-31-1806,-344 13-4435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3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24575,'0'0'0,"1"8"0,8 21 0,6 30 0,8 30 0,3 32 0,2 28-1970,0 11 1970,-4-4 0,-4-12 0,-6-20 0,-4-33-6221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37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0 24575,'0'0'0,"0"0"0,-8 5 0,-1 5 0,0 1 0,1 0 0,0 0 0,1 1 0,-7 15 0,4-9 0,-21 39 0,-51 91 0,54-104 0,-40 51 0,25-45 0,21-26 0,1 2 0,-22 35 0,40-56 0,0 0 0,0 1 0,1-1 0,0 0 0,0 1 0,0-1 0,1 1 0,0 0 0,-1 7 0,2-9 0,0 1 0,1-1 0,-1 0 0,1 0 0,0 1 0,0-1 0,0 0 0,1 0 0,-1 0 0,1 0 0,0 0 0,0-1 0,4 6 0,-1-2 0,1 0 0,0-1 0,1 1 0,0-1 0,0-1 0,0 1 0,0-1 0,1 0 0,0-1 0,13 6 0,2-2 0,1 0 0,40 8 0,-3-5 40,-1-3 0,124 0 0,-86-13-783,109-18 1,-182 19-6084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3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24575,'-2'0'0,"-2"0"0,-3 0 0,-2 0 0,-1 0 0,-1 0 0,2 0 0,0 3 0,1 8 0,5 15 0,8 23 0,11 39 0,12 37 0,7 27-1505,0 11 1505,-3 0 0,-3-17 0,-6-33-6686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45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24575,'-10'5'0,"-6"8"0,0 1 0,1 0 0,0 1 0,1 1 0,1 0 0,-18 28 0,28-40 0,1 0 0,0 1 0,0-1 0,0 1 0,1-1 0,-1 1 0,1-1 0,0 1 0,1 0 0,-1 0 0,1-1 0,0 1 0,0 0 0,0 0 0,1 0 0,-1-1 0,1 1 0,1 0 0,-1-1 0,1 1 0,-1-1 0,1 1 0,0-1 0,1 0 0,3 5 0,4 5 0,0 0 0,2-1 0,-1 0 0,2-1 0,-1-1 0,28 19 0,2-3 0,51 25 0,43 13 0,49 26 0,-171-83 0,0 0 0,-1 1 0,0 1 0,17 15 0,-27-22 0,0 0 0,0 0 0,-1 0 0,1 1 0,-1-1 0,0 1 0,0-1 0,0 1 0,0 0 0,-1-1 0,1 1 0,-1 0 0,0 0 0,0 0 0,0 0 0,-1 0 0,0 1 0,1-1 0,-1 0 0,-1 0 0,1 0 0,-2 5 0,0-1 0,-1 0 0,0 0 0,-1 0 0,0 0 0,-1-1 0,1 1 0,-1-1 0,0 0 0,-8 7 0,-7 6 0,-32 26 0,-18 3 0,6-4 0,52-35-1365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4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24575,'0'-3'0,"1"1"0,-1-1 0,1 1 0,-1-1 0,1 0 0,0 1 0,0-1 0,0 1 0,1 0 0,2-5 0,18-20 0,-22 27 0,0 0 0,0 0 0,0 0 0,1-1 0,-1 1 0,0 0 0,0 0 0,0 0 0,1 0 0,-1 0 0,0-1 0,0 1 0,0 0 0,1 0 0,-1 0 0,0 0 0,0 0 0,1 0 0,-1 0 0,0 0 0,0 0 0,1 0 0,-1 0 0,0 0 0,0 0 0,1 0 0,-1 0 0,0 0 0,0 0 0,1 0 0,-1 0 0,0 0 0,0 0 0,1 1 0,-1-1 0,0 0 0,0 0 0,7 11 0,0 19 0,-6-28 0,3 24 0,-2-11 0,1-1 0,0 1 0,7 17 0,-8-27 0,0-1 0,0 0 0,0 1 0,1-1 0,0 0 0,0 0 0,0 0 0,0-1 0,1 1 0,-1-1 0,1 0 0,0 0 0,0 0 0,5 3 0,3 0 0,0-1 0,0 0 0,0-1 0,1 0 0,14 2 0,65 5 0,-72-9 0,65 5-1365,-9-2-5461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4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24575,'0'0'0,"0"0"0,0 0 0,0-2 0,4-2 0,14-7 0,25-7 0,29-6 0,24-4 0,19-4 0,10-1-1084,6-2 1084,-12 2 0,-27 6-7107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1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24575,'4'1'0,"0"-1"0,0 1 0,0-1 0,0 0 0,5-1 0,12 1 0,-5 1 0,-1 1 0,1 1 0,0 1 0,-1 0 0,1 1 0,-1 1 0,0 0 0,-1 1 0,0 0 0,0 1 0,0 1 0,-1 0 0,13 13 0,-13-10 0,0 1 0,-1 0 0,0 1 0,-1 0 0,-1 1 0,0 1 0,-1-1 0,-1 1 0,0 1 0,-1-1 0,8 29 0,-10-23 0,-1 0 0,0 0 0,-2 0 0,-1 1 0,0-1 0,-2 0 0,0 1 0,-1-1 0,-2 0 0,0 0 0,-2 0 0,0-1 0,-1 0 0,-1 0 0,-17 31 0,8-25 17,-1 0 0,-2-1 1,0-2-1,-1 0 0,-2-1 0,-48 39 0,29-32-388,-1-1-1,-1-2 1,-72 32 0,68-39-6455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4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2 0,4 10 0,5 17 0,9 22 0,10 26 0,11 34 0,5 23 0,2 13-1477,-1-2 1477,-4-9 0,-3-16 0,-10-28-6714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47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24575,'0'0'0,"5"2"0,3 2 0,-1 1 0,0 0 0,0 0 0,-1 0 0,0 1 0,1 0 0,7 10 0,2 5 0,13 25 0,-14-22 0,-2 1 0,-2 0 0,0 1 0,-1 0 0,-1 0 0,5 34 0,-8-25 0,-1 0 0,-2 1 0,-2 0 0,-4 50 0,-5-19 0,-2 0 0,-4 0 0,-31 89 0,42-146 0,1-5 0,0 1 0,0 0 0,-1 7 0,3-12 0,0 1 0,0-1 0,0 0 0,0 0 0,0 1 0,0-1 0,0 0 0,0 0 0,0 1 0,1-1 0,-1 0 0,0 0 0,1 0 0,-1 0 0,1 0 0,0 1 0,-1-1 0,1 0 0,0 0 0,0 0 0,0 1 0,1-1 0,1 1 0,-1-1 0,0 0 0,0 1 0,1-1 0,-1 0 0,1 0 0,-1-1 0,4 2 0,27 2 0,-32-4 0,35 2-682,44-4-1,-23-2-6143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47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0 24575,'-18'3'0,"11"-1"0,1 0 0,-1 1 0,1 0 0,-1 0 0,1 1 0,0 0 0,0 0 0,1 0 0,-9 8 0,7-4 0,0 0 0,0 0 0,1 1 0,1 0 0,-10 18 0,7-8 0,1 0 0,1 0 0,0 1 0,2 0 0,0 0 0,-1 24 0,4-24 0,1 0 0,1 0 0,1 0 0,1 0 0,0-1 0,2 0 0,0 1 0,14 33 0,2-8 0,2-1 0,38 55 0,-44-75 0,30 52 0,-42-66 0,0-1 0,-1 1 0,0 0 0,-1 0 0,0 0 0,2 13 0,-5-18 0,1 0 0,-1 1 0,0-1 0,-1 0 0,1 0 0,-1 0 0,0 0 0,0 0 0,-1 0 0,-3 10 0,1-8 0,0-1 0,0 1 0,0 0 0,-1-1 0,0 0 0,-9 9 0,0-4 0,1 0 0,-2 0 0,1-2 0,-2 0 0,-26 13 0,-24 2-1365,42-16-5461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4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24575,'0'0'0,"0"0"0,0 0 0,0 0 0,4 0 0,7-2 0,18-2 0,32-3 0,29-4 0,23-5 0,9-7-838,-10 2 838,-25 3-7353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48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24575,'0'0'0,"0"2"0,6 13 0,11 27 0,12 29 0,11 34 0,7 27 0,-4 14-1409,-5-3 1409,-3-14 0,-6-23 0,-7-30-6782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8:48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1 24575,'-9'0'0,"-43"1"0,1 2 0,0 3 0,0 1 0,0 3 0,1 3 0,0 1 0,-48 22 0,80-28 0,0 0 0,1 2 0,-18 11 0,28-16 0,0 1 0,1-1 0,0 1 0,0 0 0,0 0 0,1 1 0,0 0 0,0 0 0,-7 14 0,7-9 0,0 1 0,2 0 0,-1 0 0,1 0 0,1 1 0,1-1 0,-1 18 0,3 7 0,7 48 0,15 44 0,-18-108 0,2 0 0,1 0 0,18 34 0,-26-55 0,0-1 0,0 1 0,1-1 0,-1 1 0,0-1 0,1 1 0,-1-1 0,0 0 0,1 1 0,-1-1 0,1 0 0,-1 1 0,1-1 0,-1 0 0,1 1 0,-1-1 0,1 0 0,-1 0 0,1 0 0,-1 0 0,1 1 0,-1-1 0,1 0 0,-1 0 0,1 0 0,-1 0 0,1 0 0,0 0 0,-1 0 0,1-1 0,0 1 0,18-9 0,-9 4 0,8-2 0,0 0 0,0 2 0,1 0 0,0 1 0,0 0 0,0 2 0,0 1 0,39 1 0,-27 2 0,0 2 0,1 2 0,-2 0 0,53 19 0,-68-20 0,0 1 0,-1 1 0,0 1 0,0 0 0,17 12 0,-25-15 0,0 0 0,0 1 0,-1-1 0,0 1 0,0 0 0,0 0 0,-1 0 0,0 1 0,0 0 0,0 0 0,-1 0 0,0 0 0,2 8 0,-3-5 0,-1-1 0,0 0 0,0 0 0,-1 1 0,0-1 0,-1 0 0,0 1 0,0-1 0,-1 0 0,0 0 0,-1 0 0,0 0 0,0 0 0,-6 10 0,-1 0 0,-1 0 0,-1 0 0,-1-1 0,-1-1 0,-15 16 0,2-7 30,-1-1 0,-1-1 0,-56 36 0,30-28-773,-83 36 1,117-60-6084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9:0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1433 366 24575,'-3'1'0,"0"0"0,0 1 0,0-1 0,0 0 0,1 1 0,-4 2 0,-11 6 0,-183 123 0,33 0-546,-25 40-1882,48-34 1504,-158 197-1,237-250 998,-57 97 0,83-116-139,4 1-1,-32 89 1,54-120-11,1 0 1,2 1 0,2 1 0,1 0 0,-2 46 0,9-57 48,0 0 1,2 0 0,1-1-1,1 1 1,1-1 0,2 0 0,1 0-1,11 26 1,-6-23 41,2 0 1,2-1-1,0-1 1,2-1-1,1 0 0,1-2 1,1 0-1,30 24 1,-3-7-178,2-2 1,2-3 0,75 40 0,-7-14-724,4-6 1,189 61-1,276 38 947,-329-100-61,-42-12-169,-53-11-508,-55-6 899,-105-26-63,-1 1 0,1 0 0,-1 0 0,0 0 1,0 1-1,0 0 0,9 6 0,-13-8-131,0 0 1,0 0 0,0 0 0,-1 0-1,1 0 1,0 0 0,-1 0 0,1 0 0,-1 0-1,1 0 1,-1 0 0,0 0 0,1 0-1,-1 1 1,0-1 0,0 2 0,0 0-13,0-1 0,-1 0 1,1 0-1,-1 1 0,0-1 1,0 0-1,1 0 0,-1 0 1,-1 0-1,1 0 0,-2 3 1,-8 8-17,0-1 0,0 0 0,-26 19 0,-85 59 36,-64 31 327,-217 104 0,316-186 1842,85-38-2146,0 0 0,-1 0-1,1-1 1,-1 1 0,0-1 0,1 1 0,-1-1-1,1 0 1,-1 0 0,-2 0 0,4 0-47,1 0 0,0-1 1,-1 1-1,1 0 1,0 0-1,-1 0 0,1 0 1,0-1-1,-1 1 1,1 0-1,0 0 0,-1-1 1,1 1-1,0 0 1,0-1-1,-1 1 0,1 0 1,0-1-1,0 1 0,0 0 1,0-1-1,0 1 1,-1-1-1,1 1 0,0 0 1,0-1-1,0 1 1,0 0-1,0-1 0,0 1 1,0-1-1,0 1 1,0 0-1,0-1 0,0 1 1,1-1-1,-1 1 0,0-1 1,3-6 106,1-1 1,0 1-1,0 0 0,1 0 1,0 0-1,7-8 0,119-124 144,94-73-809,78-61-2103,62-46-283,-78 71 1652,347-305-1889,-24-26 1556,-327 274 1613,-62 28-228,-171 205-227,53-101 0,-85 136 466,-1-1 0,-2 0 1,17-63-1,-27 81 137,-2-1-1,0 0 1,-1 0 0,0 0 0,-2 0 0,-4-36-1,1 42-114,0-1 0,-1 1 0,-1 0-1,0 1 1,-1-1 0,0 1-1,-1 0 1,-1 0 0,-15-20 0,9 17-33,-1 0 0,-1 1 0,0 1 0,-2 0 0,1 1 0,-1 1 0,-23-12 0,5 6 36,0 2 0,-1 1 0,-1 2 0,-51-12 0,24 12 204,-2 2 0,-108-5 0,71 16-137,-163 16-1,-149 60-2,238-28-350,-312 129 1,296-88-161,-239 149 1,273-136-51,5 7 0,-222 202 0,282-219 385,4 4 0,5 4 0,4 3 1,-108 177-1,144-198 97,-59 144 0,83-167 68,3 0-1,3 0 0,2 2 1,2 0-1,-3 70 0,12-83-83,3 1-1,2-1 1,2-1-1,2 1 0,2-1 1,3 0-1,18 54 1,-11-51-6,3-1 0,2-1 0,43 66 0,-26-54 9,4-1 0,1-3 0,3-2 0,109 93 0,-86-90 121,4-2 0,1-5 0,133 65 1,-89-60-75,135 40 1,-46-33-67,239 38 0,229-10-273,274-38 189,-6-48 27,-742-5 611,-72 4 92,-91 2 362,-38-3-898,1-1 0,-1 1 0,0-1-1,0 1 1,0 0 0,0 0 0,0 0 0,-1 0 0,3 1-1,-3-1-84,-1-1 0,1 0-1,-1 1 1,0-1-1,0 0 1,1 1-1,-1-1 1,0 1-1,1-1 1,-1 1 0,0-1-1,0 1 1,0-1-1,0 0 1,0 1-1,1-1 1,-1 1 0,0-1-1,0 1 1,0-1-1,0 1 1,0-1-1,-1 1 1,1-1-1,0 1 1,0-1 0,0 1-1,0-1 1,-1 1-1,0 2-7,0-1 0,-1 0 0,1 0 0,-1 0 0,0 0 0,1 0 0,-1-1 0,-3 3 0,-13 9-7,0-1 0,-1-1 0,-26 11 0,-146 54 270,-74 10 811,-648 148-810,667-189 56,54-24 981,173-20-1205,0-1 0,0 0 0,1-2 1,-1 0-1,-22-6 0,36 7-42,0 0 1,1-1-1,-1 1 0,1-1 1,0 0-1,-1-1 1,1 1-1,0-1 0,0 0 1,0 0-1,1 0 1,-1 0-1,1-1 0,0 0 1,0 1-1,0-1 1,0 0-1,-3-8 0,3 6-24,1-1-1,0 0 1,0 1-1,0-1 1,1 0-1,0-11 1,0 3-28,2-1 0,0 0 0,3-16 0,5-11-146,2 0 1,2 1-1,23-50 1,112-200-2127,74-58 1133,55-33-27,190-199-213,24 23-164,-193 239 55,-40 55 1162,-50 62 526,-54 60 176,-51 52 947,-48 44-453,-45 40 216,-16 13 13,-206 205-469,-26 34-639,-92 99 0,-79 87-262,-32 40-183,32-30 3213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9:24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24575,'3'11'0,"88"266"30,-55-187-315,47 89 0,-25-76 231,122 163 0,-161-240 54,2 0 0,2-2 0,31 28 0,-51-49-4,0 0 1,1-1-1,-1 1 0,1-1 0,-1 0 0,8 3 0,-10-5 9,0 1 0,1-1 0,-1 0 0,0 0-1,0 0 1,1 0 0,-1 0 0,0 0 0,0 0-1,0 0 1,1-1 0,-1 1 0,0 0 0,0-1 0,0 1-1,0-1 1,0 1 0,1-1 0,-1 0 0,0 1-1,0-1 1,0 0 0,-1 0 0,1 1 0,0-1 0,0 0-1,1-1 1,5-9 105,0 0 0,-1 0-1,0 0 1,8-24 0,-11 27-119,84-230-60,-18 44-904,62-119 847,10 11-1094,-140 300 1201,41-85-5765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9:53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0 840 24575,'1'-2'0,"-1"0"0,1 0 0,0 0 0,0 0 0,0 0 0,0 0 0,0 1 0,0-1 0,0 0 0,0 0 0,3-2 0,2-3 0,-2 2 0,-1 1 0,-1-1 0,1 0 0,-1 0 0,1 0 0,-1 0 0,-1 0 0,1 0 0,-1-1 0,2-9 0,-3 13 0,0 1 0,0-1 0,1 0 0,-1 0 0,1 1 0,-1-1 0,1 0 0,0 1 0,0-1 0,0 0 0,0 1 0,0-1 0,0 1 0,0 0 0,0-1 0,1 1 0,-1 0 0,0 0 0,1-1 0,-1 1 0,3-1 0,4-2 0,-1 1 0,2-1 0,12-2 0,-14 3 0,192-50 0,-25 13-537,52-7-1613,48-7 1066,41-5-1218,1585-182-5314,-426 148 7172,-964 65 633,-285 15 135,-35 0 684,15-3 323,120-8 1849,1 17 4637,-321 7-7785,0 0-1,-1 0 1,1 1-1,0 0 1,0 0-1,-1 0 1,1 0-1,6 3 0,-9-2-30,0-1-1,0 0 0,0 1 0,0 0 0,0 0 0,0-1 0,0 1 0,0 0 0,0 1 0,-1-1 0,0 0 0,1 0 0,-1 1 0,0-1 0,0 0 0,0 1 0,1 2 0,2 9 0,-1 1 0,0-1 0,0 19 0,-1 46 0,-2-50 0,-1 257-576,5 218-901,20-105 529,89 461 0,-41-492 379,12 63-267,-83-422 837,23 157-394,-21-136 684,-2 0-1,-1 1 0,-5 41 0,3-61 22,0-1 0,-1 1 0,0-1 0,-1 0 0,0 0 0,0-1 0,-10 16 0,1-6-71,0-1 1,-25 25-1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9:5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1 836 24575,'0'13'0,"0"20"0,20-33 0,90-2 0,134-7 0,-101-7-354,45-11-1062,47-15 516,49-14-1349,43-9 902,33-3-1005,409-70-1080,239-44 2179,-10-19 749,-803 159 1479,-44 9 3666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12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1250 16 24575,'-22'-5'0,"-1"0"0,-41-1 0,-46 8 0,60 1 0,-96 19 0,116-15 0,1 1 0,0 1 0,1 2 0,-42 22 0,59-27 0,-1 1 0,1 1 0,0 0 0,0 1 0,1 0 0,0 0 0,-16 21 0,22-24 0,-1 1 0,1 0 0,0 0 0,1 1 0,-1-1 0,2 1 0,-1 0 0,1 0 0,0-1 0,0 2 0,1-1 0,0 0 0,1 0 0,0 11 0,2-3 0,0 0 0,2 0 0,-1 0 0,12 28 0,32 58 0,-41-89 0,14 27 0,23 47 0,-35-66 0,0-1 0,7 30 0,-14-43 0,1 0 0,-1-1 0,-1 1 0,1 0 0,-1 0 0,0-1 0,-1 1 0,0 0 0,0 0 0,0-1 0,-3 8 0,2-8 0,-1-1 0,0 1 0,0 0 0,-1-1 0,1 0 0,-1 0 0,0 0 0,0 0 0,-1-1 0,0 1 0,0-1 0,-5 4 0,-8 3 0,0 0 0,-1-1 0,0-1 0,-34 11 0,-86 18 0,70-23 0,0-3 0,-126 6 0,178-18-1365,9-1-5461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9:43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258 639 24575,'-2'0'0,"1"0"0,-1-1 0,0 1 0,0-1 0,1 1 0,-1-1 0,0 0 0,0 0 0,-2-2 0,-5-2 0,-33-13 0,-57-30 0,85 41 0,1-1 0,1-1 0,-1 0 0,2 0 0,-13-13 0,24 22 0,0-1 0,0 1 0,-1 0 0,1 0 0,0 0 0,0 0 0,0 0 0,0-1 0,0 1 0,0 0 0,0 0 0,0 0 0,0 0 0,0 0 0,0 0 0,0-1 0,0 1 0,0 0 0,0 0 0,0 0 0,0 0 0,0 0 0,1-1 0,-1 1 0,0 0 0,0 0 0,0 0 0,0 0 0,0 0 0,0 0 0,0 0 0,0-1 0,0 1 0,0 0 0,1 0 0,-1 0 0,0 0 0,0 0 0,0 0 0,0 0 0,0 0 0,0 0 0,1 0 0,-1 0 0,0 0 0,0 0 0,0 0 0,0 0 0,0 0 0,1 0 0,-1 0 0,13-4 0,-8 4 0,34-7 0,45-3 0,47 5 0,-107 4 0,322-9-1731,782-29-1834,748-62 3181,-1422 60-97,-7-39 218,-27-23 4122,-398 98-3709,-1-2 0,1 0 0,-2-1 0,1-1 0,-1-1 0,20-14 0,-11 4-6826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9:4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24575,'0'12'0,"1"0"0,1 1 0,0-1 0,5 15 0,1 1 0,65 357-374,-17 5-1,-5 58-120,38 239-452,-38-436 790,88 257 0,-131-483 167,50 149 94,-55-164-30,1 0 178,8 17 0,-11-25-259,0 0 1,0 0-1,1 0 1,-1 0 0,1 0-1,0 0 1,-1 0-1,1-1 1,0 1 0,0 0-1,0-1 1,0 0-1,3 2 1,7 0-6282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9:46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0 686 24575,'0'0'0,"1"-2"0,0 0 0,1 1 0,-1-1 0,0 1 0,1-1 0,-1 1 0,1 0 0,0 0 0,-1-1 0,1 1 0,0 1 0,3-2 0,4-3 0,28-13 0,1 2 0,49-15 0,88-17-546,75-8-1694,67-6 923,57-6-1126,45-4 543,659-98-1713,5 60 1501,-760 99 1723,-67 15 407,-71 12 291,-157-12 98,-1 1-1,40 13 0,-62-16-334,0-1 0,1 1-1,-1 1 1,0-1-1,-1 1 1,1 0 0,0 0-1,-1 0 1,0 1-1,6 5 1,-9-7-5,1-1 0,-1 1-1,0 0 1,-1-1 0,1 1 0,0 0 0,0 0 0,-1 0 0,1 0 0,-1-1-1,0 1 1,1 0 0,-1 2 0,0 0 74,-1-1-1,1 0 1,-1 0 0,1 1 0,-1-1-1,0 0 1,0 0 0,-1 0 0,-2 5-1,-5 5 15,0 0-1,-1 0 1,-1-1 0,0 0-1,-15 12 1,-121 91 248,-60 21 828,-265 136-1262,123-73-323,15 10-566,206-115 685,115-83 203,0 0 0,1 0 1,1 1-1,-15 18 0,24-27 35,0 1 1,0-1-1,1 0 1,-1 1-1,0-1 1,1 1-1,0 0 1,-1 5-1,2-7 35,-1 1 1,1-1-1,0 0 0,0 0 0,1 1 0,-1-1 0,0 0 0,1 0 1,0 0-1,-1 0 0,1 0 0,1 4 0,2-2 79,-1 1 1,1 0-1,0-1 1,1 0-1,-1 0 0,0 0 1,1-1-1,0 1 0,0-1 1,0 0-1,10 4 0,17 6 15,1-1 0,66 15-1,170 21-279,86-6-448,330 16-1086,151 16 295,-581-41 342,-75-2 743,-148-25 222,47 18 0,-74-23 113,-1 0 0,0 1 0,0 0 0,0 0 0,0 0 1,-1 1-1,1-1 0,-1 1 0,1 0 0,4 4 0,-8-6 11,1 0 1,-1 0-1,1 0 0,-1 0 0,1 0 1,-1 0-1,0 0 0,1 0 1,-1 0-1,0 0 0,0 0 0,0 0 1,0 0-1,0 0 0,0 0 1,0 0-1,0 0 0,-1 1 1,1 1 69,-1-1 0,0 0 1,-1 0-1,1 0 0,0 0 1,0 0-1,-1 0 0,1 0 1,-1 0-1,-3 2 1,-7 6-15,0-1 0,-1-1 0,0 0 0,-21 9 0,-115 43 394,-52 5 1481,-383 76-1391,454-120-685,-1-5 1,-206-3-1,287-14-180,1-3-1,-1-1 1,1-3 0,-75-22-1,98 21 216,0-1 0,2 0 0,-1-2 0,1-1 0,1-1-1,0-1 1,1-1 0,1 0 0,-36-38 0,39 34 60,2-1-1,0 0 1,1-1 0,1-1-1,1-1 1,-11-27 0,13 22 33,1-1 0,1 0 0,2-1 0,-7-57 1,12 49 8,1-1 1,2 1-1,1-1 1,2 1-1,2-1 0,2 2 1,1-1-1,29-72 1,-19 68-12,1 1 0,3 1 0,1 1 1,2 1-1,2 1 0,1 2 0,2 1 0,43-39 1,-34 39-39,2 2 1,1 2 0,2 2 0,1 1 0,1 3 0,1 2 0,52-18 0,-40 22-86,1 2 1,0 3-1,0 3 1,1 2-1,1 3 1,0 3 0,64 4-1,-60 4 101,0 3-1,0 3 1,-1 3-1,0 3 1,-1 2-1,83 38 1,-102-35-3,-1 1 0,-1 2 0,42 33 0,-62-40-30,-1 2 1,0 0 0,-1 1-1,-2 2 1,26 33-1,-37-41-33,0-1 0,0 1-1,-1 0 1,-1 1-1,-1 0 1,0 0-1,-1 1 1,-1-1-1,0 1 1,1 20 0,-4-19 46,-1-1 0,-1 1 0,-1 0 1,0-1-1,-1 0 0,-1 1 0,-1-1 0,0 0 1,-1-1-1,-8 17 0,-1-4 17,-2-2 0,0 0 0,-2-1 0,0 0 0,-2-2 0,-43 40 0,13-20-117,-2-3 1,-2-2-1,-90 48 0,-255 94-1044,-5-37 4206,403-143-3020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9:4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3411 24575,'20'0'0,"23"4"0,760 57-3038,-526-55 881,845-28-2020,0-39 4166,-783 41-321,-82 5-935,-31 2 966,-32 3 365,-38 4 231,-83 3 399,95-1 1727,-55 8 4367,-113-4-6773,0 0 0,1 0-1,-1 0 1,0 0 0,0 1 0,0-1 0,0 0 0,0 0 0,1 0 0,-1 0 0,0 0 0,0 0-1,0 0 1,0 0 0,0 0 0,1 0 0,-1 0 0,0 0 0,0 0 0,0 0 0,0 0 0,1 0 0,-1 0-1,0 0 1,0 0 0,0 0 0,0 0 0,0-1 0,1 1 0,-1 0 0,0 0 0,0 0 0,0 0 0,0 0-1,0 0 1,0 0 0,0 0 0,1-1 0,-1 1 0,0 0 0,0 0 0,0 0 0,0 0 0,0 0-1,0-1 1,0 1 0,0 0 0,0 0 0,0 0 0,0 0 0,0 0 0,0-1 0,0 1 0,0 0 0,0 0-1,0 0 1,0 0 0,0-1 0,0 1 0,0 0 0,0 0 0,0 0 0,0 0 0,0 0 0,0-1-1,-1 1 1,1 0 0,0 0 0,0 0 0,-2-8-37,-1-23 22,-2 1 0,-11-37 0,-24-57 0,39 122 0,-16-49-55,-133-398-771,23-11-1390,52 115 705,-40-487 0,102 635 1146,9 0 0,23-220 0,-5 300-612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09:59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24575,'-18'0'0,"17"0"0,0 0 0,1 1 0,-1-1 0,0 0 0,0 0 0,0 1 0,0-1 0,1 1 0,-1-1 0,0 1 0,0-1 0,1 1 0,-1-1 0,0 1 0,1 0 0,-1-1 0,1 1 0,-1 0 0,1-1 0,-1 1 0,1 0 0,-1 1 0,-9 22 0,9-20 0,-5 21 0,0-1 0,-3 37 0,-1 59-743,4 0-1,11 127 0,4-133-5216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0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24575,'0'0'0,"0"0"0,0 0 0,0 0 0,-6 5 0,3-1 0,0 0 0,0 1 0,0-1 0,1 1 0,-1-1 0,-2 9 0,-7 32 0,6-16 0,2-1 0,-1 31 0,3 57 0,2-82 0,0 89-1365,0-76-5461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0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24575,'0'0'0,"2"0"0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02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69 24575,'1'6'0,"0"0"0,0 1 0,0-1 0,1 0 0,0 0 0,5 9 0,0 5 0,-1-5 0,19 51 0,-20-56 0,0 0 0,0-1 0,1 1 0,10 11 0,-14-18 0,0-1 0,0 0 0,0 0 0,1-1 0,-1 1 0,0 0 0,1-1 0,-1 1 0,1-1 0,0 0 0,-1 0 0,1 0 0,0 0 0,4 0 0,-3 0 0,1-1 0,-1 0 0,0 0 0,1 0 0,-1-1 0,0 1 0,1-1 0,-1 0 0,5-2 0,-4 1 0,1 0 0,0-1 0,-1 0 0,1 0 0,-1 0 0,0-1 0,0 0 0,0 0 0,0 0 0,-1 0 0,0-1 0,0 0 0,6-8 0,-8 9 0,1-1 0,-1 0 0,0 0 0,0 0 0,-1-1 0,1 1 0,-1 0 0,0-1 0,-1 1 0,1 0 0,-1-1 0,0 1 0,-1-10 0,-1 8 0,1 1 0,-1-1 0,-1 1 0,1 0 0,-1 0 0,0 0 0,0 0 0,0 0 0,-1 1 0,-5-7 0,2 4 0,0 1 0,-1-1 0,0 2 0,0-1 0,-1 1 0,0 0 0,0 0 0,0 1 0,-1 1 0,1-1 0,-1 2 0,0-1 0,-20-3 0,19 5-105,0 1 0,0 1 0,0 0 0,0 0 0,0 1 0,0 0 0,0 1 0,0 1 0,0-1 0,0 2 0,1-1 0,-20 11 0,9 0-6721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03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1 24575,'-372'0'0,"369"0"0,1 0 0,0 0 0,-1 0 0,1 0 0,-1 1 0,1-1 0,0 1 0,-4 1 0,5-2 0,0 1 0,0 0 0,0-1 0,0 1 0,0 0 0,0 0 0,0 0 0,1 0 0,-1 0 0,0 0 0,1 0 0,-1 0 0,1 0 0,-1 0 0,1 0 0,-1 0 0,1 1 0,0-1 0,-1 2 0,-2 23 0,1-1 0,2 52 0,1-39 0,1 255 0,-2-293 0,0 1 0,0 0 0,0-1 0,0 1 0,0-1 0,0 1 0,1-1 0,-1 1 0,0-1 0,0 1 0,0-1 0,1 0 0,-1 1 0,0-1 0,0 1 0,1-1 0,-1 1 0,1-1 0,-1 0 0,0 1 0,1-1 0,-1 0 0,1 1 0,0-1 0,13 5 0,-10-5 0,33 6 0,57 2 0,-1-2 0,-82-4 0,11 0 0,42 11 0,-59-11 0,1-1 0,-1 1 0,0 0 0,0 1 0,0-1 0,0 1 0,0 0 0,-1 0 0,1 1 0,-1-1 0,0 1 0,0 0 0,5 5 0,-8-6 0,0-1 0,1 1 0,-1-1 0,0 1 0,0-1 0,0 1 0,-1 0 0,1-1 0,-1 1 0,1 0 0,-1 0 0,0 0 0,0-1 0,0 1 0,-1 0 0,1 0 0,-1-1 0,1 1 0,-1 0 0,0-1 0,0 1 0,0-1 0,0 1 0,0-1 0,-3 4 0,-2 4 0,-1 0 0,-1-1 0,0 0 0,-15 14 0,-1-3-170,-1 0-1,0-1 0,-2-2 1,0-1-1,-1-1 0,0-1 1,-49 16-1,47-21-6655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04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13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154 986 24575,'1'-2'0,"-1"1"0,1 0 0,-1-1 0,1 1 0,0 0 0,0 0 0,-1-1 0,1 1 0,0 0 0,0 0 0,0 0 0,0 0 0,0 0 0,0 0 0,2-1 0,4-3 0,171-176 9,-148 147-37,-2-1 0,-1-2 0,35-65 0,-47 71-60,-1 1 0,-1-2 0,-2 0 0,-1 0-1,7-40 1,-15 54 93,0-1-1,-1 1 1,0-1 0,-4-27-1,1 33-5,0 0 0,-1-1-1,-1 1 1,0 1 0,-1-1-1,-12-23 1,13 29 1,0-1 0,-1 1 0,0 0 0,-1 0 0,1 0 0,-1 1 0,-1 0 0,1 0 0,-1 1 0,0-1 0,0 1 0,0 1 0,-1 0 0,0 0 0,0 0 0,0 1 0,0 0 0,-1 1 0,1-1 0,-1 2 0,-11-2 0,7 3 0,0 0 0,1 1 0,-1 0 0,0 1 0,1 1 0,-1 0 0,1 1 0,0 0 0,-13 6 0,5 0 0,1 0 0,1 2 0,0 0 0,-27 23 0,31-23 0,1 0 0,1 2 0,0-1 0,1 1 0,-18 29 0,23-33 0,1 1 0,1-1 0,-1 1 0,2 0 0,-1 0 0,2 0 0,-1 1 0,2-1 0,-1 1 0,1 14 0,2-14 1,0 1-1,0-1 1,2 0-1,-1 0 1,2 0-1,-1 0 1,8 14-1,-4-11-2,1 1-1,1-2 1,0 0 0,20 23-1,-6-13-69,1 0 0,2-2 0,0 0 0,52 31 0,36 10-1191,-11-14-4679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10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24575,'3'2'0,"0"0"0,0 1 0,0-1 0,-1 1 0,1 0 0,-1 0 0,0 0 0,0 0 0,0 0 0,3 6 0,1 3 0,74 124 8,58 95-391,27 37-1243,162 255-595,25-23 1049,-349-496 1154,15 20-12,1 0 0,1-2 0,35 31 0,-52-50 63,0-1 0,0 0 0,1 0 0,-1 0 0,1 0 0,-1 0 0,8 2-1,-9-4 24,-1 0-1,1 1 1,-1-1-1,1 0 1,-1 0-1,1 0 1,-1-1-1,1 1 1,-1 0-1,1 0 1,-1-1-1,1 1 1,-1-1-1,1 0 1,-1 1-1,0-1 0,1 0 1,-1 0-1,0 0 1,0 0-1,0 0 1,3-2-1,0-2-11,0 0 0,-1-1 0,1 0 0,-1 1 0,0-1 0,3-11 0,21-74-44,-1-39 150,49-439 114,-11 58-1430,-36 352 1087,55-182-1,-33 188-1202,-4 32-1031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51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24575,'0'13'0,"0"-5"0,1 0 0,0 0 0,1-1 0,3 14 0,1 1 0,96 502-639,-28 5-147,-62-438 760,68 369-1177,-73-430-4334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51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24575,'10'3'0,"171"77"9,-139-57-16,-2 1-1,48 37 0,-65-43-22,-1 2 0,-1 0-1,0 2 1,28 39 0,-36-43-24,-1 2 0,-1-1 0,-1 2 0,-1-1 0,0 1-1,9 41 1,-13-38 54,-1 1 0,-2 0 0,0 0 0,-2 0 0,0 0 0,-2 0 0,-8 39 0,-1-13 0,-3 0 0,-31 75 0,24-76 56,-45 77 0,52-104-287,-2 1 0,0-2 0,-2 0 0,0-1 0,-23 19 0,30-31-6142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51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24575,'0'9'0,"-2"29"0,-1-1 0,-1 0 0,-14 51 0,-39 106 0,45-155 0,-12 31 0,4-11 0,-20 102 0,38-153 0,1 0 0,0 0 0,1 0 0,0 0 0,0 1 0,1-1 0,0 0 0,0 0 0,1 0 0,0 0 0,0 0 0,1-1 0,0 1 0,1-1 0,-1 1 0,2-1 0,-1 0 0,1 0 0,0-1 0,0 0 0,10 10 0,-5-8 0,0 0 0,0-1 0,1-1 0,0 0 0,0 0 0,0-1 0,1-1 0,-1 0 0,25 5 0,-3-3 0,-1-2 0,52 1 0,-34-6-195,0-1 0,-1-3 0,1-2 0,-2-2 0,1-3 0,81-29 0,-87 23-6631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5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750 0 24575,'0'0'0,"-2"1"0,-58 51 0,-149 128 0,175-147 0,2 2 0,2 1 0,-48 74 0,69-95 0,0 0 0,1 1 0,1 1 0,-10 30 0,16-41 0,-1 1 0,1-1 0,0 1 0,1 0 0,-1-1 0,2 1 0,-1 0 0,0-1 0,1 1 0,1 0 0,-1-1 0,1 1 0,0-1 0,0 0 0,6 11 0,0-4 0,0-1 0,1 0 0,0-1 0,14 14 0,48 38 0,-45-41 0,-24-21 0,106 96 0,-83-72 0,-1 0 0,23 34 0,-42-53 0,-1 1 0,1 0 0,-1 0 0,-1 0 0,0 1 0,4 11 0,-6-15 0,0 0 0,-1-1 0,1 1 0,-1-1 0,0 1 0,0 0 0,0-1 0,-1 1 0,1 0 0,-1-1 0,0 1 0,0-1 0,0 1 0,-1-1 0,1 0 0,-4 6 0,-1 0 0,0 0 0,-1-1 0,0 0 0,-1-1 0,0 0 0,0 0 0,0 0 0,-10 5 0,-12 6 0,-37 16 0,15-11 0,-59 17 0,-57 8 0,56-16 0,89-25-1365,13-3-5461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5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24575,'0'0'0,"0"0"0,3 0 0,10 0 0,15-2 0,23-3 0,20 0 0,17 1 0,4 3 0,-8 3 0,-18 1-8191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5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24575,'0'0'0,"0"0"0,0 0 0,4 0 0,18-2 0,30-2 0,36-8 0,41-16 0,34-16 0,1-4-1725,-28 5-4741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5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262 400 24575,'4'4'0,"-1"1"0,-1 0 0,1 0 0,-1 0 0,0 0 0,0 0 0,0 0 0,0 0 0,0 10 0,-2-15 0,11 74 0,-2-8 0,16 45 0,-19-91 0,1-1 0,1 0 0,16 30 0,-19-40 0,2-1 0,-1 1 0,1-1 0,0 0 0,1-1 0,0 0 0,0 0 0,1 0 0,-1-1 0,2 0 0,-1-1 0,0 0 0,1-1 0,0 0 0,0 0 0,0-1 0,1 0 0,12 1 0,-6-2 0,-1 0 0,1-1 0,0-1 0,0 0 0,0-2 0,0 0 0,0-1 0,-1 0 0,1-1 0,28-12 0,-28 8 0,0-1 0,-1 0 0,0-1 0,0-1 0,-2 0 0,1-1 0,-1 0 0,-1-2 0,0 1 0,-1-2 0,17-24 0,-16 17 0,-1 0 0,0-1 0,-2 0 0,-1-1 0,0 0 0,-2-1 0,-1 1 0,3-27 0,-6 34 0,-2 0 0,0 1 0,0-1 0,-2 0 0,0 0 0,-1 0 0,-1 1 0,0-1 0,-1 1 0,-1 0 0,0 0 0,-2 0 0,0 1 0,0-1 0,-1 2 0,-1-1 0,-12-14 0,7 13-12,0 0 0,-1 1-1,0 1 1,-2 0 0,1 1-1,-34-19 1,26 20-19,0 0-1,0 2 0,-1 1 1,0 0-1,-28-4 1,21 7 3,0 2 1,-1 0-1,1 3 1,0 0-1,-1 3 1,1 0-1,-1 2 0,1 2 1,-46 13-1,53-11 28,0 1 0,1 2 0,0 0 0,-27 18 0,39-21 0,0 1 0,1 0 0,0 0 0,0 1 0,1 0 0,0 1 0,1 1 0,-16 23 0,22-29 20,0 0 0,0 0 0,1 0 0,0 0 0,0 0 0,0 1 0,1-1 0,0 1-1,0-1 1,1 1 0,0 0 0,0-1 0,0 1 0,1-1 0,2 11 0,0-6-197,0-1 0,1 0 0,1 1 0,0-1 0,0-1 0,1 1 1,0-1-1,9 11 0,34 33-6190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58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0,0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59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24575,'5'0'0,"0"1"0,-1-1 0,1 1 0,-1 1 0,1-1 0,-1 1 0,0 0 0,5 2 0,7 3 0,20 7 0,67 38 0,-91-45 0,-1 0 0,0 1 0,-1 0 0,0 1 0,0 1 0,-1-1 0,0 2 0,-1-1 0,12 20 0,-11-13-19,-1 0 0,0 1 0,-1 0-1,-2 0 1,0 0 0,4 26 0,-6-19-40,-1 1-1,-1 0 1,-1 0 0,-4 29 0,-3-9-27,-2 0 0,-3-1-1,-1 0 1,-35 79 0,20-65 86,-2-1 0,-2-1 0,-3-2 0,-2-1 0,-3-2 0,-61 61 0,95-107 0,-7 8 0,12-14 0,0 1 0,1 0 0,-1-1 0,1 1 0,0 0 0,-1-1 0,1 1 0,-1 0 0,1 0 0,0-1 0,0 1 0,-1 0 0,1 0 0,0-1 0,0 1 0,0 1 0,0-1 0,0-1 0,1 1 0,-1-1 0,0 1 0,1-1 0,-1 1 0,0-1 0,1 1 0,-1-1 0,1 1 0,-1-1 0,1 1 0,-1-1 0,1 0 0,-1 1 0,1-1 0,-1 0 0,1 0 0,-1 1 0,1-1 0,0 0 0,12 4 143,0-1 0,0 0 1,0-1-1,16 0 0,-29-2-141,61 4 65,110-9-1,61-22-1326,-173 19 459,33-4-5319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13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1 24575,'-2'0'0,"-2"0"0,-9 2 0,-17 6 0,-22 12 0,-20 13 0,-9 13 0,2 8 0,10 0 0,14-3 0,15-5 0,17-2 0,18 1 0,24 3 0,22 6 0,19 5 0,7-2 0,-9-11-8191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5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24575,'0'0'0,"0"0"0,4 0 0,16 3 0,28 4 0,26 3 0,28 0 0,23 2 0,11 0-1143,-3-4 1143,-15-3 0,-29-2-7048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59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24575,'0'0'0,"0"0"0,2 4 0,12 16 0,21 30 0,19 29 0,14 25 0,5 23 0,-4 9-1298,-10-2 1298,-11-13 0,-12-22 0,-12-27-6893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18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24575,'-7'14'0,"-38"83"0,-27 67 0,59-123 0,1 1 0,2 0 0,-7 72 0,15-89 0,1 1 0,1 0 0,1 0 0,2-1 0,0 1 0,2-1 0,12 38 0,-14-53 0,1-1 0,0-1 0,0 1 0,1-1 0,0 1 0,1-1 0,0-1 0,0 1 0,13 11 0,-9-11 0,-1-1 0,1 0 0,0-1 0,0 0 0,1-1 0,0 0 0,18 6 0,-9-5 0,1-1 0,0-1 0,1-1 0,29 1 0,-34-4 0,0 0 0,0-1 0,0-1 0,0-1 0,-1 0 0,18-7 0,-29 9 0,-1-1 0,0 0 0,0 0 0,0 0 0,0 0 0,0-1 0,-1 1 0,6-5 0,-8 5 0,1 0 0,-1 0 0,1 1 0,-1-1 0,0 0 0,0 0 0,0-1 0,0 1 0,0 0 0,0 0 0,0 0 0,-1-1 0,1 1 0,-1 0 0,0-1 0,0 1 0,0-4 0,0 0 0,-2 1 0,1-1 0,0 1 0,-1 0 0,0-1 0,0 1 0,-1 0 0,1 0 0,-1 1 0,0-1 0,-1 0 0,1 1 0,-1 0 0,0 0 0,-5-5 0,-5-3 0,1 1 0,-2 1 0,-25-14 0,15 11 40,-1 1 0,-53-16 0,-57-2-1525,88 22-5341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19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164 396 24575,'-3'0'0,"1"1"0,0-1 0,0 0 0,0 0 0,0-1 0,0 1 0,0 0 0,0-1 0,-3 0 0,4 0 0,0 1 0,1-1 0,-1 0 0,0 1 0,1-1 0,-1 0 0,1 1 0,-1-1 0,1 0 0,-1 1 0,1-1 0,0 0 0,-1 0 0,1 0 0,0 1 0,0-1 0,0 0 0,-1 0 0,1 0 0,0 0 0,0 0 0,0 1 0,0-1 0,1-1 0,-1-5 0,1 0 0,0 0 0,1 0 0,-1 1 0,1-1 0,6-11 0,22-39 0,-26 50 0,69-108 0,-60 98 0,0 1 0,1 1 0,0 0 0,27-21 0,-35 32 0,0 0 0,0 0 0,0 0 0,1 1 0,-1-1 0,1 2 0,0-1 0,0 1 0,0 0 0,0 1 0,0-1 0,1 1 0,-1 1 0,0-1 0,1 1 0,-1 1 0,0-1 0,0 1 0,15 4 0,-7 0 0,1 1 0,-1 0 0,0 1 0,-1 1 0,0 0 0,0 1 0,0 1 0,-1 0 0,-1 1 0,0 0 0,19 23 0,-12-9 0,0 0 0,-2 1 0,-1 1 0,-1 1 0,14 37 0,-13-26 0,-3 1 0,-1 0 0,-2 1 0,-2 1 0,5 71 0,-12-96 0,-1 0 0,-1-1 0,-1 1 0,-7 31 0,7-38 0,-2 0 0,1-1 0,-1 1 0,-1-1 0,1 0 0,-2 0 0,1-1 0,-1 1 0,-8 7 0,4-6 0,-1 0 0,0-1 0,-1 0 0,0-1 0,0 0 0,-1-1 0,0 0 0,0-1 0,0 0 0,-1-2 0,0 1 0,-26 4 0,10-5 0,-1-1 0,1-1 0,-1-1 0,0-2 0,-30-5 0,27 2-136,1-2-1,0-2 1,1-1-1,-1-1 1,2-2-1,0-1 1,0-1-1,1-2 0,-40-28 1,21 5-6690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22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645 0 24575,'0'1'0,"-1"-1"0,0 0 0,0 0 0,1 1 0,-1-1 0,0 0 0,0 1 0,1-1 0,-1 0 0,0 1 0,1-1 0,-1 1 0,1-1 0,-1 1 0,1 0 0,-1-1 0,1 1 0,-2 0 0,2 0 0,-127 153 0,-76 57 0,-4 6 0,202-212 0,-14 16 0,-20 30 0,35-44 0,0-1 0,0 1 0,1 0 0,0 0 0,0 0 0,0 0 0,1 0 0,0 1 0,-1 13 0,2-19 0,2-1 0,-1 0 0,0 1 0,0-1 0,0 0 0,1 1 0,-1-1 0,0 0 0,1 1 0,-1-1 0,1 0 0,0 0 0,-1 0 0,1 0 0,0 0 0,0 1 0,-1-1 0,1 0 0,0-1 0,0 1 0,0 0 0,0 0 0,1 0 0,-1-1 0,0 1 0,1 0 0,5 2 0,-1-1 0,1 0 0,-1 0 0,8 1 0,-7-1 0,45 7 0,0-1 0,86 0 0,109-17 0,-57-14-1365,-143 15-5461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2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24575,'0'0'0,"0"0"0,0 0 0,-1 0 0,1 0 0,0 0 0,0 1 0,0-1 0,-1 0 0,1 0 0,0 0 0,0 0 0,0 0 0,-1 0 0,1 1 0,0-1 0,0 0 0,0 0 0,0 0 0,0 0 0,-1 1 0,1-1 0,0 0 0,0 0 0,0 0 0,0 1 0,0-1 0,0 0 0,0 0 0,0 1 0,0-1 0,0 0 0,0 0 0,0 1 0,-2 7 0,0 0 0,1 0 0,1 0 0,-1 0 0,1 0 0,2 13 0,1 2 0,7 27 0,41 109 4,11-3-264,-33-87-65,14 38 128,147 389-972,-166-419-5075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2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24575,'0'0'0,"1"0"0,24 28 0,-11-12 0,1 0 0,23 18 0,-33-29 0,1-1 0,-1-1 0,1 1 0,0-1 0,0 0 0,1 0 0,-1-1 0,1 0 0,-1 0 0,1-1 0,12 2 0,-9-3 0,0 0 0,1-1 0,-1 0 0,1-1 0,-1 0 0,0-1 0,0 0 0,0 0 0,10-6 0,-2 0 0,0-1 0,0 0 0,26-22 0,-37 27 0,-1 0 0,0-1 0,0 1 0,-1-1 0,8-11 0,-12 16 0,0-1 0,0 1 0,0-1 0,0 1 0,-1-1 0,1 1 0,-1-1 0,1 0 0,-1 1 0,1-1 0,-1 0 0,0 1 0,0-1 0,0 0 0,0 0 0,0 1 0,0-1 0,0 0 0,-1 1 0,1-1 0,-1 0 0,1 1 0,-1-1 0,0 1 0,1-1 0,-1 1 0,0-1 0,0 1 0,0-1 0,0 1 0,0 0 0,-3-2 0,1 0 0,-1 0 0,0 0 0,0 1 0,0-1 0,-1 1 0,1 0 0,0 0 0,-1 1 0,0 0 0,1-1 0,-1 2 0,0-1 0,-6 0 0,5 0 0,-1 1 0,1 0 0,0 1 0,0 0 0,-1-1 0,1 2 0,0-1 0,0 1 0,-10 4 0,15-5-91,-1 0 0,0 0 0,0 0 0,0 0 0,1 0 0,-1 1 0,1-1 0,-1 1 0,1-1 0,-1 1 0,1 0 0,0-1 0,0 1 0,-2 3 0,0 7-6735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23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 24575,'-1'0'0,"-1"0"0,1 1 0,0-1 0,0 1 0,0-1 0,0 1 0,0-1 0,0 1 0,0 0 0,0-1 0,0 1 0,0 0 0,0 0 0,0 0 0,0 0 0,1 0 0,-2 2 0,-11 20 0,9-14 0,0 1 0,1 0 0,0 1 0,1-1 0,-2 20 0,2 54 0,4-46 0,2 0 0,10 49 0,26 73 0,5 27 0,-42-172 0,-1 1 0,0-1 0,-1 26 0,-2-35 0,1 0 0,-1 0 0,0 0 0,-1 0 0,0 0 0,1 0 0,-2 0 0,1-1 0,-1 1 0,0-1 0,0 0 0,-5 7 0,1-5 12,0 1-1,-1-1 0,0 0 1,0 0-1,-1-1 0,0 0 1,0-1-1,-17 8 0,-8 1-508,-42 10-1,62-20 26,-22 7-6354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24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262 696 24575,'0'0'0,"0"-1"0,1 0 0,-1 0 0,1 0 0,-1 0 0,1 0 0,-1 0 0,1 0 0,0 0 0,-1 0 0,1 0 0,0 1 0,1-2 0,3-3 0,12-17 0,0-2 0,-1 0 0,-1 0 0,-2-1 0,0-1 0,-2 0 0,0-1 0,-2 0 0,-2-1 0,0 0 0,-1 0 0,2-52 0,-8 68 0,0-1 0,-1 0 0,0 1 0,-1-1 0,0 1 0,-1 0 0,-1 0 0,-7-19 0,6 22 0,0-1 0,-1 1 0,1 0 0,-2 0 0,1 1 0,-2-1 0,1 2 0,-1-1 0,0 1 0,-11-8 0,7 7 0,-1 0 0,1 1 0,-2 0 0,1 1 0,-1 1 0,-23-7 0,31 11 0,-1-1 0,0 1 0,0 0 0,0 0 0,0 1 0,-1 0 0,1 1 0,0-1 0,0 1 0,0 0 0,0 1 0,1 0 0,-1 0 0,0 0 0,-12 7 0,13-5 0,0 1 0,0-1 0,1 1 0,-1 0 0,1 1 0,0-1 0,1 1 0,-1 0 0,1 0 0,0 0 0,1 1 0,0-1 0,0 1 0,0 0 0,1 0 0,-1 0 0,2 0 0,-1 0 0,0 11 0,1-3 0,1 0 0,0 1 0,1-1 0,0 0 0,2 0 0,0 0 0,0 0 0,10 23 0,-2-10-99,2-2-1,1 1 1,1-1 0,1-1-1,2-1 1,0 0-1,2-2 1,0 0-1,39 32 1,-13-17-254,3-2 0,1-3 0,98 49 0,-39-32-5432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24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24575,'-2'0'0,"0"0"0,1-1 0,-1 1 0,0 0 0,0 0 0,0 1 0,0-1 0,0 0 0,0 1 0,0-1 0,0 1 0,-3 1 0,2-1 0,-9 3 0,0 1 0,0 1 0,1 0 0,0 0 0,0 1 0,1 1 0,-1 0 0,2 0 0,-1 1 0,1 0 0,0 1 0,-8 12 0,8-10 0,1 0 0,1 1 0,0 0 0,0 1 0,1 0 0,1 0 0,1 0 0,0 0 0,0 1 0,-1 19 0,5-25 1,-1 1 1,2 0-1,-1-1 0,1 1 0,1-1 1,0 1-1,0-1 0,1 0 0,0 0 1,0 0-1,1 0 0,0 0 0,1-1 1,0 1-1,0-1 0,12 13 0,-3-7-35,0 0-1,1-1 0,1 0 1,0-1-1,0-1 0,1-1 0,26 12 1,-14-8-308,1-3 0,60 16-1,113 7-1022,9-15-4124,-210-19 5434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1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1 262 24575,'7'5'0,"295"198"0,-291-196 0,21 12 0,-29-18 0,0 0 0,0 0 0,0 0 0,0 0 0,0 0 0,0 0 0,0-1 0,0 0 0,4 1 0,-6-2 0,0 1 0,-1 0 0,1 0 0,0 0 0,0 0 0,-1 0 0,1 0 0,0-1 0,-1 1 0,1 0 0,0-1 0,-1 1 0,1 0 0,0-1 0,-1 1 0,1-1 0,-1 1 0,1-1 0,-1 1 0,1-1 0,-1 0 0,1 1 0,-1-1 0,0 0 0,1 1 0,-1-1 0,0 0 0,1 1 0,-1-1 0,0 0 0,0 1 0,0-1 0,0 0 0,0 0 0,0 1 0,0-1 0,0 0 0,0 0 0,0 1 0,0-1 0,0-1 0,-2-4 0,1 0 0,-1 0 0,0 0 0,-3-6 0,4 10 0,-72-148 0,44 96 0,-37-97 0,64 145 0,0-1 0,0 1 0,1 0 0,0-1 0,0 0 0,0-8 0,1 14 0,0-1 0,0 1 0,0-1 0,0 1 0,1 0 0,-1-1 0,1 1 0,-1 0 0,1-1 0,-1 1 0,1 0 0,0-1 0,-1 1 0,1 0 0,0 0 0,0 0 0,0 0 0,0 0 0,0 0 0,0 0 0,0 0 0,0 0 0,1 1 0,-1-1 0,0 0 0,0 1 0,1-1 0,-1 1 0,0-1 0,1 1 0,-1 0 0,0-1 0,1 1 0,-1 0 0,3 0 0,2 0 0,0 0 0,0 1 0,0 0 0,0 0 0,0 0 0,0 1 0,0-1 0,-1 2 0,1-1 0,-1 1 0,1-1 0,5 5 0,1 1 0,0 2 0,0-1 0,18 19 0,-14-10 0,26 40 0,4 5 0,-45-62 0,0 0 0,0 0 0,-1 0 0,1 0 0,1 0 0,-1 0 0,0 0 0,0 0 0,0-1 0,0 1 0,1 0 0,-1-1 0,0 1 0,1-1 0,-1 1 0,0-1 0,3 1 0,-2-2 0,0 1 0,-1 0 0,1-1 0,-1 1 0,1-1 0,0 1 0,-1-1 0,1 0 0,-1 1 0,0-1 0,1 0 0,-1 0 0,0 0 0,1 0 0,1-3 0,16-16 0,27-38 0,-28 34 0,30-31 0,-41 48 0,0 1 0,0 0 0,1 0 0,-1 1 0,1 0 0,1 0 0,-1 1 0,17-7 0,-19 10 0,0-1 0,-1 1 0,1 0 0,0 1 0,0-1 0,1 1 0,-1 0 0,0 1 0,0-1 0,0 1 0,9 3 0,4 2 0,-1 1 0,25 14 0,230 122-1365,-189-99-5461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2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19 421 24575,'0'0'0,"0"0"0,-3-7 0,0-4 0,-1 0 0,2 0 0,-1 0 0,2-1 0,-1-11 0,1-59 0,11-30 0,-7 93 0,0 1 0,2-1 0,13-33 0,-16 49 0,-1-1 0,1 1 0,0 0 0,0 0 0,0 0 0,3-4 0,-4 7 0,-1-1 0,1 1 0,0-1 0,-1 0 0,1 1 0,0-1 0,0 1 0,-1 0 0,1-1 0,0 1 0,0 0 0,0-1 0,0 1 0,-1 0 0,1 0 0,0 0 0,0-1 0,0 1 0,0 0 0,0 0 0,0 1 0,-1-1 0,1 0 0,0 0 0,0 0 0,0 0 0,0 1 0,0-1 0,-1 1 0,3 0 0,2 3 0,0 0 0,0 1 0,0 0 0,0 0 0,-1 0 0,0 0 0,0 1 0,3 6 0,-6-11 0,27 45 60,39 87 0,4 53-1545,-45-104-5341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1:52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24575,'-74'128'0,"51"-91"0,1 0 0,-20 50 0,31-58 0,1 1 0,1 0 0,2 1 0,1-1 0,2 1 0,-2 51 0,6-64 0,1 0 0,0 0 0,2 0 0,0-1 0,1 1 0,1 0 0,0-1 0,1 0 0,1 0 0,1-1 0,0 0 0,20 28 0,-22-36 0,1 0 0,0-1 0,0 1 0,0-1 0,1-1 0,0 0 0,13 8 0,-15-11 0,0 0 0,0 0 0,0-1 0,0 0 0,0 0 0,1-1 0,-1 1 0,1-1 0,-1-1 0,1 1 0,-1-1 0,11-1 0,-6-1 0,0-1 0,0 0 0,0 0 0,-1-1 0,1 0 0,-1-1 0,0 0 0,-1-1 0,1 0 0,14-12 0,-5 1 0,0-1 0,-1-1 0,24-31 0,-28 30 0,0 0 0,-1-1 0,-1 0 0,-1-1 0,11-33 0,-17 40 0,-1 1 0,0-1 0,-1 0 0,-1 0 0,-1-1 0,0 1 0,-1 0 0,0-1 0,-5-26 0,2 28 0,0 1 0,-1-1 0,0 1 0,-1 0 0,-1 0 0,0 0 0,-1 1 0,0 0 0,-1 0 0,0 1 0,-1 0 0,0 0 0,-1 1 0,0 0 0,0 1 0,-1 0 0,0 1 0,-1 0 0,0 0 0,0 2 0,-23-10 0,16 10-273,0 0 0,-1 1 0,1 1 0,-36-2 0,0 5-6553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1:52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24575,'0'0'0,"0"0"0,0 0 0,0 2 0,0 2 0,-2 3 0,-2 2 0,-1 0 0,0-3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1:52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51 208 24575,'-4'9'0,"1"-4"0,-5 12 0,1 0 0,1 0 0,0 1 0,2-1 0,0 1 0,1 0 0,0 1 0,1 21 0,2-24 0,0 0 0,1 1 0,1-1 0,1 0 0,0 0 0,1 0 0,1-1 0,0 1 0,12 21 0,-12-28 0,0-1 0,1 0 0,0 0 0,1 0 0,0-1 0,0 0 0,0 0 0,1-1 0,0 0 0,0 0 0,1-1 0,0 0 0,0 0 0,0-1 0,0 0 0,17 4 0,-6-3 0,0-1 0,0-1 0,0-1 0,0-1 0,1 0 0,-1-2 0,25-3 0,-21 1 0,-1-2 0,1-1 0,-1-1 0,-1 0 0,1-2 0,-1-1 0,-1 0 0,0-2 0,23-16 0,-27 16 0,-1-1 0,0-1 0,-1 0 0,-1-1 0,0-1 0,-1 0 0,-1-1 0,0 0 0,-1 0 0,16-38 0,-23 45 0,0-1 0,-1 1 0,0 0 0,-1-1 0,0 0 0,0 0 0,-1 1 0,-1-1 0,0 0 0,0 0 0,-1 0 0,-1 1 0,0-1 0,0 0 0,-1 1 0,0 0 0,-1-1 0,0 1 0,0 0 0,-1 1 0,-1-1 0,0 1 0,0 0 0,-9-10 0,2 7 0,1-1 0,-1 1 0,-1 1 0,0 1 0,-1 0 0,0 1 0,0 0 0,-1 1 0,0 1 0,0 0 0,-1 1 0,-33-6 0,30 8 0,0 1 0,0 1 0,-1 1 0,1 1 0,0 1 0,-1 1 0,1 0 0,0 1 0,0 2 0,-36 12 0,45-13 30,0 1 0,0 0 0,-18 12 0,25-14-136,1 0 0,-1 0 0,1 0 0,0 0 0,0 0 0,0 0-1,0 1 1,1-1 0,-1 1 0,1 0 0,0 0 0,0 0 0,-1 5 0,-1 14-6720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1:5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546 476 24575,'0'0'0,"-2"-5"0,-5-10 0,-1 0 0,-1 1 0,0 0 0,0 1 0,-13-14 0,2 3 0,-22-29 0,-91-88 0,110 120 0,-1 2 0,-1 0 0,0 1 0,-2 2 0,0 1 0,-42-18 0,64 31 0,-23-7 0,26 8 0,0 0 0,0 1 0,0 0 0,0-1 0,0 1 0,0 0 0,-1 0 0,1 0 0,-3 1 0,4-1 0,1 0 0,0 0 0,-1 0 0,1 1 0,0-1 0,-1 0 0,1 0 0,-1 1 0,1-1 0,0 0 0,0 0 0,-1 1 0,1-1 0,0 0 0,-1 1 0,1-1 0,0 0 0,0 1 0,0-1 0,-1 1 0,1-1 0,0 0 0,0 1 0,0-1 0,0 1 0,0-1 0,0 0 0,0 1 0,0-1 0,0 1 0,0-1 0,0 1 0,0 0 0,1 3 0,-1 0 0,1 1 0,1-1 0,-1 0 0,1 0 0,3 8 0,18 26 0,-21-35 0,35 51-14,74 79-1,-62-76-169,117 147-879,-129-152 1042,-1 2 1,30 64 0,-53-92-44,-1 2 1,8 28-1,-17-44 52,0-1-1,-1 1 0,0 0 0,0 0 0,-2 0 1,1 1-1,-3 17 0,1-25 47,0 1-1,0-1 1,-1 1 0,0-1 0,0 0 0,0 0-1,0 0 1,-1 0 0,0 0 0,0 0 0,0-1-1,-1 1 1,1-1 0,-1 0 0,0 0-1,0-1 1,-1 1 0,1-1 0,-1 0 0,0 0-1,0 0 1,0 0 0,0-1 0,0 0 0,0 0-1,-1-1 1,1 1 0,0-1 0,-1 0 0,1-1-1,-1 1 1,0-1 0,1 0 0,-1-1 0,1 1-1,-1-1 1,1 0 0,-11-4 0,7 2-9,1-1 1,-1 0-1,1-1 1,1 0-1,-1 0 0,1-1 1,-1 0-1,2 0 1,-1 0-1,1-1 1,0 0-1,-9-14 1,2 0-31,0 0 1,2-1-1,-14-38 0,18 42 5,1-1 0,1-1 0,1 1 0,1-1 0,0 1 0,1-21 0,2 25 0,1 1 0,0 0 0,1-1 0,1 1 0,0 0 0,1 0 0,0 0 0,2 1 0,6-14 0,3 1-273,1 0 0,1 2 0,2 0 0,24-25 0,16-11-6553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1:5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24575,'0'0'0,"1"3"0,-1 1 0,1 0 0,0-1 0,0 1 0,0 0 0,1-1 0,2 5 0,2 5 0,105 209-183,-33-70-825,121 279 779,-162-349 176,-21-44 7,3 6-12,2-1 0,31 49-1,-49-88 53,0 0-1,0 0 1,1 0-1,-1 0 1,1 0-1,0 0 0,-1-1 1,8 5-1,-9-7 20,0 0-1,0-1 0,0 1 0,0 0 1,0-1-1,0 1 0,0-1 0,0 0 1,0 1-1,0-1 0,0 0 0,1 0 0,-1-1 1,0 1-1,0 0 0,0-1 0,0 1 1,0-1-1,0 0 0,0 1 0,0-1 1,0 0-1,2-2 0,3-2 133,0 1 0,-1-2 0,1 1 1,-1-1-1,0 0 0,6-9 0,32-47 13,-7 0-387,-3-3 0,-2 0 0,-3-2 1,27-97-1,45-288-1535,-87 366-3234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1:55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24575,'0'0'0,"2"0"0,4 2 0,5 2 0,11 3 0,18 2 0,29 1 0,26-1 0,13-2 0,12-4-706,10-8 706,6-11 0,-9-5 0,-26 1-7485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1:56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24575,'0'0'0,"0"5"0,3 96-103,4 0 0,33 159 0,78 188-403,-90-362-723,-4-17-4918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1:5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24575,'0'15'0,"0"22"0,2 0 0,10 63 0,-9-85 0,1 0 0,0-1 0,1 0 0,1 1 0,0-2 0,1 1 0,1-1 0,0 0 0,15 19 0,-11-19 0,0 0 0,0-1 0,2-1 0,-1 0 0,2-1 0,-1 0 0,1-1 0,1-1 0,-1 0 0,1-2 0,19 7 0,-23-10 0,1 0 0,-1 0 0,1-1 0,0-1 0,0 0 0,-1-1 0,1 0 0,0-1 0,0 0 0,-1-1 0,1 0 0,-1-2 0,1 1 0,-1-1 0,21-11 0,-20 8 0,-1 0 0,-1-1 0,1-1 0,-2 1 0,1-2 0,-1 0 0,0 0 0,-1-1 0,0 0 0,10-18 0,-14 21 0,0-1 0,-1 0 0,0 0 0,-1 0 0,1-1 0,-2 1 0,1-1 0,-1 0 0,-1 0 0,0 0 0,0 0 0,-1 0 0,-1 0 0,1 0 0,-4-16 0,0 13 0,-1 1 0,0-1 0,0 1 0,-1 1 0,-1-1 0,0 1 0,0 0 0,-1 0 0,-1 1 0,0 0 0,0 1 0,-11-9 0,-5-2 0,-1 0 0,0 2 0,-54-26 0,42 26-195,-1 2 0,-1 2 0,-1 1 0,1 2 0,-2 2 0,-51-4 0,49 10-6631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1:5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24575,'0'0'0,"0"-2"0,0-1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1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824 1201 24575,'-103'3'0,"-136"20"0,-94 42 0,223-34 0,106-29 0,-1 0 0,0 0 0,0 0 0,-6 5 0,11-6 0,-1-1 0,0 0 0,1 1 0,-1-1 0,1 0 0,-1 1 0,1-1 0,0 1 0,-1-1 0,1 1 0,-1-1 0,1 1 0,0-1 0,-1 1 0,1 0 0,0-1 0,0 1 0,-1-1 0,1 1 0,0 0 0,0-1 0,0 1 0,0 0 0,0-1 0,0 1 0,0 0 0,0-1 0,0 1 0,0-1 0,0 1 0,0 0 0,0-1 0,1 1 0,-1 0 0,0-1 0,0 1 0,1-1 0,-1 1 0,0-1 0,1 1 0,-1-1 0,1 1 0,-1-1 0,1 1 0,0 0 0,1 0 0,0 1 0,1 0 0,-1-1 0,1 1 0,-1-1 0,1 0 0,0 0 0,-1 0 0,1 0 0,0 0 0,0-1 0,-1 1 0,1-1 0,0 0 0,5 0 0,0 0 0,0-1 0,0 0 0,-1-1 0,14-3 0,-6-1 1,0 0 0,-1 0 0,0-2-1,0 0 1,-1 0 0,0-1 0,-1-1 0,0 0-1,0-1 1,-1 0 0,15-19 0,-12 11-18,1-2 0,-2 0 0,-1 0 1,-1-2-1,-1 1 0,13-39 1,-13 23-57,-2-1 0,-2 0 1,-1-1-1,-1 1 0,-3-1 1,-1 0-1,-7-44 0,-6-9 95,-47-170-1,39 189-21,-3 1 0,-49-102 0,63 157 0,5 14 1,1 6-2,0 12 109,2 8 71,1 1 1,3 33-1,-1-35-179,6 97 0,7 37-341,82 476-1908,-41-387 63,21 15 1159,6-15-1361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1:5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24575,'0'0'0,"2"4"0,4 10 0,6 15 0,1 16 0,4 12 0,2 19 0,3 23 0,4 14 0,4 7-787,-1-4 787,2-1 0,1-5 0,0-7 0,-1-13 0,-6-21-7404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1:58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686 41 24575,'-2'8'0,"-5"9"0,0 0 0,-1 0 0,-1-1 0,0-1 0,-2 0 0,-18 23 0,20-29 0,1-1 0,-1 1 0,-1-2 0,0 1 0,0-2 0,0 1 0,-1-1 0,0-1 0,0 0 0,-23 7 0,17-8 0,0 0 0,-1-1 0,1-1 0,-1-1 0,0-1 0,0 0 0,1-2 0,-1 1 0,0-2 0,1-1 0,0 0 0,-19-7 0,21 5 0,0 0 0,0-1 0,1-1 0,0 0 0,0-1 0,1-1 0,1 0 0,-1 0 0,1-1 0,1-1 0,0 0 0,1 0 0,-13-22 0,18 27 0,1 0 0,1-1 0,-1 1 0,-2-12 0,5 17 0,1-1 0,-1 1 0,1 0 0,0 0 0,-1-1 0,1 1 0,1 0 0,-1-1 0,1-2 0,-1 4 0,0 0 0,1 0 0,-1 0 0,1 0 0,-1-1 0,1 1 0,-1 0 0,1 0 0,0 0 0,0 0 0,0 0 0,-1 1 0,1-1 0,0 0 0,0 0 0,0 0 0,0 1 0,2-1 0,0-1 0,0 1 0,0 0 0,0 0 0,0 0 0,0 1 0,0-1 0,0 1 0,0-1 0,6 1 0,0 1 0,0 0 0,15 4 0,-6 0 0,1 1 0,-1 1 0,0 1 0,0 1 0,-1 0 0,16 12 0,-9-3 0,0 0 0,-2 1 0,29 31 0,-35-31 0,-1 1 0,0 1 0,-1 0 0,-2 0 0,0 2 0,-1-1 0,-1 1 0,-2 1 0,0 0 0,-1 0 0,6 42 0,-11-46 0,0 1 0,-1 0 0,-1 0 0,-1-1 0,-1 1 0,0-1 0,-2 1 0,0-1 0,-2 0 0,0 0 0,-1-1 0,-1 0 0,-1 0 0,-16 27 0,9-24 0,-2-1 0,0 0 0,-1-1 0,-1-1 0,-1-1 0,-1-1 0,0 0 0,-1-2 0,0-1 0,-2-1 0,0 0 0,-46 14 0,21-13 0,45-13 0,0 0 0,-1 0 0,1-1 0,0 0 0,-1 0 0,1 0 0,-8-2 0,13 2 0,-1 0 0,0-1 0,0 1 0,0 0 0,0-1 0,0 1 0,0 0 0,1-1 0,-1 1 0,0-1 0,0 1 0,-1-2 0,2 1 0,0 1 0,0 0 0,0-1 0,-1 1 0,1 0 0,0-1 0,0 1 0,0-1 0,0 1 0,-1 0 0,1-1 0,0 1 0,0-1 0,0 1 0,0-1 0,0 1 0,0 0 0,0-1 0,0 1 0,1-1 0,-1-1 0,1 0 0,0 0 0,0 1 0,0-1 0,0 0 0,1 1 0,-1-1 0,0 1 0,1-1 0,-1 1 0,3-2 0,8-7 0,1 1 0,1 0 0,20-9 0,48-17 0,-54 25 0,0 2 0,1 1 0,0 1 0,1 1 0,-1 2 0,1 1 0,0 1 0,-1 2 0,1 1 0,0 1 0,-1 1 0,0 2 0,0 1 0,54 21 0,-64-20 20,-1 2 0,0 0 0,0 1 0,-1 0 0,18 17 0,-14-9-515,0 2 0,35 45 0,-23-20-6331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1:5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24575,'1'5'0,"3"10"0,0-1 0,1 0 0,8 14 0,0 4 0,15 37 130,104 243-915,-90-225 523,80 124-1,-85-156 263,3-1 0,87 92 0,-84-107 0,-37-35 0,0 0 0,0 0 0,0 0 0,1-1 0,8 4 0,-13-6 0,0-1-1,0 1 1,0-1 0,0 1-1,0-1 1,0 0 0,0 0-1,0 1 1,0-1-1,0-1 1,0 1 0,0 0-1,0 0 1,0-1 0,0 1-1,0-1 1,0 0-1,0 0 1,-1 1 0,1-1-1,0 0 1,0-1 0,-1 1-1,1 0 1,-1 0-1,1-1 1,1-1 0,2-3 29,-1 0 1,0 0-1,-1-1 1,1 1 0,-1-1-1,3-10 1,7-20 304,-3-1-1,7-38 1,5-83-561,7-236-749,-8 79-436,-16 263-4182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02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24575,'1'0'0,"1"1"0,-1-1 0,1 0 0,-1 0 0,1 1 0,-1-1 0,1 0 0,-1 1 0,1 0 0,-1-1 0,0 1 0,1 0 0,-1-1 0,0 1 0,0 0 0,0 0 0,0 0 0,2 2 0,-2-2 0,-1 0 0,0-1 0,1 1 0,-1 0 0,0 0 0,1-1 0,-1 1 0,0 0 0,0 0 0,0 0 0,0-1 0,0 1 0,0 0 0,0 0 0,0 0 0,0 0 0,0-1 0,0 1 0,0 0 0,0 0 0,-1 0 0,1-1 0,0 1 0,-1 0 0,1 0 0,-1-1 0,1 1 0,-1 0 0,1-1 0,-1 1 0,1-1 0,-1 1 0,1 0 0,-1-1 0,-1 1 0,-2 2 0,0 0 0,0-1 0,0 0 0,-1 0 0,1 0 0,0 0 0,-1-1 0,0 1 0,-6 0 0,-7 1 0,-20 0 0,33-3 0,-3 0 0,-11 2 0,-36-3 0,55 1 0,0 0 0,-1 0 0,1 0 0,0 0 0,-1 0 0,1 0 0,0 0 0,-1 0 0,1 0 0,0-1 0,0 1 0,-1 0 0,1 0 0,0 0 0,-1 0 0,1 0 0,0 0 0,0-1 0,-1 1 0,1 0 0,0 0 0,0 0 0,-1-1 0,1 1 0,0 0 0,0-1 0,5-4 0,15-2 0,-8 5 0,1 0 0,-1 1 0,1 1 0,0 0 0,-1 1 0,1 0 0,-1 1 0,1 0 0,-1 1 0,0 0 0,0 1 0,0 1 0,0 0 0,14 9 0,-8-4 0,-1 2 0,0 0 0,-1 1 0,0 1 0,-1 0 0,-1 1 0,0 1 0,12 18 0,-18-22 0,0 1 0,-1 0 0,0 0 0,-1 1 0,-1-1 0,0 2 0,-1-1 0,0 0 0,-1 1 0,-1-1 0,0 1 0,-1 20 0,-2-14 0,0-1 0,-2 1 0,0-1 0,-2 0 0,0 0 0,-1 0 0,-1-1 0,-12 26 0,14-36 0,0 1 0,-1-1 0,0 1 0,0-2 0,-1 1 0,-1-1 0,1 0 0,-17 13 0,19-17 0,0-1 0,0 0 0,-1 0 0,1 0 0,-1 0 0,0-1 0,1 0 0,-1 0 0,0-1 0,-1 0 0,1 0 0,0 0 0,0-1 0,0 0 0,0 0 0,-12-2 0,9 1 0,1-1 0,0-1 0,-16-5 0,21 7 0,0-1 0,0 1 0,0-1 0,1 0 0,-1 0 0,0 0 0,1 0 0,-1 0 0,1-1 0,0 1 0,0-1 0,0 1 0,-2-4 0,3 5 0,1 0 0,-1-1 0,1 1 0,-1-1 0,1 1 0,0 0 0,0-1 0,0 1 0,-1-1 0,1 1 0,1-1 0,-1 1 0,0 0 0,0-1 0,1-2 0,0 1 0,0 0 0,1 1 0,-1-1 0,1 0 0,-1 0 0,1 1 0,2-3 0,1-1 0,1 0 0,0 1 0,0 0 0,0 0 0,7-4 0,-7 6 0,-1 0 0,1 1 0,0 0 0,-1 0 0,1 0 0,0 1 0,0 0 0,0 0 0,0 0 0,0 1 0,0 0 0,0 0 0,8 1 0,3 2 0,0 0 0,0 2 0,24 8 0,-5 2 24,0 1 0,0 2 0,-2 2 0,37 26 0,-16-4-767,75 72 1,-93-77-6084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4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24575,'-13'0'0,"11"0"0,1 0 0,-1 0 0,1 0 0,-1 0 0,0 0 0,1 0 0,-1 1 0,1-1 0,-1 1 0,1-1 0,-1 1 0,-2 1 0,3-1 0,0 0 0,-1 1 0,1-1 0,0 1 0,0 0 0,0-1 0,0 1 0,1 0 0,-1-1 0,0 1 0,0 4 0,-8 25 0,2 2 0,-7 60 0,8 70 0,8-66-208,26 167-1,-17-202 104,3 0 1,3-1 0,43 102-1,-36-111 105,2-1 0,2-2 0,49 66 0,-68-103 0,1 0 0,0-1 0,1 0 0,16 12 0,-21-19 0,0 0 0,0 0 0,0-1 0,0 0 0,1 0 0,0 0 0,-1-1 0,1 0 0,0 0 0,0-1 0,10 1 0,-5-2 54,0 0-1,1-2 0,-1 1 0,0-1 0,0-1 0,0 0 1,0-1-1,-1 0 0,1-1 0,15-9 0,5-4-471,-1-2 0,32-28 0,-6 2-6269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4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24575,'0'0'0,"5"0"0,16 2 0,21 2 0,21 1 0,20-2 0,19-6 0,16-8 0,-4-4-587,-21 1-7017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41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24575,'0'0'0,"0"0"0,0 0 0,4-2 0,9-3 0,19-4 0,21-4 0,20-4 0,9-1 0,3-1 0,-3 1 0,-12 3 0,-18 4-8191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4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24575,'0'0'0,"2"-2"0,10-2 0,26-5 0,35-6 0,39-8 0,35-8 0,16-9-1746,-11-2 1746,-31 5-6445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41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1 324 24575,'0'0'0,"0"4"0,3 4 0,0-1 0,0 1 0,1-1 0,0 0 0,7 10 0,-5-9 0,1 2 0,1 0 0,0 0 0,0 0 0,1-1 0,1-1 0,0 1 0,0-2 0,0 1 0,1-1 0,0-1 0,0 0 0,1 0 0,0-1 0,0-1 0,0 0 0,19 3 0,-3-2 0,0-1 0,0-2 0,1-1 0,-1-1 0,1-1 0,-1-2 0,1-1 0,-1-1 0,-1-1 0,1-2 0,-1 0 0,0-2 0,41-22 0,-56 25 0,0 0 0,-1-1 0,0 0 0,0-1 0,-1-1 0,0 1 0,-1-1 0,0-1 0,-1 0 0,10-17 0,-14 22 0,-1-1 0,0 0 0,0 0 0,0 0 0,-1 0 0,0 0 0,-1-1 0,0 1 0,0 0 0,0-1 0,-1 1 0,0-1 0,-1 1 0,1-1 0,-1 1 0,-1 0 0,0-1 0,0 1 0,0 0 0,-6-11 0,2 7 0,-1 0 0,0 0 0,-1 0 0,0 1 0,-1 1 0,0 0 0,-1 0 0,1 0 0,-2 1 0,1 1 0,-1 0 0,0 0 0,-20-8 0,16 8 0,-1 1 0,0 1 0,0 0 0,-1 1 0,1 1 0,-1 0 0,0 1 0,0 1 0,0 1 0,-18 2 0,22-1 11,1 2 0,-1-1 0,1 2 0,-1 0 0,1 0 0,0 1-1,1 1 1,-1 0 0,1 0 0,-13 11 0,18-13-94,-1 1 1,2 1-1,-1-1 1,1 1-1,0 0 1,0 0-1,0 1 1,1-1-1,0 1 1,0 0-1,1 0 1,0 0-1,0 1 1,1-1-1,0 1 1,0-1-1,-1 15 1,4 18-6744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42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24575,'0'0'0,"2"0"0,6 4 0,14 5 0,17 2 0,24 2 0,31-5 0,29-8 0,16-10-1183,-3-4 1183,-24-1-7008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15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0 542 24575,'0'5'0,"2"3"0,-1 0 0,1-1 0,1 1 0,-1-1 0,1 0 0,0 0 0,1 0 0,0 0 0,0-1 0,6 8 0,2 1 0,0-1 0,30 26 0,-21-22 0,1-2 0,0 0 0,1-1 0,1-1 0,0-2 0,1 0 0,0-1 0,32 8 0,-49-17 0,-1 0 0,1-1 0,-1 0 0,1-1 0,-1 1 0,1-1 0,8-2 0,-12 2 0,0-1 0,0 0 0,0 0 0,0-1 0,0 1 0,0-1 0,-1 0 0,1 0 0,0 0 0,-1-1 0,0 1 0,1-1 0,-1 0 0,3-3 0,-1 0 0,0 0 0,-1 0 0,0-1 0,0 1 0,-1-1 0,0 1 0,0-1 0,2-9 0,-2 4 0,0 0 0,-1-1 0,-1 1 0,0-18 0,-2 1 0,-2-1 0,-1 1 0,-10-39 0,-25-69 0,-8-39 0,43 159 0,1 0 0,0-24 0,3 34 0,0-1 0,1 1 0,0 0 0,0-1 0,0 1 0,1 0 0,0 0 0,4-7 0,-5 12 0,0-1 0,1 0 0,0 0 0,-1 1 0,1-1 0,0 1 0,1-1 0,-1 1 0,0 0 0,1 0 0,-1 0 0,1 0 0,-1 0 0,4-1 0,-1 1 0,-1 0 0,1 1 0,0-1 0,0 1 0,0 0 0,-1 0 0,1 1 0,7 0 0,4 1 0,0 0 0,1 2 0,-1 0 0,24 8 0,5 4 0,-2 2 0,0 3 0,-1 0 0,-1 3 0,-1 2 0,-1 1 0,-1 2 0,-2 1 0,42 44 0,-23-12 0,-48-53 0,-1 1 0,0 0 0,0 1 0,-1-1 0,6 14 0,-9-17 0,0-9 0,3-6 0,25-41 60,63-79 0,51-30-1545,-82 98-5341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4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0,0 0 0,0 4 0,0 7 0,0 5 0,0 0-8191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0:4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24575,'0'0'0,"0"0"0,0 0 0,0 0 0,2-2 0,4-1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1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24575,'9'149'0,"-3"-67"0,42 373-318,-12-146 53,-7 184-1003,-26-417-5072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14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24575,'31'2'0,"0"1"0,0 2 0,48 13 0,-50-10 0,38 8 0,79 30 0,-135-42 0,0 1 0,-1 0 0,0 1 0,0 0 0,13 10 0,-19-12 0,0-1 0,0 1 0,-1 0 0,1 0 0,-1 0 0,0 1 0,0-1 0,-1 1 0,1 0 0,-1-1 0,0 1 0,0 0 0,-1 0 0,2 6 0,-2-2 0,0-1 0,-1 0 0,0 1 0,-1-1 0,1 1 0,-2-1 0,1 1 0,-1-1 0,0 0 0,-1 0 0,-6 14 0,0-3 0,-1-1 0,-1 0 0,-24 29 0,7-14-127,-1-1 0,-2-2 0,-53 40 0,22-25-645,-75 39-1,51-37-5365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1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24575,'0'759'0,"0"-758"0,0 1 0,1 0 0,-1 0 0,0-1 0,0 1 0,1 0 0,-1-1 0,1 1 0,-1 0 0,1-1 0,0 1 0,0 0 0,0-1 0,-1 1 0,1-1 0,1 0 0,-1 1 0,0-1 0,0 0 0,1 0 0,-1 1 0,3 0 0,1 1 0,1 0 0,0-1 0,0 1 0,0-1 0,7 1 0,-9-2 0,50 11 30,0-2 0,0-2 0,72 0 0,164-17-1515,-213 3-5341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1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7 24575,'-38'-6'0,"25"6"0,0 1 0,0 1 0,0 0 0,0 0 0,-22 9 0,-61 29 0,43-14 0,-93 60 0,134-77 0,-1 0 0,-19 20 0,28-26 0,1 1 0,0 0 0,0 0 0,0 0 0,1 0 0,-1 1 0,1-1 0,0 1 0,0-1 0,1 1 0,-1 0 0,-1 8 0,3-5 0,0 0 0,0 0 0,1 0 0,0 0 0,0 0 0,1 0 0,0 0 0,4 10 0,4 8 0,15 25 0,-24-48 0,62 107 0,10 21 0,-71-127 0,0 1 0,0-1 0,0 1 0,-1 0 0,1-1 0,-1 1 0,-1 0 0,1 0 0,0 8 0,-2-10 0,1 1 0,-1-1 0,0 0 0,0 0 0,0 1 0,0-1 0,0 0 0,-1 0 0,1 0 0,-1-1 0,0 1 0,0 0 0,0-1 0,0 1 0,-3 2 0,-11 9 24,-1-1 0,1-1 1,-35 18-1,-10 7-154,51-30-137,1 0 1,0 1 0,0-1-1,-8 11 1,4 0-6560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15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24575,'0'0'0,"0"0"0,0-1 0,0 1 0,0 0 0,0-1 0,0 1 0,0 0 0,0-1 0,0 1 0,1-1 0,-1 1 0,0 0 0,0 0 0,1-1 0,-1 1 0,0 0 0,0-1 0,1 1 0,-1 0 0,0 0 0,1-1 0,-1 1 0,1 0 0,5-4 0,-1 1 0,1 0 0,0 0 0,9-2 0,-5 1 0,144-53 70,56-23-1505,-188 71-5391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15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24575,'0'0'0,"0"0"0,6-2 0,19-1 0,37 1 0,39 0 0,31 0 0,8 1-1280,-20 1-5631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16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40 24575,'0'5'0,"1"34"0,5 46 0,-4-70 0,1-1 0,0 1 0,1-1 0,1 0 0,0 0 0,10 19 0,-13-30 0,0 0 0,0 0 0,0 1 0,1-1 0,-1-1 0,1 1 0,5 4 0,-7-6 0,0 0 0,0-1 0,0 1 0,0-1 0,0 1 0,0-1 0,0 1 0,0-1 0,0 0 0,0 1 0,0-1 0,0 0 0,0 0 0,0 0 0,0 0 0,0 0 0,0 0 0,0 0 0,1 0 0,-1 0 0,0-1 0,0 1 0,0 0 0,0-1 0,0 1 0,0-1 0,0 1 0,0-1 0,0 1 0,-1-1 0,3-1 0,0-1 0,-1 1 0,1-1 0,-1-1 0,0 1 0,0 0 0,0 0 0,0-1 0,0 1 0,-1-1 0,0 0 0,1 1 0,-1-1 0,0-6 0,0 4 0,0-1 0,-1 0 0,0 0 0,0 0 0,-1 1 0,1-1 0,-3-7 0,0 4 0,-1 0 0,0 0 0,0 1 0,-1-1 0,0 1 0,-1 0 0,0 1 0,0-1 0,-1 1 0,0 0 0,0 1 0,-1 0 0,-12-9 0,8 7 0,-1 0 0,0 1 0,-1 1 0,0 0 0,0 1 0,0 1 0,-1 0 0,-24-5 0,28 8 9,0 1-1,-1 0 1,1 1-1,0 0 1,0 1 0,0 0-1,-1 0 1,1 1-1,1 1 1,-1 0-1,0 1 1,1 0-1,-15 7 1,17-6-96,0 0-1,0 0 1,1 0 0,0 1-1,0 1 1,0-1 0,1 1-1,0 0 1,0 0-1,0 1 1,1 0 0,0 0-1,1 0 1,0 1 0,0-1-1,-3 12 1,-1 16-6739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1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24575,'0'0'0,"0"0"0,0 0 0,0 0 0,-1 4 0,-4 2 0,0 4 0,1-2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1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1172 24575,'-12'3'0,"-380"94"0,383-94 0,13-3 0,18-1 0,-8-2-1,1 0 1,0-1-1,-1 0 0,1-1 0,-1-1 1,-1 0-1,1 0 0,-1-2 0,13-9 1,-10 6 2,-1-2 1,-1 0 0,0-1-1,-1 0 1,0-1 0,15-23 0,-12 10-19,0 1 0,-2-2 1,-2 0-1,0 0 1,-2-1-1,-1-1 1,-2 0-1,7-50 0,-11 41-96,0 0-1,-3 1 1,-2-1-1,-1 0 0,-10-49 1,6 58 116,-2 0 0,0 1-1,-2 1 1,-1-1 0,-2 2 0,-1 0 0,-20-30 0,14 30-4,-1 0 0,-35-35 0,40 47 0,0 1 0,-1 0 0,-1 2 0,-32-19 0,50 32 0,-4-3 0,0 0 0,0 1 0,0 0 0,-1 0 0,-5-1 0,11 3 0,0 0 0,-1 0 0,1 0 0,-1 0 0,1-1 0,-1 1 0,1 1 0,-1-1 0,1 0 0,0 0 0,-1 0 0,1 0 0,-1 0 0,1 0 0,0 0 0,-1 1 0,1-1 0,-1 0 0,1 0 0,0 0 0,-1 1 0,1-1 0,0 0 0,-1 1 0,1-1 0,0 0 0,-1 1 0,1-1 0,0 2 0,-1-1 0,1 0 0,0 1 0,0-1 0,0 0 0,0 1 0,0-1 0,0 0 0,1 1 0,-1-1 0,0 0 0,1 1 0,-1-1 0,2 2 0,12 29 0,1-1 0,22 30 0,-25-40 0,445 651-1917,-377-567-3584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16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0 24575,'-3'5'0,"-215"337"-212,145-244 14,-110 116 1,177-209 197,3-2 0,1-1 0,-1 1 0,1 0 0,0-1 0,0 1 0,-2 4 0,3-6 0,1-1 0,0 1 0,0 0 0,0-1 0,-1 1 0,1 0 0,0-1 0,0 1 0,0 0 0,0-1 0,0 1 0,0 0 0,0-1 0,1 1 0,-1 0 0,0-1 0,0 1 0,0-1 0,1 1 0,-1 0 0,0-1 0,1 1 0,-1-1 0,1 1 0,-1-1 0,0 1 0,1-1 0,-1 1 0,1-1 0,-1 1 0,1-1 0,0 0 0,-1 1 0,1-1 0,-1 0 0,1 1 0,0-1 0,0 0 0,12 5 90,0 0 0,0-2 1,0 1-1,20 1 1,-22-3-37,272 33-417,5-15-152,-204-16-86,139-9 0,-206 3-5409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17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24575,'0'0'0,"0"0"0,5 4 0,16 16 0,15 26 0,12 27 0,6 33 0,-1 31 0,-9 18-1578,-11 5 1578,-13-2 0,-14-12 0,-12-16 0,-11-17-470,-3-22 470,0-27-6143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17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24575,'0'4'0,"-1"1"0,1-1 0,-3 8 0,0 4 0,-12 77 0,4 1 0,2 154 0,9-231 0,2-1 0,-1 1 0,2-1 0,0 0 0,1 1 0,8 18 0,-9-28 0,0-1 0,0 1 0,1-1 0,0 0 0,0 0 0,0-1 0,1 1 0,-1-1 0,1 0 0,1 0 0,-1-1 0,1 1 0,0-1 0,0-1 0,0 1 0,0-1 0,8 3 0,-4-3 0,1 0 0,0 0 0,0-1 0,0-1 0,0 0 0,0-1 0,0 0 0,0 0 0,0-1 0,0-1 0,0 0 0,0 0 0,10-5 0,7-2 0,-2-2 0,1 0 0,45-29 0,-46 24 0,0-2 0,-2-1 0,0-1 0,-1-1 0,25-29 0,-36 36 0,0-2 0,0 0 0,-2 0 0,0-1 0,-1 0 0,0-1 0,-2 0 0,0 0 0,6-28 0,-11 35 0,0 0 0,-1 1 0,0-1 0,-1 0 0,-1-19 0,0 24 0,0 0 0,0 0 0,-1 0 0,0 0 0,0 0 0,-1 0 0,1 1 0,-1-1 0,0 1 0,-1 0 0,-4-7 0,0 4-170,0 1-1,-1-1 0,1 2 1,-1-1-1,-1 1 0,1 1 1,-18-8-1,-20-6-6655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17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24575,'1'5'0,"9"27"0,-2-9 0,46 149-976,45 257 0,-25 189-976,-64-354 1344,-24-5-16,10-231 832,-13 52 1,8-55-3681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18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24575,'1'-1'0,"1"1"0,-1-1 0,1 0 0,-1 1 0,0-1 0,1 1 0,-1-1 0,1 1 0,-1 0 0,1-1 0,0 1 0,-1 0 0,2 0 0,3 0 0,22-1 0,0 1 0,0 2 0,0 0 0,0 2 0,-1 2 0,0 0 0,0 1 0,0 2 0,-1 1 0,0 1 0,33 19 0,-46-22 0,0 0 0,-1 1 0,0 0 0,0 1 0,16 18 0,-25-24 0,1 0 0,-1 0 0,0 1 0,0-1 0,-1 1 0,1 0 0,-1-1 0,0 1 0,0 0 0,-1 0 0,1 1 0,-1-1 0,0 0 0,-1 0 0,1 1 0,-1-1 0,0 0 0,0 1 0,-2 5 0,0-3 0,0-1 0,-1 1 0,0-1 0,0 0 0,0 0 0,-1 0 0,0 0 0,-1 0 0,0-1 0,-9 10 0,1-3 0,-1-1 0,0 0 0,-26 16 0,8-10 38,0 0-1,-43 15 0,-72 18-1514,61-26-5349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18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24575,'-7'8'0,"2"7"0,0-1 0,2 1 0,-1 0 0,2 0 0,-1 24 0,1-19 0,2-1 0,0 1 0,1 0 0,1 0 0,1-1 0,0 0 0,9 26 0,-6-29 0,0 0 0,1-1 0,1 0 0,0 0 0,1-1 0,1 0 0,0 0 0,23 23 0,-22-26 0,1-1 0,0 0 0,0 0 0,1-1 0,1-1 0,26 13 0,-34-18 0,1-1 0,0 0 0,0 0 0,0 0 0,0-1 0,0 0 0,0-1 0,0 1 0,0-1 0,0 0 0,0-1 0,0 0 0,0 0 0,0-1 0,0 1 0,0-2 0,9-3 0,-6 1 0,0-1 0,0 0 0,0-1 0,-1 0 0,0-1 0,0 0 0,-1 0 0,0-1 0,0 0 0,-1 0 0,-1-1 0,1 0 0,-1 0 0,-1-1 0,0 1 0,5-18 0,-5 12 0,0 0 0,-2 0 0,0-1 0,0 1 0,-2-1 0,0 1 0,-1-1 0,-1 0 0,0 1 0,-1-1 0,-5-17 0,-8-13 0,15 47 0,0-1 0,0 0 0,-1 1 0,1-1 0,0 0 0,0 1 0,0-1 0,0 0 0,-1 1 0,1-1 0,0 0 0,0 0 0,1 1 0,-1-2 0,0 2 0,0-1 0,0 1 0,0 0 0,1 0 0,-1 0 0,0 0 0,0 0 0,0 0 0,1-1 0,-1 1 0,0 0 0,0 0 0,0 0 0,1 0 0,-1 0 0,0 0 0,0 0 0,1 0 0,-1 0 0,0 0 0,0 0 0,0 0 0,1 0 0,-1 0 0,0 0 0,0 0 0,0 0 0,1 0 0,-1 0 0,0 1 0,5 1 0,-1 0 0,1 0 0,6 6 0,160 128-269,-128-98-827,39 31-5730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22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24575,'2'37'0,"1"0"0,7 37 0,-4-39 0,53 268-620,13-2-170,-23-106 957,-20-72-255,87 342-982,-101-409-4720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22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24575,'1'-7'0,"0"2"0,1 1 0,0 0 0,0 0 0,0 0 0,1 0 0,-1 0 0,1 0 0,0 0 0,4-3 0,3-3 0,0 1 0,13-8 0,-8 7 0,1 1 0,0 0 0,1 2 0,-1-1 0,2 2 0,-1 0 0,1 2 0,-1 0 0,1 0 0,26 0 0,-16 2 0,-1 2 0,1 1 0,0 1 0,0 2 0,-1 0 0,32 11 0,-43-11 0,-1 2 0,1-1 0,-1 2 0,25 15 0,-34-19 0,-1 1 0,0 0 0,0 0 0,0 1 0,0-1 0,-1 1 0,0 0 0,0 0 0,0 1 0,-1-1 0,1 1 0,-1 0 0,-1 0 0,1 0 0,1 6 0,-2-2 0,0-1 0,-1 0 0,0 1 0,-1-1 0,0 1 0,0-1 0,-1 1 0,-1-1 0,1 0 0,-6 16 0,-1-1 0,-2 0 0,-21 40 0,2-15 0,-67 86 0,-49 35 0,75-91 0,50-54 0,20-25 0,0 1 0,0-1 0,-1 0 0,1 1 0,0-1 0,0 0 0,0 1 0,-1-1 0,1 0 0,0 1 0,0-1 0,0 1 0,0-1 0,0 0 0,0 1 0,0-1 0,0 1 0,0-1 0,0 0 0,0 1 0,0-1 0,0 1 0,0-1 0,0 0 0,0 1 0,1-1 0,-1 1 0,0-1 0,0 0 0,0 1 0,1-1 0,-1 0 0,0 1 0,0-1 0,1 0 0,-1 0 0,0 1 0,1-1 0,-1 0 0,0 0 0,1 1 0,-1-1 0,0 0 0,1 0 0,-1 0 0,1 0 0,-1 0 0,1 1 0,2-1 0,1 1 0,-1-1 0,1 0 0,5 0 0,-8 0 0,30-3-682,46-10-1,-21 1-6143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2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24575,'0'0'0,"0"6"0,-37 199 0,32-176 0,-23 95 0,-18 106 0,44-213 0,1 0 0,0 0 0,2-1 0,0 1 0,5 27 0,-4-35 0,0 0 0,1 1 0,1-1 0,-1 0 0,2-1 0,-1 1 0,1-1 0,0 0 0,1 0 0,-1 0 0,11 9 0,-4-7 0,0 1 0,1-1 0,0-1 0,0-1 0,26 13 0,-8-8 0,56 17 0,-47-20-19,-1-2 0,1-1 0,0-3 0,0 0 0,1-3-1,-1-2 1,48-6 0,-31-2-316,0-2 1,-1-2-1,0-3 0,73-32 0,-62 18-6029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2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24575,'1'8'0,"29"128"0,-16-79 0,130 541 0,-103-444-1365,-23-102-5461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49:3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24575,'1'-9'0,"1"1"0,0 0 0,1 0 0,0 0 0,0 1 0,1-1 0,0 1 0,0 0 0,1 0 0,0 1 0,8-9 0,-2 2 0,1 2 0,1 0 0,0 0 0,17-10 0,-15 12 0,0 0 0,1 2 0,0 0 0,0 0 0,1 2 0,19-5 0,-13 6 0,1 0 0,0 2 0,47 1 0,-31 4 0,0 2 0,0 2 0,-1 2 0,0 1 0,40 16 0,-53-16 0,0 1 0,-1 0 0,39 25 0,-55-29 0,0-1 0,-1 1 0,0 0 0,-1 1 0,9 10 0,-12-12 0,0 0 0,0 0 0,-1 0 0,1 1 0,-2-1 0,1 1 0,-1 0 0,3 13 0,-3-10 0,-2 1 0,1 0 0,-1 0 0,-1 0 0,0 0 0,0 0 0,-1-1 0,-1 1 0,0 0 0,-7 16 0,-2 0 0,-1-1 0,-30 45 0,12-27-219,-71 76 0,-50 28-139,67-66 436,82-79-78,-39 40 0,38-38 0,-1 1 0,1 0 0,0 0 0,0 0 0,-4 11 0,7-15 0,0 0 0,1-1 0,-1 1 0,1 0 0,-1-1 0,1 1 0,0 0 0,0 0 0,0 0 0,0-1 0,0 1 0,0 0 0,0 0 0,0 0 0,1-1 0,-1 1 0,1 0 0,1 2 0,-1-2 0,0 0 0,1 0 0,0 0 0,-1 0 0,1-1 0,0 1 0,0-1 0,0 1 0,0-1 0,0 1 0,0-1 0,0 0 0,5 1 0,4 2 10,1 0-1,-1-2 1,24 4-1,39-2-1292,5-4-4945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1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1164 24575,'0'-4'0,"0"0"0,0 1 0,1-1 0,0 1 0,-1 0 0,1-1 0,0 1 0,3-6 0,1 0 0,11-15 0,-11 18 0,58-85-92,57-111 0,-98 159 26,-2 0 0,-2-1 1,-2-1-1,-2-1 0,11-60 0,-22 80 66,0-1 0,-1 0 0,-2 0 0,-1 1 0,-1-1 0,-8-40 0,7 51 0,-2 0 0,1 0 0,-2 1 0,0 0 0,-1 0 0,-1 1 0,0-1 0,0 2 0,-2-1 0,0 1 0,-21-21 0,25 28 0,1 1 0,-1 1 0,0-1 0,-1 1 0,1 0 0,-1 1 0,0-1 0,-7-1 0,11 4 0,-1 0 0,0 0 0,1 0 0,-1 1 0,0-1 0,0 1 0,1 0 0,-1 0 0,0 1 0,0-1 0,1 1 0,-1-1 0,0 1 0,1 1 0,-1-1 0,1 0 0,-6 4 0,2-1 1,0 1-1,1 0 1,-1 1 0,1 0 0,0 0-1,0 0 1,1 1 0,0 0 0,0 0-1,1 0 1,0 0 0,-5 11-1,4-6 60,0 1-1,1-1 0,1 1 0,0 0 0,1 0 0,0 1 1,0 16-1,3-15-49,0 1 1,1 0-1,1-1 1,0 0-1,1 0 1,1 0-1,0 0 1,1 0-1,1-1 0,15 25 1,-3-11-38,1-1-1,2-1 1,0-1-1,27 24 1,-18-22-28,2-1 0,1-1 0,1-2 0,1-1 0,1-2 0,66 25 0,-52-26 13,1-3 1,1-2 0,0-3-1,93 9 1,-44-18 41,-101-2 7,0 0 0,-1 0 0,1 0 0,0 0 1,-1 0-1,1 0 0,0 0 0,0 0 0,-1 0 1,1 0-1,0 1 0,-1-1 0,1 0 0,0 1 1,-1-1-1,1 0 0,-1 1 0,1-1 0,-1 1 1,1-1-1,0 1 0,-1-1 0,0 1 0,1-1 0,-1 1 1,1-1-1,-1 1 0,0 0 0,1-1 0,-1 1 1,0 0-1,0-1 0,1 1 0,-1 0 0,0-1 1,0 1-1,0 0 0,0 0 0,0-1 0,0 1 1,0 1-1,-1 2 58,0 0-1,0 1 1,-1-1 0,0 0 0,-2 6-1,1-4-44,-3 5-20,-10 26 0,15-33 0,-1 0 0,1 0 0,0 0 0,0 0 0,1 0 0,0 0 0,-1 6 0,1-10 0,0 0 0,0 0 0,0 0 0,0 1 0,0-1 0,0 0 0,0 0 0,0 0 0,1 1 0,-1-1 0,0 0 0,0 0 0,0 0 0,0 0 0,0 1 0,0-1 0,0 0 0,0 0 0,1 0 0,-1 0 0,0 0 0,0 1 0,0-1 0,0 0 0,0 0 0,1 0 0,-1 0 0,0 0 0,0 0 0,0 0 0,1 0 0,-1 0 0,0 0 0,0 0 0,1 0 0,7-2 0,9-9 0,-3-2 0,0-1 0,-1-1 0,0 0 0,-1-1 0,10-19 0,-6 11 0,3-4 0,0 0 0,24-29 0,-42 56 0,0 1 0,0 0 0,0 0 0,0 0 0,0 0 0,-1 0 0,1 0 0,0 0 0,0 1 0,0-1 0,0 0 0,0 0 0,-1 1 0,1-1 0,0 1 0,0-1 0,0 0 0,-1 1 0,1 0 0,0 0 0,1 0 0,0 0 0,0 0 0,0 0 0,0-1 0,0 1 0,3 0 0,-2-1 0,1 0 0,-1-1 0,1 0 0,-1 0 0,0 0 0,1 0 0,-1-1 0,0 1 0,0-1 0,3-2 0,2-1 0,88-50-1365,-45 25-5461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24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24575,'0'0'0,"3"0"0,269 13 0,-227-7 0,0 2 0,0 2 0,83 30 0,-114-34 0,-1 0 0,0 0 0,0 1 0,0 1 0,-1 0 0,20 18 0,-27-23 0,-1 1 0,-1 1 0,1-1 0,-1 1 0,0-1 0,0 1 0,0 0 0,0 0 0,-1 0 0,0 0 0,0 1 0,0-1 0,-1 1 0,0-1 0,0 1 0,0-1 0,-1 1 0,0 0 0,0-1 0,-1 11 0,-1-6 0,0-1 0,-1 1 0,0-1 0,-1 0 0,0 0 0,0 0 0,-1 0 0,0-1 0,-6 9 0,-10 9 0,-32 32 0,50-56 0,-248 249-2126,184-180-3939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24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24575,'0'0'0,"0"0"0,8 0 0,17 0 0,26 0 0,23 0 0,16 0 0,12-2 0,5-1 0,-1 1 0,-6 0 0,-13 0 0,-20 2-8191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24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24575,'0'0'0,"11"-2"0,33-4 0,58-10 0,65-10 0,80-19-3276,-1-1-1639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3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48 24575,'-10'1'0,"0"0"0,0 1 0,0 0 0,0 0 0,0 1 0,1 1 0,-1-1 0,1 2 0,0-1 0,0 1 0,0 0 0,1 1 0,0 0 0,0 1 0,-12 11 0,17-13 0,-1 0 0,1 0 0,0 0 0,0 1 0,0-1 0,1 1 0,0-1 0,0 1 0,0 0 0,1 0 0,0 0 0,0 0 0,1 0 0,-1 0 0,1 0 0,2 11 0,-1-5 0,1-1 0,1 1 0,0-1 0,1 0 0,0 0 0,0 0 0,13 20 0,-7-16 0,0 0 0,2-1 0,0 0 0,0-1 0,1-1 0,1 0 0,0 0 0,31 18 0,-20-16 0,0-1 0,1-1 0,1-1 0,53 14 0,-61-21 0,-1-1 0,1 0 0,0-1 0,0-1 0,0-1 0,1-1 0,-1 0 0,28-7 0,-36 6 0,-1-1 0,1 0 0,-1-1 0,0 0 0,0-1 0,0 0 0,-1 0 0,1-1 0,-1 0 0,-1-1 0,1 0 0,-1 0 0,0-1 0,-1 0 0,0-1 0,7-9 0,-11 12 0,0 1 0,0-1 0,0 0 0,-1 1 0,0-1 0,0-1 0,0 1 0,-1 0 0,0 0 0,0-1 0,0 1 0,-1 0 0,-1-9 0,0 7 0,0 0 0,-1 0 0,0-1 0,-1 2 0,0-1 0,0 0 0,0 0 0,-1 1 0,-9-13 0,0 3-1,-1 0-1,-1 1 1,0 1 0,-1 0-1,0 2 1,-1-1 0,-1 2-1,-32-18 1,14 12-189,-1 2 1,0 1-1,-70-17 1,66 22 166,-1 1 1,0 3 0,0 2 0,-1 1 0,1 2 0,-43 5 0,74-3-112,0 0-1,1 1 1,-1 0-1,1 1 0,0 0 1,-1 1-1,1 0 1,-11 6-1,16-7-1379,2 0 0,-1 0 0,-5 5 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31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0 0,2 0 0,2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3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24575,'-2'11'0,"-11"77"0,-36 533-1292,49-618 1292,-1 49-55,9 90 1,-6-127 44,0-1 0,2 1 1,0-1-1,0 1 0,1-1 0,1 0 1,0-1-1,1 1 0,1-1 0,15 20 1,-13-21 9,1-1 0,0 0 0,1-1 0,0 0 0,0-1 0,20 11 0,-14-11 0,1 0 0,0-1 0,1 0 0,24 4 0,-6-4 0,0-2 0,0-2 0,0-2 0,69-3 0,-60-2 0,-1-2 0,0-2 0,0-2 0,63-21 0,-58 8 0,-46 20 0,0-1 0,0 0 0,0 0 0,0 0 0,-1-1 0,8-8 0,-11 11 11,0 0 0,0 0 1,0 0-1,0 0 0,0-1 0,-1 1 1,1 0-1,0-1 0,-1 1 1,1 0-1,-1-1 0,0 1 1,1-1-1,-1 1 0,0-1 0,0 1 1,0-1-1,0 1 0,0-1 1,0 1-1,0-1 0,0 1 0,-1 0 1,1-1-1,-1 1 0,1-1 1,-1 1-1,1 0 0,-1-1 1,0 1-1,0 0 0,-1-2 0,-1 0 66,0-1 0,-1 0 0,0 1 0,0 0 0,0-1 0,0 2 0,-1-1-1,-5-2 1,-5-2-15,-1 0 0,0 2-1,-1 0 1,1 1-1,-1 0 1,-29-1-1,15 3-56,1 2-1,-58 6 0,78-4-277,0-1 0,1 1 0,-1 0 0,-16 7 0,13-1-6553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3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24575,'5'-7'0,"-1"4"0,-1 1 0,1 0 0,0 0 0,0 0 0,0 1 0,0-1 0,0 1 0,0 0 0,4-1 0,8 0 0,17-1 0,2 2 0,-1 2 0,1 0 0,0 3 0,-1 1 0,0 1 0,0 2 0,0 1 0,-1 2 0,-1 1 0,0 2 0,46 27 0,-37-14-127,-1 2 0,70 67 0,54 84-254,-5 27 381,-119-148 0,53 105 0,-90-157 0,6 12 0,0 1 0,9 32 0,-16-47 0,-1 0 0,0 0 0,0 0 0,-1 0 0,1 1 0,-1-1 0,0 0 0,0 0 0,-1 0 0,0 1 0,0-1 0,0 0 0,0 0 0,-1 0 0,0-1 0,-2 7 0,-1-5 29,1 0 0,-1 0 0,-1 0 1,1-1-1,-1 1 0,1-1 0,-2 0 0,1-1 0,-11 6 0,-9 4 181,-33 12 0,28-13-159,-7 3-51,1 2 0,-57 36 0,83-46 0,1 0 0,-1 1 0,1 0 0,1 0 0,0 1 0,0 0 0,1 1 0,0-1 0,1 2 0,0-1 0,1 1 0,-6 16 0,7-15 2,2 0 0,0 0-1,0 0 1,2 1 0,-1-1-1,2 1 1,-1-1 0,2 1-1,0-1 1,4 20 0,2-5-78,1-1 0,1 0 0,24 52 0,-1-19-303,3-1-1,2-2 0,82 97 0,161 139 528,-80-89-696,-176-179 523,-1 1 1,-2 1-1,20 32 0,-37-51 25,0 0 0,-1 0 0,0 0 0,0 1 0,-1-1 0,0 1 0,0 0 0,-1-1 0,0 1 0,-1 0 0,0 0 0,0 0 0,-1 0 0,-3 16 0,-4 5 0,-1-1 0,-25 55 0,33-82 0,-108 215 205,-15-5-47,68-119-283,-202 375-869,193-330 847,-18 37-237,-11-11 164,81-143 37,-2-1 1,0-1-1,-26 25 1,12-20-3469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32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24575,'0'2'0,"0"-1"0,1 0 0,-1 0 0,0 0 0,0 1 0,1-1 0,-1 0 0,1 0 0,-1 0 0,2 2 0,1 4 0,51 107 0,245 592-2252,-184-337 2133,-39 7 171,-58-180-1012,-17-131-3952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33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24575,'0'-1'0,"1"0"0,-1 0 0,1-1 0,0 1 0,-1 0 0,1 0 0,0 1 0,0-1 0,-1 0 0,1 0 0,0 0 0,0 0 0,0 1 0,0-1 0,3-1 0,-1 0 0,12-8 0,1 1 0,0 1 0,0 0 0,0 1 0,1 1 0,0 1 0,1 0 0,-1 1 0,25-2 0,-18 4 0,0 1 0,1 0 0,-1 2 0,0 2 0,0 0 0,35 9 0,-41-7 0,1 1 0,-1 1 0,-1 1 0,1 1 0,-2 0 0,27 19 0,-33-20 0,0-1 0,-1 2 0,0 0 0,0 0 0,-1 0 0,0 1 0,-1 0 0,0 1 0,-1-1 0,0 1 0,6 15 0,-10-19 0,0 1 0,0 0 0,-1-1 0,0 1 0,0 0 0,-1 0 0,0 0 0,0 0 0,-1 0 0,0-1 0,0 1 0,-1 0 0,-3 10 0,-5 7 0,-1 0 0,-22 37 0,31-58 0,-90 155-1365,53-90-5461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33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24575,'0'9'0,"-4"43"0,-12 228 0,14-227 0,0 2 0,6 71 0,-4-123 0,1 0 0,-1 1 0,1-1 0,-1 0 0,1 0 0,0 0 0,1 0 0,-1 0 0,0 0 0,1-1 0,-1 1 0,1 0 0,0-1 0,3 4 0,-3-4 0,1 0 0,0 0 0,0 0 0,0 0 0,1-1 0,-1 1 0,0-1 0,0 0 0,1 0 0,-1 0 0,1 0 0,5 0 0,9 1 22,-1-1-1,0-1 1,23-3-1,53-11-879,-77 11 265,47-8-6233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17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24575,'0'0'0,"1"1"0,178 288 16,-60-92-711,-14-37 526,-67-108 186,44 47 0,-76-93-17,-2-1 0,1-1 0,-1 1 0,9 6 0,-13-11 5,0 0 0,0 0 0,0 0 0,1 0-1,-1 1 1,0-1 0,0 0 0,0 0 0,0 0 0,0 0 0,1 0 0,-1 0 0,0 0 0,0 0 0,0 0 0,0 1 0,1-1 0,-1 0 0,0 0 0,0 0 0,0 0 0,0 0 0,1 0 0,-1 0-1,0 0 1,0 0 0,0 0 0,1 0 0,-1 0 0,0 0 0,0-1 0,0 1 0,0 0 0,1 0 0,-1 0 0,0 0 0,0 0 0,0 0 0,0 0 0,0 0 0,1-1 0,-1 1 0,0 0-1,0 0 1,0 0 0,0 0 0,0-1 0,1-10 437,-5-33-301,0 16-144,2-38 0,4 30 3,2 1 0,2-1 0,1 1 0,17-53 0,-8 44 0,2 0 0,46-82 0,-45 98-170,1 0-1,1 1 0,1 1 1,2 1-1,0 1 0,2 1 1,50-34-1,5 4-6655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3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24575,'0'0'0,"0"0"0,2 0 0,14 0 0,25 4 0,25 3 0,20 2 0,18-2 0,12-5 0,4-5-710,-3-11 710,-11-12 0,-19-4 0,-24 4-7481</inkml:trace>
  <inkml:trace contextRef="#ctx0" brushRef="#br0" timeOffset="1">56 628 24575,'0'0'0,"4"-1"0,18-2 0,34 1 0,46 2 0,41 1 0,27-3-2437,23-9 2437,54-24-2165,-14-6-1424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2:34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24575,'0'0'0,"1"3"0,11 19 0,15 28 0,15 42 0,13 47 0,4 47-3166,-4 38 3166,-9 24 0,-9 50-3058,-11-27 1091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3:1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24575,'0'0'0,"-3"3"0,-4 7 0,0 1 0,0-1 0,-6 18 0,3-9 0,-6 17 0,1 0 0,1 1 0,-14 65 0,15-35 0,-5 88 0,16-102-46,1-1 0,3 0-1,3 0 1,1 0 0,3 0-1,17 54 1,-9-52-8,2-1 0,2-1 0,3-1 0,1-1 0,49 69 0,-50-85 54,37 40 0,-52-64 0,1 0 0,1 0 0,0-1 0,0-1 0,0 0 0,1 0 0,21 9 0,-25-15 39,0 1 1,0-1-1,0 0 0,0 0 0,0-1 1,1 0-1,10-1 0,-3-1-563,1 0 1,25-6-1,4-4-5762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3:12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24575,'0'0'0,"2"0"0,8 2 0,14 4 0,18 7 0,23 5 0,27 2 0,21-4 0,0-3-627,-18-5-6937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3:1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24575,'0'0'0,"0"0"0,0 0 0,4-2 0,9-2 0,13-1 0,14-1 0,10-2 0,0-1 0,-9 1-8191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3:1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24575,'0'0'0,"0"0"0,2 0 0,10-2 0,26-2 0,29-3 0,24-6 0,24-8 0,7-4-834,-17 2-6523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3:13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24575,'-6'8'0,"3"1"0,1 0 0,0 0 0,1-1 0,0 1 0,1 11 0,-1 14 0,2-1 0,1 1 0,2-1 0,8 36 0,-8-50 0,2 0 0,0 0 0,1-1 0,1 0 0,0 0 0,1-1 0,1 0 0,19 24 0,-22-33 0,0 0 0,1 0 0,0-1 0,0 0 0,1 0 0,0-1 0,0 0 0,1-1 0,-1 0 0,15 6 0,-16-9 0,0 0 0,0 0 0,1 0 0,-1-1 0,0 0 0,1-1 0,-1 0 0,0 0 0,0-1 0,1 0 0,-1 0 0,0-1 0,0 0 0,8-3 0,-3-1 0,-1 0 0,0 0 0,0-1 0,-1 0 0,0-1 0,0-1 0,-1 1 0,0-2 0,0 1 0,-1-2 0,0 1 0,11-19 0,-15 20 0,0 0 0,-1 0 0,0 0 0,0 0 0,-1-1 0,0 0 0,2-18 0,-4 21 0,0-1 0,-1 1 0,0 0 0,-1-1 0,0 1 0,0 0 0,-1-1 0,1 1 0,-1 0 0,-1 0 0,-4-10 0,1 7 0,-1 0 0,0 0 0,0 0 0,-1 0 0,-1 1 0,1 1 0,-1 0 0,-1 0 0,0 0 0,0 1 0,0 1 0,-16-8 0,-1 1 0,0 2 0,-1 0 0,-56-12 0,48 16 0,-42-3 0,51 10 0,27 0-24,0 0-1,0 0 1,0 0 0,0 0-1,-1 0 1,1 0 0,0 0-1,0 0 1,0 0-1,0 0 1,0 0 0,-1 0-1,1 0 1,0 0 0,0 0-1,0 0 1,0 0-1,0 0 1,-1 0 0,1 0-1,0 0 1,0 0 0,0 0-1,0 0 1,0 0-1,0 0 1,0 0 0,-1 1-1,1-1 1,0 0-1,0 0 1,0 0 0,0 0-1,0 0 1,0 0 0,0 1-1,0-1 1,0 0-1,0 0 1,0 0 0,0 0-1,0 0 1,0 0 0,0 1-1,0-1 1,0 0-1,0 0 1,0 0 0,0 0-1,0 0 1,0 1-1,0-1 1,0 0 0,0 0-1,0 0 1,8 7-6802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3:13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24575,'0'0'0,"0"0"0,0 0 0,0 0 0,0 0 0,6 0 0,15 2 0,25 4 0,26 6 0,28 3 0,31 2 0,17-2-1384,3-6 1384,-8-8 0,-12-9 0,-18-12-665,-21-6 665,-28 1-6142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3:1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24575,'5'8'0,"19"43"0,30 88 0,1 56 0,19 215 0,-53-262 120,-13-104-863,18 55 1,-8-49-6084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3:1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4 0,4 5 0,4 6 0,4 7 0,1 2 0,1-2 0,-3-5-8191</inkml:trace>
  <inkml:trace contextRef="#ctx0" brushRef="#br0" timeOffset="1">168 804 24575,'0'0'0,"0"-2"0,2-5 0,5-2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1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24575,'0'0'0,"0"7"0,1-1 0,0 0 0,0 0 0,0 0 0,4 9 0,2 9 0,93 410-981,12 49-152,10-54 967,-6-18-1497,-91-317-2585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4:5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24575,'2'28'0,"0"1"0,2-1 0,9 36 0,-4-24 0,77 398-964,-17 2-869,45 673 182,-110-1063-2092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4:55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24575,'6'0'0,"5"1"0,1 0 0,-1 1 0,1 0 0,-1 1 0,1 0 0,-1 0 0,0 2 0,10 5 0,3 2 0,-2 1 0,33 24 0,-41-26 0,0 1 0,0 1 0,-1 0 0,0 1 0,-1 0 0,-1 1 0,-1 1 0,0 0 0,-1 0 0,0 0 0,-1 1 0,-1 1 0,-1-1 0,-1 1 0,0 0 0,-1 0 0,2 26 0,-4-19 0,-2-1 0,0 0 0,-2 0 0,0 0 0,-2 0 0,0 0 0,-2-1 0,-1 1 0,0-1 0,-2-1 0,-1 0 0,0 0 0,-18 27 0,-2-4-1365,6-12-5461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4:5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24575,'3'6'0,"8"29"0,-1 0 0,10 66 0,-16-82 0,35 342 0,-34 3 0,-5-358 0,-1-1 0,1 1 0,0 0 0,1-1 0,-1 1 0,3 7 0,-3-12 0,1 1 0,-1-1 0,1 1 0,0-1 0,0 1 0,0-1 0,0 1 0,0-1 0,0 0 0,0 0 0,0 1 0,0-1 0,0 0 0,1 0 0,-1 0 0,1 0 0,-1 0 0,1-1 0,-1 1 0,1 0 0,-1-1 0,3 1 0,8 2 0,0-1 0,1-1 0,-1 0 0,0-1 0,23-2 0,-30 1 0,69-6-200,0-3-1,105-29 0,136-60-401,-175 47-563,-23 8-4657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4:56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0 24575,'-15'0'0,"-186"6"0,170-3 0,-1 1 0,1 2 0,0 1 0,-36 13 0,61-18 0,0 1 0,0 0 0,0 0 0,0 0 0,0 0 0,1 1 0,0 0 0,0 0 0,-9 9 0,11-9 0,0 0 0,1 0 0,-1 1 0,1-1 0,0 1 0,0-1 0,0 1 0,1-1 0,-1 1 0,1 0 0,0 0 0,0 0 0,1 9 0,0 0 0,1 1 0,0-1 0,2 0 0,-1 0 0,2 0 0,5 14 0,38 81 0,40 48 0,8 16 0,-88-160 0,-2 1 0,0 0 0,0-1 0,-2 2 0,0-1 0,2 17 0,-4-25 0,-1 0 0,0 0 0,0 0 0,-1 0 0,0-1 0,0 1 0,0 0 0,0 0 0,-1-1 0,0 1 0,0-1 0,-1 1 0,0-1 0,1 0 0,-2 0 0,1 0 0,-7 7 0,-7 4-1365,2-6-5461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4:56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1 262 24575,'0'0'0,"0"0"0,0 0 0,0 0 0,0 0 0,4-2 0,12-2 0,22-7 0,22-9 0,20-10 0,26-15 0,61-29 0,2-2-8191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4:57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24575,'0'0'0,"4"0"0,15-2 0,24-2 0,38-5 0,43-8 0,29-9 0,2-2-1575,-25 4-5041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4:57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74 24575,'-1'0'0,"-1"1"0,1-1 0,0 1 0,0 0 0,0-1 0,0 1 0,0 0 0,0 0 0,0 0 0,1 0 0,-1 0 0,0 0 0,0 0 0,1 0 0,-1 0 0,1 0 0,-1 1 0,1-1 0,-1 0 0,1 0 0,0 0 0,-1 1 0,1-1 0,0 0 0,0 1 0,0 0 0,0 4 0,-1 0 0,2 0 0,-1 0 0,2 9 0,1-2 0,1-1 0,0 1 0,1-1 0,1 0 0,0 0 0,0-1 0,1 0 0,13 17 0,-10-16 0,0-1 0,1 1 0,1-2 0,-1 1 0,2-2 0,25 17 0,-22-19 0,-1 0 0,1-1 0,0-1 0,0 0 0,0-1 0,1-1 0,-1 0 0,1-2 0,0 0 0,20-1 0,-13-1 0,-1-2 0,0 0 0,1-2 0,-1 0 0,-1-2 0,38-15 0,-49 17 0,-1 0 0,0-1 0,0 0 0,-1 0 0,11-9 0,-18 13 0,1 0 0,-1-1 0,1 0 0,-1 1 0,0-1 0,0 0 0,0 0 0,0 0 0,0 0 0,-1-1 0,1 1 0,-1 0 0,0-1 0,0 1 0,-1-1 0,1 1 0,0-1 0,-1 1 0,0-1 0,0-4 0,-1 3 0,0 0 0,0-1 0,-1 1 0,0 0 0,1 1 0,-2-1 0,1 0 0,0 0 0,-5-4 0,1 0 0,-1 0 0,-1 1 0,-13-13 0,3 6 0,-1 1 0,-1 1 0,0 1 0,-1 0 0,0 2 0,-1 0 0,0 2 0,-34-9 0,22 8 0,0 3 0,-1 1 0,1 1 0,-1 2 0,-40 2 0,54 2 0,-26 4 0,41-5 0,0 1 0,0-1 0,0 1 0,1 0 0,-1 1 0,1-1 0,-1 1 0,-6 5 0,10-6 3,0-1 1,1 0-1,0 1 0,-1-1 0,1 1 0,0-1 1,0 1-1,0 0 0,0-1 0,0 1 0,0 0 1,0 0-1,0 0 0,1 0 0,-1-1 0,1 1 1,-1 2-1,1-1-146,0 0 1,0 1 0,1-1 0,-1 0-1,1 0 1,-1-1 0,1 1 0,0 0-1,2 6 1,17 24-6684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4:57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0,0 0 0,0 0 0,0 0 0,0 0 0,2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4:58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1 24575,'-9'5'0,"-19"17"0,2 1 0,0 1 0,-38 48 0,36-39 0,-185 203-710,-19-18 600,197-190 110,15-12 0,-22 20 0,41-35-2,1 0 1,-1-1-1,0 1 1,1 0-1,-1 0 1,1-1-1,-1 1 1,1 0-1,-1 0 1,0 2-1,1-3 8,0 0 1,0 0-1,0 1 0,0-1 0,0 0 0,0 1 0,0-1 0,0 0 0,0 1 1,0-1-1,0 0 0,1 0 0,-1 1 0,0-1 0,0 0 0,0 1 0,0-1 1,0 0-1,1 0 0,-1 1 0,0-1 0,0 0 0,1 1 0,1 0 56,0 0-1,0 0 1,0 0-1,0 0 1,0-1-1,0 1 1,1-1-1,2 1 1,51 8 0,84 1 0,-102-8-50,976 0-2394,-976-4-3427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4:58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24575,'4'3'0,"3"3"0,0 1 0,13 15 0,-10-11 0,55 70-234,-3 2-1,71 126 1,-76-104-35,78 205 0,-110-241 162,52 140-977,-67-185-4675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18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24575,'0'0'0,"0"0"0,2-1 0,10-4 0,18-5 0,33-8 0,40-4 0,25 0 0,-2 4-1000,-21 4-6191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4:5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24575,'-3'6'0,"-3"15"0,0 0 0,-6 45 0,2 48 0,10-103 0,-4 66-98,4 0-1,3 0 0,3 0 1,4 0-1,23 88 0,-8-73-242,4-1 0,4-2-1,59 113 1,-65-153-5893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4:5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24575,'-3'4'0,"0"0"0,0 0 0,0 0 0,1 0 0,-1 1 0,-2 7 0,0-1 0,-25 54 0,4 1 0,2 2 0,-19 89 0,36-121 0,1 0 0,2 0 0,2 0 0,1 0 0,2 0 0,1 0 0,2 0 0,12 53 0,-9-66 0,1 0 0,1-1 0,1 1 0,1-2 0,1 0 0,1 0 0,0-1 0,2 0 0,0-1 0,30 28 0,-14-20 0,0-1 0,2-2 0,1-1 0,1-1 0,55 25 0,-60-34 0,0-1 0,1-2 0,0 0 0,1-3 0,37 6 0,-42-11 0,-1 0 0,1-1 0,0-2 0,-1-1 0,1-1 0,42-10 0,-54 9 0,0 0 0,27-13 0,-38 15 0,0 0 0,-1 0 0,1 0 0,0-1 0,-1 0 0,1 1 0,-1-1 0,0-1 0,0 1 0,0 0 0,0-1 0,-1 1 0,1-1 0,2-6 0,-4 8 0,0-1 0,0 1 0,-1 0 0,1-1 0,-1 1 0,0 0 0,1-1 0,-1 1 0,0-1 0,0 1 0,-1 0 0,1-1 0,0 1 0,-1 0 0,-1-5 0,0 3 0,1 1 0,-1 0 0,0-1 0,-1 1 0,1 0 0,0 0 0,-1 1 0,1-1 0,-5-3 0,-2 0 0,1 0 0,0 1 0,-1 0 0,0 1 0,0 0 0,-1 0 0,-10-2 0,-4 0 15,-1 1 0,1 2 0,-1 1 0,0 0 0,0 2 0,0 1 0,-30 5 0,28-2-227,1 1 0,0 2 0,0 1-1,1 1 1,0 1 0,-36 19 0,-3 12-6614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02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24575,'0'0'0,"0"2"0,0 7 0,1 18 0,6 33 0,4 31 0,8 25 0,15 29 0,14 22-1844,9 7 1844,6 4 0,0 3 0,-7-7 0,-11-14 0,-12-23 0,-8-31 0,-10-33-6347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02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24575,'9'-3'0,"18"-2"0,1 2 0,32-2 0,60 7 0,-10 4-254,-1 4 0,123 29 0,-153-19 254,-68-16 0,0 0 0,0 1 0,0 0 0,15 10 0,-22-13 0,-1 1 0,0-1 0,1 1 0,-1 0 0,0 0 0,0 0 0,-1 0 0,1 1 0,-1-1 0,0 1 0,0 0 0,0-1 0,0 1 0,0 0 0,0 5 0,0-3 0,-2-1 0,1 1 0,-1 0 0,0-1 0,0 1 0,0 0 0,-1-1 0,0 1 0,0-1 0,-2 8 0,-4 4 0,0-1 0,-1 1 0,0-1 0,-2-1 0,0 0 0,-15 18 0,-10 8-128,-1-2-1,-52 43 0,-91 61-428,111-91 489,41-31 59,-88 74 138,110-90-49,0 0 1,0 0-1,1 0 0,0 0 1,-4 7-1,7-11-75,1-1 0,-1 1 1,1 0-1,-1-1 0,1 1 0,0 0 0,0 0 1,-1-1-1,1 1 0,0 0 0,0 0 0,0 0 1,-1 0-1,1-1 0,0 1 0,0 0 0,1 0 0,-1 0 1,0 0-1,0-1 0,0 1 0,0 0 0,1 0 1,-1 0-1,0-1 0,1 1 0,-1 0 0,1 1 1,1-1-9,-1 0 1,1 0 0,-1-1 0,0 1 0,1 0 0,-1-1 0,1 1-1,0-1 1,-1 1 0,1-1 0,-1 0 0,1 0 0,3 1-1,4-1-393,0-1-1,13-1 0,22-6-5553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0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24575,'-1'11'0,"0"0"0,-1 0 0,0 0 0,-4 15 0,2-12 0,-56 169 0,-4 12 0,61-182 0,0 0 0,1-1 0,0 1 0,1 0 0,0 0 0,2 15 0,0-24 0,-1 1 0,1-1 0,0 1 0,1-1 0,-1 1 0,1-1 0,0 0 0,0 0 0,0 0 0,0 0 0,1 0 0,-1 0 0,1-1 0,0 1 0,0-1 0,1 0 0,-1 0 0,1 0 0,-1 0 0,9 4 0,-5-4 0,1 1 0,0-1 0,0 0 0,0-1 0,0 0 0,0 0 0,1-1 0,14 0 0,4-1 0,40-6 0,-8-3 40,1-3 0,57-19 0,110-52-1525,-169 58-5341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03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24575,'0'0'0,"4"0"0,5 4 0,4 5 0,5 4 0,6 11 0,7 13 0,6 17 0,6 15 0,1 11 0,-1 4 0,-4-1 0,-6-7 0,-10-13 0,-8-17-8191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03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24575,'0'0'0,"1"0"0,5 1 0,-1 0 0,1 0 0,0 0 0,-1 1 0,1 0 0,-1 0 0,7 3 0,-3-1 0,40 17 0,-1 2 0,-2 2 0,0 2 0,-2 2 0,48 42 0,-78-59 0,0 1 0,-1 1 0,-1 0 0,0 0 0,14 25 0,-21-30 0,0 0 0,0 1 0,-1 0 0,0 0 0,-1 1 0,-1-1 0,1 1 0,-1-1 0,-1 1 0,0 20 0,-1-18 0,-2 0 0,0 0 0,0 0 0,-1 0 0,-1-1 0,-7 20 0,2-14 0,0 0 0,-1 0 0,-21 27 0,3-11 0,-1-2 0,-2 0 0,-41 31 0,-41 21-1365,76-61-5461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0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235 113 24575,'0'0'0,"0"0"0,0 0 0,2 0 0,9 0 0,16 0 0,26-2 0,23-3 0,11-2 0,6-5 0,1-7 0,-6-6 0,-15 1 0,-18 5-8191</inkml:trace>
  <inkml:trace contextRef="#ctx0" brushRef="#br0" timeOffset="1">0 704 24575,'0'0'0,"0"0"0,2 0 0,8-2 0,20-2 0,37-3 0,41-4 0,39-7 0,39-18-2334,60-40 2334,-13-5-5857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04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24575,'3'11'0,"3"-1"0,0 0 0,14 16 0,-14-18 0,26 33-82,2-3 0,1 0 0,2-3 0,53 41 0,-57-53 23,1-1 1,0-1-1,2-2 0,0-1 1,1-2-1,40 11 0,-54-20 59,1-1 0,-1-2 0,1 0 0,1-2 0,-1-1 0,0 0 0,0-2 0,26-4 0,-34 3 0,0-1 0,0-1 0,-1-1 0,0 0 0,0-1 0,0 0 0,-1-1 0,1-1 0,-2-1 0,1 0 0,-1 0 0,-1-1 0,13-13 0,-19 17 0,1-2 0,-1 1 0,-1-1 0,0 1 0,0-2 0,0 1 0,-1 0 0,0-1 0,-1 0 0,1 0 0,-2 0 0,0 0 0,0 0 0,0-1 0,-1 1 0,0-1 0,-1 1 0,0 0 0,-1-1 0,0 1 0,-4-18 0,0 12 0,0 0 0,-1 1 0,-1 0 0,0 0 0,-1 1 0,0 0 0,-1 0 0,0 1 0,-1 0 0,0 1 0,-17-14 0,5 7 0,0 0 0,-1 2 0,-1 1 0,-1 1 0,-33-15 0,22 15-409,-1 1-1,-69-15 1,40 17-5733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0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0,0 0 0,0 0 0,0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18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0 242 24575,'0'0'0,"0"0"0,4-2 0,18-5 0,33-12 0,42-22 0,77-42 0,10-6-8191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05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24575,'-1'0'0,"0"0"0,0 0 0,0 1 0,0-1 0,0 0 0,0 1 0,0-1 0,0 1 0,0 0 0,0-1 0,0 1 0,0 0 0,1-1 0,-1 1 0,-1 1 0,2-2 0,-5 5 0,1 0 0,0 1 0,0-1 0,1 1 0,0 0 0,0 0 0,0 0 0,-2 7 0,-6 18-43,1 0 0,2 0 0,1 1 0,2 0-1,1 0 1,1 0 0,2 1 0,3 38 0,3-22-33,2 1 1,1-1 0,4-1-1,28 80 1,-26-92 75,2 0 0,1-2 0,2 0 0,38 53 0,-38-63 0,1-1 0,1 0 0,2-2 0,0 0 0,0-2 0,36 23 0,-31-25 0,1-2 0,0 0 0,52 17 0,-64-27 0,0 0 0,0-1 0,0-1 0,1-1 0,-1 0 0,1-2 0,-1 0 0,26-3 0,-35 2-1,-1-1 1,1 0-1,0 0 0,-1-1 0,0 0 1,0 0-1,0-1 0,0 0 0,0 0 1,-1-1-1,1 1 0,-1-1 0,-1-1 1,9-8-1,-11 10 7,1-1 1,-1 1 0,0-1-1,-1 0 1,1 0 0,-1 0-1,0 0 1,0-1-1,0 1 1,-1 0 0,1-1-1,-2 1 1,1-1-1,0 0 1,-1 1 0,0-1-1,-1 1 1,1-1-1,-1 0 1,-3-10 0,2 9 37,-2-1 1,1 1-1,-1-1 1,0 1-1,0 0 1,-1 0 0,0 1-1,-1 0 1,1 0-1,-1 0 1,0 0-1,0 1 1,-1 0-1,-9-6 1,3 4-49,0 0 0,0 0 0,-1 1 1,1 1-1,-1 1 0,0 0 0,-19-3 0,20 5-50,0 1-1,0 0 0,0 1 1,0 0-1,1 1 1,-1 1-1,0 0 0,1 0 1,-1 2-1,1-1 1,0 2-1,0-1 0,0 2 1,0-1-1,1 2 0,0 0 1,1 0-1,-1 1 1,1 0-1,1 0 0,-1 1 1,2 1-1,-1-1 1,-12 21-1,-4 15-6771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0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24575,'5'-3'0,"2"0"0,1 1 0,0 0 0,0 0 0,0 0 0,1 1 0,-1 0 0,0 1 0,0-1 0,1 2 0,-1-1 0,0 1 0,0 0 0,0 1 0,16 5 0,3 3 0,0 2 0,-1 0 0,25 17 0,21 15-318,-2 4-1,-2 3 0,120 117 0,-108-83 316,-3 3 1,88 133-1,-139-183-17,41 82 0,-61-106 17,0-1-1,-1 1 1,-1 1-1,0-1 1,-1 1-1,-1-1 0,0 1 1,-1 0-1,-1 0 1,-1 18-1,-2-10-41,-2-1 1,0 1-1,-2-1 0,0 0 1,-2-1-1,0 1 1,-1-2-1,-19 29 0,-7 4-328,-79 87 0,5-19 135,-113 131 246,196-218-2,1 0 0,-30 55 0,49-76 45,1 0 1,0 0-1,1 1 1,1 0-1,0 0 1,1 0-1,0 0 1,1 1-1,0-1 1,2 29-1,2-28-55,0 1 1,2-1-1,0 1 0,0-1 0,1 0 0,1 0 1,1-1-1,0 0 0,1 0 0,0 0 0,19 23 1,-3-10-268,1-1 0,1-1 0,1-1 0,37 24 1,2-4 175,1-3 0,2-3 0,85 34 1,228 65 169,-221-86-75,63 19-264,-204-64 219,24 9 262,-40-13-113,-1-1 0,1 1-1,0 0 1,-1 1 0,1-1-1,-1 0 1,5 6 0,-7-7-92,0 0 0,-1-1 1,1 1-1,0 0 0,-1 0 0,1 0 1,-1 0-1,1 0 0,-1 0 1,0 0-1,1 0 0,-1 0 0,0 0 1,0 0-1,0 0 0,0 0 0,0 0 1,0 0-1,0 0 0,0 0 1,0 1-1,0-1 0,-1 0 0,1 0 1,0 0-1,-1 0 0,1 0 1,-1 1-1,-2 3 36,0-1 0,-1 0 0,1 0 0,-7 7 0,-24 19 741,-61 43 0,21-19-233,27-17-638,1 3 0,3 2 1,-65 78-1,86-91 41,1 1 0,2 0 1,1 2-1,1 0 0,2 1 0,1 0 0,-14 54 0,20-46 41,1 1 0,1 0 0,3 1 0,2-1 0,5 66 0,45 208 0,-32-225 0,-8-41 5,-2-1 0,2 75 0,-10-105-21,0 0 0,-1-1-1,-10 36 1,9-42-24,-2 0-1,1 0 1,-2 0 0,1 0 0,-2-1-1,-12 17 1,10-17 33,-1-1-1,0 0 0,0 0 1,-1-1-1,0 0 1,-1-1-1,0 0 1,0-1-1,-1-1 1,-16 7-1,-3-2 12,0-1 0,-1-1 1,-37 4-1,-57 2-1129,16-8-4498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0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24575,'0'0'0,"0"4"0,6 10 0,13 24 0,24 42 0,26 41 0,17 36-3276,5 29 2621,-4 14 655,-9 7 0,-12 2 0,-15-13 0,-18-23-724,-17-26 724,-11-32 0,-6-36 0,-3-31-3536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0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24575,'0'0'0,"2"0"0,7 4 0,8 8 0,14 14 0,15 20 0,12 24 0,5 24 0,-7 12-697,-15 2 697,-20-4 0,-20-7 0,-19-8 0,-17-10 0,-19-10 0,-14-12 0,0-14 0,11-13-7494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0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24575,'-2'3'0,"-2"6"0,0 1 0,1 0 0,1-1 0,-3 19 0,3-18 0,-8 64 0,4 0 0,3 98 0,14-12 0,-6-129 0,1-1 0,2 0 0,11 33 0,-15-53 0,0-1 0,0 0 0,1 0 0,0 0 0,1-1 0,0 0 0,10 12 0,-11-15 0,1 0 0,0-1 0,-1 1 0,1-1 0,1 0 0,-1-1 0,1 1 0,-1-2 0,1 1 0,0 0 0,8 1 0,-1-1 0,1-1 0,0 0 0,0-1 0,0-1 0,0 0 0,18-3 0,5-3 0,46-13 0,161-62-1935,-137 41-4321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08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24575,'0'0'0,"0"0"0,2-2 0,8-3 0,18-2 0,21-2 0,21-1 0,20-5 0,17-3 0,14-7 0,5-4-863,-14 1 863,-25 4-7328</inkml:trace>
  <inkml:trace contextRef="#ctx0" brushRef="#br0" timeOffset="1">202 953 24575,'0'0'0,"0"0"0,2-2 0,10-2 0,19-5 0,30-6 0,37-9 0,31-7 0,19-6-1459,18-10 1459,49-26 0,-13 0-6732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08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24575,'0'0'0,"0"0"0,4 7 0,11 19 0,12 24 0,11 28 0,9 32 0,2 26 0,-2 15-1560,-3 8 1560,-3 3 0,-3-4 0,-5-18 0,-1-24 0,-5-27 0,-6-29-6631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09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0,2 0 0,8 1 0,6 2 0,1-1-8191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09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90 157 24575,'-3'1'0,"0"1"0,0 0 0,0 0 0,1 0 0,-1 0 0,0 0 0,1 1 0,0-1 0,-1 1 0,1-1 0,-2 5 0,-1-1 0,-1 3 0,0 0 0,0 0 0,1 1 0,1-1 0,-1 1 0,2 0 0,-1 1 0,1-1 0,1 0 0,-2 20 0,2-8 0,1 1 0,1-1 0,1 1 0,4 24 0,-1-28 0,1 1 0,1-1 0,0 0 0,1 0 0,2-1 0,-1 0 0,2 0 0,0-1 0,2 0 0,0-1 0,0 0 0,1-1 0,25 21 0,-21-20 0,2-2 0,-1 0 0,2-1 0,0-1 0,0-1 0,1 0 0,1-2 0,-1 0 0,1-2 0,1 0 0,35 5 0,-42-11 0,0 0 0,0 0 0,0-2 0,0 0 0,0-1 0,0 0 0,-1-2 0,1 1 0,-1-2 0,1 0 0,-2-1 0,1-1 0,0 0 0,20-14 0,-24 14 0,-1-1 0,1-1 0,-1 0 0,0 0 0,-1-1 0,0 0 0,-1-1 0,0 0 0,-1 0 0,0 0 0,-1-1 0,0 0 0,0-1 0,-2 1 0,1-1 0,-2 0 0,5-24 0,-7 20-14,0 0-1,-1 0 1,-1 0-1,0 0 1,-1 1-1,-1-1 1,-9-30-1,5 26-27,-2 1-1,0 0 1,-1 0-1,0 1 1,-22-28-1,12 22 2,-1 2 0,-1 0-1,-1 1 1,-1 1 0,0 1 0,-2 1 0,0 1-1,-44-21 1,49 29 41,-1 1 0,1 0 0,-2 2 0,1 1 0,-1 0 0,0 2 0,-24-2 0,35 6 0,0 0 0,0 0 0,0 1 0,0 1 0,0 0 0,-18 6 0,22-5 0,0 0 0,0 0 0,0 1 0,1 1 0,0-1 0,-1 1 0,2 0 0,-1 1 0,1-1 0,-7 9 0,7-7-103,1 1-1,-1-1 1,2 1-1,-1 0 1,1 1-1,0-1 1,1 1-1,0 0 1,1 0-1,0 0 1,-2 10-1,0 34-6103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10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24575,'0'0'0,"0"5"0,0 14 0,2 19 0,6 23 0,10 33 0,11 27 0,12 19-1327,10 10 1327,11 7 0,5-2 0,1-9 0,-2-17 0,-3-22 0,-12-26 0,-14-27-6864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24575,'0'0'0,"-1"0"0,1 1 0,-1-1 0,1 0 0,-1 0 0,1 0 0,-1 0 0,1 1 0,-1-1 0,1 0 0,0 0 0,-1 1 0,1-1 0,-1 0 0,1 1 0,0-1 0,-1 1 0,1-1 0,0 0 0,-1 1 0,-3 5 0,0 0 0,0 0 0,0 1 0,1-1 0,0 1 0,0 0 0,1 0 0,-2 8 0,3-12 0,-10 33 8,2 2-1,-7 66 0,6 83-379,37 391-766,50-2 525,7-132-983,-62-347-2898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1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24575,'0'5'0,"4"120"-78,30 179 0,-14-182-184,5-1 1,51 148 0,-63-232 242,2 0-1,20 34 0,-24-52 2,1 0 0,0-1 0,2-1-1,0 0 1,18 16 0,-15-18 13,0 0 0,2-2-1,-1 0 1,2-1 0,0-1 0,22 10-1,-24-14 7,0-1-1,0 0 1,1-1-1,0-1 0,-1-1 1,1-1-1,32 0 0,-41-2 0,0-1 0,1 0 0,-1-1 0,0 0 0,0 0 0,0-1 0,0-1 0,13-6 0,-15 6 0,-1-1 0,1 0 0,-1 0 0,0 0 0,-1-1 0,0 0 0,0 0 0,0-1 0,0 0 0,5-10 0,-4 7 61,-2 0 0,0-1-1,0 0 1,-1 0 0,0 0-1,-1 0 1,0-1 0,-1 0-1,0 1 1,0-22 0,-2 23-30,-1 1 0,0-1 1,0 0-1,-1 1 1,-1-1-1,1 1 0,-1-1 1,-1 1-1,0 0 0,0 0 1,-1 1-1,0-1 1,-9-11-1,2 7-28,-1 0 0,0 0 0,-1 1 0,0 1 0,-1 0 0,0 1 0,0 1 0,-2 1 0,1 0 0,-1 0-1,0 2 1,-21-6 0,12 6-3,0 1 0,0 0-1,0 2 1,0 1-1,-1 2 1,1 0 0,-50 8-1,49-3-194,1 2 0,-1 1 0,1 1 0,1 2 0,-1 0 0,-24 16 0,-29 24-6608,79-51 6779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52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24575,'0'2'0,"0"1"0,1-1 0,-1 0 0,0 1 0,0-1 0,-1 1 0,0 3 0,0 6 0,-10 93-14,-17 218-221,12 144-1112,38-1 1446,-4-342-136,-13-96 21,2 0-1,17 40 0,-19-54 12,2-1 1,0 0-1,0 0 0,1-1 0,0 0 0,15 15 0,-15-19 6,-1-1 1,1 0-1,0-1 0,1 0 0,0-1 0,0 1 0,0-2 0,0 1 0,1-1 1,11 3-1,-9-4-16,1 0 0,0-1 0,0-1 0,0 0 0,0 0 0,20-3-1,11-4-6464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5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 24575,'0'0'0,"0"0"0,0 0 0,0 0 0,0 0 0,5-2 0,13-2 0,13-3 0,23-5 0,33-7 0,30-9 0,20-7-1194,13-5 1194,-4-5 0,-26 6-6997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52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24575,'0'0'0,"0"0"0,0 0 0,3 0 0,12 0 0,16-2 0,17-6 0,17-8 0,10-6 0,4-8 0,-3-3 0,-12 0 0,-16 7-8191</inkml:trace>
  <inkml:trace contextRef="#ctx0" brushRef="#br0" timeOffset="1">11 761 24575,'0'0'0,"0"0"0,2-1 0,16-9 0,28-12 0,32-12 0,32-15 0,31-13 0,59-16-2712,-5 5-2767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5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1 24575,'0'0'0,"-7"0"0,-23 0 0,-146 4 0,146-1 0,1 1 0,0 1 0,-55 17 0,74-18 0,1 0 0,-1 0 0,1 1 0,0 0 0,1 0 0,-1 1 0,-9 8 0,13-9 0,0 0 0,0 1 0,1-1 0,-1 1 0,1 0 0,1 1 0,-1-1 0,1 0 0,0 1 0,0 0 0,-1 8 0,-1 5 0,1 1 0,1-1 0,1 1 0,1 22 0,8 84 0,3-31 0,5-1 0,47 165 0,-62-259 0,0 0 0,0-1 0,1 1 0,-1 0 0,0 0 0,1-1 0,-1 1 0,0 0 0,1 0 0,-1-1 0,1 1 0,0 0 0,-1-1 0,1 1 0,-1-1 0,1 1 0,0-1 0,-1 1 0,1-1 0,0 1 0,0-1 0,-1 0 0,1 1 0,0-1 0,0 0 0,0 0 0,-1 0 0,2 1 0,2-1 0,-1-1 0,1 1 0,-1-1 0,1 1 0,5-3 0,-1 1 0,46-8 0,1 1 0,0 3 0,71 2 0,-98 4 0,0 1 0,0 1 0,52 12 0,-68-11 0,0 0 0,-1 1 0,0 1 0,0 0 0,0 0 0,0 1 0,-1 0 0,0 1 0,0 0 0,-1 1 0,14 14 0,-14-12 0,-1-1 0,-1 1 0,0 1 0,0 0 0,-1 0 0,0 0 0,-1 1 0,0-1 0,-1 1 0,0 0 0,-1 1 0,0-1 0,-1 1 0,-1-1 0,0 1 0,0-1 0,-1 1 0,-1 0 0,0-1 0,-1 1 0,0-1 0,-1 1 0,-8 22 0,1-14 0,-1 0 0,-1-1 0,0 0 0,-19 22 0,-69 66 0,-27 3 0,105-96 0,0 0 0,-1-1 0,0-1 0,-32 13 0,48-24 15,1 0 0,-1 0 0,0 0 0,0 0 0,0-1 0,0 0 0,-9-1 0,15 0-57,-1 0-1,0 0 1,1 0-1,-1 0 1,0-1-1,1 1 1,-1-1 0,1 1-1,-1-1 1,1 0-1,-1 1 1,1-1-1,0 0 1,-1 0 0,1 0-1,0 0 1,-1 0-1,1 0 1,0-1-1,0 1 1,0 0 0,0-1-1,0 1 1,1 0-1,-1-1 1,0 1-1,1-1 1,-1 1 0,0-1-1,1 0 1,0 1-1,-1-1 1,1 1-1,0-3 1,0-20-6784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54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24575,'0'1'0,"0"0"0,0 1 0,0-1 0,0 0 0,0 0 0,0 0 0,0 1 0,1-1 0,-1 0 0,0 0 0,1 0 0,-1 0 0,1 0 0,0 2 0,0-1 0,4 10 0,1-1 0,0 0 0,0 0 0,1 0 0,1-1 0,0 0 0,0 0 0,1-1 0,0 0 0,12 9 0,-7-8 0,-1-1 0,1-1 0,0 0 0,1-1 0,0-1 0,0 0 0,24 5 0,-20-6 0,1-2 0,-1-1 0,0 0 0,1-1 0,0-1 0,-1-1 0,0-1 0,1 0 0,-1-1 0,0-2 0,0 0 0,0-1 0,34-16 0,-45 19 0,-1-2 0,1 1 0,-1-1 0,0 0 0,10-10 0,-16 14 0,1-1 0,-1 1 0,0-1 0,0 1 0,1-1 0,-1 0 0,0 1 0,-1-1 0,1 0 0,0 0 0,0 1 0,-1-1 0,1 0 0,-1 0 0,0 0 0,1 0 0,-1 0 0,0 0 0,0 0 0,0 0 0,0 0 0,-1 0 0,1 0 0,0 0 0,-1 1 0,0-1 0,1 0 0,-1 0 0,0 0 0,-1-2 0,-2-2 0,-1 0 0,1 1 0,-1-1 0,0 1 0,0 0 0,-1 1 0,1-1 0,-1 1 0,-8-5 0,-3 0 0,0 1 0,-25-9 0,12 8 0,1 1 0,-1 1 0,-1 1 0,1 2 0,-1 1 0,0 1 0,1 2 0,-43 4 0,57-2 0,-22 6 0,33-7 0,-1 1 0,1 0 0,0 0 0,0 0 0,0 1 0,1-1 0,-8 6 0,10-7 0,1 1 0,-1-1 0,1 1 0,0-1 0,-1 1 0,1-1 0,0 1 0,0 0 0,0 0 0,0-1 0,0 1 0,0 0 0,1 0 0,-1 0 0,0 0 0,1 0 0,-1 4 0,1-3 0,1 1 0,-1-1 0,0 0 0,1 0 0,0 1 0,0-1 0,0 0 0,0 0 0,0 0 0,4 6 0,0-1 0,1 1 0,0-1 0,1 0 0,0-1 0,0 1 0,10 7 0,56 36 0,25 7-1365,-2-8-5461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5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24575,'0'0'0,"0"0"0,0 0 0,2 0 0,6 0 0,17-2 0,24-3 0,22-1 0,14-3 0,10-1 0,6-1 0,3-4 0,-1-4 0,-11 2 0,-20 4-8191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5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2 0,0 4 0,0 6 0,0 2 0,0 0 0,0 0 0,0-2-8191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56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24575,'0'-1'0,"0"-2"0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57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24575,'2'2'0,"-1"1"0,0-1 0,1 0 0,-1 0 0,0 1 0,0-1 0,1 6 0,1-2 0,5 21 0,-1 0 0,5 42 0,-8-42 0,153 1229-2526,-135-1039 1341,-15-149-3295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50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611 307 24575,'-3'0'0,"1"0"0,0 0 0,-1 0 0,1 0 0,0 0 0,0 0 0,-1 1 0,1-1 0,0 1 0,0 0 0,-1-1 0,1 1 0,0 0 0,0 0 0,0 0 0,0 1 0,0-1 0,1 0 0,-1 1 0,0-1 0,-2 4 0,-8 9 0,0 1 0,2 0 0,-17 30 0,-20 57 0,30-59 0,1 2 0,2 0 0,2 1 0,3 0 0,-6 64 0,14-94 0,0 0 0,2-1 0,0 1 0,0 0 0,2 0 0,4 18 0,-4-26 0,0 0 0,0 0 0,1 0 0,0-1 0,0 1 0,1-1 0,0 0 0,0 0 0,0 0 0,1-1 0,0 0 0,13 11 0,-5-8 0,0 0 0,0-1 0,1-1 0,0 0 0,0-1 0,1-1 0,31 7 0,-25-8 0,0-1 0,0-1 0,0-1 0,0-1 0,33-4 0,-37 1 0,0-1 0,-1 0 0,0-2 0,0 0 0,0-1 0,0 0 0,-1-1 0,-1-1 0,1-1 0,-2 0 0,1-1 0,-1-1 0,-1 0 0,0-1 0,-1 0 0,12-16 0,-11 12 0,-2-1 0,0 0 0,-1-1 0,0 1 0,-2-2 0,0 0 0,-2 0 0,0 0 0,-1 0 0,-1-1 0,0 0 0,-2 0 0,-1-34 0,-2 32-21,-1 0-1,-2 0 0,0 1 1,-1 0-1,-2 0 1,-13-33-1,8 30-61,-1 0 0,-1 1 0,-1 0-1,-35-42 1,24 39 58,-1 0 0,-1 2 0,-1 1 0,-1 1 0,-1 1 0,-1 2 0,0 1 0,-52-21 0,28 19 25,-1 1 0,-110-21 0,124 33 0,-1 3 0,1 1 0,-1 3 0,-73 6 0,105-4-206,-1 1 1,1 0-1,0 1 1,0 0-1,-13 6 1,7 1-5961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5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24575,'45'-4'0,"131"4"0,-149 1 0,-1 2 0,0 2 0,0 0 0,44 15 0,-58-15 0,0 0 0,-1 1 0,0 0 0,0 1 0,-1 0 0,0 1 0,0 0 0,0 0 0,-1 1 0,-1 1 0,1-1 0,-2 1 0,1 1 0,7 14 0,-10-15 0,0 1 0,0 0 0,-2 0 0,1 0 0,-1 0 0,-1 1 0,0-1 0,-1 1 0,0-1 0,0 1 0,-1-1 0,-1 1 0,0 0 0,-1-1 0,-5 22 0,-1-11 0,0 0 0,-1-1 0,-2 0 0,-18 29 0,-61 72 0,-3-15 0,21-26 0,72-81 0,-4 4 0,0 1 0,1 0 0,-1 0 0,-2 6 0,5-10 0,1 0 0,-1 1 0,1-1 0,-1 0 0,1 0 0,0 1 0,0-1 0,-1 0 0,1 1 0,0-1 0,0 0 0,1 1 0,-1-1 0,0 0 0,0 1 0,0-1 0,1 0 0,-1 0 0,1 1 0,-1-1 0,1 0 0,1 2 0,0 0-151,0-1-1,0 0 0,0 1 0,1-1 1,-1 0-1,1 0 0,-1-1 1,4 3-1,26 11-6674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58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24575,'-2'5'0,"-3"10"0,1-1 0,0 1 0,1 0 0,1 0 0,-2 30 0,3-24 0,-8 338 0,9-353 0,5 90 0,-3-87 0,-1 1 0,1-1 0,1 0 0,0 0 0,0 0 0,1 0 0,9 16 0,-10-20 0,1-1 0,0 0 0,0 0 0,0 0 0,0-1 0,1 1 0,-1-1 0,1 0 0,0 0 0,0-1 0,0 0 0,0 1 0,1-2 0,-1 1 0,7 1 0,6 0 0,0 0 0,1-1 0,22 0 0,-15-3 30,-1 0 0,0-2 0,29-7 0,71-26-1515,-77 18-5341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58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34 24575,'-8'-7'0,"3"4"0,0 1 0,1-1 0,-1 1 0,0 0 0,0 1 0,-8-3 0,-34-2 0,46 6 0,-31-2 0,0 1 0,0 1 0,0 2 0,1 1 0,-1 1 0,1 2 0,0 2 0,-37 13 0,61-19 0,0 1 0,0 1 0,1-1 0,-1 1 0,1 0 0,-1 1 0,1-1 0,1 1 0,-1 1 0,-5 6 0,7-7 0,1 0 0,-1 1 0,1-1 0,1 0 0,-1 1 0,1 0 0,0 0 0,0-1 0,1 1 0,0 0 0,0 0 0,0 1 0,1 6 0,0 5 0,2-1 0,0 1 0,0-1 0,2 0 0,0 0 0,1 0 0,12 25 0,63 111 0,-27-59 0,-48-85 0,-1 0 0,0 0 0,-1 0 0,4 14 0,-7-18 0,1-1 0,0 0 0,-1 0 0,0 1 0,0-1 0,-1 0 0,1 1 0,-1-1 0,0 0 0,0 0 0,0 0 0,-3 6 0,1-3 0,-2 0 0,1 0 0,-1 0 0,0-1 0,0 0 0,-1 0 0,1 0 0,-1-1 0,-1 0 0,1 0 0,-10 5 0,-4 2 0,0-1 0,-37 13 0,45-20-455,-1 0 0,-16 3 0,12-5-6371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01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24575,'0'5'0,"1"15"0,0 0 0,2-1 0,6 28 0,23 61 0,-31-105 0,136 391-398,34 109-172,-141-387 871,-26-94-677,0 1 0,-2-1-1,0 27 1,-5-9-5643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02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24575,'0'0'0,"1"0"0,11 0 0,0 1 0,0 1 0,0 0 0,22 7 0,44 22 0,-51-18 0,-1 0 0,0 2 0,-2 2 0,32 25 0,-40-29 0,-2 1 0,0 0 0,0 1 0,-2 0 0,1 1 0,-2 1 0,13 25 0,-20-34 0,-1 1 0,0-1 0,0 1 0,-1 0 0,0 0 0,0 0 0,-1 0 0,0 1 0,-1-1 0,0 0 0,-1 0 0,0 1 0,0-1 0,-1 0 0,0 0 0,0 0 0,-1-1 0,0 1 0,-5 8 0,-5 8 0,0 0 0,-2-1 0,-35 43 0,-64 57 0,98-107 0,-30 30-31,-52 57-1303,71-74-5492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0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24575,'-2'2'0,"1"0"0,0 0 0,-1 0 0,1 1 0,0-1 0,-2 5 0,1 0 0,-3 5 0,1 1 0,0 0 0,-3 20 0,-2 43 0,7-58 0,-10 287 0,12-285 0,1 0 0,0 1 0,9 34 0,-8-48 0,0 1 0,1-1 0,0 0 0,0 0 0,0 0 0,1 0 0,0-1 0,1 1 0,-1-1 0,1 0 0,0 0 0,12 9 0,-3-5 0,0-1 0,1 0 0,0-1 0,0 0 0,1-2 0,0 0 0,28 7 0,-9-6 0,-1-1 0,62 3 0,-37-9 60,98-12 0,56-26-1545,-161 26-5341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02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24575,'0'0'0,"0"0"0,1 0 0,3 5 0,0 1 0,0-1 0,0 1 0,5 11 0,-6-10 0,15 28 0,-2 2 0,-2 0 0,14 54 0,13 123 0,-25-27 120,-15-153-491,-3-1-1,0 0 1,-12 52 0,3-43-6455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0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24575,'6'0'0,"39"11"7,0 1 0,-1 3-1,84 39 1,-69-23-208,-1 3 1,61 47-1,-87-57 165,-1 2 0,-1 1 0,34 39 0,-54-54 39,0 1-1,0 0 0,-1 1 1,-1 0-1,0 0 1,-1 1-1,-1 0 0,0 0 1,-1 0-1,-1 1 1,3 17-1,-5-17-2,-1 1 0,-1-1 0,0 1 0,-2-1 0,1 1 0,-2-1 0,-6 22 0,3-17 0,-2 0 0,0-1 0,-2 0 0,0-1 0,-13 20 0,4-12 0,-1-1 0,-2-1 0,0-1 0,-1-1 0,-2-1 0,0-1 0,-41 26 0,35-28-208,0-2-1,0-1 1,-2-1-1,1-2 1,-67 17 0,69-25-6043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58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24575,'0'0'0,"0"0"0,0 0 0,0 0 0,2-2 0,10-3 0,16-2 0,19-2 0,15-1 0,10-1 0,4-2 0,-7 0 0,-15 4-8191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59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24575,'0'0'0,"8"0"0,17 0 0,22 0 0,22-2 0,22-2 0,20-5 0,15-12 0,4-14-1452,-12-4 1452,-26 4-6739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5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0,2 0 0,2 2 0,1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5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24575,'0'5'0,"11"35"0,1-1 0,34 74 0,-38-96 0,0-1 0,1 0 0,0-1 0,2 0 0,0-1 0,0 0 0,23 21 0,-27-29 0,0 0 0,1-1 0,-1 1 0,1-2 0,0 1 0,1-1 0,-1 0 0,1-1 0,-1 0 0,1 0 0,0-1 0,0 0 0,0-1 0,0 0 0,1 0 0,16-1 0,-18-1 0,1 0 0,0-1 0,-1 0 0,1-1 0,-1 1 0,0-1 0,0-1 0,0 0 0,0 0 0,-1 0 0,12-9 0,-16 10 0,1-1 0,-1 1 0,1 0 0,-1-1 0,0 0 0,0 0 0,0 0 0,-1 0 0,0 0 0,1 0 0,-1-1 0,-1 1 0,1-1 0,-1 0 0,0 1 0,0-1 0,0 0 0,0 0 0,-1 0 0,0 1 0,0-1 0,-1-6 0,-2-1 0,0 0 0,0 0 0,-1 0 0,-1 1 0,0 0 0,-1 0 0,0 0 0,0 0 0,-1 1 0,-9-10 0,-5-4 0,-1 1 0,-44-36 0,23 27-455,-2 1 0,-86-43 0,73 45-6371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59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24575,'0'0'0,"0"0"0,0 0 0,-2 0 0,-1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0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 24575,'-1'0'0,"0"1"0,0-1 0,0 1 0,0-1 0,0 1 0,0 0 0,0-1 0,0 1 0,0 0 0,0 0 0,0 0 0,1 0 0,-1 0 0,-1 1 0,-1 2 0,-11 12 0,1 1 0,0 0 0,2 1 0,-16 31 0,12-15 0,-20 64 0,13-8 0,20-75 0,0 0 0,1 0 0,1 0 0,1 17 0,0-28 0,0-1 0,0 1 0,0-1 0,0 0 0,0 1 0,0-1 0,1 0 0,0 0 0,0 0 0,-1 0 0,2 0 0,-1 0 0,0-1 0,1 1 0,-1-1 0,1 0 0,4 4 0,2 0 0,1-1 0,-1 1 0,1-2 0,15 6 0,5 0 0,1-2 0,59 10 0,67-3 0,-146-14 0,101 4-682,158-13-1,-205 3-6143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00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4 0,4 12 0,9 25 0,11 28 0,8 21 0,2 11 0,-1 3 0,-2-3 0,-3-5 0,-4-9 0,-4-13 0,0-10 0,0-13 0,-3-15-8191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0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24575,'0'0'0,"0"3"0,1 1 0,-1-1 0,1 1 0,0 0 0,0-1 0,3 7 0,2 6 0,98 381-516,-14 4 16,-82-361 201,1-2 0,3 1 0,17 39 0,-13-45-5680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01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24575,'0'8'0,"2"55"-36,3 0 0,2 0 0,22 87 0,-6-63-386,63 151 0,-54-167 422,47 76 0,-53-106 0,1-1 0,2-2 0,36 38 0,-65-75 2,14 13-10,27 23 0,-37-34 21,0-1-1,-1 1 1,1-1 0,0 0 0,0 0 0,1 0-1,-1 0 1,0-1 0,1 1 0,-1-1 0,0 0-1,1-1 1,7 1 0,-10-1 22,0 0 1,0-1-1,0 1 1,0-1-1,-1 1 0,1-1 1,0 0-1,0 0 0,0 0 1,0 0-1,-1 0 0,1 0 1,-1 0-1,1-1 1,-1 1-1,1-1 0,-1 1 1,0-1-1,1 1 0,-1-1 1,0 0-1,0 0 0,0 1 1,1-5-1,1-2-47,-1 0 0,0 0 0,0 0-1,1-16 1,-2 10 12,-1-1 0,0 0 0,-1 1 0,0-1 0,-1 0 0,-1 1 0,-1 0 0,0 0 0,0 0 0,-10-19 0,10 25 0,0 0 0,-1 0 0,0 0 0,0 0 0,-1 1 0,0 0 0,0 0 0,-1 1 0,0-1 0,0 2 0,0-1 0,-1 1 0,0 0 0,0 0 0,0 1 0,-1 0 0,-13-4 0,15 6 0,1 1 0,-1-1 0,0 2 0,1-1 0,-1 1 0,0 0 0,1 0 0,-1 1 0,0-1 0,1 2 0,-1-1 0,1 1 0,-10 3 0,8-1 0,0 0 0,0 1 0,1-1 0,-1 1 0,1 1 0,1 0 0,-1-1 0,1 2 0,0-1 0,-7 10 0,0 4 17,1 0 0,-19 39 0,-10 48-1433,8 1-5410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0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24575,'0'0'0,"0"0"0,2-2 0,10-2 0,17-7 0,19-5 0,17-5 0,7-3 0,3-2 0,3 1 0,-1 0 0,-6 5 0,-15 5-8191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04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24575,'0'0'0,"5"0"0,18 0 0,28-2 0,31-6 0,38-7 0,34-8 0,-1-1-1241,-26 4-5709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1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84 24575,'-10'0'0,"6"-1"0,1 1 0,-1 0 0,1 0 0,-1 0 0,1 0 0,-1 1 0,1-1 0,-1 1 0,1 0 0,0 0 0,-1 0 0,1 1 0,0-1 0,0 1 0,-5 3 0,3-1 0,1 0 0,-1 1 0,1 0 0,0 0 0,0 0 0,1 0 0,0 1 0,0-1 0,0 1 0,0 0 0,1 0 0,0 0 0,0 0 0,1 0 0,0 0 0,-1 7 0,1-3 0,1 0 0,0 0 0,1-1 0,0 1 0,0 0 0,1 0 0,1 0 0,-1-1 0,8 16 0,2 0 0,0-1 0,2 0 0,19 23 0,58 61 0,-69-86 0,0 0 0,1-2 0,2 0 0,0-2 0,48 27 0,-56-37 0,1 0 0,0-1 0,0 0 0,0-2 0,1 0 0,0-1 0,0-1 0,0-1 0,0-1 0,29-1 0,-29-2 0,0 0 0,0-2 0,-1 0 0,1-1 0,-1-1 0,0-1 0,28-14 0,-35 15 0,0 0 0,0-1 0,-1 0 0,0-1 0,0-1 0,-1 1 0,0-1 0,-1-1 0,1 0 0,-2 0 0,0 0 0,9-17 0,-13 19 0,1 0 0,-2 1 0,1-1 0,-1 0 0,-1 0 0,1-1 0,-1 1 0,-1 0 0,0-16 0,-1 13 0,0 0 0,-2 0 0,1 1 0,-1-1 0,-1 0 0,-7-16 0,1 8 0,0 2 0,-2 0 0,0 0 0,0 1 0,-2 0 0,0 1 0,-26-22 0,12 16-40,-2 1 0,0 1 0,-1 1 0,-1 2 0,0 1 0,-1 2 0,-36-10 0,-11 1-783,-157-19 0,180 34-5402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11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0,2 0 0,5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5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24575,'50'-6'0,"-28"5"0,1 0 0,32 5 0,-43-3 0,-1 1 0,1 1 0,0 0 0,-1 1 0,0 0 0,16 8 0,-24-10 0,1-1 0,-1 1 0,0 0 0,1 1 0,-1-1 0,-1 1 0,1-1 0,0 1 0,0 0 0,-1 0 0,0 0 0,0 0 0,1 0 0,-2 1 0,1-1 0,0 1 0,-1-1 0,0 1 0,1 0 0,-1-1 0,-1 1 0,1 0 0,-1 0 0,1 0 0,-1-1 0,0 1 0,-1 7 0,-2 7 0,0-1 0,-1 0 0,-11 30 0,-26 49 0,32-78 0,-115 223 0,80-161 0,41-74 0,-1 2 0,-1 1 0,-5 17 0,10-25 0,-1 0 0,1 0 0,0-1 0,0 1 0,0 0 0,0 0 0,0 0 0,0 0 0,0 0 0,0 0 0,0 0 0,0 0 0,1 0 0,-1 0 0,0 0 0,1-1 0,-1 1 0,1 0 0,-1 0 0,1 0 0,-1-1 0,1 1 0,-1 0 0,1 0 0,0-1 0,-1 1 0,1-1 0,0 1 0,0-1 0,-1 1 0,2 0 0,3 1 0,0 0 0,0 0 0,0 0 0,8 1 0,-9-2 0,31 6 21,1-1 1,0-2-1,64 0 0,112-17-706,-160 8-80,26-2-6061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11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24575,'-9'5'0,"0"2"0,-1 1 0,2 1 0,-1-1 0,1 1 0,1 1 0,-1 0 0,2 0 0,-1 0 0,1 1 0,1-1 0,-6 18 0,6-13 0,1 0 0,0 0 0,1 0 0,1 1 0,1-1 0,0 1 0,1-1 0,2 24 0,3-7 0,1 0 0,2-1 0,1 1 0,2-2 0,13 31 0,-6-25 0,2 0 0,0 0 0,42 51 0,-40-61 0,1-1 0,1-1 0,46 36 0,-52-46 0,1-1 0,1-1 0,0-1 0,1-1 0,0 0 0,30 8 0,-38-14 0,0-2 0,24 4 0,-30-6 0,-1 0 0,1 0 0,0 0 0,0-1 0,-1 0 0,1-1 0,7-2 0,-12 4 0,-1 0 0,0-1 0,1 0 0,-1 1 0,0-1 0,0 0 0,1 1 0,-1-1 0,0 0 0,0 0 0,0 0 0,0 0 0,0 0 0,0 0 0,0 0 0,0 0 0,0-2 0,0 2 0,-1 0 0,0 0 0,1-1 0,-1 1 0,0 0 0,0 0 0,0 0 0,0-1 0,0 1 0,0 0 0,0 0 0,-1 0 0,1-1 0,0 1 0,-1 0 0,0-2 0,-2-2 0,0 0 0,0 0 0,0 1 0,-1-1 0,1 1 0,-1-1 0,-6-3 0,-3-4 0,-1 1 0,-1 0 0,0 1 0,-1 1 0,-17-8 0,21 12 0,-1 0 0,1 0 0,-1 2 0,1-1 0,-1 2 0,0-1 0,-23 1 0,31 2 24,1 0 0,-1 0 0,1 1 0,-6 1 0,8-2-107,1 1 1,0-1-1,0 0 1,-1 1-1,1 0 1,0-1-1,0 1 1,0 0-1,-1 0 1,1-1-1,0 1 1,0 0-1,0 0 1,1 0-1,-1 0 1,0 0-1,-1 2 1,-1 7-6744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12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24575,'0'-1'0,"1"1"0,-1-1 0,1 0 0,-1 0 0,1 0 0,-1 1 0,1-1 0,0 0 0,-1 1 0,1-1 0,0 1 0,0-1 0,0 1 0,-1-1 0,1 1 0,0-1 0,0 1 0,0 0 0,0-1 0,0 1 0,1 0 0,1-2 0,19-5 0,0 0 0,1 2 0,-1 0 0,1 2 0,0 0 0,0 2 0,0 0 0,0 2 0,32 4 0,-40-3 0,-1 1 0,0 0 0,0 2 0,0-1 0,0 2 0,-1 0 0,0 0 0,0 1 0,0 1 0,-1 0 0,-1 1 0,19 17 0,-22-19 0,-1 1 0,0 0 0,-1 1 0,0-1 0,0 1 0,-1 1 0,0-1 0,-1 1 0,0 0 0,0 0 0,-1 0 0,0 0 0,-1 0 0,0 1 0,-1-1 0,0 1 0,-1 0 0,0 12 0,-14 69 0,8-66 0,2 0 0,1 1 0,1 27 0,2-48 0,0-5 0,-1 0 0,1 0 0,0 0 0,0 0 0,0 0 0,0 0 0,0 0 0,1 0 0,-1 0 0,0 0 0,0 0 0,1 0 0,-1-1 0,0 1 0,1 0 0,-1 0 0,1 0 0,-1 0 0,1-1 0,-1 1 0,1 0 0,0 0 0,-1-1 0,1 1 0,0 0 0,1 0 0,120 67 0,19 12 0,-101-55 0,50 40 0,-81-57 0,-1-1 0,0 1 0,0 0 0,0 1 0,10 16 0,-15-21 0,-1 1 0,1 0 0,-1-1 0,-1 1 0,1 0 0,-1 0 0,1 0 0,-1 0 0,-1 0 0,1 0 0,-1 0 0,0 0 0,0 0 0,0 0 0,-2 6 0,0-1 0,-1 0 0,-1 0 0,0 0 0,0 0 0,0 0 0,-1-1 0,-1 0 0,0 0 0,-8 9 0,-1 0 0,-2 0 0,-37 30 0,31-30 0,-1-1 0,-1-1 0,0-2 0,-1 0 0,0-2 0,-1-1 0,-1-1 0,1-1 0,-2-1 0,1-2 0,-52 6 0,62-11 0,-1-1 0,-18-2 0,28 1 0,1 0 0,0-1 0,-1 0 0,1 0 0,0-1 0,-10-5 0,15 7-57,0-1 0,1 1 1,-1-1-1,0 0 0,1 0 0,-1 0 0,1 0 0,0 0 0,-1-1 0,1 1 0,0-1 1,1 0-1,-1 1 0,0-1 0,1 0 0,-1 0 0,1 0 0,0 0 0,0 0 1,0 0-1,1 0 0,-1-1 0,0-5 0,1 2-2194,1 0-1,2-13 1,-3 20 2178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1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24575,'9'-7'0,"0"2"0,-1 1 0,1 0 0,0 0 0,1 1 0,-1 0 0,0 0 0,1 1 0,0 1 0,-1-1 0,1 1 0,0 1 0,15 1 0,-6 1 0,1 1 0,-1 0 0,0 1 0,0 2 0,24 9 0,-16-3-37,0 1 0,-1 2 0,-1 0 0,0 1 0,-1 2 0,-1 1 0,-1 0 0,-1 2 0,21 24 0,-17-13-16,0 2 0,-3 0 0,-1 1 0,-1 1 0,-2 1 0,13 40 0,20 94 53,-12 4 0,6 28 0,-35-166 0,2 0 0,1 0 0,35 64 0,-37-81 0,2 0 0,0-1 0,1-1 0,1 0 0,0-1 0,2 0 0,32 25 0,-43-38 69,0 0-1,0 0 1,0 0 0,0-1-1,1 1 1,-1-1-1,1-1 1,13 4 0,-18-4 26,-6 1-58,-13 6-50,2-2 17,7-1-4,-1 0 0,1 0 0,0 1 0,0 0 0,0 1 0,1-1 0,-9 13 0,8-8 0,0 1 0,1 0 0,1 0 0,-10 26 0,10-17 0,0-1 0,1 1 0,2 1 0,0-1 0,2 0 0,0 1 0,3 23 0,2-8-108,2 0 0,2 0 0,2 0 0,22 56 0,74 139-499,-97-214 601,20 38-10,84 184-262,-93-190 207,-2 1 1,21 96-1,-34-123 71,-2 0 0,-1-1 0,0 27 0,-3-38 0,0 1 0,-1-1 0,0 1 0,-1-1 0,-1 0 0,0 0 0,-7 14 0,3-11 0,-1 0 0,-1-1 0,0 0 0,-1 0 0,-17 16 0,0-2 0,-43 31 0,29-27-39,-77 44 0,95-63 208,-1-2 0,0-1 0,0-1-1,-1-1 1,-29 6 0,49-14-250,1 1 0,-1-1 0,0-1-1,0 1 1,0-1 0,0 0 0,1-1 0,-12-1-1,2-5-6654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14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24575,'1'9'0,"-1"-1"0,1 0 0,1 0 0,2 10 0,0-3 0,60 226-157,-3-12-1664,37 201 1326,-35 5 594,-58-221-802,-9-148-4411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14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24575,'19'1'0,"0"0"0,35 8 0,35 15 0,-75-20 0,193 63-164,-161-49 20,0 2 0,59 36 1,-89-46 143,-1 0 0,0 1 0,0 1 0,20 21 0,-30-27 0,0-1 0,-1 1 0,1 1 0,-1-1 0,-1 0 0,1 1 0,-1 0 0,0 0 0,-1 0 0,1 0 0,-1 0 0,-1 1 0,2 14 0,-3-15-1,0 1 0,0 0 0,-1 0 0,0-1 0,-1 1 1,0-1-1,0 1 0,-1-1 0,-5 13 0,2-9 5,0-1-1,-1 0 1,0 0 0,-1-1 0,-14 15-1,0-5-37,0-1 0,-1-1-1,-1-1 1,-40 20 0,-253 96-1864,242-106-3642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1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24575,'0'4'0,"16"310"0,-9-259 0,2-1 0,3 0 0,32 87 0,-39-124 0,2-1 0,0-1 0,1 1 0,1-1 0,11 16 0,-17-27 0,0-1 0,1 1 0,-1 0 0,1-1 0,0 0 0,-1 0 0,2 0 0,-1 0 0,0-1 0,0 1 0,1-1 0,-1 0 0,1-1 0,0 1 0,0-1 0,-1 0 0,1 0 0,0 0 0,0-1 0,0 0 0,0 0 0,9-1 0,14-4 0,-1-2 0,46-17 0,-62 20 0,81-29-1365,-5 0-5461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15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24575,'0'0'0,"6"0"0,13-2 0,12-2 0,14-3 0,11-2 0,16-5 0,9-4 0,-10 1-8191</inkml:trace>
  <inkml:trace contextRef="#ctx0" brushRef="#br0" timeOffset="1">202 428 24575,'0'0'0,"1"0"0,8 0 0,14-1 0,24-5 0,28-6 0,12-1 0,-9 0-8191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1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24575,'0'0'0,"2"4"0,5 16 0,8 24 0,7 22 0,7 19 0,3 22 0,0 16 0,-4 6-973,-3-5 973,-6-12 0,-5-15-330,-5-7 330,-3-5 0,1-11 0,-2-17-6888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16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18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24575,'0'6'0,"0"20"0,2 0 0,0 0 0,2 0 0,1-1 0,1 1 0,1-1 0,15 37 0,-1-18 0,3-1 0,1-1 0,2 0 0,1-3 0,3 0 0,1-2 0,50 46 0,-59-63 0,31 23 0,-44-37 0,-1 0 0,1 0 0,1-1 0,-1 0 0,1-1 0,16 5 0,-23-8 0,1 0 0,-1-1 0,1 1 0,-1-1 0,1 0 0,-1 0 0,1 0 0,-1-1 0,1 0 0,-1 1 0,1-2 0,-1 1 0,1 0 0,-1-1 0,0 0 0,0 0 0,0 0 0,0 0 0,0-1 0,0 0 0,-1 0 0,1 0 0,3-4 0,-1 0 0,-1 0 0,0 0 0,-1 0 0,1-1 0,-1 1 0,-1-1 0,1 0 0,-1 0 0,-1-1 0,1 1 0,1-14 0,-2-2 0,0 0 0,-2 0 0,0 0 0,-2 0 0,-7-40 0,1 29 0,-1 1 0,-2 0 0,-18-40 0,14 43 0,-2 0 0,-1 1 0,-1 1 0,-44-51 0,31 47 0,-1 0 0,-1 2 0,-46-31 0,65 51 0,0 1 0,0 0 0,-1 1 0,-30-12 0,33 18-1365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5:51:53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19 24575,'-2'-1'0,"1"0"0,0 0 0,-1-1 0,1 1 0,0 0 0,0 0 0,0-1 0,-2-1 0,0-1 0,3 4 0,0 0 0,0 0 0,0 0 0,0 0 0,0 0 0,0 0 0,0 0 0,0-1 0,0 1 0,0 0 0,0 0 0,-1 0 0,1 0 0,0 0 0,0 0 0,0 0 0,0 0 0,0 0 0,0 0 0,0 0 0,-1 0 0,1 0 0,0 0 0,0-1 0,0 1 0,0 0 0,0 0 0,-1 0 0,1 0 0,0 0 0,0 1 0,0-1 0,0 0 0,0 0 0,0 0 0,-1 0 0,1 0 0,0 0 0,0 0 0,0 0 0,0 0 0,0 0 0,0 0 0,0 0 0,0 0 0,-1 0 0,1 1 0,0-1 0,0 0 0,0 0 0,-2 10 0,2 24 0,0-24 0,1 33 0,2-1 0,2 0 0,18 76 0,18 26-682,92 211-1,-112-308-6143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19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76 24575,'0'-13'0,"0"-6"0,1 13 0,-1 0 0,1 0 0,-2 0 0,1 0 0,-2-6 0,2 12 0,0 0 0,0-1 0,0 1 0,0 0 0,0 0 0,0 0 0,0 0 0,0 0 0,0 0 0,0 0 0,0 0 0,0 0 0,0 0 0,0 0 0,0 0 0,0 0 0,0 0 0,0 0 0,0 0 0,0 0 0,-1-1 0,1 1 0,0 0 0,0 0 0,0 0 0,0 0 0,0 0 0,0 0 0,0 0 0,0 0 0,0 0 0,0 0 0,0 0 0,0 0 0,0 0 0,0 0 0,-1 0 0,1 0 0,0 0 0,0 0 0,0 0 0,0 0 0,0 0 0,0 0 0,0 1 0,0-1 0,0 0 0,0 0 0,0 0 0,0 0 0,0 0 0,0 0 0,0 0 0,0 0 0,-1 0 0,1 0 0,0 0 0,0 0 0,0 0 0,-3 5 0,-1 3 0,0 1 0,0-1 0,1 1 0,-3 12 0,-6 40 0,8-37 0,-52 382 0,56-402 0,-2 9 0,2 0 0,-1 0 0,4 25 0,-2-34 0,0-1 0,0 1 0,0-1 0,0 1 0,0-1 0,1 0 0,0 1 0,-1-1 0,1 0 0,0 0 0,1 0 0,-1-1 0,0 1 0,1 0 0,0-1 0,-1 1 0,1-1 0,6 3 0,2 1 0,1-1 0,-1 0 0,1 0 0,25 4 0,54 6 0,-76-13 0,393 26-128,-285-23-1109,-71-2-5589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19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24575,'1'5'0,"-1"1"0,1-1 0,0 0 0,0 1 0,4 9 0,2 4 0,44 220 0,-14 5 0,-14-83 0,9-1 120,-25-135-417,1-1 0,1 1 0,1-1 0,16 26 0,2-7-6529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6:21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24575,'-15'6'0,"6"-2"0,4-3 0,1 1 0,0 0 0,0 0 0,0 0 0,0 1 0,0-1 0,0 1 0,1 0 0,-1 0 0,1 0 0,0 1 0,0-1 0,0 1 0,1-1 0,-1 1 0,-1 5 0,-2 3 0,0 0 0,1 0 0,1 1 0,-4 16 0,0 11 0,1 1 0,-1 74 0,15 83 0,4-104 0,4 0 0,54 179 0,-57-237 0,1 0 0,2-1 0,2-1 0,36 57 0,-41-74 0,1 0 0,1 0 0,1-1 0,0-1 0,1 0 0,0-1 0,1-1 0,1-1 0,35 19 0,-44-27 0,1 1 0,0-2 0,0 1 0,0-2 0,0 1 0,0-1 0,1-1 0,14 1 0,-18-2 0,0 0 0,0-1 0,0 0 0,-1 0 0,1-1 0,0 0 0,-1 0 0,1-1 0,-1 1 0,0-1 0,0-1 0,0 1 0,10-8 0,-9 4 0,1 0 0,-1 0 0,0-1 0,-1 0 0,0 0 0,0 0 0,0-1 0,-1 0 0,-1 0 0,1 0 0,-2-1 0,1 1 0,-1-1 0,-1 0 0,1 0 0,-2 0 0,0 0 0,1-20 0,-3 18 0,0-1 0,0 1 0,-1 0 0,-1 0 0,0 0 0,0 0 0,-2 1 0,1-1 0,-1 1 0,-1 0 0,0 0 0,0 1 0,-1 0 0,-1 0 0,-11-12 0,9 12 0,0 1 0,-1 0 0,-1 1 0,1 0 0,-1 1 0,0 0 0,-1 1 0,-16-6 0,22 9 0,0 1 0,0 0 0,-1 0 0,1 1 0,-1 0 0,1 0 0,-1 0 0,1 1 0,-1 0 0,1 1 0,-1 0 0,1 0 0,0 1 0,-1-1 0,1 2 0,-13 5 0,1 5-1365,7 1-5461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15:41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2147 24575,'0'2'0,"0"1"0,1-1 0,0 0 0,-1 0 0,1 1 0,1 2 0,1 3 0,0 1 0,-2-6 0,-1-1 0,1 1 0,0-1 0,-1 1 0,1-1 0,1 1 0,-1-1 0,2 4 0,-4-28 0,-71-210 0,-16-60 0,76 239 0,2-1 0,2 0 0,0-89 0,11 62-103,4 0 0,23-109 0,60-154-206,-65 261 309,4 2 0,42-82 0,-51 125 0,2 0 0,27-35 0,-30 49 0,1 1 0,1 1 0,39-33 0,-49 46 52,0 1-1,0 0 1,1 1-1,1 0 1,15-6-1,-22 11-33,-1 0 1,0 0-1,0 1 0,1 0 0,-1 0 0,1 0 0,-1 1 1,1 0-1,-1 0 0,1 0 0,0 1 0,-1 0 1,0 0-1,1 0 0,-1 1 0,6 2 0,-1 1-18,0 0 0,0 1 0,-1 0 0,10 8 0,32 33 0,-33-29 0,184 187 0,-21 17 0,2 64 0,-120-182 0,121 203 0,-26 15 0,-11 125 0,-142-430 0,1 1 0,0 0 0,13 23 0,-16-36 0,1 0 0,-1 0 0,1 0 0,0 0 0,0 0 0,1-1 0,0 1 0,-1-1 0,1-1 0,1 1 0,-1-1 0,0 1 0,12 3 0,-10-4 0,1-1 0,0 1 0,0-1 0,0-1 0,0 0 0,0 0 0,0-1 0,1 0 0,-1 0 0,0 0 0,0-1 0,0-1 0,12-3 0,-11 2 0,0 0 0,0-1 0,0 0 0,-1-1 0,0 0 0,0 0 0,0-1 0,0 0 0,-1 0 0,0-1 0,7-8 0,-1-1-1,-1 0 0,-1 0 0,-1-2 0,0 1 0,8-20 0,-8 10 6,-1 0 0,11-56 1,-11 23-45,-4 1 0,-3-107 1,-24-112-535,-18 3 655,25 184-123,12 70 51,-2-8 38,-1-50 1,6 77-15,0 0 0,0-1 1,0 1-1,0 0 1,1-1-1,-1 1 0,1 0 1,0 0-1,-1 0 1,1 0-1,0-1 0,0 1 1,0 0-1,3-3 0,-3 4-33,0 1 0,0-1-1,0 0 1,0 0 0,0 1-1,1-1 1,-1 0-1,0 1 1,0-1 0,1 1-1,-1 0 1,0-1-1,1 1 1,-1 0 0,1 0-1,-1 0 1,0 0-1,1 0 1,-1 0 0,0 0-1,1 0 1,-1 1-1,0-1 1,1 1 0,0 0-1,8 2 0,0 2 0,0-1 0,-1 1 0,0 1 0,0 0 0,0 0 0,10 10 0,53 56 0,-36-30 0,-1 2 0,28 47 0,49 101 0,-68-116 0,-1-3 0,4-3 0,55 64 0,-99-130 0,0 0 0,1 0 0,0-1 0,0 1 0,0-1 0,0 0 0,7 5 0,-9-8 0,-1 1 0,0-1 0,1 1 0,-1-1 0,1 0 0,-1 1 0,0-1 0,1 0 0,-1 0 0,1 0 0,-1 0 0,0 0 0,1 0 0,-1-1 0,1 1 0,-1 0 0,0-1 0,1 1 0,-1-1 0,0 1 0,1-1 0,-1 0 0,0 0 0,0 1 0,0-1 0,0 0 0,0 0 0,0 0 0,0 0 0,0 0 0,0 0 0,0-1 0,1-1 0,2-3 0,-1 0 0,1 0 0,-1-1 0,0 1 0,3-13 0,7-37 0,-10 38 0,28-148 0,16-81 0,-29 171 0,34-89 0,-42 138 0,2 1 0,26-44 0,-33 61 0,0 1 0,1 0 0,1 0 0,-1 1 0,1 0 0,1 0 0,-1 0 0,1 1 0,0 0 0,1 1 0,13-7 0,-18 10 0,0 1 0,1-1 0,-1 1 0,0 0 0,1 1 0,-1-1 0,1 1 0,-1 0 0,1 0 0,-1 0 0,1 1 0,-1-1 0,1 1 0,-1 0 0,0 1 0,1-1 0,-1 1 0,0 0 0,0 0 0,0 0 0,0 0 0,7 6 0,0 2 0,0 0 0,0 0 0,-1 1 0,0 1 0,13 20 0,13 25 0,31 71 0,-2-4 0,-37-75 0,45 60 0,-62-95 0,0-1 0,1 1 0,1-2 0,0 0 0,1 0 0,0-1 0,1-1 0,23 12 0,-33-19 0,0-1 0,1 0 0,-1 0 0,1 0 0,0-1 0,0 1 0,-1-1 0,1-1 0,10 1 0,-12-2 0,0 1 0,0-1 0,0 0 0,0 0 0,-1 0 0,1 0 0,0-1 0,-1 1 0,1-1 0,-1 0 0,1 0 0,-1-1 0,0 1 0,0-1 0,4-3 0,2-5 0,1 0 0,-2-1 0,1 0 0,-2-1 0,0 1 0,10-26 0,25-88 0,-29 82 0,-9 29 0,1 1 0,0-1 0,2 1 0,8-17 0,-12 27 0,-1 1 0,1-1 0,0 0 0,0 1 0,0 0 0,0-1 0,1 1 0,-1 0 0,1 1 0,0-1 0,-1 1 0,1 0 0,1 0 0,-1 0 0,0 0 0,0 1 0,1-1 0,8 0 0,-2 1 0,0 0 0,1 2 0,-1-1 0,0 1 0,0 1 0,18 5 0,0 2 0,35 15 0,-29-8 0,44 28 0,29 26 0,-59-37 0,-31-21 0,0-1 0,0-1 0,1-1 0,27 9 0,-33-14 0,0-1 0,0 0 0,0-1 0,0 0 0,1-1 0,-1 0 0,26-3 0,-13-2 0,0-1 0,44-14 0,46-27 0,-102 41 0,0 1 0,-1 0 0,1 0 0,1 1 0,17-1 0,72 2 0,-73 2 0,296-4 0,7 0 0,-157 4 0,-176 0 0,0 0 0,1 0 0,-1 0 0,0 0 0,0 0 0,1-1 0,-1 1 0,0 0 0,0-1 0,0 1 0,1-1 0,-1 1 0,0-1 0,0 0 0,0 1 0,0-1 0,0 0 0,0 0 0,1-1 0,-1 1 0,0 0 0,0 1 0,1-1 0,-1 1 0,0-1 0,0 1 0,1 0 0,1-1 0,5 0 0,35-21-1365,-33 18-5461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9:28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24575,'0'3'0,"1"0"0,-1 0 0,1 0 0,0 0 0,0 0 0,0 0 0,2 5 0,2 3 0,110 349-169,117 389-2415,0-48 2219,-226-684-5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9:2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0 340 24575,'0'0'0,"0"-2"0,10-4 0,27-7 0,38-7 0,47-6 0,46-3 0,38-1-2640,30 1 2640,13-2 0,4-2-3124,-5-1 3124,22-11 0,-35 4-2427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9:2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24575,'16'1'0,"-12"-1"0,0 1 0,0 1 0,0-1 0,0 1 0,0-1 0,-1 1 0,1 0 0,4 3 0,25 24 0,-31-28 0,20 21 4,-1 0 0,-1 2 0,-1 0 0,21 36-1,-8-4-130,27 64-1,-11-2-127,-5 1-1,31 146 0,22 254-157,-84-431-716,-5-24-4517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9:29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24575,'0'-2'0,"1"1"0,-1-1 0,1 1 0,-1 0 0,1-1 0,0 1 0,0 0 0,-1 0 0,1 0 0,0-1 0,0 1 0,0 0 0,2-1 0,1-3 0,28-30 0,2 0 0,70-54 0,-87 77 0,-1 1 0,35-16 0,-41 23 0,1 0 0,0 0 0,0 1 0,0 0 0,0 1 0,16-2 0,-23 4 0,0 0 0,-1 0 0,1 0 0,0 1 0,-1-1 0,1 1 0,0 0 0,-1 0 0,1 0 0,-1 0 0,5 3 0,-6-2 0,0-1 0,0 1 0,0-1 0,0 1 0,0 0 0,0 0 0,-1 0 0,1 0 0,-1 0 0,1 0 0,-1 0 0,0 0 0,0 1 0,0-1 0,0 0 0,0 1 0,0 2 0,0 2 0,0 0 0,-1 0 0,0 0 0,0 0 0,0 0 0,-1 0 0,0 0 0,-1 0 0,1-1 0,-1 1 0,-1 0 0,1-1 0,-1 0 0,0 1 0,-5 5 0,-3 7 0,-2-1 0,0-1 0,-26 26 0,1-6 60,-62 47 0,-52 23-1545,128-91-5341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9:29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24575,'0'0'0,"0"0"0,0 0 0,4-1 0,7-4 0,10-4 0,16-4 0,17-2 0,12 0 0,7 0 0,-6 5 0,-14 4-8191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6:29:29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B181-EF03-BF1E-24A1-3030FF09F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21E8C-A965-907D-83F2-B307D12B1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87F95-0554-1DC3-25E9-DC840F36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CEB87-46B4-CAE0-374F-14A03020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F166-B894-4D3A-1619-8551CA34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94E4-E625-0117-DF7B-A75EE725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86D29-AF9C-CBFF-E54E-BEE1022A4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8FB5F-9AE9-2C95-F404-6AA272B8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42261-2F5E-D043-4DBE-E0DEF42A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EF60-F08E-7151-C1E8-9AD3AD77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5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57077-0859-3C2D-FBA2-ABD53FDEF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F775D-0868-83AB-7D65-E5BE9D8B2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8B871-07E5-7D17-34E8-96FF5251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DAAF3-1586-72EA-8C85-F6D3CFFE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88D32-423B-D181-31D4-CC00E72A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74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1022-9CCD-2F34-536F-51D98CEBE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3F3D4-5600-337B-13EA-8B71FDAF3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F5403-3F78-BE72-ACE6-92553C4B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19D3E-ABA7-83AF-0CE0-8FCB6DD6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CB3DF-884A-087B-F002-4B58326F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70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C7C3-75CF-F996-122D-D98C80D9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6EBB9-0B31-8EFE-6AE4-D2E74DD42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7215E-C13B-CE73-A1D0-0E7B940A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6BF19-1427-35E3-C8F7-E4BD6F44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2ECEC-65F0-D071-1302-79D17E68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70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9E4E-6010-309F-14AE-0CD94EE5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2BFCE-4024-4FB6-FF82-CF05B2A8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9C8FC-18CF-622D-6108-BAB1A7C0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80EF8-6000-B5D3-E950-75693A4E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37625-705F-EA5F-3567-1493CE9D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4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532B-DAF4-CB2C-8B2A-9A93BABD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00A7F-CD0A-8A3E-73FF-B0AFF6EF7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B1423-9417-F746-08FE-1A0EF401F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AB416-1949-44E0-2CFB-0458225D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CAFB0-173F-659D-2F29-73EC901E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CA96E-B910-553C-677D-95F80258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92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88AC-D014-2C06-125C-09E623D7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C3EFB-DADF-7C77-C026-C5EE08FB7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63D83-1B29-AF24-A755-321438149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E7739-8513-FBEB-13A4-E777E693C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78AA0-BB15-4C8F-0A96-2CA64E9B2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39B7B-DC9F-897F-699E-3C4704818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47867-ADBC-02DA-621E-ABE1E49D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55CF1-F0C4-6524-532A-3A21AA5E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95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011A-20FA-A448-2983-E9E74851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FD1D9-5403-C2E4-2419-3F0A5AFC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16205-6428-FBC4-E11D-44EF5315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3BFAE-CC75-1885-FEA9-B8EF37A2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57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50027-5905-33F4-3D84-180C7770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C518-E5D8-EA24-7EAB-0E4E9560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0CDCB-2C84-BA1A-9A64-B6A820A2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5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10CA-9FA0-65A6-22C3-0E26BFA0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C992-A12F-E4B4-4691-AA7561724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21D0B-98C6-51C4-4411-032F3C0E9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0E8AE-8F5F-554F-165C-1873CD0D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4331E-2FED-9202-5D7C-BE158651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CB3DC-2D59-CB77-2BCA-93BC62CA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6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67C2-3F0D-BD6E-9524-A949A8A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747E4-F895-C907-9598-F5C55C2CA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EBD92-37CE-D3EA-0B1E-91224F7E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E98F-895A-490F-8587-8A1F57B6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54D47-A6DA-EE4C-1272-6420E7D9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63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2C19-2D8B-68B3-13FF-8A30676A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B2C7E-3520-03F3-E72E-1A018957C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8F1FE-72DF-A22F-B988-051ECA05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EE598-246A-BDA6-FAF8-C95D4FB0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BF3A-6C69-81AD-EC35-C76EFFFF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9444C-6E23-98A4-7D02-578DEDD1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966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3141-6D59-8FE4-9E03-CAB1F132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00B75-C4B6-F1B1-861E-80C0EC36C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7FC44-BC19-03D3-79A4-56A87B5E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66F6F-889F-5A47-AF34-345864E2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ADCE2-457C-B942-1099-FCB2AAD9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000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EF00D-2730-52EC-3077-B25ABB70C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2B110-0EAE-4C7E-B3AC-644B650F1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1461-DDBC-8C9D-2C36-A1393D41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66B75-9F02-19A3-17A9-81646AC0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DA303-E1E8-09E3-D4D6-F00C4844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D98E-F023-B474-98BE-911E4A15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3742D-4164-C33E-9BC1-D722B9B39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801F4-3FB2-EE82-8476-4427ECAC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F77CA-2E39-5F68-AFFE-2AE037A2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31A1-B82B-AF26-1F1B-7EAADDD6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9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38B0-CE2D-D380-6422-08663B42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2632-5BD5-D892-3A32-15D0B16D8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3F4A1-F849-DE23-3B72-E5DC08C81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54CE4-8BDE-A94A-416E-4F5A2DED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B3C7C-F7F9-8680-3867-068A37C5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71D58-DB0C-0841-A0BC-BDCA3F5F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9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51FC-0DEA-F46D-054A-8FA4DAF0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9D902-0243-2D20-88B0-76B1F17A3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73FB2-2677-726A-D8F7-DA5D58A36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4CDDB-DA5C-25D3-D5AE-1FAA8A80B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8AF36-2F8E-3B34-7869-807F671E0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1B285-0828-09C4-0E83-AEF39F6E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A5CC5-2FFF-D4BD-E088-AD98512F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B743E-82E1-D094-C915-FC23787C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9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87F9-9531-C8F3-7561-ABBD94DF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8E48D-A201-26B9-AD0C-A157A2A9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E0FA6-2486-AE29-F174-325BA6D9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F76E2-C666-74FC-305D-7167E707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8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1AB82-5000-9580-C92F-0DB3F5D8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25E88-94F9-366D-7124-0B8DC06B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FEE34-F696-8895-2E72-780028DA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4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D45-86E8-C9B2-8484-EC6EA133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DD809-8371-A5AD-3E60-6355AE906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2A2B4-C212-33B7-ED8B-4CAFA4DA0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CEC3D-BEE3-3D09-CC2F-5E81AF1E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046B2-3E0E-011B-3335-2C70DA56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E4CA7-D897-D981-87C4-555F9DD4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108E-5B1A-50AD-26D1-069519A2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8ED01-9C3D-FDCB-C9D0-B0018E4DE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16767-CE8D-BC15-7ADF-FC90B1493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CDA32-796D-31BC-28BC-90A0991F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8758C-F96A-734E-0A64-5967ED56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27006-16FE-0A0F-B85F-6378F819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7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2A64B-F37A-E3C4-F528-065E87CA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39224-6143-9F93-3BA6-F27BA2F27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C18C-6678-2103-E582-A286C35D8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86329-688E-422E-8587-541E5127DE3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DBFC8-8554-DA5F-5FC3-0B1C339A7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685C-45F4-1048-BE9D-7095C56F3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2B4A1-4396-46F5-A9AE-3662752D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2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C7D3E7-43E8-522A-17F6-8DA835EE5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59229-DC71-7183-A9F6-BE869999C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405D-1DFE-B30F-8D4B-E186FF32C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63C41-4CFE-4EFD-B832-6967DA0B5F8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5D79A-8171-B8AD-3564-2504CAC09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B8DA9-0B21-8FC9-A526-7E72BA0A6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6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51.xml"/><Relationship Id="rId21" Type="http://schemas.openxmlformats.org/officeDocument/2006/relationships/image" Target="../media/image939.png"/><Relationship Id="rId42" Type="http://schemas.openxmlformats.org/officeDocument/2006/relationships/customXml" Target="../ink/ink1013.xml"/><Relationship Id="rId63" Type="http://schemas.openxmlformats.org/officeDocument/2006/relationships/image" Target="../media/image960.png"/><Relationship Id="rId84" Type="http://schemas.openxmlformats.org/officeDocument/2006/relationships/image" Target="../media/image970.png"/><Relationship Id="rId138" Type="http://schemas.openxmlformats.org/officeDocument/2006/relationships/customXml" Target="../ink/ink1062.xml"/><Relationship Id="rId159" Type="http://schemas.openxmlformats.org/officeDocument/2006/relationships/customXml" Target="../ink/ink1073.xml"/><Relationship Id="rId170" Type="http://schemas.openxmlformats.org/officeDocument/2006/relationships/image" Target="../media/image1009.png"/><Relationship Id="rId191" Type="http://schemas.openxmlformats.org/officeDocument/2006/relationships/customXml" Target="../ink/ink1090.xml"/><Relationship Id="rId107" Type="http://schemas.openxmlformats.org/officeDocument/2006/relationships/customXml" Target="../ink/ink1046.xml"/><Relationship Id="rId11" Type="http://schemas.openxmlformats.org/officeDocument/2006/relationships/image" Target="../media/image936.png"/><Relationship Id="rId32" Type="http://schemas.openxmlformats.org/officeDocument/2006/relationships/customXml" Target="../ink/ink1008.xml"/><Relationship Id="rId53" Type="http://schemas.openxmlformats.org/officeDocument/2006/relationships/image" Target="../media/image955.png"/><Relationship Id="rId74" Type="http://schemas.openxmlformats.org/officeDocument/2006/relationships/image" Target="../media/image965.png"/><Relationship Id="rId128" Type="http://schemas.openxmlformats.org/officeDocument/2006/relationships/image" Target="../media/image990.png"/><Relationship Id="rId149" Type="http://schemas.openxmlformats.org/officeDocument/2006/relationships/image" Target="../media/image999.png"/><Relationship Id="rId5" Type="http://schemas.openxmlformats.org/officeDocument/2006/relationships/image" Target="../media/image933.png"/><Relationship Id="rId95" Type="http://schemas.openxmlformats.org/officeDocument/2006/relationships/customXml" Target="../ink/ink1040.xml"/><Relationship Id="rId160" Type="http://schemas.openxmlformats.org/officeDocument/2006/relationships/image" Target="../media/image1004.png"/><Relationship Id="rId181" Type="http://schemas.openxmlformats.org/officeDocument/2006/relationships/image" Target="../media/image1014.png"/><Relationship Id="rId22" Type="http://schemas.openxmlformats.org/officeDocument/2006/relationships/customXml" Target="../ink/ink1003.xml"/><Relationship Id="rId43" Type="http://schemas.openxmlformats.org/officeDocument/2006/relationships/image" Target="../media/image950.png"/><Relationship Id="rId64" Type="http://schemas.openxmlformats.org/officeDocument/2006/relationships/customXml" Target="../ink/ink1024.xml"/><Relationship Id="rId118" Type="http://schemas.openxmlformats.org/officeDocument/2006/relationships/image" Target="../media/image985.png"/><Relationship Id="rId139" Type="http://schemas.openxmlformats.org/officeDocument/2006/relationships/image" Target="../media/image995.png"/><Relationship Id="rId85" Type="http://schemas.openxmlformats.org/officeDocument/2006/relationships/customXml" Target="../ink/ink1035.xml"/><Relationship Id="rId150" Type="http://schemas.openxmlformats.org/officeDocument/2006/relationships/customXml" Target="../ink/ink1068.xml"/><Relationship Id="rId171" Type="http://schemas.openxmlformats.org/officeDocument/2006/relationships/customXml" Target="../ink/ink1079.xml"/><Relationship Id="rId192" Type="http://schemas.openxmlformats.org/officeDocument/2006/relationships/image" Target="../media/image1019.png"/><Relationship Id="rId12" Type="http://schemas.openxmlformats.org/officeDocument/2006/relationships/customXml" Target="../ink/ink998.xml"/><Relationship Id="rId33" Type="http://schemas.openxmlformats.org/officeDocument/2006/relationships/image" Target="../media/image945.png"/><Relationship Id="rId108" Type="http://schemas.openxmlformats.org/officeDocument/2006/relationships/image" Target="../media/image980.png"/><Relationship Id="rId129" Type="http://schemas.openxmlformats.org/officeDocument/2006/relationships/customXml" Target="../ink/ink1057.xml"/><Relationship Id="rId54" Type="http://schemas.openxmlformats.org/officeDocument/2006/relationships/customXml" Target="../ink/ink1019.xml"/><Relationship Id="rId75" Type="http://schemas.openxmlformats.org/officeDocument/2006/relationships/customXml" Target="../ink/ink1030.xml"/><Relationship Id="rId96" Type="http://schemas.openxmlformats.org/officeDocument/2006/relationships/image" Target="../media/image974.png"/><Relationship Id="rId140" Type="http://schemas.openxmlformats.org/officeDocument/2006/relationships/customXml" Target="../ink/ink1063.xml"/><Relationship Id="rId161" Type="http://schemas.openxmlformats.org/officeDocument/2006/relationships/customXml" Target="../ink/ink1074.xml"/><Relationship Id="rId182" Type="http://schemas.openxmlformats.org/officeDocument/2006/relationships/customXml" Target="../ink/ink1085.xml"/><Relationship Id="rId6" Type="http://schemas.openxmlformats.org/officeDocument/2006/relationships/customXml" Target="../ink/ink995.xml"/><Relationship Id="rId23" Type="http://schemas.openxmlformats.org/officeDocument/2006/relationships/image" Target="../media/image940.png"/><Relationship Id="rId119" Type="http://schemas.openxmlformats.org/officeDocument/2006/relationships/customXml" Target="../ink/ink1052.xml"/><Relationship Id="rId44" Type="http://schemas.openxmlformats.org/officeDocument/2006/relationships/customXml" Target="../ink/ink1014.xml"/><Relationship Id="rId65" Type="http://schemas.openxmlformats.org/officeDocument/2006/relationships/image" Target="../media/image961.png"/><Relationship Id="rId86" Type="http://schemas.openxmlformats.org/officeDocument/2006/relationships/image" Target="../media/image971.png"/><Relationship Id="rId130" Type="http://schemas.openxmlformats.org/officeDocument/2006/relationships/image" Target="../media/image991.png"/><Relationship Id="rId151" Type="http://schemas.openxmlformats.org/officeDocument/2006/relationships/image" Target="../media/image1000.png"/><Relationship Id="rId172" Type="http://schemas.openxmlformats.org/officeDocument/2006/relationships/image" Target="../media/image1010.png"/><Relationship Id="rId193" Type="http://schemas.openxmlformats.org/officeDocument/2006/relationships/customXml" Target="../ink/ink1091.xml"/><Relationship Id="rId13" Type="http://schemas.openxmlformats.org/officeDocument/2006/relationships/image" Target="../media/image937.png"/><Relationship Id="rId109" Type="http://schemas.openxmlformats.org/officeDocument/2006/relationships/customXml" Target="../ink/ink1047.xml"/><Relationship Id="rId34" Type="http://schemas.openxmlformats.org/officeDocument/2006/relationships/customXml" Target="../ink/ink1009.xml"/><Relationship Id="rId50" Type="http://schemas.openxmlformats.org/officeDocument/2006/relationships/customXml" Target="../ink/ink1017.xml"/><Relationship Id="rId55" Type="http://schemas.openxmlformats.org/officeDocument/2006/relationships/image" Target="../media/image956.png"/><Relationship Id="rId76" Type="http://schemas.openxmlformats.org/officeDocument/2006/relationships/image" Target="../media/image966.png"/><Relationship Id="rId97" Type="http://schemas.openxmlformats.org/officeDocument/2006/relationships/customXml" Target="../ink/ink1041.xml"/><Relationship Id="rId104" Type="http://schemas.openxmlformats.org/officeDocument/2006/relationships/image" Target="../media/image978.png"/><Relationship Id="rId120" Type="http://schemas.openxmlformats.org/officeDocument/2006/relationships/image" Target="../media/image986.png"/><Relationship Id="rId125" Type="http://schemas.openxmlformats.org/officeDocument/2006/relationships/customXml" Target="../ink/ink1055.xml"/><Relationship Id="rId141" Type="http://schemas.openxmlformats.org/officeDocument/2006/relationships/image" Target="../media/image996.png"/><Relationship Id="rId146" Type="http://schemas.openxmlformats.org/officeDocument/2006/relationships/customXml" Target="../ink/ink1066.xml"/><Relationship Id="rId167" Type="http://schemas.openxmlformats.org/officeDocument/2006/relationships/customXml" Target="../ink/ink1077.xml"/><Relationship Id="rId188" Type="http://schemas.openxmlformats.org/officeDocument/2006/relationships/customXml" Target="../ink/ink1088.xml"/><Relationship Id="rId7" Type="http://schemas.openxmlformats.org/officeDocument/2006/relationships/image" Target="../media/image934.png"/><Relationship Id="rId71" Type="http://schemas.openxmlformats.org/officeDocument/2006/relationships/customXml" Target="../ink/ink1028.xml"/><Relationship Id="rId92" Type="http://schemas.openxmlformats.org/officeDocument/2006/relationships/image" Target="../media/image155.png"/><Relationship Id="rId162" Type="http://schemas.openxmlformats.org/officeDocument/2006/relationships/image" Target="../media/image1005.png"/><Relationship Id="rId183" Type="http://schemas.openxmlformats.org/officeDocument/2006/relationships/image" Target="../media/image1015.png"/><Relationship Id="rId2" Type="http://schemas.openxmlformats.org/officeDocument/2006/relationships/customXml" Target="../ink/ink993.xml"/><Relationship Id="rId29" Type="http://schemas.openxmlformats.org/officeDocument/2006/relationships/image" Target="../media/image943.png"/><Relationship Id="rId24" Type="http://schemas.openxmlformats.org/officeDocument/2006/relationships/customXml" Target="../ink/ink1004.xml"/><Relationship Id="rId40" Type="http://schemas.openxmlformats.org/officeDocument/2006/relationships/customXml" Target="../ink/ink1012.xml"/><Relationship Id="rId45" Type="http://schemas.openxmlformats.org/officeDocument/2006/relationships/image" Target="../media/image951.png"/><Relationship Id="rId66" Type="http://schemas.openxmlformats.org/officeDocument/2006/relationships/customXml" Target="../ink/ink1025.xml"/><Relationship Id="rId87" Type="http://schemas.openxmlformats.org/officeDocument/2006/relationships/customXml" Target="../ink/ink1036.xml"/><Relationship Id="rId110" Type="http://schemas.openxmlformats.org/officeDocument/2006/relationships/image" Target="../media/image981.png"/><Relationship Id="rId115" Type="http://schemas.openxmlformats.org/officeDocument/2006/relationships/customXml" Target="../ink/ink1050.xml"/><Relationship Id="rId131" Type="http://schemas.openxmlformats.org/officeDocument/2006/relationships/customXml" Target="../ink/ink1058.xml"/><Relationship Id="rId136" Type="http://schemas.openxmlformats.org/officeDocument/2006/relationships/customXml" Target="../ink/ink1061.xml"/><Relationship Id="rId157" Type="http://schemas.openxmlformats.org/officeDocument/2006/relationships/customXml" Target="../ink/ink1072.xml"/><Relationship Id="rId178" Type="http://schemas.openxmlformats.org/officeDocument/2006/relationships/customXml" Target="../ink/ink1083.xml"/><Relationship Id="rId61" Type="http://schemas.openxmlformats.org/officeDocument/2006/relationships/image" Target="../media/image959.png"/><Relationship Id="rId82" Type="http://schemas.openxmlformats.org/officeDocument/2006/relationships/image" Target="../media/image969.png"/><Relationship Id="rId152" Type="http://schemas.openxmlformats.org/officeDocument/2006/relationships/customXml" Target="../ink/ink1069.xml"/><Relationship Id="rId173" Type="http://schemas.openxmlformats.org/officeDocument/2006/relationships/customXml" Target="../ink/ink1080.xml"/><Relationship Id="rId194" Type="http://schemas.openxmlformats.org/officeDocument/2006/relationships/image" Target="../media/image1020.png"/><Relationship Id="rId19" Type="http://schemas.openxmlformats.org/officeDocument/2006/relationships/image" Target="../media/image192.png"/><Relationship Id="rId14" Type="http://schemas.openxmlformats.org/officeDocument/2006/relationships/customXml" Target="../ink/ink999.xml"/><Relationship Id="rId30" Type="http://schemas.openxmlformats.org/officeDocument/2006/relationships/customXml" Target="../ink/ink1007.xml"/><Relationship Id="rId35" Type="http://schemas.openxmlformats.org/officeDocument/2006/relationships/image" Target="../media/image946.png"/><Relationship Id="rId56" Type="http://schemas.openxmlformats.org/officeDocument/2006/relationships/customXml" Target="../ink/ink1020.xml"/><Relationship Id="rId77" Type="http://schemas.openxmlformats.org/officeDocument/2006/relationships/customXml" Target="../ink/ink1031.xml"/><Relationship Id="rId100" Type="http://schemas.openxmlformats.org/officeDocument/2006/relationships/image" Target="../media/image976.png"/><Relationship Id="rId105" Type="http://schemas.openxmlformats.org/officeDocument/2006/relationships/customXml" Target="../ink/ink1045.xml"/><Relationship Id="rId126" Type="http://schemas.openxmlformats.org/officeDocument/2006/relationships/image" Target="../media/image989.png"/><Relationship Id="rId147" Type="http://schemas.openxmlformats.org/officeDocument/2006/relationships/image" Target="../media/image998.png"/><Relationship Id="rId168" Type="http://schemas.openxmlformats.org/officeDocument/2006/relationships/image" Target="../media/image1008.png"/><Relationship Id="rId8" Type="http://schemas.openxmlformats.org/officeDocument/2006/relationships/customXml" Target="../ink/ink996.xml"/><Relationship Id="rId51" Type="http://schemas.openxmlformats.org/officeDocument/2006/relationships/image" Target="../media/image954.png"/><Relationship Id="rId72" Type="http://schemas.openxmlformats.org/officeDocument/2006/relationships/image" Target="../media/image964.png"/><Relationship Id="rId93" Type="http://schemas.openxmlformats.org/officeDocument/2006/relationships/customXml" Target="../ink/ink1039.xml"/><Relationship Id="rId98" Type="http://schemas.openxmlformats.org/officeDocument/2006/relationships/image" Target="../media/image975.png"/><Relationship Id="rId121" Type="http://schemas.openxmlformats.org/officeDocument/2006/relationships/customXml" Target="../ink/ink1053.xml"/><Relationship Id="rId142" Type="http://schemas.openxmlformats.org/officeDocument/2006/relationships/customXml" Target="../ink/ink1064.xml"/><Relationship Id="rId163" Type="http://schemas.openxmlformats.org/officeDocument/2006/relationships/customXml" Target="../ink/ink1075.xml"/><Relationship Id="rId184" Type="http://schemas.openxmlformats.org/officeDocument/2006/relationships/customXml" Target="../ink/ink1086.xml"/><Relationship Id="rId189" Type="http://schemas.openxmlformats.org/officeDocument/2006/relationships/image" Target="../media/image1018.png"/><Relationship Id="rId3" Type="http://schemas.openxmlformats.org/officeDocument/2006/relationships/image" Target="../media/image932.png"/><Relationship Id="rId25" Type="http://schemas.openxmlformats.org/officeDocument/2006/relationships/image" Target="../media/image941.png"/><Relationship Id="rId46" Type="http://schemas.openxmlformats.org/officeDocument/2006/relationships/customXml" Target="../ink/ink1015.xml"/><Relationship Id="rId67" Type="http://schemas.openxmlformats.org/officeDocument/2006/relationships/image" Target="../media/image962.png"/><Relationship Id="rId116" Type="http://schemas.openxmlformats.org/officeDocument/2006/relationships/image" Target="../media/image984.png"/><Relationship Id="rId137" Type="http://schemas.openxmlformats.org/officeDocument/2006/relationships/image" Target="../media/image994.png"/><Relationship Id="rId158" Type="http://schemas.openxmlformats.org/officeDocument/2006/relationships/image" Target="../media/image1003.png"/><Relationship Id="rId20" Type="http://schemas.openxmlformats.org/officeDocument/2006/relationships/customXml" Target="../ink/ink1002.xml"/><Relationship Id="rId41" Type="http://schemas.openxmlformats.org/officeDocument/2006/relationships/image" Target="../media/image949.png"/><Relationship Id="rId62" Type="http://schemas.openxmlformats.org/officeDocument/2006/relationships/customXml" Target="../ink/ink1023.xml"/><Relationship Id="rId83" Type="http://schemas.openxmlformats.org/officeDocument/2006/relationships/customXml" Target="../ink/ink1034.xml"/><Relationship Id="rId88" Type="http://schemas.openxmlformats.org/officeDocument/2006/relationships/image" Target="../media/image972.png"/><Relationship Id="rId111" Type="http://schemas.openxmlformats.org/officeDocument/2006/relationships/customXml" Target="../ink/ink1048.xml"/><Relationship Id="rId132" Type="http://schemas.openxmlformats.org/officeDocument/2006/relationships/customXml" Target="../ink/ink1059.xml"/><Relationship Id="rId153" Type="http://schemas.openxmlformats.org/officeDocument/2006/relationships/customXml" Target="../ink/ink1070.xml"/><Relationship Id="rId174" Type="http://schemas.openxmlformats.org/officeDocument/2006/relationships/image" Target="../media/image1011.png"/><Relationship Id="rId179" Type="http://schemas.openxmlformats.org/officeDocument/2006/relationships/image" Target="../media/image1013.png"/><Relationship Id="rId190" Type="http://schemas.openxmlformats.org/officeDocument/2006/relationships/customXml" Target="../ink/ink1089.xml"/><Relationship Id="rId15" Type="http://schemas.openxmlformats.org/officeDocument/2006/relationships/image" Target="../media/image60.png"/><Relationship Id="rId36" Type="http://schemas.openxmlformats.org/officeDocument/2006/relationships/customXml" Target="../ink/ink1010.xml"/><Relationship Id="rId57" Type="http://schemas.openxmlformats.org/officeDocument/2006/relationships/image" Target="../media/image957.png"/><Relationship Id="rId106" Type="http://schemas.openxmlformats.org/officeDocument/2006/relationships/image" Target="../media/image979.png"/><Relationship Id="rId127" Type="http://schemas.openxmlformats.org/officeDocument/2006/relationships/customXml" Target="../ink/ink1056.xml"/><Relationship Id="rId10" Type="http://schemas.openxmlformats.org/officeDocument/2006/relationships/customXml" Target="../ink/ink997.xml"/><Relationship Id="rId31" Type="http://schemas.openxmlformats.org/officeDocument/2006/relationships/image" Target="../media/image944.png"/><Relationship Id="rId52" Type="http://schemas.openxmlformats.org/officeDocument/2006/relationships/customXml" Target="../ink/ink1018.xml"/><Relationship Id="rId73" Type="http://schemas.openxmlformats.org/officeDocument/2006/relationships/customXml" Target="../ink/ink1029.xml"/><Relationship Id="rId78" Type="http://schemas.openxmlformats.org/officeDocument/2006/relationships/image" Target="../media/image967.png"/><Relationship Id="rId94" Type="http://schemas.openxmlformats.org/officeDocument/2006/relationships/image" Target="../media/image973.png"/><Relationship Id="rId99" Type="http://schemas.openxmlformats.org/officeDocument/2006/relationships/customXml" Target="../ink/ink1042.xml"/><Relationship Id="rId101" Type="http://schemas.openxmlformats.org/officeDocument/2006/relationships/customXml" Target="../ink/ink1043.xml"/><Relationship Id="rId122" Type="http://schemas.openxmlformats.org/officeDocument/2006/relationships/image" Target="../media/image987.png"/><Relationship Id="rId143" Type="http://schemas.openxmlformats.org/officeDocument/2006/relationships/image" Target="../media/image997.png"/><Relationship Id="rId148" Type="http://schemas.openxmlformats.org/officeDocument/2006/relationships/customXml" Target="../ink/ink1067.xml"/><Relationship Id="rId164" Type="http://schemas.openxmlformats.org/officeDocument/2006/relationships/image" Target="../media/image1006.png"/><Relationship Id="rId169" Type="http://schemas.openxmlformats.org/officeDocument/2006/relationships/customXml" Target="../ink/ink1078.xml"/><Relationship Id="rId185" Type="http://schemas.openxmlformats.org/officeDocument/2006/relationships/image" Target="../media/image1016.png"/><Relationship Id="rId4" Type="http://schemas.openxmlformats.org/officeDocument/2006/relationships/customXml" Target="../ink/ink994.xml"/><Relationship Id="rId9" Type="http://schemas.openxmlformats.org/officeDocument/2006/relationships/image" Target="../media/image935.png"/><Relationship Id="rId180" Type="http://schemas.openxmlformats.org/officeDocument/2006/relationships/customXml" Target="../ink/ink1084.xml"/><Relationship Id="rId26" Type="http://schemas.openxmlformats.org/officeDocument/2006/relationships/customXml" Target="../ink/ink1005.xml"/><Relationship Id="rId47" Type="http://schemas.openxmlformats.org/officeDocument/2006/relationships/image" Target="../media/image952.png"/><Relationship Id="rId68" Type="http://schemas.openxmlformats.org/officeDocument/2006/relationships/customXml" Target="../ink/ink1026.xml"/><Relationship Id="rId89" Type="http://schemas.openxmlformats.org/officeDocument/2006/relationships/customXml" Target="../ink/ink1037.xml"/><Relationship Id="rId112" Type="http://schemas.openxmlformats.org/officeDocument/2006/relationships/image" Target="../media/image982.png"/><Relationship Id="rId133" Type="http://schemas.openxmlformats.org/officeDocument/2006/relationships/image" Target="../media/image992.png"/><Relationship Id="rId154" Type="http://schemas.openxmlformats.org/officeDocument/2006/relationships/image" Target="../media/image1001.png"/><Relationship Id="rId175" Type="http://schemas.openxmlformats.org/officeDocument/2006/relationships/customXml" Target="../ink/ink1081.xml"/><Relationship Id="rId16" Type="http://schemas.openxmlformats.org/officeDocument/2006/relationships/customXml" Target="../ink/ink1000.xml"/><Relationship Id="rId37" Type="http://schemas.openxmlformats.org/officeDocument/2006/relationships/image" Target="../media/image947.png"/><Relationship Id="rId58" Type="http://schemas.openxmlformats.org/officeDocument/2006/relationships/customXml" Target="../ink/ink1021.xml"/><Relationship Id="rId79" Type="http://schemas.openxmlformats.org/officeDocument/2006/relationships/customXml" Target="../ink/ink1032.xml"/><Relationship Id="rId102" Type="http://schemas.openxmlformats.org/officeDocument/2006/relationships/image" Target="../media/image977.png"/><Relationship Id="rId123" Type="http://schemas.openxmlformats.org/officeDocument/2006/relationships/customXml" Target="../ink/ink1054.xml"/><Relationship Id="rId144" Type="http://schemas.openxmlformats.org/officeDocument/2006/relationships/customXml" Target="../ink/ink1065.xml"/><Relationship Id="rId90" Type="http://schemas.openxmlformats.org/officeDocument/2006/relationships/image" Target="../media/image230.png"/><Relationship Id="rId165" Type="http://schemas.openxmlformats.org/officeDocument/2006/relationships/customXml" Target="../ink/ink1076.xml"/><Relationship Id="rId186" Type="http://schemas.openxmlformats.org/officeDocument/2006/relationships/customXml" Target="../ink/ink1087.xml"/><Relationship Id="rId27" Type="http://schemas.openxmlformats.org/officeDocument/2006/relationships/image" Target="../media/image942.png"/><Relationship Id="rId48" Type="http://schemas.openxmlformats.org/officeDocument/2006/relationships/customXml" Target="../ink/ink1016.xml"/><Relationship Id="rId69" Type="http://schemas.openxmlformats.org/officeDocument/2006/relationships/image" Target="../media/image963.png"/><Relationship Id="rId113" Type="http://schemas.openxmlformats.org/officeDocument/2006/relationships/customXml" Target="../ink/ink1049.xml"/><Relationship Id="rId134" Type="http://schemas.openxmlformats.org/officeDocument/2006/relationships/customXml" Target="../ink/ink1060.xml"/><Relationship Id="rId80" Type="http://schemas.openxmlformats.org/officeDocument/2006/relationships/image" Target="../media/image968.png"/><Relationship Id="rId155" Type="http://schemas.openxmlformats.org/officeDocument/2006/relationships/customXml" Target="../ink/ink1071.xml"/><Relationship Id="rId176" Type="http://schemas.openxmlformats.org/officeDocument/2006/relationships/customXml" Target="../ink/ink1082.xml"/><Relationship Id="rId17" Type="http://schemas.openxmlformats.org/officeDocument/2006/relationships/image" Target="../media/image938.png"/><Relationship Id="rId38" Type="http://schemas.openxmlformats.org/officeDocument/2006/relationships/customXml" Target="../ink/ink1011.xml"/><Relationship Id="rId59" Type="http://schemas.openxmlformats.org/officeDocument/2006/relationships/image" Target="../media/image958.png"/><Relationship Id="rId103" Type="http://schemas.openxmlformats.org/officeDocument/2006/relationships/customXml" Target="../ink/ink1044.xml"/><Relationship Id="rId124" Type="http://schemas.openxmlformats.org/officeDocument/2006/relationships/image" Target="../media/image988.png"/><Relationship Id="rId70" Type="http://schemas.openxmlformats.org/officeDocument/2006/relationships/customXml" Target="../ink/ink1027.xml"/><Relationship Id="rId91" Type="http://schemas.openxmlformats.org/officeDocument/2006/relationships/customXml" Target="../ink/ink1038.xml"/><Relationship Id="rId145" Type="http://schemas.openxmlformats.org/officeDocument/2006/relationships/image" Target="../media/image249.png"/><Relationship Id="rId166" Type="http://schemas.openxmlformats.org/officeDocument/2006/relationships/image" Target="../media/image1007.png"/><Relationship Id="rId187" Type="http://schemas.openxmlformats.org/officeDocument/2006/relationships/image" Target="../media/image1017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006.xml"/><Relationship Id="rId49" Type="http://schemas.openxmlformats.org/officeDocument/2006/relationships/image" Target="../media/image953.png"/><Relationship Id="rId114" Type="http://schemas.openxmlformats.org/officeDocument/2006/relationships/image" Target="../media/image983.png"/><Relationship Id="rId60" Type="http://schemas.openxmlformats.org/officeDocument/2006/relationships/customXml" Target="../ink/ink1022.xml"/><Relationship Id="rId81" Type="http://schemas.openxmlformats.org/officeDocument/2006/relationships/customXml" Target="../ink/ink1033.xml"/><Relationship Id="rId135" Type="http://schemas.openxmlformats.org/officeDocument/2006/relationships/image" Target="../media/image993.png"/><Relationship Id="rId156" Type="http://schemas.openxmlformats.org/officeDocument/2006/relationships/image" Target="../media/image1002.png"/><Relationship Id="rId177" Type="http://schemas.openxmlformats.org/officeDocument/2006/relationships/image" Target="../media/image1012.png"/><Relationship Id="rId18" Type="http://schemas.openxmlformats.org/officeDocument/2006/relationships/customXml" Target="../ink/ink1001.xml"/><Relationship Id="rId39" Type="http://schemas.openxmlformats.org/officeDocument/2006/relationships/image" Target="../media/image948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76.png"/><Relationship Id="rId21" Type="http://schemas.openxmlformats.org/officeDocument/2006/relationships/image" Target="../media/image1029.png"/><Relationship Id="rId42" Type="http://schemas.openxmlformats.org/officeDocument/2006/relationships/customXml" Target="../ink/ink1112.xml"/><Relationship Id="rId63" Type="http://schemas.openxmlformats.org/officeDocument/2006/relationships/image" Target="../media/image1049.png"/><Relationship Id="rId84" Type="http://schemas.openxmlformats.org/officeDocument/2006/relationships/customXml" Target="../ink/ink1133.xml"/><Relationship Id="rId138" Type="http://schemas.openxmlformats.org/officeDocument/2006/relationships/customXml" Target="../ink/ink1160.xml"/><Relationship Id="rId159" Type="http://schemas.openxmlformats.org/officeDocument/2006/relationships/image" Target="../media/image1097.png"/><Relationship Id="rId170" Type="http://schemas.openxmlformats.org/officeDocument/2006/relationships/customXml" Target="../ink/ink1176.xml"/><Relationship Id="rId107" Type="http://schemas.openxmlformats.org/officeDocument/2006/relationships/image" Target="../media/image1071.png"/><Relationship Id="rId11" Type="http://schemas.openxmlformats.org/officeDocument/2006/relationships/image" Target="../media/image560.png"/><Relationship Id="rId32" Type="http://schemas.openxmlformats.org/officeDocument/2006/relationships/customXml" Target="../ink/ink1107.xml"/><Relationship Id="rId53" Type="http://schemas.openxmlformats.org/officeDocument/2006/relationships/image" Target="../media/image1044.png"/><Relationship Id="rId74" Type="http://schemas.openxmlformats.org/officeDocument/2006/relationships/customXml" Target="../ink/ink1128.xml"/><Relationship Id="rId128" Type="http://schemas.openxmlformats.org/officeDocument/2006/relationships/customXml" Target="../ink/ink1155.xml"/><Relationship Id="rId149" Type="http://schemas.openxmlformats.org/officeDocument/2006/relationships/image" Target="../media/image1092.png"/><Relationship Id="rId5" Type="http://schemas.openxmlformats.org/officeDocument/2006/relationships/image" Target="../media/image1022.png"/><Relationship Id="rId95" Type="http://schemas.openxmlformats.org/officeDocument/2006/relationships/image" Target="../media/image1065.png"/><Relationship Id="rId160" Type="http://schemas.openxmlformats.org/officeDocument/2006/relationships/customXml" Target="../ink/ink1171.xml"/><Relationship Id="rId181" Type="http://schemas.openxmlformats.org/officeDocument/2006/relationships/image" Target="../media/image1108.png"/><Relationship Id="rId22" Type="http://schemas.openxmlformats.org/officeDocument/2006/relationships/customXml" Target="../ink/ink1102.xml"/><Relationship Id="rId43" Type="http://schemas.openxmlformats.org/officeDocument/2006/relationships/image" Target="../media/image1039.png"/><Relationship Id="rId64" Type="http://schemas.openxmlformats.org/officeDocument/2006/relationships/customXml" Target="../ink/ink1123.xml"/><Relationship Id="rId118" Type="http://schemas.openxmlformats.org/officeDocument/2006/relationships/customXml" Target="../ink/ink1150.xml"/><Relationship Id="rId139" Type="http://schemas.openxmlformats.org/officeDocument/2006/relationships/image" Target="../media/image1087.png"/><Relationship Id="rId85" Type="http://schemas.openxmlformats.org/officeDocument/2006/relationships/image" Target="../media/image1060.png"/><Relationship Id="rId150" Type="http://schemas.openxmlformats.org/officeDocument/2006/relationships/customXml" Target="../ink/ink1166.xml"/><Relationship Id="rId171" Type="http://schemas.openxmlformats.org/officeDocument/2006/relationships/image" Target="../media/image1103.png"/><Relationship Id="rId12" Type="http://schemas.openxmlformats.org/officeDocument/2006/relationships/customXml" Target="../ink/ink1097.xml"/><Relationship Id="rId33" Type="http://schemas.openxmlformats.org/officeDocument/2006/relationships/image" Target="../media/image1034.png"/><Relationship Id="rId108" Type="http://schemas.openxmlformats.org/officeDocument/2006/relationships/customXml" Target="../ink/ink1145.xml"/><Relationship Id="rId129" Type="http://schemas.openxmlformats.org/officeDocument/2006/relationships/image" Target="../media/image1082.png"/><Relationship Id="rId54" Type="http://schemas.openxmlformats.org/officeDocument/2006/relationships/customXml" Target="../ink/ink1118.xml"/><Relationship Id="rId75" Type="http://schemas.openxmlformats.org/officeDocument/2006/relationships/image" Target="../media/image1055.png"/><Relationship Id="rId96" Type="http://schemas.openxmlformats.org/officeDocument/2006/relationships/customXml" Target="../ink/ink1139.xml"/><Relationship Id="rId140" Type="http://schemas.openxmlformats.org/officeDocument/2006/relationships/customXml" Target="../ink/ink1161.xml"/><Relationship Id="rId161" Type="http://schemas.openxmlformats.org/officeDocument/2006/relationships/image" Target="../media/image1098.png"/><Relationship Id="rId182" Type="http://schemas.openxmlformats.org/officeDocument/2006/relationships/customXml" Target="../ink/ink1182.xml"/><Relationship Id="rId6" Type="http://schemas.openxmlformats.org/officeDocument/2006/relationships/customXml" Target="../ink/ink1094.xml"/><Relationship Id="rId23" Type="http://schemas.openxmlformats.org/officeDocument/2006/relationships/image" Target="../media/image1030.png"/><Relationship Id="rId119" Type="http://schemas.openxmlformats.org/officeDocument/2006/relationships/image" Target="../media/image1077.png"/><Relationship Id="rId44" Type="http://schemas.openxmlformats.org/officeDocument/2006/relationships/customXml" Target="../ink/ink1113.xml"/><Relationship Id="rId60" Type="http://schemas.openxmlformats.org/officeDocument/2006/relationships/customXml" Target="../ink/ink1121.xml"/><Relationship Id="rId65" Type="http://schemas.openxmlformats.org/officeDocument/2006/relationships/image" Target="../media/image1050.png"/><Relationship Id="rId81" Type="http://schemas.openxmlformats.org/officeDocument/2006/relationships/image" Target="../media/image1058.png"/><Relationship Id="rId86" Type="http://schemas.openxmlformats.org/officeDocument/2006/relationships/customXml" Target="../ink/ink1134.xml"/><Relationship Id="rId130" Type="http://schemas.openxmlformats.org/officeDocument/2006/relationships/customXml" Target="../ink/ink1156.xml"/><Relationship Id="rId135" Type="http://schemas.openxmlformats.org/officeDocument/2006/relationships/image" Target="../media/image1085.png"/><Relationship Id="rId151" Type="http://schemas.openxmlformats.org/officeDocument/2006/relationships/image" Target="../media/image1093.png"/><Relationship Id="rId156" Type="http://schemas.openxmlformats.org/officeDocument/2006/relationships/customXml" Target="../ink/ink1169.xml"/><Relationship Id="rId177" Type="http://schemas.openxmlformats.org/officeDocument/2006/relationships/image" Target="../media/image1106.png"/><Relationship Id="rId172" Type="http://schemas.openxmlformats.org/officeDocument/2006/relationships/customXml" Target="../ink/ink1177.xml"/><Relationship Id="rId13" Type="http://schemas.openxmlformats.org/officeDocument/2006/relationships/image" Target="../media/image1025.png"/><Relationship Id="rId18" Type="http://schemas.openxmlformats.org/officeDocument/2006/relationships/customXml" Target="../ink/ink1100.xml"/><Relationship Id="rId39" Type="http://schemas.openxmlformats.org/officeDocument/2006/relationships/image" Target="../media/image1037.png"/><Relationship Id="rId109" Type="http://schemas.openxmlformats.org/officeDocument/2006/relationships/image" Target="../media/image1072.png"/><Relationship Id="rId34" Type="http://schemas.openxmlformats.org/officeDocument/2006/relationships/customXml" Target="../ink/ink1108.xml"/><Relationship Id="rId50" Type="http://schemas.openxmlformats.org/officeDocument/2006/relationships/customXml" Target="../ink/ink1116.xml"/><Relationship Id="rId55" Type="http://schemas.openxmlformats.org/officeDocument/2006/relationships/image" Target="../media/image1045.png"/><Relationship Id="rId76" Type="http://schemas.openxmlformats.org/officeDocument/2006/relationships/customXml" Target="../ink/ink1129.xml"/><Relationship Id="rId97" Type="http://schemas.openxmlformats.org/officeDocument/2006/relationships/image" Target="../media/image1066.png"/><Relationship Id="rId104" Type="http://schemas.openxmlformats.org/officeDocument/2006/relationships/customXml" Target="../ink/ink1143.xml"/><Relationship Id="rId120" Type="http://schemas.openxmlformats.org/officeDocument/2006/relationships/customXml" Target="../ink/ink1151.xml"/><Relationship Id="rId125" Type="http://schemas.openxmlformats.org/officeDocument/2006/relationships/image" Target="../media/image1080.png"/><Relationship Id="rId141" Type="http://schemas.openxmlformats.org/officeDocument/2006/relationships/image" Target="../media/image1088.png"/><Relationship Id="rId146" Type="http://schemas.openxmlformats.org/officeDocument/2006/relationships/customXml" Target="../ink/ink1164.xml"/><Relationship Id="rId167" Type="http://schemas.openxmlformats.org/officeDocument/2006/relationships/image" Target="../media/image1101.png"/><Relationship Id="rId7" Type="http://schemas.openxmlformats.org/officeDocument/2006/relationships/image" Target="../media/image1023.png"/><Relationship Id="rId71" Type="http://schemas.openxmlformats.org/officeDocument/2006/relationships/image" Target="../media/image1053.png"/><Relationship Id="rId92" Type="http://schemas.openxmlformats.org/officeDocument/2006/relationships/customXml" Target="../ink/ink1137.xml"/><Relationship Id="rId162" Type="http://schemas.openxmlformats.org/officeDocument/2006/relationships/customXml" Target="../ink/ink1172.xml"/><Relationship Id="rId183" Type="http://schemas.openxmlformats.org/officeDocument/2006/relationships/image" Target="../media/image60.png"/><Relationship Id="rId2" Type="http://schemas.openxmlformats.org/officeDocument/2006/relationships/customXml" Target="../ink/ink1092.xml"/><Relationship Id="rId29" Type="http://schemas.openxmlformats.org/officeDocument/2006/relationships/image" Target="../media/image1032.png"/><Relationship Id="rId24" Type="http://schemas.openxmlformats.org/officeDocument/2006/relationships/customXml" Target="../ink/ink1103.xml"/><Relationship Id="rId40" Type="http://schemas.openxmlformats.org/officeDocument/2006/relationships/customXml" Target="../ink/ink1111.xml"/><Relationship Id="rId45" Type="http://schemas.openxmlformats.org/officeDocument/2006/relationships/image" Target="../media/image1040.png"/><Relationship Id="rId66" Type="http://schemas.openxmlformats.org/officeDocument/2006/relationships/customXml" Target="../ink/ink1124.xml"/><Relationship Id="rId87" Type="http://schemas.openxmlformats.org/officeDocument/2006/relationships/image" Target="../media/image1061.png"/><Relationship Id="rId110" Type="http://schemas.openxmlformats.org/officeDocument/2006/relationships/customXml" Target="../ink/ink1146.xml"/><Relationship Id="rId115" Type="http://schemas.openxmlformats.org/officeDocument/2006/relationships/image" Target="../media/image1075.png"/><Relationship Id="rId131" Type="http://schemas.openxmlformats.org/officeDocument/2006/relationships/image" Target="../media/image1083.png"/><Relationship Id="rId136" Type="http://schemas.openxmlformats.org/officeDocument/2006/relationships/customXml" Target="../ink/ink1159.xml"/><Relationship Id="rId157" Type="http://schemas.openxmlformats.org/officeDocument/2006/relationships/image" Target="../media/image1096.png"/><Relationship Id="rId178" Type="http://schemas.openxmlformats.org/officeDocument/2006/relationships/customXml" Target="../ink/ink1180.xml"/><Relationship Id="rId61" Type="http://schemas.openxmlformats.org/officeDocument/2006/relationships/image" Target="../media/image1048.png"/><Relationship Id="rId82" Type="http://schemas.openxmlformats.org/officeDocument/2006/relationships/customXml" Target="../ink/ink1132.xml"/><Relationship Id="rId152" Type="http://schemas.openxmlformats.org/officeDocument/2006/relationships/customXml" Target="../ink/ink1167.xml"/><Relationship Id="rId173" Type="http://schemas.openxmlformats.org/officeDocument/2006/relationships/image" Target="../media/image1104.png"/><Relationship Id="rId19" Type="http://schemas.openxmlformats.org/officeDocument/2006/relationships/image" Target="../media/image1028.png"/><Relationship Id="rId14" Type="http://schemas.openxmlformats.org/officeDocument/2006/relationships/customXml" Target="../ink/ink1098.xml"/><Relationship Id="rId30" Type="http://schemas.openxmlformats.org/officeDocument/2006/relationships/customXml" Target="../ink/ink1106.xml"/><Relationship Id="rId35" Type="http://schemas.openxmlformats.org/officeDocument/2006/relationships/image" Target="../media/image1035.png"/><Relationship Id="rId56" Type="http://schemas.openxmlformats.org/officeDocument/2006/relationships/customXml" Target="../ink/ink1119.xml"/><Relationship Id="rId77" Type="http://schemas.openxmlformats.org/officeDocument/2006/relationships/image" Target="../media/image1056.png"/><Relationship Id="rId100" Type="http://schemas.openxmlformats.org/officeDocument/2006/relationships/customXml" Target="../ink/ink1141.xml"/><Relationship Id="rId105" Type="http://schemas.openxmlformats.org/officeDocument/2006/relationships/image" Target="../media/image1070.png"/><Relationship Id="rId126" Type="http://schemas.openxmlformats.org/officeDocument/2006/relationships/customXml" Target="../ink/ink1154.xml"/><Relationship Id="rId147" Type="http://schemas.openxmlformats.org/officeDocument/2006/relationships/image" Target="../media/image1091.png"/><Relationship Id="rId168" Type="http://schemas.openxmlformats.org/officeDocument/2006/relationships/customXml" Target="../ink/ink1175.xml"/><Relationship Id="rId8" Type="http://schemas.openxmlformats.org/officeDocument/2006/relationships/customXml" Target="../ink/ink1095.xml"/><Relationship Id="rId51" Type="http://schemas.openxmlformats.org/officeDocument/2006/relationships/image" Target="../media/image1043.png"/><Relationship Id="rId72" Type="http://schemas.openxmlformats.org/officeDocument/2006/relationships/customXml" Target="../ink/ink1127.xml"/><Relationship Id="rId93" Type="http://schemas.openxmlformats.org/officeDocument/2006/relationships/image" Target="../media/image1064.png"/><Relationship Id="rId98" Type="http://schemas.openxmlformats.org/officeDocument/2006/relationships/customXml" Target="../ink/ink1140.xml"/><Relationship Id="rId121" Type="http://schemas.openxmlformats.org/officeDocument/2006/relationships/image" Target="../media/image1078.png"/><Relationship Id="rId142" Type="http://schemas.openxmlformats.org/officeDocument/2006/relationships/customXml" Target="../ink/ink1162.xml"/><Relationship Id="rId163" Type="http://schemas.openxmlformats.org/officeDocument/2006/relationships/image" Target="../media/image1099.png"/><Relationship Id="rId3" Type="http://schemas.openxmlformats.org/officeDocument/2006/relationships/image" Target="../media/image1021.png"/><Relationship Id="rId25" Type="http://schemas.openxmlformats.org/officeDocument/2006/relationships/image" Target="../media/image249.png"/><Relationship Id="rId46" Type="http://schemas.openxmlformats.org/officeDocument/2006/relationships/customXml" Target="../ink/ink1114.xml"/><Relationship Id="rId67" Type="http://schemas.openxmlformats.org/officeDocument/2006/relationships/image" Target="../media/image1051.png"/><Relationship Id="rId116" Type="http://schemas.openxmlformats.org/officeDocument/2006/relationships/customXml" Target="../ink/ink1149.xml"/><Relationship Id="rId137" Type="http://schemas.openxmlformats.org/officeDocument/2006/relationships/image" Target="../media/image1086.png"/><Relationship Id="rId158" Type="http://schemas.openxmlformats.org/officeDocument/2006/relationships/customXml" Target="../ink/ink1170.xml"/><Relationship Id="rId20" Type="http://schemas.openxmlformats.org/officeDocument/2006/relationships/customXml" Target="../ink/ink1101.xml"/><Relationship Id="rId41" Type="http://schemas.openxmlformats.org/officeDocument/2006/relationships/image" Target="../media/image1038.png"/><Relationship Id="rId62" Type="http://schemas.openxmlformats.org/officeDocument/2006/relationships/customXml" Target="../ink/ink1122.xml"/><Relationship Id="rId83" Type="http://schemas.openxmlformats.org/officeDocument/2006/relationships/image" Target="../media/image1059.png"/><Relationship Id="rId88" Type="http://schemas.openxmlformats.org/officeDocument/2006/relationships/customXml" Target="../ink/ink1135.xml"/><Relationship Id="rId111" Type="http://schemas.openxmlformats.org/officeDocument/2006/relationships/image" Target="../media/image1073.png"/><Relationship Id="rId132" Type="http://schemas.openxmlformats.org/officeDocument/2006/relationships/customXml" Target="../ink/ink1157.xml"/><Relationship Id="rId153" Type="http://schemas.openxmlformats.org/officeDocument/2006/relationships/image" Target="../media/image1094.png"/><Relationship Id="rId174" Type="http://schemas.openxmlformats.org/officeDocument/2006/relationships/customXml" Target="../ink/ink1178.xml"/><Relationship Id="rId179" Type="http://schemas.openxmlformats.org/officeDocument/2006/relationships/image" Target="../media/image1107.png"/><Relationship Id="rId15" Type="http://schemas.openxmlformats.org/officeDocument/2006/relationships/image" Target="../media/image1026.png"/><Relationship Id="rId36" Type="http://schemas.openxmlformats.org/officeDocument/2006/relationships/customXml" Target="../ink/ink1109.xml"/><Relationship Id="rId57" Type="http://schemas.openxmlformats.org/officeDocument/2006/relationships/image" Target="../media/image1046.png"/><Relationship Id="rId106" Type="http://schemas.openxmlformats.org/officeDocument/2006/relationships/customXml" Target="../ink/ink1144.xml"/><Relationship Id="rId127" Type="http://schemas.openxmlformats.org/officeDocument/2006/relationships/image" Target="../media/image1081.png"/><Relationship Id="rId10" Type="http://schemas.openxmlformats.org/officeDocument/2006/relationships/customXml" Target="../ink/ink1096.xml"/><Relationship Id="rId31" Type="http://schemas.openxmlformats.org/officeDocument/2006/relationships/image" Target="../media/image1033.png"/><Relationship Id="rId52" Type="http://schemas.openxmlformats.org/officeDocument/2006/relationships/customXml" Target="../ink/ink1117.xml"/><Relationship Id="rId73" Type="http://schemas.openxmlformats.org/officeDocument/2006/relationships/image" Target="../media/image1054.png"/><Relationship Id="rId78" Type="http://schemas.openxmlformats.org/officeDocument/2006/relationships/customXml" Target="../ink/ink1130.xml"/><Relationship Id="rId94" Type="http://schemas.openxmlformats.org/officeDocument/2006/relationships/customXml" Target="../ink/ink1138.xml"/><Relationship Id="rId99" Type="http://schemas.openxmlformats.org/officeDocument/2006/relationships/image" Target="../media/image1067.png"/><Relationship Id="rId101" Type="http://schemas.openxmlformats.org/officeDocument/2006/relationships/image" Target="../media/image1068.png"/><Relationship Id="rId122" Type="http://schemas.openxmlformats.org/officeDocument/2006/relationships/customXml" Target="../ink/ink1152.xml"/><Relationship Id="rId143" Type="http://schemas.openxmlformats.org/officeDocument/2006/relationships/image" Target="../media/image1089.png"/><Relationship Id="rId148" Type="http://schemas.openxmlformats.org/officeDocument/2006/relationships/customXml" Target="../ink/ink1165.xml"/><Relationship Id="rId164" Type="http://schemas.openxmlformats.org/officeDocument/2006/relationships/customXml" Target="../ink/ink1173.xml"/><Relationship Id="rId169" Type="http://schemas.openxmlformats.org/officeDocument/2006/relationships/image" Target="../media/image1102.png"/><Relationship Id="rId4" Type="http://schemas.openxmlformats.org/officeDocument/2006/relationships/customXml" Target="../ink/ink1093.xml"/><Relationship Id="rId9" Type="http://schemas.openxmlformats.org/officeDocument/2006/relationships/image" Target="../media/image1024.png"/><Relationship Id="rId180" Type="http://schemas.openxmlformats.org/officeDocument/2006/relationships/customXml" Target="../ink/ink1181.xml"/><Relationship Id="rId26" Type="http://schemas.openxmlformats.org/officeDocument/2006/relationships/customXml" Target="../ink/ink1104.xml"/><Relationship Id="rId47" Type="http://schemas.openxmlformats.org/officeDocument/2006/relationships/image" Target="../media/image1041.png"/><Relationship Id="rId68" Type="http://schemas.openxmlformats.org/officeDocument/2006/relationships/customXml" Target="../ink/ink1125.xml"/><Relationship Id="rId89" Type="http://schemas.openxmlformats.org/officeDocument/2006/relationships/image" Target="../media/image1062.png"/><Relationship Id="rId112" Type="http://schemas.openxmlformats.org/officeDocument/2006/relationships/customXml" Target="../ink/ink1147.xml"/><Relationship Id="rId133" Type="http://schemas.openxmlformats.org/officeDocument/2006/relationships/image" Target="../media/image1084.png"/><Relationship Id="rId154" Type="http://schemas.openxmlformats.org/officeDocument/2006/relationships/customXml" Target="../ink/ink1168.xml"/><Relationship Id="rId175" Type="http://schemas.openxmlformats.org/officeDocument/2006/relationships/image" Target="../media/image1105.png"/><Relationship Id="rId16" Type="http://schemas.openxmlformats.org/officeDocument/2006/relationships/customXml" Target="../ink/ink1099.xml"/><Relationship Id="rId37" Type="http://schemas.openxmlformats.org/officeDocument/2006/relationships/image" Target="../media/image1036.png"/><Relationship Id="rId58" Type="http://schemas.openxmlformats.org/officeDocument/2006/relationships/customXml" Target="../ink/ink1120.xml"/><Relationship Id="rId79" Type="http://schemas.openxmlformats.org/officeDocument/2006/relationships/image" Target="../media/image1057.png"/><Relationship Id="rId102" Type="http://schemas.openxmlformats.org/officeDocument/2006/relationships/customXml" Target="../ink/ink1142.xml"/><Relationship Id="rId123" Type="http://schemas.openxmlformats.org/officeDocument/2006/relationships/image" Target="../media/image1079.png"/><Relationship Id="rId144" Type="http://schemas.openxmlformats.org/officeDocument/2006/relationships/customXml" Target="../ink/ink1163.xml"/><Relationship Id="rId90" Type="http://schemas.openxmlformats.org/officeDocument/2006/relationships/customXml" Target="../ink/ink1136.xml"/><Relationship Id="rId165" Type="http://schemas.openxmlformats.org/officeDocument/2006/relationships/image" Target="../media/image1100.png"/><Relationship Id="rId27" Type="http://schemas.openxmlformats.org/officeDocument/2006/relationships/image" Target="../media/image1031.png"/><Relationship Id="rId48" Type="http://schemas.openxmlformats.org/officeDocument/2006/relationships/customXml" Target="../ink/ink1115.xml"/><Relationship Id="rId69" Type="http://schemas.openxmlformats.org/officeDocument/2006/relationships/image" Target="../media/image1052.png"/><Relationship Id="rId113" Type="http://schemas.openxmlformats.org/officeDocument/2006/relationships/image" Target="../media/image1074.png"/><Relationship Id="rId134" Type="http://schemas.openxmlformats.org/officeDocument/2006/relationships/customXml" Target="../ink/ink1158.xml"/><Relationship Id="rId80" Type="http://schemas.openxmlformats.org/officeDocument/2006/relationships/customXml" Target="../ink/ink1131.xml"/><Relationship Id="rId155" Type="http://schemas.openxmlformats.org/officeDocument/2006/relationships/image" Target="../media/image1095.png"/><Relationship Id="rId176" Type="http://schemas.openxmlformats.org/officeDocument/2006/relationships/customXml" Target="../ink/ink1179.xml"/><Relationship Id="rId17" Type="http://schemas.openxmlformats.org/officeDocument/2006/relationships/image" Target="../media/image1027.png"/><Relationship Id="rId38" Type="http://schemas.openxmlformats.org/officeDocument/2006/relationships/customXml" Target="../ink/ink1110.xml"/><Relationship Id="rId59" Type="http://schemas.openxmlformats.org/officeDocument/2006/relationships/image" Target="../media/image1047.png"/><Relationship Id="rId103" Type="http://schemas.openxmlformats.org/officeDocument/2006/relationships/image" Target="../media/image1069.png"/><Relationship Id="rId124" Type="http://schemas.openxmlformats.org/officeDocument/2006/relationships/customXml" Target="../ink/ink1153.xml"/><Relationship Id="rId70" Type="http://schemas.openxmlformats.org/officeDocument/2006/relationships/customXml" Target="../ink/ink1126.xml"/><Relationship Id="rId91" Type="http://schemas.openxmlformats.org/officeDocument/2006/relationships/image" Target="../media/image1063.png"/><Relationship Id="rId145" Type="http://schemas.openxmlformats.org/officeDocument/2006/relationships/image" Target="../media/image1090.png"/><Relationship Id="rId166" Type="http://schemas.openxmlformats.org/officeDocument/2006/relationships/customXml" Target="../ink/ink1174.xml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105.xml"/><Relationship Id="rId49" Type="http://schemas.openxmlformats.org/officeDocument/2006/relationships/image" Target="../media/image1042.png"/><Relationship Id="rId114" Type="http://schemas.openxmlformats.org/officeDocument/2006/relationships/customXml" Target="../ink/ink1148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5.png"/><Relationship Id="rId21" Type="http://schemas.openxmlformats.org/officeDocument/2006/relationships/image" Target="../media/image1118.png"/><Relationship Id="rId42" Type="http://schemas.openxmlformats.org/officeDocument/2006/relationships/customXml" Target="../ink/ink1203.xml"/><Relationship Id="rId63" Type="http://schemas.openxmlformats.org/officeDocument/2006/relationships/image" Target="../media/image1139.png"/><Relationship Id="rId84" Type="http://schemas.openxmlformats.org/officeDocument/2006/relationships/customXml" Target="../ink/ink1224.xml"/><Relationship Id="rId138" Type="http://schemas.openxmlformats.org/officeDocument/2006/relationships/customXml" Target="../ink/ink1251.xml"/><Relationship Id="rId159" Type="http://schemas.openxmlformats.org/officeDocument/2006/relationships/image" Target="../media/image1186.png"/><Relationship Id="rId170" Type="http://schemas.openxmlformats.org/officeDocument/2006/relationships/customXml" Target="../ink/ink1267.xml"/><Relationship Id="rId191" Type="http://schemas.openxmlformats.org/officeDocument/2006/relationships/image" Target="../media/image1202.png"/><Relationship Id="rId107" Type="http://schemas.openxmlformats.org/officeDocument/2006/relationships/image" Target="../media/image1161.png"/><Relationship Id="rId11" Type="http://schemas.openxmlformats.org/officeDocument/2006/relationships/image" Target="../media/image1113.png"/><Relationship Id="rId32" Type="http://schemas.openxmlformats.org/officeDocument/2006/relationships/customXml" Target="../ink/ink1198.xml"/><Relationship Id="rId53" Type="http://schemas.openxmlformats.org/officeDocument/2006/relationships/image" Target="../media/image1134.png"/><Relationship Id="rId74" Type="http://schemas.openxmlformats.org/officeDocument/2006/relationships/customXml" Target="../ink/ink1219.xml"/><Relationship Id="rId128" Type="http://schemas.openxmlformats.org/officeDocument/2006/relationships/customXml" Target="../ink/ink1246.xml"/><Relationship Id="rId149" Type="http://schemas.openxmlformats.org/officeDocument/2006/relationships/image" Target="../media/image1181.png"/><Relationship Id="rId5" Type="http://schemas.openxmlformats.org/officeDocument/2006/relationships/image" Target="../media/image1110.png"/><Relationship Id="rId95" Type="http://schemas.openxmlformats.org/officeDocument/2006/relationships/image" Target="../media/image1155.png"/><Relationship Id="rId160" Type="http://schemas.openxmlformats.org/officeDocument/2006/relationships/customXml" Target="../ink/ink1262.xml"/><Relationship Id="rId181" Type="http://schemas.openxmlformats.org/officeDocument/2006/relationships/image" Target="../media/image1197.png"/><Relationship Id="rId22" Type="http://schemas.openxmlformats.org/officeDocument/2006/relationships/customXml" Target="../ink/ink1193.xml"/><Relationship Id="rId43" Type="http://schemas.openxmlformats.org/officeDocument/2006/relationships/image" Target="../media/image1129.png"/><Relationship Id="rId64" Type="http://schemas.openxmlformats.org/officeDocument/2006/relationships/customXml" Target="../ink/ink1214.xml"/><Relationship Id="rId118" Type="http://schemas.openxmlformats.org/officeDocument/2006/relationships/customXml" Target="../ink/ink1241.xml"/><Relationship Id="rId139" Type="http://schemas.openxmlformats.org/officeDocument/2006/relationships/image" Target="../media/image1176.png"/><Relationship Id="rId85" Type="http://schemas.openxmlformats.org/officeDocument/2006/relationships/image" Target="../media/image1150.png"/><Relationship Id="rId150" Type="http://schemas.openxmlformats.org/officeDocument/2006/relationships/customXml" Target="../ink/ink1257.xml"/><Relationship Id="rId171" Type="http://schemas.openxmlformats.org/officeDocument/2006/relationships/image" Target="../media/image1192.png"/><Relationship Id="rId192" Type="http://schemas.openxmlformats.org/officeDocument/2006/relationships/customXml" Target="../ink/ink1278.xml"/><Relationship Id="rId12" Type="http://schemas.openxmlformats.org/officeDocument/2006/relationships/customXml" Target="../ink/ink1188.xml"/><Relationship Id="rId33" Type="http://schemas.openxmlformats.org/officeDocument/2006/relationships/image" Target="../media/image1124.png"/><Relationship Id="rId108" Type="http://schemas.openxmlformats.org/officeDocument/2006/relationships/customXml" Target="../ink/ink1236.xml"/><Relationship Id="rId129" Type="http://schemas.openxmlformats.org/officeDocument/2006/relationships/image" Target="../media/image1171.png"/><Relationship Id="rId54" Type="http://schemas.openxmlformats.org/officeDocument/2006/relationships/customXml" Target="../ink/ink1209.xml"/><Relationship Id="rId75" Type="http://schemas.openxmlformats.org/officeDocument/2006/relationships/image" Target="../media/image1145.png"/><Relationship Id="rId96" Type="http://schemas.openxmlformats.org/officeDocument/2006/relationships/customXml" Target="../ink/ink1230.xml"/><Relationship Id="rId140" Type="http://schemas.openxmlformats.org/officeDocument/2006/relationships/customXml" Target="../ink/ink1252.xml"/><Relationship Id="rId161" Type="http://schemas.openxmlformats.org/officeDocument/2006/relationships/image" Target="../media/image1187.png"/><Relationship Id="rId182" Type="http://schemas.openxmlformats.org/officeDocument/2006/relationships/customXml" Target="../ink/ink1273.xml"/><Relationship Id="rId6" Type="http://schemas.openxmlformats.org/officeDocument/2006/relationships/customXml" Target="../ink/ink1185.xml"/><Relationship Id="rId23" Type="http://schemas.openxmlformats.org/officeDocument/2006/relationships/image" Target="../media/image1119.png"/><Relationship Id="rId119" Type="http://schemas.openxmlformats.org/officeDocument/2006/relationships/image" Target="../media/image1166.png"/><Relationship Id="rId44" Type="http://schemas.openxmlformats.org/officeDocument/2006/relationships/customXml" Target="../ink/ink1204.xml"/><Relationship Id="rId65" Type="http://schemas.openxmlformats.org/officeDocument/2006/relationships/image" Target="../media/image1140.png"/><Relationship Id="rId86" Type="http://schemas.openxmlformats.org/officeDocument/2006/relationships/customXml" Target="../ink/ink1225.xml"/><Relationship Id="rId130" Type="http://schemas.openxmlformats.org/officeDocument/2006/relationships/customXml" Target="../ink/ink1247.xml"/><Relationship Id="rId151" Type="http://schemas.openxmlformats.org/officeDocument/2006/relationships/image" Target="../media/image1182.png"/><Relationship Id="rId172" Type="http://schemas.openxmlformats.org/officeDocument/2006/relationships/customXml" Target="../ink/ink1268.xml"/><Relationship Id="rId193" Type="http://schemas.openxmlformats.org/officeDocument/2006/relationships/image" Target="../media/image1203.png"/><Relationship Id="rId13" Type="http://schemas.openxmlformats.org/officeDocument/2006/relationships/image" Target="../media/image1114.png"/><Relationship Id="rId109" Type="http://schemas.openxmlformats.org/officeDocument/2006/relationships/image" Target="../media/image60.png"/><Relationship Id="rId34" Type="http://schemas.openxmlformats.org/officeDocument/2006/relationships/customXml" Target="../ink/ink1199.xml"/><Relationship Id="rId55" Type="http://schemas.openxmlformats.org/officeDocument/2006/relationships/image" Target="../media/image1135.png"/><Relationship Id="rId76" Type="http://schemas.openxmlformats.org/officeDocument/2006/relationships/customXml" Target="../ink/ink1220.xml"/><Relationship Id="rId97" Type="http://schemas.openxmlformats.org/officeDocument/2006/relationships/image" Target="../media/image1156.png"/><Relationship Id="rId120" Type="http://schemas.openxmlformats.org/officeDocument/2006/relationships/customXml" Target="../ink/ink1242.xml"/><Relationship Id="rId141" Type="http://schemas.openxmlformats.org/officeDocument/2006/relationships/image" Target="../media/image1177.png"/><Relationship Id="rId7" Type="http://schemas.openxmlformats.org/officeDocument/2006/relationships/image" Target="../media/image1111.png"/><Relationship Id="rId162" Type="http://schemas.openxmlformats.org/officeDocument/2006/relationships/customXml" Target="../ink/ink1263.xml"/><Relationship Id="rId183" Type="http://schemas.openxmlformats.org/officeDocument/2006/relationships/image" Target="../media/image1198.png"/><Relationship Id="rId2" Type="http://schemas.openxmlformats.org/officeDocument/2006/relationships/customXml" Target="../ink/ink1183.xml"/><Relationship Id="rId29" Type="http://schemas.openxmlformats.org/officeDocument/2006/relationships/image" Target="../media/image1122.png"/><Relationship Id="rId24" Type="http://schemas.openxmlformats.org/officeDocument/2006/relationships/customXml" Target="../ink/ink1194.xml"/><Relationship Id="rId40" Type="http://schemas.openxmlformats.org/officeDocument/2006/relationships/customXml" Target="../ink/ink1202.xml"/><Relationship Id="rId45" Type="http://schemas.openxmlformats.org/officeDocument/2006/relationships/image" Target="../media/image1130.png"/><Relationship Id="rId66" Type="http://schemas.openxmlformats.org/officeDocument/2006/relationships/customXml" Target="../ink/ink1215.xml"/><Relationship Id="rId87" Type="http://schemas.openxmlformats.org/officeDocument/2006/relationships/image" Target="../media/image1151.png"/><Relationship Id="rId110" Type="http://schemas.openxmlformats.org/officeDocument/2006/relationships/customXml" Target="../ink/ink1237.xml"/><Relationship Id="rId115" Type="http://schemas.openxmlformats.org/officeDocument/2006/relationships/image" Target="../media/image1164.png"/><Relationship Id="rId131" Type="http://schemas.openxmlformats.org/officeDocument/2006/relationships/image" Target="../media/image1172.png"/><Relationship Id="rId136" Type="http://schemas.openxmlformats.org/officeDocument/2006/relationships/customXml" Target="../ink/ink1250.xml"/><Relationship Id="rId157" Type="http://schemas.openxmlformats.org/officeDocument/2006/relationships/image" Target="../media/image1185.png"/><Relationship Id="rId178" Type="http://schemas.openxmlformats.org/officeDocument/2006/relationships/customXml" Target="../ink/ink1271.xml"/><Relationship Id="rId61" Type="http://schemas.openxmlformats.org/officeDocument/2006/relationships/image" Target="../media/image1138.png"/><Relationship Id="rId82" Type="http://schemas.openxmlformats.org/officeDocument/2006/relationships/customXml" Target="../ink/ink1223.xml"/><Relationship Id="rId152" Type="http://schemas.openxmlformats.org/officeDocument/2006/relationships/customXml" Target="../ink/ink1258.xml"/><Relationship Id="rId173" Type="http://schemas.openxmlformats.org/officeDocument/2006/relationships/image" Target="../media/image1193.png"/><Relationship Id="rId194" Type="http://schemas.openxmlformats.org/officeDocument/2006/relationships/customXml" Target="../ink/ink1279.xml"/><Relationship Id="rId199" Type="http://schemas.openxmlformats.org/officeDocument/2006/relationships/image" Target="../media/image1206.png"/><Relationship Id="rId203" Type="http://schemas.openxmlformats.org/officeDocument/2006/relationships/image" Target="../media/image491.png"/><Relationship Id="rId19" Type="http://schemas.openxmlformats.org/officeDocument/2006/relationships/image" Target="../media/image1117.png"/><Relationship Id="rId14" Type="http://schemas.openxmlformats.org/officeDocument/2006/relationships/customXml" Target="../ink/ink1189.xml"/><Relationship Id="rId30" Type="http://schemas.openxmlformats.org/officeDocument/2006/relationships/customXml" Target="../ink/ink1197.xml"/><Relationship Id="rId35" Type="http://schemas.openxmlformats.org/officeDocument/2006/relationships/image" Target="../media/image1125.png"/><Relationship Id="rId56" Type="http://schemas.openxmlformats.org/officeDocument/2006/relationships/customXml" Target="../ink/ink1210.xml"/><Relationship Id="rId77" Type="http://schemas.openxmlformats.org/officeDocument/2006/relationships/image" Target="../media/image1146.png"/><Relationship Id="rId100" Type="http://schemas.openxmlformats.org/officeDocument/2006/relationships/customXml" Target="../ink/ink1232.xml"/><Relationship Id="rId105" Type="http://schemas.openxmlformats.org/officeDocument/2006/relationships/image" Target="../media/image1160.png"/><Relationship Id="rId126" Type="http://schemas.openxmlformats.org/officeDocument/2006/relationships/customXml" Target="../ink/ink1245.xml"/><Relationship Id="rId147" Type="http://schemas.openxmlformats.org/officeDocument/2006/relationships/image" Target="../media/image1180.png"/><Relationship Id="rId168" Type="http://schemas.openxmlformats.org/officeDocument/2006/relationships/customXml" Target="../ink/ink1266.xml"/><Relationship Id="rId8" Type="http://schemas.openxmlformats.org/officeDocument/2006/relationships/customXml" Target="../ink/ink1186.xml"/><Relationship Id="rId51" Type="http://schemas.openxmlformats.org/officeDocument/2006/relationships/image" Target="../media/image1133.png"/><Relationship Id="rId72" Type="http://schemas.openxmlformats.org/officeDocument/2006/relationships/customXml" Target="../ink/ink1218.xml"/><Relationship Id="rId93" Type="http://schemas.openxmlformats.org/officeDocument/2006/relationships/image" Target="../media/image1154.png"/><Relationship Id="rId98" Type="http://schemas.openxmlformats.org/officeDocument/2006/relationships/customXml" Target="../ink/ink1231.xml"/><Relationship Id="rId121" Type="http://schemas.openxmlformats.org/officeDocument/2006/relationships/image" Target="../media/image1167.png"/><Relationship Id="rId142" Type="http://schemas.openxmlformats.org/officeDocument/2006/relationships/customXml" Target="../ink/ink1253.xml"/><Relationship Id="rId163" Type="http://schemas.openxmlformats.org/officeDocument/2006/relationships/image" Target="../media/image1188.png"/><Relationship Id="rId184" Type="http://schemas.openxmlformats.org/officeDocument/2006/relationships/customXml" Target="../ink/ink1274.xml"/><Relationship Id="rId189" Type="http://schemas.openxmlformats.org/officeDocument/2006/relationships/image" Target="../media/image1201.png"/><Relationship Id="rId3" Type="http://schemas.openxmlformats.org/officeDocument/2006/relationships/image" Target="../media/image1109.png"/><Relationship Id="rId25" Type="http://schemas.openxmlformats.org/officeDocument/2006/relationships/image" Target="../media/image1120.png"/><Relationship Id="rId46" Type="http://schemas.openxmlformats.org/officeDocument/2006/relationships/customXml" Target="../ink/ink1205.xml"/><Relationship Id="rId67" Type="http://schemas.openxmlformats.org/officeDocument/2006/relationships/image" Target="../media/image1141.png"/><Relationship Id="rId116" Type="http://schemas.openxmlformats.org/officeDocument/2006/relationships/customXml" Target="../ink/ink1240.xml"/><Relationship Id="rId137" Type="http://schemas.openxmlformats.org/officeDocument/2006/relationships/image" Target="../media/image1175.png"/><Relationship Id="rId158" Type="http://schemas.openxmlformats.org/officeDocument/2006/relationships/customXml" Target="../ink/ink1261.xml"/><Relationship Id="rId20" Type="http://schemas.openxmlformats.org/officeDocument/2006/relationships/customXml" Target="../ink/ink1192.xml"/><Relationship Id="rId41" Type="http://schemas.openxmlformats.org/officeDocument/2006/relationships/image" Target="../media/image1128.png"/><Relationship Id="rId62" Type="http://schemas.openxmlformats.org/officeDocument/2006/relationships/customXml" Target="../ink/ink1213.xml"/><Relationship Id="rId83" Type="http://schemas.openxmlformats.org/officeDocument/2006/relationships/image" Target="../media/image1149.png"/><Relationship Id="rId88" Type="http://schemas.openxmlformats.org/officeDocument/2006/relationships/customXml" Target="../ink/ink1226.xml"/><Relationship Id="rId111" Type="http://schemas.openxmlformats.org/officeDocument/2006/relationships/image" Target="../media/image1162.png"/><Relationship Id="rId132" Type="http://schemas.openxmlformats.org/officeDocument/2006/relationships/customXml" Target="../ink/ink1248.xml"/><Relationship Id="rId153" Type="http://schemas.openxmlformats.org/officeDocument/2006/relationships/image" Target="../media/image1183.png"/><Relationship Id="rId174" Type="http://schemas.openxmlformats.org/officeDocument/2006/relationships/customXml" Target="../ink/ink1269.xml"/><Relationship Id="rId179" Type="http://schemas.openxmlformats.org/officeDocument/2006/relationships/image" Target="../media/image1196.png"/><Relationship Id="rId195" Type="http://schemas.openxmlformats.org/officeDocument/2006/relationships/image" Target="../media/image1204.png"/><Relationship Id="rId190" Type="http://schemas.openxmlformats.org/officeDocument/2006/relationships/customXml" Target="../ink/ink1277.xml"/><Relationship Id="rId15" Type="http://schemas.openxmlformats.org/officeDocument/2006/relationships/image" Target="../media/image1115.png"/><Relationship Id="rId36" Type="http://schemas.openxmlformats.org/officeDocument/2006/relationships/customXml" Target="../ink/ink1200.xml"/><Relationship Id="rId57" Type="http://schemas.openxmlformats.org/officeDocument/2006/relationships/image" Target="../media/image1136.png"/><Relationship Id="rId106" Type="http://schemas.openxmlformats.org/officeDocument/2006/relationships/customXml" Target="../ink/ink1235.xml"/><Relationship Id="rId127" Type="http://schemas.openxmlformats.org/officeDocument/2006/relationships/image" Target="../media/image1170.png"/><Relationship Id="rId10" Type="http://schemas.openxmlformats.org/officeDocument/2006/relationships/customXml" Target="../ink/ink1187.xml"/><Relationship Id="rId31" Type="http://schemas.openxmlformats.org/officeDocument/2006/relationships/image" Target="../media/image1123.png"/><Relationship Id="rId52" Type="http://schemas.openxmlformats.org/officeDocument/2006/relationships/customXml" Target="../ink/ink1208.xml"/><Relationship Id="rId73" Type="http://schemas.openxmlformats.org/officeDocument/2006/relationships/image" Target="../media/image1144.png"/><Relationship Id="rId78" Type="http://schemas.openxmlformats.org/officeDocument/2006/relationships/customXml" Target="../ink/ink1221.xml"/><Relationship Id="rId94" Type="http://schemas.openxmlformats.org/officeDocument/2006/relationships/customXml" Target="../ink/ink1229.xml"/><Relationship Id="rId99" Type="http://schemas.openxmlformats.org/officeDocument/2006/relationships/image" Target="../media/image1157.png"/><Relationship Id="rId101" Type="http://schemas.openxmlformats.org/officeDocument/2006/relationships/image" Target="../media/image1158.png"/><Relationship Id="rId122" Type="http://schemas.openxmlformats.org/officeDocument/2006/relationships/customXml" Target="../ink/ink1243.xml"/><Relationship Id="rId143" Type="http://schemas.openxmlformats.org/officeDocument/2006/relationships/image" Target="../media/image1178.png"/><Relationship Id="rId148" Type="http://schemas.openxmlformats.org/officeDocument/2006/relationships/customXml" Target="../ink/ink1256.xml"/><Relationship Id="rId164" Type="http://schemas.openxmlformats.org/officeDocument/2006/relationships/customXml" Target="../ink/ink1264.xml"/><Relationship Id="rId169" Type="http://schemas.openxmlformats.org/officeDocument/2006/relationships/image" Target="../media/image1191.png"/><Relationship Id="rId185" Type="http://schemas.openxmlformats.org/officeDocument/2006/relationships/image" Target="../media/image1199.png"/><Relationship Id="rId4" Type="http://schemas.openxmlformats.org/officeDocument/2006/relationships/customXml" Target="../ink/ink1184.xml"/><Relationship Id="rId9" Type="http://schemas.openxmlformats.org/officeDocument/2006/relationships/image" Target="../media/image1112.png"/><Relationship Id="rId180" Type="http://schemas.openxmlformats.org/officeDocument/2006/relationships/customXml" Target="../ink/ink1272.xml"/><Relationship Id="rId26" Type="http://schemas.openxmlformats.org/officeDocument/2006/relationships/customXml" Target="../ink/ink1195.xml"/><Relationship Id="rId47" Type="http://schemas.openxmlformats.org/officeDocument/2006/relationships/image" Target="../media/image1131.png"/><Relationship Id="rId68" Type="http://schemas.openxmlformats.org/officeDocument/2006/relationships/customXml" Target="../ink/ink1216.xml"/><Relationship Id="rId89" Type="http://schemas.openxmlformats.org/officeDocument/2006/relationships/image" Target="../media/image1152.png"/><Relationship Id="rId112" Type="http://schemas.openxmlformats.org/officeDocument/2006/relationships/customXml" Target="../ink/ink1238.xml"/><Relationship Id="rId133" Type="http://schemas.openxmlformats.org/officeDocument/2006/relationships/image" Target="../media/image1173.png"/><Relationship Id="rId154" Type="http://schemas.openxmlformats.org/officeDocument/2006/relationships/customXml" Target="../ink/ink1259.xml"/><Relationship Id="rId175" Type="http://schemas.openxmlformats.org/officeDocument/2006/relationships/image" Target="../media/image1194.png"/><Relationship Id="rId196" Type="http://schemas.openxmlformats.org/officeDocument/2006/relationships/customXml" Target="../ink/ink1280.xml"/><Relationship Id="rId200" Type="http://schemas.openxmlformats.org/officeDocument/2006/relationships/customXml" Target="../ink/ink1282.xml"/><Relationship Id="rId16" Type="http://schemas.openxmlformats.org/officeDocument/2006/relationships/customXml" Target="../ink/ink1190.xml"/><Relationship Id="rId37" Type="http://schemas.openxmlformats.org/officeDocument/2006/relationships/image" Target="../media/image1126.png"/><Relationship Id="rId58" Type="http://schemas.openxmlformats.org/officeDocument/2006/relationships/customXml" Target="../ink/ink1211.xml"/><Relationship Id="rId79" Type="http://schemas.openxmlformats.org/officeDocument/2006/relationships/image" Target="../media/image1147.png"/><Relationship Id="rId102" Type="http://schemas.openxmlformats.org/officeDocument/2006/relationships/customXml" Target="../ink/ink1233.xml"/><Relationship Id="rId123" Type="http://schemas.openxmlformats.org/officeDocument/2006/relationships/image" Target="../media/image1168.png"/><Relationship Id="rId144" Type="http://schemas.openxmlformats.org/officeDocument/2006/relationships/customXml" Target="../ink/ink1254.xml"/><Relationship Id="rId90" Type="http://schemas.openxmlformats.org/officeDocument/2006/relationships/customXml" Target="../ink/ink1227.xml"/><Relationship Id="rId165" Type="http://schemas.openxmlformats.org/officeDocument/2006/relationships/image" Target="../media/image1189.png"/><Relationship Id="rId186" Type="http://schemas.openxmlformats.org/officeDocument/2006/relationships/customXml" Target="../ink/ink1275.xml"/><Relationship Id="rId27" Type="http://schemas.openxmlformats.org/officeDocument/2006/relationships/image" Target="../media/image1121.png"/><Relationship Id="rId48" Type="http://schemas.openxmlformats.org/officeDocument/2006/relationships/customXml" Target="../ink/ink1206.xml"/><Relationship Id="rId69" Type="http://schemas.openxmlformats.org/officeDocument/2006/relationships/image" Target="../media/image1142.png"/><Relationship Id="rId113" Type="http://schemas.openxmlformats.org/officeDocument/2006/relationships/image" Target="../media/image1163.png"/><Relationship Id="rId134" Type="http://schemas.openxmlformats.org/officeDocument/2006/relationships/customXml" Target="../ink/ink1249.xml"/><Relationship Id="rId80" Type="http://schemas.openxmlformats.org/officeDocument/2006/relationships/customXml" Target="../ink/ink1222.xml"/><Relationship Id="rId155" Type="http://schemas.openxmlformats.org/officeDocument/2006/relationships/image" Target="../media/image1184.png"/><Relationship Id="rId176" Type="http://schemas.openxmlformats.org/officeDocument/2006/relationships/customXml" Target="../ink/ink1270.xml"/><Relationship Id="rId197" Type="http://schemas.openxmlformats.org/officeDocument/2006/relationships/image" Target="../media/image1205.png"/><Relationship Id="rId201" Type="http://schemas.openxmlformats.org/officeDocument/2006/relationships/image" Target="../media/image1207.png"/><Relationship Id="rId17" Type="http://schemas.openxmlformats.org/officeDocument/2006/relationships/image" Target="../media/image1116.png"/><Relationship Id="rId38" Type="http://schemas.openxmlformats.org/officeDocument/2006/relationships/customXml" Target="../ink/ink1201.xml"/><Relationship Id="rId59" Type="http://schemas.openxmlformats.org/officeDocument/2006/relationships/image" Target="../media/image1137.png"/><Relationship Id="rId103" Type="http://schemas.openxmlformats.org/officeDocument/2006/relationships/image" Target="../media/image1159.png"/><Relationship Id="rId124" Type="http://schemas.openxmlformats.org/officeDocument/2006/relationships/customXml" Target="../ink/ink1244.xml"/><Relationship Id="rId70" Type="http://schemas.openxmlformats.org/officeDocument/2006/relationships/customXml" Target="../ink/ink1217.xml"/><Relationship Id="rId91" Type="http://schemas.openxmlformats.org/officeDocument/2006/relationships/image" Target="../media/image1153.png"/><Relationship Id="rId145" Type="http://schemas.openxmlformats.org/officeDocument/2006/relationships/image" Target="../media/image1179.png"/><Relationship Id="rId166" Type="http://schemas.openxmlformats.org/officeDocument/2006/relationships/customXml" Target="../ink/ink1265.xml"/><Relationship Id="rId187" Type="http://schemas.openxmlformats.org/officeDocument/2006/relationships/image" Target="../media/image1200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196.xml"/><Relationship Id="rId49" Type="http://schemas.openxmlformats.org/officeDocument/2006/relationships/image" Target="../media/image1132.png"/><Relationship Id="rId114" Type="http://schemas.openxmlformats.org/officeDocument/2006/relationships/customXml" Target="../ink/ink1239.xml"/><Relationship Id="rId60" Type="http://schemas.openxmlformats.org/officeDocument/2006/relationships/customXml" Target="../ink/ink1212.xml"/><Relationship Id="rId81" Type="http://schemas.openxmlformats.org/officeDocument/2006/relationships/image" Target="../media/image1148.png"/><Relationship Id="rId135" Type="http://schemas.openxmlformats.org/officeDocument/2006/relationships/image" Target="../media/image1174.png"/><Relationship Id="rId156" Type="http://schemas.openxmlformats.org/officeDocument/2006/relationships/customXml" Target="../ink/ink1260.xml"/><Relationship Id="rId177" Type="http://schemas.openxmlformats.org/officeDocument/2006/relationships/image" Target="../media/image1195.png"/><Relationship Id="rId198" Type="http://schemas.openxmlformats.org/officeDocument/2006/relationships/customXml" Target="../ink/ink1281.xml"/><Relationship Id="rId202" Type="http://schemas.openxmlformats.org/officeDocument/2006/relationships/customXml" Target="../ink/ink1283.xml"/><Relationship Id="rId18" Type="http://schemas.openxmlformats.org/officeDocument/2006/relationships/customXml" Target="../ink/ink1191.xml"/><Relationship Id="rId39" Type="http://schemas.openxmlformats.org/officeDocument/2006/relationships/image" Target="../media/image1127.png"/><Relationship Id="rId50" Type="http://schemas.openxmlformats.org/officeDocument/2006/relationships/customXml" Target="../ink/ink1207.xml"/><Relationship Id="rId104" Type="http://schemas.openxmlformats.org/officeDocument/2006/relationships/customXml" Target="../ink/ink1234.xml"/><Relationship Id="rId125" Type="http://schemas.openxmlformats.org/officeDocument/2006/relationships/image" Target="../media/image1169.png"/><Relationship Id="rId146" Type="http://schemas.openxmlformats.org/officeDocument/2006/relationships/customXml" Target="../ink/ink1255.xml"/><Relationship Id="rId167" Type="http://schemas.openxmlformats.org/officeDocument/2006/relationships/image" Target="../media/image1190.png"/><Relationship Id="rId188" Type="http://schemas.openxmlformats.org/officeDocument/2006/relationships/customXml" Target="../ink/ink1276.xml"/><Relationship Id="rId71" Type="http://schemas.openxmlformats.org/officeDocument/2006/relationships/image" Target="../media/image1143.png"/><Relationship Id="rId92" Type="http://schemas.openxmlformats.org/officeDocument/2006/relationships/customXml" Target="../ink/ink1228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64.png"/><Relationship Id="rId21" Type="http://schemas.openxmlformats.org/officeDocument/2006/relationships/image" Target="../media/image1216.png"/><Relationship Id="rId42" Type="http://schemas.openxmlformats.org/officeDocument/2006/relationships/customXml" Target="../ink/ink1304.xml"/><Relationship Id="rId63" Type="http://schemas.openxmlformats.org/officeDocument/2006/relationships/image" Target="../media/image1237.png"/><Relationship Id="rId84" Type="http://schemas.openxmlformats.org/officeDocument/2006/relationships/customXml" Target="../ink/ink1325.xml"/><Relationship Id="rId138" Type="http://schemas.openxmlformats.org/officeDocument/2006/relationships/customXml" Target="../ink/ink1352.xml"/><Relationship Id="rId159" Type="http://schemas.openxmlformats.org/officeDocument/2006/relationships/customXml" Target="../ink/ink1363.xml"/><Relationship Id="rId170" Type="http://schemas.openxmlformats.org/officeDocument/2006/relationships/customXml" Target="../ink/ink1369.xml"/><Relationship Id="rId107" Type="http://schemas.openxmlformats.org/officeDocument/2006/relationships/image" Target="../media/image1259.png"/><Relationship Id="rId11" Type="http://schemas.openxmlformats.org/officeDocument/2006/relationships/image" Target="../media/image60.png"/><Relationship Id="rId32" Type="http://schemas.openxmlformats.org/officeDocument/2006/relationships/customXml" Target="../ink/ink1299.xml"/><Relationship Id="rId53" Type="http://schemas.openxmlformats.org/officeDocument/2006/relationships/image" Target="../media/image1232.png"/><Relationship Id="rId74" Type="http://schemas.openxmlformats.org/officeDocument/2006/relationships/customXml" Target="../ink/ink1320.xml"/><Relationship Id="rId128" Type="http://schemas.openxmlformats.org/officeDocument/2006/relationships/customXml" Target="../ink/ink1347.xml"/><Relationship Id="rId149" Type="http://schemas.openxmlformats.org/officeDocument/2006/relationships/customXml" Target="../ink/ink1358.xml"/><Relationship Id="rId5" Type="http://schemas.openxmlformats.org/officeDocument/2006/relationships/image" Target="../media/image1209.png"/><Relationship Id="rId95" Type="http://schemas.openxmlformats.org/officeDocument/2006/relationships/image" Target="../media/image1253.png"/><Relationship Id="rId160" Type="http://schemas.openxmlformats.org/officeDocument/2006/relationships/image" Target="../media/image1285.png"/><Relationship Id="rId22" Type="http://schemas.openxmlformats.org/officeDocument/2006/relationships/customXml" Target="../ink/ink1294.xml"/><Relationship Id="rId43" Type="http://schemas.openxmlformats.org/officeDocument/2006/relationships/image" Target="../media/image1227.png"/><Relationship Id="rId64" Type="http://schemas.openxmlformats.org/officeDocument/2006/relationships/customXml" Target="../ink/ink1315.xml"/><Relationship Id="rId118" Type="http://schemas.openxmlformats.org/officeDocument/2006/relationships/customXml" Target="../ink/ink1342.xml"/><Relationship Id="rId139" Type="http://schemas.openxmlformats.org/officeDocument/2006/relationships/customXml" Target="../ink/ink1353.xml"/><Relationship Id="rId85" Type="http://schemas.openxmlformats.org/officeDocument/2006/relationships/image" Target="../media/image1248.png"/><Relationship Id="rId150" Type="http://schemas.openxmlformats.org/officeDocument/2006/relationships/image" Target="../media/image1280.png"/><Relationship Id="rId171" Type="http://schemas.openxmlformats.org/officeDocument/2006/relationships/image" Target="../media/image1290.png"/><Relationship Id="rId12" Type="http://schemas.openxmlformats.org/officeDocument/2006/relationships/customXml" Target="../ink/ink1289.xml"/><Relationship Id="rId33" Type="http://schemas.openxmlformats.org/officeDocument/2006/relationships/image" Target="../media/image1222.png"/><Relationship Id="rId108" Type="http://schemas.openxmlformats.org/officeDocument/2006/relationships/customXml" Target="../ink/ink1337.xml"/><Relationship Id="rId129" Type="http://schemas.openxmlformats.org/officeDocument/2006/relationships/image" Target="../media/image1270.png"/><Relationship Id="rId54" Type="http://schemas.openxmlformats.org/officeDocument/2006/relationships/customXml" Target="../ink/ink1310.xml"/><Relationship Id="rId75" Type="http://schemas.openxmlformats.org/officeDocument/2006/relationships/image" Target="../media/image1243.png"/><Relationship Id="rId96" Type="http://schemas.openxmlformats.org/officeDocument/2006/relationships/customXml" Target="../ink/ink1331.xml"/><Relationship Id="rId140" Type="http://schemas.openxmlformats.org/officeDocument/2006/relationships/image" Target="../media/image1275.png"/><Relationship Id="rId161" Type="http://schemas.openxmlformats.org/officeDocument/2006/relationships/customXml" Target="../ink/ink1364.xml"/><Relationship Id="rId6" Type="http://schemas.openxmlformats.org/officeDocument/2006/relationships/customXml" Target="../ink/ink1286.xml"/><Relationship Id="rId23" Type="http://schemas.openxmlformats.org/officeDocument/2006/relationships/image" Target="../media/image1217.png"/><Relationship Id="rId28" Type="http://schemas.openxmlformats.org/officeDocument/2006/relationships/customXml" Target="../ink/ink1297.xml"/><Relationship Id="rId49" Type="http://schemas.openxmlformats.org/officeDocument/2006/relationships/image" Target="../media/image1230.png"/><Relationship Id="rId114" Type="http://schemas.openxmlformats.org/officeDocument/2006/relationships/customXml" Target="../ink/ink1340.xml"/><Relationship Id="rId119" Type="http://schemas.openxmlformats.org/officeDocument/2006/relationships/image" Target="../media/image1265.png"/><Relationship Id="rId44" Type="http://schemas.openxmlformats.org/officeDocument/2006/relationships/customXml" Target="../ink/ink1305.xml"/><Relationship Id="rId60" Type="http://schemas.openxmlformats.org/officeDocument/2006/relationships/customXml" Target="../ink/ink1313.xml"/><Relationship Id="rId65" Type="http://schemas.openxmlformats.org/officeDocument/2006/relationships/image" Target="../media/image1238.png"/><Relationship Id="rId81" Type="http://schemas.openxmlformats.org/officeDocument/2006/relationships/image" Target="../media/image1246.png"/><Relationship Id="rId86" Type="http://schemas.openxmlformats.org/officeDocument/2006/relationships/customXml" Target="../ink/ink1326.xml"/><Relationship Id="rId130" Type="http://schemas.openxmlformats.org/officeDocument/2006/relationships/customXml" Target="../ink/ink1348.xml"/><Relationship Id="rId135" Type="http://schemas.openxmlformats.org/officeDocument/2006/relationships/image" Target="../media/image1273.png"/><Relationship Id="rId151" Type="http://schemas.openxmlformats.org/officeDocument/2006/relationships/customXml" Target="../ink/ink1359.xml"/><Relationship Id="rId156" Type="http://schemas.openxmlformats.org/officeDocument/2006/relationships/image" Target="../media/image1283.png"/><Relationship Id="rId177" Type="http://schemas.openxmlformats.org/officeDocument/2006/relationships/image" Target="../media/image1292.png"/><Relationship Id="rId172" Type="http://schemas.openxmlformats.org/officeDocument/2006/relationships/customXml" Target="../ink/ink1370.xml"/><Relationship Id="rId13" Type="http://schemas.openxmlformats.org/officeDocument/2006/relationships/image" Target="../media/image1212.png"/><Relationship Id="rId18" Type="http://schemas.openxmlformats.org/officeDocument/2006/relationships/customXml" Target="../ink/ink1292.xml"/><Relationship Id="rId39" Type="http://schemas.openxmlformats.org/officeDocument/2006/relationships/image" Target="../media/image1225.png"/><Relationship Id="rId109" Type="http://schemas.openxmlformats.org/officeDocument/2006/relationships/image" Target="../media/image1260.png"/><Relationship Id="rId34" Type="http://schemas.openxmlformats.org/officeDocument/2006/relationships/customXml" Target="../ink/ink1300.xml"/><Relationship Id="rId50" Type="http://schemas.openxmlformats.org/officeDocument/2006/relationships/customXml" Target="../ink/ink1308.xml"/><Relationship Id="rId55" Type="http://schemas.openxmlformats.org/officeDocument/2006/relationships/image" Target="../media/image1233.png"/><Relationship Id="rId76" Type="http://schemas.openxmlformats.org/officeDocument/2006/relationships/customXml" Target="../ink/ink1321.xml"/><Relationship Id="rId97" Type="http://schemas.openxmlformats.org/officeDocument/2006/relationships/image" Target="../media/image1254.png"/><Relationship Id="rId104" Type="http://schemas.openxmlformats.org/officeDocument/2006/relationships/customXml" Target="../ink/ink1335.xml"/><Relationship Id="rId120" Type="http://schemas.openxmlformats.org/officeDocument/2006/relationships/customXml" Target="../ink/ink1343.xml"/><Relationship Id="rId125" Type="http://schemas.openxmlformats.org/officeDocument/2006/relationships/image" Target="../media/image1268.png"/><Relationship Id="rId141" Type="http://schemas.openxmlformats.org/officeDocument/2006/relationships/customXml" Target="../ink/ink1354.xml"/><Relationship Id="rId146" Type="http://schemas.openxmlformats.org/officeDocument/2006/relationships/image" Target="../media/image1278.png"/><Relationship Id="rId167" Type="http://schemas.openxmlformats.org/officeDocument/2006/relationships/image" Target="../media/image1288.png"/><Relationship Id="rId7" Type="http://schemas.openxmlformats.org/officeDocument/2006/relationships/image" Target="../media/image1210.png"/><Relationship Id="rId71" Type="http://schemas.openxmlformats.org/officeDocument/2006/relationships/image" Target="../media/image1241.png"/><Relationship Id="rId92" Type="http://schemas.openxmlformats.org/officeDocument/2006/relationships/customXml" Target="../ink/ink1329.xml"/><Relationship Id="rId162" Type="http://schemas.openxmlformats.org/officeDocument/2006/relationships/customXml" Target="../ink/ink1365.xml"/><Relationship Id="rId2" Type="http://schemas.openxmlformats.org/officeDocument/2006/relationships/customXml" Target="../ink/ink1284.xml"/><Relationship Id="rId29" Type="http://schemas.openxmlformats.org/officeDocument/2006/relationships/image" Target="../media/image1220.png"/><Relationship Id="rId24" Type="http://schemas.openxmlformats.org/officeDocument/2006/relationships/customXml" Target="../ink/ink1295.xml"/><Relationship Id="rId40" Type="http://schemas.openxmlformats.org/officeDocument/2006/relationships/customXml" Target="../ink/ink1303.xml"/><Relationship Id="rId45" Type="http://schemas.openxmlformats.org/officeDocument/2006/relationships/image" Target="../media/image1228.png"/><Relationship Id="rId66" Type="http://schemas.openxmlformats.org/officeDocument/2006/relationships/customXml" Target="../ink/ink1316.xml"/><Relationship Id="rId87" Type="http://schemas.openxmlformats.org/officeDocument/2006/relationships/image" Target="../media/image1249.png"/><Relationship Id="rId110" Type="http://schemas.openxmlformats.org/officeDocument/2006/relationships/customXml" Target="../ink/ink1338.xml"/><Relationship Id="rId115" Type="http://schemas.openxmlformats.org/officeDocument/2006/relationships/image" Target="../media/image1263.png"/><Relationship Id="rId131" Type="http://schemas.openxmlformats.org/officeDocument/2006/relationships/image" Target="../media/image1271.png"/><Relationship Id="rId136" Type="http://schemas.openxmlformats.org/officeDocument/2006/relationships/customXml" Target="../ink/ink1351.xml"/><Relationship Id="rId157" Type="http://schemas.openxmlformats.org/officeDocument/2006/relationships/customXml" Target="../ink/ink1362.xml"/><Relationship Id="rId61" Type="http://schemas.openxmlformats.org/officeDocument/2006/relationships/image" Target="../media/image1236.png"/><Relationship Id="rId82" Type="http://schemas.openxmlformats.org/officeDocument/2006/relationships/customXml" Target="../ink/ink1324.xml"/><Relationship Id="rId152" Type="http://schemas.openxmlformats.org/officeDocument/2006/relationships/image" Target="../media/image1281.png"/><Relationship Id="rId173" Type="http://schemas.openxmlformats.org/officeDocument/2006/relationships/customXml" Target="../ink/ink1371.xml"/><Relationship Id="rId19" Type="http://schemas.openxmlformats.org/officeDocument/2006/relationships/image" Target="../media/image1215.png"/><Relationship Id="rId14" Type="http://schemas.openxmlformats.org/officeDocument/2006/relationships/customXml" Target="../ink/ink1290.xml"/><Relationship Id="rId30" Type="http://schemas.openxmlformats.org/officeDocument/2006/relationships/customXml" Target="../ink/ink1298.xml"/><Relationship Id="rId35" Type="http://schemas.openxmlformats.org/officeDocument/2006/relationships/image" Target="../media/image1223.png"/><Relationship Id="rId56" Type="http://schemas.openxmlformats.org/officeDocument/2006/relationships/customXml" Target="../ink/ink1311.xml"/><Relationship Id="rId77" Type="http://schemas.openxmlformats.org/officeDocument/2006/relationships/image" Target="../media/image1244.png"/><Relationship Id="rId100" Type="http://schemas.openxmlformats.org/officeDocument/2006/relationships/customXml" Target="../ink/ink1333.xml"/><Relationship Id="rId105" Type="http://schemas.openxmlformats.org/officeDocument/2006/relationships/image" Target="../media/image1258.png"/><Relationship Id="rId126" Type="http://schemas.openxmlformats.org/officeDocument/2006/relationships/customXml" Target="../ink/ink1346.xml"/><Relationship Id="rId147" Type="http://schemas.openxmlformats.org/officeDocument/2006/relationships/customXml" Target="../ink/ink1357.xml"/><Relationship Id="rId168" Type="http://schemas.openxmlformats.org/officeDocument/2006/relationships/customXml" Target="../ink/ink1368.xml"/><Relationship Id="rId8" Type="http://schemas.openxmlformats.org/officeDocument/2006/relationships/customXml" Target="../ink/ink1287.xml"/><Relationship Id="rId51" Type="http://schemas.openxmlformats.org/officeDocument/2006/relationships/image" Target="../media/image1231.png"/><Relationship Id="rId72" Type="http://schemas.openxmlformats.org/officeDocument/2006/relationships/customXml" Target="../ink/ink1319.xml"/><Relationship Id="rId93" Type="http://schemas.openxmlformats.org/officeDocument/2006/relationships/image" Target="../media/image1252.png"/><Relationship Id="rId98" Type="http://schemas.openxmlformats.org/officeDocument/2006/relationships/customXml" Target="../ink/ink1332.xml"/><Relationship Id="rId121" Type="http://schemas.openxmlformats.org/officeDocument/2006/relationships/image" Target="../media/image1266.png"/><Relationship Id="rId142" Type="http://schemas.openxmlformats.org/officeDocument/2006/relationships/image" Target="../media/image1276.png"/><Relationship Id="rId163" Type="http://schemas.openxmlformats.org/officeDocument/2006/relationships/image" Target="../media/image1286.png"/><Relationship Id="rId3" Type="http://schemas.openxmlformats.org/officeDocument/2006/relationships/image" Target="../media/image1208.png"/><Relationship Id="rId25" Type="http://schemas.openxmlformats.org/officeDocument/2006/relationships/image" Target="../media/image1218.png"/><Relationship Id="rId46" Type="http://schemas.openxmlformats.org/officeDocument/2006/relationships/customXml" Target="../ink/ink1306.xml"/><Relationship Id="rId67" Type="http://schemas.openxmlformats.org/officeDocument/2006/relationships/image" Target="../media/image1239.png"/><Relationship Id="rId116" Type="http://schemas.openxmlformats.org/officeDocument/2006/relationships/customXml" Target="../ink/ink1341.xml"/><Relationship Id="rId137" Type="http://schemas.openxmlformats.org/officeDocument/2006/relationships/image" Target="../media/image1274.png"/><Relationship Id="rId158" Type="http://schemas.openxmlformats.org/officeDocument/2006/relationships/image" Target="../media/image1284.png"/><Relationship Id="rId20" Type="http://schemas.openxmlformats.org/officeDocument/2006/relationships/customXml" Target="../ink/ink1293.xml"/><Relationship Id="rId41" Type="http://schemas.openxmlformats.org/officeDocument/2006/relationships/image" Target="../media/image1226.png"/><Relationship Id="rId62" Type="http://schemas.openxmlformats.org/officeDocument/2006/relationships/customXml" Target="../ink/ink1314.xml"/><Relationship Id="rId83" Type="http://schemas.openxmlformats.org/officeDocument/2006/relationships/image" Target="../media/image1247.png"/><Relationship Id="rId88" Type="http://schemas.openxmlformats.org/officeDocument/2006/relationships/customXml" Target="../ink/ink1327.xml"/><Relationship Id="rId111" Type="http://schemas.openxmlformats.org/officeDocument/2006/relationships/image" Target="../media/image1261.png"/><Relationship Id="rId132" Type="http://schemas.openxmlformats.org/officeDocument/2006/relationships/customXml" Target="../ink/ink1349.xml"/><Relationship Id="rId153" Type="http://schemas.openxmlformats.org/officeDocument/2006/relationships/customXml" Target="../ink/ink1360.xml"/><Relationship Id="rId174" Type="http://schemas.openxmlformats.org/officeDocument/2006/relationships/customXml" Target="../ink/ink1372.xml"/><Relationship Id="rId15" Type="http://schemas.openxmlformats.org/officeDocument/2006/relationships/image" Target="../media/image1213.png"/><Relationship Id="rId36" Type="http://schemas.openxmlformats.org/officeDocument/2006/relationships/customXml" Target="../ink/ink1301.xml"/><Relationship Id="rId57" Type="http://schemas.openxmlformats.org/officeDocument/2006/relationships/image" Target="../media/image1234.png"/><Relationship Id="rId106" Type="http://schemas.openxmlformats.org/officeDocument/2006/relationships/customXml" Target="../ink/ink1336.xml"/><Relationship Id="rId127" Type="http://schemas.openxmlformats.org/officeDocument/2006/relationships/image" Target="../media/image1269.png"/><Relationship Id="rId10" Type="http://schemas.openxmlformats.org/officeDocument/2006/relationships/customXml" Target="../ink/ink1288.xml"/><Relationship Id="rId31" Type="http://schemas.openxmlformats.org/officeDocument/2006/relationships/image" Target="../media/image1221.png"/><Relationship Id="rId52" Type="http://schemas.openxmlformats.org/officeDocument/2006/relationships/customXml" Target="../ink/ink1309.xml"/><Relationship Id="rId73" Type="http://schemas.openxmlformats.org/officeDocument/2006/relationships/image" Target="../media/image1242.png"/><Relationship Id="rId78" Type="http://schemas.openxmlformats.org/officeDocument/2006/relationships/customXml" Target="../ink/ink1322.xml"/><Relationship Id="rId94" Type="http://schemas.openxmlformats.org/officeDocument/2006/relationships/customXml" Target="../ink/ink1330.xml"/><Relationship Id="rId99" Type="http://schemas.openxmlformats.org/officeDocument/2006/relationships/image" Target="../media/image1255.png"/><Relationship Id="rId101" Type="http://schemas.openxmlformats.org/officeDocument/2006/relationships/image" Target="../media/image1256.png"/><Relationship Id="rId122" Type="http://schemas.openxmlformats.org/officeDocument/2006/relationships/customXml" Target="../ink/ink1344.xml"/><Relationship Id="rId143" Type="http://schemas.openxmlformats.org/officeDocument/2006/relationships/customXml" Target="../ink/ink1355.xml"/><Relationship Id="rId148" Type="http://schemas.openxmlformats.org/officeDocument/2006/relationships/image" Target="../media/image1279.png"/><Relationship Id="rId164" Type="http://schemas.openxmlformats.org/officeDocument/2006/relationships/customXml" Target="../ink/ink1366.xml"/><Relationship Id="rId169" Type="http://schemas.openxmlformats.org/officeDocument/2006/relationships/image" Target="../media/image1289.png"/><Relationship Id="rId4" Type="http://schemas.openxmlformats.org/officeDocument/2006/relationships/customXml" Target="../ink/ink1285.xml"/><Relationship Id="rId9" Type="http://schemas.openxmlformats.org/officeDocument/2006/relationships/image" Target="../media/image1211.png"/><Relationship Id="rId26" Type="http://schemas.openxmlformats.org/officeDocument/2006/relationships/customXml" Target="../ink/ink1296.xml"/><Relationship Id="rId47" Type="http://schemas.openxmlformats.org/officeDocument/2006/relationships/image" Target="../media/image1229.png"/><Relationship Id="rId68" Type="http://schemas.openxmlformats.org/officeDocument/2006/relationships/customXml" Target="../ink/ink1317.xml"/><Relationship Id="rId89" Type="http://schemas.openxmlformats.org/officeDocument/2006/relationships/image" Target="../media/image1250.png"/><Relationship Id="rId112" Type="http://schemas.openxmlformats.org/officeDocument/2006/relationships/customXml" Target="../ink/ink1339.xml"/><Relationship Id="rId133" Type="http://schemas.openxmlformats.org/officeDocument/2006/relationships/image" Target="../media/image1272.png"/><Relationship Id="rId154" Type="http://schemas.openxmlformats.org/officeDocument/2006/relationships/image" Target="../media/image1282.png"/><Relationship Id="rId175" Type="http://schemas.openxmlformats.org/officeDocument/2006/relationships/image" Target="../media/image1291.png"/><Relationship Id="rId16" Type="http://schemas.openxmlformats.org/officeDocument/2006/relationships/customXml" Target="../ink/ink1291.xml"/><Relationship Id="rId37" Type="http://schemas.openxmlformats.org/officeDocument/2006/relationships/image" Target="../media/image1224.png"/><Relationship Id="rId58" Type="http://schemas.openxmlformats.org/officeDocument/2006/relationships/customXml" Target="../ink/ink1312.xml"/><Relationship Id="rId79" Type="http://schemas.openxmlformats.org/officeDocument/2006/relationships/image" Target="../media/image1245.png"/><Relationship Id="rId102" Type="http://schemas.openxmlformats.org/officeDocument/2006/relationships/customXml" Target="../ink/ink1334.xml"/><Relationship Id="rId123" Type="http://schemas.openxmlformats.org/officeDocument/2006/relationships/image" Target="../media/image1267.png"/><Relationship Id="rId144" Type="http://schemas.openxmlformats.org/officeDocument/2006/relationships/image" Target="../media/image1277.png"/><Relationship Id="rId90" Type="http://schemas.openxmlformats.org/officeDocument/2006/relationships/customXml" Target="../ink/ink1328.xml"/><Relationship Id="rId165" Type="http://schemas.openxmlformats.org/officeDocument/2006/relationships/image" Target="../media/image1287.png"/><Relationship Id="rId27" Type="http://schemas.openxmlformats.org/officeDocument/2006/relationships/image" Target="../media/image1219.png"/><Relationship Id="rId48" Type="http://schemas.openxmlformats.org/officeDocument/2006/relationships/customXml" Target="../ink/ink1307.xml"/><Relationship Id="rId69" Type="http://schemas.openxmlformats.org/officeDocument/2006/relationships/image" Target="../media/image1240.png"/><Relationship Id="rId113" Type="http://schemas.openxmlformats.org/officeDocument/2006/relationships/image" Target="../media/image1262.png"/><Relationship Id="rId134" Type="http://schemas.openxmlformats.org/officeDocument/2006/relationships/customXml" Target="../ink/ink1350.xml"/><Relationship Id="rId80" Type="http://schemas.openxmlformats.org/officeDocument/2006/relationships/customXml" Target="../ink/ink1323.xml"/><Relationship Id="rId155" Type="http://schemas.openxmlformats.org/officeDocument/2006/relationships/customXml" Target="../ink/ink1361.xml"/><Relationship Id="rId176" Type="http://schemas.openxmlformats.org/officeDocument/2006/relationships/customXml" Target="../ink/ink1373.xml"/><Relationship Id="rId17" Type="http://schemas.openxmlformats.org/officeDocument/2006/relationships/image" Target="../media/image1214.png"/><Relationship Id="rId38" Type="http://schemas.openxmlformats.org/officeDocument/2006/relationships/customXml" Target="../ink/ink1302.xml"/><Relationship Id="rId59" Type="http://schemas.openxmlformats.org/officeDocument/2006/relationships/image" Target="../media/image1235.png"/><Relationship Id="rId103" Type="http://schemas.openxmlformats.org/officeDocument/2006/relationships/image" Target="../media/image1257.png"/><Relationship Id="rId124" Type="http://schemas.openxmlformats.org/officeDocument/2006/relationships/customXml" Target="../ink/ink1345.xml"/><Relationship Id="rId70" Type="http://schemas.openxmlformats.org/officeDocument/2006/relationships/customXml" Target="../ink/ink1318.xml"/><Relationship Id="rId91" Type="http://schemas.openxmlformats.org/officeDocument/2006/relationships/image" Target="../media/image1251.png"/><Relationship Id="rId145" Type="http://schemas.openxmlformats.org/officeDocument/2006/relationships/customXml" Target="../ink/ink1356.xml"/><Relationship Id="rId166" Type="http://schemas.openxmlformats.org/officeDocument/2006/relationships/customXml" Target="../ink/ink136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03.png"/><Relationship Id="rId21" Type="http://schemas.openxmlformats.org/officeDocument/2006/relationships/customXml" Target="../ink/ink1384.xml"/><Relationship Id="rId42" Type="http://schemas.openxmlformats.org/officeDocument/2006/relationships/image" Target="../media/image1311.png"/><Relationship Id="rId47" Type="http://schemas.openxmlformats.org/officeDocument/2006/relationships/customXml" Target="../ink/ink1397.xml"/><Relationship Id="rId63" Type="http://schemas.openxmlformats.org/officeDocument/2006/relationships/customXml" Target="../ink/ink1405.xml"/><Relationship Id="rId68" Type="http://schemas.openxmlformats.org/officeDocument/2006/relationships/image" Target="../media/image1323.png"/><Relationship Id="rId84" Type="http://schemas.openxmlformats.org/officeDocument/2006/relationships/customXml" Target="../ink/ink1416.xml"/><Relationship Id="rId89" Type="http://schemas.openxmlformats.org/officeDocument/2006/relationships/image" Target="../media/image1332.png"/><Relationship Id="rId112" Type="http://schemas.openxmlformats.org/officeDocument/2006/relationships/customXml" Target="../ink/ink1430.xml"/><Relationship Id="rId16" Type="http://schemas.openxmlformats.org/officeDocument/2006/relationships/image" Target="../media/image1298.png"/><Relationship Id="rId107" Type="http://schemas.openxmlformats.org/officeDocument/2006/relationships/image" Target="../media/image1341.png"/><Relationship Id="rId11" Type="http://schemas.openxmlformats.org/officeDocument/2006/relationships/image" Target="../media/image60.png"/><Relationship Id="rId32" Type="http://schemas.openxmlformats.org/officeDocument/2006/relationships/image" Target="../media/image1306.png"/><Relationship Id="rId37" Type="http://schemas.openxmlformats.org/officeDocument/2006/relationships/customXml" Target="../ink/ink1392.xml"/><Relationship Id="rId53" Type="http://schemas.openxmlformats.org/officeDocument/2006/relationships/customXml" Target="../ink/ink1400.xml"/><Relationship Id="rId58" Type="http://schemas.openxmlformats.org/officeDocument/2006/relationships/image" Target="../media/image1318.png"/><Relationship Id="rId74" Type="http://schemas.openxmlformats.org/officeDocument/2006/relationships/image" Target="../media/image560.png"/><Relationship Id="rId79" Type="http://schemas.openxmlformats.org/officeDocument/2006/relationships/customXml" Target="../ink/ink1413.xml"/><Relationship Id="rId102" Type="http://schemas.openxmlformats.org/officeDocument/2006/relationships/customXml" Target="../ink/ink1425.xml"/><Relationship Id="rId5" Type="http://schemas.openxmlformats.org/officeDocument/2006/relationships/image" Target="../media/image1294.png"/><Relationship Id="rId90" Type="http://schemas.openxmlformats.org/officeDocument/2006/relationships/customXml" Target="../ink/ink1419.xml"/><Relationship Id="rId95" Type="http://schemas.openxmlformats.org/officeDocument/2006/relationships/image" Target="../media/image1335.png"/><Relationship Id="rId22" Type="http://schemas.openxmlformats.org/officeDocument/2006/relationships/image" Target="../media/image1301.png"/><Relationship Id="rId27" Type="http://schemas.openxmlformats.org/officeDocument/2006/relationships/customXml" Target="../ink/ink1387.xml"/><Relationship Id="rId43" Type="http://schemas.openxmlformats.org/officeDocument/2006/relationships/customXml" Target="../ink/ink1395.xml"/><Relationship Id="rId48" Type="http://schemas.openxmlformats.org/officeDocument/2006/relationships/image" Target="../media/image1314.png"/><Relationship Id="rId64" Type="http://schemas.openxmlformats.org/officeDocument/2006/relationships/image" Target="../media/image1321.png"/><Relationship Id="rId69" Type="http://schemas.openxmlformats.org/officeDocument/2006/relationships/customXml" Target="../ink/ink1408.xml"/><Relationship Id="rId113" Type="http://schemas.openxmlformats.org/officeDocument/2006/relationships/image" Target="../media/image1344.png"/><Relationship Id="rId80" Type="http://schemas.openxmlformats.org/officeDocument/2006/relationships/image" Target="../media/image1328.png"/><Relationship Id="rId85" Type="http://schemas.openxmlformats.org/officeDocument/2006/relationships/image" Target="../media/image1330.png"/><Relationship Id="rId12" Type="http://schemas.openxmlformats.org/officeDocument/2006/relationships/customXml" Target="../ink/ink1379.xml"/><Relationship Id="rId17" Type="http://schemas.openxmlformats.org/officeDocument/2006/relationships/customXml" Target="../ink/ink1382.xml"/><Relationship Id="rId33" Type="http://schemas.openxmlformats.org/officeDocument/2006/relationships/customXml" Target="../ink/ink1390.xml"/><Relationship Id="rId38" Type="http://schemas.openxmlformats.org/officeDocument/2006/relationships/image" Target="../media/image1309.png"/><Relationship Id="rId59" Type="http://schemas.openxmlformats.org/officeDocument/2006/relationships/customXml" Target="../ink/ink1403.xml"/><Relationship Id="rId103" Type="http://schemas.openxmlformats.org/officeDocument/2006/relationships/image" Target="../media/image1339.png"/><Relationship Id="rId108" Type="http://schemas.openxmlformats.org/officeDocument/2006/relationships/customXml" Target="../ink/ink1428.xml"/><Relationship Id="rId54" Type="http://schemas.openxmlformats.org/officeDocument/2006/relationships/image" Target="../media/image1317.png"/><Relationship Id="rId70" Type="http://schemas.openxmlformats.org/officeDocument/2006/relationships/image" Target="../media/image1324.png"/><Relationship Id="rId75" Type="http://schemas.openxmlformats.org/officeDocument/2006/relationships/customXml" Target="../ink/ink1411.xml"/><Relationship Id="rId91" Type="http://schemas.openxmlformats.org/officeDocument/2006/relationships/image" Target="../media/image1333.png"/><Relationship Id="rId96" Type="http://schemas.openxmlformats.org/officeDocument/2006/relationships/customXml" Target="../ink/ink142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76.xml"/><Relationship Id="rId15" Type="http://schemas.openxmlformats.org/officeDocument/2006/relationships/customXml" Target="../ink/ink1381.xml"/><Relationship Id="rId23" Type="http://schemas.openxmlformats.org/officeDocument/2006/relationships/customXml" Target="../ink/ink1385.xml"/><Relationship Id="rId28" Type="http://schemas.openxmlformats.org/officeDocument/2006/relationships/image" Target="../media/image1304.png"/><Relationship Id="rId36" Type="http://schemas.openxmlformats.org/officeDocument/2006/relationships/image" Target="../media/image1308.png"/><Relationship Id="rId49" Type="http://schemas.openxmlformats.org/officeDocument/2006/relationships/customXml" Target="../ink/ink1398.xml"/><Relationship Id="rId57" Type="http://schemas.openxmlformats.org/officeDocument/2006/relationships/customXml" Target="../ink/ink1402.xml"/><Relationship Id="rId106" Type="http://schemas.openxmlformats.org/officeDocument/2006/relationships/customXml" Target="../ink/ink1427.xml"/><Relationship Id="rId10" Type="http://schemas.openxmlformats.org/officeDocument/2006/relationships/customXml" Target="../ink/ink1378.xml"/><Relationship Id="rId31" Type="http://schemas.openxmlformats.org/officeDocument/2006/relationships/customXml" Target="../ink/ink1389.xml"/><Relationship Id="rId44" Type="http://schemas.openxmlformats.org/officeDocument/2006/relationships/image" Target="../media/image1312.png"/><Relationship Id="rId52" Type="http://schemas.openxmlformats.org/officeDocument/2006/relationships/image" Target="../media/image1316.png"/><Relationship Id="rId60" Type="http://schemas.openxmlformats.org/officeDocument/2006/relationships/image" Target="../media/image1319.png"/><Relationship Id="rId65" Type="http://schemas.openxmlformats.org/officeDocument/2006/relationships/customXml" Target="../ink/ink1406.xml"/><Relationship Id="rId73" Type="http://schemas.openxmlformats.org/officeDocument/2006/relationships/customXml" Target="../ink/ink1410.xml"/><Relationship Id="rId78" Type="http://schemas.openxmlformats.org/officeDocument/2006/relationships/image" Target="../media/image1327.png"/><Relationship Id="rId81" Type="http://schemas.openxmlformats.org/officeDocument/2006/relationships/customXml" Target="../ink/ink1414.xml"/><Relationship Id="rId86" Type="http://schemas.openxmlformats.org/officeDocument/2006/relationships/customXml" Target="../ink/ink1417.xml"/><Relationship Id="rId94" Type="http://schemas.openxmlformats.org/officeDocument/2006/relationships/customXml" Target="../ink/ink1421.xml"/><Relationship Id="rId99" Type="http://schemas.openxmlformats.org/officeDocument/2006/relationships/image" Target="../media/image1337.png"/><Relationship Id="rId101" Type="http://schemas.openxmlformats.org/officeDocument/2006/relationships/image" Target="../media/image1338.png"/><Relationship Id="rId4" Type="http://schemas.openxmlformats.org/officeDocument/2006/relationships/customXml" Target="../ink/ink1375.xml"/><Relationship Id="rId9" Type="http://schemas.openxmlformats.org/officeDocument/2006/relationships/image" Target="../media/image1296.png"/><Relationship Id="rId13" Type="http://schemas.openxmlformats.org/officeDocument/2006/relationships/customXml" Target="../ink/ink1380.xml"/><Relationship Id="rId18" Type="http://schemas.openxmlformats.org/officeDocument/2006/relationships/image" Target="../media/image1299.png"/><Relationship Id="rId39" Type="http://schemas.openxmlformats.org/officeDocument/2006/relationships/customXml" Target="../ink/ink1393.xml"/><Relationship Id="rId109" Type="http://schemas.openxmlformats.org/officeDocument/2006/relationships/image" Target="../media/image1342.png"/><Relationship Id="rId34" Type="http://schemas.openxmlformats.org/officeDocument/2006/relationships/image" Target="../media/image1307.png"/><Relationship Id="rId50" Type="http://schemas.openxmlformats.org/officeDocument/2006/relationships/image" Target="../media/image1315.png"/><Relationship Id="rId55" Type="http://schemas.openxmlformats.org/officeDocument/2006/relationships/customXml" Target="../ink/ink1401.xml"/><Relationship Id="rId76" Type="http://schemas.openxmlformats.org/officeDocument/2006/relationships/image" Target="../media/image1326.png"/><Relationship Id="rId97" Type="http://schemas.openxmlformats.org/officeDocument/2006/relationships/image" Target="../media/image1336.png"/><Relationship Id="rId104" Type="http://schemas.openxmlformats.org/officeDocument/2006/relationships/customXml" Target="../ink/ink1426.xml"/><Relationship Id="rId7" Type="http://schemas.openxmlformats.org/officeDocument/2006/relationships/image" Target="../media/image1295.png"/><Relationship Id="rId71" Type="http://schemas.openxmlformats.org/officeDocument/2006/relationships/customXml" Target="../ink/ink1409.xml"/><Relationship Id="rId92" Type="http://schemas.openxmlformats.org/officeDocument/2006/relationships/customXml" Target="../ink/ink1420.xml"/><Relationship Id="rId2" Type="http://schemas.openxmlformats.org/officeDocument/2006/relationships/customXml" Target="../ink/ink1374.xml"/><Relationship Id="rId29" Type="http://schemas.openxmlformats.org/officeDocument/2006/relationships/customXml" Target="../ink/ink1388.xml"/><Relationship Id="rId24" Type="http://schemas.openxmlformats.org/officeDocument/2006/relationships/image" Target="../media/image1302.png"/><Relationship Id="rId40" Type="http://schemas.openxmlformats.org/officeDocument/2006/relationships/image" Target="../media/image1310.png"/><Relationship Id="rId45" Type="http://schemas.openxmlformats.org/officeDocument/2006/relationships/customXml" Target="../ink/ink1396.xml"/><Relationship Id="rId66" Type="http://schemas.openxmlformats.org/officeDocument/2006/relationships/image" Target="../media/image1322.png"/><Relationship Id="rId87" Type="http://schemas.openxmlformats.org/officeDocument/2006/relationships/image" Target="../media/image1331.png"/><Relationship Id="rId110" Type="http://schemas.openxmlformats.org/officeDocument/2006/relationships/customXml" Target="../ink/ink1429.xml"/><Relationship Id="rId61" Type="http://schemas.openxmlformats.org/officeDocument/2006/relationships/customXml" Target="../ink/ink1404.xml"/><Relationship Id="rId82" Type="http://schemas.openxmlformats.org/officeDocument/2006/relationships/image" Target="../media/image1329.png"/><Relationship Id="rId19" Type="http://schemas.openxmlformats.org/officeDocument/2006/relationships/customXml" Target="../ink/ink1383.xml"/><Relationship Id="rId14" Type="http://schemas.openxmlformats.org/officeDocument/2006/relationships/image" Target="../media/image1297.png"/><Relationship Id="rId30" Type="http://schemas.openxmlformats.org/officeDocument/2006/relationships/image" Target="../media/image1305.png"/><Relationship Id="rId35" Type="http://schemas.openxmlformats.org/officeDocument/2006/relationships/customXml" Target="../ink/ink1391.xml"/><Relationship Id="rId56" Type="http://schemas.openxmlformats.org/officeDocument/2006/relationships/image" Target="../media/image249.png"/><Relationship Id="rId77" Type="http://schemas.openxmlformats.org/officeDocument/2006/relationships/customXml" Target="../ink/ink1412.xml"/><Relationship Id="rId100" Type="http://schemas.openxmlformats.org/officeDocument/2006/relationships/customXml" Target="../ink/ink1424.xml"/><Relationship Id="rId105" Type="http://schemas.openxmlformats.org/officeDocument/2006/relationships/image" Target="../media/image1340.png"/><Relationship Id="rId8" Type="http://schemas.openxmlformats.org/officeDocument/2006/relationships/customXml" Target="../ink/ink1377.xml"/><Relationship Id="rId51" Type="http://schemas.openxmlformats.org/officeDocument/2006/relationships/customXml" Target="../ink/ink1399.xml"/><Relationship Id="rId72" Type="http://schemas.openxmlformats.org/officeDocument/2006/relationships/image" Target="../media/image1325.png"/><Relationship Id="rId93" Type="http://schemas.openxmlformats.org/officeDocument/2006/relationships/image" Target="../media/image1334.png"/><Relationship Id="rId98" Type="http://schemas.openxmlformats.org/officeDocument/2006/relationships/customXml" Target="../ink/ink1423.xml"/><Relationship Id="rId3" Type="http://schemas.openxmlformats.org/officeDocument/2006/relationships/image" Target="../media/image1293.png"/><Relationship Id="rId25" Type="http://schemas.openxmlformats.org/officeDocument/2006/relationships/customXml" Target="../ink/ink1386.xml"/><Relationship Id="rId46" Type="http://schemas.openxmlformats.org/officeDocument/2006/relationships/image" Target="../media/image1313.png"/><Relationship Id="rId67" Type="http://schemas.openxmlformats.org/officeDocument/2006/relationships/customXml" Target="../ink/ink1407.xml"/><Relationship Id="rId20" Type="http://schemas.openxmlformats.org/officeDocument/2006/relationships/image" Target="../media/image1300.png"/><Relationship Id="rId41" Type="http://schemas.openxmlformats.org/officeDocument/2006/relationships/customXml" Target="../ink/ink1394.xml"/><Relationship Id="rId62" Type="http://schemas.openxmlformats.org/officeDocument/2006/relationships/image" Target="../media/image1320.png"/><Relationship Id="rId83" Type="http://schemas.openxmlformats.org/officeDocument/2006/relationships/customXml" Target="../ink/ink1415.xml"/><Relationship Id="rId88" Type="http://schemas.openxmlformats.org/officeDocument/2006/relationships/customXml" Target="../ink/ink1418.xml"/><Relationship Id="rId111" Type="http://schemas.openxmlformats.org/officeDocument/2006/relationships/image" Target="../media/image1343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99.png"/><Relationship Id="rId299" Type="http://schemas.openxmlformats.org/officeDocument/2006/relationships/customXml" Target="../ink/ink1580.xml"/><Relationship Id="rId21" Type="http://schemas.openxmlformats.org/officeDocument/2006/relationships/image" Target="../media/image1353.png"/><Relationship Id="rId63" Type="http://schemas.openxmlformats.org/officeDocument/2006/relationships/image" Target="../media/image1372.png"/><Relationship Id="rId159" Type="http://schemas.openxmlformats.org/officeDocument/2006/relationships/image" Target="../media/image1420.png"/><Relationship Id="rId324" Type="http://schemas.openxmlformats.org/officeDocument/2006/relationships/customXml" Target="../ink/ink1593.xml"/><Relationship Id="rId366" Type="http://schemas.openxmlformats.org/officeDocument/2006/relationships/image" Target="../media/image1519.png"/><Relationship Id="rId170" Type="http://schemas.openxmlformats.org/officeDocument/2006/relationships/customXml" Target="../ink/ink1514.xml"/><Relationship Id="rId226" Type="http://schemas.openxmlformats.org/officeDocument/2006/relationships/image" Target="../media/image1453.png"/><Relationship Id="rId433" Type="http://schemas.openxmlformats.org/officeDocument/2006/relationships/customXml" Target="../ink/ink1649.xml"/><Relationship Id="rId268" Type="http://schemas.openxmlformats.org/officeDocument/2006/relationships/image" Target="../media/image1473.png"/><Relationship Id="rId32" Type="http://schemas.openxmlformats.org/officeDocument/2006/relationships/customXml" Target="../ink/ink1445.xml"/><Relationship Id="rId74" Type="http://schemas.openxmlformats.org/officeDocument/2006/relationships/customXml" Target="../ink/ink1466.xml"/><Relationship Id="rId128" Type="http://schemas.openxmlformats.org/officeDocument/2006/relationships/customXml" Target="../ink/ink1493.xml"/><Relationship Id="rId335" Type="http://schemas.openxmlformats.org/officeDocument/2006/relationships/customXml" Target="../ink/ink1599.xml"/><Relationship Id="rId377" Type="http://schemas.openxmlformats.org/officeDocument/2006/relationships/customXml" Target="../ink/ink1620.xml"/><Relationship Id="rId5" Type="http://schemas.openxmlformats.org/officeDocument/2006/relationships/image" Target="../media/image1951.png"/><Relationship Id="rId181" Type="http://schemas.openxmlformats.org/officeDocument/2006/relationships/customXml" Target="../ink/ink1520.xml"/><Relationship Id="rId237" Type="http://schemas.openxmlformats.org/officeDocument/2006/relationships/customXml" Target="../ink/ink1548.xml"/><Relationship Id="rId402" Type="http://schemas.openxmlformats.org/officeDocument/2006/relationships/customXml" Target="../ink/ink1633.xml"/><Relationship Id="rId279" Type="http://schemas.openxmlformats.org/officeDocument/2006/relationships/customXml" Target="../ink/ink1570.xml"/><Relationship Id="rId444" Type="http://schemas.openxmlformats.org/officeDocument/2006/relationships/image" Target="../media/image1556.png"/><Relationship Id="rId43" Type="http://schemas.openxmlformats.org/officeDocument/2006/relationships/image" Target="../media/image1362.png"/><Relationship Id="rId139" Type="http://schemas.openxmlformats.org/officeDocument/2006/relationships/image" Target="../media/image1410.png"/><Relationship Id="rId290" Type="http://schemas.openxmlformats.org/officeDocument/2006/relationships/image" Target="../media/image1484.png"/><Relationship Id="rId304" Type="http://schemas.openxmlformats.org/officeDocument/2006/relationships/image" Target="../media/image1490.png"/><Relationship Id="rId346" Type="http://schemas.openxmlformats.org/officeDocument/2006/relationships/image" Target="../media/image1509.png"/><Relationship Id="rId388" Type="http://schemas.openxmlformats.org/officeDocument/2006/relationships/customXml" Target="../ink/ink1626.xml"/><Relationship Id="rId85" Type="http://schemas.openxmlformats.org/officeDocument/2006/relationships/image" Target="../media/image1383.png"/><Relationship Id="rId150" Type="http://schemas.openxmlformats.org/officeDocument/2006/relationships/customXml" Target="../ink/ink1504.xml"/><Relationship Id="rId192" Type="http://schemas.openxmlformats.org/officeDocument/2006/relationships/image" Target="../media/image1436.png"/><Relationship Id="rId206" Type="http://schemas.openxmlformats.org/officeDocument/2006/relationships/image" Target="../media/image1443.png"/><Relationship Id="rId413" Type="http://schemas.openxmlformats.org/officeDocument/2006/relationships/image" Target="../media/image1541.png"/><Relationship Id="rId248" Type="http://schemas.openxmlformats.org/officeDocument/2006/relationships/customXml" Target="../ink/ink1554.xml"/><Relationship Id="rId12" Type="http://schemas.openxmlformats.org/officeDocument/2006/relationships/customXml" Target="../ink/ink1435.xml"/><Relationship Id="rId108" Type="http://schemas.openxmlformats.org/officeDocument/2006/relationships/customXml" Target="../ink/ink1483.xml"/><Relationship Id="rId315" Type="http://schemas.openxmlformats.org/officeDocument/2006/relationships/image" Target="../media/image1495.png"/><Relationship Id="rId357" Type="http://schemas.openxmlformats.org/officeDocument/2006/relationships/customXml" Target="../ink/ink1610.xml"/><Relationship Id="rId54" Type="http://schemas.openxmlformats.org/officeDocument/2006/relationships/customXml" Target="../ink/ink1456.xml"/><Relationship Id="rId96" Type="http://schemas.openxmlformats.org/officeDocument/2006/relationships/customXml" Target="../ink/ink1477.xml"/><Relationship Id="rId161" Type="http://schemas.openxmlformats.org/officeDocument/2006/relationships/image" Target="../media/image1421.png"/><Relationship Id="rId217" Type="http://schemas.openxmlformats.org/officeDocument/2006/relationships/customXml" Target="../ink/ink1538.xml"/><Relationship Id="rId399" Type="http://schemas.openxmlformats.org/officeDocument/2006/relationships/image" Target="../media/image1534.png"/><Relationship Id="rId259" Type="http://schemas.openxmlformats.org/officeDocument/2006/relationships/customXml" Target="../ink/ink1560.xml"/><Relationship Id="rId424" Type="http://schemas.openxmlformats.org/officeDocument/2006/relationships/customXml" Target="../ink/ink1644.xml"/><Relationship Id="rId23" Type="http://schemas.openxmlformats.org/officeDocument/2006/relationships/image" Target="../media/image60.png"/><Relationship Id="rId119" Type="http://schemas.openxmlformats.org/officeDocument/2006/relationships/image" Target="../media/image1400.png"/><Relationship Id="rId270" Type="http://schemas.openxmlformats.org/officeDocument/2006/relationships/image" Target="../media/image1474.png"/><Relationship Id="rId326" Type="http://schemas.openxmlformats.org/officeDocument/2006/relationships/customXml" Target="../ink/ink1594.xml"/><Relationship Id="rId65" Type="http://schemas.openxmlformats.org/officeDocument/2006/relationships/image" Target="../media/image1373.png"/><Relationship Id="rId130" Type="http://schemas.openxmlformats.org/officeDocument/2006/relationships/customXml" Target="../ink/ink1494.xml"/><Relationship Id="rId368" Type="http://schemas.openxmlformats.org/officeDocument/2006/relationships/image" Target="../media/image1520.png"/><Relationship Id="rId172" Type="http://schemas.openxmlformats.org/officeDocument/2006/relationships/customXml" Target="../ink/ink1515.xml"/><Relationship Id="rId228" Type="http://schemas.openxmlformats.org/officeDocument/2006/relationships/image" Target="../media/image1454.png"/><Relationship Id="rId435" Type="http://schemas.openxmlformats.org/officeDocument/2006/relationships/customXml" Target="../ink/ink1650.xml"/><Relationship Id="rId281" Type="http://schemas.openxmlformats.org/officeDocument/2006/relationships/customXml" Target="../ink/ink1571.xml"/><Relationship Id="rId337" Type="http://schemas.openxmlformats.org/officeDocument/2006/relationships/customXml" Target="../ink/ink1600.xml"/><Relationship Id="rId34" Type="http://schemas.openxmlformats.org/officeDocument/2006/relationships/customXml" Target="../ink/ink1446.xml"/><Relationship Id="rId76" Type="http://schemas.openxmlformats.org/officeDocument/2006/relationships/customXml" Target="../ink/ink1467.xml"/><Relationship Id="rId141" Type="http://schemas.openxmlformats.org/officeDocument/2006/relationships/image" Target="../media/image1411.png"/><Relationship Id="rId379" Type="http://schemas.openxmlformats.org/officeDocument/2006/relationships/image" Target="../media/image1525.png"/><Relationship Id="rId7" Type="http://schemas.openxmlformats.org/officeDocument/2006/relationships/image" Target="../media/image1346.png"/><Relationship Id="rId183" Type="http://schemas.openxmlformats.org/officeDocument/2006/relationships/customXml" Target="../ink/ink1521.xml"/><Relationship Id="rId239" Type="http://schemas.openxmlformats.org/officeDocument/2006/relationships/customXml" Target="../ink/ink1549.xml"/><Relationship Id="rId390" Type="http://schemas.openxmlformats.org/officeDocument/2006/relationships/customXml" Target="../ink/ink1627.xml"/><Relationship Id="rId404" Type="http://schemas.openxmlformats.org/officeDocument/2006/relationships/customXml" Target="../ink/ink1634.xml"/><Relationship Id="rId446" Type="http://schemas.openxmlformats.org/officeDocument/2006/relationships/image" Target="../media/image1557.png"/><Relationship Id="rId250" Type="http://schemas.openxmlformats.org/officeDocument/2006/relationships/customXml" Target="../ink/ink1555.xml"/><Relationship Id="rId292" Type="http://schemas.openxmlformats.org/officeDocument/2006/relationships/image" Target="../media/image1485.png"/><Relationship Id="rId306" Type="http://schemas.openxmlformats.org/officeDocument/2006/relationships/image" Target="../media/image1491.png"/><Relationship Id="rId45" Type="http://schemas.openxmlformats.org/officeDocument/2006/relationships/image" Target="../media/image1363.png"/><Relationship Id="rId87" Type="http://schemas.openxmlformats.org/officeDocument/2006/relationships/image" Target="../media/image1384.png"/><Relationship Id="rId110" Type="http://schemas.openxmlformats.org/officeDocument/2006/relationships/customXml" Target="../ink/ink1484.xml"/><Relationship Id="rId348" Type="http://schemas.openxmlformats.org/officeDocument/2006/relationships/image" Target="../media/image1510.png"/><Relationship Id="rId152" Type="http://schemas.openxmlformats.org/officeDocument/2006/relationships/customXml" Target="../ink/ink1505.xml"/><Relationship Id="rId194" Type="http://schemas.openxmlformats.org/officeDocument/2006/relationships/image" Target="../media/image1437.png"/><Relationship Id="rId208" Type="http://schemas.openxmlformats.org/officeDocument/2006/relationships/image" Target="../media/image1444.png"/><Relationship Id="rId415" Type="http://schemas.openxmlformats.org/officeDocument/2006/relationships/image" Target="../media/image1542.png"/><Relationship Id="rId261" Type="http://schemas.openxmlformats.org/officeDocument/2006/relationships/customXml" Target="../ink/ink1561.xml"/><Relationship Id="rId14" Type="http://schemas.openxmlformats.org/officeDocument/2006/relationships/customXml" Target="../ink/ink1436.xml"/><Relationship Id="rId56" Type="http://schemas.openxmlformats.org/officeDocument/2006/relationships/customXml" Target="../ink/ink1457.xml"/><Relationship Id="rId317" Type="http://schemas.openxmlformats.org/officeDocument/2006/relationships/image" Target="../media/image1496.png"/><Relationship Id="rId359" Type="http://schemas.openxmlformats.org/officeDocument/2006/relationships/customXml" Target="../ink/ink1611.xml"/><Relationship Id="rId98" Type="http://schemas.openxmlformats.org/officeDocument/2006/relationships/customXml" Target="../ink/ink1478.xml"/><Relationship Id="rId121" Type="http://schemas.openxmlformats.org/officeDocument/2006/relationships/image" Target="../media/image1401.png"/><Relationship Id="rId163" Type="http://schemas.openxmlformats.org/officeDocument/2006/relationships/image" Target="../media/image1422.png"/><Relationship Id="rId219" Type="http://schemas.openxmlformats.org/officeDocument/2006/relationships/customXml" Target="../ink/ink1539.xml"/><Relationship Id="rId370" Type="http://schemas.openxmlformats.org/officeDocument/2006/relationships/image" Target="../media/image1521.png"/><Relationship Id="rId426" Type="http://schemas.openxmlformats.org/officeDocument/2006/relationships/image" Target="../media/image1547.png"/><Relationship Id="rId230" Type="http://schemas.openxmlformats.org/officeDocument/2006/relationships/image" Target="../media/image1455.png"/><Relationship Id="rId25" Type="http://schemas.openxmlformats.org/officeDocument/2006/relationships/image" Target="../media/image1354.png"/><Relationship Id="rId67" Type="http://schemas.openxmlformats.org/officeDocument/2006/relationships/image" Target="../media/image1374.png"/><Relationship Id="rId272" Type="http://schemas.openxmlformats.org/officeDocument/2006/relationships/image" Target="../media/image1475.png"/><Relationship Id="rId328" Type="http://schemas.openxmlformats.org/officeDocument/2006/relationships/customXml" Target="../ink/ink1595.xml"/><Relationship Id="rId132" Type="http://schemas.openxmlformats.org/officeDocument/2006/relationships/customXml" Target="../ink/ink1495.xml"/><Relationship Id="rId174" Type="http://schemas.openxmlformats.org/officeDocument/2006/relationships/image" Target="../media/image1427.png"/><Relationship Id="rId381" Type="http://schemas.openxmlformats.org/officeDocument/2006/relationships/image" Target="../media/image1526.png"/><Relationship Id="rId241" Type="http://schemas.openxmlformats.org/officeDocument/2006/relationships/customXml" Target="../ink/ink1550.xml"/><Relationship Id="rId437" Type="http://schemas.openxmlformats.org/officeDocument/2006/relationships/customXml" Target="../ink/ink1651.xml"/><Relationship Id="rId36" Type="http://schemas.openxmlformats.org/officeDocument/2006/relationships/customXml" Target="../ink/ink1447.xml"/><Relationship Id="rId283" Type="http://schemas.openxmlformats.org/officeDocument/2006/relationships/customXml" Target="../ink/ink1572.xml"/><Relationship Id="rId339" Type="http://schemas.openxmlformats.org/officeDocument/2006/relationships/customXml" Target="../ink/ink1601.xml"/><Relationship Id="rId78" Type="http://schemas.openxmlformats.org/officeDocument/2006/relationships/customXml" Target="../ink/ink1468.xml"/><Relationship Id="rId101" Type="http://schemas.openxmlformats.org/officeDocument/2006/relationships/image" Target="../media/image1391.png"/><Relationship Id="rId143" Type="http://schemas.openxmlformats.org/officeDocument/2006/relationships/image" Target="../media/image1412.png"/><Relationship Id="rId185" Type="http://schemas.openxmlformats.org/officeDocument/2006/relationships/customXml" Target="../ink/ink1522.xml"/><Relationship Id="rId350" Type="http://schemas.openxmlformats.org/officeDocument/2006/relationships/image" Target="../media/image1511.png"/><Relationship Id="rId406" Type="http://schemas.openxmlformats.org/officeDocument/2006/relationships/customXml" Target="../ink/ink1635.xml"/><Relationship Id="rId9" Type="http://schemas.openxmlformats.org/officeDocument/2006/relationships/image" Target="../media/image1347.png"/><Relationship Id="rId210" Type="http://schemas.openxmlformats.org/officeDocument/2006/relationships/image" Target="../media/image1445.png"/><Relationship Id="rId392" Type="http://schemas.openxmlformats.org/officeDocument/2006/relationships/customXml" Target="../ink/ink1628.xml"/><Relationship Id="rId448" Type="http://schemas.openxmlformats.org/officeDocument/2006/relationships/image" Target="../media/image1558.png"/><Relationship Id="rId252" Type="http://schemas.openxmlformats.org/officeDocument/2006/relationships/customXml" Target="../ink/ink1556.xml"/><Relationship Id="rId294" Type="http://schemas.openxmlformats.org/officeDocument/2006/relationships/image" Target="../media/image1486.png"/><Relationship Id="rId308" Type="http://schemas.openxmlformats.org/officeDocument/2006/relationships/customXml" Target="../ink/ink1585.xml"/><Relationship Id="rId47" Type="http://schemas.openxmlformats.org/officeDocument/2006/relationships/image" Target="../media/image1364.png"/><Relationship Id="rId89" Type="http://schemas.openxmlformats.org/officeDocument/2006/relationships/image" Target="../media/image1385.png"/><Relationship Id="rId112" Type="http://schemas.openxmlformats.org/officeDocument/2006/relationships/customXml" Target="../ink/ink1485.xml"/><Relationship Id="rId154" Type="http://schemas.openxmlformats.org/officeDocument/2006/relationships/customXml" Target="../ink/ink1506.xml"/><Relationship Id="rId361" Type="http://schemas.openxmlformats.org/officeDocument/2006/relationships/customXml" Target="../ink/ink1612.xml"/><Relationship Id="rId196" Type="http://schemas.openxmlformats.org/officeDocument/2006/relationships/image" Target="../media/image1438.png"/><Relationship Id="rId417" Type="http://schemas.openxmlformats.org/officeDocument/2006/relationships/image" Target="../media/image1543.png"/><Relationship Id="rId16" Type="http://schemas.openxmlformats.org/officeDocument/2006/relationships/customXml" Target="../ink/ink1437.xml"/><Relationship Id="rId221" Type="http://schemas.openxmlformats.org/officeDocument/2006/relationships/customXml" Target="../ink/ink1540.xml"/><Relationship Id="rId263" Type="http://schemas.openxmlformats.org/officeDocument/2006/relationships/customXml" Target="../ink/ink1562.xml"/><Relationship Id="rId319" Type="http://schemas.openxmlformats.org/officeDocument/2006/relationships/image" Target="../media/image1497.png"/><Relationship Id="rId58" Type="http://schemas.openxmlformats.org/officeDocument/2006/relationships/customXml" Target="../ink/ink1458.xml"/><Relationship Id="rId123" Type="http://schemas.openxmlformats.org/officeDocument/2006/relationships/image" Target="../media/image1402.png"/><Relationship Id="rId330" Type="http://schemas.openxmlformats.org/officeDocument/2006/relationships/image" Target="../media/image1502.png"/><Relationship Id="rId165" Type="http://schemas.openxmlformats.org/officeDocument/2006/relationships/image" Target="../media/image1423.png"/><Relationship Id="rId372" Type="http://schemas.openxmlformats.org/officeDocument/2006/relationships/image" Target="../media/image1522.png"/><Relationship Id="rId428" Type="http://schemas.openxmlformats.org/officeDocument/2006/relationships/image" Target="../media/image1548.png"/><Relationship Id="rId232" Type="http://schemas.openxmlformats.org/officeDocument/2006/relationships/image" Target="../media/image1456.png"/><Relationship Id="rId274" Type="http://schemas.openxmlformats.org/officeDocument/2006/relationships/image" Target="../media/image1476.png"/><Relationship Id="rId27" Type="http://schemas.openxmlformats.org/officeDocument/2006/relationships/image" Target="../media/image1198.png"/><Relationship Id="rId69" Type="http://schemas.openxmlformats.org/officeDocument/2006/relationships/image" Target="../media/image1375.png"/><Relationship Id="rId134" Type="http://schemas.openxmlformats.org/officeDocument/2006/relationships/customXml" Target="../ink/ink1496.xml"/><Relationship Id="rId80" Type="http://schemas.openxmlformats.org/officeDocument/2006/relationships/customXml" Target="../ink/ink1469.xml"/><Relationship Id="rId176" Type="http://schemas.openxmlformats.org/officeDocument/2006/relationships/image" Target="../media/image1428.png"/><Relationship Id="rId341" Type="http://schemas.openxmlformats.org/officeDocument/2006/relationships/customXml" Target="../ink/ink1602.xml"/><Relationship Id="rId383" Type="http://schemas.openxmlformats.org/officeDocument/2006/relationships/image" Target="../media/image1527.png"/><Relationship Id="rId439" Type="http://schemas.openxmlformats.org/officeDocument/2006/relationships/customXml" Target="../ink/ink1652.xml"/><Relationship Id="rId201" Type="http://schemas.openxmlformats.org/officeDocument/2006/relationships/customXml" Target="../ink/ink1530.xml"/><Relationship Id="rId243" Type="http://schemas.openxmlformats.org/officeDocument/2006/relationships/image" Target="../media/image1461.png"/><Relationship Id="rId285" Type="http://schemas.openxmlformats.org/officeDocument/2006/relationships/customXml" Target="../ink/ink1573.xml"/><Relationship Id="rId450" Type="http://schemas.openxmlformats.org/officeDocument/2006/relationships/image" Target="../media/image1559.png"/><Relationship Id="rId38" Type="http://schemas.openxmlformats.org/officeDocument/2006/relationships/customXml" Target="../ink/ink1448.xml"/><Relationship Id="rId103" Type="http://schemas.openxmlformats.org/officeDocument/2006/relationships/image" Target="../media/image1392.png"/><Relationship Id="rId310" Type="http://schemas.openxmlformats.org/officeDocument/2006/relationships/customXml" Target="../ink/ink1586.xml"/><Relationship Id="rId91" Type="http://schemas.openxmlformats.org/officeDocument/2006/relationships/image" Target="../media/image1386.png"/><Relationship Id="rId145" Type="http://schemas.openxmlformats.org/officeDocument/2006/relationships/image" Target="../media/image1413.png"/><Relationship Id="rId187" Type="http://schemas.openxmlformats.org/officeDocument/2006/relationships/customXml" Target="../ink/ink1523.xml"/><Relationship Id="rId352" Type="http://schemas.openxmlformats.org/officeDocument/2006/relationships/image" Target="../media/image1512.png"/><Relationship Id="rId394" Type="http://schemas.openxmlformats.org/officeDocument/2006/relationships/customXml" Target="../ink/ink1629.xml"/><Relationship Id="rId408" Type="http://schemas.openxmlformats.org/officeDocument/2006/relationships/customXml" Target="../ink/ink1636.xml"/><Relationship Id="rId212" Type="http://schemas.openxmlformats.org/officeDocument/2006/relationships/image" Target="../media/image1446.png"/><Relationship Id="rId254" Type="http://schemas.openxmlformats.org/officeDocument/2006/relationships/customXml" Target="../ink/ink1557.xml"/><Relationship Id="rId49" Type="http://schemas.openxmlformats.org/officeDocument/2006/relationships/image" Target="../media/image1365.png"/><Relationship Id="rId114" Type="http://schemas.openxmlformats.org/officeDocument/2006/relationships/customXml" Target="../ink/ink1486.xml"/><Relationship Id="rId296" Type="http://schemas.openxmlformats.org/officeDocument/2006/relationships/image" Target="../media/image218.png"/><Relationship Id="rId60" Type="http://schemas.openxmlformats.org/officeDocument/2006/relationships/customXml" Target="../ink/ink1459.xml"/><Relationship Id="rId156" Type="http://schemas.openxmlformats.org/officeDocument/2006/relationships/customXml" Target="../ink/ink1507.xml"/><Relationship Id="rId198" Type="http://schemas.openxmlformats.org/officeDocument/2006/relationships/image" Target="../media/image1439.png"/><Relationship Id="rId321" Type="http://schemas.openxmlformats.org/officeDocument/2006/relationships/image" Target="../media/image1498.png"/><Relationship Id="rId363" Type="http://schemas.openxmlformats.org/officeDocument/2006/relationships/customXml" Target="../ink/ink1613.xml"/><Relationship Id="rId419" Type="http://schemas.openxmlformats.org/officeDocument/2006/relationships/image" Target="../media/image1544.png"/><Relationship Id="rId223" Type="http://schemas.openxmlformats.org/officeDocument/2006/relationships/customXml" Target="../ink/ink1541.xml"/><Relationship Id="rId430" Type="http://schemas.openxmlformats.org/officeDocument/2006/relationships/image" Target="../media/image1549.png"/><Relationship Id="rId18" Type="http://schemas.openxmlformats.org/officeDocument/2006/relationships/customXml" Target="../ink/ink1438.xml"/><Relationship Id="rId265" Type="http://schemas.openxmlformats.org/officeDocument/2006/relationships/customXml" Target="../ink/ink1563.xml"/><Relationship Id="rId125" Type="http://schemas.openxmlformats.org/officeDocument/2006/relationships/image" Target="../media/image1403.png"/><Relationship Id="rId167" Type="http://schemas.openxmlformats.org/officeDocument/2006/relationships/image" Target="../media/image1424.png"/><Relationship Id="rId332" Type="http://schemas.openxmlformats.org/officeDocument/2006/relationships/image" Target="../media/image395.png"/><Relationship Id="rId374" Type="http://schemas.openxmlformats.org/officeDocument/2006/relationships/image" Target="../media/image1523.png"/><Relationship Id="rId71" Type="http://schemas.openxmlformats.org/officeDocument/2006/relationships/image" Target="../media/image1376.png"/><Relationship Id="rId92" Type="http://schemas.openxmlformats.org/officeDocument/2006/relationships/customXml" Target="../ink/ink1475.xml"/><Relationship Id="rId213" Type="http://schemas.openxmlformats.org/officeDocument/2006/relationships/customXml" Target="../ink/ink1536.xml"/><Relationship Id="rId234" Type="http://schemas.openxmlformats.org/officeDocument/2006/relationships/image" Target="../media/image1457.png"/><Relationship Id="rId420" Type="http://schemas.openxmlformats.org/officeDocument/2006/relationships/customXml" Target="../ink/ink1642.xml"/><Relationship Id="rId2" Type="http://schemas.openxmlformats.org/officeDocument/2006/relationships/image" Target="../media/image1.jpg"/><Relationship Id="rId29" Type="http://schemas.openxmlformats.org/officeDocument/2006/relationships/image" Target="../media/image1355.png"/><Relationship Id="rId255" Type="http://schemas.openxmlformats.org/officeDocument/2006/relationships/customXml" Target="../ink/ink1558.xml"/><Relationship Id="rId276" Type="http://schemas.openxmlformats.org/officeDocument/2006/relationships/image" Target="../media/image1477.png"/><Relationship Id="rId297" Type="http://schemas.openxmlformats.org/officeDocument/2006/relationships/customXml" Target="../ink/ink1579.xml"/><Relationship Id="rId441" Type="http://schemas.openxmlformats.org/officeDocument/2006/relationships/customXml" Target="../ink/ink1653.xml"/><Relationship Id="rId40" Type="http://schemas.openxmlformats.org/officeDocument/2006/relationships/customXml" Target="../ink/ink1449.xml"/><Relationship Id="rId115" Type="http://schemas.openxmlformats.org/officeDocument/2006/relationships/image" Target="../media/image1398.png"/><Relationship Id="rId136" Type="http://schemas.openxmlformats.org/officeDocument/2006/relationships/customXml" Target="../ink/ink1497.xml"/><Relationship Id="rId157" Type="http://schemas.openxmlformats.org/officeDocument/2006/relationships/image" Target="../media/image1419.png"/><Relationship Id="rId178" Type="http://schemas.openxmlformats.org/officeDocument/2006/relationships/image" Target="../media/image1429.png"/><Relationship Id="rId301" Type="http://schemas.openxmlformats.org/officeDocument/2006/relationships/customXml" Target="../ink/ink1581.xml"/><Relationship Id="rId322" Type="http://schemas.openxmlformats.org/officeDocument/2006/relationships/customXml" Target="../ink/ink1592.xml"/><Relationship Id="rId343" Type="http://schemas.openxmlformats.org/officeDocument/2006/relationships/customXml" Target="../ink/ink1603.xml"/><Relationship Id="rId364" Type="http://schemas.openxmlformats.org/officeDocument/2006/relationships/image" Target="../media/image1518.png"/><Relationship Id="rId61" Type="http://schemas.openxmlformats.org/officeDocument/2006/relationships/image" Target="../media/image1371.png"/><Relationship Id="rId82" Type="http://schemas.openxmlformats.org/officeDocument/2006/relationships/customXml" Target="../ink/ink1470.xml"/><Relationship Id="rId199" Type="http://schemas.openxmlformats.org/officeDocument/2006/relationships/customXml" Target="../ink/ink1529.xml"/><Relationship Id="rId203" Type="http://schemas.openxmlformats.org/officeDocument/2006/relationships/customXml" Target="../ink/ink1531.xml"/><Relationship Id="rId385" Type="http://schemas.openxmlformats.org/officeDocument/2006/relationships/image" Target="../media/image1528.png"/><Relationship Id="rId19" Type="http://schemas.openxmlformats.org/officeDocument/2006/relationships/image" Target="../media/image1352.png"/><Relationship Id="rId224" Type="http://schemas.openxmlformats.org/officeDocument/2006/relationships/image" Target="../media/image1452.png"/><Relationship Id="rId245" Type="http://schemas.openxmlformats.org/officeDocument/2006/relationships/image" Target="../media/image1462.png"/><Relationship Id="rId266" Type="http://schemas.openxmlformats.org/officeDocument/2006/relationships/image" Target="../media/image1472.png"/><Relationship Id="rId287" Type="http://schemas.openxmlformats.org/officeDocument/2006/relationships/customXml" Target="../ink/ink1574.xml"/><Relationship Id="rId410" Type="http://schemas.openxmlformats.org/officeDocument/2006/relationships/customXml" Target="../ink/ink1637.xml"/><Relationship Id="rId431" Type="http://schemas.openxmlformats.org/officeDocument/2006/relationships/customXml" Target="../ink/ink1648.xml"/><Relationship Id="rId452" Type="http://schemas.openxmlformats.org/officeDocument/2006/relationships/image" Target="../media/image1560.png"/><Relationship Id="rId30" Type="http://schemas.openxmlformats.org/officeDocument/2006/relationships/customXml" Target="../ink/ink1444.xml"/><Relationship Id="rId105" Type="http://schemas.openxmlformats.org/officeDocument/2006/relationships/image" Target="../media/image1393.png"/><Relationship Id="rId126" Type="http://schemas.openxmlformats.org/officeDocument/2006/relationships/customXml" Target="../ink/ink1492.xml"/><Relationship Id="rId147" Type="http://schemas.openxmlformats.org/officeDocument/2006/relationships/image" Target="../media/image1414.png"/><Relationship Id="rId168" Type="http://schemas.openxmlformats.org/officeDocument/2006/relationships/customXml" Target="../ink/ink1513.xml"/><Relationship Id="rId312" Type="http://schemas.openxmlformats.org/officeDocument/2006/relationships/customXml" Target="../ink/ink1587.xml"/><Relationship Id="rId333" Type="http://schemas.openxmlformats.org/officeDocument/2006/relationships/customXml" Target="../ink/ink1598.xml"/><Relationship Id="rId354" Type="http://schemas.openxmlformats.org/officeDocument/2006/relationships/image" Target="../media/image1513.png"/><Relationship Id="rId51" Type="http://schemas.openxmlformats.org/officeDocument/2006/relationships/image" Target="../media/image1366.png"/><Relationship Id="rId72" Type="http://schemas.openxmlformats.org/officeDocument/2006/relationships/customXml" Target="../ink/ink1465.xml"/><Relationship Id="rId93" Type="http://schemas.openxmlformats.org/officeDocument/2006/relationships/image" Target="../media/image1387.png"/><Relationship Id="rId189" Type="http://schemas.openxmlformats.org/officeDocument/2006/relationships/customXml" Target="../ink/ink1524.xml"/><Relationship Id="rId375" Type="http://schemas.openxmlformats.org/officeDocument/2006/relationships/customXml" Target="../ink/ink1619.xml"/><Relationship Id="rId396" Type="http://schemas.openxmlformats.org/officeDocument/2006/relationships/customXml" Target="../ink/ink1630.xml"/><Relationship Id="rId3" Type="http://schemas.openxmlformats.org/officeDocument/2006/relationships/customXml" Target="../ink/ink1431.xml"/><Relationship Id="rId214" Type="http://schemas.openxmlformats.org/officeDocument/2006/relationships/image" Target="../media/image1447.png"/><Relationship Id="rId235" Type="http://schemas.openxmlformats.org/officeDocument/2006/relationships/customXml" Target="../ink/ink1547.xml"/><Relationship Id="rId256" Type="http://schemas.openxmlformats.org/officeDocument/2006/relationships/image" Target="../media/image1467.png"/><Relationship Id="rId277" Type="http://schemas.openxmlformats.org/officeDocument/2006/relationships/customXml" Target="../ink/ink1569.xml"/><Relationship Id="rId298" Type="http://schemas.openxmlformats.org/officeDocument/2006/relationships/image" Target="../media/image1487.png"/><Relationship Id="rId400" Type="http://schemas.openxmlformats.org/officeDocument/2006/relationships/customXml" Target="../ink/ink1632.xml"/><Relationship Id="rId421" Type="http://schemas.openxmlformats.org/officeDocument/2006/relationships/image" Target="../media/image1545.png"/><Relationship Id="rId442" Type="http://schemas.openxmlformats.org/officeDocument/2006/relationships/image" Target="../media/image1555.png"/><Relationship Id="rId116" Type="http://schemas.openxmlformats.org/officeDocument/2006/relationships/customXml" Target="../ink/ink1487.xml"/><Relationship Id="rId137" Type="http://schemas.openxmlformats.org/officeDocument/2006/relationships/image" Target="../media/image1409.png"/><Relationship Id="rId158" Type="http://schemas.openxmlformats.org/officeDocument/2006/relationships/customXml" Target="../ink/ink1508.xml"/><Relationship Id="rId302" Type="http://schemas.openxmlformats.org/officeDocument/2006/relationships/image" Target="../media/image1489.png"/><Relationship Id="rId323" Type="http://schemas.openxmlformats.org/officeDocument/2006/relationships/image" Target="../media/image1499.png"/><Relationship Id="rId344" Type="http://schemas.openxmlformats.org/officeDocument/2006/relationships/image" Target="../media/image1508.png"/><Relationship Id="rId20" Type="http://schemas.openxmlformats.org/officeDocument/2006/relationships/customXml" Target="../ink/ink1439.xml"/><Relationship Id="rId41" Type="http://schemas.openxmlformats.org/officeDocument/2006/relationships/image" Target="../media/image1361.png"/><Relationship Id="rId62" Type="http://schemas.openxmlformats.org/officeDocument/2006/relationships/customXml" Target="../ink/ink1460.xml"/><Relationship Id="rId83" Type="http://schemas.openxmlformats.org/officeDocument/2006/relationships/image" Target="../media/image1382.png"/><Relationship Id="rId179" Type="http://schemas.openxmlformats.org/officeDocument/2006/relationships/customXml" Target="../ink/ink1519.xml"/><Relationship Id="rId365" Type="http://schemas.openxmlformats.org/officeDocument/2006/relationships/customXml" Target="../ink/ink1614.xml"/><Relationship Id="rId386" Type="http://schemas.openxmlformats.org/officeDocument/2006/relationships/customXml" Target="../ink/ink1625.xml"/><Relationship Id="rId190" Type="http://schemas.openxmlformats.org/officeDocument/2006/relationships/image" Target="../media/image1435.png"/><Relationship Id="rId204" Type="http://schemas.openxmlformats.org/officeDocument/2006/relationships/image" Target="../media/image1442.png"/><Relationship Id="rId225" Type="http://schemas.openxmlformats.org/officeDocument/2006/relationships/customXml" Target="../ink/ink1542.xml"/><Relationship Id="rId246" Type="http://schemas.openxmlformats.org/officeDocument/2006/relationships/customXml" Target="../ink/ink1553.xml"/><Relationship Id="rId267" Type="http://schemas.openxmlformats.org/officeDocument/2006/relationships/customXml" Target="../ink/ink1564.xml"/><Relationship Id="rId288" Type="http://schemas.openxmlformats.org/officeDocument/2006/relationships/image" Target="../media/image1483.png"/><Relationship Id="rId411" Type="http://schemas.openxmlformats.org/officeDocument/2006/relationships/image" Target="../media/image1540.png"/><Relationship Id="rId432" Type="http://schemas.openxmlformats.org/officeDocument/2006/relationships/image" Target="../media/image1550.png"/><Relationship Id="rId453" Type="http://schemas.openxmlformats.org/officeDocument/2006/relationships/customXml" Target="../ink/ink1659.xml"/><Relationship Id="rId106" Type="http://schemas.openxmlformats.org/officeDocument/2006/relationships/customXml" Target="../ink/ink1482.xml"/><Relationship Id="rId127" Type="http://schemas.openxmlformats.org/officeDocument/2006/relationships/image" Target="../media/image1404.png"/><Relationship Id="rId313" Type="http://schemas.openxmlformats.org/officeDocument/2006/relationships/image" Target="../media/image1494.png"/><Relationship Id="rId10" Type="http://schemas.openxmlformats.org/officeDocument/2006/relationships/customXml" Target="../ink/ink1434.xml"/><Relationship Id="rId31" Type="http://schemas.openxmlformats.org/officeDocument/2006/relationships/image" Target="../media/image1356.png"/><Relationship Id="rId52" Type="http://schemas.openxmlformats.org/officeDocument/2006/relationships/customXml" Target="../ink/ink1455.xml"/><Relationship Id="rId73" Type="http://schemas.openxmlformats.org/officeDocument/2006/relationships/image" Target="../media/image1377.png"/><Relationship Id="rId94" Type="http://schemas.openxmlformats.org/officeDocument/2006/relationships/customXml" Target="../ink/ink1476.xml"/><Relationship Id="rId148" Type="http://schemas.openxmlformats.org/officeDocument/2006/relationships/customXml" Target="../ink/ink1503.xml"/><Relationship Id="rId169" Type="http://schemas.openxmlformats.org/officeDocument/2006/relationships/image" Target="../media/image1425.png"/><Relationship Id="rId334" Type="http://schemas.openxmlformats.org/officeDocument/2006/relationships/image" Target="../media/image1503.png"/><Relationship Id="rId355" Type="http://schemas.openxmlformats.org/officeDocument/2006/relationships/customXml" Target="../ink/ink1609.xml"/><Relationship Id="rId376" Type="http://schemas.openxmlformats.org/officeDocument/2006/relationships/image" Target="../media/image1524.png"/><Relationship Id="rId397" Type="http://schemas.openxmlformats.org/officeDocument/2006/relationships/image" Target="../media/image1533.png"/><Relationship Id="rId180" Type="http://schemas.openxmlformats.org/officeDocument/2006/relationships/image" Target="../media/image1430.png"/><Relationship Id="rId215" Type="http://schemas.openxmlformats.org/officeDocument/2006/relationships/customXml" Target="../ink/ink1537.xml"/><Relationship Id="rId236" Type="http://schemas.openxmlformats.org/officeDocument/2006/relationships/image" Target="../media/image1458.png"/><Relationship Id="rId257" Type="http://schemas.openxmlformats.org/officeDocument/2006/relationships/customXml" Target="../ink/ink1559.xml"/><Relationship Id="rId278" Type="http://schemas.openxmlformats.org/officeDocument/2006/relationships/image" Target="../media/image1478.png"/><Relationship Id="rId401" Type="http://schemas.openxmlformats.org/officeDocument/2006/relationships/image" Target="../media/image1535.png"/><Relationship Id="rId422" Type="http://schemas.openxmlformats.org/officeDocument/2006/relationships/customXml" Target="../ink/ink1643.xml"/><Relationship Id="rId443" Type="http://schemas.openxmlformats.org/officeDocument/2006/relationships/customXml" Target="../ink/ink1654.xml"/><Relationship Id="rId303" Type="http://schemas.openxmlformats.org/officeDocument/2006/relationships/customXml" Target="../ink/ink1582.xml"/><Relationship Id="rId42" Type="http://schemas.openxmlformats.org/officeDocument/2006/relationships/customXml" Target="../ink/ink1450.xml"/><Relationship Id="rId84" Type="http://schemas.openxmlformats.org/officeDocument/2006/relationships/customXml" Target="../ink/ink1471.xml"/><Relationship Id="rId138" Type="http://schemas.openxmlformats.org/officeDocument/2006/relationships/customXml" Target="../ink/ink1498.xml"/><Relationship Id="rId345" Type="http://schemas.openxmlformats.org/officeDocument/2006/relationships/customXml" Target="../ink/ink1604.xml"/><Relationship Id="rId387" Type="http://schemas.openxmlformats.org/officeDocument/2006/relationships/image" Target="../media/image1529.png"/><Relationship Id="rId191" Type="http://schemas.openxmlformats.org/officeDocument/2006/relationships/customXml" Target="../ink/ink1525.xml"/><Relationship Id="rId205" Type="http://schemas.openxmlformats.org/officeDocument/2006/relationships/customXml" Target="../ink/ink1532.xml"/><Relationship Id="rId247" Type="http://schemas.openxmlformats.org/officeDocument/2006/relationships/image" Target="../media/image1463.png"/><Relationship Id="rId412" Type="http://schemas.openxmlformats.org/officeDocument/2006/relationships/customXml" Target="../ink/ink1638.xml"/><Relationship Id="rId107" Type="http://schemas.openxmlformats.org/officeDocument/2006/relationships/image" Target="../media/image1394.png"/><Relationship Id="rId289" Type="http://schemas.openxmlformats.org/officeDocument/2006/relationships/customXml" Target="../ink/ink1575.xml"/><Relationship Id="rId454" Type="http://schemas.openxmlformats.org/officeDocument/2006/relationships/image" Target="../media/image1561.png"/><Relationship Id="rId11" Type="http://schemas.openxmlformats.org/officeDocument/2006/relationships/image" Target="../media/image1348.png"/><Relationship Id="rId53" Type="http://schemas.openxmlformats.org/officeDocument/2006/relationships/image" Target="../media/image1367.png"/><Relationship Id="rId149" Type="http://schemas.openxmlformats.org/officeDocument/2006/relationships/image" Target="../media/image1415.png"/><Relationship Id="rId314" Type="http://schemas.openxmlformats.org/officeDocument/2006/relationships/customXml" Target="../ink/ink1588.xml"/><Relationship Id="rId356" Type="http://schemas.openxmlformats.org/officeDocument/2006/relationships/image" Target="../media/image1514.png"/><Relationship Id="rId398" Type="http://schemas.openxmlformats.org/officeDocument/2006/relationships/customXml" Target="../ink/ink1631.xml"/><Relationship Id="rId95" Type="http://schemas.openxmlformats.org/officeDocument/2006/relationships/image" Target="../media/image1388.png"/><Relationship Id="rId160" Type="http://schemas.openxmlformats.org/officeDocument/2006/relationships/customXml" Target="../ink/ink1509.xml"/><Relationship Id="rId216" Type="http://schemas.openxmlformats.org/officeDocument/2006/relationships/image" Target="../media/image1448.png"/><Relationship Id="rId423" Type="http://schemas.openxmlformats.org/officeDocument/2006/relationships/image" Target="../media/image1546.png"/><Relationship Id="rId258" Type="http://schemas.openxmlformats.org/officeDocument/2006/relationships/image" Target="../media/image1468.png"/><Relationship Id="rId22" Type="http://schemas.openxmlformats.org/officeDocument/2006/relationships/customXml" Target="../ink/ink1440.xml"/><Relationship Id="rId64" Type="http://schemas.openxmlformats.org/officeDocument/2006/relationships/customXml" Target="../ink/ink1461.xml"/><Relationship Id="rId118" Type="http://schemas.openxmlformats.org/officeDocument/2006/relationships/customXml" Target="../ink/ink1488.xml"/><Relationship Id="rId325" Type="http://schemas.openxmlformats.org/officeDocument/2006/relationships/image" Target="../media/image1500.png"/><Relationship Id="rId367" Type="http://schemas.openxmlformats.org/officeDocument/2006/relationships/customXml" Target="../ink/ink1615.xml"/><Relationship Id="rId171" Type="http://schemas.openxmlformats.org/officeDocument/2006/relationships/image" Target="../media/image1426.png"/><Relationship Id="rId227" Type="http://schemas.openxmlformats.org/officeDocument/2006/relationships/customXml" Target="../ink/ink1543.xml"/><Relationship Id="rId269" Type="http://schemas.openxmlformats.org/officeDocument/2006/relationships/customXml" Target="../ink/ink1565.xml"/><Relationship Id="rId434" Type="http://schemas.openxmlformats.org/officeDocument/2006/relationships/image" Target="../media/image1551.png"/><Relationship Id="rId33" Type="http://schemas.openxmlformats.org/officeDocument/2006/relationships/image" Target="../media/image1357.png"/><Relationship Id="rId129" Type="http://schemas.openxmlformats.org/officeDocument/2006/relationships/image" Target="../media/image1405.png"/><Relationship Id="rId280" Type="http://schemas.openxmlformats.org/officeDocument/2006/relationships/image" Target="../media/image1479.png"/><Relationship Id="rId336" Type="http://schemas.openxmlformats.org/officeDocument/2006/relationships/image" Target="../media/image1504.png"/><Relationship Id="rId75" Type="http://schemas.openxmlformats.org/officeDocument/2006/relationships/image" Target="../media/image1378.png"/><Relationship Id="rId140" Type="http://schemas.openxmlformats.org/officeDocument/2006/relationships/customXml" Target="../ink/ink1499.xml"/><Relationship Id="rId182" Type="http://schemas.openxmlformats.org/officeDocument/2006/relationships/image" Target="../media/image1431.png"/><Relationship Id="rId378" Type="http://schemas.openxmlformats.org/officeDocument/2006/relationships/customXml" Target="../ink/ink1621.xml"/><Relationship Id="rId403" Type="http://schemas.openxmlformats.org/officeDocument/2006/relationships/image" Target="../media/image1536.png"/><Relationship Id="rId6" Type="http://schemas.openxmlformats.org/officeDocument/2006/relationships/customXml" Target="../ink/ink1432.xml"/><Relationship Id="rId238" Type="http://schemas.openxmlformats.org/officeDocument/2006/relationships/image" Target="../media/image1459.png"/><Relationship Id="rId445" Type="http://schemas.openxmlformats.org/officeDocument/2006/relationships/customXml" Target="../ink/ink1655.xml"/><Relationship Id="rId291" Type="http://schemas.openxmlformats.org/officeDocument/2006/relationships/customXml" Target="../ink/ink1576.xml"/><Relationship Id="rId305" Type="http://schemas.openxmlformats.org/officeDocument/2006/relationships/customXml" Target="../ink/ink1583.xml"/><Relationship Id="rId347" Type="http://schemas.openxmlformats.org/officeDocument/2006/relationships/customXml" Target="../ink/ink1605.xml"/><Relationship Id="rId44" Type="http://schemas.openxmlformats.org/officeDocument/2006/relationships/customXml" Target="../ink/ink1451.xml"/><Relationship Id="rId86" Type="http://schemas.openxmlformats.org/officeDocument/2006/relationships/customXml" Target="../ink/ink1472.xml"/><Relationship Id="rId151" Type="http://schemas.openxmlformats.org/officeDocument/2006/relationships/image" Target="../media/image1416.png"/><Relationship Id="rId389" Type="http://schemas.openxmlformats.org/officeDocument/2006/relationships/image" Target="../media/image249.png"/><Relationship Id="rId193" Type="http://schemas.openxmlformats.org/officeDocument/2006/relationships/customXml" Target="../ink/ink1526.xml"/><Relationship Id="rId207" Type="http://schemas.openxmlformats.org/officeDocument/2006/relationships/customXml" Target="../ink/ink1533.xml"/><Relationship Id="rId249" Type="http://schemas.openxmlformats.org/officeDocument/2006/relationships/image" Target="../media/image1464.png"/><Relationship Id="rId414" Type="http://schemas.openxmlformats.org/officeDocument/2006/relationships/customXml" Target="../ink/ink1639.xml"/><Relationship Id="rId13" Type="http://schemas.openxmlformats.org/officeDocument/2006/relationships/image" Target="../media/image1349.png"/><Relationship Id="rId109" Type="http://schemas.openxmlformats.org/officeDocument/2006/relationships/image" Target="../media/image1395.png"/><Relationship Id="rId260" Type="http://schemas.openxmlformats.org/officeDocument/2006/relationships/image" Target="../media/image1469.png"/><Relationship Id="rId316" Type="http://schemas.openxmlformats.org/officeDocument/2006/relationships/customXml" Target="../ink/ink1589.xml"/><Relationship Id="rId55" Type="http://schemas.openxmlformats.org/officeDocument/2006/relationships/image" Target="../media/image1368.png"/><Relationship Id="rId97" Type="http://schemas.openxmlformats.org/officeDocument/2006/relationships/image" Target="../media/image1389.png"/><Relationship Id="rId120" Type="http://schemas.openxmlformats.org/officeDocument/2006/relationships/customXml" Target="../ink/ink1489.xml"/><Relationship Id="rId358" Type="http://schemas.openxmlformats.org/officeDocument/2006/relationships/image" Target="../media/image1515.png"/><Relationship Id="rId162" Type="http://schemas.openxmlformats.org/officeDocument/2006/relationships/customXml" Target="../ink/ink1510.xml"/><Relationship Id="rId218" Type="http://schemas.openxmlformats.org/officeDocument/2006/relationships/image" Target="../media/image1449.png"/><Relationship Id="rId425" Type="http://schemas.openxmlformats.org/officeDocument/2006/relationships/customXml" Target="../ink/ink1645.xml"/><Relationship Id="rId271" Type="http://schemas.openxmlformats.org/officeDocument/2006/relationships/customXml" Target="../ink/ink1566.xml"/><Relationship Id="rId24" Type="http://schemas.openxmlformats.org/officeDocument/2006/relationships/customXml" Target="../ink/ink1441.xml"/><Relationship Id="rId66" Type="http://schemas.openxmlformats.org/officeDocument/2006/relationships/customXml" Target="../ink/ink1462.xml"/><Relationship Id="rId131" Type="http://schemas.openxmlformats.org/officeDocument/2006/relationships/image" Target="../media/image1406.png"/><Relationship Id="rId327" Type="http://schemas.openxmlformats.org/officeDocument/2006/relationships/image" Target="../media/image1501.png"/><Relationship Id="rId369" Type="http://schemas.openxmlformats.org/officeDocument/2006/relationships/customXml" Target="../ink/ink1616.xml"/><Relationship Id="rId173" Type="http://schemas.openxmlformats.org/officeDocument/2006/relationships/customXml" Target="../ink/ink1516.xml"/><Relationship Id="rId229" Type="http://schemas.openxmlformats.org/officeDocument/2006/relationships/customXml" Target="../ink/ink1544.xml"/><Relationship Id="rId380" Type="http://schemas.openxmlformats.org/officeDocument/2006/relationships/customXml" Target="../ink/ink1622.xml"/><Relationship Id="rId436" Type="http://schemas.openxmlformats.org/officeDocument/2006/relationships/image" Target="../media/image1552.png"/><Relationship Id="rId240" Type="http://schemas.openxmlformats.org/officeDocument/2006/relationships/image" Target="../media/image1460.png"/><Relationship Id="rId35" Type="http://schemas.openxmlformats.org/officeDocument/2006/relationships/image" Target="../media/image1358.png"/><Relationship Id="rId77" Type="http://schemas.openxmlformats.org/officeDocument/2006/relationships/image" Target="../media/image1379.png"/><Relationship Id="rId100" Type="http://schemas.openxmlformats.org/officeDocument/2006/relationships/customXml" Target="../ink/ink1479.xml"/><Relationship Id="rId282" Type="http://schemas.openxmlformats.org/officeDocument/2006/relationships/image" Target="../media/image1480.png"/><Relationship Id="rId338" Type="http://schemas.openxmlformats.org/officeDocument/2006/relationships/image" Target="../media/image1505.png"/><Relationship Id="rId8" Type="http://schemas.openxmlformats.org/officeDocument/2006/relationships/customXml" Target="../ink/ink1433.xml"/><Relationship Id="rId142" Type="http://schemas.openxmlformats.org/officeDocument/2006/relationships/customXml" Target="../ink/ink1500.xml"/><Relationship Id="rId184" Type="http://schemas.openxmlformats.org/officeDocument/2006/relationships/image" Target="../media/image1432.png"/><Relationship Id="rId391" Type="http://schemas.openxmlformats.org/officeDocument/2006/relationships/image" Target="../media/image1530.png"/><Relationship Id="rId405" Type="http://schemas.openxmlformats.org/officeDocument/2006/relationships/image" Target="../media/image1537.png"/><Relationship Id="rId447" Type="http://schemas.openxmlformats.org/officeDocument/2006/relationships/customXml" Target="../ink/ink1656.xml"/><Relationship Id="rId251" Type="http://schemas.openxmlformats.org/officeDocument/2006/relationships/image" Target="../media/image1465.png"/><Relationship Id="rId46" Type="http://schemas.openxmlformats.org/officeDocument/2006/relationships/customXml" Target="../ink/ink1452.xml"/><Relationship Id="rId293" Type="http://schemas.openxmlformats.org/officeDocument/2006/relationships/customXml" Target="../ink/ink1577.xml"/><Relationship Id="rId307" Type="http://schemas.openxmlformats.org/officeDocument/2006/relationships/customXml" Target="../ink/ink1584.xml"/><Relationship Id="rId349" Type="http://schemas.openxmlformats.org/officeDocument/2006/relationships/customXml" Target="../ink/ink1606.xml"/><Relationship Id="rId88" Type="http://schemas.openxmlformats.org/officeDocument/2006/relationships/customXml" Target="../ink/ink1473.xml"/><Relationship Id="rId111" Type="http://schemas.openxmlformats.org/officeDocument/2006/relationships/image" Target="../media/image1396.png"/><Relationship Id="rId153" Type="http://schemas.openxmlformats.org/officeDocument/2006/relationships/image" Target="../media/image1417.png"/><Relationship Id="rId195" Type="http://schemas.openxmlformats.org/officeDocument/2006/relationships/customXml" Target="../ink/ink1527.xml"/><Relationship Id="rId209" Type="http://schemas.openxmlformats.org/officeDocument/2006/relationships/customXml" Target="../ink/ink1534.xml"/><Relationship Id="rId360" Type="http://schemas.openxmlformats.org/officeDocument/2006/relationships/image" Target="../media/image1516.png"/><Relationship Id="rId416" Type="http://schemas.openxmlformats.org/officeDocument/2006/relationships/customXml" Target="../ink/ink1640.xml"/><Relationship Id="rId220" Type="http://schemas.openxmlformats.org/officeDocument/2006/relationships/image" Target="../media/image1450.png"/><Relationship Id="rId15" Type="http://schemas.openxmlformats.org/officeDocument/2006/relationships/image" Target="../media/image1350.png"/><Relationship Id="rId57" Type="http://schemas.openxmlformats.org/officeDocument/2006/relationships/image" Target="../media/image1369.png"/><Relationship Id="rId262" Type="http://schemas.openxmlformats.org/officeDocument/2006/relationships/image" Target="../media/image1470.png"/><Relationship Id="rId318" Type="http://schemas.openxmlformats.org/officeDocument/2006/relationships/customXml" Target="../ink/ink1590.xml"/><Relationship Id="rId99" Type="http://schemas.openxmlformats.org/officeDocument/2006/relationships/image" Target="../media/image1390.png"/><Relationship Id="rId122" Type="http://schemas.openxmlformats.org/officeDocument/2006/relationships/customXml" Target="../ink/ink1490.xml"/><Relationship Id="rId164" Type="http://schemas.openxmlformats.org/officeDocument/2006/relationships/customXml" Target="../ink/ink1511.xml"/><Relationship Id="rId371" Type="http://schemas.openxmlformats.org/officeDocument/2006/relationships/customXml" Target="../ink/ink1617.xml"/><Relationship Id="rId427" Type="http://schemas.openxmlformats.org/officeDocument/2006/relationships/customXml" Target="../ink/ink1646.xml"/><Relationship Id="rId26" Type="http://schemas.openxmlformats.org/officeDocument/2006/relationships/customXml" Target="../ink/ink1442.xml"/><Relationship Id="rId231" Type="http://schemas.openxmlformats.org/officeDocument/2006/relationships/customXml" Target="../ink/ink1545.xml"/><Relationship Id="rId273" Type="http://schemas.openxmlformats.org/officeDocument/2006/relationships/customXml" Target="../ink/ink1567.xml"/><Relationship Id="rId329" Type="http://schemas.openxmlformats.org/officeDocument/2006/relationships/customXml" Target="../ink/ink1596.xml"/><Relationship Id="rId68" Type="http://schemas.openxmlformats.org/officeDocument/2006/relationships/customXml" Target="../ink/ink1463.xml"/><Relationship Id="rId133" Type="http://schemas.openxmlformats.org/officeDocument/2006/relationships/image" Target="../media/image1407.png"/><Relationship Id="rId175" Type="http://schemas.openxmlformats.org/officeDocument/2006/relationships/customXml" Target="../ink/ink1517.xml"/><Relationship Id="rId340" Type="http://schemas.openxmlformats.org/officeDocument/2006/relationships/image" Target="../media/image1506.png"/><Relationship Id="rId200" Type="http://schemas.openxmlformats.org/officeDocument/2006/relationships/image" Target="../media/image1440.png"/><Relationship Id="rId382" Type="http://schemas.openxmlformats.org/officeDocument/2006/relationships/customXml" Target="../ink/ink1623.xml"/><Relationship Id="rId438" Type="http://schemas.openxmlformats.org/officeDocument/2006/relationships/image" Target="../media/image1553.png"/><Relationship Id="rId242" Type="http://schemas.openxmlformats.org/officeDocument/2006/relationships/customXml" Target="../ink/ink1551.xml"/><Relationship Id="rId284" Type="http://schemas.openxmlformats.org/officeDocument/2006/relationships/image" Target="../media/image1481.png"/><Relationship Id="rId37" Type="http://schemas.openxmlformats.org/officeDocument/2006/relationships/image" Target="../media/image1359.png"/><Relationship Id="rId79" Type="http://schemas.openxmlformats.org/officeDocument/2006/relationships/image" Target="../media/image1380.png"/><Relationship Id="rId102" Type="http://schemas.openxmlformats.org/officeDocument/2006/relationships/customXml" Target="../ink/ink1480.xml"/><Relationship Id="rId144" Type="http://schemas.openxmlformats.org/officeDocument/2006/relationships/customXml" Target="../ink/ink1501.xml"/><Relationship Id="rId90" Type="http://schemas.openxmlformats.org/officeDocument/2006/relationships/customXml" Target="../ink/ink1474.xml"/><Relationship Id="rId186" Type="http://schemas.openxmlformats.org/officeDocument/2006/relationships/image" Target="../media/image1433.png"/><Relationship Id="rId351" Type="http://schemas.openxmlformats.org/officeDocument/2006/relationships/customXml" Target="../ink/ink1607.xml"/><Relationship Id="rId393" Type="http://schemas.openxmlformats.org/officeDocument/2006/relationships/image" Target="../media/image1531.png"/><Relationship Id="rId407" Type="http://schemas.openxmlformats.org/officeDocument/2006/relationships/image" Target="../media/image1538.png"/><Relationship Id="rId449" Type="http://schemas.openxmlformats.org/officeDocument/2006/relationships/customXml" Target="../ink/ink1657.xml"/><Relationship Id="rId211" Type="http://schemas.openxmlformats.org/officeDocument/2006/relationships/customXml" Target="../ink/ink1535.xml"/><Relationship Id="rId253" Type="http://schemas.openxmlformats.org/officeDocument/2006/relationships/image" Target="../media/image1466.png"/><Relationship Id="rId295" Type="http://schemas.openxmlformats.org/officeDocument/2006/relationships/customXml" Target="../ink/ink1578.xml"/><Relationship Id="rId309" Type="http://schemas.openxmlformats.org/officeDocument/2006/relationships/image" Target="../media/image1492.png"/><Relationship Id="rId48" Type="http://schemas.openxmlformats.org/officeDocument/2006/relationships/customXml" Target="../ink/ink1453.xml"/><Relationship Id="rId113" Type="http://schemas.openxmlformats.org/officeDocument/2006/relationships/image" Target="../media/image1397.png"/><Relationship Id="rId320" Type="http://schemas.openxmlformats.org/officeDocument/2006/relationships/customXml" Target="../ink/ink1591.xml"/><Relationship Id="rId155" Type="http://schemas.openxmlformats.org/officeDocument/2006/relationships/image" Target="../media/image1418.png"/><Relationship Id="rId197" Type="http://schemas.openxmlformats.org/officeDocument/2006/relationships/customXml" Target="../ink/ink1528.xml"/><Relationship Id="rId362" Type="http://schemas.openxmlformats.org/officeDocument/2006/relationships/image" Target="../media/image1517.png"/><Relationship Id="rId418" Type="http://schemas.openxmlformats.org/officeDocument/2006/relationships/customXml" Target="../ink/ink1641.xml"/><Relationship Id="rId222" Type="http://schemas.openxmlformats.org/officeDocument/2006/relationships/image" Target="../media/image1451.png"/><Relationship Id="rId264" Type="http://schemas.openxmlformats.org/officeDocument/2006/relationships/image" Target="../media/image1471.png"/><Relationship Id="rId17" Type="http://schemas.openxmlformats.org/officeDocument/2006/relationships/image" Target="../media/image1351.png"/><Relationship Id="rId59" Type="http://schemas.openxmlformats.org/officeDocument/2006/relationships/image" Target="../media/image1370.png"/><Relationship Id="rId124" Type="http://schemas.openxmlformats.org/officeDocument/2006/relationships/customXml" Target="../ink/ink1491.xml"/><Relationship Id="rId70" Type="http://schemas.openxmlformats.org/officeDocument/2006/relationships/customXml" Target="../ink/ink1464.xml"/><Relationship Id="rId166" Type="http://schemas.openxmlformats.org/officeDocument/2006/relationships/customXml" Target="../ink/ink1512.xml"/><Relationship Id="rId331" Type="http://schemas.openxmlformats.org/officeDocument/2006/relationships/customXml" Target="../ink/ink1597.xml"/><Relationship Id="rId373" Type="http://schemas.openxmlformats.org/officeDocument/2006/relationships/customXml" Target="../ink/ink1618.xml"/><Relationship Id="rId429" Type="http://schemas.openxmlformats.org/officeDocument/2006/relationships/customXml" Target="../ink/ink1647.xml"/><Relationship Id="rId1" Type="http://schemas.openxmlformats.org/officeDocument/2006/relationships/slideLayout" Target="../slideLayouts/slideLayout12.xml"/><Relationship Id="rId233" Type="http://schemas.openxmlformats.org/officeDocument/2006/relationships/customXml" Target="../ink/ink1546.xml"/><Relationship Id="rId440" Type="http://schemas.openxmlformats.org/officeDocument/2006/relationships/image" Target="../media/image1554.png"/><Relationship Id="rId28" Type="http://schemas.openxmlformats.org/officeDocument/2006/relationships/customXml" Target="../ink/ink1443.xml"/><Relationship Id="rId275" Type="http://schemas.openxmlformats.org/officeDocument/2006/relationships/customXml" Target="../ink/ink1568.xml"/><Relationship Id="rId300" Type="http://schemas.openxmlformats.org/officeDocument/2006/relationships/image" Target="../media/image1488.png"/><Relationship Id="rId81" Type="http://schemas.openxmlformats.org/officeDocument/2006/relationships/image" Target="../media/image1381.png"/><Relationship Id="rId135" Type="http://schemas.openxmlformats.org/officeDocument/2006/relationships/image" Target="../media/image1408.png"/><Relationship Id="rId177" Type="http://schemas.openxmlformats.org/officeDocument/2006/relationships/customXml" Target="../ink/ink1518.xml"/><Relationship Id="rId342" Type="http://schemas.openxmlformats.org/officeDocument/2006/relationships/image" Target="../media/image1507.png"/><Relationship Id="rId384" Type="http://schemas.openxmlformats.org/officeDocument/2006/relationships/customXml" Target="../ink/ink1624.xml"/><Relationship Id="rId202" Type="http://schemas.openxmlformats.org/officeDocument/2006/relationships/image" Target="../media/image1441.png"/><Relationship Id="rId244" Type="http://schemas.openxmlformats.org/officeDocument/2006/relationships/customXml" Target="../ink/ink1552.xml"/><Relationship Id="rId39" Type="http://schemas.openxmlformats.org/officeDocument/2006/relationships/image" Target="../media/image1360.png"/><Relationship Id="rId286" Type="http://schemas.openxmlformats.org/officeDocument/2006/relationships/image" Target="../media/image1482.png"/><Relationship Id="rId451" Type="http://schemas.openxmlformats.org/officeDocument/2006/relationships/customXml" Target="../ink/ink1658.xml"/><Relationship Id="rId50" Type="http://schemas.openxmlformats.org/officeDocument/2006/relationships/customXml" Target="../ink/ink1454.xml"/><Relationship Id="rId104" Type="http://schemas.openxmlformats.org/officeDocument/2006/relationships/customXml" Target="../ink/ink1481.xml"/><Relationship Id="rId146" Type="http://schemas.openxmlformats.org/officeDocument/2006/relationships/customXml" Target="../ink/ink1502.xml"/><Relationship Id="rId188" Type="http://schemas.openxmlformats.org/officeDocument/2006/relationships/image" Target="../media/image1434.png"/><Relationship Id="rId311" Type="http://schemas.openxmlformats.org/officeDocument/2006/relationships/image" Target="../media/image1493.png"/><Relationship Id="rId353" Type="http://schemas.openxmlformats.org/officeDocument/2006/relationships/customXml" Target="../ink/ink1608.xml"/><Relationship Id="rId395" Type="http://schemas.openxmlformats.org/officeDocument/2006/relationships/image" Target="../media/image1532.png"/><Relationship Id="rId409" Type="http://schemas.openxmlformats.org/officeDocument/2006/relationships/image" Target="../media/image1539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18.xml"/><Relationship Id="rId299" Type="http://schemas.openxmlformats.org/officeDocument/2006/relationships/image" Target="../media/image1707.png"/><Relationship Id="rId21" Type="http://schemas.openxmlformats.org/officeDocument/2006/relationships/image" Target="../media/image1570.png"/><Relationship Id="rId63" Type="http://schemas.openxmlformats.org/officeDocument/2006/relationships/image" Target="../media/image1591.png"/><Relationship Id="rId159" Type="http://schemas.openxmlformats.org/officeDocument/2006/relationships/customXml" Target="../ink/ink1739.xml"/><Relationship Id="rId324" Type="http://schemas.openxmlformats.org/officeDocument/2006/relationships/customXml" Target="../ink/ink1822.xml"/><Relationship Id="rId170" Type="http://schemas.openxmlformats.org/officeDocument/2006/relationships/image" Target="../media/image1644.png"/><Relationship Id="rId226" Type="http://schemas.openxmlformats.org/officeDocument/2006/relationships/image" Target="../media/image1672.png"/><Relationship Id="rId268" Type="http://schemas.openxmlformats.org/officeDocument/2006/relationships/customXml" Target="../ink/ink1794.xml"/><Relationship Id="rId32" Type="http://schemas.openxmlformats.org/officeDocument/2006/relationships/customXml" Target="../ink/ink1675.xml"/><Relationship Id="rId74" Type="http://schemas.openxmlformats.org/officeDocument/2006/relationships/customXml" Target="../ink/ink1696.xml"/><Relationship Id="rId128" Type="http://schemas.openxmlformats.org/officeDocument/2006/relationships/image" Target="../media/image1623.png"/><Relationship Id="rId5" Type="http://schemas.openxmlformats.org/officeDocument/2006/relationships/customXml" Target="../ink/ink1661.xml"/><Relationship Id="rId181" Type="http://schemas.openxmlformats.org/officeDocument/2006/relationships/customXml" Target="../ink/ink1750.xml"/><Relationship Id="rId237" Type="http://schemas.openxmlformats.org/officeDocument/2006/relationships/image" Target="../media/image1677.png"/><Relationship Id="rId279" Type="http://schemas.openxmlformats.org/officeDocument/2006/relationships/image" Target="../media/image1697.png"/><Relationship Id="rId43" Type="http://schemas.openxmlformats.org/officeDocument/2006/relationships/image" Target="../media/image1581.png"/><Relationship Id="rId139" Type="http://schemas.openxmlformats.org/officeDocument/2006/relationships/customXml" Target="../ink/ink1729.xml"/><Relationship Id="rId290" Type="http://schemas.openxmlformats.org/officeDocument/2006/relationships/customXml" Target="../ink/ink1805.xml"/><Relationship Id="rId304" Type="http://schemas.openxmlformats.org/officeDocument/2006/relationships/customXml" Target="../ink/ink1812.xml"/><Relationship Id="rId85" Type="http://schemas.openxmlformats.org/officeDocument/2006/relationships/image" Target="../media/image1602.png"/><Relationship Id="rId150" Type="http://schemas.openxmlformats.org/officeDocument/2006/relationships/image" Target="../media/image1634.png"/><Relationship Id="rId192" Type="http://schemas.openxmlformats.org/officeDocument/2006/relationships/image" Target="../media/image1655.png"/><Relationship Id="rId206" Type="http://schemas.openxmlformats.org/officeDocument/2006/relationships/image" Target="../media/image1662.png"/><Relationship Id="rId248" Type="http://schemas.openxmlformats.org/officeDocument/2006/relationships/customXml" Target="../ink/ink1784.xml"/><Relationship Id="rId12" Type="http://schemas.openxmlformats.org/officeDocument/2006/relationships/image" Target="../media/image1567.png"/><Relationship Id="rId108" Type="http://schemas.openxmlformats.org/officeDocument/2006/relationships/customXml" Target="../ink/ink1713.xml"/><Relationship Id="rId315" Type="http://schemas.openxmlformats.org/officeDocument/2006/relationships/image" Target="../media/image1715.png"/><Relationship Id="rId54" Type="http://schemas.openxmlformats.org/officeDocument/2006/relationships/customXml" Target="../ink/ink1686.xml"/><Relationship Id="rId96" Type="http://schemas.openxmlformats.org/officeDocument/2006/relationships/customXml" Target="../ink/ink1707.xml"/><Relationship Id="rId161" Type="http://schemas.openxmlformats.org/officeDocument/2006/relationships/customXml" Target="../ink/ink1740.xml"/><Relationship Id="rId217" Type="http://schemas.openxmlformats.org/officeDocument/2006/relationships/customXml" Target="../ink/ink1768.xml"/><Relationship Id="rId259" Type="http://schemas.openxmlformats.org/officeDocument/2006/relationships/image" Target="../media/image1687.png"/><Relationship Id="rId23" Type="http://schemas.openxmlformats.org/officeDocument/2006/relationships/image" Target="../media/image1571.png"/><Relationship Id="rId119" Type="http://schemas.openxmlformats.org/officeDocument/2006/relationships/customXml" Target="../ink/ink1719.xml"/><Relationship Id="rId270" Type="http://schemas.openxmlformats.org/officeDocument/2006/relationships/customXml" Target="../ink/ink1795.xml"/><Relationship Id="rId326" Type="http://schemas.openxmlformats.org/officeDocument/2006/relationships/customXml" Target="../ink/ink1823.xml"/><Relationship Id="rId65" Type="http://schemas.openxmlformats.org/officeDocument/2006/relationships/image" Target="../media/image1592.png"/><Relationship Id="rId130" Type="http://schemas.openxmlformats.org/officeDocument/2006/relationships/image" Target="../media/image1624.png"/><Relationship Id="rId172" Type="http://schemas.openxmlformats.org/officeDocument/2006/relationships/image" Target="../media/image1645.png"/><Relationship Id="rId228" Type="http://schemas.openxmlformats.org/officeDocument/2006/relationships/image" Target="../media/image1673.png"/><Relationship Id="rId281" Type="http://schemas.openxmlformats.org/officeDocument/2006/relationships/image" Target="../media/image1698.png"/><Relationship Id="rId34" Type="http://schemas.openxmlformats.org/officeDocument/2006/relationships/customXml" Target="../ink/ink1676.xml"/><Relationship Id="rId76" Type="http://schemas.openxmlformats.org/officeDocument/2006/relationships/customXml" Target="../ink/ink1697.xml"/><Relationship Id="rId141" Type="http://schemas.openxmlformats.org/officeDocument/2006/relationships/customXml" Target="../ink/ink1730.xml"/><Relationship Id="rId7" Type="http://schemas.openxmlformats.org/officeDocument/2006/relationships/customXml" Target="../ink/ink1662.xml"/><Relationship Id="rId162" Type="http://schemas.openxmlformats.org/officeDocument/2006/relationships/image" Target="../media/image1640.png"/><Relationship Id="rId183" Type="http://schemas.openxmlformats.org/officeDocument/2006/relationships/customXml" Target="../ink/ink1751.xml"/><Relationship Id="rId218" Type="http://schemas.openxmlformats.org/officeDocument/2006/relationships/image" Target="../media/image1668.png"/><Relationship Id="rId239" Type="http://schemas.openxmlformats.org/officeDocument/2006/relationships/image" Target="../media/image1678.png"/><Relationship Id="rId250" Type="http://schemas.openxmlformats.org/officeDocument/2006/relationships/customXml" Target="../ink/ink1785.xml"/><Relationship Id="rId271" Type="http://schemas.openxmlformats.org/officeDocument/2006/relationships/image" Target="../media/image1693.png"/><Relationship Id="rId292" Type="http://schemas.openxmlformats.org/officeDocument/2006/relationships/customXml" Target="../ink/ink1806.xml"/><Relationship Id="rId306" Type="http://schemas.openxmlformats.org/officeDocument/2006/relationships/customXml" Target="../ink/ink1813.xml"/><Relationship Id="rId24" Type="http://schemas.openxmlformats.org/officeDocument/2006/relationships/customXml" Target="../ink/ink1671.xml"/><Relationship Id="rId45" Type="http://schemas.openxmlformats.org/officeDocument/2006/relationships/image" Target="../media/image1582.png"/><Relationship Id="rId66" Type="http://schemas.openxmlformats.org/officeDocument/2006/relationships/customXml" Target="../ink/ink1692.xml"/><Relationship Id="rId87" Type="http://schemas.openxmlformats.org/officeDocument/2006/relationships/image" Target="../media/image1603.png"/><Relationship Id="rId110" Type="http://schemas.openxmlformats.org/officeDocument/2006/relationships/customXml" Target="../ink/ink1714.xml"/><Relationship Id="rId131" Type="http://schemas.openxmlformats.org/officeDocument/2006/relationships/customXml" Target="../ink/ink1725.xml"/><Relationship Id="rId327" Type="http://schemas.openxmlformats.org/officeDocument/2006/relationships/image" Target="../media/image1721.png"/><Relationship Id="rId152" Type="http://schemas.openxmlformats.org/officeDocument/2006/relationships/image" Target="../media/image1635.png"/><Relationship Id="rId173" Type="http://schemas.openxmlformats.org/officeDocument/2006/relationships/customXml" Target="../ink/ink1746.xml"/><Relationship Id="rId194" Type="http://schemas.openxmlformats.org/officeDocument/2006/relationships/image" Target="../media/image1656.png"/><Relationship Id="rId208" Type="http://schemas.openxmlformats.org/officeDocument/2006/relationships/image" Target="../media/image1663.png"/><Relationship Id="rId229" Type="http://schemas.openxmlformats.org/officeDocument/2006/relationships/customXml" Target="../ink/ink1774.xml"/><Relationship Id="rId240" Type="http://schemas.openxmlformats.org/officeDocument/2006/relationships/customXml" Target="../ink/ink1780.xml"/><Relationship Id="rId261" Type="http://schemas.openxmlformats.org/officeDocument/2006/relationships/image" Target="../media/image1688.png"/><Relationship Id="rId14" Type="http://schemas.openxmlformats.org/officeDocument/2006/relationships/image" Target="../media/image60.png"/><Relationship Id="rId35" Type="http://schemas.openxmlformats.org/officeDocument/2006/relationships/image" Target="../media/image1577.png"/><Relationship Id="rId56" Type="http://schemas.openxmlformats.org/officeDocument/2006/relationships/customXml" Target="../ink/ink1687.xml"/><Relationship Id="rId77" Type="http://schemas.openxmlformats.org/officeDocument/2006/relationships/image" Target="../media/image1598.png"/><Relationship Id="rId100" Type="http://schemas.openxmlformats.org/officeDocument/2006/relationships/customXml" Target="../ink/ink1709.xml"/><Relationship Id="rId282" Type="http://schemas.openxmlformats.org/officeDocument/2006/relationships/customXml" Target="../ink/ink1801.xml"/><Relationship Id="rId317" Type="http://schemas.openxmlformats.org/officeDocument/2006/relationships/image" Target="../media/image1716.png"/><Relationship Id="rId8" Type="http://schemas.openxmlformats.org/officeDocument/2006/relationships/image" Target="../media/image1565.png"/><Relationship Id="rId98" Type="http://schemas.openxmlformats.org/officeDocument/2006/relationships/customXml" Target="../ink/ink1708.xml"/><Relationship Id="rId121" Type="http://schemas.openxmlformats.org/officeDocument/2006/relationships/customXml" Target="../ink/ink1720.xml"/><Relationship Id="rId142" Type="http://schemas.openxmlformats.org/officeDocument/2006/relationships/image" Target="../media/image1630.png"/><Relationship Id="rId163" Type="http://schemas.openxmlformats.org/officeDocument/2006/relationships/customXml" Target="../ink/ink1741.xml"/><Relationship Id="rId184" Type="http://schemas.openxmlformats.org/officeDocument/2006/relationships/image" Target="../media/image1651.png"/><Relationship Id="rId219" Type="http://schemas.openxmlformats.org/officeDocument/2006/relationships/customXml" Target="../ink/ink1769.xml"/><Relationship Id="rId230" Type="http://schemas.openxmlformats.org/officeDocument/2006/relationships/image" Target="../media/image1674.png"/><Relationship Id="rId251" Type="http://schemas.openxmlformats.org/officeDocument/2006/relationships/image" Target="../media/image1683.png"/><Relationship Id="rId25" Type="http://schemas.openxmlformats.org/officeDocument/2006/relationships/image" Target="../media/image1572.png"/><Relationship Id="rId46" Type="http://schemas.openxmlformats.org/officeDocument/2006/relationships/customXml" Target="../ink/ink1682.xml"/><Relationship Id="rId67" Type="http://schemas.openxmlformats.org/officeDocument/2006/relationships/image" Target="../media/image1593.png"/><Relationship Id="rId272" Type="http://schemas.openxmlformats.org/officeDocument/2006/relationships/customXml" Target="../ink/ink1796.xml"/><Relationship Id="rId293" Type="http://schemas.openxmlformats.org/officeDocument/2006/relationships/image" Target="../media/image1704.png"/><Relationship Id="rId307" Type="http://schemas.openxmlformats.org/officeDocument/2006/relationships/image" Target="../media/image1711.png"/><Relationship Id="rId88" Type="http://schemas.openxmlformats.org/officeDocument/2006/relationships/customXml" Target="../ink/ink1703.xml"/><Relationship Id="rId111" Type="http://schemas.openxmlformats.org/officeDocument/2006/relationships/image" Target="../media/image1615.png"/><Relationship Id="rId132" Type="http://schemas.openxmlformats.org/officeDocument/2006/relationships/image" Target="../media/image1625.png"/><Relationship Id="rId153" Type="http://schemas.openxmlformats.org/officeDocument/2006/relationships/customXml" Target="../ink/ink1736.xml"/><Relationship Id="rId174" Type="http://schemas.openxmlformats.org/officeDocument/2006/relationships/image" Target="../media/image1646.png"/><Relationship Id="rId195" Type="http://schemas.openxmlformats.org/officeDocument/2006/relationships/customXml" Target="../ink/ink1757.xml"/><Relationship Id="rId209" Type="http://schemas.openxmlformats.org/officeDocument/2006/relationships/customXml" Target="../ink/ink1764.xml"/><Relationship Id="rId220" Type="http://schemas.openxmlformats.org/officeDocument/2006/relationships/image" Target="../media/image1669.png"/><Relationship Id="rId241" Type="http://schemas.openxmlformats.org/officeDocument/2006/relationships/image" Target="../media/image218.png"/><Relationship Id="rId15" Type="http://schemas.openxmlformats.org/officeDocument/2006/relationships/customXml" Target="../ink/ink1666.xml"/><Relationship Id="rId36" Type="http://schemas.openxmlformats.org/officeDocument/2006/relationships/customXml" Target="../ink/ink1677.xml"/><Relationship Id="rId57" Type="http://schemas.openxmlformats.org/officeDocument/2006/relationships/image" Target="../media/image1588.png"/><Relationship Id="rId262" Type="http://schemas.openxmlformats.org/officeDocument/2006/relationships/customXml" Target="../ink/ink1791.xml"/><Relationship Id="rId283" Type="http://schemas.openxmlformats.org/officeDocument/2006/relationships/image" Target="../media/image1699.png"/><Relationship Id="rId318" Type="http://schemas.openxmlformats.org/officeDocument/2006/relationships/customXml" Target="../ink/ink1819.xml"/><Relationship Id="rId78" Type="http://schemas.openxmlformats.org/officeDocument/2006/relationships/customXml" Target="../ink/ink1698.xml"/><Relationship Id="rId99" Type="http://schemas.openxmlformats.org/officeDocument/2006/relationships/image" Target="../media/image1609.png"/><Relationship Id="rId101" Type="http://schemas.openxmlformats.org/officeDocument/2006/relationships/image" Target="../media/image1610.png"/><Relationship Id="rId122" Type="http://schemas.openxmlformats.org/officeDocument/2006/relationships/image" Target="../media/image1620.png"/><Relationship Id="rId143" Type="http://schemas.openxmlformats.org/officeDocument/2006/relationships/customXml" Target="../ink/ink1731.xml"/><Relationship Id="rId164" Type="http://schemas.openxmlformats.org/officeDocument/2006/relationships/image" Target="../media/image1641.png"/><Relationship Id="rId185" Type="http://schemas.openxmlformats.org/officeDocument/2006/relationships/customXml" Target="../ink/ink1752.xml"/><Relationship Id="rId9" Type="http://schemas.openxmlformats.org/officeDocument/2006/relationships/customXml" Target="../ink/ink1663.xml"/><Relationship Id="rId210" Type="http://schemas.openxmlformats.org/officeDocument/2006/relationships/image" Target="../media/image1664.png"/><Relationship Id="rId26" Type="http://schemas.openxmlformats.org/officeDocument/2006/relationships/customXml" Target="../ink/ink1672.xml"/><Relationship Id="rId231" Type="http://schemas.openxmlformats.org/officeDocument/2006/relationships/customXml" Target="../ink/ink1775.xml"/><Relationship Id="rId252" Type="http://schemas.openxmlformats.org/officeDocument/2006/relationships/customXml" Target="../ink/ink1786.xml"/><Relationship Id="rId273" Type="http://schemas.openxmlformats.org/officeDocument/2006/relationships/image" Target="../media/image1694.png"/><Relationship Id="rId294" Type="http://schemas.openxmlformats.org/officeDocument/2006/relationships/customXml" Target="../ink/ink1807.xml"/><Relationship Id="rId308" Type="http://schemas.openxmlformats.org/officeDocument/2006/relationships/customXml" Target="../ink/ink1814.xml"/><Relationship Id="rId47" Type="http://schemas.openxmlformats.org/officeDocument/2006/relationships/image" Target="../media/image1583.png"/><Relationship Id="rId68" Type="http://schemas.openxmlformats.org/officeDocument/2006/relationships/customXml" Target="../ink/ink1693.xml"/><Relationship Id="rId89" Type="http://schemas.openxmlformats.org/officeDocument/2006/relationships/image" Target="../media/image1604.png"/><Relationship Id="rId112" Type="http://schemas.openxmlformats.org/officeDocument/2006/relationships/customXml" Target="../ink/ink1715.xml"/><Relationship Id="rId133" Type="http://schemas.openxmlformats.org/officeDocument/2006/relationships/customXml" Target="../ink/ink1726.xml"/><Relationship Id="rId154" Type="http://schemas.openxmlformats.org/officeDocument/2006/relationships/image" Target="../media/image1636.png"/><Relationship Id="rId175" Type="http://schemas.openxmlformats.org/officeDocument/2006/relationships/customXml" Target="../ink/ink1747.xml"/><Relationship Id="rId196" Type="http://schemas.openxmlformats.org/officeDocument/2006/relationships/image" Target="../media/image1657.png"/><Relationship Id="rId200" Type="http://schemas.openxmlformats.org/officeDocument/2006/relationships/image" Target="../media/image1659.png"/><Relationship Id="rId16" Type="http://schemas.openxmlformats.org/officeDocument/2006/relationships/customXml" Target="../ink/ink1667.xml"/><Relationship Id="rId221" Type="http://schemas.openxmlformats.org/officeDocument/2006/relationships/customXml" Target="../ink/ink1770.xml"/><Relationship Id="rId242" Type="http://schemas.openxmlformats.org/officeDocument/2006/relationships/customXml" Target="../ink/ink1781.xml"/><Relationship Id="rId263" Type="http://schemas.openxmlformats.org/officeDocument/2006/relationships/image" Target="../media/image1689.png"/><Relationship Id="rId284" Type="http://schemas.openxmlformats.org/officeDocument/2006/relationships/customXml" Target="../ink/ink1802.xml"/><Relationship Id="rId319" Type="http://schemas.openxmlformats.org/officeDocument/2006/relationships/image" Target="../media/image1717.png"/><Relationship Id="rId37" Type="http://schemas.openxmlformats.org/officeDocument/2006/relationships/image" Target="../media/image1578.png"/><Relationship Id="rId58" Type="http://schemas.openxmlformats.org/officeDocument/2006/relationships/customXml" Target="../ink/ink1688.xml"/><Relationship Id="rId79" Type="http://schemas.openxmlformats.org/officeDocument/2006/relationships/image" Target="../media/image1599.png"/><Relationship Id="rId102" Type="http://schemas.openxmlformats.org/officeDocument/2006/relationships/customXml" Target="../ink/ink1710.xml"/><Relationship Id="rId123" Type="http://schemas.openxmlformats.org/officeDocument/2006/relationships/customXml" Target="../ink/ink1721.xml"/><Relationship Id="rId144" Type="http://schemas.openxmlformats.org/officeDocument/2006/relationships/image" Target="../media/image1631.png"/><Relationship Id="rId90" Type="http://schemas.openxmlformats.org/officeDocument/2006/relationships/customXml" Target="../ink/ink1704.xml"/><Relationship Id="rId165" Type="http://schemas.openxmlformats.org/officeDocument/2006/relationships/customXml" Target="../ink/ink1742.xml"/><Relationship Id="rId186" Type="http://schemas.openxmlformats.org/officeDocument/2006/relationships/image" Target="../media/image1652.png"/><Relationship Id="rId211" Type="http://schemas.openxmlformats.org/officeDocument/2006/relationships/customXml" Target="../ink/ink1765.xml"/><Relationship Id="rId232" Type="http://schemas.openxmlformats.org/officeDocument/2006/relationships/customXml" Target="../ink/ink1776.xml"/><Relationship Id="rId253" Type="http://schemas.openxmlformats.org/officeDocument/2006/relationships/image" Target="../media/image1684.png"/><Relationship Id="rId274" Type="http://schemas.openxmlformats.org/officeDocument/2006/relationships/customXml" Target="../ink/ink1797.xml"/><Relationship Id="rId295" Type="http://schemas.openxmlformats.org/officeDocument/2006/relationships/image" Target="../media/image1705.png"/><Relationship Id="rId309" Type="http://schemas.openxmlformats.org/officeDocument/2006/relationships/image" Target="../media/image1712.png"/><Relationship Id="rId27" Type="http://schemas.openxmlformats.org/officeDocument/2006/relationships/image" Target="../media/image1573.png"/><Relationship Id="rId48" Type="http://schemas.openxmlformats.org/officeDocument/2006/relationships/customXml" Target="../ink/ink1683.xml"/><Relationship Id="rId69" Type="http://schemas.openxmlformats.org/officeDocument/2006/relationships/image" Target="../media/image1594.png"/><Relationship Id="rId113" Type="http://schemas.openxmlformats.org/officeDocument/2006/relationships/customXml" Target="../ink/ink1716.xml"/><Relationship Id="rId134" Type="http://schemas.openxmlformats.org/officeDocument/2006/relationships/image" Target="../media/image1626.png"/><Relationship Id="rId320" Type="http://schemas.openxmlformats.org/officeDocument/2006/relationships/customXml" Target="../ink/ink1820.xml"/><Relationship Id="rId80" Type="http://schemas.openxmlformats.org/officeDocument/2006/relationships/customXml" Target="../ink/ink1699.xml"/><Relationship Id="rId155" Type="http://schemas.openxmlformats.org/officeDocument/2006/relationships/customXml" Target="../ink/ink1737.xml"/><Relationship Id="rId176" Type="http://schemas.openxmlformats.org/officeDocument/2006/relationships/image" Target="../media/image1647.png"/><Relationship Id="rId197" Type="http://schemas.openxmlformats.org/officeDocument/2006/relationships/customXml" Target="../ink/ink1758.xml"/><Relationship Id="rId201" Type="http://schemas.openxmlformats.org/officeDocument/2006/relationships/customXml" Target="../ink/ink1760.xml"/><Relationship Id="rId222" Type="http://schemas.openxmlformats.org/officeDocument/2006/relationships/image" Target="../media/image1670.png"/><Relationship Id="rId243" Type="http://schemas.openxmlformats.org/officeDocument/2006/relationships/image" Target="../media/image1679.png"/><Relationship Id="rId264" Type="http://schemas.openxmlformats.org/officeDocument/2006/relationships/customXml" Target="../ink/ink1792.xml"/><Relationship Id="rId285" Type="http://schemas.openxmlformats.org/officeDocument/2006/relationships/image" Target="../media/image1700.png"/><Relationship Id="rId17" Type="http://schemas.openxmlformats.org/officeDocument/2006/relationships/image" Target="../media/image1568.png"/><Relationship Id="rId38" Type="http://schemas.openxmlformats.org/officeDocument/2006/relationships/customXml" Target="../ink/ink1678.xml"/><Relationship Id="rId59" Type="http://schemas.openxmlformats.org/officeDocument/2006/relationships/image" Target="../media/image1589.png"/><Relationship Id="rId103" Type="http://schemas.openxmlformats.org/officeDocument/2006/relationships/image" Target="../media/image1611.png"/><Relationship Id="rId124" Type="http://schemas.openxmlformats.org/officeDocument/2006/relationships/image" Target="../media/image1621.png"/><Relationship Id="rId310" Type="http://schemas.openxmlformats.org/officeDocument/2006/relationships/customXml" Target="../ink/ink1815.xml"/><Relationship Id="rId70" Type="http://schemas.openxmlformats.org/officeDocument/2006/relationships/customXml" Target="../ink/ink1694.xml"/><Relationship Id="rId91" Type="http://schemas.openxmlformats.org/officeDocument/2006/relationships/image" Target="../media/image1605.png"/><Relationship Id="rId145" Type="http://schemas.openxmlformats.org/officeDocument/2006/relationships/customXml" Target="../ink/ink1732.xml"/><Relationship Id="rId166" Type="http://schemas.openxmlformats.org/officeDocument/2006/relationships/image" Target="../media/image1642.png"/><Relationship Id="rId187" Type="http://schemas.openxmlformats.org/officeDocument/2006/relationships/customXml" Target="../ink/ink1753.xml"/><Relationship Id="rId1" Type="http://schemas.openxmlformats.org/officeDocument/2006/relationships/slideLayout" Target="../slideLayouts/slideLayout12.xml"/><Relationship Id="rId212" Type="http://schemas.openxmlformats.org/officeDocument/2006/relationships/image" Target="../media/image1665.png"/><Relationship Id="rId233" Type="http://schemas.openxmlformats.org/officeDocument/2006/relationships/image" Target="../media/image1675.png"/><Relationship Id="rId254" Type="http://schemas.openxmlformats.org/officeDocument/2006/relationships/customXml" Target="../ink/ink1787.xml"/><Relationship Id="rId28" Type="http://schemas.openxmlformats.org/officeDocument/2006/relationships/customXml" Target="../ink/ink1673.xml"/><Relationship Id="rId49" Type="http://schemas.openxmlformats.org/officeDocument/2006/relationships/image" Target="../media/image1584.png"/><Relationship Id="rId114" Type="http://schemas.openxmlformats.org/officeDocument/2006/relationships/image" Target="../media/image1616.png"/><Relationship Id="rId275" Type="http://schemas.openxmlformats.org/officeDocument/2006/relationships/image" Target="../media/image1695.png"/><Relationship Id="rId296" Type="http://schemas.openxmlformats.org/officeDocument/2006/relationships/customXml" Target="../ink/ink1808.xml"/><Relationship Id="rId300" Type="http://schemas.openxmlformats.org/officeDocument/2006/relationships/customXml" Target="../ink/ink1810.xml"/><Relationship Id="rId60" Type="http://schemas.openxmlformats.org/officeDocument/2006/relationships/customXml" Target="../ink/ink1689.xml"/><Relationship Id="rId81" Type="http://schemas.openxmlformats.org/officeDocument/2006/relationships/image" Target="../media/image1600.png"/><Relationship Id="rId135" Type="http://schemas.openxmlformats.org/officeDocument/2006/relationships/customXml" Target="../ink/ink1727.xml"/><Relationship Id="rId156" Type="http://schemas.openxmlformats.org/officeDocument/2006/relationships/image" Target="../media/image1637.png"/><Relationship Id="rId177" Type="http://schemas.openxmlformats.org/officeDocument/2006/relationships/customXml" Target="../ink/ink1748.xml"/><Relationship Id="rId198" Type="http://schemas.openxmlformats.org/officeDocument/2006/relationships/image" Target="../media/image1658.png"/><Relationship Id="rId321" Type="http://schemas.openxmlformats.org/officeDocument/2006/relationships/image" Target="../media/image1718.png"/><Relationship Id="rId202" Type="http://schemas.openxmlformats.org/officeDocument/2006/relationships/image" Target="../media/image1660.png"/><Relationship Id="rId223" Type="http://schemas.openxmlformats.org/officeDocument/2006/relationships/customXml" Target="../ink/ink1771.xml"/><Relationship Id="rId244" Type="http://schemas.openxmlformats.org/officeDocument/2006/relationships/customXml" Target="../ink/ink1782.xml"/><Relationship Id="rId18" Type="http://schemas.openxmlformats.org/officeDocument/2006/relationships/customXml" Target="../ink/ink1668.xml"/><Relationship Id="rId39" Type="http://schemas.openxmlformats.org/officeDocument/2006/relationships/image" Target="../media/image1579.png"/><Relationship Id="rId265" Type="http://schemas.openxmlformats.org/officeDocument/2006/relationships/image" Target="../media/image1690.png"/><Relationship Id="rId286" Type="http://schemas.openxmlformats.org/officeDocument/2006/relationships/customXml" Target="../ink/ink1803.xml"/><Relationship Id="rId50" Type="http://schemas.openxmlformats.org/officeDocument/2006/relationships/customXml" Target="../ink/ink1684.xml"/><Relationship Id="rId104" Type="http://schemas.openxmlformats.org/officeDocument/2006/relationships/customXml" Target="../ink/ink1711.xml"/><Relationship Id="rId125" Type="http://schemas.openxmlformats.org/officeDocument/2006/relationships/customXml" Target="../ink/ink1722.xml"/><Relationship Id="rId146" Type="http://schemas.openxmlformats.org/officeDocument/2006/relationships/image" Target="../media/image1632.png"/><Relationship Id="rId167" Type="http://schemas.openxmlformats.org/officeDocument/2006/relationships/customXml" Target="../ink/ink1743.xml"/><Relationship Id="rId188" Type="http://schemas.openxmlformats.org/officeDocument/2006/relationships/image" Target="../media/image1653.png"/><Relationship Id="rId311" Type="http://schemas.openxmlformats.org/officeDocument/2006/relationships/image" Target="../media/image1713.png"/><Relationship Id="rId71" Type="http://schemas.openxmlformats.org/officeDocument/2006/relationships/image" Target="../media/image1595.png"/><Relationship Id="rId92" Type="http://schemas.openxmlformats.org/officeDocument/2006/relationships/customXml" Target="../ink/ink1705.xml"/><Relationship Id="rId213" Type="http://schemas.openxmlformats.org/officeDocument/2006/relationships/customXml" Target="../ink/ink1766.xml"/><Relationship Id="rId234" Type="http://schemas.openxmlformats.org/officeDocument/2006/relationships/customXml" Target="../ink/ink1777.xml"/><Relationship Id="rId2" Type="http://schemas.openxmlformats.org/officeDocument/2006/relationships/image" Target="../media/image2.jpg"/><Relationship Id="rId29" Type="http://schemas.openxmlformats.org/officeDocument/2006/relationships/image" Target="../media/image1574.png"/><Relationship Id="rId255" Type="http://schemas.openxmlformats.org/officeDocument/2006/relationships/image" Target="../media/image1685.png"/><Relationship Id="rId276" Type="http://schemas.openxmlformats.org/officeDocument/2006/relationships/customXml" Target="../ink/ink1798.xml"/><Relationship Id="rId297" Type="http://schemas.openxmlformats.org/officeDocument/2006/relationships/image" Target="../media/image1706.png"/><Relationship Id="rId40" Type="http://schemas.openxmlformats.org/officeDocument/2006/relationships/customXml" Target="../ink/ink1679.xml"/><Relationship Id="rId115" Type="http://schemas.openxmlformats.org/officeDocument/2006/relationships/customXml" Target="../ink/ink1717.xml"/><Relationship Id="rId136" Type="http://schemas.openxmlformats.org/officeDocument/2006/relationships/image" Target="../media/image1627.png"/><Relationship Id="rId157" Type="http://schemas.openxmlformats.org/officeDocument/2006/relationships/customXml" Target="../ink/ink1738.xml"/><Relationship Id="rId178" Type="http://schemas.openxmlformats.org/officeDocument/2006/relationships/image" Target="../media/image1648.png"/><Relationship Id="rId301" Type="http://schemas.openxmlformats.org/officeDocument/2006/relationships/image" Target="../media/image1708.png"/><Relationship Id="rId322" Type="http://schemas.openxmlformats.org/officeDocument/2006/relationships/customXml" Target="../ink/ink1821.xml"/><Relationship Id="rId61" Type="http://schemas.openxmlformats.org/officeDocument/2006/relationships/image" Target="../media/image1590.png"/><Relationship Id="rId82" Type="http://schemas.openxmlformats.org/officeDocument/2006/relationships/customXml" Target="../ink/ink1700.xml"/><Relationship Id="rId199" Type="http://schemas.openxmlformats.org/officeDocument/2006/relationships/customXml" Target="../ink/ink1759.xml"/><Relationship Id="rId203" Type="http://schemas.openxmlformats.org/officeDocument/2006/relationships/customXml" Target="../ink/ink1761.xml"/><Relationship Id="rId19" Type="http://schemas.openxmlformats.org/officeDocument/2006/relationships/image" Target="../media/image1569.png"/><Relationship Id="rId224" Type="http://schemas.openxmlformats.org/officeDocument/2006/relationships/image" Target="../media/image1671.png"/><Relationship Id="rId245" Type="http://schemas.openxmlformats.org/officeDocument/2006/relationships/image" Target="../media/image1680.png"/><Relationship Id="rId266" Type="http://schemas.openxmlformats.org/officeDocument/2006/relationships/customXml" Target="../ink/ink1793.xml"/><Relationship Id="rId287" Type="http://schemas.openxmlformats.org/officeDocument/2006/relationships/image" Target="../media/image1701.png"/><Relationship Id="rId30" Type="http://schemas.openxmlformats.org/officeDocument/2006/relationships/customXml" Target="../ink/ink1674.xml"/><Relationship Id="rId105" Type="http://schemas.openxmlformats.org/officeDocument/2006/relationships/image" Target="../media/image1612.png"/><Relationship Id="rId126" Type="http://schemas.openxmlformats.org/officeDocument/2006/relationships/image" Target="../media/image1622.png"/><Relationship Id="rId147" Type="http://schemas.openxmlformats.org/officeDocument/2006/relationships/customXml" Target="../ink/ink1733.xml"/><Relationship Id="rId168" Type="http://schemas.openxmlformats.org/officeDocument/2006/relationships/image" Target="../media/image1643.png"/><Relationship Id="rId312" Type="http://schemas.openxmlformats.org/officeDocument/2006/relationships/customXml" Target="../ink/ink1816.xml"/><Relationship Id="rId51" Type="http://schemas.openxmlformats.org/officeDocument/2006/relationships/image" Target="../media/image1585.png"/><Relationship Id="rId72" Type="http://schemas.openxmlformats.org/officeDocument/2006/relationships/customXml" Target="../ink/ink1695.xml"/><Relationship Id="rId93" Type="http://schemas.openxmlformats.org/officeDocument/2006/relationships/image" Target="../media/image1606.png"/><Relationship Id="rId189" Type="http://schemas.openxmlformats.org/officeDocument/2006/relationships/customXml" Target="../ink/ink1754.xml"/><Relationship Id="rId3" Type="http://schemas.openxmlformats.org/officeDocument/2006/relationships/customXml" Target="../ink/ink1660.xml"/><Relationship Id="rId214" Type="http://schemas.openxmlformats.org/officeDocument/2006/relationships/image" Target="../media/image1666.png"/><Relationship Id="rId235" Type="http://schemas.openxmlformats.org/officeDocument/2006/relationships/image" Target="../media/image1676.png"/><Relationship Id="rId256" Type="http://schemas.openxmlformats.org/officeDocument/2006/relationships/customXml" Target="../ink/ink1788.xml"/><Relationship Id="rId277" Type="http://schemas.openxmlformats.org/officeDocument/2006/relationships/image" Target="../media/image1696.png"/><Relationship Id="rId298" Type="http://schemas.openxmlformats.org/officeDocument/2006/relationships/customXml" Target="../ink/ink1809.xml"/><Relationship Id="rId116" Type="http://schemas.openxmlformats.org/officeDocument/2006/relationships/image" Target="../media/image1617.png"/><Relationship Id="rId137" Type="http://schemas.openxmlformats.org/officeDocument/2006/relationships/customXml" Target="../ink/ink1728.xml"/><Relationship Id="rId158" Type="http://schemas.openxmlformats.org/officeDocument/2006/relationships/image" Target="../media/image1638.png"/><Relationship Id="rId302" Type="http://schemas.openxmlformats.org/officeDocument/2006/relationships/customXml" Target="../ink/ink1811.xml"/><Relationship Id="rId323" Type="http://schemas.openxmlformats.org/officeDocument/2006/relationships/image" Target="../media/image1719.png"/><Relationship Id="rId20" Type="http://schemas.openxmlformats.org/officeDocument/2006/relationships/customXml" Target="../ink/ink1669.xml"/><Relationship Id="rId41" Type="http://schemas.openxmlformats.org/officeDocument/2006/relationships/image" Target="../media/image1580.png"/><Relationship Id="rId62" Type="http://schemas.openxmlformats.org/officeDocument/2006/relationships/customXml" Target="../ink/ink1690.xml"/><Relationship Id="rId83" Type="http://schemas.openxmlformats.org/officeDocument/2006/relationships/image" Target="../media/image1601.png"/><Relationship Id="rId179" Type="http://schemas.openxmlformats.org/officeDocument/2006/relationships/customXml" Target="../ink/ink1749.xml"/><Relationship Id="rId190" Type="http://schemas.openxmlformats.org/officeDocument/2006/relationships/image" Target="../media/image1654.png"/><Relationship Id="rId204" Type="http://schemas.openxmlformats.org/officeDocument/2006/relationships/image" Target="../media/image1661.png"/><Relationship Id="rId225" Type="http://schemas.openxmlformats.org/officeDocument/2006/relationships/customXml" Target="../ink/ink1772.xml"/><Relationship Id="rId246" Type="http://schemas.openxmlformats.org/officeDocument/2006/relationships/customXml" Target="../ink/ink1783.xml"/><Relationship Id="rId267" Type="http://schemas.openxmlformats.org/officeDocument/2006/relationships/image" Target="../media/image1691.png"/><Relationship Id="rId288" Type="http://schemas.openxmlformats.org/officeDocument/2006/relationships/customXml" Target="../ink/ink1804.xml"/><Relationship Id="rId106" Type="http://schemas.openxmlformats.org/officeDocument/2006/relationships/customXml" Target="../ink/ink1712.xml"/><Relationship Id="rId127" Type="http://schemas.openxmlformats.org/officeDocument/2006/relationships/customXml" Target="../ink/ink1723.xml"/><Relationship Id="rId313" Type="http://schemas.openxmlformats.org/officeDocument/2006/relationships/image" Target="../media/image1714.png"/><Relationship Id="rId10" Type="http://schemas.openxmlformats.org/officeDocument/2006/relationships/image" Target="../media/image1566.png"/><Relationship Id="rId31" Type="http://schemas.openxmlformats.org/officeDocument/2006/relationships/image" Target="../media/image1575.png"/><Relationship Id="rId52" Type="http://schemas.openxmlformats.org/officeDocument/2006/relationships/customXml" Target="../ink/ink1685.xml"/><Relationship Id="rId73" Type="http://schemas.openxmlformats.org/officeDocument/2006/relationships/image" Target="../media/image1596.png"/><Relationship Id="rId94" Type="http://schemas.openxmlformats.org/officeDocument/2006/relationships/customXml" Target="../ink/ink1706.xml"/><Relationship Id="rId148" Type="http://schemas.openxmlformats.org/officeDocument/2006/relationships/image" Target="../media/image1633.png"/><Relationship Id="rId169" Type="http://schemas.openxmlformats.org/officeDocument/2006/relationships/customXml" Target="../ink/ink1744.xml"/><Relationship Id="rId4" Type="http://schemas.openxmlformats.org/officeDocument/2006/relationships/image" Target="../media/image1563.png"/><Relationship Id="rId180" Type="http://schemas.openxmlformats.org/officeDocument/2006/relationships/image" Target="../media/image1649.png"/><Relationship Id="rId215" Type="http://schemas.openxmlformats.org/officeDocument/2006/relationships/customXml" Target="../ink/ink1767.xml"/><Relationship Id="rId236" Type="http://schemas.openxmlformats.org/officeDocument/2006/relationships/customXml" Target="../ink/ink1778.xml"/><Relationship Id="rId257" Type="http://schemas.openxmlformats.org/officeDocument/2006/relationships/image" Target="../media/image1686.png"/><Relationship Id="rId278" Type="http://schemas.openxmlformats.org/officeDocument/2006/relationships/customXml" Target="../ink/ink1799.xml"/><Relationship Id="rId303" Type="http://schemas.openxmlformats.org/officeDocument/2006/relationships/image" Target="../media/image1709.png"/><Relationship Id="rId42" Type="http://schemas.openxmlformats.org/officeDocument/2006/relationships/customXml" Target="../ink/ink1680.xml"/><Relationship Id="rId84" Type="http://schemas.openxmlformats.org/officeDocument/2006/relationships/customXml" Target="../ink/ink1701.xml"/><Relationship Id="rId138" Type="http://schemas.openxmlformats.org/officeDocument/2006/relationships/image" Target="../media/image1628.png"/><Relationship Id="rId191" Type="http://schemas.openxmlformats.org/officeDocument/2006/relationships/customXml" Target="../ink/ink1755.xml"/><Relationship Id="rId205" Type="http://schemas.openxmlformats.org/officeDocument/2006/relationships/customXml" Target="../ink/ink1762.xml"/><Relationship Id="rId247" Type="http://schemas.openxmlformats.org/officeDocument/2006/relationships/image" Target="../media/image1681.png"/><Relationship Id="rId107" Type="http://schemas.openxmlformats.org/officeDocument/2006/relationships/image" Target="../media/image1613.png"/><Relationship Id="rId289" Type="http://schemas.openxmlformats.org/officeDocument/2006/relationships/image" Target="../media/image1702.png"/><Relationship Id="rId11" Type="http://schemas.openxmlformats.org/officeDocument/2006/relationships/customXml" Target="../ink/ink1664.xml"/><Relationship Id="rId53" Type="http://schemas.openxmlformats.org/officeDocument/2006/relationships/image" Target="../media/image1586.png"/><Relationship Id="rId149" Type="http://schemas.openxmlformats.org/officeDocument/2006/relationships/customXml" Target="../ink/ink1734.xml"/><Relationship Id="rId314" Type="http://schemas.openxmlformats.org/officeDocument/2006/relationships/customXml" Target="../ink/ink1817.xml"/><Relationship Id="rId95" Type="http://schemas.openxmlformats.org/officeDocument/2006/relationships/image" Target="../media/image1607.png"/><Relationship Id="rId160" Type="http://schemas.openxmlformats.org/officeDocument/2006/relationships/image" Target="../media/image1639.png"/><Relationship Id="rId216" Type="http://schemas.openxmlformats.org/officeDocument/2006/relationships/image" Target="../media/image1667.png"/><Relationship Id="rId258" Type="http://schemas.openxmlformats.org/officeDocument/2006/relationships/customXml" Target="../ink/ink1789.xml"/><Relationship Id="rId22" Type="http://schemas.openxmlformats.org/officeDocument/2006/relationships/customXml" Target="../ink/ink1670.xml"/><Relationship Id="rId64" Type="http://schemas.openxmlformats.org/officeDocument/2006/relationships/customXml" Target="../ink/ink1691.xml"/><Relationship Id="rId118" Type="http://schemas.openxmlformats.org/officeDocument/2006/relationships/image" Target="../media/image1618.png"/><Relationship Id="rId325" Type="http://schemas.openxmlformats.org/officeDocument/2006/relationships/image" Target="../media/image1720.png"/><Relationship Id="rId171" Type="http://schemas.openxmlformats.org/officeDocument/2006/relationships/customXml" Target="../ink/ink1745.xml"/><Relationship Id="rId227" Type="http://schemas.openxmlformats.org/officeDocument/2006/relationships/customXml" Target="../ink/ink1773.xml"/><Relationship Id="rId269" Type="http://schemas.openxmlformats.org/officeDocument/2006/relationships/image" Target="../media/image1692.png"/><Relationship Id="rId33" Type="http://schemas.openxmlformats.org/officeDocument/2006/relationships/image" Target="../media/image1576.png"/><Relationship Id="rId129" Type="http://schemas.openxmlformats.org/officeDocument/2006/relationships/customXml" Target="../ink/ink1724.xml"/><Relationship Id="rId280" Type="http://schemas.openxmlformats.org/officeDocument/2006/relationships/customXml" Target="../ink/ink1800.xml"/><Relationship Id="rId75" Type="http://schemas.openxmlformats.org/officeDocument/2006/relationships/image" Target="../media/image1597.png"/><Relationship Id="rId140" Type="http://schemas.openxmlformats.org/officeDocument/2006/relationships/image" Target="../media/image1629.png"/><Relationship Id="rId182" Type="http://schemas.openxmlformats.org/officeDocument/2006/relationships/image" Target="../media/image1650.png"/><Relationship Id="rId6" Type="http://schemas.openxmlformats.org/officeDocument/2006/relationships/image" Target="../media/image1564.png"/><Relationship Id="rId238" Type="http://schemas.openxmlformats.org/officeDocument/2006/relationships/customXml" Target="../ink/ink1779.xml"/><Relationship Id="rId291" Type="http://schemas.openxmlformats.org/officeDocument/2006/relationships/image" Target="../media/image1703.png"/><Relationship Id="rId305" Type="http://schemas.openxmlformats.org/officeDocument/2006/relationships/image" Target="../media/image1710.png"/><Relationship Id="rId44" Type="http://schemas.openxmlformats.org/officeDocument/2006/relationships/customXml" Target="../ink/ink1681.xml"/><Relationship Id="rId86" Type="http://schemas.openxmlformats.org/officeDocument/2006/relationships/customXml" Target="../ink/ink1702.xml"/><Relationship Id="rId151" Type="http://schemas.openxmlformats.org/officeDocument/2006/relationships/customXml" Target="../ink/ink1735.xml"/><Relationship Id="rId193" Type="http://schemas.openxmlformats.org/officeDocument/2006/relationships/customXml" Target="../ink/ink1756.xml"/><Relationship Id="rId207" Type="http://schemas.openxmlformats.org/officeDocument/2006/relationships/customXml" Target="../ink/ink1763.xml"/><Relationship Id="rId249" Type="http://schemas.openxmlformats.org/officeDocument/2006/relationships/image" Target="../media/image1682.png"/><Relationship Id="rId13" Type="http://schemas.openxmlformats.org/officeDocument/2006/relationships/customXml" Target="../ink/ink1665.xml"/><Relationship Id="rId109" Type="http://schemas.openxmlformats.org/officeDocument/2006/relationships/image" Target="../media/image1614.png"/><Relationship Id="rId260" Type="http://schemas.openxmlformats.org/officeDocument/2006/relationships/customXml" Target="../ink/ink1790.xml"/><Relationship Id="rId316" Type="http://schemas.openxmlformats.org/officeDocument/2006/relationships/customXml" Target="../ink/ink1818.xml"/><Relationship Id="rId55" Type="http://schemas.openxmlformats.org/officeDocument/2006/relationships/image" Target="../media/image1587.png"/><Relationship Id="rId97" Type="http://schemas.openxmlformats.org/officeDocument/2006/relationships/image" Target="../media/image1608.png"/><Relationship Id="rId120" Type="http://schemas.openxmlformats.org/officeDocument/2006/relationships/image" Target="../media/image1619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35.xml"/><Relationship Id="rId21" Type="http://schemas.openxmlformats.org/officeDocument/2006/relationships/image" Target="../media/image1368.png"/><Relationship Id="rId42" Type="http://schemas.openxmlformats.org/officeDocument/2006/relationships/customXml" Target="../ink/ink1843.xml"/><Relationship Id="rId47" Type="http://schemas.openxmlformats.org/officeDocument/2006/relationships/image" Target="../media/image1736.png"/><Relationship Id="rId63" Type="http://schemas.openxmlformats.org/officeDocument/2006/relationships/image" Target="../media/image1389.png"/><Relationship Id="rId68" Type="http://schemas.openxmlformats.org/officeDocument/2006/relationships/customXml" Target="../ink/ink1856.xml"/><Relationship Id="rId84" Type="http://schemas.openxmlformats.org/officeDocument/2006/relationships/customXml" Target="../ink/ink1864.xml"/><Relationship Id="rId89" Type="http://schemas.openxmlformats.org/officeDocument/2006/relationships/image" Target="../media/image1752.png"/><Relationship Id="rId112" Type="http://schemas.openxmlformats.org/officeDocument/2006/relationships/customXml" Target="../ink/ink1878.xml"/><Relationship Id="rId16" Type="http://schemas.openxmlformats.org/officeDocument/2006/relationships/customXml" Target="../ink/ink1830.xml"/><Relationship Id="rId107" Type="http://schemas.openxmlformats.org/officeDocument/2006/relationships/image" Target="../media/image1760.png"/><Relationship Id="rId11" Type="http://schemas.openxmlformats.org/officeDocument/2006/relationships/image" Target="../media/image1724.png"/><Relationship Id="rId32" Type="http://schemas.openxmlformats.org/officeDocument/2006/relationships/customXml" Target="../ink/ink1838.xml"/><Relationship Id="rId37" Type="http://schemas.openxmlformats.org/officeDocument/2006/relationships/image" Target="../media/image1732.png"/><Relationship Id="rId53" Type="http://schemas.openxmlformats.org/officeDocument/2006/relationships/image" Target="../media/image1384.png"/><Relationship Id="rId58" Type="http://schemas.openxmlformats.org/officeDocument/2006/relationships/customXml" Target="../ink/ink1851.xml"/><Relationship Id="rId74" Type="http://schemas.openxmlformats.org/officeDocument/2006/relationships/customXml" Target="../ink/ink1859.xml"/><Relationship Id="rId79" Type="http://schemas.openxmlformats.org/officeDocument/2006/relationships/image" Target="../media/image1747.png"/><Relationship Id="rId102" Type="http://schemas.openxmlformats.org/officeDocument/2006/relationships/customXml" Target="../ink/ink1873.xml"/><Relationship Id="rId5" Type="http://schemas.openxmlformats.org/officeDocument/2006/relationships/image" Target="../media/image1563.png"/><Relationship Id="rId90" Type="http://schemas.openxmlformats.org/officeDocument/2006/relationships/customXml" Target="../ink/ink1867.xml"/><Relationship Id="rId95" Type="http://schemas.openxmlformats.org/officeDocument/2006/relationships/image" Target="../media/image1755.png"/><Relationship Id="rId22" Type="http://schemas.openxmlformats.org/officeDocument/2006/relationships/customXml" Target="../ink/ink1833.xml"/><Relationship Id="rId27" Type="http://schemas.openxmlformats.org/officeDocument/2006/relationships/image" Target="../media/image1371.png"/><Relationship Id="rId43" Type="http://schemas.openxmlformats.org/officeDocument/2006/relationships/image" Target="../media/image1734.png"/><Relationship Id="rId48" Type="http://schemas.openxmlformats.org/officeDocument/2006/relationships/customXml" Target="../ink/ink1846.xml"/><Relationship Id="rId64" Type="http://schemas.openxmlformats.org/officeDocument/2006/relationships/customXml" Target="../ink/ink1854.xml"/><Relationship Id="rId69" Type="http://schemas.openxmlformats.org/officeDocument/2006/relationships/image" Target="../media/image1392.png"/><Relationship Id="rId113" Type="http://schemas.openxmlformats.org/officeDocument/2006/relationships/image" Target="../media/image1763.png"/><Relationship Id="rId80" Type="http://schemas.openxmlformats.org/officeDocument/2006/relationships/customXml" Target="../ink/ink1862.xml"/><Relationship Id="rId85" Type="http://schemas.openxmlformats.org/officeDocument/2006/relationships/image" Target="../media/image1750.png"/><Relationship Id="rId12" Type="http://schemas.openxmlformats.org/officeDocument/2006/relationships/customXml" Target="../ink/ink1828.xml"/><Relationship Id="rId17" Type="http://schemas.openxmlformats.org/officeDocument/2006/relationships/image" Target="../media/image1726.png"/><Relationship Id="rId33" Type="http://schemas.openxmlformats.org/officeDocument/2006/relationships/image" Target="../media/image973.png"/><Relationship Id="rId38" Type="http://schemas.openxmlformats.org/officeDocument/2006/relationships/customXml" Target="../ink/ink1841.xml"/><Relationship Id="rId59" Type="http://schemas.openxmlformats.org/officeDocument/2006/relationships/image" Target="../media/image1739.png"/><Relationship Id="rId103" Type="http://schemas.openxmlformats.org/officeDocument/2006/relationships/image" Target="../media/image1758.png"/><Relationship Id="rId108" Type="http://schemas.openxmlformats.org/officeDocument/2006/relationships/customXml" Target="../ink/ink1876.xml"/><Relationship Id="rId54" Type="http://schemas.openxmlformats.org/officeDocument/2006/relationships/customXml" Target="../ink/ink1849.xml"/><Relationship Id="rId70" Type="http://schemas.openxmlformats.org/officeDocument/2006/relationships/customXml" Target="../ink/ink1857.xml"/><Relationship Id="rId75" Type="http://schemas.openxmlformats.org/officeDocument/2006/relationships/image" Target="../media/image1745.png"/><Relationship Id="rId91" Type="http://schemas.openxmlformats.org/officeDocument/2006/relationships/image" Target="../media/image1753.png"/><Relationship Id="rId96" Type="http://schemas.openxmlformats.org/officeDocument/2006/relationships/customXml" Target="../ink/ink1870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825.xml"/><Relationship Id="rId15" Type="http://schemas.openxmlformats.org/officeDocument/2006/relationships/image" Target="../media/image1725.png"/><Relationship Id="rId23" Type="http://schemas.openxmlformats.org/officeDocument/2006/relationships/image" Target="../media/image1728.png"/><Relationship Id="rId28" Type="http://schemas.openxmlformats.org/officeDocument/2006/relationships/customXml" Target="../ink/ink1836.xml"/><Relationship Id="rId36" Type="http://schemas.openxmlformats.org/officeDocument/2006/relationships/customXml" Target="../ink/ink1840.xml"/><Relationship Id="rId49" Type="http://schemas.openxmlformats.org/officeDocument/2006/relationships/image" Target="../media/image1382.png"/><Relationship Id="rId57" Type="http://schemas.openxmlformats.org/officeDocument/2006/relationships/image" Target="../media/image1738.png"/><Relationship Id="rId106" Type="http://schemas.openxmlformats.org/officeDocument/2006/relationships/customXml" Target="../ink/ink1875.xml"/><Relationship Id="rId10" Type="http://schemas.openxmlformats.org/officeDocument/2006/relationships/customXml" Target="../ink/ink1827.xml"/><Relationship Id="rId31" Type="http://schemas.openxmlformats.org/officeDocument/2006/relationships/image" Target="../media/image1373.png"/><Relationship Id="rId44" Type="http://schemas.openxmlformats.org/officeDocument/2006/relationships/customXml" Target="../ink/ink1844.xml"/><Relationship Id="rId52" Type="http://schemas.openxmlformats.org/officeDocument/2006/relationships/customXml" Target="../ink/ink1848.xml"/><Relationship Id="rId60" Type="http://schemas.openxmlformats.org/officeDocument/2006/relationships/customXml" Target="../ink/ink1852.xml"/><Relationship Id="rId65" Type="http://schemas.openxmlformats.org/officeDocument/2006/relationships/image" Target="../media/image1741.png"/><Relationship Id="rId73" Type="http://schemas.openxmlformats.org/officeDocument/2006/relationships/image" Target="../media/image1744.png"/><Relationship Id="rId78" Type="http://schemas.openxmlformats.org/officeDocument/2006/relationships/customXml" Target="../ink/ink1861.xml"/><Relationship Id="rId81" Type="http://schemas.openxmlformats.org/officeDocument/2006/relationships/image" Target="../media/image1748.png"/><Relationship Id="rId86" Type="http://schemas.openxmlformats.org/officeDocument/2006/relationships/customXml" Target="../ink/ink1865.xml"/><Relationship Id="rId94" Type="http://schemas.openxmlformats.org/officeDocument/2006/relationships/customXml" Target="../ink/ink1869.xml"/><Relationship Id="rId99" Type="http://schemas.openxmlformats.org/officeDocument/2006/relationships/image" Target="../media/image1407.png"/><Relationship Id="rId101" Type="http://schemas.openxmlformats.org/officeDocument/2006/relationships/image" Target="../media/image1757.png"/><Relationship Id="rId4" Type="http://schemas.openxmlformats.org/officeDocument/2006/relationships/customXml" Target="../ink/ink1824.xml"/><Relationship Id="rId9" Type="http://schemas.openxmlformats.org/officeDocument/2006/relationships/image" Target="../media/image1723.png"/><Relationship Id="rId13" Type="http://schemas.openxmlformats.org/officeDocument/2006/relationships/image" Target="../media/image1364.png"/><Relationship Id="rId18" Type="http://schemas.openxmlformats.org/officeDocument/2006/relationships/customXml" Target="../ink/ink1831.xml"/><Relationship Id="rId39" Type="http://schemas.openxmlformats.org/officeDocument/2006/relationships/image" Target="../media/image1733.png"/><Relationship Id="rId109" Type="http://schemas.openxmlformats.org/officeDocument/2006/relationships/image" Target="../media/image1761.png"/><Relationship Id="rId34" Type="http://schemas.openxmlformats.org/officeDocument/2006/relationships/customXml" Target="../ink/ink1839.xml"/><Relationship Id="rId50" Type="http://schemas.openxmlformats.org/officeDocument/2006/relationships/customXml" Target="../ink/ink1847.xml"/><Relationship Id="rId55" Type="http://schemas.openxmlformats.org/officeDocument/2006/relationships/image" Target="../media/image1737.png"/><Relationship Id="rId76" Type="http://schemas.openxmlformats.org/officeDocument/2006/relationships/customXml" Target="../ink/ink1860.xml"/><Relationship Id="rId97" Type="http://schemas.openxmlformats.org/officeDocument/2006/relationships/image" Target="../media/image1756.png"/><Relationship Id="rId104" Type="http://schemas.openxmlformats.org/officeDocument/2006/relationships/customXml" Target="../ink/ink1874.xml"/><Relationship Id="rId7" Type="http://schemas.openxmlformats.org/officeDocument/2006/relationships/image" Target="../media/image1722.png"/><Relationship Id="rId71" Type="http://schemas.openxmlformats.org/officeDocument/2006/relationships/image" Target="../media/image1743.png"/><Relationship Id="rId92" Type="http://schemas.openxmlformats.org/officeDocument/2006/relationships/customXml" Target="../ink/ink1868.xml"/><Relationship Id="rId2" Type="http://schemas.openxmlformats.org/officeDocument/2006/relationships/image" Target="../media/image1.jpg"/><Relationship Id="rId29" Type="http://schemas.openxmlformats.org/officeDocument/2006/relationships/image" Target="../media/image1730.png"/><Relationship Id="rId24" Type="http://schemas.openxmlformats.org/officeDocument/2006/relationships/customXml" Target="../ink/ink1834.xml"/><Relationship Id="rId40" Type="http://schemas.openxmlformats.org/officeDocument/2006/relationships/customXml" Target="../ink/ink1842.xml"/><Relationship Id="rId45" Type="http://schemas.openxmlformats.org/officeDocument/2006/relationships/image" Target="../media/image1735.png"/><Relationship Id="rId66" Type="http://schemas.openxmlformats.org/officeDocument/2006/relationships/customXml" Target="../ink/ink1855.xml"/><Relationship Id="rId87" Type="http://schemas.openxmlformats.org/officeDocument/2006/relationships/image" Target="../media/image1751.png"/><Relationship Id="rId110" Type="http://schemas.openxmlformats.org/officeDocument/2006/relationships/customXml" Target="../ink/ink1877.xml"/><Relationship Id="rId61" Type="http://schemas.openxmlformats.org/officeDocument/2006/relationships/image" Target="../media/image1740.png"/><Relationship Id="rId82" Type="http://schemas.openxmlformats.org/officeDocument/2006/relationships/customXml" Target="../ink/ink1863.xml"/><Relationship Id="rId19" Type="http://schemas.openxmlformats.org/officeDocument/2006/relationships/image" Target="../media/image1727.png"/><Relationship Id="rId14" Type="http://schemas.openxmlformats.org/officeDocument/2006/relationships/customXml" Target="../ink/ink1829.xml"/><Relationship Id="rId30" Type="http://schemas.openxmlformats.org/officeDocument/2006/relationships/customXml" Target="../ink/ink1837.xml"/><Relationship Id="rId35" Type="http://schemas.openxmlformats.org/officeDocument/2006/relationships/image" Target="../media/image1731.png"/><Relationship Id="rId56" Type="http://schemas.openxmlformats.org/officeDocument/2006/relationships/customXml" Target="../ink/ink1850.xml"/><Relationship Id="rId77" Type="http://schemas.openxmlformats.org/officeDocument/2006/relationships/image" Target="../media/image1746.png"/><Relationship Id="rId100" Type="http://schemas.openxmlformats.org/officeDocument/2006/relationships/customXml" Target="../ink/ink1872.xml"/><Relationship Id="rId105" Type="http://schemas.openxmlformats.org/officeDocument/2006/relationships/image" Target="../media/image1759.png"/><Relationship Id="rId8" Type="http://schemas.openxmlformats.org/officeDocument/2006/relationships/customXml" Target="../ink/ink1826.xml"/><Relationship Id="rId51" Type="http://schemas.openxmlformats.org/officeDocument/2006/relationships/image" Target="../media/image1383.png"/><Relationship Id="rId72" Type="http://schemas.openxmlformats.org/officeDocument/2006/relationships/customXml" Target="../ink/ink1858.xml"/><Relationship Id="rId93" Type="http://schemas.openxmlformats.org/officeDocument/2006/relationships/image" Target="../media/image1754.png"/><Relationship Id="rId98" Type="http://schemas.openxmlformats.org/officeDocument/2006/relationships/customXml" Target="../ink/ink1871.xml"/><Relationship Id="rId3" Type="http://schemas.openxmlformats.org/officeDocument/2006/relationships/image" Target="../media/image2.jpg"/><Relationship Id="rId25" Type="http://schemas.openxmlformats.org/officeDocument/2006/relationships/image" Target="../media/image1729.png"/><Relationship Id="rId46" Type="http://schemas.openxmlformats.org/officeDocument/2006/relationships/customXml" Target="../ink/ink1845.xml"/><Relationship Id="rId67" Type="http://schemas.openxmlformats.org/officeDocument/2006/relationships/image" Target="../media/image1742.png"/><Relationship Id="rId20" Type="http://schemas.openxmlformats.org/officeDocument/2006/relationships/customXml" Target="../ink/ink1832.xml"/><Relationship Id="rId41" Type="http://schemas.openxmlformats.org/officeDocument/2006/relationships/image" Target="../media/image1378.png"/><Relationship Id="rId62" Type="http://schemas.openxmlformats.org/officeDocument/2006/relationships/customXml" Target="../ink/ink1853.xml"/><Relationship Id="rId83" Type="http://schemas.openxmlformats.org/officeDocument/2006/relationships/image" Target="../media/image1749.png"/><Relationship Id="rId88" Type="http://schemas.openxmlformats.org/officeDocument/2006/relationships/customXml" Target="../ink/ink1866.xml"/><Relationship Id="rId111" Type="http://schemas.openxmlformats.org/officeDocument/2006/relationships/image" Target="../media/image1762.png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20.png"/><Relationship Id="rId21" Type="http://schemas.openxmlformats.org/officeDocument/2006/relationships/image" Target="../media/image1773.png"/><Relationship Id="rId42" Type="http://schemas.openxmlformats.org/officeDocument/2006/relationships/customXml" Target="../ink/ink1899.xml"/><Relationship Id="rId63" Type="http://schemas.openxmlformats.org/officeDocument/2006/relationships/image" Target="../media/image1793.png"/><Relationship Id="rId84" Type="http://schemas.openxmlformats.org/officeDocument/2006/relationships/customXml" Target="../ink/ink1920.xml"/><Relationship Id="rId138" Type="http://schemas.openxmlformats.org/officeDocument/2006/relationships/customXml" Target="../ink/ink1947.xml"/><Relationship Id="rId107" Type="http://schemas.openxmlformats.org/officeDocument/2006/relationships/image" Target="../media/image1815.png"/><Relationship Id="rId11" Type="http://schemas.openxmlformats.org/officeDocument/2006/relationships/image" Target="../media/image1768.png"/><Relationship Id="rId32" Type="http://schemas.openxmlformats.org/officeDocument/2006/relationships/customXml" Target="../ink/ink1894.xml"/><Relationship Id="rId53" Type="http://schemas.openxmlformats.org/officeDocument/2006/relationships/image" Target="../media/image1788.png"/><Relationship Id="rId74" Type="http://schemas.openxmlformats.org/officeDocument/2006/relationships/customXml" Target="../ink/ink1915.xml"/><Relationship Id="rId128" Type="http://schemas.openxmlformats.org/officeDocument/2006/relationships/customXml" Target="../ink/ink1942.xml"/><Relationship Id="rId149" Type="http://schemas.openxmlformats.org/officeDocument/2006/relationships/image" Target="../media/image1836.png"/><Relationship Id="rId5" Type="http://schemas.openxmlformats.org/officeDocument/2006/relationships/image" Target="../media/image1765.png"/><Relationship Id="rId95" Type="http://schemas.openxmlformats.org/officeDocument/2006/relationships/image" Target="../media/image1809.png"/><Relationship Id="rId22" Type="http://schemas.openxmlformats.org/officeDocument/2006/relationships/customXml" Target="../ink/ink1889.xml"/><Relationship Id="rId27" Type="http://schemas.openxmlformats.org/officeDocument/2006/relationships/image" Target="../media/image1775.png"/><Relationship Id="rId43" Type="http://schemas.openxmlformats.org/officeDocument/2006/relationships/image" Target="../media/image1783.png"/><Relationship Id="rId48" Type="http://schemas.openxmlformats.org/officeDocument/2006/relationships/customXml" Target="../ink/ink1902.xml"/><Relationship Id="rId64" Type="http://schemas.openxmlformats.org/officeDocument/2006/relationships/customXml" Target="../ink/ink1910.xml"/><Relationship Id="rId69" Type="http://schemas.openxmlformats.org/officeDocument/2006/relationships/image" Target="../media/image1796.png"/><Relationship Id="rId113" Type="http://schemas.openxmlformats.org/officeDocument/2006/relationships/image" Target="../media/image1818.png"/><Relationship Id="rId118" Type="http://schemas.openxmlformats.org/officeDocument/2006/relationships/customXml" Target="../ink/ink1937.xml"/><Relationship Id="rId134" Type="http://schemas.openxmlformats.org/officeDocument/2006/relationships/customXml" Target="../ink/ink1945.xml"/><Relationship Id="rId139" Type="http://schemas.openxmlformats.org/officeDocument/2006/relationships/image" Target="../media/image1831.png"/><Relationship Id="rId80" Type="http://schemas.openxmlformats.org/officeDocument/2006/relationships/customXml" Target="../ink/ink1918.xml"/><Relationship Id="rId85" Type="http://schemas.openxmlformats.org/officeDocument/2006/relationships/image" Target="../media/image1804.png"/><Relationship Id="rId12" Type="http://schemas.openxmlformats.org/officeDocument/2006/relationships/customXml" Target="../ink/ink1884.xml"/><Relationship Id="rId17" Type="http://schemas.openxmlformats.org/officeDocument/2006/relationships/image" Target="../media/image1771.png"/><Relationship Id="rId33" Type="http://schemas.openxmlformats.org/officeDocument/2006/relationships/image" Target="../media/image1778.png"/><Relationship Id="rId38" Type="http://schemas.openxmlformats.org/officeDocument/2006/relationships/customXml" Target="../ink/ink1897.xml"/><Relationship Id="rId59" Type="http://schemas.openxmlformats.org/officeDocument/2006/relationships/image" Target="../media/image1791.png"/><Relationship Id="rId103" Type="http://schemas.openxmlformats.org/officeDocument/2006/relationships/image" Target="../media/image1813.png"/><Relationship Id="rId108" Type="http://schemas.openxmlformats.org/officeDocument/2006/relationships/customXml" Target="../ink/ink1932.xml"/><Relationship Id="rId124" Type="http://schemas.openxmlformats.org/officeDocument/2006/relationships/customXml" Target="../ink/ink1940.xml"/><Relationship Id="rId129" Type="http://schemas.openxmlformats.org/officeDocument/2006/relationships/image" Target="../media/image1826.png"/><Relationship Id="rId54" Type="http://schemas.openxmlformats.org/officeDocument/2006/relationships/customXml" Target="../ink/ink1905.xml"/><Relationship Id="rId70" Type="http://schemas.openxmlformats.org/officeDocument/2006/relationships/customXml" Target="../ink/ink1913.xml"/><Relationship Id="rId75" Type="http://schemas.openxmlformats.org/officeDocument/2006/relationships/image" Target="../media/image1799.png"/><Relationship Id="rId91" Type="http://schemas.openxmlformats.org/officeDocument/2006/relationships/image" Target="../media/image1807.png"/><Relationship Id="rId96" Type="http://schemas.openxmlformats.org/officeDocument/2006/relationships/customXml" Target="../ink/ink1926.xml"/><Relationship Id="rId140" Type="http://schemas.openxmlformats.org/officeDocument/2006/relationships/customXml" Target="../ink/ink1948.xml"/><Relationship Id="rId145" Type="http://schemas.openxmlformats.org/officeDocument/2006/relationships/image" Target="../media/image183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81.xml"/><Relationship Id="rId23" Type="http://schemas.openxmlformats.org/officeDocument/2006/relationships/image" Target="../media/image1774.png"/><Relationship Id="rId28" Type="http://schemas.openxmlformats.org/officeDocument/2006/relationships/customXml" Target="../ink/ink1892.xml"/><Relationship Id="rId49" Type="http://schemas.openxmlformats.org/officeDocument/2006/relationships/image" Target="../media/image1786.png"/><Relationship Id="rId114" Type="http://schemas.openxmlformats.org/officeDocument/2006/relationships/customXml" Target="../ink/ink1935.xml"/><Relationship Id="rId119" Type="http://schemas.openxmlformats.org/officeDocument/2006/relationships/image" Target="../media/image1821.png"/><Relationship Id="rId44" Type="http://schemas.openxmlformats.org/officeDocument/2006/relationships/customXml" Target="../ink/ink1900.xml"/><Relationship Id="rId60" Type="http://schemas.openxmlformats.org/officeDocument/2006/relationships/customXml" Target="../ink/ink1908.xml"/><Relationship Id="rId65" Type="http://schemas.openxmlformats.org/officeDocument/2006/relationships/image" Target="../media/image1794.png"/><Relationship Id="rId81" Type="http://schemas.openxmlformats.org/officeDocument/2006/relationships/image" Target="../media/image1802.png"/><Relationship Id="rId86" Type="http://schemas.openxmlformats.org/officeDocument/2006/relationships/customXml" Target="../ink/ink1921.xml"/><Relationship Id="rId130" Type="http://schemas.openxmlformats.org/officeDocument/2006/relationships/customXml" Target="../ink/ink1943.xml"/><Relationship Id="rId135" Type="http://schemas.openxmlformats.org/officeDocument/2006/relationships/image" Target="../media/image1829.png"/><Relationship Id="rId13" Type="http://schemas.openxmlformats.org/officeDocument/2006/relationships/image" Target="../media/image1769.png"/><Relationship Id="rId18" Type="http://schemas.openxmlformats.org/officeDocument/2006/relationships/customXml" Target="../ink/ink1887.xml"/><Relationship Id="rId39" Type="http://schemas.openxmlformats.org/officeDocument/2006/relationships/image" Target="../media/image1781.png"/><Relationship Id="rId109" Type="http://schemas.openxmlformats.org/officeDocument/2006/relationships/image" Target="../media/image1816.png"/><Relationship Id="rId34" Type="http://schemas.openxmlformats.org/officeDocument/2006/relationships/customXml" Target="../ink/ink1895.xml"/><Relationship Id="rId50" Type="http://schemas.openxmlformats.org/officeDocument/2006/relationships/customXml" Target="../ink/ink1903.xml"/><Relationship Id="rId55" Type="http://schemas.openxmlformats.org/officeDocument/2006/relationships/image" Target="../media/image1789.png"/><Relationship Id="rId76" Type="http://schemas.openxmlformats.org/officeDocument/2006/relationships/customXml" Target="../ink/ink1916.xml"/><Relationship Id="rId97" Type="http://schemas.openxmlformats.org/officeDocument/2006/relationships/image" Target="../media/image1810.png"/><Relationship Id="rId104" Type="http://schemas.openxmlformats.org/officeDocument/2006/relationships/customXml" Target="../ink/ink1930.xml"/><Relationship Id="rId120" Type="http://schemas.openxmlformats.org/officeDocument/2006/relationships/customXml" Target="../ink/ink1938.xml"/><Relationship Id="rId125" Type="http://schemas.openxmlformats.org/officeDocument/2006/relationships/image" Target="../media/image1824.png"/><Relationship Id="rId141" Type="http://schemas.openxmlformats.org/officeDocument/2006/relationships/image" Target="../media/image1832.png"/><Relationship Id="rId146" Type="http://schemas.openxmlformats.org/officeDocument/2006/relationships/customXml" Target="../ink/ink1951.xml"/><Relationship Id="rId7" Type="http://schemas.openxmlformats.org/officeDocument/2006/relationships/image" Target="../media/image1766.png"/><Relationship Id="rId71" Type="http://schemas.openxmlformats.org/officeDocument/2006/relationships/image" Target="../media/image1797.png"/><Relationship Id="rId92" Type="http://schemas.openxmlformats.org/officeDocument/2006/relationships/customXml" Target="../ink/ink1924.xml"/><Relationship Id="rId2" Type="http://schemas.openxmlformats.org/officeDocument/2006/relationships/customXml" Target="../ink/ink1879.xml"/><Relationship Id="rId29" Type="http://schemas.openxmlformats.org/officeDocument/2006/relationships/image" Target="../media/image1776.png"/><Relationship Id="rId24" Type="http://schemas.openxmlformats.org/officeDocument/2006/relationships/customXml" Target="../ink/ink1890.xml"/><Relationship Id="rId40" Type="http://schemas.openxmlformats.org/officeDocument/2006/relationships/customXml" Target="../ink/ink1898.xml"/><Relationship Id="rId45" Type="http://schemas.openxmlformats.org/officeDocument/2006/relationships/image" Target="../media/image1784.png"/><Relationship Id="rId66" Type="http://schemas.openxmlformats.org/officeDocument/2006/relationships/customXml" Target="../ink/ink1911.xml"/><Relationship Id="rId87" Type="http://schemas.openxmlformats.org/officeDocument/2006/relationships/image" Target="../media/image1805.png"/><Relationship Id="rId110" Type="http://schemas.openxmlformats.org/officeDocument/2006/relationships/customXml" Target="../ink/ink1933.xml"/><Relationship Id="rId115" Type="http://schemas.openxmlformats.org/officeDocument/2006/relationships/image" Target="../media/image1819.png"/><Relationship Id="rId131" Type="http://schemas.openxmlformats.org/officeDocument/2006/relationships/image" Target="../media/image1827.png"/><Relationship Id="rId136" Type="http://schemas.openxmlformats.org/officeDocument/2006/relationships/customXml" Target="../ink/ink1946.xml"/><Relationship Id="rId61" Type="http://schemas.openxmlformats.org/officeDocument/2006/relationships/image" Target="../media/image1792.png"/><Relationship Id="rId82" Type="http://schemas.openxmlformats.org/officeDocument/2006/relationships/customXml" Target="../ink/ink1919.xml"/><Relationship Id="rId19" Type="http://schemas.openxmlformats.org/officeDocument/2006/relationships/image" Target="../media/image1772.png"/><Relationship Id="rId14" Type="http://schemas.openxmlformats.org/officeDocument/2006/relationships/customXml" Target="../ink/ink1885.xml"/><Relationship Id="rId30" Type="http://schemas.openxmlformats.org/officeDocument/2006/relationships/customXml" Target="../ink/ink1893.xml"/><Relationship Id="rId35" Type="http://schemas.openxmlformats.org/officeDocument/2006/relationships/image" Target="../media/image1779.png"/><Relationship Id="rId56" Type="http://schemas.openxmlformats.org/officeDocument/2006/relationships/customXml" Target="../ink/ink1906.xml"/><Relationship Id="rId77" Type="http://schemas.openxmlformats.org/officeDocument/2006/relationships/image" Target="../media/image1800.png"/><Relationship Id="rId100" Type="http://schemas.openxmlformats.org/officeDocument/2006/relationships/customXml" Target="../ink/ink1928.xml"/><Relationship Id="rId105" Type="http://schemas.openxmlformats.org/officeDocument/2006/relationships/image" Target="../media/image1814.png"/><Relationship Id="rId126" Type="http://schemas.openxmlformats.org/officeDocument/2006/relationships/customXml" Target="../ink/ink1941.xml"/><Relationship Id="rId147" Type="http://schemas.openxmlformats.org/officeDocument/2006/relationships/image" Target="../media/image1835.png"/><Relationship Id="rId8" Type="http://schemas.openxmlformats.org/officeDocument/2006/relationships/customXml" Target="../ink/ink1882.xml"/><Relationship Id="rId51" Type="http://schemas.openxmlformats.org/officeDocument/2006/relationships/image" Target="../media/image1787.png"/><Relationship Id="rId72" Type="http://schemas.openxmlformats.org/officeDocument/2006/relationships/customXml" Target="../ink/ink1914.xml"/><Relationship Id="rId93" Type="http://schemas.openxmlformats.org/officeDocument/2006/relationships/image" Target="../media/image1808.png"/><Relationship Id="rId98" Type="http://schemas.openxmlformats.org/officeDocument/2006/relationships/customXml" Target="../ink/ink1927.xml"/><Relationship Id="rId121" Type="http://schemas.openxmlformats.org/officeDocument/2006/relationships/image" Target="../media/image1822.png"/><Relationship Id="rId142" Type="http://schemas.openxmlformats.org/officeDocument/2006/relationships/customXml" Target="../ink/ink1949.xml"/><Relationship Id="rId3" Type="http://schemas.openxmlformats.org/officeDocument/2006/relationships/image" Target="../media/image1764.png"/><Relationship Id="rId25" Type="http://schemas.openxmlformats.org/officeDocument/2006/relationships/image" Target="../media/image60.png"/><Relationship Id="rId46" Type="http://schemas.openxmlformats.org/officeDocument/2006/relationships/customXml" Target="../ink/ink1901.xml"/><Relationship Id="rId67" Type="http://schemas.openxmlformats.org/officeDocument/2006/relationships/image" Target="../media/image1795.png"/><Relationship Id="rId116" Type="http://schemas.openxmlformats.org/officeDocument/2006/relationships/customXml" Target="../ink/ink1936.xml"/><Relationship Id="rId137" Type="http://schemas.openxmlformats.org/officeDocument/2006/relationships/image" Target="../media/image1830.png"/><Relationship Id="rId20" Type="http://schemas.openxmlformats.org/officeDocument/2006/relationships/customXml" Target="../ink/ink1888.xml"/><Relationship Id="rId41" Type="http://schemas.openxmlformats.org/officeDocument/2006/relationships/image" Target="../media/image1782.png"/><Relationship Id="rId62" Type="http://schemas.openxmlformats.org/officeDocument/2006/relationships/customXml" Target="../ink/ink1909.xml"/><Relationship Id="rId83" Type="http://schemas.openxmlformats.org/officeDocument/2006/relationships/image" Target="../media/image1803.png"/><Relationship Id="rId88" Type="http://schemas.openxmlformats.org/officeDocument/2006/relationships/customXml" Target="../ink/ink1922.xml"/><Relationship Id="rId111" Type="http://schemas.openxmlformats.org/officeDocument/2006/relationships/image" Target="../media/image1817.png"/><Relationship Id="rId132" Type="http://schemas.openxmlformats.org/officeDocument/2006/relationships/customXml" Target="../ink/ink1944.xml"/><Relationship Id="rId15" Type="http://schemas.openxmlformats.org/officeDocument/2006/relationships/image" Target="../media/image1770.png"/><Relationship Id="rId36" Type="http://schemas.openxmlformats.org/officeDocument/2006/relationships/customXml" Target="../ink/ink1896.xml"/><Relationship Id="rId57" Type="http://schemas.openxmlformats.org/officeDocument/2006/relationships/image" Target="../media/image1790.png"/><Relationship Id="rId106" Type="http://schemas.openxmlformats.org/officeDocument/2006/relationships/customXml" Target="../ink/ink1931.xml"/><Relationship Id="rId127" Type="http://schemas.openxmlformats.org/officeDocument/2006/relationships/image" Target="../media/image1825.png"/><Relationship Id="rId10" Type="http://schemas.openxmlformats.org/officeDocument/2006/relationships/customXml" Target="../ink/ink1883.xml"/><Relationship Id="rId31" Type="http://schemas.openxmlformats.org/officeDocument/2006/relationships/image" Target="../media/image1777.png"/><Relationship Id="rId52" Type="http://schemas.openxmlformats.org/officeDocument/2006/relationships/customXml" Target="../ink/ink1904.xml"/><Relationship Id="rId73" Type="http://schemas.openxmlformats.org/officeDocument/2006/relationships/image" Target="../media/image1798.png"/><Relationship Id="rId78" Type="http://schemas.openxmlformats.org/officeDocument/2006/relationships/customXml" Target="../ink/ink1917.xml"/><Relationship Id="rId94" Type="http://schemas.openxmlformats.org/officeDocument/2006/relationships/customXml" Target="../ink/ink1925.xml"/><Relationship Id="rId99" Type="http://schemas.openxmlformats.org/officeDocument/2006/relationships/image" Target="../media/image1811.png"/><Relationship Id="rId101" Type="http://schemas.openxmlformats.org/officeDocument/2006/relationships/image" Target="../media/image1812.png"/><Relationship Id="rId122" Type="http://schemas.openxmlformats.org/officeDocument/2006/relationships/customXml" Target="../ink/ink1939.xml"/><Relationship Id="rId143" Type="http://schemas.openxmlformats.org/officeDocument/2006/relationships/image" Target="../media/image1833.png"/><Relationship Id="rId148" Type="http://schemas.openxmlformats.org/officeDocument/2006/relationships/customXml" Target="../ink/ink1952.xml"/><Relationship Id="rId4" Type="http://schemas.openxmlformats.org/officeDocument/2006/relationships/customXml" Target="../ink/ink1880.xml"/><Relationship Id="rId9" Type="http://schemas.openxmlformats.org/officeDocument/2006/relationships/image" Target="../media/image1767.png"/><Relationship Id="rId26" Type="http://schemas.openxmlformats.org/officeDocument/2006/relationships/customXml" Target="../ink/ink1891.xml"/><Relationship Id="rId47" Type="http://schemas.openxmlformats.org/officeDocument/2006/relationships/image" Target="../media/image1785.png"/><Relationship Id="rId68" Type="http://schemas.openxmlformats.org/officeDocument/2006/relationships/customXml" Target="../ink/ink1912.xml"/><Relationship Id="rId89" Type="http://schemas.openxmlformats.org/officeDocument/2006/relationships/image" Target="../media/image1806.png"/><Relationship Id="rId112" Type="http://schemas.openxmlformats.org/officeDocument/2006/relationships/customXml" Target="../ink/ink1934.xml"/><Relationship Id="rId133" Type="http://schemas.openxmlformats.org/officeDocument/2006/relationships/image" Target="../media/image1828.png"/><Relationship Id="rId16" Type="http://schemas.openxmlformats.org/officeDocument/2006/relationships/customXml" Target="../ink/ink1886.xml"/><Relationship Id="rId37" Type="http://schemas.openxmlformats.org/officeDocument/2006/relationships/image" Target="../media/image1780.png"/><Relationship Id="rId58" Type="http://schemas.openxmlformats.org/officeDocument/2006/relationships/customXml" Target="../ink/ink1907.xml"/><Relationship Id="rId79" Type="http://schemas.openxmlformats.org/officeDocument/2006/relationships/image" Target="../media/image1801.png"/><Relationship Id="rId102" Type="http://schemas.openxmlformats.org/officeDocument/2006/relationships/customXml" Target="../ink/ink1929.xml"/><Relationship Id="rId123" Type="http://schemas.openxmlformats.org/officeDocument/2006/relationships/image" Target="../media/image1823.png"/><Relationship Id="rId144" Type="http://schemas.openxmlformats.org/officeDocument/2006/relationships/customXml" Target="../ink/ink1950.xml"/><Relationship Id="rId90" Type="http://schemas.openxmlformats.org/officeDocument/2006/relationships/customXml" Target="../ink/ink1923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42.png"/><Relationship Id="rId18" Type="http://schemas.openxmlformats.org/officeDocument/2006/relationships/customXml" Target="../ink/ink1961.xml"/><Relationship Id="rId26" Type="http://schemas.openxmlformats.org/officeDocument/2006/relationships/customXml" Target="../ink/ink1965.xml"/><Relationship Id="rId39" Type="http://schemas.openxmlformats.org/officeDocument/2006/relationships/image" Target="../media/image1855.png"/><Relationship Id="rId21" Type="http://schemas.openxmlformats.org/officeDocument/2006/relationships/image" Target="../media/image1846.png"/><Relationship Id="rId34" Type="http://schemas.openxmlformats.org/officeDocument/2006/relationships/customXml" Target="../ink/ink1969.xml"/><Relationship Id="rId42" Type="http://schemas.openxmlformats.org/officeDocument/2006/relationships/customXml" Target="../ink/ink1973.xml"/><Relationship Id="rId47" Type="http://schemas.openxmlformats.org/officeDocument/2006/relationships/image" Target="../media/image1859.png"/><Relationship Id="rId50" Type="http://schemas.openxmlformats.org/officeDocument/2006/relationships/customXml" Target="../ink/ink1977.xml"/><Relationship Id="rId55" Type="http://schemas.openxmlformats.org/officeDocument/2006/relationships/image" Target="../media/image1863.png"/><Relationship Id="rId63" Type="http://schemas.openxmlformats.org/officeDocument/2006/relationships/image" Target="../media/image1867.png"/><Relationship Id="rId7" Type="http://schemas.openxmlformats.org/officeDocument/2006/relationships/image" Target="../media/image1839.png"/><Relationship Id="rId2" Type="http://schemas.openxmlformats.org/officeDocument/2006/relationships/customXml" Target="../ink/ink1953.xml"/><Relationship Id="rId16" Type="http://schemas.openxmlformats.org/officeDocument/2006/relationships/customXml" Target="../ink/ink1960.xml"/><Relationship Id="rId29" Type="http://schemas.openxmlformats.org/officeDocument/2006/relationships/image" Target="../media/image1850.png"/><Relationship Id="rId11" Type="http://schemas.openxmlformats.org/officeDocument/2006/relationships/image" Target="../media/image1841.png"/><Relationship Id="rId24" Type="http://schemas.openxmlformats.org/officeDocument/2006/relationships/customXml" Target="../ink/ink1964.xml"/><Relationship Id="rId32" Type="http://schemas.openxmlformats.org/officeDocument/2006/relationships/customXml" Target="../ink/ink1968.xml"/><Relationship Id="rId37" Type="http://schemas.openxmlformats.org/officeDocument/2006/relationships/image" Target="../media/image1854.png"/><Relationship Id="rId40" Type="http://schemas.openxmlformats.org/officeDocument/2006/relationships/customXml" Target="../ink/ink1972.xml"/><Relationship Id="rId45" Type="http://schemas.openxmlformats.org/officeDocument/2006/relationships/image" Target="../media/image1858.png"/><Relationship Id="rId53" Type="http://schemas.openxmlformats.org/officeDocument/2006/relationships/image" Target="../media/image1862.png"/><Relationship Id="rId58" Type="http://schemas.openxmlformats.org/officeDocument/2006/relationships/customXml" Target="../ink/ink1981.xml"/><Relationship Id="rId5" Type="http://schemas.openxmlformats.org/officeDocument/2006/relationships/image" Target="../media/image1838.png"/><Relationship Id="rId61" Type="http://schemas.openxmlformats.org/officeDocument/2006/relationships/image" Target="../media/image1866.png"/><Relationship Id="rId19" Type="http://schemas.openxmlformats.org/officeDocument/2006/relationships/image" Target="../media/image1845.png"/><Relationship Id="rId14" Type="http://schemas.openxmlformats.org/officeDocument/2006/relationships/customXml" Target="../ink/ink1959.xml"/><Relationship Id="rId22" Type="http://schemas.openxmlformats.org/officeDocument/2006/relationships/customXml" Target="../ink/ink1963.xml"/><Relationship Id="rId27" Type="http://schemas.openxmlformats.org/officeDocument/2006/relationships/image" Target="../media/image1849.png"/><Relationship Id="rId30" Type="http://schemas.openxmlformats.org/officeDocument/2006/relationships/customXml" Target="../ink/ink1967.xml"/><Relationship Id="rId35" Type="http://schemas.openxmlformats.org/officeDocument/2006/relationships/image" Target="../media/image1853.png"/><Relationship Id="rId43" Type="http://schemas.openxmlformats.org/officeDocument/2006/relationships/image" Target="../media/image1857.png"/><Relationship Id="rId48" Type="http://schemas.openxmlformats.org/officeDocument/2006/relationships/customXml" Target="../ink/ink1976.xml"/><Relationship Id="rId56" Type="http://schemas.openxmlformats.org/officeDocument/2006/relationships/customXml" Target="../ink/ink1980.xml"/><Relationship Id="rId8" Type="http://schemas.openxmlformats.org/officeDocument/2006/relationships/customXml" Target="../ink/ink1956.xml"/><Relationship Id="rId51" Type="http://schemas.openxmlformats.org/officeDocument/2006/relationships/image" Target="../media/image1861.png"/><Relationship Id="rId3" Type="http://schemas.openxmlformats.org/officeDocument/2006/relationships/image" Target="../media/image1837.png"/><Relationship Id="rId12" Type="http://schemas.openxmlformats.org/officeDocument/2006/relationships/customXml" Target="../ink/ink1958.xml"/><Relationship Id="rId17" Type="http://schemas.openxmlformats.org/officeDocument/2006/relationships/image" Target="../media/image1844.png"/><Relationship Id="rId25" Type="http://schemas.openxmlformats.org/officeDocument/2006/relationships/image" Target="../media/image1848.png"/><Relationship Id="rId33" Type="http://schemas.openxmlformats.org/officeDocument/2006/relationships/image" Target="../media/image1852.png"/><Relationship Id="rId38" Type="http://schemas.openxmlformats.org/officeDocument/2006/relationships/customXml" Target="../ink/ink1971.xml"/><Relationship Id="rId46" Type="http://schemas.openxmlformats.org/officeDocument/2006/relationships/customXml" Target="../ink/ink1975.xml"/><Relationship Id="rId59" Type="http://schemas.openxmlformats.org/officeDocument/2006/relationships/image" Target="../media/image1865.png"/><Relationship Id="rId20" Type="http://schemas.openxmlformats.org/officeDocument/2006/relationships/customXml" Target="../ink/ink1962.xml"/><Relationship Id="rId41" Type="http://schemas.openxmlformats.org/officeDocument/2006/relationships/image" Target="../media/image1856.png"/><Relationship Id="rId54" Type="http://schemas.openxmlformats.org/officeDocument/2006/relationships/customXml" Target="../ink/ink1979.xml"/><Relationship Id="rId62" Type="http://schemas.openxmlformats.org/officeDocument/2006/relationships/customXml" Target="../ink/ink198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955.xml"/><Relationship Id="rId15" Type="http://schemas.openxmlformats.org/officeDocument/2006/relationships/image" Target="../media/image1843.png"/><Relationship Id="rId23" Type="http://schemas.openxmlformats.org/officeDocument/2006/relationships/image" Target="../media/image1847.png"/><Relationship Id="rId28" Type="http://schemas.openxmlformats.org/officeDocument/2006/relationships/customXml" Target="../ink/ink1966.xml"/><Relationship Id="rId36" Type="http://schemas.openxmlformats.org/officeDocument/2006/relationships/customXml" Target="../ink/ink1970.xml"/><Relationship Id="rId49" Type="http://schemas.openxmlformats.org/officeDocument/2006/relationships/image" Target="../media/image1860.png"/><Relationship Id="rId57" Type="http://schemas.openxmlformats.org/officeDocument/2006/relationships/image" Target="../media/image1864.png"/><Relationship Id="rId10" Type="http://schemas.openxmlformats.org/officeDocument/2006/relationships/customXml" Target="../ink/ink1957.xml"/><Relationship Id="rId31" Type="http://schemas.openxmlformats.org/officeDocument/2006/relationships/image" Target="../media/image1851.png"/><Relationship Id="rId44" Type="http://schemas.openxmlformats.org/officeDocument/2006/relationships/customXml" Target="../ink/ink1974.xml"/><Relationship Id="rId52" Type="http://schemas.openxmlformats.org/officeDocument/2006/relationships/customXml" Target="../ink/ink1978.xml"/><Relationship Id="rId60" Type="http://schemas.openxmlformats.org/officeDocument/2006/relationships/customXml" Target="../ink/ink1982.xml"/><Relationship Id="rId4" Type="http://schemas.openxmlformats.org/officeDocument/2006/relationships/customXml" Target="../ink/ink1954.xml"/><Relationship Id="rId9" Type="http://schemas.openxmlformats.org/officeDocument/2006/relationships/image" Target="../media/image1840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0.png"/><Relationship Id="rId21" Type="http://schemas.openxmlformats.org/officeDocument/2006/relationships/customXml" Target="../ink/ink106.xml"/><Relationship Id="rId42" Type="http://schemas.openxmlformats.org/officeDocument/2006/relationships/image" Target="../media/image114.png"/><Relationship Id="rId63" Type="http://schemas.openxmlformats.org/officeDocument/2006/relationships/image" Target="../media/image124.png"/><Relationship Id="rId84" Type="http://schemas.openxmlformats.org/officeDocument/2006/relationships/customXml" Target="../ink/ink138.xml"/><Relationship Id="rId138" Type="http://schemas.openxmlformats.org/officeDocument/2006/relationships/customXml" Target="../ink/ink166.xml"/><Relationship Id="rId159" Type="http://schemas.openxmlformats.org/officeDocument/2006/relationships/image" Target="../media/image171.png"/><Relationship Id="rId170" Type="http://schemas.openxmlformats.org/officeDocument/2006/relationships/customXml" Target="../ink/ink182.xml"/><Relationship Id="rId107" Type="http://schemas.openxmlformats.org/officeDocument/2006/relationships/customXml" Target="../ink/ink150.xml"/><Relationship Id="rId11" Type="http://schemas.openxmlformats.org/officeDocument/2006/relationships/image" Target="../media/image99.png"/><Relationship Id="rId32" Type="http://schemas.openxmlformats.org/officeDocument/2006/relationships/image" Target="../media/image109.png"/><Relationship Id="rId53" Type="http://schemas.openxmlformats.org/officeDocument/2006/relationships/image" Target="../media/image119.png"/><Relationship Id="rId74" Type="http://schemas.openxmlformats.org/officeDocument/2006/relationships/customXml" Target="../ink/ink133.xml"/><Relationship Id="rId128" Type="http://schemas.openxmlformats.org/officeDocument/2006/relationships/customXml" Target="../ink/ink161.xml"/><Relationship Id="rId149" Type="http://schemas.openxmlformats.org/officeDocument/2006/relationships/image" Target="../media/image166.png"/><Relationship Id="rId5" Type="http://schemas.openxmlformats.org/officeDocument/2006/relationships/image" Target="../media/image60.png"/><Relationship Id="rId95" Type="http://schemas.openxmlformats.org/officeDocument/2006/relationships/customXml" Target="../ink/ink144.xml"/><Relationship Id="rId160" Type="http://schemas.openxmlformats.org/officeDocument/2006/relationships/customXml" Target="../ink/ink177.xml"/><Relationship Id="rId181" Type="http://schemas.openxmlformats.org/officeDocument/2006/relationships/image" Target="../media/image182.png"/><Relationship Id="rId22" Type="http://schemas.openxmlformats.org/officeDocument/2006/relationships/image" Target="../media/image104.png"/><Relationship Id="rId43" Type="http://schemas.openxmlformats.org/officeDocument/2006/relationships/customXml" Target="../ink/ink117.xml"/><Relationship Id="rId64" Type="http://schemas.openxmlformats.org/officeDocument/2006/relationships/customXml" Target="../ink/ink128.xml"/><Relationship Id="rId118" Type="http://schemas.openxmlformats.org/officeDocument/2006/relationships/customXml" Target="../ink/ink156.xml"/><Relationship Id="rId139" Type="http://schemas.openxmlformats.org/officeDocument/2006/relationships/image" Target="../media/image161.png"/><Relationship Id="rId85" Type="http://schemas.openxmlformats.org/officeDocument/2006/relationships/image" Target="../media/image135.png"/><Relationship Id="rId150" Type="http://schemas.openxmlformats.org/officeDocument/2006/relationships/customXml" Target="../ink/ink172.xml"/><Relationship Id="rId171" Type="http://schemas.openxmlformats.org/officeDocument/2006/relationships/image" Target="../media/image177.png"/><Relationship Id="rId12" Type="http://schemas.openxmlformats.org/officeDocument/2006/relationships/customXml" Target="../ink/ink101.xml"/><Relationship Id="rId33" Type="http://schemas.openxmlformats.org/officeDocument/2006/relationships/customXml" Target="../ink/ink112.xml"/><Relationship Id="rId108" Type="http://schemas.openxmlformats.org/officeDocument/2006/relationships/image" Target="../media/image146.png"/><Relationship Id="rId129" Type="http://schemas.openxmlformats.org/officeDocument/2006/relationships/image" Target="../media/image156.png"/><Relationship Id="rId54" Type="http://schemas.openxmlformats.org/officeDocument/2006/relationships/customXml" Target="../ink/ink123.xml"/><Relationship Id="rId75" Type="http://schemas.openxmlformats.org/officeDocument/2006/relationships/image" Target="../media/image130.png"/><Relationship Id="rId96" Type="http://schemas.openxmlformats.org/officeDocument/2006/relationships/image" Target="../media/image140.png"/><Relationship Id="rId140" Type="http://schemas.openxmlformats.org/officeDocument/2006/relationships/customXml" Target="../ink/ink167.xml"/><Relationship Id="rId161" Type="http://schemas.openxmlformats.org/officeDocument/2006/relationships/image" Target="../media/image172.png"/><Relationship Id="rId182" Type="http://schemas.openxmlformats.org/officeDocument/2006/relationships/customXml" Target="../ink/ink188.xml"/><Relationship Id="rId6" Type="http://schemas.openxmlformats.org/officeDocument/2006/relationships/customXml" Target="../ink/ink98.xml"/><Relationship Id="rId23" Type="http://schemas.openxmlformats.org/officeDocument/2006/relationships/customXml" Target="../ink/ink107.xml"/><Relationship Id="rId119" Type="http://schemas.openxmlformats.org/officeDocument/2006/relationships/image" Target="../media/image151.png"/><Relationship Id="rId44" Type="http://schemas.openxmlformats.org/officeDocument/2006/relationships/image" Target="../media/image115.png"/><Relationship Id="rId60" Type="http://schemas.openxmlformats.org/officeDocument/2006/relationships/customXml" Target="../ink/ink126.xml"/><Relationship Id="rId65" Type="http://schemas.openxmlformats.org/officeDocument/2006/relationships/image" Target="../media/image125.png"/><Relationship Id="rId81" Type="http://schemas.openxmlformats.org/officeDocument/2006/relationships/image" Target="../media/image133.png"/><Relationship Id="rId86" Type="http://schemas.openxmlformats.org/officeDocument/2006/relationships/customXml" Target="../ink/ink139.xml"/><Relationship Id="rId130" Type="http://schemas.openxmlformats.org/officeDocument/2006/relationships/customXml" Target="../ink/ink162.xml"/><Relationship Id="rId135" Type="http://schemas.openxmlformats.org/officeDocument/2006/relationships/image" Target="../media/image159.png"/><Relationship Id="rId151" Type="http://schemas.openxmlformats.org/officeDocument/2006/relationships/image" Target="../media/image167.png"/><Relationship Id="rId156" Type="http://schemas.openxmlformats.org/officeDocument/2006/relationships/customXml" Target="../ink/ink175.xml"/><Relationship Id="rId177" Type="http://schemas.openxmlformats.org/officeDocument/2006/relationships/image" Target="../media/image180.png"/><Relationship Id="rId172" Type="http://schemas.openxmlformats.org/officeDocument/2006/relationships/customXml" Target="../ink/ink183.xml"/><Relationship Id="rId13" Type="http://schemas.openxmlformats.org/officeDocument/2006/relationships/image" Target="../media/image100.png"/><Relationship Id="rId18" Type="http://schemas.openxmlformats.org/officeDocument/2006/relationships/customXml" Target="../ink/ink104.xml"/><Relationship Id="rId39" Type="http://schemas.openxmlformats.org/officeDocument/2006/relationships/customXml" Target="../ink/ink115.xml"/><Relationship Id="rId109" Type="http://schemas.openxmlformats.org/officeDocument/2006/relationships/customXml" Target="../ink/ink151.xml"/><Relationship Id="rId34" Type="http://schemas.openxmlformats.org/officeDocument/2006/relationships/image" Target="../media/image110.png"/><Relationship Id="rId50" Type="http://schemas.openxmlformats.org/officeDocument/2006/relationships/customXml" Target="../ink/ink121.xml"/><Relationship Id="rId55" Type="http://schemas.openxmlformats.org/officeDocument/2006/relationships/image" Target="../media/image120.png"/><Relationship Id="rId76" Type="http://schemas.openxmlformats.org/officeDocument/2006/relationships/customXml" Target="../ink/ink134.xml"/><Relationship Id="rId97" Type="http://schemas.openxmlformats.org/officeDocument/2006/relationships/customXml" Target="../ink/ink145.xml"/><Relationship Id="rId104" Type="http://schemas.openxmlformats.org/officeDocument/2006/relationships/image" Target="../media/image144.png"/><Relationship Id="rId120" Type="http://schemas.openxmlformats.org/officeDocument/2006/relationships/customXml" Target="../ink/ink157.xml"/><Relationship Id="rId125" Type="http://schemas.openxmlformats.org/officeDocument/2006/relationships/image" Target="../media/image154.png"/><Relationship Id="rId141" Type="http://schemas.openxmlformats.org/officeDocument/2006/relationships/image" Target="../media/image162.png"/><Relationship Id="rId146" Type="http://schemas.openxmlformats.org/officeDocument/2006/relationships/customXml" Target="../ink/ink170.xml"/><Relationship Id="rId167" Type="http://schemas.openxmlformats.org/officeDocument/2006/relationships/image" Target="../media/image175.png"/><Relationship Id="rId7" Type="http://schemas.openxmlformats.org/officeDocument/2006/relationships/image" Target="../media/image97.png"/><Relationship Id="rId71" Type="http://schemas.openxmlformats.org/officeDocument/2006/relationships/image" Target="../media/image128.png"/><Relationship Id="rId92" Type="http://schemas.openxmlformats.org/officeDocument/2006/relationships/image" Target="../media/image138.png"/><Relationship Id="rId162" Type="http://schemas.openxmlformats.org/officeDocument/2006/relationships/customXml" Target="../ink/ink178.xml"/><Relationship Id="rId183" Type="http://schemas.openxmlformats.org/officeDocument/2006/relationships/image" Target="../media/image183.png"/><Relationship Id="rId2" Type="http://schemas.openxmlformats.org/officeDocument/2006/relationships/customXml" Target="../ink/ink96.xml"/><Relationship Id="rId29" Type="http://schemas.openxmlformats.org/officeDocument/2006/relationships/customXml" Target="../ink/ink110.xml"/><Relationship Id="rId24" Type="http://schemas.openxmlformats.org/officeDocument/2006/relationships/image" Target="../media/image105.png"/><Relationship Id="rId40" Type="http://schemas.openxmlformats.org/officeDocument/2006/relationships/image" Target="../media/image113.png"/><Relationship Id="rId45" Type="http://schemas.openxmlformats.org/officeDocument/2006/relationships/customXml" Target="../ink/ink118.xml"/><Relationship Id="rId66" Type="http://schemas.openxmlformats.org/officeDocument/2006/relationships/customXml" Target="../ink/ink129.xml"/><Relationship Id="rId87" Type="http://schemas.openxmlformats.org/officeDocument/2006/relationships/image" Target="../media/image136.png"/><Relationship Id="rId110" Type="http://schemas.openxmlformats.org/officeDocument/2006/relationships/image" Target="../media/image147.png"/><Relationship Id="rId115" Type="http://schemas.openxmlformats.org/officeDocument/2006/relationships/customXml" Target="../ink/ink154.xml"/><Relationship Id="rId131" Type="http://schemas.openxmlformats.org/officeDocument/2006/relationships/image" Target="../media/image157.png"/><Relationship Id="rId136" Type="http://schemas.openxmlformats.org/officeDocument/2006/relationships/customXml" Target="../ink/ink165.xml"/><Relationship Id="rId157" Type="http://schemas.openxmlformats.org/officeDocument/2006/relationships/image" Target="../media/image170.png"/><Relationship Id="rId178" Type="http://schemas.openxmlformats.org/officeDocument/2006/relationships/customXml" Target="../ink/ink186.xml"/><Relationship Id="rId61" Type="http://schemas.openxmlformats.org/officeDocument/2006/relationships/image" Target="../media/image123.png"/><Relationship Id="rId82" Type="http://schemas.openxmlformats.org/officeDocument/2006/relationships/customXml" Target="../ink/ink137.xml"/><Relationship Id="rId152" Type="http://schemas.openxmlformats.org/officeDocument/2006/relationships/customXml" Target="../ink/ink173.xml"/><Relationship Id="rId173" Type="http://schemas.openxmlformats.org/officeDocument/2006/relationships/image" Target="../media/image178.png"/><Relationship Id="rId19" Type="http://schemas.openxmlformats.org/officeDocument/2006/relationships/customXml" Target="../ink/ink105.xml"/><Relationship Id="rId14" Type="http://schemas.openxmlformats.org/officeDocument/2006/relationships/customXml" Target="../ink/ink102.xml"/><Relationship Id="rId30" Type="http://schemas.openxmlformats.org/officeDocument/2006/relationships/image" Target="../media/image108.png"/><Relationship Id="rId35" Type="http://schemas.openxmlformats.org/officeDocument/2006/relationships/customXml" Target="../ink/ink113.xml"/><Relationship Id="rId56" Type="http://schemas.openxmlformats.org/officeDocument/2006/relationships/customXml" Target="../ink/ink124.xml"/><Relationship Id="rId77" Type="http://schemas.openxmlformats.org/officeDocument/2006/relationships/image" Target="../media/image131.png"/><Relationship Id="rId100" Type="http://schemas.openxmlformats.org/officeDocument/2006/relationships/image" Target="../media/image142.png"/><Relationship Id="rId105" Type="http://schemas.openxmlformats.org/officeDocument/2006/relationships/customXml" Target="../ink/ink149.xml"/><Relationship Id="rId126" Type="http://schemas.openxmlformats.org/officeDocument/2006/relationships/customXml" Target="../ink/ink160.xml"/><Relationship Id="rId147" Type="http://schemas.openxmlformats.org/officeDocument/2006/relationships/image" Target="../media/image165.png"/><Relationship Id="rId168" Type="http://schemas.openxmlformats.org/officeDocument/2006/relationships/customXml" Target="../ink/ink181.xml"/><Relationship Id="rId8" Type="http://schemas.openxmlformats.org/officeDocument/2006/relationships/customXml" Target="../ink/ink99.xml"/><Relationship Id="rId51" Type="http://schemas.openxmlformats.org/officeDocument/2006/relationships/image" Target="../media/image118.png"/><Relationship Id="rId72" Type="http://schemas.openxmlformats.org/officeDocument/2006/relationships/customXml" Target="../ink/ink132.xml"/><Relationship Id="rId93" Type="http://schemas.openxmlformats.org/officeDocument/2006/relationships/customXml" Target="../ink/ink143.xml"/><Relationship Id="rId98" Type="http://schemas.openxmlformats.org/officeDocument/2006/relationships/image" Target="../media/image141.png"/><Relationship Id="rId121" Type="http://schemas.openxmlformats.org/officeDocument/2006/relationships/image" Target="../media/image152.png"/><Relationship Id="rId142" Type="http://schemas.openxmlformats.org/officeDocument/2006/relationships/customXml" Target="../ink/ink168.xml"/><Relationship Id="rId163" Type="http://schemas.openxmlformats.org/officeDocument/2006/relationships/image" Target="../media/image173.png"/><Relationship Id="rId3" Type="http://schemas.openxmlformats.org/officeDocument/2006/relationships/image" Target="../media/image96.png"/><Relationship Id="rId25" Type="http://schemas.openxmlformats.org/officeDocument/2006/relationships/customXml" Target="../ink/ink108.xml"/><Relationship Id="rId46" Type="http://schemas.openxmlformats.org/officeDocument/2006/relationships/image" Target="../media/image116.png"/><Relationship Id="rId67" Type="http://schemas.openxmlformats.org/officeDocument/2006/relationships/image" Target="../media/image126.png"/><Relationship Id="rId116" Type="http://schemas.openxmlformats.org/officeDocument/2006/relationships/customXml" Target="../ink/ink155.xml"/><Relationship Id="rId137" Type="http://schemas.openxmlformats.org/officeDocument/2006/relationships/image" Target="../media/image160.png"/><Relationship Id="rId158" Type="http://schemas.openxmlformats.org/officeDocument/2006/relationships/customXml" Target="../ink/ink176.xml"/><Relationship Id="rId20" Type="http://schemas.openxmlformats.org/officeDocument/2006/relationships/image" Target="../media/image103.png"/><Relationship Id="rId41" Type="http://schemas.openxmlformats.org/officeDocument/2006/relationships/customXml" Target="../ink/ink116.xml"/><Relationship Id="rId62" Type="http://schemas.openxmlformats.org/officeDocument/2006/relationships/customXml" Target="../ink/ink127.xml"/><Relationship Id="rId83" Type="http://schemas.openxmlformats.org/officeDocument/2006/relationships/image" Target="../media/image134.png"/><Relationship Id="rId88" Type="http://schemas.openxmlformats.org/officeDocument/2006/relationships/customXml" Target="../ink/ink140.xml"/><Relationship Id="rId111" Type="http://schemas.openxmlformats.org/officeDocument/2006/relationships/customXml" Target="../ink/ink152.xml"/><Relationship Id="rId132" Type="http://schemas.openxmlformats.org/officeDocument/2006/relationships/customXml" Target="../ink/ink163.xml"/><Relationship Id="rId153" Type="http://schemas.openxmlformats.org/officeDocument/2006/relationships/image" Target="../media/image168.png"/><Relationship Id="rId174" Type="http://schemas.openxmlformats.org/officeDocument/2006/relationships/customXml" Target="../ink/ink184.xml"/><Relationship Id="rId179" Type="http://schemas.openxmlformats.org/officeDocument/2006/relationships/image" Target="../media/image181.png"/><Relationship Id="rId15" Type="http://schemas.openxmlformats.org/officeDocument/2006/relationships/image" Target="../media/image101.png"/><Relationship Id="rId36" Type="http://schemas.openxmlformats.org/officeDocument/2006/relationships/image" Target="../media/image111.png"/><Relationship Id="rId57" Type="http://schemas.openxmlformats.org/officeDocument/2006/relationships/image" Target="../media/image121.png"/><Relationship Id="rId106" Type="http://schemas.openxmlformats.org/officeDocument/2006/relationships/image" Target="../media/image145.png"/><Relationship Id="rId127" Type="http://schemas.openxmlformats.org/officeDocument/2006/relationships/image" Target="../media/image155.png"/><Relationship Id="rId10" Type="http://schemas.openxmlformats.org/officeDocument/2006/relationships/customXml" Target="../ink/ink100.xml"/><Relationship Id="rId31" Type="http://schemas.openxmlformats.org/officeDocument/2006/relationships/customXml" Target="../ink/ink111.xml"/><Relationship Id="rId52" Type="http://schemas.openxmlformats.org/officeDocument/2006/relationships/customXml" Target="../ink/ink122.xml"/><Relationship Id="rId73" Type="http://schemas.openxmlformats.org/officeDocument/2006/relationships/image" Target="../media/image129.png"/><Relationship Id="rId78" Type="http://schemas.openxmlformats.org/officeDocument/2006/relationships/customXml" Target="../ink/ink135.xml"/><Relationship Id="rId94" Type="http://schemas.openxmlformats.org/officeDocument/2006/relationships/image" Target="../media/image139.png"/><Relationship Id="rId99" Type="http://schemas.openxmlformats.org/officeDocument/2006/relationships/customXml" Target="../ink/ink146.xml"/><Relationship Id="rId101" Type="http://schemas.openxmlformats.org/officeDocument/2006/relationships/customXml" Target="../ink/ink147.xml"/><Relationship Id="rId122" Type="http://schemas.openxmlformats.org/officeDocument/2006/relationships/customXml" Target="../ink/ink158.xml"/><Relationship Id="rId143" Type="http://schemas.openxmlformats.org/officeDocument/2006/relationships/image" Target="../media/image163.png"/><Relationship Id="rId148" Type="http://schemas.openxmlformats.org/officeDocument/2006/relationships/customXml" Target="../ink/ink171.xml"/><Relationship Id="rId164" Type="http://schemas.openxmlformats.org/officeDocument/2006/relationships/customXml" Target="../ink/ink179.xml"/><Relationship Id="rId169" Type="http://schemas.openxmlformats.org/officeDocument/2006/relationships/image" Target="../media/image176.png"/><Relationship Id="rId4" Type="http://schemas.openxmlformats.org/officeDocument/2006/relationships/customXml" Target="../ink/ink97.xml"/><Relationship Id="rId9" Type="http://schemas.openxmlformats.org/officeDocument/2006/relationships/image" Target="../media/image98.png"/><Relationship Id="rId180" Type="http://schemas.openxmlformats.org/officeDocument/2006/relationships/customXml" Target="../ink/ink187.xml"/><Relationship Id="rId26" Type="http://schemas.openxmlformats.org/officeDocument/2006/relationships/image" Target="../media/image106.png"/><Relationship Id="rId47" Type="http://schemas.openxmlformats.org/officeDocument/2006/relationships/customXml" Target="../ink/ink119.xml"/><Relationship Id="rId68" Type="http://schemas.openxmlformats.org/officeDocument/2006/relationships/customXml" Target="../ink/ink130.xml"/><Relationship Id="rId89" Type="http://schemas.openxmlformats.org/officeDocument/2006/relationships/customXml" Target="../ink/ink141.xml"/><Relationship Id="rId112" Type="http://schemas.openxmlformats.org/officeDocument/2006/relationships/image" Target="../media/image148.png"/><Relationship Id="rId133" Type="http://schemas.openxmlformats.org/officeDocument/2006/relationships/image" Target="../media/image158.png"/><Relationship Id="rId154" Type="http://schemas.openxmlformats.org/officeDocument/2006/relationships/customXml" Target="../ink/ink174.xml"/><Relationship Id="rId175" Type="http://schemas.openxmlformats.org/officeDocument/2006/relationships/image" Target="../media/image179.png"/><Relationship Id="rId16" Type="http://schemas.openxmlformats.org/officeDocument/2006/relationships/customXml" Target="../ink/ink103.xml"/><Relationship Id="rId37" Type="http://schemas.openxmlformats.org/officeDocument/2006/relationships/customXml" Target="../ink/ink114.xml"/><Relationship Id="rId58" Type="http://schemas.openxmlformats.org/officeDocument/2006/relationships/customXml" Target="../ink/ink125.xml"/><Relationship Id="rId79" Type="http://schemas.openxmlformats.org/officeDocument/2006/relationships/image" Target="../media/image132.png"/><Relationship Id="rId102" Type="http://schemas.openxmlformats.org/officeDocument/2006/relationships/image" Target="../media/image143.png"/><Relationship Id="rId123" Type="http://schemas.openxmlformats.org/officeDocument/2006/relationships/image" Target="../media/image153.png"/><Relationship Id="rId144" Type="http://schemas.openxmlformats.org/officeDocument/2006/relationships/customXml" Target="../ink/ink169.xml"/><Relationship Id="rId90" Type="http://schemas.openxmlformats.org/officeDocument/2006/relationships/image" Target="../media/image137.png"/><Relationship Id="rId165" Type="http://schemas.openxmlformats.org/officeDocument/2006/relationships/image" Target="../media/image174.png"/><Relationship Id="rId27" Type="http://schemas.openxmlformats.org/officeDocument/2006/relationships/customXml" Target="../ink/ink109.xml"/><Relationship Id="rId48" Type="http://schemas.openxmlformats.org/officeDocument/2006/relationships/customXml" Target="../ink/ink120.xml"/><Relationship Id="rId69" Type="http://schemas.openxmlformats.org/officeDocument/2006/relationships/image" Target="../media/image127.png"/><Relationship Id="rId113" Type="http://schemas.openxmlformats.org/officeDocument/2006/relationships/customXml" Target="../ink/ink153.xml"/><Relationship Id="rId134" Type="http://schemas.openxmlformats.org/officeDocument/2006/relationships/customXml" Target="../ink/ink164.xml"/><Relationship Id="rId80" Type="http://schemas.openxmlformats.org/officeDocument/2006/relationships/customXml" Target="../ink/ink136.xml"/><Relationship Id="rId155" Type="http://schemas.openxmlformats.org/officeDocument/2006/relationships/image" Target="../media/image169.png"/><Relationship Id="rId176" Type="http://schemas.openxmlformats.org/officeDocument/2006/relationships/customXml" Target="../ink/ink185.xml"/><Relationship Id="rId17" Type="http://schemas.openxmlformats.org/officeDocument/2006/relationships/image" Target="../media/image102.png"/><Relationship Id="rId38" Type="http://schemas.openxmlformats.org/officeDocument/2006/relationships/image" Target="../media/image112.png"/><Relationship Id="rId59" Type="http://schemas.openxmlformats.org/officeDocument/2006/relationships/image" Target="../media/image122.png"/><Relationship Id="rId103" Type="http://schemas.openxmlformats.org/officeDocument/2006/relationships/customXml" Target="../ink/ink148.xml"/><Relationship Id="rId124" Type="http://schemas.openxmlformats.org/officeDocument/2006/relationships/customXml" Target="../ink/ink159.xml"/><Relationship Id="rId70" Type="http://schemas.openxmlformats.org/officeDocument/2006/relationships/customXml" Target="../ink/ink131.xml"/><Relationship Id="rId91" Type="http://schemas.openxmlformats.org/officeDocument/2006/relationships/customXml" Target="../ink/ink142.xml"/><Relationship Id="rId145" Type="http://schemas.openxmlformats.org/officeDocument/2006/relationships/image" Target="../media/image164.png"/><Relationship Id="rId166" Type="http://schemas.openxmlformats.org/officeDocument/2006/relationships/customXml" Target="../ink/ink180.xml"/><Relationship Id="rId1" Type="http://schemas.openxmlformats.org/officeDocument/2006/relationships/slideLayout" Target="../slideLayouts/slideLayout1.xml"/><Relationship Id="rId28" Type="http://schemas.openxmlformats.org/officeDocument/2006/relationships/image" Target="../media/image107.png"/><Relationship Id="rId49" Type="http://schemas.openxmlformats.org/officeDocument/2006/relationships/image" Target="../media/image117.png"/><Relationship Id="rId114" Type="http://schemas.openxmlformats.org/officeDocument/2006/relationships/image" Target="../media/image149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48.xml"/><Relationship Id="rId21" Type="http://schemas.openxmlformats.org/officeDocument/2006/relationships/image" Target="../media/image60.png"/><Relationship Id="rId42" Type="http://schemas.openxmlformats.org/officeDocument/2006/relationships/customXml" Target="../ink/ink209.xml"/><Relationship Id="rId63" Type="http://schemas.openxmlformats.org/officeDocument/2006/relationships/image" Target="../media/image212.png"/><Relationship Id="rId84" Type="http://schemas.openxmlformats.org/officeDocument/2006/relationships/customXml" Target="../ink/ink231.xml"/><Relationship Id="rId138" Type="http://schemas.openxmlformats.org/officeDocument/2006/relationships/customXml" Target="../ink/ink259.xml"/><Relationship Id="rId159" Type="http://schemas.openxmlformats.org/officeDocument/2006/relationships/customXml" Target="../ink/ink270.xml"/><Relationship Id="rId107" Type="http://schemas.openxmlformats.org/officeDocument/2006/relationships/image" Target="../media/image234.png"/><Relationship Id="rId11" Type="http://schemas.openxmlformats.org/officeDocument/2006/relationships/image" Target="../media/image188.png"/><Relationship Id="rId32" Type="http://schemas.openxmlformats.org/officeDocument/2006/relationships/customXml" Target="../ink/ink204.xml"/><Relationship Id="rId53" Type="http://schemas.openxmlformats.org/officeDocument/2006/relationships/image" Target="../media/image207.png"/><Relationship Id="rId74" Type="http://schemas.openxmlformats.org/officeDocument/2006/relationships/customXml" Target="../ink/ink226.xml"/><Relationship Id="rId128" Type="http://schemas.openxmlformats.org/officeDocument/2006/relationships/customXml" Target="../ink/ink254.xml"/><Relationship Id="rId149" Type="http://schemas.openxmlformats.org/officeDocument/2006/relationships/image" Target="../media/image254.png"/><Relationship Id="rId5" Type="http://schemas.openxmlformats.org/officeDocument/2006/relationships/image" Target="../media/image185.png"/><Relationship Id="rId95" Type="http://schemas.openxmlformats.org/officeDocument/2006/relationships/image" Target="../media/image228.png"/><Relationship Id="rId160" Type="http://schemas.openxmlformats.org/officeDocument/2006/relationships/image" Target="../media/image259.png"/><Relationship Id="rId22" Type="http://schemas.openxmlformats.org/officeDocument/2006/relationships/customXml" Target="../ink/ink199.xml"/><Relationship Id="rId43" Type="http://schemas.openxmlformats.org/officeDocument/2006/relationships/customXml" Target="../ink/ink210.xml"/><Relationship Id="rId64" Type="http://schemas.openxmlformats.org/officeDocument/2006/relationships/customXml" Target="../ink/ink221.xml"/><Relationship Id="rId118" Type="http://schemas.openxmlformats.org/officeDocument/2006/relationships/image" Target="../media/image239.png"/><Relationship Id="rId139" Type="http://schemas.openxmlformats.org/officeDocument/2006/relationships/image" Target="../media/image249.png"/><Relationship Id="rId80" Type="http://schemas.openxmlformats.org/officeDocument/2006/relationships/customXml" Target="../ink/ink229.xml"/><Relationship Id="rId85" Type="http://schemas.openxmlformats.org/officeDocument/2006/relationships/image" Target="../media/image223.png"/><Relationship Id="rId150" Type="http://schemas.openxmlformats.org/officeDocument/2006/relationships/customXml" Target="../ink/ink265.xml"/><Relationship Id="rId155" Type="http://schemas.openxmlformats.org/officeDocument/2006/relationships/image" Target="../media/image257.png"/><Relationship Id="rId12" Type="http://schemas.openxmlformats.org/officeDocument/2006/relationships/customXml" Target="../ink/ink194.xml"/><Relationship Id="rId17" Type="http://schemas.openxmlformats.org/officeDocument/2006/relationships/image" Target="../media/image191.png"/><Relationship Id="rId33" Type="http://schemas.openxmlformats.org/officeDocument/2006/relationships/image" Target="../media/image198.png"/><Relationship Id="rId38" Type="http://schemas.openxmlformats.org/officeDocument/2006/relationships/customXml" Target="../ink/ink207.xml"/><Relationship Id="rId59" Type="http://schemas.openxmlformats.org/officeDocument/2006/relationships/image" Target="../media/image210.png"/><Relationship Id="rId103" Type="http://schemas.openxmlformats.org/officeDocument/2006/relationships/image" Target="../media/image232.png"/><Relationship Id="rId108" Type="http://schemas.openxmlformats.org/officeDocument/2006/relationships/customXml" Target="../ink/ink243.xml"/><Relationship Id="rId124" Type="http://schemas.openxmlformats.org/officeDocument/2006/relationships/customXml" Target="../ink/ink252.xml"/><Relationship Id="rId129" Type="http://schemas.openxmlformats.org/officeDocument/2006/relationships/image" Target="../media/image244.png"/><Relationship Id="rId54" Type="http://schemas.openxmlformats.org/officeDocument/2006/relationships/customXml" Target="../ink/ink216.xml"/><Relationship Id="rId70" Type="http://schemas.openxmlformats.org/officeDocument/2006/relationships/customXml" Target="../ink/ink224.xml"/><Relationship Id="rId75" Type="http://schemas.openxmlformats.org/officeDocument/2006/relationships/image" Target="../media/image218.png"/><Relationship Id="rId91" Type="http://schemas.openxmlformats.org/officeDocument/2006/relationships/image" Target="../media/image226.png"/><Relationship Id="rId96" Type="http://schemas.openxmlformats.org/officeDocument/2006/relationships/customXml" Target="../ink/ink237.xml"/><Relationship Id="rId140" Type="http://schemas.openxmlformats.org/officeDocument/2006/relationships/customXml" Target="../ink/ink260.xml"/><Relationship Id="rId145" Type="http://schemas.openxmlformats.org/officeDocument/2006/relationships/image" Target="../media/image25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91.xml"/><Relationship Id="rId23" Type="http://schemas.openxmlformats.org/officeDocument/2006/relationships/image" Target="../media/image193.png"/><Relationship Id="rId28" Type="http://schemas.openxmlformats.org/officeDocument/2006/relationships/customXml" Target="../ink/ink202.xml"/><Relationship Id="rId49" Type="http://schemas.openxmlformats.org/officeDocument/2006/relationships/image" Target="../media/image205.png"/><Relationship Id="rId114" Type="http://schemas.openxmlformats.org/officeDocument/2006/relationships/customXml" Target="../ink/ink246.xml"/><Relationship Id="rId119" Type="http://schemas.openxmlformats.org/officeDocument/2006/relationships/customXml" Target="../ink/ink249.xml"/><Relationship Id="rId44" Type="http://schemas.openxmlformats.org/officeDocument/2006/relationships/image" Target="../media/image203.png"/><Relationship Id="rId60" Type="http://schemas.openxmlformats.org/officeDocument/2006/relationships/customXml" Target="../ink/ink219.xml"/><Relationship Id="rId65" Type="http://schemas.openxmlformats.org/officeDocument/2006/relationships/image" Target="../media/image213.png"/><Relationship Id="rId81" Type="http://schemas.openxmlformats.org/officeDocument/2006/relationships/image" Target="../media/image221.png"/><Relationship Id="rId86" Type="http://schemas.openxmlformats.org/officeDocument/2006/relationships/customXml" Target="../ink/ink232.xml"/><Relationship Id="rId130" Type="http://schemas.openxmlformats.org/officeDocument/2006/relationships/customXml" Target="../ink/ink255.xml"/><Relationship Id="rId135" Type="http://schemas.openxmlformats.org/officeDocument/2006/relationships/image" Target="../media/image247.png"/><Relationship Id="rId151" Type="http://schemas.openxmlformats.org/officeDocument/2006/relationships/image" Target="../media/image255.png"/><Relationship Id="rId156" Type="http://schemas.openxmlformats.org/officeDocument/2006/relationships/customXml" Target="../ink/ink268.xml"/><Relationship Id="rId13" Type="http://schemas.openxmlformats.org/officeDocument/2006/relationships/image" Target="../media/image189.png"/><Relationship Id="rId18" Type="http://schemas.openxmlformats.org/officeDocument/2006/relationships/customXml" Target="../ink/ink197.xml"/><Relationship Id="rId39" Type="http://schemas.openxmlformats.org/officeDocument/2006/relationships/image" Target="../media/image201.png"/><Relationship Id="rId109" Type="http://schemas.openxmlformats.org/officeDocument/2006/relationships/image" Target="../media/image235.png"/><Relationship Id="rId34" Type="http://schemas.openxmlformats.org/officeDocument/2006/relationships/customXml" Target="../ink/ink205.xml"/><Relationship Id="rId50" Type="http://schemas.openxmlformats.org/officeDocument/2006/relationships/customXml" Target="../ink/ink214.xml"/><Relationship Id="rId55" Type="http://schemas.openxmlformats.org/officeDocument/2006/relationships/image" Target="../media/image208.png"/><Relationship Id="rId76" Type="http://schemas.openxmlformats.org/officeDocument/2006/relationships/customXml" Target="../ink/ink227.xml"/><Relationship Id="rId97" Type="http://schemas.openxmlformats.org/officeDocument/2006/relationships/image" Target="../media/image229.png"/><Relationship Id="rId104" Type="http://schemas.openxmlformats.org/officeDocument/2006/relationships/customXml" Target="../ink/ink241.xml"/><Relationship Id="rId120" Type="http://schemas.openxmlformats.org/officeDocument/2006/relationships/image" Target="../media/image240.png"/><Relationship Id="rId125" Type="http://schemas.openxmlformats.org/officeDocument/2006/relationships/image" Target="../media/image242.png"/><Relationship Id="rId141" Type="http://schemas.openxmlformats.org/officeDocument/2006/relationships/image" Target="../media/image250.png"/><Relationship Id="rId146" Type="http://schemas.openxmlformats.org/officeDocument/2006/relationships/customXml" Target="../ink/ink263.xml"/><Relationship Id="rId7" Type="http://schemas.openxmlformats.org/officeDocument/2006/relationships/image" Target="../media/image186.png"/><Relationship Id="rId71" Type="http://schemas.openxmlformats.org/officeDocument/2006/relationships/image" Target="../media/image216.png"/><Relationship Id="rId92" Type="http://schemas.openxmlformats.org/officeDocument/2006/relationships/customXml" Target="../ink/ink235.xml"/><Relationship Id="rId2" Type="http://schemas.openxmlformats.org/officeDocument/2006/relationships/customXml" Target="../ink/ink189.xml"/><Relationship Id="rId29" Type="http://schemas.openxmlformats.org/officeDocument/2006/relationships/image" Target="../media/image196.png"/><Relationship Id="rId24" Type="http://schemas.openxmlformats.org/officeDocument/2006/relationships/customXml" Target="../ink/ink200.xml"/><Relationship Id="rId40" Type="http://schemas.openxmlformats.org/officeDocument/2006/relationships/customXml" Target="../ink/ink208.xml"/><Relationship Id="rId45" Type="http://schemas.openxmlformats.org/officeDocument/2006/relationships/customXml" Target="../ink/ink211.xml"/><Relationship Id="rId66" Type="http://schemas.openxmlformats.org/officeDocument/2006/relationships/customXml" Target="../ink/ink222.xml"/><Relationship Id="rId87" Type="http://schemas.openxmlformats.org/officeDocument/2006/relationships/image" Target="../media/image224.png"/><Relationship Id="rId110" Type="http://schemas.openxmlformats.org/officeDocument/2006/relationships/customXml" Target="../ink/ink244.xml"/><Relationship Id="rId115" Type="http://schemas.openxmlformats.org/officeDocument/2006/relationships/customXml" Target="../ink/ink247.xml"/><Relationship Id="rId131" Type="http://schemas.openxmlformats.org/officeDocument/2006/relationships/image" Target="../media/image245.png"/><Relationship Id="rId136" Type="http://schemas.openxmlformats.org/officeDocument/2006/relationships/customXml" Target="../ink/ink258.xml"/><Relationship Id="rId157" Type="http://schemas.openxmlformats.org/officeDocument/2006/relationships/customXml" Target="../ink/ink269.xml"/><Relationship Id="rId61" Type="http://schemas.openxmlformats.org/officeDocument/2006/relationships/image" Target="../media/image211.png"/><Relationship Id="rId82" Type="http://schemas.openxmlformats.org/officeDocument/2006/relationships/customXml" Target="../ink/ink230.xml"/><Relationship Id="rId152" Type="http://schemas.openxmlformats.org/officeDocument/2006/relationships/customXml" Target="../ink/ink266.xml"/><Relationship Id="rId19" Type="http://schemas.openxmlformats.org/officeDocument/2006/relationships/image" Target="../media/image192.png"/><Relationship Id="rId14" Type="http://schemas.openxmlformats.org/officeDocument/2006/relationships/customXml" Target="../ink/ink195.xml"/><Relationship Id="rId30" Type="http://schemas.openxmlformats.org/officeDocument/2006/relationships/customXml" Target="../ink/ink203.xml"/><Relationship Id="rId35" Type="http://schemas.openxmlformats.org/officeDocument/2006/relationships/image" Target="../media/image199.png"/><Relationship Id="rId56" Type="http://schemas.openxmlformats.org/officeDocument/2006/relationships/customXml" Target="../ink/ink217.xml"/><Relationship Id="rId77" Type="http://schemas.openxmlformats.org/officeDocument/2006/relationships/image" Target="../media/image219.png"/><Relationship Id="rId100" Type="http://schemas.openxmlformats.org/officeDocument/2006/relationships/customXml" Target="../ink/ink239.xml"/><Relationship Id="rId105" Type="http://schemas.openxmlformats.org/officeDocument/2006/relationships/image" Target="../media/image233.png"/><Relationship Id="rId126" Type="http://schemas.openxmlformats.org/officeDocument/2006/relationships/customXml" Target="../ink/ink253.xml"/><Relationship Id="rId147" Type="http://schemas.openxmlformats.org/officeDocument/2006/relationships/image" Target="../media/image253.png"/><Relationship Id="rId8" Type="http://schemas.openxmlformats.org/officeDocument/2006/relationships/customXml" Target="../ink/ink192.xml"/><Relationship Id="rId51" Type="http://schemas.openxmlformats.org/officeDocument/2006/relationships/image" Target="../media/image206.png"/><Relationship Id="rId72" Type="http://schemas.openxmlformats.org/officeDocument/2006/relationships/customXml" Target="../ink/ink225.xml"/><Relationship Id="rId93" Type="http://schemas.openxmlformats.org/officeDocument/2006/relationships/image" Target="../media/image227.png"/><Relationship Id="rId98" Type="http://schemas.openxmlformats.org/officeDocument/2006/relationships/customXml" Target="../ink/ink238.xml"/><Relationship Id="rId121" Type="http://schemas.openxmlformats.org/officeDocument/2006/relationships/customXml" Target="../ink/ink250.xml"/><Relationship Id="rId142" Type="http://schemas.openxmlformats.org/officeDocument/2006/relationships/customXml" Target="../ink/ink261.xml"/><Relationship Id="rId3" Type="http://schemas.openxmlformats.org/officeDocument/2006/relationships/image" Target="../media/image184.png"/><Relationship Id="rId25" Type="http://schemas.openxmlformats.org/officeDocument/2006/relationships/image" Target="../media/image194.png"/><Relationship Id="rId46" Type="http://schemas.openxmlformats.org/officeDocument/2006/relationships/customXml" Target="../ink/ink212.xml"/><Relationship Id="rId67" Type="http://schemas.openxmlformats.org/officeDocument/2006/relationships/image" Target="../media/image214.png"/><Relationship Id="rId116" Type="http://schemas.openxmlformats.org/officeDocument/2006/relationships/image" Target="../media/image238.png"/><Relationship Id="rId137" Type="http://schemas.openxmlformats.org/officeDocument/2006/relationships/image" Target="../media/image248.png"/><Relationship Id="rId158" Type="http://schemas.openxmlformats.org/officeDocument/2006/relationships/image" Target="../media/image258.png"/><Relationship Id="rId20" Type="http://schemas.openxmlformats.org/officeDocument/2006/relationships/customXml" Target="../ink/ink198.xml"/><Relationship Id="rId41" Type="http://schemas.openxmlformats.org/officeDocument/2006/relationships/image" Target="../media/image202.png"/><Relationship Id="rId62" Type="http://schemas.openxmlformats.org/officeDocument/2006/relationships/customXml" Target="../ink/ink220.xml"/><Relationship Id="rId83" Type="http://schemas.openxmlformats.org/officeDocument/2006/relationships/image" Target="../media/image222.png"/><Relationship Id="rId88" Type="http://schemas.openxmlformats.org/officeDocument/2006/relationships/customXml" Target="../ink/ink233.xml"/><Relationship Id="rId111" Type="http://schemas.openxmlformats.org/officeDocument/2006/relationships/image" Target="../media/image236.png"/><Relationship Id="rId132" Type="http://schemas.openxmlformats.org/officeDocument/2006/relationships/customXml" Target="../ink/ink256.xml"/><Relationship Id="rId153" Type="http://schemas.openxmlformats.org/officeDocument/2006/relationships/image" Target="../media/image256.png"/><Relationship Id="rId15" Type="http://schemas.openxmlformats.org/officeDocument/2006/relationships/image" Target="../media/image190.png"/><Relationship Id="rId36" Type="http://schemas.openxmlformats.org/officeDocument/2006/relationships/customXml" Target="../ink/ink206.xml"/><Relationship Id="rId57" Type="http://schemas.openxmlformats.org/officeDocument/2006/relationships/image" Target="../media/image209.png"/><Relationship Id="rId106" Type="http://schemas.openxmlformats.org/officeDocument/2006/relationships/customXml" Target="../ink/ink242.xml"/><Relationship Id="rId127" Type="http://schemas.openxmlformats.org/officeDocument/2006/relationships/image" Target="../media/image243.png"/><Relationship Id="rId10" Type="http://schemas.openxmlformats.org/officeDocument/2006/relationships/customXml" Target="../ink/ink193.xml"/><Relationship Id="rId31" Type="http://schemas.openxmlformats.org/officeDocument/2006/relationships/image" Target="../media/image197.png"/><Relationship Id="rId52" Type="http://schemas.openxmlformats.org/officeDocument/2006/relationships/customXml" Target="../ink/ink215.xml"/><Relationship Id="rId73" Type="http://schemas.openxmlformats.org/officeDocument/2006/relationships/image" Target="../media/image217.png"/><Relationship Id="rId78" Type="http://schemas.openxmlformats.org/officeDocument/2006/relationships/customXml" Target="../ink/ink228.xml"/><Relationship Id="rId94" Type="http://schemas.openxmlformats.org/officeDocument/2006/relationships/customXml" Target="../ink/ink236.xml"/><Relationship Id="rId99" Type="http://schemas.openxmlformats.org/officeDocument/2006/relationships/image" Target="../media/image230.png"/><Relationship Id="rId101" Type="http://schemas.openxmlformats.org/officeDocument/2006/relationships/image" Target="../media/image231.png"/><Relationship Id="rId122" Type="http://schemas.openxmlformats.org/officeDocument/2006/relationships/customXml" Target="../ink/ink251.xml"/><Relationship Id="rId143" Type="http://schemas.openxmlformats.org/officeDocument/2006/relationships/image" Target="../media/image251.png"/><Relationship Id="rId148" Type="http://schemas.openxmlformats.org/officeDocument/2006/relationships/customXml" Target="../ink/ink264.xml"/><Relationship Id="rId4" Type="http://schemas.openxmlformats.org/officeDocument/2006/relationships/customXml" Target="../ink/ink190.xml"/><Relationship Id="rId9" Type="http://schemas.openxmlformats.org/officeDocument/2006/relationships/image" Target="../media/image187.png"/><Relationship Id="rId26" Type="http://schemas.openxmlformats.org/officeDocument/2006/relationships/customXml" Target="../ink/ink201.xml"/><Relationship Id="rId47" Type="http://schemas.openxmlformats.org/officeDocument/2006/relationships/image" Target="../media/image204.png"/><Relationship Id="rId68" Type="http://schemas.openxmlformats.org/officeDocument/2006/relationships/customXml" Target="../ink/ink223.xml"/><Relationship Id="rId89" Type="http://schemas.openxmlformats.org/officeDocument/2006/relationships/image" Target="../media/image225.png"/><Relationship Id="rId112" Type="http://schemas.openxmlformats.org/officeDocument/2006/relationships/customXml" Target="../ink/ink245.xml"/><Relationship Id="rId133" Type="http://schemas.openxmlformats.org/officeDocument/2006/relationships/image" Target="../media/image246.png"/><Relationship Id="rId154" Type="http://schemas.openxmlformats.org/officeDocument/2006/relationships/customXml" Target="../ink/ink267.xml"/><Relationship Id="rId16" Type="http://schemas.openxmlformats.org/officeDocument/2006/relationships/customXml" Target="../ink/ink196.xml"/><Relationship Id="rId37" Type="http://schemas.openxmlformats.org/officeDocument/2006/relationships/image" Target="../media/image200.png"/><Relationship Id="rId58" Type="http://schemas.openxmlformats.org/officeDocument/2006/relationships/customXml" Target="../ink/ink218.xml"/><Relationship Id="rId79" Type="http://schemas.openxmlformats.org/officeDocument/2006/relationships/image" Target="../media/image220.png"/><Relationship Id="rId102" Type="http://schemas.openxmlformats.org/officeDocument/2006/relationships/customXml" Target="../ink/ink240.xml"/><Relationship Id="rId123" Type="http://schemas.openxmlformats.org/officeDocument/2006/relationships/image" Target="../media/image241.png"/><Relationship Id="rId144" Type="http://schemas.openxmlformats.org/officeDocument/2006/relationships/customXml" Target="../ink/ink262.xml"/><Relationship Id="rId90" Type="http://schemas.openxmlformats.org/officeDocument/2006/relationships/customXml" Target="../ink/ink234.xml"/><Relationship Id="rId27" Type="http://schemas.openxmlformats.org/officeDocument/2006/relationships/image" Target="../media/image195.png"/><Relationship Id="rId48" Type="http://schemas.openxmlformats.org/officeDocument/2006/relationships/customXml" Target="../ink/ink213.xml"/><Relationship Id="rId69" Type="http://schemas.openxmlformats.org/officeDocument/2006/relationships/image" Target="../media/image215.png"/><Relationship Id="rId113" Type="http://schemas.openxmlformats.org/officeDocument/2006/relationships/image" Target="../media/image237.png"/><Relationship Id="rId134" Type="http://schemas.openxmlformats.org/officeDocument/2006/relationships/customXml" Target="../ink/ink25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5.png"/><Relationship Id="rId21" Type="http://schemas.openxmlformats.org/officeDocument/2006/relationships/image" Target="../media/image269.png"/><Relationship Id="rId63" Type="http://schemas.openxmlformats.org/officeDocument/2006/relationships/image" Target="../media/image289.png"/><Relationship Id="rId159" Type="http://schemas.openxmlformats.org/officeDocument/2006/relationships/customXml" Target="../ink/ink350.xml"/><Relationship Id="rId170" Type="http://schemas.openxmlformats.org/officeDocument/2006/relationships/image" Target="../media/image341.png"/><Relationship Id="rId191" Type="http://schemas.openxmlformats.org/officeDocument/2006/relationships/image" Target="../media/image351.png"/><Relationship Id="rId205" Type="http://schemas.openxmlformats.org/officeDocument/2006/relationships/image" Target="../media/image358.png"/><Relationship Id="rId226" Type="http://schemas.openxmlformats.org/officeDocument/2006/relationships/image" Target="../media/image368.png"/><Relationship Id="rId247" Type="http://schemas.openxmlformats.org/officeDocument/2006/relationships/image" Target="../media/image378.png"/><Relationship Id="rId107" Type="http://schemas.openxmlformats.org/officeDocument/2006/relationships/image" Target="../media/image311.png"/><Relationship Id="rId11" Type="http://schemas.openxmlformats.org/officeDocument/2006/relationships/image" Target="../media/image264.png"/><Relationship Id="rId32" Type="http://schemas.openxmlformats.org/officeDocument/2006/relationships/customXml" Target="../ink/ink286.xml"/><Relationship Id="rId53" Type="http://schemas.openxmlformats.org/officeDocument/2006/relationships/image" Target="../media/image284.png"/><Relationship Id="rId74" Type="http://schemas.openxmlformats.org/officeDocument/2006/relationships/customXml" Target="../ink/ink307.xml"/><Relationship Id="rId128" Type="http://schemas.openxmlformats.org/officeDocument/2006/relationships/customXml" Target="../ink/ink334.xml"/><Relationship Id="rId149" Type="http://schemas.openxmlformats.org/officeDocument/2006/relationships/customXml" Target="../ink/ink345.xml"/><Relationship Id="rId5" Type="http://schemas.openxmlformats.org/officeDocument/2006/relationships/image" Target="../media/image261.png"/><Relationship Id="rId95" Type="http://schemas.openxmlformats.org/officeDocument/2006/relationships/image" Target="../media/image305.png"/><Relationship Id="rId160" Type="http://schemas.openxmlformats.org/officeDocument/2006/relationships/image" Target="../media/image336.png"/><Relationship Id="rId181" Type="http://schemas.openxmlformats.org/officeDocument/2006/relationships/customXml" Target="../ink/ink361.xml"/><Relationship Id="rId216" Type="http://schemas.openxmlformats.org/officeDocument/2006/relationships/image" Target="../media/image363.png"/><Relationship Id="rId237" Type="http://schemas.openxmlformats.org/officeDocument/2006/relationships/image" Target="../media/image373.png"/><Relationship Id="rId258" Type="http://schemas.openxmlformats.org/officeDocument/2006/relationships/image" Target="../media/image383.png"/><Relationship Id="rId22" Type="http://schemas.openxmlformats.org/officeDocument/2006/relationships/customXml" Target="../ink/ink281.xml"/><Relationship Id="rId43" Type="http://schemas.openxmlformats.org/officeDocument/2006/relationships/image" Target="../media/image279.png"/><Relationship Id="rId64" Type="http://schemas.openxmlformats.org/officeDocument/2006/relationships/customXml" Target="../ink/ink302.xml"/><Relationship Id="rId118" Type="http://schemas.openxmlformats.org/officeDocument/2006/relationships/customXml" Target="../ink/ink329.xml"/><Relationship Id="rId139" Type="http://schemas.openxmlformats.org/officeDocument/2006/relationships/customXml" Target="../ink/ink340.xml"/><Relationship Id="rId85" Type="http://schemas.openxmlformats.org/officeDocument/2006/relationships/image" Target="../media/image300.png"/><Relationship Id="rId150" Type="http://schemas.openxmlformats.org/officeDocument/2006/relationships/image" Target="../media/image331.png"/><Relationship Id="rId171" Type="http://schemas.openxmlformats.org/officeDocument/2006/relationships/customXml" Target="../ink/ink356.xml"/><Relationship Id="rId192" Type="http://schemas.openxmlformats.org/officeDocument/2006/relationships/customXml" Target="../ink/ink367.xml"/><Relationship Id="rId206" Type="http://schemas.openxmlformats.org/officeDocument/2006/relationships/customXml" Target="../ink/ink374.xml"/><Relationship Id="rId227" Type="http://schemas.openxmlformats.org/officeDocument/2006/relationships/customXml" Target="../ink/ink385.xml"/><Relationship Id="rId248" Type="http://schemas.openxmlformats.org/officeDocument/2006/relationships/customXml" Target="../ink/ink396.xml"/><Relationship Id="rId12" Type="http://schemas.openxmlformats.org/officeDocument/2006/relationships/customXml" Target="../ink/ink276.xml"/><Relationship Id="rId33" Type="http://schemas.openxmlformats.org/officeDocument/2006/relationships/image" Target="../media/image274.png"/><Relationship Id="rId108" Type="http://schemas.openxmlformats.org/officeDocument/2006/relationships/customXml" Target="../ink/ink324.xml"/><Relationship Id="rId129" Type="http://schemas.openxmlformats.org/officeDocument/2006/relationships/image" Target="../media/image321.png"/><Relationship Id="rId54" Type="http://schemas.openxmlformats.org/officeDocument/2006/relationships/customXml" Target="../ink/ink297.xml"/><Relationship Id="rId75" Type="http://schemas.openxmlformats.org/officeDocument/2006/relationships/image" Target="../media/image295.png"/><Relationship Id="rId96" Type="http://schemas.openxmlformats.org/officeDocument/2006/relationships/customXml" Target="../ink/ink318.xml"/><Relationship Id="rId140" Type="http://schemas.openxmlformats.org/officeDocument/2006/relationships/image" Target="../media/image326.png"/><Relationship Id="rId161" Type="http://schemas.openxmlformats.org/officeDocument/2006/relationships/customXml" Target="../ink/ink351.xml"/><Relationship Id="rId182" Type="http://schemas.openxmlformats.org/officeDocument/2006/relationships/image" Target="../media/image347.png"/><Relationship Id="rId217" Type="http://schemas.openxmlformats.org/officeDocument/2006/relationships/customXml" Target="../ink/ink380.xml"/><Relationship Id="rId6" Type="http://schemas.openxmlformats.org/officeDocument/2006/relationships/customXml" Target="../ink/ink273.xml"/><Relationship Id="rId238" Type="http://schemas.openxmlformats.org/officeDocument/2006/relationships/customXml" Target="../ink/ink391.xml"/><Relationship Id="rId259" Type="http://schemas.openxmlformats.org/officeDocument/2006/relationships/customXml" Target="../ink/ink402.xml"/><Relationship Id="rId23" Type="http://schemas.openxmlformats.org/officeDocument/2006/relationships/image" Target="../media/image270.png"/><Relationship Id="rId119" Type="http://schemas.openxmlformats.org/officeDocument/2006/relationships/image" Target="../media/image316.png"/><Relationship Id="rId44" Type="http://schemas.openxmlformats.org/officeDocument/2006/relationships/customXml" Target="../ink/ink292.xml"/><Relationship Id="rId65" Type="http://schemas.openxmlformats.org/officeDocument/2006/relationships/image" Target="../media/image290.png"/><Relationship Id="rId86" Type="http://schemas.openxmlformats.org/officeDocument/2006/relationships/customXml" Target="../ink/ink313.xml"/><Relationship Id="rId130" Type="http://schemas.openxmlformats.org/officeDocument/2006/relationships/customXml" Target="../ink/ink335.xml"/><Relationship Id="rId151" Type="http://schemas.openxmlformats.org/officeDocument/2006/relationships/customXml" Target="../ink/ink346.xml"/><Relationship Id="rId172" Type="http://schemas.openxmlformats.org/officeDocument/2006/relationships/image" Target="../media/image342.png"/><Relationship Id="rId193" Type="http://schemas.openxmlformats.org/officeDocument/2006/relationships/image" Target="../media/image352.png"/><Relationship Id="rId207" Type="http://schemas.openxmlformats.org/officeDocument/2006/relationships/image" Target="../media/image359.png"/><Relationship Id="rId228" Type="http://schemas.openxmlformats.org/officeDocument/2006/relationships/image" Target="../media/image369.png"/><Relationship Id="rId249" Type="http://schemas.openxmlformats.org/officeDocument/2006/relationships/customXml" Target="../ink/ink397.xml"/><Relationship Id="rId13" Type="http://schemas.openxmlformats.org/officeDocument/2006/relationships/image" Target="../media/image265.png"/><Relationship Id="rId109" Type="http://schemas.openxmlformats.org/officeDocument/2006/relationships/image" Target="../media/image218.png"/><Relationship Id="rId260" Type="http://schemas.openxmlformats.org/officeDocument/2006/relationships/image" Target="../media/image384.png"/><Relationship Id="rId34" Type="http://schemas.openxmlformats.org/officeDocument/2006/relationships/customXml" Target="../ink/ink287.xml"/><Relationship Id="rId55" Type="http://schemas.openxmlformats.org/officeDocument/2006/relationships/image" Target="../media/image285.png"/><Relationship Id="rId76" Type="http://schemas.openxmlformats.org/officeDocument/2006/relationships/customXml" Target="../ink/ink308.xml"/><Relationship Id="rId97" Type="http://schemas.openxmlformats.org/officeDocument/2006/relationships/image" Target="../media/image306.png"/><Relationship Id="rId120" Type="http://schemas.openxmlformats.org/officeDocument/2006/relationships/customXml" Target="../ink/ink330.xml"/><Relationship Id="rId141" Type="http://schemas.openxmlformats.org/officeDocument/2006/relationships/customXml" Target="../ink/ink341.xml"/><Relationship Id="rId7" Type="http://schemas.openxmlformats.org/officeDocument/2006/relationships/image" Target="../media/image262.png"/><Relationship Id="rId162" Type="http://schemas.openxmlformats.org/officeDocument/2006/relationships/image" Target="../media/image337.png"/><Relationship Id="rId183" Type="http://schemas.openxmlformats.org/officeDocument/2006/relationships/customXml" Target="../ink/ink362.xml"/><Relationship Id="rId218" Type="http://schemas.openxmlformats.org/officeDocument/2006/relationships/image" Target="../media/image364.png"/><Relationship Id="rId239" Type="http://schemas.openxmlformats.org/officeDocument/2006/relationships/image" Target="../media/image374.png"/><Relationship Id="rId250" Type="http://schemas.openxmlformats.org/officeDocument/2006/relationships/image" Target="../media/image379.png"/><Relationship Id="rId24" Type="http://schemas.openxmlformats.org/officeDocument/2006/relationships/customXml" Target="../ink/ink282.xml"/><Relationship Id="rId45" Type="http://schemas.openxmlformats.org/officeDocument/2006/relationships/image" Target="../media/image280.png"/><Relationship Id="rId66" Type="http://schemas.openxmlformats.org/officeDocument/2006/relationships/customXml" Target="../ink/ink303.xml"/><Relationship Id="rId87" Type="http://schemas.openxmlformats.org/officeDocument/2006/relationships/image" Target="../media/image301.png"/><Relationship Id="rId110" Type="http://schemas.openxmlformats.org/officeDocument/2006/relationships/customXml" Target="../ink/ink325.xml"/><Relationship Id="rId131" Type="http://schemas.openxmlformats.org/officeDocument/2006/relationships/image" Target="../media/image322.png"/><Relationship Id="rId152" Type="http://schemas.openxmlformats.org/officeDocument/2006/relationships/image" Target="../media/image332.png"/><Relationship Id="rId173" Type="http://schemas.openxmlformats.org/officeDocument/2006/relationships/customXml" Target="../ink/ink357.xml"/><Relationship Id="rId194" Type="http://schemas.openxmlformats.org/officeDocument/2006/relationships/customXml" Target="../ink/ink368.xml"/><Relationship Id="rId208" Type="http://schemas.openxmlformats.org/officeDocument/2006/relationships/customXml" Target="../ink/ink375.xml"/><Relationship Id="rId229" Type="http://schemas.openxmlformats.org/officeDocument/2006/relationships/customXml" Target="../ink/ink386.xml"/><Relationship Id="rId240" Type="http://schemas.openxmlformats.org/officeDocument/2006/relationships/customXml" Target="../ink/ink392.xml"/><Relationship Id="rId261" Type="http://schemas.openxmlformats.org/officeDocument/2006/relationships/customXml" Target="../ink/ink403.xml"/><Relationship Id="rId14" Type="http://schemas.openxmlformats.org/officeDocument/2006/relationships/customXml" Target="../ink/ink277.xml"/><Relationship Id="rId35" Type="http://schemas.openxmlformats.org/officeDocument/2006/relationships/image" Target="../media/image275.png"/><Relationship Id="rId56" Type="http://schemas.openxmlformats.org/officeDocument/2006/relationships/customXml" Target="../ink/ink298.xml"/><Relationship Id="rId77" Type="http://schemas.openxmlformats.org/officeDocument/2006/relationships/image" Target="../media/image296.png"/><Relationship Id="rId100" Type="http://schemas.openxmlformats.org/officeDocument/2006/relationships/customXml" Target="../ink/ink320.xml"/><Relationship Id="rId8" Type="http://schemas.openxmlformats.org/officeDocument/2006/relationships/customXml" Target="../ink/ink274.xml"/><Relationship Id="rId98" Type="http://schemas.openxmlformats.org/officeDocument/2006/relationships/customXml" Target="../ink/ink319.xml"/><Relationship Id="rId121" Type="http://schemas.openxmlformats.org/officeDocument/2006/relationships/image" Target="../media/image317.png"/><Relationship Id="rId142" Type="http://schemas.openxmlformats.org/officeDocument/2006/relationships/image" Target="../media/image327.png"/><Relationship Id="rId163" Type="http://schemas.openxmlformats.org/officeDocument/2006/relationships/customXml" Target="../ink/ink352.xml"/><Relationship Id="rId184" Type="http://schemas.openxmlformats.org/officeDocument/2006/relationships/image" Target="../media/image348.png"/><Relationship Id="rId219" Type="http://schemas.openxmlformats.org/officeDocument/2006/relationships/customXml" Target="../ink/ink381.xml"/><Relationship Id="rId230" Type="http://schemas.openxmlformats.org/officeDocument/2006/relationships/image" Target="../media/image370.png"/><Relationship Id="rId251" Type="http://schemas.openxmlformats.org/officeDocument/2006/relationships/customXml" Target="../ink/ink398.xml"/><Relationship Id="rId25" Type="http://schemas.openxmlformats.org/officeDocument/2006/relationships/image" Target="../media/image271.png"/><Relationship Id="rId46" Type="http://schemas.openxmlformats.org/officeDocument/2006/relationships/customXml" Target="../ink/ink293.xml"/><Relationship Id="rId67" Type="http://schemas.openxmlformats.org/officeDocument/2006/relationships/image" Target="../media/image291.png"/><Relationship Id="rId88" Type="http://schemas.openxmlformats.org/officeDocument/2006/relationships/customXml" Target="../ink/ink314.xml"/><Relationship Id="rId111" Type="http://schemas.openxmlformats.org/officeDocument/2006/relationships/image" Target="../media/image312.png"/><Relationship Id="rId132" Type="http://schemas.openxmlformats.org/officeDocument/2006/relationships/customXml" Target="../ink/ink336.xml"/><Relationship Id="rId153" Type="http://schemas.openxmlformats.org/officeDocument/2006/relationships/customXml" Target="../ink/ink347.xml"/><Relationship Id="rId174" Type="http://schemas.openxmlformats.org/officeDocument/2006/relationships/image" Target="../media/image343.png"/><Relationship Id="rId195" Type="http://schemas.openxmlformats.org/officeDocument/2006/relationships/image" Target="../media/image353.png"/><Relationship Id="rId209" Type="http://schemas.openxmlformats.org/officeDocument/2006/relationships/image" Target="../media/image360.png"/><Relationship Id="rId220" Type="http://schemas.openxmlformats.org/officeDocument/2006/relationships/image" Target="../media/image365.png"/><Relationship Id="rId241" Type="http://schemas.openxmlformats.org/officeDocument/2006/relationships/image" Target="../media/image375.png"/><Relationship Id="rId15" Type="http://schemas.openxmlformats.org/officeDocument/2006/relationships/image" Target="../media/image266.png"/><Relationship Id="rId36" Type="http://schemas.openxmlformats.org/officeDocument/2006/relationships/customXml" Target="../ink/ink288.xml"/><Relationship Id="rId57" Type="http://schemas.openxmlformats.org/officeDocument/2006/relationships/image" Target="../media/image286.png"/><Relationship Id="rId262" Type="http://schemas.openxmlformats.org/officeDocument/2006/relationships/image" Target="../media/image385.png"/><Relationship Id="rId78" Type="http://schemas.openxmlformats.org/officeDocument/2006/relationships/customXml" Target="../ink/ink309.xml"/><Relationship Id="rId99" Type="http://schemas.openxmlformats.org/officeDocument/2006/relationships/image" Target="../media/image307.png"/><Relationship Id="rId101" Type="http://schemas.openxmlformats.org/officeDocument/2006/relationships/image" Target="../media/image308.png"/><Relationship Id="rId122" Type="http://schemas.openxmlformats.org/officeDocument/2006/relationships/customXml" Target="../ink/ink331.xml"/><Relationship Id="rId143" Type="http://schemas.openxmlformats.org/officeDocument/2006/relationships/customXml" Target="../ink/ink342.xml"/><Relationship Id="rId164" Type="http://schemas.openxmlformats.org/officeDocument/2006/relationships/image" Target="../media/image338.png"/><Relationship Id="rId185" Type="http://schemas.openxmlformats.org/officeDocument/2006/relationships/customXml" Target="../ink/ink363.xml"/><Relationship Id="rId9" Type="http://schemas.openxmlformats.org/officeDocument/2006/relationships/image" Target="../media/image263.png"/><Relationship Id="rId210" Type="http://schemas.openxmlformats.org/officeDocument/2006/relationships/customXml" Target="../ink/ink376.xml"/><Relationship Id="rId26" Type="http://schemas.openxmlformats.org/officeDocument/2006/relationships/customXml" Target="../ink/ink283.xml"/><Relationship Id="rId231" Type="http://schemas.openxmlformats.org/officeDocument/2006/relationships/customXml" Target="../ink/ink387.xml"/><Relationship Id="rId252" Type="http://schemas.openxmlformats.org/officeDocument/2006/relationships/image" Target="../media/image380.png"/><Relationship Id="rId47" Type="http://schemas.openxmlformats.org/officeDocument/2006/relationships/image" Target="../media/image281.png"/><Relationship Id="rId68" Type="http://schemas.openxmlformats.org/officeDocument/2006/relationships/customXml" Target="../ink/ink304.xml"/><Relationship Id="rId89" Type="http://schemas.openxmlformats.org/officeDocument/2006/relationships/image" Target="../media/image302.png"/><Relationship Id="rId112" Type="http://schemas.openxmlformats.org/officeDocument/2006/relationships/customXml" Target="../ink/ink326.xml"/><Relationship Id="rId133" Type="http://schemas.openxmlformats.org/officeDocument/2006/relationships/image" Target="../media/image323.png"/><Relationship Id="rId154" Type="http://schemas.openxmlformats.org/officeDocument/2006/relationships/image" Target="../media/image333.png"/><Relationship Id="rId175" Type="http://schemas.openxmlformats.org/officeDocument/2006/relationships/customXml" Target="../ink/ink358.xml"/><Relationship Id="rId196" Type="http://schemas.openxmlformats.org/officeDocument/2006/relationships/customXml" Target="../ink/ink369.xml"/><Relationship Id="rId200" Type="http://schemas.openxmlformats.org/officeDocument/2006/relationships/customXml" Target="../ink/ink371.xml"/><Relationship Id="rId16" Type="http://schemas.openxmlformats.org/officeDocument/2006/relationships/customXml" Target="../ink/ink278.xml"/><Relationship Id="rId221" Type="http://schemas.openxmlformats.org/officeDocument/2006/relationships/customXml" Target="../ink/ink382.xml"/><Relationship Id="rId242" Type="http://schemas.openxmlformats.org/officeDocument/2006/relationships/customXml" Target="../ink/ink393.xml"/><Relationship Id="rId263" Type="http://schemas.openxmlformats.org/officeDocument/2006/relationships/customXml" Target="../ink/ink404.xml"/><Relationship Id="rId37" Type="http://schemas.openxmlformats.org/officeDocument/2006/relationships/image" Target="../media/image276.png"/><Relationship Id="rId58" Type="http://schemas.openxmlformats.org/officeDocument/2006/relationships/customXml" Target="../ink/ink299.xml"/><Relationship Id="rId79" Type="http://schemas.openxmlformats.org/officeDocument/2006/relationships/image" Target="../media/image297.png"/><Relationship Id="rId102" Type="http://schemas.openxmlformats.org/officeDocument/2006/relationships/customXml" Target="../ink/ink321.xml"/><Relationship Id="rId123" Type="http://schemas.openxmlformats.org/officeDocument/2006/relationships/image" Target="../media/image318.png"/><Relationship Id="rId144" Type="http://schemas.openxmlformats.org/officeDocument/2006/relationships/image" Target="../media/image328.png"/><Relationship Id="rId90" Type="http://schemas.openxmlformats.org/officeDocument/2006/relationships/customXml" Target="../ink/ink315.xml"/><Relationship Id="rId165" Type="http://schemas.openxmlformats.org/officeDocument/2006/relationships/customXml" Target="../ink/ink353.xml"/><Relationship Id="rId186" Type="http://schemas.openxmlformats.org/officeDocument/2006/relationships/customXml" Target="../ink/ink364.xml"/><Relationship Id="rId211" Type="http://schemas.openxmlformats.org/officeDocument/2006/relationships/image" Target="../media/image361.png"/><Relationship Id="rId232" Type="http://schemas.openxmlformats.org/officeDocument/2006/relationships/image" Target="../media/image371.png"/><Relationship Id="rId253" Type="http://schemas.openxmlformats.org/officeDocument/2006/relationships/customXml" Target="../ink/ink399.xml"/><Relationship Id="rId27" Type="http://schemas.openxmlformats.org/officeDocument/2006/relationships/image" Target="../media/image272.png"/><Relationship Id="rId48" Type="http://schemas.openxmlformats.org/officeDocument/2006/relationships/customXml" Target="../ink/ink294.xml"/><Relationship Id="rId69" Type="http://schemas.openxmlformats.org/officeDocument/2006/relationships/image" Target="../media/image292.png"/><Relationship Id="rId113" Type="http://schemas.openxmlformats.org/officeDocument/2006/relationships/image" Target="../media/image313.png"/><Relationship Id="rId134" Type="http://schemas.openxmlformats.org/officeDocument/2006/relationships/customXml" Target="../ink/ink337.xml"/><Relationship Id="rId80" Type="http://schemas.openxmlformats.org/officeDocument/2006/relationships/customXml" Target="../ink/ink310.xml"/><Relationship Id="rId155" Type="http://schemas.openxmlformats.org/officeDocument/2006/relationships/customXml" Target="../ink/ink348.xml"/><Relationship Id="rId176" Type="http://schemas.openxmlformats.org/officeDocument/2006/relationships/image" Target="../media/image344.png"/><Relationship Id="rId197" Type="http://schemas.openxmlformats.org/officeDocument/2006/relationships/image" Target="../media/image354.png"/><Relationship Id="rId201" Type="http://schemas.openxmlformats.org/officeDocument/2006/relationships/image" Target="../media/image356.png"/><Relationship Id="rId222" Type="http://schemas.openxmlformats.org/officeDocument/2006/relationships/image" Target="../media/image366.png"/><Relationship Id="rId243" Type="http://schemas.openxmlformats.org/officeDocument/2006/relationships/image" Target="../media/image376.png"/><Relationship Id="rId264" Type="http://schemas.openxmlformats.org/officeDocument/2006/relationships/image" Target="../media/image386.png"/><Relationship Id="rId17" Type="http://schemas.openxmlformats.org/officeDocument/2006/relationships/image" Target="../media/image267.png"/><Relationship Id="rId38" Type="http://schemas.openxmlformats.org/officeDocument/2006/relationships/customXml" Target="../ink/ink289.xml"/><Relationship Id="rId59" Type="http://schemas.openxmlformats.org/officeDocument/2006/relationships/image" Target="../media/image287.png"/><Relationship Id="rId103" Type="http://schemas.openxmlformats.org/officeDocument/2006/relationships/image" Target="../media/image309.png"/><Relationship Id="rId124" Type="http://schemas.openxmlformats.org/officeDocument/2006/relationships/customXml" Target="../ink/ink332.xml"/><Relationship Id="rId70" Type="http://schemas.openxmlformats.org/officeDocument/2006/relationships/customXml" Target="../ink/ink305.xml"/><Relationship Id="rId91" Type="http://schemas.openxmlformats.org/officeDocument/2006/relationships/image" Target="../media/image303.png"/><Relationship Id="rId145" Type="http://schemas.openxmlformats.org/officeDocument/2006/relationships/customXml" Target="../ink/ink343.xml"/><Relationship Id="rId166" Type="http://schemas.openxmlformats.org/officeDocument/2006/relationships/image" Target="../media/image339.png"/><Relationship Id="rId187" Type="http://schemas.openxmlformats.org/officeDocument/2006/relationships/image" Target="../media/image349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377.xml"/><Relationship Id="rId233" Type="http://schemas.openxmlformats.org/officeDocument/2006/relationships/customXml" Target="../ink/ink388.xml"/><Relationship Id="rId254" Type="http://schemas.openxmlformats.org/officeDocument/2006/relationships/image" Target="../media/image381.png"/><Relationship Id="rId28" Type="http://schemas.openxmlformats.org/officeDocument/2006/relationships/customXml" Target="../ink/ink284.xml"/><Relationship Id="rId49" Type="http://schemas.openxmlformats.org/officeDocument/2006/relationships/image" Target="../media/image282.png"/><Relationship Id="rId114" Type="http://schemas.openxmlformats.org/officeDocument/2006/relationships/customXml" Target="../ink/ink327.xml"/><Relationship Id="rId60" Type="http://schemas.openxmlformats.org/officeDocument/2006/relationships/customXml" Target="../ink/ink300.xml"/><Relationship Id="rId81" Type="http://schemas.openxmlformats.org/officeDocument/2006/relationships/image" Target="../media/image298.png"/><Relationship Id="rId135" Type="http://schemas.openxmlformats.org/officeDocument/2006/relationships/image" Target="../media/image324.png"/><Relationship Id="rId156" Type="http://schemas.openxmlformats.org/officeDocument/2006/relationships/image" Target="../media/image334.png"/><Relationship Id="rId177" Type="http://schemas.openxmlformats.org/officeDocument/2006/relationships/customXml" Target="../ink/ink359.xml"/><Relationship Id="rId198" Type="http://schemas.openxmlformats.org/officeDocument/2006/relationships/customXml" Target="../ink/ink370.xml"/><Relationship Id="rId202" Type="http://schemas.openxmlformats.org/officeDocument/2006/relationships/customXml" Target="../ink/ink372.xml"/><Relationship Id="rId223" Type="http://schemas.openxmlformats.org/officeDocument/2006/relationships/customXml" Target="../ink/ink383.xml"/><Relationship Id="rId244" Type="http://schemas.openxmlformats.org/officeDocument/2006/relationships/customXml" Target="../ink/ink394.xml"/><Relationship Id="rId18" Type="http://schemas.openxmlformats.org/officeDocument/2006/relationships/customXml" Target="../ink/ink279.xml"/><Relationship Id="rId39" Type="http://schemas.openxmlformats.org/officeDocument/2006/relationships/image" Target="../media/image277.png"/><Relationship Id="rId50" Type="http://schemas.openxmlformats.org/officeDocument/2006/relationships/customXml" Target="../ink/ink295.xml"/><Relationship Id="rId104" Type="http://schemas.openxmlformats.org/officeDocument/2006/relationships/customXml" Target="../ink/ink322.xml"/><Relationship Id="rId125" Type="http://schemas.openxmlformats.org/officeDocument/2006/relationships/image" Target="../media/image319.png"/><Relationship Id="rId146" Type="http://schemas.openxmlformats.org/officeDocument/2006/relationships/image" Target="../media/image329.png"/><Relationship Id="rId167" Type="http://schemas.openxmlformats.org/officeDocument/2006/relationships/customXml" Target="../ink/ink354.xml"/><Relationship Id="rId188" Type="http://schemas.openxmlformats.org/officeDocument/2006/relationships/customXml" Target="../ink/ink365.xml"/><Relationship Id="rId71" Type="http://schemas.openxmlformats.org/officeDocument/2006/relationships/image" Target="../media/image293.png"/><Relationship Id="rId92" Type="http://schemas.openxmlformats.org/officeDocument/2006/relationships/customXml" Target="../ink/ink316.xml"/><Relationship Id="rId213" Type="http://schemas.openxmlformats.org/officeDocument/2006/relationships/customXml" Target="../ink/ink378.xml"/><Relationship Id="rId234" Type="http://schemas.openxmlformats.org/officeDocument/2006/relationships/customXml" Target="../ink/ink389.xml"/><Relationship Id="rId2" Type="http://schemas.openxmlformats.org/officeDocument/2006/relationships/customXml" Target="../ink/ink271.xml"/><Relationship Id="rId29" Type="http://schemas.openxmlformats.org/officeDocument/2006/relationships/image" Target="../media/image273.png"/><Relationship Id="rId255" Type="http://schemas.openxmlformats.org/officeDocument/2006/relationships/customXml" Target="../ink/ink400.xml"/><Relationship Id="rId40" Type="http://schemas.openxmlformats.org/officeDocument/2006/relationships/customXml" Target="../ink/ink290.xml"/><Relationship Id="rId115" Type="http://schemas.openxmlformats.org/officeDocument/2006/relationships/image" Target="../media/image314.png"/><Relationship Id="rId136" Type="http://schemas.openxmlformats.org/officeDocument/2006/relationships/customXml" Target="../ink/ink338.xml"/><Relationship Id="rId157" Type="http://schemas.openxmlformats.org/officeDocument/2006/relationships/customXml" Target="../ink/ink349.xml"/><Relationship Id="rId178" Type="http://schemas.openxmlformats.org/officeDocument/2006/relationships/image" Target="../media/image345.png"/><Relationship Id="rId61" Type="http://schemas.openxmlformats.org/officeDocument/2006/relationships/image" Target="../media/image288.png"/><Relationship Id="rId82" Type="http://schemas.openxmlformats.org/officeDocument/2006/relationships/customXml" Target="../ink/ink311.xml"/><Relationship Id="rId199" Type="http://schemas.openxmlformats.org/officeDocument/2006/relationships/image" Target="../media/image355.png"/><Relationship Id="rId203" Type="http://schemas.openxmlformats.org/officeDocument/2006/relationships/image" Target="../media/image357.png"/><Relationship Id="rId19" Type="http://schemas.openxmlformats.org/officeDocument/2006/relationships/image" Target="../media/image268.png"/><Relationship Id="rId224" Type="http://schemas.openxmlformats.org/officeDocument/2006/relationships/image" Target="../media/image367.png"/><Relationship Id="rId245" Type="http://schemas.openxmlformats.org/officeDocument/2006/relationships/image" Target="../media/image377.png"/><Relationship Id="rId30" Type="http://schemas.openxmlformats.org/officeDocument/2006/relationships/customXml" Target="../ink/ink285.xml"/><Relationship Id="rId105" Type="http://schemas.openxmlformats.org/officeDocument/2006/relationships/image" Target="../media/image310.png"/><Relationship Id="rId126" Type="http://schemas.openxmlformats.org/officeDocument/2006/relationships/customXml" Target="../ink/ink333.xml"/><Relationship Id="rId147" Type="http://schemas.openxmlformats.org/officeDocument/2006/relationships/customXml" Target="../ink/ink344.xml"/><Relationship Id="rId168" Type="http://schemas.openxmlformats.org/officeDocument/2006/relationships/image" Target="../media/image340.png"/><Relationship Id="rId51" Type="http://schemas.openxmlformats.org/officeDocument/2006/relationships/image" Target="../media/image283.png"/><Relationship Id="rId72" Type="http://schemas.openxmlformats.org/officeDocument/2006/relationships/customXml" Target="../ink/ink306.xml"/><Relationship Id="rId93" Type="http://schemas.openxmlformats.org/officeDocument/2006/relationships/image" Target="../media/image304.png"/><Relationship Id="rId189" Type="http://schemas.openxmlformats.org/officeDocument/2006/relationships/image" Target="../media/image350.png"/><Relationship Id="rId3" Type="http://schemas.openxmlformats.org/officeDocument/2006/relationships/image" Target="../media/image260.png"/><Relationship Id="rId214" Type="http://schemas.openxmlformats.org/officeDocument/2006/relationships/image" Target="../media/image362.png"/><Relationship Id="rId235" Type="http://schemas.openxmlformats.org/officeDocument/2006/relationships/image" Target="../media/image372.png"/><Relationship Id="rId256" Type="http://schemas.openxmlformats.org/officeDocument/2006/relationships/image" Target="../media/image382.png"/><Relationship Id="rId116" Type="http://schemas.openxmlformats.org/officeDocument/2006/relationships/customXml" Target="../ink/ink328.xml"/><Relationship Id="rId137" Type="http://schemas.openxmlformats.org/officeDocument/2006/relationships/image" Target="../media/image325.png"/><Relationship Id="rId158" Type="http://schemas.openxmlformats.org/officeDocument/2006/relationships/image" Target="../media/image335.png"/><Relationship Id="rId20" Type="http://schemas.openxmlformats.org/officeDocument/2006/relationships/customXml" Target="../ink/ink280.xml"/><Relationship Id="rId41" Type="http://schemas.openxmlformats.org/officeDocument/2006/relationships/image" Target="../media/image278.png"/><Relationship Id="rId62" Type="http://schemas.openxmlformats.org/officeDocument/2006/relationships/customXml" Target="../ink/ink301.xml"/><Relationship Id="rId83" Type="http://schemas.openxmlformats.org/officeDocument/2006/relationships/image" Target="../media/image299.png"/><Relationship Id="rId179" Type="http://schemas.openxmlformats.org/officeDocument/2006/relationships/customXml" Target="../ink/ink360.xml"/><Relationship Id="rId190" Type="http://schemas.openxmlformats.org/officeDocument/2006/relationships/customXml" Target="../ink/ink366.xml"/><Relationship Id="rId204" Type="http://schemas.openxmlformats.org/officeDocument/2006/relationships/customXml" Target="../ink/ink373.xml"/><Relationship Id="rId225" Type="http://schemas.openxmlformats.org/officeDocument/2006/relationships/customXml" Target="../ink/ink384.xml"/><Relationship Id="rId246" Type="http://schemas.openxmlformats.org/officeDocument/2006/relationships/customXml" Target="../ink/ink395.xml"/><Relationship Id="rId106" Type="http://schemas.openxmlformats.org/officeDocument/2006/relationships/customXml" Target="../ink/ink323.xml"/><Relationship Id="rId127" Type="http://schemas.openxmlformats.org/officeDocument/2006/relationships/image" Target="../media/image320.png"/><Relationship Id="rId10" Type="http://schemas.openxmlformats.org/officeDocument/2006/relationships/customXml" Target="../ink/ink275.xml"/><Relationship Id="rId31" Type="http://schemas.openxmlformats.org/officeDocument/2006/relationships/image" Target="../media/image60.png"/><Relationship Id="rId52" Type="http://schemas.openxmlformats.org/officeDocument/2006/relationships/customXml" Target="../ink/ink296.xml"/><Relationship Id="rId73" Type="http://schemas.openxmlformats.org/officeDocument/2006/relationships/image" Target="../media/image294.png"/><Relationship Id="rId94" Type="http://schemas.openxmlformats.org/officeDocument/2006/relationships/customXml" Target="../ink/ink317.xml"/><Relationship Id="rId148" Type="http://schemas.openxmlformats.org/officeDocument/2006/relationships/image" Target="../media/image330.png"/><Relationship Id="rId169" Type="http://schemas.openxmlformats.org/officeDocument/2006/relationships/customXml" Target="../ink/ink355.xml"/><Relationship Id="rId4" Type="http://schemas.openxmlformats.org/officeDocument/2006/relationships/customXml" Target="../ink/ink272.xml"/><Relationship Id="rId180" Type="http://schemas.openxmlformats.org/officeDocument/2006/relationships/image" Target="../media/image346.png"/><Relationship Id="rId215" Type="http://schemas.openxmlformats.org/officeDocument/2006/relationships/customXml" Target="../ink/ink379.xml"/><Relationship Id="rId236" Type="http://schemas.openxmlformats.org/officeDocument/2006/relationships/customXml" Target="../ink/ink390.xml"/><Relationship Id="rId257" Type="http://schemas.openxmlformats.org/officeDocument/2006/relationships/customXml" Target="../ink/ink401.xml"/><Relationship Id="rId42" Type="http://schemas.openxmlformats.org/officeDocument/2006/relationships/customXml" Target="../ink/ink291.xml"/><Relationship Id="rId84" Type="http://schemas.openxmlformats.org/officeDocument/2006/relationships/customXml" Target="../ink/ink312.xml"/><Relationship Id="rId138" Type="http://schemas.openxmlformats.org/officeDocument/2006/relationships/customXml" Target="../ink/ink339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3.png"/><Relationship Id="rId21" Type="http://schemas.openxmlformats.org/officeDocument/2006/relationships/image" Target="../media/image396.png"/><Relationship Id="rId42" Type="http://schemas.openxmlformats.org/officeDocument/2006/relationships/customXml" Target="../ink/ink425.xml"/><Relationship Id="rId63" Type="http://schemas.openxmlformats.org/officeDocument/2006/relationships/image" Target="../media/image417.png"/><Relationship Id="rId84" Type="http://schemas.openxmlformats.org/officeDocument/2006/relationships/customXml" Target="../ink/ink446.xml"/><Relationship Id="rId138" Type="http://schemas.openxmlformats.org/officeDocument/2006/relationships/customXml" Target="../ink/ink473.xml"/><Relationship Id="rId159" Type="http://schemas.openxmlformats.org/officeDocument/2006/relationships/customXml" Target="../ink/ink484.xml"/><Relationship Id="rId170" Type="http://schemas.openxmlformats.org/officeDocument/2006/relationships/image" Target="../media/image469.png"/><Relationship Id="rId191" Type="http://schemas.openxmlformats.org/officeDocument/2006/relationships/customXml" Target="../ink/ink501.xml"/><Relationship Id="rId107" Type="http://schemas.openxmlformats.org/officeDocument/2006/relationships/image" Target="../media/image438.png"/><Relationship Id="rId11" Type="http://schemas.openxmlformats.org/officeDocument/2006/relationships/image" Target="../media/image391.png"/><Relationship Id="rId32" Type="http://schemas.openxmlformats.org/officeDocument/2006/relationships/customXml" Target="../ink/ink420.xml"/><Relationship Id="rId53" Type="http://schemas.openxmlformats.org/officeDocument/2006/relationships/image" Target="../media/image412.png"/><Relationship Id="rId74" Type="http://schemas.openxmlformats.org/officeDocument/2006/relationships/customXml" Target="../ink/ink441.xml"/><Relationship Id="rId128" Type="http://schemas.openxmlformats.org/officeDocument/2006/relationships/customXml" Target="../ink/ink468.xml"/><Relationship Id="rId149" Type="http://schemas.openxmlformats.org/officeDocument/2006/relationships/image" Target="../media/image459.png"/><Relationship Id="rId5" Type="http://schemas.openxmlformats.org/officeDocument/2006/relationships/image" Target="../media/image388.png"/><Relationship Id="rId95" Type="http://schemas.openxmlformats.org/officeDocument/2006/relationships/image" Target="../media/image432.png"/><Relationship Id="rId160" Type="http://schemas.openxmlformats.org/officeDocument/2006/relationships/image" Target="../media/image464.png"/><Relationship Id="rId181" Type="http://schemas.openxmlformats.org/officeDocument/2006/relationships/image" Target="../media/image474.png"/><Relationship Id="rId22" Type="http://schemas.openxmlformats.org/officeDocument/2006/relationships/customXml" Target="../ink/ink415.xml"/><Relationship Id="rId43" Type="http://schemas.openxmlformats.org/officeDocument/2006/relationships/image" Target="../media/image407.png"/><Relationship Id="rId64" Type="http://schemas.openxmlformats.org/officeDocument/2006/relationships/customXml" Target="../ink/ink436.xml"/><Relationship Id="rId118" Type="http://schemas.openxmlformats.org/officeDocument/2006/relationships/customXml" Target="../ink/ink463.xml"/><Relationship Id="rId139" Type="http://schemas.openxmlformats.org/officeDocument/2006/relationships/image" Target="../media/image454.png"/><Relationship Id="rId85" Type="http://schemas.openxmlformats.org/officeDocument/2006/relationships/image" Target="../media/image428.png"/><Relationship Id="rId150" Type="http://schemas.openxmlformats.org/officeDocument/2006/relationships/customXml" Target="../ink/ink479.xml"/><Relationship Id="rId171" Type="http://schemas.openxmlformats.org/officeDocument/2006/relationships/customXml" Target="../ink/ink490.xml"/><Relationship Id="rId192" Type="http://schemas.openxmlformats.org/officeDocument/2006/relationships/image" Target="../media/image479.png"/><Relationship Id="rId12" Type="http://schemas.openxmlformats.org/officeDocument/2006/relationships/customXml" Target="../ink/ink410.xml"/><Relationship Id="rId33" Type="http://schemas.openxmlformats.org/officeDocument/2006/relationships/image" Target="../media/image402.png"/><Relationship Id="rId108" Type="http://schemas.openxmlformats.org/officeDocument/2006/relationships/customXml" Target="../ink/ink458.xml"/><Relationship Id="rId129" Type="http://schemas.openxmlformats.org/officeDocument/2006/relationships/image" Target="../media/image449.png"/><Relationship Id="rId54" Type="http://schemas.openxmlformats.org/officeDocument/2006/relationships/customXml" Target="../ink/ink431.xml"/><Relationship Id="rId75" Type="http://schemas.openxmlformats.org/officeDocument/2006/relationships/image" Target="../media/image423.png"/><Relationship Id="rId96" Type="http://schemas.openxmlformats.org/officeDocument/2006/relationships/customXml" Target="../ink/ink452.xml"/><Relationship Id="rId140" Type="http://schemas.openxmlformats.org/officeDocument/2006/relationships/customXml" Target="../ink/ink474.xml"/><Relationship Id="rId161" Type="http://schemas.openxmlformats.org/officeDocument/2006/relationships/customXml" Target="../ink/ink485.xml"/><Relationship Id="rId182" Type="http://schemas.openxmlformats.org/officeDocument/2006/relationships/customXml" Target="../ink/ink496.xml"/><Relationship Id="rId6" Type="http://schemas.openxmlformats.org/officeDocument/2006/relationships/customXml" Target="../ink/ink407.xml"/><Relationship Id="rId23" Type="http://schemas.openxmlformats.org/officeDocument/2006/relationships/image" Target="../media/image397.png"/><Relationship Id="rId119" Type="http://schemas.openxmlformats.org/officeDocument/2006/relationships/image" Target="../media/image444.png"/><Relationship Id="rId44" Type="http://schemas.openxmlformats.org/officeDocument/2006/relationships/customXml" Target="../ink/ink426.xml"/><Relationship Id="rId65" Type="http://schemas.openxmlformats.org/officeDocument/2006/relationships/image" Target="../media/image418.png"/><Relationship Id="rId86" Type="http://schemas.openxmlformats.org/officeDocument/2006/relationships/customXml" Target="../ink/ink447.xml"/><Relationship Id="rId130" Type="http://schemas.openxmlformats.org/officeDocument/2006/relationships/customXml" Target="../ink/ink469.xml"/><Relationship Id="rId151" Type="http://schemas.openxmlformats.org/officeDocument/2006/relationships/image" Target="../media/image460.png"/><Relationship Id="rId172" Type="http://schemas.openxmlformats.org/officeDocument/2006/relationships/image" Target="../media/image470.png"/><Relationship Id="rId193" Type="http://schemas.openxmlformats.org/officeDocument/2006/relationships/customXml" Target="../ink/ink502.xml"/><Relationship Id="rId13" Type="http://schemas.openxmlformats.org/officeDocument/2006/relationships/image" Target="../media/image392.png"/><Relationship Id="rId109" Type="http://schemas.openxmlformats.org/officeDocument/2006/relationships/image" Target="../media/image439.png"/><Relationship Id="rId34" Type="http://schemas.openxmlformats.org/officeDocument/2006/relationships/customXml" Target="../ink/ink421.xml"/><Relationship Id="rId55" Type="http://schemas.openxmlformats.org/officeDocument/2006/relationships/image" Target="../media/image413.png"/><Relationship Id="rId76" Type="http://schemas.openxmlformats.org/officeDocument/2006/relationships/customXml" Target="../ink/ink442.xml"/><Relationship Id="rId97" Type="http://schemas.openxmlformats.org/officeDocument/2006/relationships/image" Target="../media/image433.png"/><Relationship Id="rId120" Type="http://schemas.openxmlformats.org/officeDocument/2006/relationships/customXml" Target="../ink/ink464.xml"/><Relationship Id="rId141" Type="http://schemas.openxmlformats.org/officeDocument/2006/relationships/image" Target="../media/image455.png"/><Relationship Id="rId7" Type="http://schemas.openxmlformats.org/officeDocument/2006/relationships/image" Target="../media/image389.png"/><Relationship Id="rId71" Type="http://schemas.openxmlformats.org/officeDocument/2006/relationships/image" Target="../media/image421.png"/><Relationship Id="rId92" Type="http://schemas.openxmlformats.org/officeDocument/2006/relationships/customXml" Target="../ink/ink450.xml"/><Relationship Id="rId162" Type="http://schemas.openxmlformats.org/officeDocument/2006/relationships/image" Target="../media/image465.png"/><Relationship Id="rId183" Type="http://schemas.openxmlformats.org/officeDocument/2006/relationships/image" Target="../media/image475.png"/><Relationship Id="rId2" Type="http://schemas.openxmlformats.org/officeDocument/2006/relationships/customXml" Target="../ink/ink405.xml"/><Relationship Id="rId29" Type="http://schemas.openxmlformats.org/officeDocument/2006/relationships/image" Target="../media/image400.png"/><Relationship Id="rId24" Type="http://schemas.openxmlformats.org/officeDocument/2006/relationships/customXml" Target="../ink/ink416.xml"/><Relationship Id="rId40" Type="http://schemas.openxmlformats.org/officeDocument/2006/relationships/customXml" Target="../ink/ink424.xml"/><Relationship Id="rId45" Type="http://schemas.openxmlformats.org/officeDocument/2006/relationships/image" Target="../media/image408.png"/><Relationship Id="rId66" Type="http://schemas.openxmlformats.org/officeDocument/2006/relationships/customXml" Target="../ink/ink437.xml"/><Relationship Id="rId87" Type="http://schemas.openxmlformats.org/officeDocument/2006/relationships/image" Target="../media/image429.png"/><Relationship Id="rId110" Type="http://schemas.openxmlformats.org/officeDocument/2006/relationships/customXml" Target="../ink/ink459.xml"/><Relationship Id="rId115" Type="http://schemas.openxmlformats.org/officeDocument/2006/relationships/image" Target="../media/image442.png"/><Relationship Id="rId131" Type="http://schemas.openxmlformats.org/officeDocument/2006/relationships/image" Target="../media/image450.png"/><Relationship Id="rId136" Type="http://schemas.openxmlformats.org/officeDocument/2006/relationships/customXml" Target="../ink/ink472.xml"/><Relationship Id="rId157" Type="http://schemas.openxmlformats.org/officeDocument/2006/relationships/image" Target="../media/image463.png"/><Relationship Id="rId178" Type="http://schemas.openxmlformats.org/officeDocument/2006/relationships/customXml" Target="../ink/ink494.xml"/><Relationship Id="rId61" Type="http://schemas.openxmlformats.org/officeDocument/2006/relationships/image" Target="../media/image416.png"/><Relationship Id="rId82" Type="http://schemas.openxmlformats.org/officeDocument/2006/relationships/customXml" Target="../ink/ink445.xml"/><Relationship Id="rId152" Type="http://schemas.openxmlformats.org/officeDocument/2006/relationships/customXml" Target="../ink/ink480.xml"/><Relationship Id="rId173" Type="http://schemas.openxmlformats.org/officeDocument/2006/relationships/customXml" Target="../ink/ink491.xml"/><Relationship Id="rId194" Type="http://schemas.openxmlformats.org/officeDocument/2006/relationships/image" Target="../media/image480.png"/><Relationship Id="rId19" Type="http://schemas.openxmlformats.org/officeDocument/2006/relationships/image" Target="../media/image395.png"/><Relationship Id="rId14" Type="http://schemas.openxmlformats.org/officeDocument/2006/relationships/customXml" Target="../ink/ink411.xml"/><Relationship Id="rId30" Type="http://schemas.openxmlformats.org/officeDocument/2006/relationships/customXml" Target="../ink/ink419.xml"/><Relationship Id="rId35" Type="http://schemas.openxmlformats.org/officeDocument/2006/relationships/image" Target="../media/image403.png"/><Relationship Id="rId56" Type="http://schemas.openxmlformats.org/officeDocument/2006/relationships/customXml" Target="../ink/ink432.xml"/><Relationship Id="rId77" Type="http://schemas.openxmlformats.org/officeDocument/2006/relationships/image" Target="../media/image424.png"/><Relationship Id="rId100" Type="http://schemas.openxmlformats.org/officeDocument/2006/relationships/customXml" Target="../ink/ink454.xml"/><Relationship Id="rId105" Type="http://schemas.openxmlformats.org/officeDocument/2006/relationships/image" Target="../media/image437.png"/><Relationship Id="rId126" Type="http://schemas.openxmlformats.org/officeDocument/2006/relationships/customXml" Target="../ink/ink467.xml"/><Relationship Id="rId147" Type="http://schemas.openxmlformats.org/officeDocument/2006/relationships/image" Target="../media/image458.png"/><Relationship Id="rId168" Type="http://schemas.openxmlformats.org/officeDocument/2006/relationships/image" Target="../media/image468.png"/><Relationship Id="rId8" Type="http://schemas.openxmlformats.org/officeDocument/2006/relationships/customXml" Target="../ink/ink408.xml"/><Relationship Id="rId51" Type="http://schemas.openxmlformats.org/officeDocument/2006/relationships/image" Target="../media/image411.png"/><Relationship Id="rId72" Type="http://schemas.openxmlformats.org/officeDocument/2006/relationships/customXml" Target="../ink/ink440.xml"/><Relationship Id="rId93" Type="http://schemas.openxmlformats.org/officeDocument/2006/relationships/image" Target="../media/image431.png"/><Relationship Id="rId98" Type="http://schemas.openxmlformats.org/officeDocument/2006/relationships/customXml" Target="../ink/ink453.xml"/><Relationship Id="rId121" Type="http://schemas.openxmlformats.org/officeDocument/2006/relationships/image" Target="../media/image445.png"/><Relationship Id="rId142" Type="http://schemas.openxmlformats.org/officeDocument/2006/relationships/customXml" Target="../ink/ink475.xml"/><Relationship Id="rId163" Type="http://schemas.openxmlformats.org/officeDocument/2006/relationships/customXml" Target="../ink/ink486.xml"/><Relationship Id="rId184" Type="http://schemas.openxmlformats.org/officeDocument/2006/relationships/customXml" Target="../ink/ink497.xml"/><Relationship Id="rId189" Type="http://schemas.openxmlformats.org/officeDocument/2006/relationships/customXml" Target="../ink/ink500.xml"/><Relationship Id="rId3" Type="http://schemas.openxmlformats.org/officeDocument/2006/relationships/image" Target="../media/image387.png"/><Relationship Id="rId25" Type="http://schemas.openxmlformats.org/officeDocument/2006/relationships/image" Target="../media/image398.png"/><Relationship Id="rId46" Type="http://schemas.openxmlformats.org/officeDocument/2006/relationships/customXml" Target="../ink/ink427.xml"/><Relationship Id="rId67" Type="http://schemas.openxmlformats.org/officeDocument/2006/relationships/image" Target="../media/image419.png"/><Relationship Id="rId116" Type="http://schemas.openxmlformats.org/officeDocument/2006/relationships/customXml" Target="../ink/ink462.xml"/><Relationship Id="rId137" Type="http://schemas.openxmlformats.org/officeDocument/2006/relationships/image" Target="../media/image453.png"/><Relationship Id="rId158" Type="http://schemas.openxmlformats.org/officeDocument/2006/relationships/customXml" Target="../ink/ink483.xml"/><Relationship Id="rId20" Type="http://schemas.openxmlformats.org/officeDocument/2006/relationships/customXml" Target="../ink/ink414.xml"/><Relationship Id="rId41" Type="http://schemas.openxmlformats.org/officeDocument/2006/relationships/image" Target="../media/image406.png"/><Relationship Id="rId62" Type="http://schemas.openxmlformats.org/officeDocument/2006/relationships/customXml" Target="../ink/ink435.xml"/><Relationship Id="rId83" Type="http://schemas.openxmlformats.org/officeDocument/2006/relationships/image" Target="../media/image427.png"/><Relationship Id="rId88" Type="http://schemas.openxmlformats.org/officeDocument/2006/relationships/customXml" Target="../ink/ink448.xml"/><Relationship Id="rId111" Type="http://schemas.openxmlformats.org/officeDocument/2006/relationships/image" Target="../media/image440.png"/><Relationship Id="rId132" Type="http://schemas.openxmlformats.org/officeDocument/2006/relationships/customXml" Target="../ink/ink470.xml"/><Relationship Id="rId153" Type="http://schemas.openxmlformats.org/officeDocument/2006/relationships/image" Target="../media/image461.png"/><Relationship Id="rId174" Type="http://schemas.openxmlformats.org/officeDocument/2006/relationships/image" Target="../media/image471.png"/><Relationship Id="rId179" Type="http://schemas.openxmlformats.org/officeDocument/2006/relationships/image" Target="../media/image473.png"/><Relationship Id="rId195" Type="http://schemas.openxmlformats.org/officeDocument/2006/relationships/customXml" Target="../ink/ink503.xml"/><Relationship Id="rId190" Type="http://schemas.openxmlformats.org/officeDocument/2006/relationships/image" Target="../media/image478.png"/><Relationship Id="rId15" Type="http://schemas.openxmlformats.org/officeDocument/2006/relationships/image" Target="../media/image393.png"/><Relationship Id="rId36" Type="http://schemas.openxmlformats.org/officeDocument/2006/relationships/customXml" Target="../ink/ink422.xml"/><Relationship Id="rId57" Type="http://schemas.openxmlformats.org/officeDocument/2006/relationships/image" Target="../media/image414.png"/><Relationship Id="rId106" Type="http://schemas.openxmlformats.org/officeDocument/2006/relationships/customXml" Target="../ink/ink457.xml"/><Relationship Id="rId127" Type="http://schemas.openxmlformats.org/officeDocument/2006/relationships/image" Target="../media/image448.png"/><Relationship Id="rId10" Type="http://schemas.openxmlformats.org/officeDocument/2006/relationships/customXml" Target="../ink/ink409.xml"/><Relationship Id="rId31" Type="http://schemas.openxmlformats.org/officeDocument/2006/relationships/image" Target="../media/image401.png"/><Relationship Id="rId52" Type="http://schemas.openxmlformats.org/officeDocument/2006/relationships/customXml" Target="../ink/ink430.xml"/><Relationship Id="rId73" Type="http://schemas.openxmlformats.org/officeDocument/2006/relationships/image" Target="../media/image422.png"/><Relationship Id="rId78" Type="http://schemas.openxmlformats.org/officeDocument/2006/relationships/customXml" Target="../ink/ink443.xml"/><Relationship Id="rId94" Type="http://schemas.openxmlformats.org/officeDocument/2006/relationships/customXml" Target="../ink/ink451.xml"/><Relationship Id="rId99" Type="http://schemas.openxmlformats.org/officeDocument/2006/relationships/image" Target="../media/image434.png"/><Relationship Id="rId101" Type="http://schemas.openxmlformats.org/officeDocument/2006/relationships/image" Target="../media/image435.png"/><Relationship Id="rId122" Type="http://schemas.openxmlformats.org/officeDocument/2006/relationships/customXml" Target="../ink/ink465.xml"/><Relationship Id="rId143" Type="http://schemas.openxmlformats.org/officeDocument/2006/relationships/image" Target="../media/image456.png"/><Relationship Id="rId148" Type="http://schemas.openxmlformats.org/officeDocument/2006/relationships/customXml" Target="../ink/ink478.xml"/><Relationship Id="rId164" Type="http://schemas.openxmlformats.org/officeDocument/2006/relationships/image" Target="../media/image466.png"/><Relationship Id="rId169" Type="http://schemas.openxmlformats.org/officeDocument/2006/relationships/customXml" Target="../ink/ink489.xml"/><Relationship Id="rId185" Type="http://schemas.openxmlformats.org/officeDocument/2006/relationships/image" Target="../media/image476.png"/><Relationship Id="rId4" Type="http://schemas.openxmlformats.org/officeDocument/2006/relationships/customXml" Target="../ink/ink406.xml"/><Relationship Id="rId9" Type="http://schemas.openxmlformats.org/officeDocument/2006/relationships/image" Target="../media/image390.png"/><Relationship Id="rId180" Type="http://schemas.openxmlformats.org/officeDocument/2006/relationships/customXml" Target="../ink/ink495.xml"/><Relationship Id="rId26" Type="http://schemas.openxmlformats.org/officeDocument/2006/relationships/customXml" Target="../ink/ink417.xml"/><Relationship Id="rId47" Type="http://schemas.openxmlformats.org/officeDocument/2006/relationships/image" Target="../media/image409.png"/><Relationship Id="rId68" Type="http://schemas.openxmlformats.org/officeDocument/2006/relationships/customXml" Target="../ink/ink438.xml"/><Relationship Id="rId89" Type="http://schemas.openxmlformats.org/officeDocument/2006/relationships/image" Target="../media/image430.png"/><Relationship Id="rId112" Type="http://schemas.openxmlformats.org/officeDocument/2006/relationships/customXml" Target="../ink/ink460.xml"/><Relationship Id="rId133" Type="http://schemas.openxmlformats.org/officeDocument/2006/relationships/image" Target="../media/image451.png"/><Relationship Id="rId154" Type="http://schemas.openxmlformats.org/officeDocument/2006/relationships/customXml" Target="../ink/ink481.xml"/><Relationship Id="rId175" Type="http://schemas.openxmlformats.org/officeDocument/2006/relationships/customXml" Target="../ink/ink492.xml"/><Relationship Id="rId196" Type="http://schemas.openxmlformats.org/officeDocument/2006/relationships/image" Target="../media/image481.png"/><Relationship Id="rId16" Type="http://schemas.openxmlformats.org/officeDocument/2006/relationships/customXml" Target="../ink/ink412.xml"/><Relationship Id="rId37" Type="http://schemas.openxmlformats.org/officeDocument/2006/relationships/image" Target="../media/image404.png"/><Relationship Id="rId58" Type="http://schemas.openxmlformats.org/officeDocument/2006/relationships/customXml" Target="../ink/ink433.xml"/><Relationship Id="rId79" Type="http://schemas.openxmlformats.org/officeDocument/2006/relationships/image" Target="../media/image425.png"/><Relationship Id="rId102" Type="http://schemas.openxmlformats.org/officeDocument/2006/relationships/customXml" Target="../ink/ink455.xml"/><Relationship Id="rId123" Type="http://schemas.openxmlformats.org/officeDocument/2006/relationships/image" Target="../media/image446.png"/><Relationship Id="rId144" Type="http://schemas.openxmlformats.org/officeDocument/2006/relationships/customXml" Target="../ink/ink476.xml"/><Relationship Id="rId90" Type="http://schemas.openxmlformats.org/officeDocument/2006/relationships/customXml" Target="../ink/ink449.xml"/><Relationship Id="rId165" Type="http://schemas.openxmlformats.org/officeDocument/2006/relationships/customXml" Target="../ink/ink487.xml"/><Relationship Id="rId186" Type="http://schemas.openxmlformats.org/officeDocument/2006/relationships/customXml" Target="../ink/ink498.xml"/><Relationship Id="rId27" Type="http://schemas.openxmlformats.org/officeDocument/2006/relationships/image" Target="../media/image399.png"/><Relationship Id="rId48" Type="http://schemas.openxmlformats.org/officeDocument/2006/relationships/customXml" Target="../ink/ink428.xml"/><Relationship Id="rId69" Type="http://schemas.openxmlformats.org/officeDocument/2006/relationships/image" Target="../media/image420.png"/><Relationship Id="rId113" Type="http://schemas.openxmlformats.org/officeDocument/2006/relationships/image" Target="../media/image441.png"/><Relationship Id="rId134" Type="http://schemas.openxmlformats.org/officeDocument/2006/relationships/customXml" Target="../ink/ink471.xml"/><Relationship Id="rId80" Type="http://schemas.openxmlformats.org/officeDocument/2006/relationships/customXml" Target="../ink/ink444.xml"/><Relationship Id="rId155" Type="http://schemas.openxmlformats.org/officeDocument/2006/relationships/image" Target="../media/image462.png"/><Relationship Id="rId176" Type="http://schemas.openxmlformats.org/officeDocument/2006/relationships/image" Target="../media/image472.png"/><Relationship Id="rId197" Type="http://schemas.openxmlformats.org/officeDocument/2006/relationships/customXml" Target="../ink/ink504.xml"/><Relationship Id="rId17" Type="http://schemas.openxmlformats.org/officeDocument/2006/relationships/image" Target="../media/image394.png"/><Relationship Id="rId38" Type="http://schemas.openxmlformats.org/officeDocument/2006/relationships/customXml" Target="../ink/ink423.xml"/><Relationship Id="rId59" Type="http://schemas.openxmlformats.org/officeDocument/2006/relationships/image" Target="../media/image415.png"/><Relationship Id="rId103" Type="http://schemas.openxmlformats.org/officeDocument/2006/relationships/image" Target="../media/image436.png"/><Relationship Id="rId124" Type="http://schemas.openxmlformats.org/officeDocument/2006/relationships/customXml" Target="../ink/ink466.xml"/><Relationship Id="rId70" Type="http://schemas.openxmlformats.org/officeDocument/2006/relationships/customXml" Target="../ink/ink439.xml"/><Relationship Id="rId91" Type="http://schemas.openxmlformats.org/officeDocument/2006/relationships/image" Target="../media/image60.png"/><Relationship Id="rId145" Type="http://schemas.openxmlformats.org/officeDocument/2006/relationships/image" Target="../media/image457.png"/><Relationship Id="rId166" Type="http://schemas.openxmlformats.org/officeDocument/2006/relationships/image" Target="../media/image467.png"/><Relationship Id="rId187" Type="http://schemas.openxmlformats.org/officeDocument/2006/relationships/image" Target="../media/image477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418.xml"/><Relationship Id="rId49" Type="http://schemas.openxmlformats.org/officeDocument/2006/relationships/image" Target="../media/image410.png"/><Relationship Id="rId114" Type="http://schemas.openxmlformats.org/officeDocument/2006/relationships/customXml" Target="../ink/ink461.xml"/><Relationship Id="rId60" Type="http://schemas.openxmlformats.org/officeDocument/2006/relationships/customXml" Target="../ink/ink434.xml"/><Relationship Id="rId81" Type="http://schemas.openxmlformats.org/officeDocument/2006/relationships/image" Target="../media/image426.png"/><Relationship Id="rId135" Type="http://schemas.openxmlformats.org/officeDocument/2006/relationships/image" Target="../media/image452.png"/><Relationship Id="rId156" Type="http://schemas.openxmlformats.org/officeDocument/2006/relationships/customXml" Target="../ink/ink482.xml"/><Relationship Id="rId177" Type="http://schemas.openxmlformats.org/officeDocument/2006/relationships/customXml" Target="../ink/ink493.xml"/><Relationship Id="rId198" Type="http://schemas.openxmlformats.org/officeDocument/2006/relationships/image" Target="../media/image482.png"/><Relationship Id="rId18" Type="http://schemas.openxmlformats.org/officeDocument/2006/relationships/customXml" Target="../ink/ink413.xml"/><Relationship Id="rId39" Type="http://schemas.openxmlformats.org/officeDocument/2006/relationships/image" Target="../media/image405.png"/><Relationship Id="rId50" Type="http://schemas.openxmlformats.org/officeDocument/2006/relationships/customXml" Target="../ink/ink429.xml"/><Relationship Id="rId104" Type="http://schemas.openxmlformats.org/officeDocument/2006/relationships/customXml" Target="../ink/ink456.xml"/><Relationship Id="rId125" Type="http://schemas.openxmlformats.org/officeDocument/2006/relationships/image" Target="../media/image447.png"/><Relationship Id="rId146" Type="http://schemas.openxmlformats.org/officeDocument/2006/relationships/customXml" Target="../ink/ink477.xml"/><Relationship Id="rId167" Type="http://schemas.openxmlformats.org/officeDocument/2006/relationships/customXml" Target="../ink/ink488.xml"/><Relationship Id="rId188" Type="http://schemas.openxmlformats.org/officeDocument/2006/relationships/customXml" Target="../ink/ink499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36.png"/><Relationship Id="rId299" Type="http://schemas.openxmlformats.org/officeDocument/2006/relationships/customXml" Target="../ink/ink657.xml"/><Relationship Id="rId21" Type="http://schemas.openxmlformats.org/officeDocument/2006/relationships/image" Target="../media/image155.png"/><Relationship Id="rId63" Type="http://schemas.openxmlformats.org/officeDocument/2006/relationships/image" Target="../media/image511.png"/><Relationship Id="rId159" Type="http://schemas.openxmlformats.org/officeDocument/2006/relationships/customXml" Target="../ink/ink586.xml"/><Relationship Id="rId170" Type="http://schemas.openxmlformats.org/officeDocument/2006/relationships/image" Target="../media/image562.png"/><Relationship Id="rId226" Type="http://schemas.openxmlformats.org/officeDocument/2006/relationships/image" Target="../media/image589.png"/><Relationship Id="rId268" Type="http://schemas.openxmlformats.org/officeDocument/2006/relationships/image" Target="../media/image609.png"/><Relationship Id="rId32" Type="http://schemas.openxmlformats.org/officeDocument/2006/relationships/customXml" Target="../ink/ink520.xml"/><Relationship Id="rId74" Type="http://schemas.openxmlformats.org/officeDocument/2006/relationships/image" Target="../media/image516.png"/><Relationship Id="rId128" Type="http://schemas.openxmlformats.org/officeDocument/2006/relationships/image" Target="../media/image541.png"/><Relationship Id="rId5" Type="http://schemas.openxmlformats.org/officeDocument/2006/relationships/image" Target="../media/image484.png"/><Relationship Id="rId181" Type="http://schemas.openxmlformats.org/officeDocument/2006/relationships/customXml" Target="../ink/ink597.xml"/><Relationship Id="rId237" Type="http://schemas.openxmlformats.org/officeDocument/2006/relationships/customXml" Target="../ink/ink625.xml"/><Relationship Id="rId279" Type="http://schemas.openxmlformats.org/officeDocument/2006/relationships/customXml" Target="../ink/ink647.xml"/><Relationship Id="rId43" Type="http://schemas.openxmlformats.org/officeDocument/2006/relationships/image" Target="../media/image501.png"/><Relationship Id="rId139" Type="http://schemas.openxmlformats.org/officeDocument/2006/relationships/customXml" Target="../ink/ink576.xml"/><Relationship Id="rId290" Type="http://schemas.openxmlformats.org/officeDocument/2006/relationships/image" Target="../media/image620.png"/><Relationship Id="rId304" Type="http://schemas.openxmlformats.org/officeDocument/2006/relationships/image" Target="../media/image627.png"/><Relationship Id="rId85" Type="http://schemas.openxmlformats.org/officeDocument/2006/relationships/image" Target="../media/image521.png"/><Relationship Id="rId150" Type="http://schemas.openxmlformats.org/officeDocument/2006/relationships/image" Target="../media/image552.png"/><Relationship Id="rId192" Type="http://schemas.openxmlformats.org/officeDocument/2006/relationships/image" Target="../media/image573.png"/><Relationship Id="rId206" Type="http://schemas.openxmlformats.org/officeDocument/2006/relationships/image" Target="../media/image580.png"/><Relationship Id="rId248" Type="http://schemas.openxmlformats.org/officeDocument/2006/relationships/customXml" Target="../ink/ink631.xml"/><Relationship Id="rId12" Type="http://schemas.openxmlformats.org/officeDocument/2006/relationships/customXml" Target="../ink/ink510.xml"/><Relationship Id="rId108" Type="http://schemas.openxmlformats.org/officeDocument/2006/relationships/customXml" Target="../ink/ink560.xml"/><Relationship Id="rId315" Type="http://schemas.openxmlformats.org/officeDocument/2006/relationships/customXml" Target="../ink/ink666.xml"/><Relationship Id="rId54" Type="http://schemas.openxmlformats.org/officeDocument/2006/relationships/customXml" Target="../ink/ink531.xml"/><Relationship Id="rId96" Type="http://schemas.openxmlformats.org/officeDocument/2006/relationships/image" Target="../media/image526.png"/><Relationship Id="rId161" Type="http://schemas.openxmlformats.org/officeDocument/2006/relationships/customXml" Target="../ink/ink587.xml"/><Relationship Id="rId217" Type="http://schemas.openxmlformats.org/officeDocument/2006/relationships/customXml" Target="../ink/ink615.xml"/><Relationship Id="rId259" Type="http://schemas.openxmlformats.org/officeDocument/2006/relationships/customXml" Target="../ink/ink637.xml"/><Relationship Id="rId23" Type="http://schemas.openxmlformats.org/officeDocument/2006/relationships/image" Target="../media/image492.png"/><Relationship Id="rId119" Type="http://schemas.openxmlformats.org/officeDocument/2006/relationships/image" Target="../media/image537.png"/><Relationship Id="rId270" Type="http://schemas.openxmlformats.org/officeDocument/2006/relationships/image" Target="../media/image610.png"/><Relationship Id="rId65" Type="http://schemas.openxmlformats.org/officeDocument/2006/relationships/customXml" Target="../ink/ink537.xml"/><Relationship Id="rId130" Type="http://schemas.openxmlformats.org/officeDocument/2006/relationships/image" Target="../media/image542.png"/><Relationship Id="rId172" Type="http://schemas.openxmlformats.org/officeDocument/2006/relationships/image" Target="../media/image563.png"/><Relationship Id="rId228" Type="http://schemas.openxmlformats.org/officeDocument/2006/relationships/image" Target="../media/image590.png"/><Relationship Id="rId281" Type="http://schemas.openxmlformats.org/officeDocument/2006/relationships/customXml" Target="../ink/ink648.xml"/><Relationship Id="rId34" Type="http://schemas.openxmlformats.org/officeDocument/2006/relationships/customXml" Target="../ink/ink521.xml"/><Relationship Id="rId55" Type="http://schemas.openxmlformats.org/officeDocument/2006/relationships/image" Target="../media/image507.png"/><Relationship Id="rId76" Type="http://schemas.openxmlformats.org/officeDocument/2006/relationships/image" Target="../media/image517.png"/><Relationship Id="rId97" Type="http://schemas.openxmlformats.org/officeDocument/2006/relationships/customXml" Target="../ink/ink554.xml"/><Relationship Id="rId120" Type="http://schemas.openxmlformats.org/officeDocument/2006/relationships/customXml" Target="../ink/ink566.xml"/><Relationship Id="rId141" Type="http://schemas.openxmlformats.org/officeDocument/2006/relationships/customXml" Target="../ink/ink577.xml"/><Relationship Id="rId7" Type="http://schemas.openxmlformats.org/officeDocument/2006/relationships/image" Target="../media/image485.png"/><Relationship Id="rId162" Type="http://schemas.openxmlformats.org/officeDocument/2006/relationships/image" Target="../media/image558.png"/><Relationship Id="rId183" Type="http://schemas.openxmlformats.org/officeDocument/2006/relationships/customXml" Target="../ink/ink598.xml"/><Relationship Id="rId218" Type="http://schemas.openxmlformats.org/officeDocument/2006/relationships/image" Target="../media/image585.png"/><Relationship Id="rId239" Type="http://schemas.openxmlformats.org/officeDocument/2006/relationships/image" Target="../media/image595.png"/><Relationship Id="rId250" Type="http://schemas.openxmlformats.org/officeDocument/2006/relationships/customXml" Target="../ink/ink632.xml"/><Relationship Id="rId271" Type="http://schemas.openxmlformats.org/officeDocument/2006/relationships/customXml" Target="../ink/ink643.xml"/><Relationship Id="rId292" Type="http://schemas.openxmlformats.org/officeDocument/2006/relationships/image" Target="../media/image621.png"/><Relationship Id="rId306" Type="http://schemas.openxmlformats.org/officeDocument/2006/relationships/customXml" Target="../ink/ink661.xml"/><Relationship Id="rId24" Type="http://schemas.openxmlformats.org/officeDocument/2006/relationships/customXml" Target="../ink/ink516.xml"/><Relationship Id="rId45" Type="http://schemas.openxmlformats.org/officeDocument/2006/relationships/image" Target="../media/image502.png"/><Relationship Id="rId66" Type="http://schemas.openxmlformats.org/officeDocument/2006/relationships/image" Target="../media/image512.png"/><Relationship Id="rId87" Type="http://schemas.openxmlformats.org/officeDocument/2006/relationships/customXml" Target="../ink/ink549.xml"/><Relationship Id="rId110" Type="http://schemas.openxmlformats.org/officeDocument/2006/relationships/customXml" Target="../ink/ink561.xml"/><Relationship Id="rId131" Type="http://schemas.openxmlformats.org/officeDocument/2006/relationships/customXml" Target="../ink/ink572.xml"/><Relationship Id="rId152" Type="http://schemas.openxmlformats.org/officeDocument/2006/relationships/image" Target="../media/image553.png"/><Relationship Id="rId173" Type="http://schemas.openxmlformats.org/officeDocument/2006/relationships/customXml" Target="../ink/ink593.xml"/><Relationship Id="rId194" Type="http://schemas.openxmlformats.org/officeDocument/2006/relationships/image" Target="../media/image574.png"/><Relationship Id="rId208" Type="http://schemas.openxmlformats.org/officeDocument/2006/relationships/image" Target="../media/image581.png"/><Relationship Id="rId229" Type="http://schemas.openxmlformats.org/officeDocument/2006/relationships/customXml" Target="../ink/ink621.xml"/><Relationship Id="rId240" Type="http://schemas.openxmlformats.org/officeDocument/2006/relationships/customXml" Target="../ink/ink627.xml"/><Relationship Id="rId261" Type="http://schemas.openxmlformats.org/officeDocument/2006/relationships/customXml" Target="../ink/ink638.xml"/><Relationship Id="rId14" Type="http://schemas.openxmlformats.org/officeDocument/2006/relationships/customXml" Target="../ink/ink511.xml"/><Relationship Id="rId35" Type="http://schemas.openxmlformats.org/officeDocument/2006/relationships/image" Target="../media/image497.png"/><Relationship Id="rId56" Type="http://schemas.openxmlformats.org/officeDocument/2006/relationships/customXml" Target="../ink/ink532.xml"/><Relationship Id="rId77" Type="http://schemas.openxmlformats.org/officeDocument/2006/relationships/customXml" Target="../ink/ink543.xml"/><Relationship Id="rId100" Type="http://schemas.openxmlformats.org/officeDocument/2006/relationships/image" Target="../media/image528.png"/><Relationship Id="rId282" Type="http://schemas.openxmlformats.org/officeDocument/2006/relationships/image" Target="../media/image616.png"/><Relationship Id="rId317" Type="http://schemas.openxmlformats.org/officeDocument/2006/relationships/customXml" Target="../ink/ink667.xml"/><Relationship Id="rId8" Type="http://schemas.openxmlformats.org/officeDocument/2006/relationships/customXml" Target="../ink/ink508.xml"/><Relationship Id="rId98" Type="http://schemas.openxmlformats.org/officeDocument/2006/relationships/image" Target="../media/image527.png"/><Relationship Id="rId121" Type="http://schemas.openxmlformats.org/officeDocument/2006/relationships/image" Target="../media/image538.png"/><Relationship Id="rId142" Type="http://schemas.openxmlformats.org/officeDocument/2006/relationships/image" Target="../media/image548.png"/><Relationship Id="rId163" Type="http://schemas.openxmlformats.org/officeDocument/2006/relationships/customXml" Target="../ink/ink588.xml"/><Relationship Id="rId184" Type="http://schemas.openxmlformats.org/officeDocument/2006/relationships/image" Target="../media/image569.png"/><Relationship Id="rId219" Type="http://schemas.openxmlformats.org/officeDocument/2006/relationships/customXml" Target="../ink/ink616.xml"/><Relationship Id="rId230" Type="http://schemas.openxmlformats.org/officeDocument/2006/relationships/image" Target="../media/image591.png"/><Relationship Id="rId251" Type="http://schemas.openxmlformats.org/officeDocument/2006/relationships/image" Target="../media/image601.png"/><Relationship Id="rId25" Type="http://schemas.openxmlformats.org/officeDocument/2006/relationships/image" Target="../media/image493.png"/><Relationship Id="rId46" Type="http://schemas.openxmlformats.org/officeDocument/2006/relationships/customXml" Target="../ink/ink527.xml"/><Relationship Id="rId67" Type="http://schemas.openxmlformats.org/officeDocument/2006/relationships/customXml" Target="../ink/ink538.xml"/><Relationship Id="rId272" Type="http://schemas.openxmlformats.org/officeDocument/2006/relationships/image" Target="../media/image611.png"/><Relationship Id="rId293" Type="http://schemas.openxmlformats.org/officeDocument/2006/relationships/customXml" Target="../ink/ink654.xml"/><Relationship Id="rId307" Type="http://schemas.openxmlformats.org/officeDocument/2006/relationships/image" Target="../media/image628.png"/><Relationship Id="rId88" Type="http://schemas.openxmlformats.org/officeDocument/2006/relationships/image" Target="../media/image522.png"/><Relationship Id="rId111" Type="http://schemas.openxmlformats.org/officeDocument/2006/relationships/image" Target="../media/image533.png"/><Relationship Id="rId132" Type="http://schemas.openxmlformats.org/officeDocument/2006/relationships/image" Target="../media/image543.png"/><Relationship Id="rId153" Type="http://schemas.openxmlformats.org/officeDocument/2006/relationships/customXml" Target="../ink/ink583.xml"/><Relationship Id="rId174" Type="http://schemas.openxmlformats.org/officeDocument/2006/relationships/image" Target="../media/image564.png"/><Relationship Id="rId195" Type="http://schemas.openxmlformats.org/officeDocument/2006/relationships/customXml" Target="../ink/ink604.xml"/><Relationship Id="rId209" Type="http://schemas.openxmlformats.org/officeDocument/2006/relationships/customXml" Target="../ink/ink611.xml"/><Relationship Id="rId220" Type="http://schemas.openxmlformats.org/officeDocument/2006/relationships/image" Target="../media/image586.png"/><Relationship Id="rId241" Type="http://schemas.openxmlformats.org/officeDocument/2006/relationships/image" Target="../media/image596.png"/><Relationship Id="rId15" Type="http://schemas.openxmlformats.org/officeDocument/2006/relationships/image" Target="../media/image489.png"/><Relationship Id="rId36" Type="http://schemas.openxmlformats.org/officeDocument/2006/relationships/customXml" Target="../ink/ink522.xml"/><Relationship Id="rId57" Type="http://schemas.openxmlformats.org/officeDocument/2006/relationships/image" Target="../media/image508.png"/><Relationship Id="rId262" Type="http://schemas.openxmlformats.org/officeDocument/2006/relationships/image" Target="../media/image606.png"/><Relationship Id="rId283" Type="http://schemas.openxmlformats.org/officeDocument/2006/relationships/customXml" Target="../ink/ink649.xml"/><Relationship Id="rId318" Type="http://schemas.openxmlformats.org/officeDocument/2006/relationships/customXml" Target="../ink/ink668.xml"/><Relationship Id="rId78" Type="http://schemas.openxmlformats.org/officeDocument/2006/relationships/customXml" Target="../ink/ink544.xml"/><Relationship Id="rId99" Type="http://schemas.openxmlformats.org/officeDocument/2006/relationships/customXml" Target="../ink/ink555.xml"/><Relationship Id="rId101" Type="http://schemas.openxmlformats.org/officeDocument/2006/relationships/customXml" Target="../ink/ink556.xml"/><Relationship Id="rId122" Type="http://schemas.openxmlformats.org/officeDocument/2006/relationships/customXml" Target="../ink/ink567.xml"/><Relationship Id="rId143" Type="http://schemas.openxmlformats.org/officeDocument/2006/relationships/customXml" Target="../ink/ink578.xml"/><Relationship Id="rId164" Type="http://schemas.openxmlformats.org/officeDocument/2006/relationships/image" Target="../media/image559.png"/><Relationship Id="rId185" Type="http://schemas.openxmlformats.org/officeDocument/2006/relationships/customXml" Target="../ink/ink599.xml"/><Relationship Id="rId9" Type="http://schemas.openxmlformats.org/officeDocument/2006/relationships/image" Target="../media/image486.png"/><Relationship Id="rId210" Type="http://schemas.openxmlformats.org/officeDocument/2006/relationships/image" Target="../media/image582.png"/><Relationship Id="rId26" Type="http://schemas.openxmlformats.org/officeDocument/2006/relationships/customXml" Target="../ink/ink517.xml"/><Relationship Id="rId231" Type="http://schemas.openxmlformats.org/officeDocument/2006/relationships/customXml" Target="../ink/ink622.xml"/><Relationship Id="rId252" Type="http://schemas.openxmlformats.org/officeDocument/2006/relationships/customXml" Target="../ink/ink633.xml"/><Relationship Id="rId273" Type="http://schemas.openxmlformats.org/officeDocument/2006/relationships/customXml" Target="../ink/ink644.xml"/><Relationship Id="rId294" Type="http://schemas.openxmlformats.org/officeDocument/2006/relationships/image" Target="../media/image622.png"/><Relationship Id="rId308" Type="http://schemas.openxmlformats.org/officeDocument/2006/relationships/customXml" Target="../ink/ink662.xml"/><Relationship Id="rId47" Type="http://schemas.openxmlformats.org/officeDocument/2006/relationships/image" Target="../media/image503.png"/><Relationship Id="rId68" Type="http://schemas.openxmlformats.org/officeDocument/2006/relationships/image" Target="../media/image513.png"/><Relationship Id="rId89" Type="http://schemas.openxmlformats.org/officeDocument/2006/relationships/customXml" Target="../ink/ink550.xml"/><Relationship Id="rId112" Type="http://schemas.openxmlformats.org/officeDocument/2006/relationships/customXml" Target="../ink/ink562.xml"/><Relationship Id="rId133" Type="http://schemas.openxmlformats.org/officeDocument/2006/relationships/customXml" Target="../ink/ink573.xml"/><Relationship Id="rId154" Type="http://schemas.openxmlformats.org/officeDocument/2006/relationships/image" Target="../media/image554.png"/><Relationship Id="rId175" Type="http://schemas.openxmlformats.org/officeDocument/2006/relationships/customXml" Target="../ink/ink594.xml"/><Relationship Id="rId196" Type="http://schemas.openxmlformats.org/officeDocument/2006/relationships/image" Target="../media/image575.png"/><Relationship Id="rId200" Type="http://schemas.openxmlformats.org/officeDocument/2006/relationships/image" Target="../media/image577.png"/><Relationship Id="rId16" Type="http://schemas.openxmlformats.org/officeDocument/2006/relationships/customXml" Target="../ink/ink512.xml"/><Relationship Id="rId221" Type="http://schemas.openxmlformats.org/officeDocument/2006/relationships/customXml" Target="../ink/ink617.xml"/><Relationship Id="rId242" Type="http://schemas.openxmlformats.org/officeDocument/2006/relationships/customXml" Target="../ink/ink628.xml"/><Relationship Id="rId263" Type="http://schemas.openxmlformats.org/officeDocument/2006/relationships/customXml" Target="../ink/ink639.xml"/><Relationship Id="rId284" Type="http://schemas.openxmlformats.org/officeDocument/2006/relationships/image" Target="../media/image617.png"/><Relationship Id="rId319" Type="http://schemas.openxmlformats.org/officeDocument/2006/relationships/image" Target="../media/image633.png"/><Relationship Id="rId37" Type="http://schemas.openxmlformats.org/officeDocument/2006/relationships/image" Target="../media/image498.png"/><Relationship Id="rId58" Type="http://schemas.openxmlformats.org/officeDocument/2006/relationships/customXml" Target="../ink/ink533.xml"/><Relationship Id="rId79" Type="http://schemas.openxmlformats.org/officeDocument/2006/relationships/image" Target="../media/image518.png"/><Relationship Id="rId102" Type="http://schemas.openxmlformats.org/officeDocument/2006/relationships/image" Target="../media/image529.png"/><Relationship Id="rId123" Type="http://schemas.openxmlformats.org/officeDocument/2006/relationships/customXml" Target="../ink/ink568.xml"/><Relationship Id="rId144" Type="http://schemas.openxmlformats.org/officeDocument/2006/relationships/image" Target="../media/image549.png"/><Relationship Id="rId90" Type="http://schemas.openxmlformats.org/officeDocument/2006/relationships/image" Target="../media/image523.png"/><Relationship Id="rId165" Type="http://schemas.openxmlformats.org/officeDocument/2006/relationships/customXml" Target="../ink/ink589.xml"/><Relationship Id="rId186" Type="http://schemas.openxmlformats.org/officeDocument/2006/relationships/image" Target="../media/image570.png"/><Relationship Id="rId211" Type="http://schemas.openxmlformats.org/officeDocument/2006/relationships/customXml" Target="../ink/ink612.xml"/><Relationship Id="rId232" Type="http://schemas.openxmlformats.org/officeDocument/2006/relationships/image" Target="../media/image592.png"/><Relationship Id="rId253" Type="http://schemas.openxmlformats.org/officeDocument/2006/relationships/image" Target="../media/image602.png"/><Relationship Id="rId274" Type="http://schemas.openxmlformats.org/officeDocument/2006/relationships/image" Target="../media/image612.png"/><Relationship Id="rId295" Type="http://schemas.openxmlformats.org/officeDocument/2006/relationships/customXml" Target="../ink/ink655.xml"/><Relationship Id="rId309" Type="http://schemas.openxmlformats.org/officeDocument/2006/relationships/image" Target="../media/image629.png"/><Relationship Id="rId27" Type="http://schemas.openxmlformats.org/officeDocument/2006/relationships/image" Target="../media/image494.png"/><Relationship Id="rId48" Type="http://schemas.openxmlformats.org/officeDocument/2006/relationships/customXml" Target="../ink/ink528.xml"/><Relationship Id="rId69" Type="http://schemas.openxmlformats.org/officeDocument/2006/relationships/customXml" Target="../ink/ink539.xml"/><Relationship Id="rId113" Type="http://schemas.openxmlformats.org/officeDocument/2006/relationships/image" Target="../media/image534.png"/><Relationship Id="rId134" Type="http://schemas.openxmlformats.org/officeDocument/2006/relationships/image" Target="../media/image544.png"/><Relationship Id="rId320" Type="http://schemas.openxmlformats.org/officeDocument/2006/relationships/customXml" Target="../ink/ink669.xml"/><Relationship Id="rId80" Type="http://schemas.openxmlformats.org/officeDocument/2006/relationships/customXml" Target="../ink/ink545.xml"/><Relationship Id="rId155" Type="http://schemas.openxmlformats.org/officeDocument/2006/relationships/customXml" Target="../ink/ink584.xml"/><Relationship Id="rId176" Type="http://schemas.openxmlformats.org/officeDocument/2006/relationships/image" Target="../media/image565.png"/><Relationship Id="rId197" Type="http://schemas.openxmlformats.org/officeDocument/2006/relationships/customXml" Target="../ink/ink605.xml"/><Relationship Id="rId201" Type="http://schemas.openxmlformats.org/officeDocument/2006/relationships/customXml" Target="../ink/ink607.xml"/><Relationship Id="rId222" Type="http://schemas.openxmlformats.org/officeDocument/2006/relationships/image" Target="../media/image587.png"/><Relationship Id="rId243" Type="http://schemas.openxmlformats.org/officeDocument/2006/relationships/image" Target="../media/image597.png"/><Relationship Id="rId264" Type="http://schemas.openxmlformats.org/officeDocument/2006/relationships/image" Target="../media/image607.png"/><Relationship Id="rId285" Type="http://schemas.openxmlformats.org/officeDocument/2006/relationships/customXml" Target="../ink/ink650.xml"/><Relationship Id="rId17" Type="http://schemas.openxmlformats.org/officeDocument/2006/relationships/image" Target="../media/image490.png"/><Relationship Id="rId38" Type="http://schemas.openxmlformats.org/officeDocument/2006/relationships/customXml" Target="../ink/ink523.xml"/><Relationship Id="rId59" Type="http://schemas.openxmlformats.org/officeDocument/2006/relationships/image" Target="../media/image509.png"/><Relationship Id="rId103" Type="http://schemas.openxmlformats.org/officeDocument/2006/relationships/customXml" Target="../ink/ink557.xml"/><Relationship Id="rId124" Type="http://schemas.openxmlformats.org/officeDocument/2006/relationships/image" Target="../media/image539.png"/><Relationship Id="rId310" Type="http://schemas.openxmlformats.org/officeDocument/2006/relationships/customXml" Target="../ink/ink663.xml"/><Relationship Id="rId70" Type="http://schemas.openxmlformats.org/officeDocument/2006/relationships/image" Target="../media/image514.png"/><Relationship Id="rId91" Type="http://schemas.openxmlformats.org/officeDocument/2006/relationships/customXml" Target="../ink/ink551.xml"/><Relationship Id="rId145" Type="http://schemas.openxmlformats.org/officeDocument/2006/relationships/customXml" Target="../ink/ink579.xml"/><Relationship Id="rId166" Type="http://schemas.openxmlformats.org/officeDocument/2006/relationships/image" Target="../media/image560.png"/><Relationship Id="rId187" Type="http://schemas.openxmlformats.org/officeDocument/2006/relationships/customXml" Target="../ink/ink600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92.png"/><Relationship Id="rId233" Type="http://schemas.openxmlformats.org/officeDocument/2006/relationships/customXml" Target="../ink/ink623.xml"/><Relationship Id="rId254" Type="http://schemas.openxmlformats.org/officeDocument/2006/relationships/customXml" Target="../ink/ink634.xml"/><Relationship Id="rId28" Type="http://schemas.openxmlformats.org/officeDocument/2006/relationships/customXml" Target="../ink/ink518.xml"/><Relationship Id="rId49" Type="http://schemas.openxmlformats.org/officeDocument/2006/relationships/image" Target="../media/image504.png"/><Relationship Id="rId114" Type="http://schemas.openxmlformats.org/officeDocument/2006/relationships/customXml" Target="../ink/ink563.xml"/><Relationship Id="rId275" Type="http://schemas.openxmlformats.org/officeDocument/2006/relationships/customXml" Target="../ink/ink645.xml"/><Relationship Id="rId296" Type="http://schemas.openxmlformats.org/officeDocument/2006/relationships/image" Target="../media/image623.png"/><Relationship Id="rId300" Type="http://schemas.openxmlformats.org/officeDocument/2006/relationships/image" Target="../media/image625.png"/><Relationship Id="rId60" Type="http://schemas.openxmlformats.org/officeDocument/2006/relationships/customXml" Target="../ink/ink534.xml"/><Relationship Id="rId81" Type="http://schemas.openxmlformats.org/officeDocument/2006/relationships/image" Target="../media/image519.png"/><Relationship Id="rId135" Type="http://schemas.openxmlformats.org/officeDocument/2006/relationships/customXml" Target="../ink/ink574.xml"/><Relationship Id="rId156" Type="http://schemas.openxmlformats.org/officeDocument/2006/relationships/image" Target="../media/image555.png"/><Relationship Id="rId177" Type="http://schemas.openxmlformats.org/officeDocument/2006/relationships/customXml" Target="../ink/ink595.xml"/><Relationship Id="rId198" Type="http://schemas.openxmlformats.org/officeDocument/2006/relationships/image" Target="../media/image576.png"/><Relationship Id="rId321" Type="http://schemas.openxmlformats.org/officeDocument/2006/relationships/image" Target="../media/image634.png"/><Relationship Id="rId202" Type="http://schemas.openxmlformats.org/officeDocument/2006/relationships/image" Target="../media/image578.png"/><Relationship Id="rId223" Type="http://schemas.openxmlformats.org/officeDocument/2006/relationships/customXml" Target="../ink/ink618.xml"/><Relationship Id="rId244" Type="http://schemas.openxmlformats.org/officeDocument/2006/relationships/customXml" Target="../ink/ink629.xml"/><Relationship Id="rId18" Type="http://schemas.openxmlformats.org/officeDocument/2006/relationships/customXml" Target="../ink/ink513.xml"/><Relationship Id="rId39" Type="http://schemas.openxmlformats.org/officeDocument/2006/relationships/image" Target="../media/image499.png"/><Relationship Id="rId265" Type="http://schemas.openxmlformats.org/officeDocument/2006/relationships/customXml" Target="../ink/ink640.xml"/><Relationship Id="rId286" Type="http://schemas.openxmlformats.org/officeDocument/2006/relationships/image" Target="../media/image618.png"/><Relationship Id="rId50" Type="http://schemas.openxmlformats.org/officeDocument/2006/relationships/customXml" Target="../ink/ink529.xml"/><Relationship Id="rId104" Type="http://schemas.openxmlformats.org/officeDocument/2006/relationships/image" Target="../media/image530.png"/><Relationship Id="rId125" Type="http://schemas.openxmlformats.org/officeDocument/2006/relationships/customXml" Target="../ink/ink569.xml"/><Relationship Id="rId146" Type="http://schemas.openxmlformats.org/officeDocument/2006/relationships/image" Target="../media/image550.png"/><Relationship Id="rId167" Type="http://schemas.openxmlformats.org/officeDocument/2006/relationships/customXml" Target="../ink/ink590.xml"/><Relationship Id="rId188" Type="http://schemas.openxmlformats.org/officeDocument/2006/relationships/image" Target="../media/image571.png"/><Relationship Id="rId311" Type="http://schemas.openxmlformats.org/officeDocument/2006/relationships/customXml" Target="../ink/ink664.xml"/><Relationship Id="rId71" Type="http://schemas.openxmlformats.org/officeDocument/2006/relationships/customXml" Target="../ink/ink540.xml"/><Relationship Id="rId92" Type="http://schemas.openxmlformats.org/officeDocument/2006/relationships/image" Target="../media/image524.png"/><Relationship Id="rId213" Type="http://schemas.openxmlformats.org/officeDocument/2006/relationships/customXml" Target="../ink/ink613.xml"/><Relationship Id="rId234" Type="http://schemas.openxmlformats.org/officeDocument/2006/relationships/image" Target="../media/image593.png"/><Relationship Id="rId2" Type="http://schemas.openxmlformats.org/officeDocument/2006/relationships/customXml" Target="../ink/ink505.xml"/><Relationship Id="rId29" Type="http://schemas.openxmlformats.org/officeDocument/2006/relationships/image" Target="../media/image495.png"/><Relationship Id="rId255" Type="http://schemas.openxmlformats.org/officeDocument/2006/relationships/customXml" Target="../ink/ink635.xml"/><Relationship Id="rId276" Type="http://schemas.openxmlformats.org/officeDocument/2006/relationships/image" Target="../media/image613.png"/><Relationship Id="rId297" Type="http://schemas.openxmlformats.org/officeDocument/2006/relationships/customXml" Target="../ink/ink656.xml"/><Relationship Id="rId40" Type="http://schemas.openxmlformats.org/officeDocument/2006/relationships/customXml" Target="../ink/ink524.xml"/><Relationship Id="rId115" Type="http://schemas.openxmlformats.org/officeDocument/2006/relationships/image" Target="../media/image535.png"/><Relationship Id="rId136" Type="http://schemas.openxmlformats.org/officeDocument/2006/relationships/image" Target="../media/image545.png"/><Relationship Id="rId157" Type="http://schemas.openxmlformats.org/officeDocument/2006/relationships/customXml" Target="../ink/ink585.xml"/><Relationship Id="rId178" Type="http://schemas.openxmlformats.org/officeDocument/2006/relationships/image" Target="../media/image566.png"/><Relationship Id="rId301" Type="http://schemas.openxmlformats.org/officeDocument/2006/relationships/customXml" Target="../ink/ink658.xml"/><Relationship Id="rId61" Type="http://schemas.openxmlformats.org/officeDocument/2006/relationships/image" Target="../media/image510.png"/><Relationship Id="rId82" Type="http://schemas.openxmlformats.org/officeDocument/2006/relationships/customXml" Target="../ink/ink546.xml"/><Relationship Id="rId199" Type="http://schemas.openxmlformats.org/officeDocument/2006/relationships/customXml" Target="../ink/ink606.xml"/><Relationship Id="rId203" Type="http://schemas.openxmlformats.org/officeDocument/2006/relationships/customXml" Target="../ink/ink608.xml"/><Relationship Id="rId19" Type="http://schemas.openxmlformats.org/officeDocument/2006/relationships/image" Target="../media/image491.png"/><Relationship Id="rId224" Type="http://schemas.openxmlformats.org/officeDocument/2006/relationships/image" Target="../media/image588.png"/><Relationship Id="rId245" Type="http://schemas.openxmlformats.org/officeDocument/2006/relationships/image" Target="../media/image598.png"/><Relationship Id="rId266" Type="http://schemas.openxmlformats.org/officeDocument/2006/relationships/image" Target="../media/image608.png"/><Relationship Id="rId287" Type="http://schemas.openxmlformats.org/officeDocument/2006/relationships/customXml" Target="../ink/ink651.xml"/><Relationship Id="rId30" Type="http://schemas.openxmlformats.org/officeDocument/2006/relationships/customXml" Target="../ink/ink519.xml"/><Relationship Id="rId105" Type="http://schemas.openxmlformats.org/officeDocument/2006/relationships/customXml" Target="../ink/ink558.xml"/><Relationship Id="rId126" Type="http://schemas.openxmlformats.org/officeDocument/2006/relationships/image" Target="../media/image540.png"/><Relationship Id="rId147" Type="http://schemas.openxmlformats.org/officeDocument/2006/relationships/customXml" Target="../ink/ink580.xml"/><Relationship Id="rId168" Type="http://schemas.openxmlformats.org/officeDocument/2006/relationships/image" Target="../media/image561.png"/><Relationship Id="rId312" Type="http://schemas.openxmlformats.org/officeDocument/2006/relationships/image" Target="../media/image630.png"/><Relationship Id="rId51" Type="http://schemas.openxmlformats.org/officeDocument/2006/relationships/image" Target="../media/image505.png"/><Relationship Id="rId72" Type="http://schemas.openxmlformats.org/officeDocument/2006/relationships/image" Target="../media/image515.png"/><Relationship Id="rId93" Type="http://schemas.openxmlformats.org/officeDocument/2006/relationships/customXml" Target="../ink/ink552.xml"/><Relationship Id="rId189" Type="http://schemas.openxmlformats.org/officeDocument/2006/relationships/customXml" Target="../ink/ink601.xml"/><Relationship Id="rId3" Type="http://schemas.openxmlformats.org/officeDocument/2006/relationships/image" Target="../media/image483.png"/><Relationship Id="rId214" Type="http://schemas.openxmlformats.org/officeDocument/2006/relationships/image" Target="../media/image583.png"/><Relationship Id="rId235" Type="http://schemas.openxmlformats.org/officeDocument/2006/relationships/customXml" Target="../ink/ink624.xml"/><Relationship Id="rId256" Type="http://schemas.openxmlformats.org/officeDocument/2006/relationships/image" Target="../media/image603.png"/><Relationship Id="rId277" Type="http://schemas.openxmlformats.org/officeDocument/2006/relationships/customXml" Target="../ink/ink646.xml"/><Relationship Id="rId298" Type="http://schemas.openxmlformats.org/officeDocument/2006/relationships/image" Target="../media/image624.png"/><Relationship Id="rId116" Type="http://schemas.openxmlformats.org/officeDocument/2006/relationships/customXml" Target="../ink/ink564.xml"/><Relationship Id="rId137" Type="http://schemas.openxmlformats.org/officeDocument/2006/relationships/customXml" Target="../ink/ink575.xml"/><Relationship Id="rId158" Type="http://schemas.openxmlformats.org/officeDocument/2006/relationships/image" Target="../media/image556.png"/><Relationship Id="rId302" Type="http://schemas.openxmlformats.org/officeDocument/2006/relationships/image" Target="../media/image626.png"/><Relationship Id="rId20" Type="http://schemas.openxmlformats.org/officeDocument/2006/relationships/customXml" Target="../ink/ink514.xml"/><Relationship Id="rId41" Type="http://schemas.openxmlformats.org/officeDocument/2006/relationships/image" Target="../media/image500.png"/><Relationship Id="rId62" Type="http://schemas.openxmlformats.org/officeDocument/2006/relationships/customXml" Target="../ink/ink535.xml"/><Relationship Id="rId83" Type="http://schemas.openxmlformats.org/officeDocument/2006/relationships/image" Target="../media/image520.png"/><Relationship Id="rId179" Type="http://schemas.openxmlformats.org/officeDocument/2006/relationships/customXml" Target="../ink/ink596.xml"/><Relationship Id="rId190" Type="http://schemas.openxmlformats.org/officeDocument/2006/relationships/image" Target="../media/image572.png"/><Relationship Id="rId204" Type="http://schemas.openxmlformats.org/officeDocument/2006/relationships/image" Target="../media/image579.png"/><Relationship Id="rId225" Type="http://schemas.openxmlformats.org/officeDocument/2006/relationships/customXml" Target="../ink/ink619.xml"/><Relationship Id="rId246" Type="http://schemas.openxmlformats.org/officeDocument/2006/relationships/customXml" Target="../ink/ink630.xml"/><Relationship Id="rId267" Type="http://schemas.openxmlformats.org/officeDocument/2006/relationships/customXml" Target="../ink/ink641.xml"/><Relationship Id="rId288" Type="http://schemas.openxmlformats.org/officeDocument/2006/relationships/image" Target="../media/image619.png"/><Relationship Id="rId106" Type="http://schemas.openxmlformats.org/officeDocument/2006/relationships/image" Target="../media/image531.png"/><Relationship Id="rId127" Type="http://schemas.openxmlformats.org/officeDocument/2006/relationships/customXml" Target="../ink/ink570.xml"/><Relationship Id="rId313" Type="http://schemas.openxmlformats.org/officeDocument/2006/relationships/customXml" Target="../ink/ink665.xml"/><Relationship Id="rId10" Type="http://schemas.openxmlformats.org/officeDocument/2006/relationships/customXml" Target="../ink/ink509.xml"/><Relationship Id="rId31" Type="http://schemas.openxmlformats.org/officeDocument/2006/relationships/image" Target="../media/image60.png"/><Relationship Id="rId52" Type="http://schemas.openxmlformats.org/officeDocument/2006/relationships/customXml" Target="../ink/ink530.xml"/><Relationship Id="rId73" Type="http://schemas.openxmlformats.org/officeDocument/2006/relationships/customXml" Target="../ink/ink541.xml"/><Relationship Id="rId94" Type="http://schemas.openxmlformats.org/officeDocument/2006/relationships/image" Target="../media/image525.png"/><Relationship Id="rId148" Type="http://schemas.openxmlformats.org/officeDocument/2006/relationships/image" Target="../media/image551.png"/><Relationship Id="rId169" Type="http://schemas.openxmlformats.org/officeDocument/2006/relationships/customXml" Target="../ink/ink591.xml"/><Relationship Id="rId4" Type="http://schemas.openxmlformats.org/officeDocument/2006/relationships/customXml" Target="../ink/ink506.xml"/><Relationship Id="rId180" Type="http://schemas.openxmlformats.org/officeDocument/2006/relationships/image" Target="../media/image567.png"/><Relationship Id="rId215" Type="http://schemas.openxmlformats.org/officeDocument/2006/relationships/customXml" Target="../ink/ink614.xml"/><Relationship Id="rId236" Type="http://schemas.openxmlformats.org/officeDocument/2006/relationships/image" Target="../media/image594.png"/><Relationship Id="rId257" Type="http://schemas.openxmlformats.org/officeDocument/2006/relationships/customXml" Target="../ink/ink636.xml"/><Relationship Id="rId278" Type="http://schemas.openxmlformats.org/officeDocument/2006/relationships/image" Target="../media/image614.png"/><Relationship Id="rId303" Type="http://schemas.openxmlformats.org/officeDocument/2006/relationships/customXml" Target="../ink/ink659.xml"/><Relationship Id="rId42" Type="http://schemas.openxmlformats.org/officeDocument/2006/relationships/customXml" Target="../ink/ink525.xml"/><Relationship Id="rId84" Type="http://schemas.openxmlformats.org/officeDocument/2006/relationships/customXml" Target="../ink/ink547.xml"/><Relationship Id="rId138" Type="http://schemas.openxmlformats.org/officeDocument/2006/relationships/image" Target="../media/image546.png"/><Relationship Id="rId191" Type="http://schemas.openxmlformats.org/officeDocument/2006/relationships/customXml" Target="../ink/ink602.xml"/><Relationship Id="rId205" Type="http://schemas.openxmlformats.org/officeDocument/2006/relationships/customXml" Target="../ink/ink609.xml"/><Relationship Id="rId247" Type="http://schemas.openxmlformats.org/officeDocument/2006/relationships/image" Target="../media/image599.png"/><Relationship Id="rId107" Type="http://schemas.openxmlformats.org/officeDocument/2006/relationships/customXml" Target="../ink/ink559.xml"/><Relationship Id="rId289" Type="http://schemas.openxmlformats.org/officeDocument/2006/relationships/customXml" Target="../ink/ink652.xml"/><Relationship Id="rId11" Type="http://schemas.openxmlformats.org/officeDocument/2006/relationships/image" Target="../media/image487.png"/><Relationship Id="rId53" Type="http://schemas.openxmlformats.org/officeDocument/2006/relationships/image" Target="../media/image506.png"/><Relationship Id="rId149" Type="http://schemas.openxmlformats.org/officeDocument/2006/relationships/customXml" Target="../ink/ink581.xml"/><Relationship Id="rId314" Type="http://schemas.openxmlformats.org/officeDocument/2006/relationships/image" Target="../media/image631.png"/><Relationship Id="rId95" Type="http://schemas.openxmlformats.org/officeDocument/2006/relationships/customXml" Target="../ink/ink553.xml"/><Relationship Id="rId160" Type="http://schemas.openxmlformats.org/officeDocument/2006/relationships/image" Target="../media/image557.png"/><Relationship Id="rId216" Type="http://schemas.openxmlformats.org/officeDocument/2006/relationships/image" Target="../media/image584.png"/><Relationship Id="rId258" Type="http://schemas.openxmlformats.org/officeDocument/2006/relationships/image" Target="../media/image604.png"/><Relationship Id="rId22" Type="http://schemas.openxmlformats.org/officeDocument/2006/relationships/customXml" Target="../ink/ink515.xml"/><Relationship Id="rId64" Type="http://schemas.openxmlformats.org/officeDocument/2006/relationships/customXml" Target="../ink/ink536.xml"/><Relationship Id="rId118" Type="http://schemas.openxmlformats.org/officeDocument/2006/relationships/customXml" Target="../ink/ink565.xml"/><Relationship Id="rId171" Type="http://schemas.openxmlformats.org/officeDocument/2006/relationships/customXml" Target="../ink/ink592.xml"/><Relationship Id="rId227" Type="http://schemas.openxmlformats.org/officeDocument/2006/relationships/customXml" Target="../ink/ink620.xml"/><Relationship Id="rId269" Type="http://schemas.openxmlformats.org/officeDocument/2006/relationships/customXml" Target="../ink/ink642.xml"/><Relationship Id="rId33" Type="http://schemas.openxmlformats.org/officeDocument/2006/relationships/image" Target="../media/image496.png"/><Relationship Id="rId129" Type="http://schemas.openxmlformats.org/officeDocument/2006/relationships/customXml" Target="../ink/ink571.xml"/><Relationship Id="rId280" Type="http://schemas.openxmlformats.org/officeDocument/2006/relationships/image" Target="../media/image615.png"/><Relationship Id="rId75" Type="http://schemas.openxmlformats.org/officeDocument/2006/relationships/customXml" Target="../ink/ink542.xml"/><Relationship Id="rId140" Type="http://schemas.openxmlformats.org/officeDocument/2006/relationships/image" Target="../media/image547.png"/><Relationship Id="rId182" Type="http://schemas.openxmlformats.org/officeDocument/2006/relationships/image" Target="../media/image568.png"/><Relationship Id="rId6" Type="http://schemas.openxmlformats.org/officeDocument/2006/relationships/customXml" Target="../ink/ink507.xml"/><Relationship Id="rId238" Type="http://schemas.openxmlformats.org/officeDocument/2006/relationships/customXml" Target="../ink/ink626.xml"/><Relationship Id="rId291" Type="http://schemas.openxmlformats.org/officeDocument/2006/relationships/customXml" Target="../ink/ink653.xml"/><Relationship Id="rId305" Type="http://schemas.openxmlformats.org/officeDocument/2006/relationships/customXml" Target="../ink/ink660.xml"/><Relationship Id="rId44" Type="http://schemas.openxmlformats.org/officeDocument/2006/relationships/customXml" Target="../ink/ink526.xml"/><Relationship Id="rId86" Type="http://schemas.openxmlformats.org/officeDocument/2006/relationships/customXml" Target="../ink/ink548.xml"/><Relationship Id="rId151" Type="http://schemas.openxmlformats.org/officeDocument/2006/relationships/customXml" Target="../ink/ink582.xml"/><Relationship Id="rId193" Type="http://schemas.openxmlformats.org/officeDocument/2006/relationships/customXml" Target="../ink/ink603.xml"/><Relationship Id="rId207" Type="http://schemas.openxmlformats.org/officeDocument/2006/relationships/customXml" Target="../ink/ink610.xml"/><Relationship Id="rId249" Type="http://schemas.openxmlformats.org/officeDocument/2006/relationships/image" Target="../media/image600.png"/><Relationship Id="rId13" Type="http://schemas.openxmlformats.org/officeDocument/2006/relationships/image" Target="../media/image488.png"/><Relationship Id="rId109" Type="http://schemas.openxmlformats.org/officeDocument/2006/relationships/image" Target="../media/image532.png"/><Relationship Id="rId260" Type="http://schemas.openxmlformats.org/officeDocument/2006/relationships/image" Target="../media/image605.png"/><Relationship Id="rId316" Type="http://schemas.openxmlformats.org/officeDocument/2006/relationships/image" Target="../media/image632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7.png"/><Relationship Id="rId21" Type="http://schemas.openxmlformats.org/officeDocument/2006/relationships/image" Target="../media/image644.png"/><Relationship Id="rId42" Type="http://schemas.openxmlformats.org/officeDocument/2006/relationships/customXml" Target="../ink/ink690.xml"/><Relationship Id="rId63" Type="http://schemas.openxmlformats.org/officeDocument/2006/relationships/image" Target="../media/image663.png"/><Relationship Id="rId84" Type="http://schemas.openxmlformats.org/officeDocument/2006/relationships/image" Target="../media/image673.png"/><Relationship Id="rId16" Type="http://schemas.openxmlformats.org/officeDocument/2006/relationships/customXml" Target="../ink/ink677.xml"/><Relationship Id="rId107" Type="http://schemas.openxmlformats.org/officeDocument/2006/relationships/image" Target="../media/image683.png"/><Relationship Id="rId11" Type="http://schemas.openxmlformats.org/officeDocument/2006/relationships/image" Target="../media/image639.png"/><Relationship Id="rId32" Type="http://schemas.openxmlformats.org/officeDocument/2006/relationships/customXml" Target="../ink/ink685.xml"/><Relationship Id="rId37" Type="http://schemas.openxmlformats.org/officeDocument/2006/relationships/image" Target="../media/image652.png"/><Relationship Id="rId53" Type="http://schemas.openxmlformats.org/officeDocument/2006/relationships/image" Target="../media/image659.png"/><Relationship Id="rId58" Type="http://schemas.openxmlformats.org/officeDocument/2006/relationships/customXml" Target="../ink/ink698.xml"/><Relationship Id="rId74" Type="http://schemas.openxmlformats.org/officeDocument/2006/relationships/customXml" Target="../ink/ink706.xml"/><Relationship Id="rId79" Type="http://schemas.openxmlformats.org/officeDocument/2006/relationships/customXml" Target="../ink/ink709.xml"/><Relationship Id="rId102" Type="http://schemas.openxmlformats.org/officeDocument/2006/relationships/customXml" Target="../ink/ink721.xml"/><Relationship Id="rId123" Type="http://schemas.openxmlformats.org/officeDocument/2006/relationships/image" Target="../media/image690.png"/><Relationship Id="rId128" Type="http://schemas.openxmlformats.org/officeDocument/2006/relationships/customXml" Target="../ink/ink734.xml"/><Relationship Id="rId5" Type="http://schemas.openxmlformats.org/officeDocument/2006/relationships/image" Target="../media/image636.png"/><Relationship Id="rId90" Type="http://schemas.openxmlformats.org/officeDocument/2006/relationships/customXml" Target="../ink/ink715.xml"/><Relationship Id="rId95" Type="http://schemas.openxmlformats.org/officeDocument/2006/relationships/image" Target="../media/image678.png"/><Relationship Id="rId22" Type="http://schemas.openxmlformats.org/officeDocument/2006/relationships/customXml" Target="../ink/ink680.xml"/><Relationship Id="rId27" Type="http://schemas.openxmlformats.org/officeDocument/2006/relationships/image" Target="../media/image647.png"/><Relationship Id="rId43" Type="http://schemas.openxmlformats.org/officeDocument/2006/relationships/image" Target="../media/image655.png"/><Relationship Id="rId48" Type="http://schemas.openxmlformats.org/officeDocument/2006/relationships/customXml" Target="../ink/ink693.xml"/><Relationship Id="rId64" Type="http://schemas.openxmlformats.org/officeDocument/2006/relationships/customXml" Target="../ink/ink701.xml"/><Relationship Id="rId69" Type="http://schemas.openxmlformats.org/officeDocument/2006/relationships/image" Target="../media/image666.png"/><Relationship Id="rId113" Type="http://schemas.openxmlformats.org/officeDocument/2006/relationships/image" Target="../media/image686.png"/><Relationship Id="rId118" Type="http://schemas.openxmlformats.org/officeDocument/2006/relationships/customXml" Target="../ink/ink729.xml"/><Relationship Id="rId80" Type="http://schemas.openxmlformats.org/officeDocument/2006/relationships/image" Target="../media/image671.png"/><Relationship Id="rId85" Type="http://schemas.openxmlformats.org/officeDocument/2006/relationships/customXml" Target="../ink/ink712.xml"/><Relationship Id="rId12" Type="http://schemas.openxmlformats.org/officeDocument/2006/relationships/customXml" Target="../ink/ink675.xml"/><Relationship Id="rId17" Type="http://schemas.openxmlformats.org/officeDocument/2006/relationships/image" Target="../media/image642.png"/><Relationship Id="rId33" Type="http://schemas.openxmlformats.org/officeDocument/2006/relationships/image" Target="../media/image650.png"/><Relationship Id="rId38" Type="http://schemas.openxmlformats.org/officeDocument/2006/relationships/customXml" Target="../ink/ink688.xml"/><Relationship Id="rId59" Type="http://schemas.openxmlformats.org/officeDocument/2006/relationships/image" Target="../media/image661.png"/><Relationship Id="rId103" Type="http://schemas.openxmlformats.org/officeDocument/2006/relationships/image" Target="../media/image681.png"/><Relationship Id="rId108" Type="http://schemas.openxmlformats.org/officeDocument/2006/relationships/customXml" Target="../ink/ink724.xml"/><Relationship Id="rId124" Type="http://schemas.openxmlformats.org/officeDocument/2006/relationships/customXml" Target="../ink/ink732.xml"/><Relationship Id="rId129" Type="http://schemas.openxmlformats.org/officeDocument/2006/relationships/image" Target="../media/image693.png"/><Relationship Id="rId54" Type="http://schemas.openxmlformats.org/officeDocument/2006/relationships/customXml" Target="../ink/ink696.xml"/><Relationship Id="rId70" Type="http://schemas.openxmlformats.org/officeDocument/2006/relationships/customXml" Target="../ink/ink704.xml"/><Relationship Id="rId75" Type="http://schemas.openxmlformats.org/officeDocument/2006/relationships/customXml" Target="../ink/ink707.xml"/><Relationship Id="rId91" Type="http://schemas.openxmlformats.org/officeDocument/2006/relationships/image" Target="../media/image676.png"/><Relationship Id="rId96" Type="http://schemas.openxmlformats.org/officeDocument/2006/relationships/customXml" Target="../ink/ink71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72.xml"/><Relationship Id="rId23" Type="http://schemas.openxmlformats.org/officeDocument/2006/relationships/image" Target="../media/image645.png"/><Relationship Id="rId28" Type="http://schemas.openxmlformats.org/officeDocument/2006/relationships/customXml" Target="../ink/ink683.xml"/><Relationship Id="rId49" Type="http://schemas.openxmlformats.org/officeDocument/2006/relationships/image" Target="../media/image657.png"/><Relationship Id="rId114" Type="http://schemas.openxmlformats.org/officeDocument/2006/relationships/customXml" Target="../ink/ink727.xml"/><Relationship Id="rId119" Type="http://schemas.openxmlformats.org/officeDocument/2006/relationships/image" Target="../media/image688.png"/><Relationship Id="rId44" Type="http://schemas.openxmlformats.org/officeDocument/2006/relationships/customXml" Target="../ink/ink691.xml"/><Relationship Id="rId60" Type="http://schemas.openxmlformats.org/officeDocument/2006/relationships/customXml" Target="../ink/ink699.xml"/><Relationship Id="rId65" Type="http://schemas.openxmlformats.org/officeDocument/2006/relationships/image" Target="../media/image664.png"/><Relationship Id="rId81" Type="http://schemas.openxmlformats.org/officeDocument/2006/relationships/customXml" Target="../ink/ink710.xml"/><Relationship Id="rId86" Type="http://schemas.openxmlformats.org/officeDocument/2006/relationships/image" Target="../media/image674.png"/><Relationship Id="rId130" Type="http://schemas.openxmlformats.org/officeDocument/2006/relationships/customXml" Target="../ink/ink735.xml"/><Relationship Id="rId13" Type="http://schemas.openxmlformats.org/officeDocument/2006/relationships/image" Target="../media/image640.png"/><Relationship Id="rId18" Type="http://schemas.openxmlformats.org/officeDocument/2006/relationships/customXml" Target="../ink/ink678.xml"/><Relationship Id="rId39" Type="http://schemas.openxmlformats.org/officeDocument/2006/relationships/image" Target="../media/image653.png"/><Relationship Id="rId109" Type="http://schemas.openxmlformats.org/officeDocument/2006/relationships/image" Target="../media/image684.png"/><Relationship Id="rId34" Type="http://schemas.openxmlformats.org/officeDocument/2006/relationships/customXml" Target="../ink/ink686.xml"/><Relationship Id="rId50" Type="http://schemas.openxmlformats.org/officeDocument/2006/relationships/customXml" Target="../ink/ink694.xml"/><Relationship Id="rId55" Type="http://schemas.openxmlformats.org/officeDocument/2006/relationships/image" Target="../media/image660.png"/><Relationship Id="rId76" Type="http://schemas.openxmlformats.org/officeDocument/2006/relationships/image" Target="../media/image669.png"/><Relationship Id="rId97" Type="http://schemas.openxmlformats.org/officeDocument/2006/relationships/image" Target="../media/image679.png"/><Relationship Id="rId104" Type="http://schemas.openxmlformats.org/officeDocument/2006/relationships/customXml" Target="../ink/ink722.xml"/><Relationship Id="rId120" Type="http://schemas.openxmlformats.org/officeDocument/2006/relationships/customXml" Target="../ink/ink730.xml"/><Relationship Id="rId125" Type="http://schemas.openxmlformats.org/officeDocument/2006/relationships/image" Target="../media/image691.png"/><Relationship Id="rId7" Type="http://schemas.openxmlformats.org/officeDocument/2006/relationships/image" Target="../media/image637.png"/><Relationship Id="rId71" Type="http://schemas.openxmlformats.org/officeDocument/2006/relationships/image" Target="../media/image667.png"/><Relationship Id="rId92" Type="http://schemas.openxmlformats.org/officeDocument/2006/relationships/customXml" Target="../ink/ink716.xml"/><Relationship Id="rId2" Type="http://schemas.openxmlformats.org/officeDocument/2006/relationships/customXml" Target="../ink/ink670.xml"/><Relationship Id="rId29" Type="http://schemas.openxmlformats.org/officeDocument/2006/relationships/image" Target="../media/image648.png"/><Relationship Id="rId24" Type="http://schemas.openxmlformats.org/officeDocument/2006/relationships/customXml" Target="../ink/ink681.xml"/><Relationship Id="rId40" Type="http://schemas.openxmlformats.org/officeDocument/2006/relationships/customXml" Target="../ink/ink689.xml"/><Relationship Id="rId45" Type="http://schemas.openxmlformats.org/officeDocument/2006/relationships/image" Target="../media/image656.png"/><Relationship Id="rId66" Type="http://schemas.openxmlformats.org/officeDocument/2006/relationships/customXml" Target="../ink/ink702.xml"/><Relationship Id="rId87" Type="http://schemas.openxmlformats.org/officeDocument/2006/relationships/customXml" Target="../ink/ink713.xml"/><Relationship Id="rId110" Type="http://schemas.openxmlformats.org/officeDocument/2006/relationships/customXml" Target="../ink/ink725.xml"/><Relationship Id="rId115" Type="http://schemas.openxmlformats.org/officeDocument/2006/relationships/image" Target="../media/image254.png"/><Relationship Id="rId131" Type="http://schemas.openxmlformats.org/officeDocument/2006/relationships/image" Target="../media/image694.png"/><Relationship Id="rId61" Type="http://schemas.openxmlformats.org/officeDocument/2006/relationships/image" Target="../media/image662.png"/><Relationship Id="rId82" Type="http://schemas.openxmlformats.org/officeDocument/2006/relationships/image" Target="../media/image672.png"/><Relationship Id="rId19" Type="http://schemas.openxmlformats.org/officeDocument/2006/relationships/image" Target="../media/image643.png"/><Relationship Id="rId14" Type="http://schemas.openxmlformats.org/officeDocument/2006/relationships/customXml" Target="../ink/ink676.xml"/><Relationship Id="rId30" Type="http://schemas.openxmlformats.org/officeDocument/2006/relationships/customXml" Target="../ink/ink684.xml"/><Relationship Id="rId35" Type="http://schemas.openxmlformats.org/officeDocument/2006/relationships/image" Target="../media/image651.png"/><Relationship Id="rId56" Type="http://schemas.openxmlformats.org/officeDocument/2006/relationships/customXml" Target="../ink/ink697.xml"/><Relationship Id="rId77" Type="http://schemas.openxmlformats.org/officeDocument/2006/relationships/customXml" Target="../ink/ink708.xml"/><Relationship Id="rId100" Type="http://schemas.openxmlformats.org/officeDocument/2006/relationships/customXml" Target="../ink/ink720.xml"/><Relationship Id="rId105" Type="http://schemas.openxmlformats.org/officeDocument/2006/relationships/image" Target="../media/image682.png"/><Relationship Id="rId126" Type="http://schemas.openxmlformats.org/officeDocument/2006/relationships/customXml" Target="../ink/ink733.xml"/><Relationship Id="rId8" Type="http://schemas.openxmlformats.org/officeDocument/2006/relationships/customXml" Target="../ink/ink673.xml"/><Relationship Id="rId51" Type="http://schemas.openxmlformats.org/officeDocument/2006/relationships/image" Target="../media/image658.png"/><Relationship Id="rId72" Type="http://schemas.openxmlformats.org/officeDocument/2006/relationships/customXml" Target="../ink/ink705.xml"/><Relationship Id="rId93" Type="http://schemas.openxmlformats.org/officeDocument/2006/relationships/image" Target="../media/image677.png"/><Relationship Id="rId98" Type="http://schemas.openxmlformats.org/officeDocument/2006/relationships/customXml" Target="../ink/ink719.xml"/><Relationship Id="rId121" Type="http://schemas.openxmlformats.org/officeDocument/2006/relationships/image" Target="../media/image689.png"/><Relationship Id="rId3" Type="http://schemas.openxmlformats.org/officeDocument/2006/relationships/image" Target="../media/image635.png"/><Relationship Id="rId25" Type="http://schemas.openxmlformats.org/officeDocument/2006/relationships/image" Target="../media/image646.png"/><Relationship Id="rId46" Type="http://schemas.openxmlformats.org/officeDocument/2006/relationships/customXml" Target="../ink/ink692.xml"/><Relationship Id="rId67" Type="http://schemas.openxmlformats.org/officeDocument/2006/relationships/image" Target="../media/image665.png"/><Relationship Id="rId116" Type="http://schemas.openxmlformats.org/officeDocument/2006/relationships/customXml" Target="../ink/ink728.xml"/><Relationship Id="rId20" Type="http://schemas.openxmlformats.org/officeDocument/2006/relationships/customXml" Target="../ink/ink679.xml"/><Relationship Id="rId41" Type="http://schemas.openxmlformats.org/officeDocument/2006/relationships/image" Target="../media/image654.png"/><Relationship Id="rId62" Type="http://schemas.openxmlformats.org/officeDocument/2006/relationships/customXml" Target="../ink/ink700.xml"/><Relationship Id="rId83" Type="http://schemas.openxmlformats.org/officeDocument/2006/relationships/customXml" Target="../ink/ink711.xml"/><Relationship Id="rId88" Type="http://schemas.openxmlformats.org/officeDocument/2006/relationships/customXml" Target="../ink/ink714.xml"/><Relationship Id="rId111" Type="http://schemas.openxmlformats.org/officeDocument/2006/relationships/image" Target="../media/image685.png"/><Relationship Id="rId132" Type="http://schemas.openxmlformats.org/officeDocument/2006/relationships/customXml" Target="../ink/ink736.xml"/><Relationship Id="rId15" Type="http://schemas.openxmlformats.org/officeDocument/2006/relationships/image" Target="../media/image641.png"/><Relationship Id="rId36" Type="http://schemas.openxmlformats.org/officeDocument/2006/relationships/customXml" Target="../ink/ink687.xml"/><Relationship Id="rId57" Type="http://schemas.openxmlformats.org/officeDocument/2006/relationships/image" Target="../media/image60.png"/><Relationship Id="rId106" Type="http://schemas.openxmlformats.org/officeDocument/2006/relationships/customXml" Target="../ink/ink723.xml"/><Relationship Id="rId127" Type="http://schemas.openxmlformats.org/officeDocument/2006/relationships/image" Target="../media/image692.png"/><Relationship Id="rId10" Type="http://schemas.openxmlformats.org/officeDocument/2006/relationships/customXml" Target="../ink/ink674.xml"/><Relationship Id="rId31" Type="http://schemas.openxmlformats.org/officeDocument/2006/relationships/image" Target="../media/image649.png"/><Relationship Id="rId52" Type="http://schemas.openxmlformats.org/officeDocument/2006/relationships/customXml" Target="../ink/ink695.xml"/><Relationship Id="rId73" Type="http://schemas.openxmlformats.org/officeDocument/2006/relationships/image" Target="../media/image668.png"/><Relationship Id="rId78" Type="http://schemas.openxmlformats.org/officeDocument/2006/relationships/image" Target="../media/image670.png"/><Relationship Id="rId94" Type="http://schemas.openxmlformats.org/officeDocument/2006/relationships/customXml" Target="../ink/ink717.xml"/><Relationship Id="rId99" Type="http://schemas.openxmlformats.org/officeDocument/2006/relationships/image" Target="../media/image680.png"/><Relationship Id="rId101" Type="http://schemas.openxmlformats.org/officeDocument/2006/relationships/image" Target="../media/image230.png"/><Relationship Id="rId122" Type="http://schemas.openxmlformats.org/officeDocument/2006/relationships/customXml" Target="../ink/ink731.xml"/><Relationship Id="rId4" Type="http://schemas.openxmlformats.org/officeDocument/2006/relationships/customXml" Target="../ink/ink671.xml"/><Relationship Id="rId9" Type="http://schemas.openxmlformats.org/officeDocument/2006/relationships/image" Target="../media/image638.png"/><Relationship Id="rId26" Type="http://schemas.openxmlformats.org/officeDocument/2006/relationships/customXml" Target="../ink/ink682.xml"/><Relationship Id="rId47" Type="http://schemas.openxmlformats.org/officeDocument/2006/relationships/image" Target="../media/image512.png"/><Relationship Id="rId68" Type="http://schemas.openxmlformats.org/officeDocument/2006/relationships/customXml" Target="../ink/ink703.xml"/><Relationship Id="rId89" Type="http://schemas.openxmlformats.org/officeDocument/2006/relationships/image" Target="../media/image675.png"/><Relationship Id="rId112" Type="http://schemas.openxmlformats.org/officeDocument/2006/relationships/customXml" Target="../ink/ink726.xml"/><Relationship Id="rId133" Type="http://schemas.openxmlformats.org/officeDocument/2006/relationships/image" Target="../media/image695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95.xml"/><Relationship Id="rId21" Type="http://schemas.openxmlformats.org/officeDocument/2006/relationships/image" Target="../media/image705.png"/><Relationship Id="rId63" Type="http://schemas.openxmlformats.org/officeDocument/2006/relationships/image" Target="../media/image724.png"/><Relationship Id="rId159" Type="http://schemas.openxmlformats.org/officeDocument/2006/relationships/customXml" Target="../ink/ink817.xml"/><Relationship Id="rId170" Type="http://schemas.openxmlformats.org/officeDocument/2006/relationships/image" Target="../media/image776.png"/><Relationship Id="rId226" Type="http://schemas.openxmlformats.org/officeDocument/2006/relationships/image" Target="../media/image802.png"/><Relationship Id="rId268" Type="http://schemas.openxmlformats.org/officeDocument/2006/relationships/customXml" Target="../ink/ink873.xml"/><Relationship Id="rId11" Type="http://schemas.openxmlformats.org/officeDocument/2006/relationships/image" Target="../media/image700.png"/><Relationship Id="rId32" Type="http://schemas.openxmlformats.org/officeDocument/2006/relationships/customXml" Target="../ink/ink752.xml"/><Relationship Id="rId53" Type="http://schemas.openxmlformats.org/officeDocument/2006/relationships/image" Target="../media/image719.png"/><Relationship Id="rId74" Type="http://schemas.openxmlformats.org/officeDocument/2006/relationships/customXml" Target="../ink/ink773.xml"/><Relationship Id="rId128" Type="http://schemas.openxmlformats.org/officeDocument/2006/relationships/customXml" Target="../ink/ink801.xml"/><Relationship Id="rId149" Type="http://schemas.openxmlformats.org/officeDocument/2006/relationships/customXml" Target="../ink/ink812.xml"/><Relationship Id="rId5" Type="http://schemas.openxmlformats.org/officeDocument/2006/relationships/image" Target="../media/image697.png"/><Relationship Id="rId95" Type="http://schemas.openxmlformats.org/officeDocument/2006/relationships/customXml" Target="../ink/ink784.xml"/><Relationship Id="rId160" Type="http://schemas.openxmlformats.org/officeDocument/2006/relationships/image" Target="../media/image771.png"/><Relationship Id="rId181" Type="http://schemas.openxmlformats.org/officeDocument/2006/relationships/customXml" Target="../ink/ink828.xml"/><Relationship Id="rId216" Type="http://schemas.openxmlformats.org/officeDocument/2006/relationships/customXml" Target="../ink/ink846.xml"/><Relationship Id="rId237" Type="http://schemas.openxmlformats.org/officeDocument/2006/relationships/customXml" Target="../ink/ink857.xml"/><Relationship Id="rId258" Type="http://schemas.openxmlformats.org/officeDocument/2006/relationships/image" Target="../media/image818.png"/><Relationship Id="rId22" Type="http://schemas.openxmlformats.org/officeDocument/2006/relationships/customXml" Target="../ink/ink747.xml"/><Relationship Id="rId43" Type="http://schemas.openxmlformats.org/officeDocument/2006/relationships/image" Target="../media/image714.png"/><Relationship Id="rId64" Type="http://schemas.openxmlformats.org/officeDocument/2006/relationships/customXml" Target="../ink/ink768.xml"/><Relationship Id="rId118" Type="http://schemas.openxmlformats.org/officeDocument/2006/relationships/customXml" Target="../ink/ink796.xml"/><Relationship Id="rId139" Type="http://schemas.openxmlformats.org/officeDocument/2006/relationships/customXml" Target="../ink/ink807.xml"/><Relationship Id="rId85" Type="http://schemas.openxmlformats.org/officeDocument/2006/relationships/image" Target="../media/image735.png"/><Relationship Id="rId150" Type="http://schemas.openxmlformats.org/officeDocument/2006/relationships/image" Target="../media/image766.png"/><Relationship Id="rId171" Type="http://schemas.openxmlformats.org/officeDocument/2006/relationships/customXml" Target="../ink/ink823.xml"/><Relationship Id="rId192" Type="http://schemas.openxmlformats.org/officeDocument/2006/relationships/image" Target="../media/image787.png"/><Relationship Id="rId206" Type="http://schemas.openxmlformats.org/officeDocument/2006/relationships/customXml" Target="../ink/ink841.xml"/><Relationship Id="rId227" Type="http://schemas.openxmlformats.org/officeDocument/2006/relationships/customXml" Target="../ink/ink852.xml"/><Relationship Id="rId248" Type="http://schemas.openxmlformats.org/officeDocument/2006/relationships/image" Target="../media/image813.png"/><Relationship Id="rId269" Type="http://schemas.openxmlformats.org/officeDocument/2006/relationships/image" Target="../media/image823.png"/><Relationship Id="rId12" Type="http://schemas.openxmlformats.org/officeDocument/2006/relationships/customXml" Target="../ink/ink742.xml"/><Relationship Id="rId33" Type="http://schemas.openxmlformats.org/officeDocument/2006/relationships/image" Target="../media/image710.png"/><Relationship Id="rId108" Type="http://schemas.openxmlformats.org/officeDocument/2006/relationships/image" Target="../media/image746.png"/><Relationship Id="rId129" Type="http://schemas.openxmlformats.org/officeDocument/2006/relationships/image" Target="../media/image756.png"/><Relationship Id="rId54" Type="http://schemas.openxmlformats.org/officeDocument/2006/relationships/customXml" Target="../ink/ink763.xml"/><Relationship Id="rId75" Type="http://schemas.openxmlformats.org/officeDocument/2006/relationships/image" Target="../media/image730.png"/><Relationship Id="rId96" Type="http://schemas.openxmlformats.org/officeDocument/2006/relationships/image" Target="../media/image740.png"/><Relationship Id="rId140" Type="http://schemas.openxmlformats.org/officeDocument/2006/relationships/image" Target="../media/image761.png"/><Relationship Id="rId161" Type="http://schemas.openxmlformats.org/officeDocument/2006/relationships/customXml" Target="../ink/ink818.xml"/><Relationship Id="rId182" Type="http://schemas.openxmlformats.org/officeDocument/2006/relationships/image" Target="../media/image782.png"/><Relationship Id="rId217" Type="http://schemas.openxmlformats.org/officeDocument/2006/relationships/image" Target="../media/image798.png"/><Relationship Id="rId6" Type="http://schemas.openxmlformats.org/officeDocument/2006/relationships/customXml" Target="../ink/ink739.xml"/><Relationship Id="rId238" Type="http://schemas.openxmlformats.org/officeDocument/2006/relationships/image" Target="../media/image808.png"/><Relationship Id="rId259" Type="http://schemas.openxmlformats.org/officeDocument/2006/relationships/customXml" Target="../ink/ink868.xml"/><Relationship Id="rId23" Type="http://schemas.openxmlformats.org/officeDocument/2006/relationships/image" Target="../media/image706.png"/><Relationship Id="rId119" Type="http://schemas.openxmlformats.org/officeDocument/2006/relationships/image" Target="../media/image751.png"/><Relationship Id="rId44" Type="http://schemas.openxmlformats.org/officeDocument/2006/relationships/customXml" Target="../ink/ink758.xml"/><Relationship Id="rId65" Type="http://schemas.openxmlformats.org/officeDocument/2006/relationships/image" Target="../media/image725.png"/><Relationship Id="rId86" Type="http://schemas.openxmlformats.org/officeDocument/2006/relationships/customXml" Target="../ink/ink779.xml"/><Relationship Id="rId130" Type="http://schemas.openxmlformats.org/officeDocument/2006/relationships/customXml" Target="../ink/ink802.xml"/><Relationship Id="rId151" Type="http://schemas.openxmlformats.org/officeDocument/2006/relationships/customXml" Target="../ink/ink813.xml"/><Relationship Id="rId172" Type="http://schemas.openxmlformats.org/officeDocument/2006/relationships/image" Target="../media/image777.png"/><Relationship Id="rId193" Type="http://schemas.openxmlformats.org/officeDocument/2006/relationships/customXml" Target="../ink/ink834.xml"/><Relationship Id="rId207" Type="http://schemas.openxmlformats.org/officeDocument/2006/relationships/image" Target="../media/image793.png"/><Relationship Id="rId228" Type="http://schemas.openxmlformats.org/officeDocument/2006/relationships/image" Target="../media/image803.png"/><Relationship Id="rId249" Type="http://schemas.openxmlformats.org/officeDocument/2006/relationships/customXml" Target="../ink/ink863.xml"/><Relationship Id="rId13" Type="http://schemas.openxmlformats.org/officeDocument/2006/relationships/image" Target="../media/image701.png"/><Relationship Id="rId109" Type="http://schemas.openxmlformats.org/officeDocument/2006/relationships/customXml" Target="../ink/ink791.xml"/><Relationship Id="rId260" Type="http://schemas.openxmlformats.org/officeDocument/2006/relationships/image" Target="../media/image819.png"/><Relationship Id="rId34" Type="http://schemas.openxmlformats.org/officeDocument/2006/relationships/customXml" Target="../ink/ink753.xml"/><Relationship Id="rId55" Type="http://schemas.openxmlformats.org/officeDocument/2006/relationships/image" Target="../media/image720.png"/><Relationship Id="rId76" Type="http://schemas.openxmlformats.org/officeDocument/2006/relationships/customXml" Target="../ink/ink774.xml"/><Relationship Id="rId97" Type="http://schemas.openxmlformats.org/officeDocument/2006/relationships/customXml" Target="../ink/ink785.xml"/><Relationship Id="rId120" Type="http://schemas.openxmlformats.org/officeDocument/2006/relationships/customXml" Target="../ink/ink797.xml"/><Relationship Id="rId141" Type="http://schemas.openxmlformats.org/officeDocument/2006/relationships/customXml" Target="../ink/ink808.xml"/><Relationship Id="rId7" Type="http://schemas.openxmlformats.org/officeDocument/2006/relationships/image" Target="../media/image698.png"/><Relationship Id="rId162" Type="http://schemas.openxmlformats.org/officeDocument/2006/relationships/image" Target="../media/image772.png"/><Relationship Id="rId183" Type="http://schemas.openxmlformats.org/officeDocument/2006/relationships/customXml" Target="../ink/ink829.xml"/><Relationship Id="rId218" Type="http://schemas.openxmlformats.org/officeDocument/2006/relationships/customXml" Target="../ink/ink847.xml"/><Relationship Id="rId239" Type="http://schemas.openxmlformats.org/officeDocument/2006/relationships/customXml" Target="../ink/ink858.xml"/><Relationship Id="rId250" Type="http://schemas.openxmlformats.org/officeDocument/2006/relationships/image" Target="../media/image814.png"/><Relationship Id="rId24" Type="http://schemas.openxmlformats.org/officeDocument/2006/relationships/customXml" Target="../ink/ink748.xml"/><Relationship Id="rId45" Type="http://schemas.openxmlformats.org/officeDocument/2006/relationships/image" Target="../media/image715.png"/><Relationship Id="rId66" Type="http://schemas.openxmlformats.org/officeDocument/2006/relationships/customXml" Target="../ink/ink769.xml"/><Relationship Id="rId87" Type="http://schemas.openxmlformats.org/officeDocument/2006/relationships/customXml" Target="../ink/ink780.xml"/><Relationship Id="rId110" Type="http://schemas.openxmlformats.org/officeDocument/2006/relationships/image" Target="../media/image747.png"/><Relationship Id="rId131" Type="http://schemas.openxmlformats.org/officeDocument/2006/relationships/customXml" Target="../ink/ink803.xml"/><Relationship Id="rId152" Type="http://schemas.openxmlformats.org/officeDocument/2006/relationships/image" Target="../media/image767.png"/><Relationship Id="rId173" Type="http://schemas.openxmlformats.org/officeDocument/2006/relationships/customXml" Target="../ink/ink824.xml"/><Relationship Id="rId194" Type="http://schemas.openxmlformats.org/officeDocument/2006/relationships/image" Target="../media/image788.png"/><Relationship Id="rId208" Type="http://schemas.openxmlformats.org/officeDocument/2006/relationships/customXml" Target="../ink/ink842.xml"/><Relationship Id="rId229" Type="http://schemas.openxmlformats.org/officeDocument/2006/relationships/customXml" Target="../ink/ink853.xml"/><Relationship Id="rId240" Type="http://schemas.openxmlformats.org/officeDocument/2006/relationships/image" Target="../media/image809.png"/><Relationship Id="rId261" Type="http://schemas.openxmlformats.org/officeDocument/2006/relationships/customXml" Target="../ink/ink869.xml"/><Relationship Id="rId14" Type="http://schemas.openxmlformats.org/officeDocument/2006/relationships/customXml" Target="../ink/ink743.xml"/><Relationship Id="rId35" Type="http://schemas.openxmlformats.org/officeDocument/2006/relationships/image" Target="../media/image218.png"/><Relationship Id="rId56" Type="http://schemas.openxmlformats.org/officeDocument/2006/relationships/customXml" Target="../ink/ink764.xml"/><Relationship Id="rId77" Type="http://schemas.openxmlformats.org/officeDocument/2006/relationships/image" Target="../media/image731.png"/><Relationship Id="rId100" Type="http://schemas.openxmlformats.org/officeDocument/2006/relationships/image" Target="../media/image742.png"/><Relationship Id="rId8" Type="http://schemas.openxmlformats.org/officeDocument/2006/relationships/customXml" Target="../ink/ink740.xml"/><Relationship Id="rId98" Type="http://schemas.openxmlformats.org/officeDocument/2006/relationships/image" Target="../media/image741.png"/><Relationship Id="rId121" Type="http://schemas.openxmlformats.org/officeDocument/2006/relationships/image" Target="../media/image752.png"/><Relationship Id="rId142" Type="http://schemas.openxmlformats.org/officeDocument/2006/relationships/image" Target="../media/image762.png"/><Relationship Id="rId163" Type="http://schemas.openxmlformats.org/officeDocument/2006/relationships/customXml" Target="../ink/ink819.xml"/><Relationship Id="rId184" Type="http://schemas.openxmlformats.org/officeDocument/2006/relationships/image" Target="../media/image783.png"/><Relationship Id="rId219" Type="http://schemas.openxmlformats.org/officeDocument/2006/relationships/image" Target="../media/image799.png"/><Relationship Id="rId230" Type="http://schemas.openxmlformats.org/officeDocument/2006/relationships/image" Target="../media/image804.png"/><Relationship Id="rId251" Type="http://schemas.openxmlformats.org/officeDocument/2006/relationships/customXml" Target="../ink/ink864.xml"/><Relationship Id="rId25" Type="http://schemas.openxmlformats.org/officeDocument/2006/relationships/image" Target="../media/image60.png"/><Relationship Id="rId46" Type="http://schemas.openxmlformats.org/officeDocument/2006/relationships/customXml" Target="../ink/ink759.xml"/><Relationship Id="rId67" Type="http://schemas.openxmlformats.org/officeDocument/2006/relationships/image" Target="../media/image726.png"/><Relationship Id="rId88" Type="http://schemas.openxmlformats.org/officeDocument/2006/relationships/image" Target="../media/image736.png"/><Relationship Id="rId111" Type="http://schemas.openxmlformats.org/officeDocument/2006/relationships/customXml" Target="../ink/ink792.xml"/><Relationship Id="rId132" Type="http://schemas.openxmlformats.org/officeDocument/2006/relationships/image" Target="../media/image757.png"/><Relationship Id="rId153" Type="http://schemas.openxmlformats.org/officeDocument/2006/relationships/customXml" Target="../ink/ink814.xml"/><Relationship Id="rId174" Type="http://schemas.openxmlformats.org/officeDocument/2006/relationships/image" Target="../media/image778.png"/><Relationship Id="rId195" Type="http://schemas.openxmlformats.org/officeDocument/2006/relationships/customXml" Target="../ink/ink835.xml"/><Relationship Id="rId209" Type="http://schemas.openxmlformats.org/officeDocument/2006/relationships/image" Target="../media/image794.png"/><Relationship Id="rId220" Type="http://schemas.openxmlformats.org/officeDocument/2006/relationships/customXml" Target="../ink/ink848.xml"/><Relationship Id="rId241" Type="http://schemas.openxmlformats.org/officeDocument/2006/relationships/customXml" Target="../ink/ink859.xml"/><Relationship Id="rId15" Type="http://schemas.openxmlformats.org/officeDocument/2006/relationships/image" Target="../media/image702.png"/><Relationship Id="rId36" Type="http://schemas.openxmlformats.org/officeDocument/2006/relationships/customXml" Target="../ink/ink754.xml"/><Relationship Id="rId57" Type="http://schemas.openxmlformats.org/officeDocument/2006/relationships/image" Target="../media/image721.png"/><Relationship Id="rId262" Type="http://schemas.openxmlformats.org/officeDocument/2006/relationships/customXml" Target="../ink/ink870.xml"/><Relationship Id="rId78" Type="http://schemas.openxmlformats.org/officeDocument/2006/relationships/customXml" Target="../ink/ink775.xml"/><Relationship Id="rId99" Type="http://schemas.openxmlformats.org/officeDocument/2006/relationships/customXml" Target="../ink/ink786.xml"/><Relationship Id="rId101" Type="http://schemas.openxmlformats.org/officeDocument/2006/relationships/customXml" Target="../ink/ink787.xml"/><Relationship Id="rId122" Type="http://schemas.openxmlformats.org/officeDocument/2006/relationships/customXml" Target="../ink/ink798.xml"/><Relationship Id="rId143" Type="http://schemas.openxmlformats.org/officeDocument/2006/relationships/customXml" Target="../ink/ink809.xml"/><Relationship Id="rId164" Type="http://schemas.openxmlformats.org/officeDocument/2006/relationships/image" Target="../media/image773.png"/><Relationship Id="rId185" Type="http://schemas.openxmlformats.org/officeDocument/2006/relationships/customXml" Target="../ink/ink830.xml"/><Relationship Id="rId9" Type="http://schemas.openxmlformats.org/officeDocument/2006/relationships/image" Target="../media/image699.png"/><Relationship Id="rId210" Type="http://schemas.openxmlformats.org/officeDocument/2006/relationships/customXml" Target="../ink/ink843.xml"/><Relationship Id="rId26" Type="http://schemas.openxmlformats.org/officeDocument/2006/relationships/customXml" Target="../ink/ink749.xml"/><Relationship Id="rId231" Type="http://schemas.openxmlformats.org/officeDocument/2006/relationships/customXml" Target="../ink/ink854.xml"/><Relationship Id="rId252" Type="http://schemas.openxmlformats.org/officeDocument/2006/relationships/image" Target="../media/image815.png"/><Relationship Id="rId47" Type="http://schemas.openxmlformats.org/officeDocument/2006/relationships/image" Target="../media/image716.png"/><Relationship Id="rId68" Type="http://schemas.openxmlformats.org/officeDocument/2006/relationships/customXml" Target="../ink/ink770.xml"/><Relationship Id="rId89" Type="http://schemas.openxmlformats.org/officeDocument/2006/relationships/customXml" Target="../ink/ink781.xml"/><Relationship Id="rId112" Type="http://schemas.openxmlformats.org/officeDocument/2006/relationships/image" Target="../media/image748.png"/><Relationship Id="rId133" Type="http://schemas.openxmlformats.org/officeDocument/2006/relationships/customXml" Target="../ink/ink804.xml"/><Relationship Id="rId154" Type="http://schemas.openxmlformats.org/officeDocument/2006/relationships/image" Target="../media/image768.png"/><Relationship Id="rId175" Type="http://schemas.openxmlformats.org/officeDocument/2006/relationships/customXml" Target="../ink/ink825.xml"/><Relationship Id="rId196" Type="http://schemas.openxmlformats.org/officeDocument/2006/relationships/image" Target="../media/image789.png"/><Relationship Id="rId200" Type="http://schemas.openxmlformats.org/officeDocument/2006/relationships/image" Target="../media/image790.png"/><Relationship Id="rId16" Type="http://schemas.openxmlformats.org/officeDocument/2006/relationships/customXml" Target="../ink/ink744.xml"/><Relationship Id="rId221" Type="http://schemas.openxmlformats.org/officeDocument/2006/relationships/customXml" Target="../ink/ink849.xml"/><Relationship Id="rId242" Type="http://schemas.openxmlformats.org/officeDocument/2006/relationships/image" Target="../media/image810.png"/><Relationship Id="rId263" Type="http://schemas.openxmlformats.org/officeDocument/2006/relationships/image" Target="../media/image820.png"/><Relationship Id="rId37" Type="http://schemas.openxmlformats.org/officeDocument/2006/relationships/image" Target="../media/image711.png"/><Relationship Id="rId58" Type="http://schemas.openxmlformats.org/officeDocument/2006/relationships/customXml" Target="../ink/ink765.xml"/><Relationship Id="rId79" Type="http://schemas.openxmlformats.org/officeDocument/2006/relationships/image" Target="../media/image732.png"/><Relationship Id="rId102" Type="http://schemas.openxmlformats.org/officeDocument/2006/relationships/image" Target="../media/image743.png"/><Relationship Id="rId123" Type="http://schemas.openxmlformats.org/officeDocument/2006/relationships/image" Target="../media/image753.png"/><Relationship Id="rId144" Type="http://schemas.openxmlformats.org/officeDocument/2006/relationships/image" Target="../media/image763.png"/><Relationship Id="rId90" Type="http://schemas.openxmlformats.org/officeDocument/2006/relationships/image" Target="../media/image737.png"/><Relationship Id="rId165" Type="http://schemas.openxmlformats.org/officeDocument/2006/relationships/customXml" Target="../ink/ink820.xml"/><Relationship Id="rId186" Type="http://schemas.openxmlformats.org/officeDocument/2006/relationships/image" Target="../media/image784.png"/><Relationship Id="rId211" Type="http://schemas.openxmlformats.org/officeDocument/2006/relationships/image" Target="../media/image795.png"/><Relationship Id="rId232" Type="http://schemas.openxmlformats.org/officeDocument/2006/relationships/image" Target="../media/image805.png"/><Relationship Id="rId253" Type="http://schemas.openxmlformats.org/officeDocument/2006/relationships/customXml" Target="../ink/ink865.xml"/><Relationship Id="rId27" Type="http://schemas.openxmlformats.org/officeDocument/2006/relationships/image" Target="../media/image707.png"/><Relationship Id="rId48" Type="http://schemas.openxmlformats.org/officeDocument/2006/relationships/customXml" Target="../ink/ink760.xml"/><Relationship Id="rId69" Type="http://schemas.openxmlformats.org/officeDocument/2006/relationships/image" Target="../media/image727.png"/><Relationship Id="rId113" Type="http://schemas.openxmlformats.org/officeDocument/2006/relationships/customXml" Target="../ink/ink793.xml"/><Relationship Id="rId134" Type="http://schemas.openxmlformats.org/officeDocument/2006/relationships/image" Target="../media/image758.png"/><Relationship Id="rId80" Type="http://schemas.openxmlformats.org/officeDocument/2006/relationships/customXml" Target="../ink/ink776.xml"/><Relationship Id="rId155" Type="http://schemas.openxmlformats.org/officeDocument/2006/relationships/customXml" Target="../ink/ink815.xml"/><Relationship Id="rId176" Type="http://schemas.openxmlformats.org/officeDocument/2006/relationships/image" Target="../media/image779.png"/><Relationship Id="rId197" Type="http://schemas.openxmlformats.org/officeDocument/2006/relationships/customXml" Target="../ink/ink836.xml"/><Relationship Id="rId201" Type="http://schemas.openxmlformats.org/officeDocument/2006/relationships/customXml" Target="../ink/ink838.xml"/><Relationship Id="rId222" Type="http://schemas.openxmlformats.org/officeDocument/2006/relationships/image" Target="../media/image800.png"/><Relationship Id="rId243" Type="http://schemas.openxmlformats.org/officeDocument/2006/relationships/customXml" Target="../ink/ink860.xml"/><Relationship Id="rId264" Type="http://schemas.openxmlformats.org/officeDocument/2006/relationships/customXml" Target="../ink/ink871.xml"/><Relationship Id="rId17" Type="http://schemas.openxmlformats.org/officeDocument/2006/relationships/image" Target="../media/image703.png"/><Relationship Id="rId38" Type="http://schemas.openxmlformats.org/officeDocument/2006/relationships/customXml" Target="../ink/ink755.xml"/><Relationship Id="rId59" Type="http://schemas.openxmlformats.org/officeDocument/2006/relationships/image" Target="../media/image722.png"/><Relationship Id="rId103" Type="http://schemas.openxmlformats.org/officeDocument/2006/relationships/customXml" Target="../ink/ink788.xml"/><Relationship Id="rId124" Type="http://schemas.openxmlformats.org/officeDocument/2006/relationships/customXml" Target="../ink/ink799.xml"/><Relationship Id="rId70" Type="http://schemas.openxmlformats.org/officeDocument/2006/relationships/customXml" Target="../ink/ink771.xml"/><Relationship Id="rId91" Type="http://schemas.openxmlformats.org/officeDocument/2006/relationships/customXml" Target="../ink/ink782.xml"/><Relationship Id="rId145" Type="http://schemas.openxmlformats.org/officeDocument/2006/relationships/customXml" Target="../ink/ink810.xml"/><Relationship Id="rId166" Type="http://schemas.openxmlformats.org/officeDocument/2006/relationships/image" Target="../media/image774.png"/><Relationship Id="rId187" Type="http://schemas.openxmlformats.org/officeDocument/2006/relationships/customXml" Target="../ink/ink831.xml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844.xml"/><Relationship Id="rId233" Type="http://schemas.openxmlformats.org/officeDocument/2006/relationships/customXml" Target="../ink/ink855.xml"/><Relationship Id="rId254" Type="http://schemas.openxmlformats.org/officeDocument/2006/relationships/image" Target="../media/image816.png"/><Relationship Id="rId28" Type="http://schemas.openxmlformats.org/officeDocument/2006/relationships/customXml" Target="../ink/ink750.xml"/><Relationship Id="rId49" Type="http://schemas.openxmlformats.org/officeDocument/2006/relationships/image" Target="../media/image717.png"/><Relationship Id="rId114" Type="http://schemas.openxmlformats.org/officeDocument/2006/relationships/image" Target="../media/image749.png"/><Relationship Id="rId60" Type="http://schemas.openxmlformats.org/officeDocument/2006/relationships/customXml" Target="../ink/ink766.xml"/><Relationship Id="rId81" Type="http://schemas.openxmlformats.org/officeDocument/2006/relationships/image" Target="../media/image733.png"/><Relationship Id="rId135" Type="http://schemas.openxmlformats.org/officeDocument/2006/relationships/customXml" Target="../ink/ink805.xml"/><Relationship Id="rId156" Type="http://schemas.openxmlformats.org/officeDocument/2006/relationships/image" Target="../media/image769.png"/><Relationship Id="rId177" Type="http://schemas.openxmlformats.org/officeDocument/2006/relationships/customXml" Target="../ink/ink826.xml"/><Relationship Id="rId198" Type="http://schemas.openxmlformats.org/officeDocument/2006/relationships/image" Target="../media/image155.png"/><Relationship Id="rId202" Type="http://schemas.openxmlformats.org/officeDocument/2006/relationships/image" Target="../media/image791.png"/><Relationship Id="rId223" Type="http://schemas.openxmlformats.org/officeDocument/2006/relationships/customXml" Target="../ink/ink850.xml"/><Relationship Id="rId244" Type="http://schemas.openxmlformats.org/officeDocument/2006/relationships/image" Target="../media/image811.png"/><Relationship Id="rId18" Type="http://schemas.openxmlformats.org/officeDocument/2006/relationships/customXml" Target="../ink/ink745.xml"/><Relationship Id="rId39" Type="http://schemas.openxmlformats.org/officeDocument/2006/relationships/image" Target="../media/image712.png"/><Relationship Id="rId265" Type="http://schemas.openxmlformats.org/officeDocument/2006/relationships/image" Target="../media/image821.png"/><Relationship Id="rId50" Type="http://schemas.openxmlformats.org/officeDocument/2006/relationships/customXml" Target="../ink/ink761.xml"/><Relationship Id="rId104" Type="http://schemas.openxmlformats.org/officeDocument/2006/relationships/image" Target="../media/image744.png"/><Relationship Id="rId125" Type="http://schemas.openxmlformats.org/officeDocument/2006/relationships/image" Target="../media/image754.png"/><Relationship Id="rId146" Type="http://schemas.openxmlformats.org/officeDocument/2006/relationships/image" Target="../media/image764.png"/><Relationship Id="rId167" Type="http://schemas.openxmlformats.org/officeDocument/2006/relationships/customXml" Target="../ink/ink821.xml"/><Relationship Id="rId188" Type="http://schemas.openxmlformats.org/officeDocument/2006/relationships/image" Target="../media/image785.png"/><Relationship Id="rId71" Type="http://schemas.openxmlformats.org/officeDocument/2006/relationships/image" Target="../media/image728.png"/><Relationship Id="rId92" Type="http://schemas.openxmlformats.org/officeDocument/2006/relationships/image" Target="../media/image738.png"/><Relationship Id="rId213" Type="http://schemas.openxmlformats.org/officeDocument/2006/relationships/image" Target="../media/image796.png"/><Relationship Id="rId234" Type="http://schemas.openxmlformats.org/officeDocument/2006/relationships/image" Target="../media/image806.png"/><Relationship Id="rId2" Type="http://schemas.openxmlformats.org/officeDocument/2006/relationships/customXml" Target="../ink/ink737.xml"/><Relationship Id="rId29" Type="http://schemas.openxmlformats.org/officeDocument/2006/relationships/image" Target="../media/image708.png"/><Relationship Id="rId255" Type="http://schemas.openxmlformats.org/officeDocument/2006/relationships/customXml" Target="../ink/ink866.xml"/><Relationship Id="rId40" Type="http://schemas.openxmlformats.org/officeDocument/2006/relationships/customXml" Target="../ink/ink756.xml"/><Relationship Id="rId115" Type="http://schemas.openxmlformats.org/officeDocument/2006/relationships/customXml" Target="../ink/ink794.xml"/><Relationship Id="rId136" Type="http://schemas.openxmlformats.org/officeDocument/2006/relationships/image" Target="../media/image759.png"/><Relationship Id="rId157" Type="http://schemas.openxmlformats.org/officeDocument/2006/relationships/customXml" Target="../ink/ink816.xml"/><Relationship Id="rId178" Type="http://schemas.openxmlformats.org/officeDocument/2006/relationships/image" Target="../media/image780.png"/><Relationship Id="rId61" Type="http://schemas.openxmlformats.org/officeDocument/2006/relationships/image" Target="../media/image723.png"/><Relationship Id="rId82" Type="http://schemas.openxmlformats.org/officeDocument/2006/relationships/customXml" Target="../ink/ink777.xml"/><Relationship Id="rId199" Type="http://schemas.openxmlformats.org/officeDocument/2006/relationships/customXml" Target="../ink/ink837.xml"/><Relationship Id="rId203" Type="http://schemas.openxmlformats.org/officeDocument/2006/relationships/customXml" Target="../ink/ink839.xml"/><Relationship Id="rId19" Type="http://schemas.openxmlformats.org/officeDocument/2006/relationships/image" Target="../media/image704.png"/><Relationship Id="rId224" Type="http://schemas.openxmlformats.org/officeDocument/2006/relationships/image" Target="../media/image801.png"/><Relationship Id="rId245" Type="http://schemas.openxmlformats.org/officeDocument/2006/relationships/customXml" Target="../ink/ink861.xml"/><Relationship Id="rId266" Type="http://schemas.openxmlformats.org/officeDocument/2006/relationships/customXml" Target="../ink/ink872.xml"/><Relationship Id="rId30" Type="http://schemas.openxmlformats.org/officeDocument/2006/relationships/customXml" Target="../ink/ink751.xml"/><Relationship Id="rId105" Type="http://schemas.openxmlformats.org/officeDocument/2006/relationships/customXml" Target="../ink/ink789.xml"/><Relationship Id="rId126" Type="http://schemas.openxmlformats.org/officeDocument/2006/relationships/customXml" Target="../ink/ink800.xml"/><Relationship Id="rId147" Type="http://schemas.openxmlformats.org/officeDocument/2006/relationships/customXml" Target="../ink/ink811.xml"/><Relationship Id="rId168" Type="http://schemas.openxmlformats.org/officeDocument/2006/relationships/image" Target="../media/image775.png"/><Relationship Id="rId51" Type="http://schemas.openxmlformats.org/officeDocument/2006/relationships/image" Target="../media/image718.png"/><Relationship Id="rId72" Type="http://schemas.openxmlformats.org/officeDocument/2006/relationships/customXml" Target="../ink/ink772.xml"/><Relationship Id="rId93" Type="http://schemas.openxmlformats.org/officeDocument/2006/relationships/customXml" Target="../ink/ink783.xml"/><Relationship Id="rId189" Type="http://schemas.openxmlformats.org/officeDocument/2006/relationships/customXml" Target="../ink/ink832.xml"/><Relationship Id="rId3" Type="http://schemas.openxmlformats.org/officeDocument/2006/relationships/image" Target="../media/image696.png"/><Relationship Id="rId214" Type="http://schemas.openxmlformats.org/officeDocument/2006/relationships/customXml" Target="../ink/ink845.xml"/><Relationship Id="rId235" Type="http://schemas.openxmlformats.org/officeDocument/2006/relationships/customXml" Target="../ink/ink856.xml"/><Relationship Id="rId256" Type="http://schemas.openxmlformats.org/officeDocument/2006/relationships/image" Target="../media/image817.png"/><Relationship Id="rId116" Type="http://schemas.openxmlformats.org/officeDocument/2006/relationships/image" Target="../media/image750.png"/><Relationship Id="rId137" Type="http://schemas.openxmlformats.org/officeDocument/2006/relationships/customXml" Target="../ink/ink806.xml"/><Relationship Id="rId158" Type="http://schemas.openxmlformats.org/officeDocument/2006/relationships/image" Target="../media/image770.png"/><Relationship Id="rId20" Type="http://schemas.openxmlformats.org/officeDocument/2006/relationships/customXml" Target="../ink/ink746.xml"/><Relationship Id="rId41" Type="http://schemas.openxmlformats.org/officeDocument/2006/relationships/image" Target="../media/image713.png"/><Relationship Id="rId62" Type="http://schemas.openxmlformats.org/officeDocument/2006/relationships/customXml" Target="../ink/ink767.xml"/><Relationship Id="rId83" Type="http://schemas.openxmlformats.org/officeDocument/2006/relationships/image" Target="../media/image734.png"/><Relationship Id="rId179" Type="http://schemas.openxmlformats.org/officeDocument/2006/relationships/customXml" Target="../ink/ink827.xml"/><Relationship Id="rId190" Type="http://schemas.openxmlformats.org/officeDocument/2006/relationships/image" Target="../media/image786.png"/><Relationship Id="rId204" Type="http://schemas.openxmlformats.org/officeDocument/2006/relationships/customXml" Target="../ink/ink840.xml"/><Relationship Id="rId225" Type="http://schemas.openxmlformats.org/officeDocument/2006/relationships/customXml" Target="../ink/ink851.xml"/><Relationship Id="rId246" Type="http://schemas.openxmlformats.org/officeDocument/2006/relationships/image" Target="../media/image812.png"/><Relationship Id="rId267" Type="http://schemas.openxmlformats.org/officeDocument/2006/relationships/image" Target="../media/image822.png"/><Relationship Id="rId106" Type="http://schemas.openxmlformats.org/officeDocument/2006/relationships/image" Target="../media/image745.png"/><Relationship Id="rId127" Type="http://schemas.openxmlformats.org/officeDocument/2006/relationships/image" Target="../media/image755.png"/><Relationship Id="rId10" Type="http://schemas.openxmlformats.org/officeDocument/2006/relationships/customXml" Target="../ink/ink741.xml"/><Relationship Id="rId31" Type="http://schemas.openxmlformats.org/officeDocument/2006/relationships/image" Target="../media/image709.png"/><Relationship Id="rId52" Type="http://schemas.openxmlformats.org/officeDocument/2006/relationships/customXml" Target="../ink/ink762.xml"/><Relationship Id="rId73" Type="http://schemas.openxmlformats.org/officeDocument/2006/relationships/image" Target="../media/image729.png"/><Relationship Id="rId94" Type="http://schemas.openxmlformats.org/officeDocument/2006/relationships/image" Target="../media/image739.png"/><Relationship Id="rId148" Type="http://schemas.openxmlformats.org/officeDocument/2006/relationships/image" Target="../media/image765.png"/><Relationship Id="rId169" Type="http://schemas.openxmlformats.org/officeDocument/2006/relationships/customXml" Target="../ink/ink822.xml"/><Relationship Id="rId4" Type="http://schemas.openxmlformats.org/officeDocument/2006/relationships/customXml" Target="../ink/ink738.xml"/><Relationship Id="rId180" Type="http://schemas.openxmlformats.org/officeDocument/2006/relationships/image" Target="../media/image781.png"/><Relationship Id="rId215" Type="http://schemas.openxmlformats.org/officeDocument/2006/relationships/image" Target="../media/image797.png"/><Relationship Id="rId236" Type="http://schemas.openxmlformats.org/officeDocument/2006/relationships/image" Target="../media/image807.png"/><Relationship Id="rId257" Type="http://schemas.openxmlformats.org/officeDocument/2006/relationships/customXml" Target="../ink/ink867.xml"/><Relationship Id="rId42" Type="http://schemas.openxmlformats.org/officeDocument/2006/relationships/customXml" Target="../ink/ink757.xml"/><Relationship Id="rId84" Type="http://schemas.openxmlformats.org/officeDocument/2006/relationships/customXml" Target="../ink/ink778.xml"/><Relationship Id="rId138" Type="http://schemas.openxmlformats.org/officeDocument/2006/relationships/image" Target="../media/image760.png"/><Relationship Id="rId191" Type="http://schemas.openxmlformats.org/officeDocument/2006/relationships/customXml" Target="../ink/ink833.xml"/><Relationship Id="rId205" Type="http://schemas.openxmlformats.org/officeDocument/2006/relationships/image" Target="../media/image792.png"/><Relationship Id="rId247" Type="http://schemas.openxmlformats.org/officeDocument/2006/relationships/customXml" Target="../ink/ink862.xml"/><Relationship Id="rId107" Type="http://schemas.openxmlformats.org/officeDocument/2006/relationships/customXml" Target="../ink/ink790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32.xml"/><Relationship Id="rId21" Type="http://schemas.openxmlformats.org/officeDocument/2006/relationships/image" Target="../media/image831.png"/><Relationship Id="rId42" Type="http://schemas.openxmlformats.org/officeDocument/2006/relationships/customXml" Target="../ink/ink894.xml"/><Relationship Id="rId63" Type="http://schemas.openxmlformats.org/officeDocument/2006/relationships/customXml" Target="../ink/ink905.xml"/><Relationship Id="rId84" Type="http://schemas.openxmlformats.org/officeDocument/2006/relationships/image" Target="../media/image861.png"/><Relationship Id="rId138" Type="http://schemas.openxmlformats.org/officeDocument/2006/relationships/customXml" Target="../ink/ink943.xml"/><Relationship Id="rId159" Type="http://schemas.openxmlformats.org/officeDocument/2006/relationships/image" Target="../media/image896.png"/><Relationship Id="rId170" Type="http://schemas.openxmlformats.org/officeDocument/2006/relationships/image" Target="../media/image901.png"/><Relationship Id="rId191" Type="http://schemas.openxmlformats.org/officeDocument/2006/relationships/customXml" Target="../ink/ink970.xml"/><Relationship Id="rId205" Type="http://schemas.openxmlformats.org/officeDocument/2006/relationships/image" Target="../media/image918.png"/><Relationship Id="rId226" Type="http://schemas.openxmlformats.org/officeDocument/2006/relationships/customXml" Target="../ink/ink989.xml"/><Relationship Id="rId107" Type="http://schemas.openxmlformats.org/officeDocument/2006/relationships/customXml" Target="../ink/ink927.xml"/><Relationship Id="rId11" Type="http://schemas.openxmlformats.org/officeDocument/2006/relationships/image" Target="../media/image828.png"/><Relationship Id="rId32" Type="http://schemas.openxmlformats.org/officeDocument/2006/relationships/customXml" Target="../ink/ink889.xml"/><Relationship Id="rId53" Type="http://schemas.openxmlformats.org/officeDocument/2006/relationships/image" Target="../media/image846.png"/><Relationship Id="rId74" Type="http://schemas.openxmlformats.org/officeDocument/2006/relationships/image" Target="../media/image856.png"/><Relationship Id="rId128" Type="http://schemas.openxmlformats.org/officeDocument/2006/relationships/image" Target="../media/image882.png"/><Relationship Id="rId149" Type="http://schemas.openxmlformats.org/officeDocument/2006/relationships/image" Target="../media/image891.png"/><Relationship Id="rId5" Type="http://schemas.openxmlformats.org/officeDocument/2006/relationships/image" Target="../media/image825.png"/><Relationship Id="rId95" Type="http://schemas.openxmlformats.org/officeDocument/2006/relationships/customXml" Target="../ink/ink921.xml"/><Relationship Id="rId160" Type="http://schemas.openxmlformats.org/officeDocument/2006/relationships/customXml" Target="../ink/ink954.xml"/><Relationship Id="rId181" Type="http://schemas.openxmlformats.org/officeDocument/2006/relationships/customXml" Target="../ink/ink965.xml"/><Relationship Id="rId216" Type="http://schemas.openxmlformats.org/officeDocument/2006/relationships/image" Target="../media/image923.png"/><Relationship Id="rId22" Type="http://schemas.openxmlformats.org/officeDocument/2006/relationships/customXml" Target="../ink/ink884.xml"/><Relationship Id="rId43" Type="http://schemas.openxmlformats.org/officeDocument/2006/relationships/image" Target="../media/image841.png"/><Relationship Id="rId64" Type="http://schemas.openxmlformats.org/officeDocument/2006/relationships/image" Target="../media/image851.png"/><Relationship Id="rId118" Type="http://schemas.openxmlformats.org/officeDocument/2006/relationships/image" Target="../media/image877.png"/><Relationship Id="rId139" Type="http://schemas.openxmlformats.org/officeDocument/2006/relationships/image" Target="../media/image887.png"/><Relationship Id="rId85" Type="http://schemas.openxmlformats.org/officeDocument/2006/relationships/customXml" Target="../ink/ink916.xml"/><Relationship Id="rId150" Type="http://schemas.openxmlformats.org/officeDocument/2006/relationships/customXml" Target="../ink/ink949.xml"/><Relationship Id="rId171" Type="http://schemas.openxmlformats.org/officeDocument/2006/relationships/customXml" Target="../ink/ink960.xml"/><Relationship Id="rId192" Type="http://schemas.openxmlformats.org/officeDocument/2006/relationships/image" Target="../media/image912.png"/><Relationship Id="rId206" Type="http://schemas.openxmlformats.org/officeDocument/2006/relationships/customXml" Target="../ink/ink978.xml"/><Relationship Id="rId227" Type="http://schemas.openxmlformats.org/officeDocument/2006/relationships/image" Target="../media/image928.png"/><Relationship Id="rId12" Type="http://schemas.openxmlformats.org/officeDocument/2006/relationships/customXml" Target="../ink/ink879.xml"/><Relationship Id="rId33" Type="http://schemas.openxmlformats.org/officeDocument/2006/relationships/image" Target="../media/image395.png"/><Relationship Id="rId108" Type="http://schemas.openxmlformats.org/officeDocument/2006/relationships/image" Target="../media/image155.png"/><Relationship Id="rId129" Type="http://schemas.openxmlformats.org/officeDocument/2006/relationships/customXml" Target="../ink/ink938.xml"/><Relationship Id="rId54" Type="http://schemas.openxmlformats.org/officeDocument/2006/relationships/customXml" Target="../ink/ink900.xml"/><Relationship Id="rId75" Type="http://schemas.openxmlformats.org/officeDocument/2006/relationships/customXml" Target="../ink/ink911.xml"/><Relationship Id="rId96" Type="http://schemas.openxmlformats.org/officeDocument/2006/relationships/image" Target="../media/image867.png"/><Relationship Id="rId140" Type="http://schemas.openxmlformats.org/officeDocument/2006/relationships/customXml" Target="../ink/ink944.xml"/><Relationship Id="rId161" Type="http://schemas.openxmlformats.org/officeDocument/2006/relationships/image" Target="../media/image897.png"/><Relationship Id="rId182" Type="http://schemas.openxmlformats.org/officeDocument/2006/relationships/image" Target="../media/image907.png"/><Relationship Id="rId217" Type="http://schemas.openxmlformats.org/officeDocument/2006/relationships/customXml" Target="../ink/ink984.xml"/><Relationship Id="rId6" Type="http://schemas.openxmlformats.org/officeDocument/2006/relationships/customXml" Target="../ink/ink876.xml"/><Relationship Id="rId23" Type="http://schemas.openxmlformats.org/officeDocument/2006/relationships/image" Target="../media/image832.png"/><Relationship Id="rId119" Type="http://schemas.openxmlformats.org/officeDocument/2006/relationships/customXml" Target="../ink/ink933.xml"/><Relationship Id="rId44" Type="http://schemas.openxmlformats.org/officeDocument/2006/relationships/customXml" Target="../ink/ink895.xml"/><Relationship Id="rId65" Type="http://schemas.openxmlformats.org/officeDocument/2006/relationships/customXml" Target="../ink/ink906.xml"/><Relationship Id="rId86" Type="http://schemas.openxmlformats.org/officeDocument/2006/relationships/image" Target="../media/image862.png"/><Relationship Id="rId130" Type="http://schemas.openxmlformats.org/officeDocument/2006/relationships/image" Target="../media/image883.png"/><Relationship Id="rId151" Type="http://schemas.openxmlformats.org/officeDocument/2006/relationships/image" Target="../media/image892.png"/><Relationship Id="rId172" Type="http://schemas.openxmlformats.org/officeDocument/2006/relationships/image" Target="../media/image902.png"/><Relationship Id="rId193" Type="http://schemas.openxmlformats.org/officeDocument/2006/relationships/customXml" Target="../ink/ink971.xml"/><Relationship Id="rId207" Type="http://schemas.openxmlformats.org/officeDocument/2006/relationships/image" Target="../media/image919.png"/><Relationship Id="rId228" Type="http://schemas.openxmlformats.org/officeDocument/2006/relationships/customXml" Target="../ink/ink990.xml"/><Relationship Id="rId13" Type="http://schemas.openxmlformats.org/officeDocument/2006/relationships/image" Target="../media/image829.png"/><Relationship Id="rId109" Type="http://schemas.openxmlformats.org/officeDocument/2006/relationships/customXml" Target="../ink/ink928.xml"/><Relationship Id="rId34" Type="http://schemas.openxmlformats.org/officeDocument/2006/relationships/customXml" Target="../ink/ink890.xml"/><Relationship Id="rId55" Type="http://schemas.openxmlformats.org/officeDocument/2006/relationships/image" Target="../media/image847.png"/><Relationship Id="rId76" Type="http://schemas.openxmlformats.org/officeDocument/2006/relationships/image" Target="../media/image857.png"/><Relationship Id="rId97" Type="http://schemas.openxmlformats.org/officeDocument/2006/relationships/customXml" Target="../ink/ink922.xml"/><Relationship Id="rId120" Type="http://schemas.openxmlformats.org/officeDocument/2006/relationships/image" Target="../media/image878.png"/><Relationship Id="rId141" Type="http://schemas.openxmlformats.org/officeDocument/2006/relationships/image" Target="../media/image888.png"/><Relationship Id="rId7" Type="http://schemas.openxmlformats.org/officeDocument/2006/relationships/image" Target="../media/image826.png"/><Relationship Id="rId162" Type="http://schemas.openxmlformats.org/officeDocument/2006/relationships/customXml" Target="../ink/ink955.xml"/><Relationship Id="rId183" Type="http://schemas.openxmlformats.org/officeDocument/2006/relationships/customXml" Target="../ink/ink966.xml"/><Relationship Id="rId218" Type="http://schemas.openxmlformats.org/officeDocument/2006/relationships/image" Target="../media/image924.png"/><Relationship Id="rId24" Type="http://schemas.openxmlformats.org/officeDocument/2006/relationships/customXml" Target="../ink/ink885.xml"/><Relationship Id="rId45" Type="http://schemas.openxmlformats.org/officeDocument/2006/relationships/image" Target="../media/image842.png"/><Relationship Id="rId66" Type="http://schemas.openxmlformats.org/officeDocument/2006/relationships/image" Target="../media/image852.png"/><Relationship Id="rId87" Type="http://schemas.openxmlformats.org/officeDocument/2006/relationships/customXml" Target="../ink/ink917.xml"/><Relationship Id="rId110" Type="http://schemas.openxmlformats.org/officeDocument/2006/relationships/image" Target="../media/image873.png"/><Relationship Id="rId131" Type="http://schemas.openxmlformats.org/officeDocument/2006/relationships/customXml" Target="../ink/ink939.xml"/><Relationship Id="rId152" Type="http://schemas.openxmlformats.org/officeDocument/2006/relationships/customXml" Target="../ink/ink950.xml"/><Relationship Id="rId173" Type="http://schemas.openxmlformats.org/officeDocument/2006/relationships/customXml" Target="../ink/ink961.xml"/><Relationship Id="rId194" Type="http://schemas.openxmlformats.org/officeDocument/2006/relationships/customXml" Target="../ink/ink972.xml"/><Relationship Id="rId208" Type="http://schemas.openxmlformats.org/officeDocument/2006/relationships/customXml" Target="../ink/ink979.xml"/><Relationship Id="rId229" Type="http://schemas.openxmlformats.org/officeDocument/2006/relationships/image" Target="../media/image929.png"/><Relationship Id="rId14" Type="http://schemas.openxmlformats.org/officeDocument/2006/relationships/customXml" Target="../ink/ink880.xml"/><Relationship Id="rId35" Type="http://schemas.openxmlformats.org/officeDocument/2006/relationships/image" Target="../media/image837.png"/><Relationship Id="rId56" Type="http://schemas.openxmlformats.org/officeDocument/2006/relationships/customXml" Target="../ink/ink901.xml"/><Relationship Id="rId77" Type="http://schemas.openxmlformats.org/officeDocument/2006/relationships/customXml" Target="../ink/ink912.xml"/><Relationship Id="rId100" Type="http://schemas.openxmlformats.org/officeDocument/2006/relationships/image" Target="../media/image869.png"/><Relationship Id="rId8" Type="http://schemas.openxmlformats.org/officeDocument/2006/relationships/customXml" Target="../ink/ink877.xml"/><Relationship Id="rId98" Type="http://schemas.openxmlformats.org/officeDocument/2006/relationships/image" Target="../media/image868.png"/><Relationship Id="rId121" Type="http://schemas.openxmlformats.org/officeDocument/2006/relationships/customXml" Target="../ink/ink934.xml"/><Relationship Id="rId142" Type="http://schemas.openxmlformats.org/officeDocument/2006/relationships/customXml" Target="../ink/ink945.xml"/><Relationship Id="rId163" Type="http://schemas.openxmlformats.org/officeDocument/2006/relationships/image" Target="../media/image898.png"/><Relationship Id="rId184" Type="http://schemas.openxmlformats.org/officeDocument/2006/relationships/image" Target="../media/image908.png"/><Relationship Id="rId219" Type="http://schemas.openxmlformats.org/officeDocument/2006/relationships/customXml" Target="../ink/ink985.xml"/><Relationship Id="rId230" Type="http://schemas.openxmlformats.org/officeDocument/2006/relationships/customXml" Target="../ink/ink991.xml"/><Relationship Id="rId25" Type="http://schemas.openxmlformats.org/officeDocument/2006/relationships/image" Target="../media/image833.png"/><Relationship Id="rId46" Type="http://schemas.openxmlformats.org/officeDocument/2006/relationships/customXml" Target="../ink/ink896.xml"/><Relationship Id="rId67" Type="http://schemas.openxmlformats.org/officeDocument/2006/relationships/customXml" Target="../ink/ink907.xml"/><Relationship Id="rId20" Type="http://schemas.openxmlformats.org/officeDocument/2006/relationships/customXml" Target="../ink/ink883.xml"/><Relationship Id="rId41" Type="http://schemas.openxmlformats.org/officeDocument/2006/relationships/image" Target="../media/image840.png"/><Relationship Id="rId62" Type="http://schemas.openxmlformats.org/officeDocument/2006/relationships/customXml" Target="../ink/ink904.xml"/><Relationship Id="rId83" Type="http://schemas.openxmlformats.org/officeDocument/2006/relationships/customXml" Target="../ink/ink915.xml"/><Relationship Id="rId88" Type="http://schemas.openxmlformats.org/officeDocument/2006/relationships/image" Target="../media/image863.png"/><Relationship Id="rId111" Type="http://schemas.openxmlformats.org/officeDocument/2006/relationships/customXml" Target="../ink/ink929.xml"/><Relationship Id="rId132" Type="http://schemas.openxmlformats.org/officeDocument/2006/relationships/customXml" Target="../ink/ink940.xml"/><Relationship Id="rId153" Type="http://schemas.openxmlformats.org/officeDocument/2006/relationships/image" Target="../media/image893.png"/><Relationship Id="rId174" Type="http://schemas.openxmlformats.org/officeDocument/2006/relationships/image" Target="../media/image903.png"/><Relationship Id="rId179" Type="http://schemas.openxmlformats.org/officeDocument/2006/relationships/customXml" Target="../ink/ink964.xml"/><Relationship Id="rId195" Type="http://schemas.openxmlformats.org/officeDocument/2006/relationships/image" Target="../media/image913.png"/><Relationship Id="rId209" Type="http://schemas.openxmlformats.org/officeDocument/2006/relationships/customXml" Target="../ink/ink980.xml"/><Relationship Id="rId190" Type="http://schemas.openxmlformats.org/officeDocument/2006/relationships/image" Target="../media/image911.png"/><Relationship Id="rId204" Type="http://schemas.openxmlformats.org/officeDocument/2006/relationships/customXml" Target="../ink/ink977.xml"/><Relationship Id="rId220" Type="http://schemas.openxmlformats.org/officeDocument/2006/relationships/image" Target="../media/image925.png"/><Relationship Id="rId225" Type="http://schemas.openxmlformats.org/officeDocument/2006/relationships/customXml" Target="../ink/ink988.xml"/><Relationship Id="rId15" Type="http://schemas.openxmlformats.org/officeDocument/2006/relationships/image" Target="../media/image491.png"/><Relationship Id="rId36" Type="http://schemas.openxmlformats.org/officeDocument/2006/relationships/customXml" Target="../ink/ink891.xml"/><Relationship Id="rId57" Type="http://schemas.openxmlformats.org/officeDocument/2006/relationships/image" Target="../media/image848.png"/><Relationship Id="rId106" Type="http://schemas.openxmlformats.org/officeDocument/2006/relationships/image" Target="../media/image872.png"/><Relationship Id="rId127" Type="http://schemas.openxmlformats.org/officeDocument/2006/relationships/customXml" Target="../ink/ink937.xml"/><Relationship Id="rId10" Type="http://schemas.openxmlformats.org/officeDocument/2006/relationships/customXml" Target="../ink/ink878.xml"/><Relationship Id="rId31" Type="http://schemas.openxmlformats.org/officeDocument/2006/relationships/image" Target="../media/image836.png"/><Relationship Id="rId52" Type="http://schemas.openxmlformats.org/officeDocument/2006/relationships/customXml" Target="../ink/ink899.xml"/><Relationship Id="rId73" Type="http://schemas.openxmlformats.org/officeDocument/2006/relationships/customXml" Target="../ink/ink910.xml"/><Relationship Id="rId78" Type="http://schemas.openxmlformats.org/officeDocument/2006/relationships/image" Target="../media/image858.png"/><Relationship Id="rId94" Type="http://schemas.openxmlformats.org/officeDocument/2006/relationships/image" Target="../media/image866.png"/><Relationship Id="rId99" Type="http://schemas.openxmlformats.org/officeDocument/2006/relationships/customXml" Target="../ink/ink923.xml"/><Relationship Id="rId101" Type="http://schemas.openxmlformats.org/officeDocument/2006/relationships/customXml" Target="../ink/ink924.xml"/><Relationship Id="rId122" Type="http://schemas.openxmlformats.org/officeDocument/2006/relationships/image" Target="../media/image879.png"/><Relationship Id="rId143" Type="http://schemas.openxmlformats.org/officeDocument/2006/relationships/image" Target="../media/image889.png"/><Relationship Id="rId148" Type="http://schemas.openxmlformats.org/officeDocument/2006/relationships/customXml" Target="../ink/ink948.xml"/><Relationship Id="rId164" Type="http://schemas.openxmlformats.org/officeDocument/2006/relationships/customXml" Target="../ink/ink956.xml"/><Relationship Id="rId169" Type="http://schemas.openxmlformats.org/officeDocument/2006/relationships/customXml" Target="../ink/ink959.xml"/><Relationship Id="rId185" Type="http://schemas.openxmlformats.org/officeDocument/2006/relationships/customXml" Target="../ink/ink967.xml"/><Relationship Id="rId4" Type="http://schemas.openxmlformats.org/officeDocument/2006/relationships/customXml" Target="../ink/ink875.xml"/><Relationship Id="rId9" Type="http://schemas.openxmlformats.org/officeDocument/2006/relationships/image" Target="../media/image827.png"/><Relationship Id="rId180" Type="http://schemas.openxmlformats.org/officeDocument/2006/relationships/image" Target="../media/image906.png"/><Relationship Id="rId210" Type="http://schemas.openxmlformats.org/officeDocument/2006/relationships/image" Target="../media/image920.png"/><Relationship Id="rId215" Type="http://schemas.openxmlformats.org/officeDocument/2006/relationships/customXml" Target="../ink/ink983.xml"/><Relationship Id="rId26" Type="http://schemas.openxmlformats.org/officeDocument/2006/relationships/customXml" Target="../ink/ink886.xml"/><Relationship Id="rId231" Type="http://schemas.openxmlformats.org/officeDocument/2006/relationships/image" Target="../media/image930.png"/><Relationship Id="rId47" Type="http://schemas.openxmlformats.org/officeDocument/2006/relationships/image" Target="../media/image843.png"/><Relationship Id="rId68" Type="http://schemas.openxmlformats.org/officeDocument/2006/relationships/image" Target="../media/image853.png"/><Relationship Id="rId89" Type="http://schemas.openxmlformats.org/officeDocument/2006/relationships/customXml" Target="../ink/ink918.xml"/><Relationship Id="rId112" Type="http://schemas.openxmlformats.org/officeDocument/2006/relationships/image" Target="../media/image874.png"/><Relationship Id="rId133" Type="http://schemas.openxmlformats.org/officeDocument/2006/relationships/image" Target="../media/image884.png"/><Relationship Id="rId154" Type="http://schemas.openxmlformats.org/officeDocument/2006/relationships/customXml" Target="../ink/ink951.xml"/><Relationship Id="rId175" Type="http://schemas.openxmlformats.org/officeDocument/2006/relationships/customXml" Target="../ink/ink962.xml"/><Relationship Id="rId196" Type="http://schemas.openxmlformats.org/officeDocument/2006/relationships/customXml" Target="../ink/ink973.xml"/><Relationship Id="rId200" Type="http://schemas.openxmlformats.org/officeDocument/2006/relationships/customXml" Target="../ink/ink975.xml"/><Relationship Id="rId16" Type="http://schemas.openxmlformats.org/officeDocument/2006/relationships/customXml" Target="../ink/ink881.xml"/><Relationship Id="rId221" Type="http://schemas.openxmlformats.org/officeDocument/2006/relationships/customXml" Target="../ink/ink986.xml"/><Relationship Id="rId37" Type="http://schemas.openxmlformats.org/officeDocument/2006/relationships/image" Target="../media/image838.png"/><Relationship Id="rId58" Type="http://schemas.openxmlformats.org/officeDocument/2006/relationships/customXml" Target="../ink/ink902.xml"/><Relationship Id="rId79" Type="http://schemas.openxmlformats.org/officeDocument/2006/relationships/customXml" Target="../ink/ink913.xml"/><Relationship Id="rId102" Type="http://schemas.openxmlformats.org/officeDocument/2006/relationships/image" Target="../media/image870.png"/><Relationship Id="rId123" Type="http://schemas.openxmlformats.org/officeDocument/2006/relationships/customXml" Target="../ink/ink935.xml"/><Relationship Id="rId144" Type="http://schemas.openxmlformats.org/officeDocument/2006/relationships/customXml" Target="../ink/ink946.xml"/><Relationship Id="rId90" Type="http://schemas.openxmlformats.org/officeDocument/2006/relationships/image" Target="../media/image864.png"/><Relationship Id="rId165" Type="http://schemas.openxmlformats.org/officeDocument/2006/relationships/image" Target="../media/image899.png"/><Relationship Id="rId186" Type="http://schemas.openxmlformats.org/officeDocument/2006/relationships/image" Target="../media/image909.png"/><Relationship Id="rId211" Type="http://schemas.openxmlformats.org/officeDocument/2006/relationships/customXml" Target="../ink/ink981.xml"/><Relationship Id="rId232" Type="http://schemas.openxmlformats.org/officeDocument/2006/relationships/customXml" Target="../ink/ink992.xml"/><Relationship Id="rId27" Type="http://schemas.openxmlformats.org/officeDocument/2006/relationships/image" Target="../media/image834.png"/><Relationship Id="rId48" Type="http://schemas.openxmlformats.org/officeDocument/2006/relationships/customXml" Target="../ink/ink897.xml"/><Relationship Id="rId69" Type="http://schemas.openxmlformats.org/officeDocument/2006/relationships/customXml" Target="../ink/ink908.xml"/><Relationship Id="rId113" Type="http://schemas.openxmlformats.org/officeDocument/2006/relationships/customXml" Target="../ink/ink930.xml"/><Relationship Id="rId134" Type="http://schemas.openxmlformats.org/officeDocument/2006/relationships/customXml" Target="../ink/ink941.xml"/><Relationship Id="rId80" Type="http://schemas.openxmlformats.org/officeDocument/2006/relationships/image" Target="../media/image859.png"/><Relationship Id="rId155" Type="http://schemas.openxmlformats.org/officeDocument/2006/relationships/image" Target="../media/image894.png"/><Relationship Id="rId176" Type="http://schemas.openxmlformats.org/officeDocument/2006/relationships/image" Target="../media/image904.png"/><Relationship Id="rId197" Type="http://schemas.openxmlformats.org/officeDocument/2006/relationships/image" Target="../media/image914.png"/><Relationship Id="rId201" Type="http://schemas.openxmlformats.org/officeDocument/2006/relationships/image" Target="../media/image916.png"/><Relationship Id="rId222" Type="http://schemas.openxmlformats.org/officeDocument/2006/relationships/image" Target="../media/image926.png"/><Relationship Id="rId17" Type="http://schemas.openxmlformats.org/officeDocument/2006/relationships/image" Target="../media/image60.png"/><Relationship Id="rId38" Type="http://schemas.openxmlformats.org/officeDocument/2006/relationships/customXml" Target="../ink/ink892.xml"/><Relationship Id="rId59" Type="http://schemas.openxmlformats.org/officeDocument/2006/relationships/image" Target="../media/image849.png"/><Relationship Id="rId103" Type="http://schemas.openxmlformats.org/officeDocument/2006/relationships/customXml" Target="../ink/ink925.xml"/><Relationship Id="rId124" Type="http://schemas.openxmlformats.org/officeDocument/2006/relationships/image" Target="../media/image880.png"/><Relationship Id="rId70" Type="http://schemas.openxmlformats.org/officeDocument/2006/relationships/image" Target="../media/image854.png"/><Relationship Id="rId91" Type="http://schemas.openxmlformats.org/officeDocument/2006/relationships/customXml" Target="../ink/ink919.xml"/><Relationship Id="rId145" Type="http://schemas.openxmlformats.org/officeDocument/2006/relationships/image" Target="../media/image890.png"/><Relationship Id="rId166" Type="http://schemas.openxmlformats.org/officeDocument/2006/relationships/customXml" Target="../ink/ink957.xml"/><Relationship Id="rId187" Type="http://schemas.openxmlformats.org/officeDocument/2006/relationships/customXml" Target="../ink/ink968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921.png"/><Relationship Id="rId233" Type="http://schemas.openxmlformats.org/officeDocument/2006/relationships/image" Target="../media/image931.png"/><Relationship Id="rId28" Type="http://schemas.openxmlformats.org/officeDocument/2006/relationships/customXml" Target="../ink/ink887.xml"/><Relationship Id="rId49" Type="http://schemas.openxmlformats.org/officeDocument/2006/relationships/image" Target="../media/image844.png"/><Relationship Id="rId114" Type="http://schemas.openxmlformats.org/officeDocument/2006/relationships/image" Target="../media/image875.png"/><Relationship Id="rId60" Type="http://schemas.openxmlformats.org/officeDocument/2006/relationships/customXml" Target="../ink/ink903.xml"/><Relationship Id="rId81" Type="http://schemas.openxmlformats.org/officeDocument/2006/relationships/customXml" Target="../ink/ink914.xml"/><Relationship Id="rId135" Type="http://schemas.openxmlformats.org/officeDocument/2006/relationships/image" Target="../media/image885.png"/><Relationship Id="rId156" Type="http://schemas.openxmlformats.org/officeDocument/2006/relationships/customXml" Target="../ink/ink952.xml"/><Relationship Id="rId177" Type="http://schemas.openxmlformats.org/officeDocument/2006/relationships/customXml" Target="../ink/ink963.xml"/><Relationship Id="rId198" Type="http://schemas.openxmlformats.org/officeDocument/2006/relationships/customXml" Target="../ink/ink974.xml"/><Relationship Id="rId202" Type="http://schemas.openxmlformats.org/officeDocument/2006/relationships/customXml" Target="../ink/ink976.xml"/><Relationship Id="rId223" Type="http://schemas.openxmlformats.org/officeDocument/2006/relationships/customXml" Target="../ink/ink987.xml"/><Relationship Id="rId18" Type="http://schemas.openxmlformats.org/officeDocument/2006/relationships/customXml" Target="../ink/ink882.xml"/><Relationship Id="rId39" Type="http://schemas.openxmlformats.org/officeDocument/2006/relationships/image" Target="../media/image839.png"/><Relationship Id="rId50" Type="http://schemas.openxmlformats.org/officeDocument/2006/relationships/customXml" Target="../ink/ink898.xml"/><Relationship Id="rId104" Type="http://schemas.openxmlformats.org/officeDocument/2006/relationships/image" Target="../media/image871.png"/><Relationship Id="rId125" Type="http://schemas.openxmlformats.org/officeDocument/2006/relationships/customXml" Target="../ink/ink936.xml"/><Relationship Id="rId146" Type="http://schemas.openxmlformats.org/officeDocument/2006/relationships/customXml" Target="../ink/ink947.xml"/><Relationship Id="rId167" Type="http://schemas.openxmlformats.org/officeDocument/2006/relationships/image" Target="../media/image900.png"/><Relationship Id="rId188" Type="http://schemas.openxmlformats.org/officeDocument/2006/relationships/image" Target="../media/image910.png"/><Relationship Id="rId71" Type="http://schemas.openxmlformats.org/officeDocument/2006/relationships/customXml" Target="../ink/ink909.xml"/><Relationship Id="rId92" Type="http://schemas.openxmlformats.org/officeDocument/2006/relationships/image" Target="../media/image865.png"/><Relationship Id="rId213" Type="http://schemas.openxmlformats.org/officeDocument/2006/relationships/customXml" Target="../ink/ink982.xml"/><Relationship Id="rId2" Type="http://schemas.openxmlformats.org/officeDocument/2006/relationships/customXml" Target="../ink/ink874.xml"/><Relationship Id="rId29" Type="http://schemas.openxmlformats.org/officeDocument/2006/relationships/image" Target="../media/image835.png"/><Relationship Id="rId40" Type="http://schemas.openxmlformats.org/officeDocument/2006/relationships/customXml" Target="../ink/ink893.xml"/><Relationship Id="rId115" Type="http://schemas.openxmlformats.org/officeDocument/2006/relationships/customXml" Target="../ink/ink931.xml"/><Relationship Id="rId136" Type="http://schemas.openxmlformats.org/officeDocument/2006/relationships/customXml" Target="../ink/ink942.xml"/><Relationship Id="rId157" Type="http://schemas.openxmlformats.org/officeDocument/2006/relationships/image" Target="../media/image895.png"/><Relationship Id="rId178" Type="http://schemas.openxmlformats.org/officeDocument/2006/relationships/image" Target="../media/image905.png"/><Relationship Id="rId61" Type="http://schemas.openxmlformats.org/officeDocument/2006/relationships/image" Target="../media/image850.png"/><Relationship Id="rId82" Type="http://schemas.openxmlformats.org/officeDocument/2006/relationships/image" Target="../media/image860.png"/><Relationship Id="rId199" Type="http://schemas.openxmlformats.org/officeDocument/2006/relationships/image" Target="../media/image915.png"/><Relationship Id="rId203" Type="http://schemas.openxmlformats.org/officeDocument/2006/relationships/image" Target="../media/image917.png"/><Relationship Id="rId19" Type="http://schemas.openxmlformats.org/officeDocument/2006/relationships/image" Target="../media/image830.png"/><Relationship Id="rId224" Type="http://schemas.openxmlformats.org/officeDocument/2006/relationships/image" Target="../media/image927.png"/><Relationship Id="rId30" Type="http://schemas.openxmlformats.org/officeDocument/2006/relationships/customXml" Target="../ink/ink888.xml"/><Relationship Id="rId105" Type="http://schemas.openxmlformats.org/officeDocument/2006/relationships/customXml" Target="../ink/ink926.xml"/><Relationship Id="rId126" Type="http://schemas.openxmlformats.org/officeDocument/2006/relationships/image" Target="../media/image881.png"/><Relationship Id="rId147" Type="http://schemas.openxmlformats.org/officeDocument/2006/relationships/image" Target="../media/image230.png"/><Relationship Id="rId168" Type="http://schemas.openxmlformats.org/officeDocument/2006/relationships/customXml" Target="../ink/ink958.xml"/><Relationship Id="rId51" Type="http://schemas.openxmlformats.org/officeDocument/2006/relationships/image" Target="../media/image845.png"/><Relationship Id="rId72" Type="http://schemas.openxmlformats.org/officeDocument/2006/relationships/image" Target="../media/image855.png"/><Relationship Id="rId93" Type="http://schemas.openxmlformats.org/officeDocument/2006/relationships/customXml" Target="../ink/ink920.xml"/><Relationship Id="rId189" Type="http://schemas.openxmlformats.org/officeDocument/2006/relationships/customXml" Target="../ink/ink969.xml"/><Relationship Id="rId3" Type="http://schemas.openxmlformats.org/officeDocument/2006/relationships/image" Target="../media/image824.png"/><Relationship Id="rId214" Type="http://schemas.openxmlformats.org/officeDocument/2006/relationships/image" Target="../media/image922.png"/><Relationship Id="rId116" Type="http://schemas.openxmlformats.org/officeDocument/2006/relationships/image" Target="../media/image876.png"/><Relationship Id="rId137" Type="http://schemas.openxmlformats.org/officeDocument/2006/relationships/image" Target="../media/image886.png"/><Relationship Id="rId158" Type="http://schemas.openxmlformats.org/officeDocument/2006/relationships/customXml" Target="../ink/ink9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6E0D9C28-9FD7-C9D6-5124-1BF133F20E5F}"/>
              </a:ext>
            </a:extLst>
          </p:cNvPr>
          <p:cNvGrpSpPr/>
          <p:nvPr/>
        </p:nvGrpSpPr>
        <p:grpSpPr>
          <a:xfrm>
            <a:off x="1990066" y="277230"/>
            <a:ext cx="9261720" cy="2668680"/>
            <a:chOff x="1990066" y="277230"/>
            <a:chExt cx="9261720" cy="266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1623098-A443-8536-942A-E23A7E21DCBD}"/>
                    </a:ext>
                  </a:extLst>
                </p14:cNvPr>
                <p14:cNvContentPartPr/>
                <p14:nvPr/>
              </p14:nvContentPartPr>
              <p14:xfrm>
                <a:off x="2288506" y="915150"/>
                <a:ext cx="1671120" cy="140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1623098-A443-8536-942A-E23A7E21DCB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79506" y="906510"/>
                  <a:ext cx="16887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0A5FAA7-E7BC-960D-D865-FB58D65321C5}"/>
                    </a:ext>
                  </a:extLst>
                </p14:cNvPr>
                <p14:cNvContentPartPr/>
                <p14:nvPr/>
              </p14:nvContentPartPr>
              <p14:xfrm>
                <a:off x="3489106" y="661350"/>
                <a:ext cx="590400" cy="706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0A5FAA7-E7BC-960D-D865-FB58D65321C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80466" y="652710"/>
                  <a:ext cx="60804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5F13457-4F2F-9B26-02A1-A72CD3F6175E}"/>
                    </a:ext>
                  </a:extLst>
                </p14:cNvPr>
                <p14:cNvContentPartPr/>
                <p14:nvPr/>
              </p14:nvContentPartPr>
              <p14:xfrm>
                <a:off x="1990066" y="277230"/>
                <a:ext cx="370440" cy="588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5F13457-4F2F-9B26-02A1-A72CD3F617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81066" y="268230"/>
                  <a:ext cx="38808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51575EF-B3D3-46F2-E184-422C3468ACA2}"/>
                    </a:ext>
                  </a:extLst>
                </p14:cNvPr>
                <p14:cNvContentPartPr/>
                <p14:nvPr/>
              </p14:nvContentPartPr>
              <p14:xfrm>
                <a:off x="2578666" y="785910"/>
                <a:ext cx="17280" cy="143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51575EF-B3D3-46F2-E184-422C3468ACA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69666" y="776910"/>
                  <a:ext cx="34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90DAC0-3A85-3F7B-6675-8ED9750026B8}"/>
                    </a:ext>
                  </a:extLst>
                </p14:cNvPr>
                <p14:cNvContentPartPr/>
                <p14:nvPr/>
              </p14:nvContentPartPr>
              <p14:xfrm>
                <a:off x="2546266" y="439950"/>
                <a:ext cx="4320" cy="8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90DAC0-3A85-3F7B-6675-8ED9750026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37626" y="431310"/>
                  <a:ext cx="21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5D449B6-D99F-CEE7-B013-DE43AEFE155C}"/>
                    </a:ext>
                  </a:extLst>
                </p14:cNvPr>
                <p14:cNvContentPartPr/>
                <p14:nvPr/>
              </p14:nvContentPartPr>
              <p14:xfrm>
                <a:off x="4183186" y="444270"/>
                <a:ext cx="84600" cy="1576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5D449B6-D99F-CEE7-B013-DE43AEFE15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74186" y="435630"/>
                  <a:ext cx="102240" cy="159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DFA0043-AB84-1876-7043-86FDE8081030}"/>
                    </a:ext>
                  </a:extLst>
                </p14:cNvPr>
                <p14:cNvContentPartPr/>
                <p14:nvPr/>
              </p14:nvContentPartPr>
              <p14:xfrm>
                <a:off x="4146106" y="338070"/>
                <a:ext cx="2662560" cy="1857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DFA0043-AB84-1876-7043-86FDE80810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37106" y="329430"/>
                  <a:ext cx="2680200" cy="18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C58F04D-5B88-5BBF-35BC-B1731C19BDB9}"/>
                    </a:ext>
                  </a:extLst>
                </p14:cNvPr>
                <p14:cNvContentPartPr/>
                <p14:nvPr/>
              </p14:nvContentPartPr>
              <p14:xfrm>
                <a:off x="4517266" y="697350"/>
                <a:ext cx="80640" cy="552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C58F04D-5B88-5BBF-35BC-B1731C19BDB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08266" y="688710"/>
                  <a:ext cx="9828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55B9D8-6E4B-087F-49D4-893FBAABB1F9}"/>
                    </a:ext>
                  </a:extLst>
                </p14:cNvPr>
                <p14:cNvContentPartPr/>
                <p14:nvPr/>
              </p14:nvContentPartPr>
              <p14:xfrm>
                <a:off x="4331866" y="638310"/>
                <a:ext cx="327600" cy="387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55B9D8-6E4B-087F-49D4-893FBAABB1F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2866" y="629670"/>
                  <a:ext cx="34524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1C8BE85-602C-BFF7-7B2B-A0DD44227C13}"/>
                    </a:ext>
                  </a:extLst>
                </p14:cNvPr>
                <p14:cNvContentPartPr/>
                <p14:nvPr/>
              </p14:nvContentPartPr>
              <p14:xfrm>
                <a:off x="4763146" y="982830"/>
                <a:ext cx="134640" cy="240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1C8BE85-602C-BFF7-7B2B-A0DD44227C1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54146" y="974190"/>
                  <a:ext cx="1522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B3FAE3-3026-9A61-15F2-3729229BB643}"/>
                    </a:ext>
                  </a:extLst>
                </p14:cNvPr>
                <p14:cNvContentPartPr/>
                <p14:nvPr/>
              </p14:nvContentPartPr>
              <p14:xfrm>
                <a:off x="5081386" y="1119630"/>
                <a:ext cx="28800" cy="216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B3FAE3-3026-9A61-15F2-3729229BB6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72746" y="1110630"/>
                  <a:ext cx="464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6F60B2C-8504-CB10-7428-A01582384536}"/>
                    </a:ext>
                  </a:extLst>
                </p14:cNvPr>
                <p14:cNvContentPartPr/>
                <p14:nvPr/>
              </p14:nvContentPartPr>
              <p14:xfrm>
                <a:off x="5069146" y="966630"/>
                <a:ext cx="22320" cy="10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6F60B2C-8504-CB10-7428-A0158238453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60506" y="957630"/>
                  <a:ext cx="39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AC022D1-D354-3F97-591D-7DB672C78532}"/>
                    </a:ext>
                  </a:extLst>
                </p14:cNvPr>
                <p14:cNvContentPartPr/>
                <p14:nvPr/>
              </p14:nvContentPartPr>
              <p14:xfrm>
                <a:off x="5250226" y="1006590"/>
                <a:ext cx="289440" cy="64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AC022D1-D354-3F97-591D-7DB672C7853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41586" y="997590"/>
                  <a:ext cx="3070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3A6A47B-2852-A031-9501-DF097E1DF8F0}"/>
                    </a:ext>
                  </a:extLst>
                </p14:cNvPr>
                <p14:cNvContentPartPr/>
                <p14:nvPr/>
              </p14:nvContentPartPr>
              <p14:xfrm>
                <a:off x="5343466" y="890310"/>
                <a:ext cx="86400" cy="315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3A6A47B-2852-A031-9501-DF097E1DF8F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34466" y="881310"/>
                  <a:ext cx="1040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44CA50A-792E-1089-6444-D2CB29D6382D}"/>
                    </a:ext>
                  </a:extLst>
                </p14:cNvPr>
                <p14:cNvContentPartPr/>
                <p14:nvPr/>
              </p14:nvContentPartPr>
              <p14:xfrm>
                <a:off x="5538226" y="821910"/>
                <a:ext cx="189000" cy="872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44CA50A-792E-1089-6444-D2CB29D638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29226" y="813270"/>
                  <a:ext cx="206640" cy="88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A382CCE-9E27-7731-3692-7115938B7095}"/>
                    </a:ext>
                  </a:extLst>
                </p14:cNvPr>
                <p14:cNvContentPartPr/>
                <p14:nvPr/>
              </p14:nvContentPartPr>
              <p14:xfrm>
                <a:off x="5896786" y="763230"/>
                <a:ext cx="263160" cy="359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A382CCE-9E27-7731-3692-7115938B709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87786" y="754590"/>
                  <a:ext cx="2808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798ABA8-A76B-4053-2778-2714BDF21F93}"/>
                    </a:ext>
                  </a:extLst>
                </p14:cNvPr>
                <p14:cNvContentPartPr/>
                <p14:nvPr/>
              </p14:nvContentPartPr>
              <p14:xfrm>
                <a:off x="5834866" y="958710"/>
                <a:ext cx="347040" cy="270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98ABA8-A76B-4053-2778-2714BDF21F9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25866" y="949710"/>
                  <a:ext cx="3646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C39C902-830A-5F11-32DE-12A5844B8FA0}"/>
                    </a:ext>
                  </a:extLst>
                </p14:cNvPr>
                <p14:cNvContentPartPr/>
                <p14:nvPr/>
              </p14:nvContentPartPr>
              <p14:xfrm>
                <a:off x="6250306" y="966630"/>
                <a:ext cx="226080" cy="306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C39C902-830A-5F11-32DE-12A5844B8FA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41306" y="957630"/>
                  <a:ext cx="2437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BE19E64-42B7-CC62-D8C6-6CCEE55BD996}"/>
                    </a:ext>
                  </a:extLst>
                </p14:cNvPr>
                <p14:cNvContentPartPr/>
                <p14:nvPr/>
              </p14:nvContentPartPr>
              <p14:xfrm>
                <a:off x="6459826" y="930630"/>
                <a:ext cx="180000" cy="331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BE19E64-42B7-CC62-D8C6-6CCEE55BD99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51186" y="921630"/>
                  <a:ext cx="1976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7A153D6-60CF-217B-DEDC-8AC5406077DE}"/>
                    </a:ext>
                  </a:extLst>
                </p14:cNvPr>
                <p14:cNvContentPartPr/>
                <p14:nvPr/>
              </p14:nvContentPartPr>
              <p14:xfrm>
                <a:off x="4482346" y="2216910"/>
                <a:ext cx="366840" cy="729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7A153D6-60CF-217B-DEDC-8AC5406077D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73706" y="2207910"/>
                  <a:ext cx="38448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A84FDCA-9292-ACD6-0EBA-971A8F683F24}"/>
                    </a:ext>
                  </a:extLst>
                </p14:cNvPr>
                <p14:cNvContentPartPr/>
                <p14:nvPr/>
              </p14:nvContentPartPr>
              <p14:xfrm>
                <a:off x="6842506" y="894270"/>
                <a:ext cx="1308600" cy="169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A84FDCA-9292-ACD6-0EBA-971A8F683F2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33866" y="885270"/>
                  <a:ext cx="1326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1E5D648-A76D-303A-93B2-C7DDCDBEA079}"/>
                    </a:ext>
                  </a:extLst>
                </p14:cNvPr>
                <p14:cNvContentPartPr/>
                <p14:nvPr/>
              </p14:nvContentPartPr>
              <p14:xfrm>
                <a:off x="7660426" y="705270"/>
                <a:ext cx="514800" cy="581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1E5D648-A76D-303A-93B2-C7DDCDBEA07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51786" y="696630"/>
                  <a:ext cx="53244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7EBCDED-A4A5-4B97-6073-B2772D76A03D}"/>
                    </a:ext>
                  </a:extLst>
                </p14:cNvPr>
                <p14:cNvContentPartPr/>
                <p14:nvPr/>
              </p14:nvContentPartPr>
              <p14:xfrm>
                <a:off x="8321746" y="520590"/>
                <a:ext cx="145440" cy="592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7EBCDED-A4A5-4B97-6073-B2772D76A03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12746" y="511950"/>
                  <a:ext cx="16308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245BA64-3192-261F-D88E-08824AE25FB6}"/>
                    </a:ext>
                  </a:extLst>
                </p14:cNvPr>
                <p14:cNvContentPartPr/>
                <p14:nvPr/>
              </p14:nvContentPartPr>
              <p14:xfrm>
                <a:off x="8390146" y="567030"/>
                <a:ext cx="280080" cy="394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245BA64-3192-261F-D88E-08824AE25FB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81146" y="558390"/>
                  <a:ext cx="29772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54B070B-AD2A-7C84-BE05-F027CD24C8F0}"/>
                    </a:ext>
                  </a:extLst>
                </p14:cNvPr>
                <p14:cNvContentPartPr/>
                <p14:nvPr/>
              </p14:nvContentPartPr>
              <p14:xfrm>
                <a:off x="8772106" y="918390"/>
                <a:ext cx="126360" cy="226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54B070B-AD2A-7C84-BE05-F027CD24C8F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63466" y="909390"/>
                  <a:ext cx="1440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FFF1F67-C486-C0FC-8BB5-E764A747A2CF}"/>
                    </a:ext>
                  </a:extLst>
                </p14:cNvPr>
                <p14:cNvContentPartPr/>
                <p14:nvPr/>
              </p14:nvContentPartPr>
              <p14:xfrm>
                <a:off x="9091426" y="725430"/>
                <a:ext cx="147240" cy="458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FFF1F67-C486-C0FC-8BB5-E764A747A2C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82426" y="716790"/>
                  <a:ext cx="16488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9728DD9-FE5C-4D79-BDBD-F11C88960EAE}"/>
                    </a:ext>
                  </a:extLst>
                </p14:cNvPr>
                <p14:cNvContentPartPr/>
                <p14:nvPr/>
              </p14:nvContentPartPr>
              <p14:xfrm>
                <a:off x="9438106" y="984270"/>
                <a:ext cx="214560" cy="34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9728DD9-FE5C-4D79-BDBD-F11C88960EA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29466" y="975630"/>
                  <a:ext cx="2322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1919710-B0C4-369E-A950-CD606177D4F2}"/>
                    </a:ext>
                  </a:extLst>
                </p14:cNvPr>
                <p14:cNvContentPartPr/>
                <p14:nvPr/>
              </p14:nvContentPartPr>
              <p14:xfrm>
                <a:off x="9369346" y="878070"/>
                <a:ext cx="148680" cy="283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1919710-B0C4-369E-A950-CD606177D4F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60706" y="869430"/>
                  <a:ext cx="1663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B35452A-5C57-46C2-FB90-7CE4449FB9E7}"/>
                    </a:ext>
                  </a:extLst>
                </p14:cNvPr>
                <p14:cNvContentPartPr/>
                <p14:nvPr/>
              </p14:nvContentPartPr>
              <p14:xfrm>
                <a:off x="9809266" y="821910"/>
                <a:ext cx="144000" cy="753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B35452A-5C57-46C2-FB90-7CE4449FB9E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00266" y="813270"/>
                  <a:ext cx="161640" cy="77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7A00068-6D2D-2BBE-2B4D-06961E286069}"/>
                    </a:ext>
                  </a:extLst>
                </p14:cNvPr>
                <p14:cNvContentPartPr/>
                <p14:nvPr/>
              </p14:nvContentPartPr>
              <p14:xfrm>
                <a:off x="10182946" y="546870"/>
                <a:ext cx="379440" cy="518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7A00068-6D2D-2BBE-2B4D-06961E28606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74306" y="538230"/>
                  <a:ext cx="39708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2531FBA-8E88-94D2-399B-0F417146A172}"/>
                    </a:ext>
                  </a:extLst>
                </p14:cNvPr>
                <p14:cNvContentPartPr/>
                <p14:nvPr/>
              </p14:nvContentPartPr>
              <p14:xfrm>
                <a:off x="10747786" y="793830"/>
                <a:ext cx="270720" cy="339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2531FBA-8E88-94D2-399B-0F417146A17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739146" y="785190"/>
                  <a:ext cx="2883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6219E31-45DB-86A4-2C38-B1F967B26B0C}"/>
                    </a:ext>
                  </a:extLst>
                </p14:cNvPr>
                <p14:cNvContentPartPr/>
                <p14:nvPr/>
              </p14:nvContentPartPr>
              <p14:xfrm>
                <a:off x="11155666" y="697350"/>
                <a:ext cx="96120" cy="415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6219E31-45DB-86A4-2C38-B1F967B26B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147026" y="688710"/>
                  <a:ext cx="11376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5454FDA-710C-E238-8F42-5E0FBABD452D}"/>
                    </a:ext>
                  </a:extLst>
                </p14:cNvPr>
                <p14:cNvContentPartPr/>
                <p14:nvPr/>
              </p14:nvContentPartPr>
              <p14:xfrm>
                <a:off x="9305266" y="978510"/>
                <a:ext cx="118800" cy="12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5454FDA-710C-E238-8F42-5E0FBABD452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296266" y="969870"/>
                  <a:ext cx="13644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7B7636-A7A5-53C4-B07F-CCB8570E8D6E}"/>
              </a:ext>
            </a:extLst>
          </p:cNvPr>
          <p:cNvGrpSpPr/>
          <p:nvPr/>
        </p:nvGrpSpPr>
        <p:grpSpPr>
          <a:xfrm>
            <a:off x="4742626" y="2369550"/>
            <a:ext cx="931680" cy="480960"/>
            <a:chOff x="4742626" y="2369550"/>
            <a:chExt cx="931680" cy="4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5853717-EFC1-7DD8-7925-80F51EB4106A}"/>
                    </a:ext>
                  </a:extLst>
                </p14:cNvPr>
                <p14:cNvContentPartPr/>
                <p14:nvPr/>
              </p14:nvContentPartPr>
              <p14:xfrm>
                <a:off x="4742626" y="2685630"/>
                <a:ext cx="175680" cy="146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5853717-EFC1-7DD8-7925-80F51EB4106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33626" y="2676630"/>
                  <a:ext cx="1933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B6C02A5-2CC8-5285-B454-DDBA40241138}"/>
                    </a:ext>
                  </a:extLst>
                </p14:cNvPr>
                <p14:cNvContentPartPr/>
                <p14:nvPr/>
              </p14:nvContentPartPr>
              <p14:xfrm>
                <a:off x="5017666" y="2640630"/>
                <a:ext cx="196920" cy="172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B6C02A5-2CC8-5285-B454-DDBA4024113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09026" y="2631630"/>
                  <a:ext cx="2145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E232E92-7D1B-6CC6-5D9D-D6309A3510E4}"/>
                    </a:ext>
                  </a:extLst>
                </p14:cNvPr>
                <p14:cNvContentPartPr/>
                <p14:nvPr/>
              </p14:nvContentPartPr>
              <p14:xfrm>
                <a:off x="5351026" y="2369550"/>
                <a:ext cx="323280" cy="480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E232E92-7D1B-6CC6-5D9D-D6309A3510E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42026" y="2360550"/>
                  <a:ext cx="340920" cy="49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3E08B17-4316-A14B-8FB1-4670260F5736}"/>
              </a:ext>
            </a:extLst>
          </p:cNvPr>
          <p:cNvGrpSpPr/>
          <p:nvPr/>
        </p:nvGrpSpPr>
        <p:grpSpPr>
          <a:xfrm>
            <a:off x="6193426" y="1877070"/>
            <a:ext cx="2010600" cy="927000"/>
            <a:chOff x="6193426" y="1877070"/>
            <a:chExt cx="2010600" cy="92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78EF21D-1B64-6D8C-DB4D-E43163585F6E}"/>
                    </a:ext>
                  </a:extLst>
                </p14:cNvPr>
                <p14:cNvContentPartPr/>
                <p14:nvPr/>
              </p14:nvContentPartPr>
              <p14:xfrm>
                <a:off x="6193426" y="2242830"/>
                <a:ext cx="711360" cy="561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78EF21D-1B64-6D8C-DB4D-E43163585F6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84426" y="2233830"/>
                  <a:ext cx="72900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866FC8-3D4C-73A8-6733-F610AB5DACAF}"/>
                    </a:ext>
                  </a:extLst>
                </p14:cNvPr>
                <p14:cNvContentPartPr/>
                <p14:nvPr/>
              </p14:nvContentPartPr>
              <p14:xfrm>
                <a:off x="6955546" y="2477190"/>
                <a:ext cx="235080" cy="106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866FC8-3D4C-73A8-6733-F610AB5DACA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46546" y="2468190"/>
                  <a:ext cx="252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26557BF-3CB2-0A72-5CBA-8AAF1A1FC59D}"/>
                    </a:ext>
                  </a:extLst>
                </p14:cNvPr>
                <p14:cNvContentPartPr/>
                <p14:nvPr/>
              </p14:nvContentPartPr>
              <p14:xfrm>
                <a:off x="7342906" y="2137350"/>
                <a:ext cx="305640" cy="510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26557BF-3CB2-0A72-5CBA-8AAF1A1FC59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334266" y="2128710"/>
                  <a:ext cx="32328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D202D7D-51E2-9B2F-EC71-2C6C9A791576}"/>
                    </a:ext>
                  </a:extLst>
                </p14:cNvPr>
                <p14:cNvContentPartPr/>
                <p14:nvPr/>
              </p14:nvContentPartPr>
              <p14:xfrm>
                <a:off x="7716586" y="1877070"/>
                <a:ext cx="487440" cy="842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D202D7D-51E2-9B2F-EC71-2C6C9A79157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07946" y="1868430"/>
                  <a:ext cx="505080" cy="85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F4EC0A3-6A02-7482-5AA3-BAC22A0FA63C}"/>
              </a:ext>
            </a:extLst>
          </p:cNvPr>
          <p:cNvGrpSpPr/>
          <p:nvPr/>
        </p:nvGrpSpPr>
        <p:grpSpPr>
          <a:xfrm>
            <a:off x="1889266" y="3615150"/>
            <a:ext cx="1223280" cy="947880"/>
            <a:chOff x="1889266" y="3615150"/>
            <a:chExt cx="1223280" cy="94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ACAC9D4-D466-74F4-FF8F-524D13B6A900}"/>
                    </a:ext>
                  </a:extLst>
                </p14:cNvPr>
                <p14:cNvContentPartPr/>
                <p14:nvPr/>
              </p14:nvContentPartPr>
              <p14:xfrm>
                <a:off x="1921666" y="3699390"/>
                <a:ext cx="92520" cy="863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ACAC9D4-D466-74F4-FF8F-524D13B6A90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912666" y="3690750"/>
                  <a:ext cx="110160" cy="88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9E87DBD-4E88-26A7-39EF-D6676E8E39F6}"/>
                    </a:ext>
                  </a:extLst>
                </p14:cNvPr>
                <p14:cNvContentPartPr/>
                <p14:nvPr/>
              </p14:nvContentPartPr>
              <p14:xfrm>
                <a:off x="1889266" y="3615150"/>
                <a:ext cx="349920" cy="593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9E87DBD-4E88-26A7-39EF-D6676E8E39F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80626" y="3606510"/>
                  <a:ext cx="36756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C1D468C-329A-5DB8-B16D-70B89CB18C61}"/>
                    </a:ext>
                  </a:extLst>
                </p14:cNvPr>
                <p14:cNvContentPartPr/>
                <p14:nvPr/>
              </p14:nvContentPartPr>
              <p14:xfrm>
                <a:off x="2461306" y="4189710"/>
                <a:ext cx="414720" cy="316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C1D468C-329A-5DB8-B16D-70B89CB18C6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452666" y="4181070"/>
                  <a:ext cx="4323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1E132C8-C179-05E2-4FD8-AA9A00654103}"/>
                    </a:ext>
                  </a:extLst>
                </p14:cNvPr>
                <p14:cNvContentPartPr/>
                <p14:nvPr/>
              </p14:nvContentPartPr>
              <p14:xfrm>
                <a:off x="3013906" y="4326510"/>
                <a:ext cx="98640" cy="143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1E132C8-C179-05E2-4FD8-AA9A0065410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04906" y="4317510"/>
                  <a:ext cx="1162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966159B-689C-1388-4090-D846C1F7D618}"/>
                    </a:ext>
                  </a:extLst>
                </p14:cNvPr>
                <p14:cNvContentPartPr/>
                <p14:nvPr/>
              </p14:nvContentPartPr>
              <p14:xfrm>
                <a:off x="2949106" y="3864270"/>
                <a:ext cx="29520" cy="7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966159B-689C-1388-4090-D846C1F7D61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40466" y="3855270"/>
                  <a:ext cx="4716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EF361CC-ECB4-DACF-0DE4-C33539AB8946}"/>
              </a:ext>
            </a:extLst>
          </p:cNvPr>
          <p:cNvGrpSpPr/>
          <p:nvPr/>
        </p:nvGrpSpPr>
        <p:grpSpPr>
          <a:xfrm>
            <a:off x="3743266" y="3897390"/>
            <a:ext cx="560880" cy="321120"/>
            <a:chOff x="3743266" y="3897390"/>
            <a:chExt cx="56088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4C944DC-41F3-C2D7-95CB-0D1F622DE713}"/>
                    </a:ext>
                  </a:extLst>
                </p14:cNvPr>
                <p14:cNvContentPartPr/>
                <p14:nvPr/>
              </p14:nvContentPartPr>
              <p14:xfrm>
                <a:off x="3855946" y="3897390"/>
                <a:ext cx="338400" cy="140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4C944DC-41F3-C2D7-95CB-0D1F622DE71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47306" y="3888750"/>
                  <a:ext cx="3560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4D9C254-219E-049E-57D6-4506E034FE19}"/>
                    </a:ext>
                  </a:extLst>
                </p14:cNvPr>
                <p14:cNvContentPartPr/>
                <p14:nvPr/>
              </p14:nvContentPartPr>
              <p14:xfrm>
                <a:off x="3743266" y="4111230"/>
                <a:ext cx="560880" cy="107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4D9C254-219E-049E-57D6-4506E034FE1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34266" y="4102230"/>
                  <a:ext cx="57852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3CF39BE-0A61-6FF8-9C99-4C6932164CA4}"/>
              </a:ext>
            </a:extLst>
          </p:cNvPr>
          <p:cNvGrpSpPr/>
          <p:nvPr/>
        </p:nvGrpSpPr>
        <p:grpSpPr>
          <a:xfrm>
            <a:off x="6189466" y="3864270"/>
            <a:ext cx="80280" cy="456120"/>
            <a:chOff x="6189466" y="3864270"/>
            <a:chExt cx="80280" cy="45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FC052EA-E505-97E8-E1B8-9F743724281E}"/>
                    </a:ext>
                  </a:extLst>
                </p14:cNvPr>
                <p14:cNvContentPartPr/>
                <p14:nvPr/>
              </p14:nvContentPartPr>
              <p14:xfrm>
                <a:off x="6189466" y="4053270"/>
                <a:ext cx="80280" cy="267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FC052EA-E505-97E8-E1B8-9F743724281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180466" y="4044270"/>
                  <a:ext cx="979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271F48A-BBF8-48F1-4646-78A80FB21773}"/>
                    </a:ext>
                  </a:extLst>
                </p14:cNvPr>
                <p14:cNvContentPartPr/>
                <p14:nvPr/>
              </p14:nvContentPartPr>
              <p14:xfrm>
                <a:off x="6201706" y="3864270"/>
                <a:ext cx="2880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271F48A-BBF8-48F1-4646-78A80FB2177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192706" y="3855270"/>
                  <a:ext cx="464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BAD18E5-3A19-480F-FF8C-64CFC93895F1}"/>
              </a:ext>
            </a:extLst>
          </p:cNvPr>
          <p:cNvGrpSpPr/>
          <p:nvPr/>
        </p:nvGrpSpPr>
        <p:grpSpPr>
          <a:xfrm>
            <a:off x="4793026" y="3120870"/>
            <a:ext cx="987840" cy="1192320"/>
            <a:chOff x="4793026" y="3120870"/>
            <a:chExt cx="987840" cy="11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28B39A5-523D-F735-01B3-EFA7EB53B823}"/>
                    </a:ext>
                  </a:extLst>
                </p14:cNvPr>
                <p14:cNvContentPartPr/>
                <p14:nvPr/>
              </p14:nvContentPartPr>
              <p14:xfrm>
                <a:off x="4827226" y="3402030"/>
                <a:ext cx="135720" cy="911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28B39A5-523D-F735-01B3-EFA7EB53B82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18586" y="3393030"/>
                  <a:ext cx="153360" cy="9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9AC7C69-E596-C679-10DA-3B97BF98B7DC}"/>
                    </a:ext>
                  </a:extLst>
                </p14:cNvPr>
                <p14:cNvContentPartPr/>
                <p14:nvPr/>
              </p14:nvContentPartPr>
              <p14:xfrm>
                <a:off x="4793026" y="3421830"/>
                <a:ext cx="312120" cy="428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9AC7C69-E596-C679-10DA-3B97BF98B7D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84026" y="3413190"/>
                  <a:ext cx="32976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E0A5502-8319-E311-4B12-9A77DA7E0CCB}"/>
                    </a:ext>
                  </a:extLst>
                </p14:cNvPr>
                <p14:cNvContentPartPr/>
                <p14:nvPr/>
              </p14:nvContentPartPr>
              <p14:xfrm>
                <a:off x="5455426" y="3844110"/>
                <a:ext cx="325440" cy="428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E0A5502-8319-E311-4B12-9A77DA7E0CC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46786" y="3835110"/>
                  <a:ext cx="34308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67AFC8D-86CA-E1E3-3347-6FEC228B0AD6}"/>
                    </a:ext>
                  </a:extLst>
                </p14:cNvPr>
                <p14:cNvContentPartPr/>
                <p14:nvPr/>
              </p14:nvContentPartPr>
              <p14:xfrm>
                <a:off x="5202346" y="3120870"/>
                <a:ext cx="304200" cy="339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67AFC8D-86CA-E1E3-3347-6FEC228B0AD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93346" y="3111870"/>
                  <a:ext cx="321840" cy="35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06C1C1F-4C1B-0C5A-4ABC-C77E2382CE25}"/>
              </a:ext>
            </a:extLst>
          </p:cNvPr>
          <p:cNvGrpSpPr/>
          <p:nvPr/>
        </p:nvGrpSpPr>
        <p:grpSpPr>
          <a:xfrm>
            <a:off x="6798226" y="3707310"/>
            <a:ext cx="618480" cy="346320"/>
            <a:chOff x="6798226" y="3707310"/>
            <a:chExt cx="61848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CDC8F71-5D0E-87A4-8E27-0A16DC552B19}"/>
                    </a:ext>
                  </a:extLst>
                </p14:cNvPr>
                <p14:cNvContentPartPr/>
                <p14:nvPr/>
              </p14:nvContentPartPr>
              <p14:xfrm>
                <a:off x="6798226" y="3850950"/>
                <a:ext cx="618480" cy="25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CDC8F71-5D0E-87A4-8E27-0A16DC552B1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789226" y="3841950"/>
                  <a:ext cx="636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DE1956F-76DD-50DE-FCB6-3D8EA0FDB3AC}"/>
                    </a:ext>
                  </a:extLst>
                </p14:cNvPr>
                <p14:cNvContentPartPr/>
                <p14:nvPr/>
              </p14:nvContentPartPr>
              <p14:xfrm>
                <a:off x="7055626" y="3707310"/>
                <a:ext cx="28440" cy="346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DE1956F-76DD-50DE-FCB6-3D8EA0FDB3A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46626" y="3698670"/>
                  <a:ext cx="4608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CF02B18-43AB-0327-0EF7-1A30155BF549}"/>
              </a:ext>
            </a:extLst>
          </p:cNvPr>
          <p:cNvGrpSpPr/>
          <p:nvPr/>
        </p:nvGrpSpPr>
        <p:grpSpPr>
          <a:xfrm>
            <a:off x="7781746" y="2915670"/>
            <a:ext cx="1137240" cy="1260720"/>
            <a:chOff x="7781746" y="2915670"/>
            <a:chExt cx="1137240" cy="12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C9A16D0-B5C9-0267-0AAC-412B2EBB7F3E}"/>
                    </a:ext>
                  </a:extLst>
                </p14:cNvPr>
                <p14:cNvContentPartPr/>
                <p14:nvPr/>
              </p14:nvContentPartPr>
              <p14:xfrm>
                <a:off x="7814146" y="3430470"/>
                <a:ext cx="86400" cy="657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C9A16D0-B5C9-0267-0AAC-412B2EBB7F3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805146" y="3421830"/>
                  <a:ext cx="10404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EBA9213-F57F-5BCA-08AB-265D35D98330}"/>
                    </a:ext>
                  </a:extLst>
                </p14:cNvPr>
                <p14:cNvContentPartPr/>
                <p14:nvPr/>
              </p14:nvContentPartPr>
              <p14:xfrm>
                <a:off x="7781746" y="3247590"/>
                <a:ext cx="284040" cy="466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EBA9213-F57F-5BCA-08AB-265D35D9833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72746" y="3238950"/>
                  <a:ext cx="3016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0E6D499-3AD5-988B-FDA1-CFF7C01A35FC}"/>
                    </a:ext>
                  </a:extLst>
                </p14:cNvPr>
                <p14:cNvContentPartPr/>
                <p14:nvPr/>
              </p14:nvContentPartPr>
              <p14:xfrm>
                <a:off x="8229226" y="3844110"/>
                <a:ext cx="428760" cy="314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0E6D499-3AD5-988B-FDA1-CFF7C01A35F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220226" y="3835110"/>
                  <a:ext cx="4464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16DDD56-49D3-4AFD-E630-F4EB15A92BF1}"/>
                    </a:ext>
                  </a:extLst>
                </p14:cNvPr>
                <p14:cNvContentPartPr/>
                <p14:nvPr/>
              </p14:nvContentPartPr>
              <p14:xfrm>
                <a:off x="8845906" y="3892350"/>
                <a:ext cx="73080" cy="284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16DDD56-49D3-4AFD-E630-F4EB15A92BF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36906" y="3883350"/>
                  <a:ext cx="907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43FE5A8-D5A7-3E9F-D49D-02A9337319CC}"/>
                    </a:ext>
                  </a:extLst>
                </p14:cNvPr>
                <p14:cNvContentPartPr/>
                <p14:nvPr/>
              </p14:nvContentPartPr>
              <p14:xfrm>
                <a:off x="8773186" y="3687510"/>
                <a:ext cx="324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43FE5A8-D5A7-3E9F-D49D-02A9337319C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764546" y="367851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BE3691F-2325-F478-82D7-47CFA1582202}"/>
                    </a:ext>
                  </a:extLst>
                </p14:cNvPr>
                <p14:cNvContentPartPr/>
                <p14:nvPr/>
              </p14:nvContentPartPr>
              <p14:xfrm>
                <a:off x="8212666" y="2955990"/>
                <a:ext cx="47160" cy="291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BE3691F-2325-F478-82D7-47CFA158220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204026" y="2947350"/>
                  <a:ext cx="648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2649915-FB1D-3517-3391-7EADBFF5FD17}"/>
                    </a:ext>
                  </a:extLst>
                </p14:cNvPr>
                <p14:cNvContentPartPr/>
                <p14:nvPr/>
              </p14:nvContentPartPr>
              <p14:xfrm>
                <a:off x="8132026" y="2915670"/>
                <a:ext cx="351000" cy="341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2649915-FB1D-3517-3391-7EADBFF5FD1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23386" y="2907030"/>
                  <a:ext cx="368640" cy="35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B93A991-BC13-9C82-9208-B382620A053E}"/>
              </a:ext>
            </a:extLst>
          </p:cNvPr>
          <p:cNvGrpSpPr/>
          <p:nvPr/>
        </p:nvGrpSpPr>
        <p:grpSpPr>
          <a:xfrm>
            <a:off x="4039186" y="4583910"/>
            <a:ext cx="3071880" cy="763200"/>
            <a:chOff x="4039186" y="4583910"/>
            <a:chExt cx="3071880" cy="76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6DD8EDD-005E-02DD-AC22-E76A0509CEE3}"/>
                    </a:ext>
                  </a:extLst>
                </p14:cNvPr>
                <p14:cNvContentPartPr/>
                <p14:nvPr/>
              </p14:nvContentPartPr>
              <p14:xfrm>
                <a:off x="4039186" y="4596150"/>
                <a:ext cx="1320480" cy="695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6DD8EDD-005E-02DD-AC22-E76A0509CEE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30546" y="4587150"/>
                  <a:ext cx="133812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54AF12C-F9A4-E5DF-372F-E760818A6ED7}"/>
                    </a:ext>
                  </a:extLst>
                </p14:cNvPr>
                <p14:cNvContentPartPr/>
                <p14:nvPr/>
              </p14:nvContentPartPr>
              <p14:xfrm>
                <a:off x="5488546" y="4583910"/>
                <a:ext cx="1622520" cy="763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54AF12C-F9A4-E5DF-372F-E760818A6ED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479546" y="4574910"/>
                  <a:ext cx="1640160" cy="78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405C7D4-2393-C38B-A3FA-4C76CD7943C5}"/>
              </a:ext>
            </a:extLst>
          </p:cNvPr>
          <p:cNvGrpSpPr/>
          <p:nvPr/>
        </p:nvGrpSpPr>
        <p:grpSpPr>
          <a:xfrm>
            <a:off x="3255826" y="5359710"/>
            <a:ext cx="1569240" cy="706680"/>
            <a:chOff x="3255826" y="5359710"/>
            <a:chExt cx="1569240" cy="70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5E5A32C-1BF7-9EEE-559C-7D21E37FA8B2}"/>
                    </a:ext>
                  </a:extLst>
                </p14:cNvPr>
                <p14:cNvContentPartPr/>
                <p14:nvPr/>
              </p14:nvContentPartPr>
              <p14:xfrm>
                <a:off x="3273826" y="5456190"/>
                <a:ext cx="552960" cy="610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5E5A32C-1BF7-9EEE-559C-7D21E37FA8B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64826" y="5447190"/>
                  <a:ext cx="57060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94FAAE9-3442-B799-0B82-7BF12309EAA4}"/>
                    </a:ext>
                  </a:extLst>
                </p14:cNvPr>
                <p14:cNvContentPartPr/>
                <p14:nvPr/>
              </p14:nvContentPartPr>
              <p14:xfrm>
                <a:off x="3255826" y="5596230"/>
                <a:ext cx="636480" cy="93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94FAAE9-3442-B799-0B82-7BF12309EA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46826" y="5587590"/>
                  <a:ext cx="6541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B8848FB-B0BF-F2FA-164A-3CBE9C232D44}"/>
                    </a:ext>
                  </a:extLst>
                </p14:cNvPr>
                <p14:cNvContentPartPr/>
                <p14:nvPr/>
              </p14:nvContentPartPr>
              <p14:xfrm>
                <a:off x="4146106" y="5560230"/>
                <a:ext cx="76680" cy="349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B8848FB-B0BF-F2FA-164A-3CBE9C232D4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37106" y="5551590"/>
                  <a:ext cx="943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6D6A1C9-9267-09F3-8F69-78A4E7DE2314}"/>
                    </a:ext>
                  </a:extLst>
                </p14:cNvPr>
                <p14:cNvContentPartPr/>
                <p14:nvPr/>
              </p14:nvContentPartPr>
              <p14:xfrm>
                <a:off x="4416466" y="5359710"/>
                <a:ext cx="174600" cy="611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6D6A1C9-9267-09F3-8F69-78A4E7DE231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407826" y="5350710"/>
                  <a:ext cx="19224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6219484-BCEA-DC27-6EB9-596EA3A440B4}"/>
                    </a:ext>
                  </a:extLst>
                </p14:cNvPr>
                <p14:cNvContentPartPr/>
                <p14:nvPr/>
              </p14:nvContentPartPr>
              <p14:xfrm>
                <a:off x="4480546" y="5432070"/>
                <a:ext cx="344520" cy="306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6219484-BCEA-DC27-6EB9-596EA3A440B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471906" y="5423430"/>
                  <a:ext cx="362160" cy="32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EE8AEF-A2E4-0E9A-6203-529C076C1881}"/>
              </a:ext>
            </a:extLst>
          </p:cNvPr>
          <p:cNvGrpSpPr/>
          <p:nvPr/>
        </p:nvGrpSpPr>
        <p:grpSpPr>
          <a:xfrm>
            <a:off x="6040786" y="4977750"/>
            <a:ext cx="3107520" cy="1004760"/>
            <a:chOff x="6040786" y="4977750"/>
            <a:chExt cx="3107520" cy="10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EAE4D5F-B0D0-C3E1-AAB6-069B00A77AB2}"/>
                    </a:ext>
                  </a:extLst>
                </p14:cNvPr>
                <p14:cNvContentPartPr/>
                <p14:nvPr/>
              </p14:nvContentPartPr>
              <p14:xfrm>
                <a:off x="6072826" y="5319390"/>
                <a:ext cx="158400" cy="532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EAE4D5F-B0D0-C3E1-AAB6-069B00A77AB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064186" y="5310750"/>
                  <a:ext cx="1760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8BB76CC-2C7A-7A3F-8576-A32E5D2F6418}"/>
                    </a:ext>
                  </a:extLst>
                </p14:cNvPr>
                <p14:cNvContentPartPr/>
                <p14:nvPr/>
              </p14:nvContentPartPr>
              <p14:xfrm>
                <a:off x="6040786" y="5211390"/>
                <a:ext cx="451080" cy="132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8BB76CC-2C7A-7A3F-8576-A32E5D2F641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031786" y="5202390"/>
                  <a:ext cx="4687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7E1FDD1-8A91-521D-0CFD-CC22EA3A88DB}"/>
                    </a:ext>
                  </a:extLst>
                </p14:cNvPr>
                <p14:cNvContentPartPr/>
                <p14:nvPr/>
              </p14:nvContentPartPr>
              <p14:xfrm>
                <a:off x="6105226" y="5548350"/>
                <a:ext cx="186840" cy="12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7E1FDD1-8A91-521D-0CFD-CC22EA3A88D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096226" y="5539350"/>
                  <a:ext cx="2044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86FAF52-27CD-32B2-052C-D369473CD767}"/>
                    </a:ext>
                  </a:extLst>
                </p14:cNvPr>
                <p14:cNvContentPartPr/>
                <p14:nvPr/>
              </p14:nvContentPartPr>
              <p14:xfrm>
                <a:off x="6153466" y="5814750"/>
                <a:ext cx="331560" cy="637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86FAF52-27CD-32B2-052C-D369473CD76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144466" y="5805750"/>
                  <a:ext cx="3492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84AEDEC-A401-B9C5-4264-785772EB3FE6}"/>
                    </a:ext>
                  </a:extLst>
                </p14:cNvPr>
                <p14:cNvContentPartPr/>
                <p14:nvPr/>
              </p14:nvContentPartPr>
              <p14:xfrm>
                <a:off x="6455866" y="5330910"/>
                <a:ext cx="378720" cy="420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84AEDEC-A401-B9C5-4264-785772EB3FE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446866" y="5322270"/>
                  <a:ext cx="3963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2D2B27A-D953-AC32-F44E-3B08517847EF}"/>
                    </a:ext>
                  </a:extLst>
                </p14:cNvPr>
                <p14:cNvContentPartPr/>
                <p14:nvPr/>
              </p14:nvContentPartPr>
              <p14:xfrm>
                <a:off x="7019986" y="5504070"/>
                <a:ext cx="167760" cy="478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2D2B27A-D953-AC32-F44E-3B08517847E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010986" y="5495430"/>
                  <a:ext cx="18540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445D24B-BDF0-34C6-CBF4-4AC6971D2D72}"/>
                    </a:ext>
                  </a:extLst>
                </p14:cNvPr>
                <p14:cNvContentPartPr/>
                <p14:nvPr/>
              </p14:nvContentPartPr>
              <p14:xfrm>
                <a:off x="7035826" y="5383470"/>
                <a:ext cx="223920" cy="331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445D24B-BDF0-34C6-CBF4-4AC6971D2D7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027186" y="5374830"/>
                  <a:ext cx="2415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2969B6A-3AEF-D2D2-D776-0AC9332ED66F}"/>
                    </a:ext>
                  </a:extLst>
                </p14:cNvPr>
                <p14:cNvContentPartPr/>
                <p14:nvPr/>
              </p14:nvContentPartPr>
              <p14:xfrm>
                <a:off x="7390426" y="5434950"/>
                <a:ext cx="593640" cy="301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2969B6A-3AEF-D2D2-D776-0AC9332ED66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81786" y="5426310"/>
                  <a:ext cx="6112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13A4794-B151-7EDB-88F8-BE90F46CEF2C}"/>
                    </a:ext>
                  </a:extLst>
                </p14:cNvPr>
                <p14:cNvContentPartPr/>
                <p14:nvPr/>
              </p14:nvContentPartPr>
              <p14:xfrm>
                <a:off x="8099986" y="5362230"/>
                <a:ext cx="702000" cy="417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13A4794-B151-7EDB-88F8-BE90F46CEF2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090986" y="5353230"/>
                  <a:ext cx="71964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80D3A5F-582C-8CAA-7834-C1BB6957DAC2}"/>
                    </a:ext>
                  </a:extLst>
                </p14:cNvPr>
                <p14:cNvContentPartPr/>
                <p14:nvPr/>
              </p14:nvContentPartPr>
              <p14:xfrm>
                <a:off x="8857786" y="4977750"/>
                <a:ext cx="230760" cy="671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80D3A5F-582C-8CAA-7834-C1BB6957DAC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849146" y="4969110"/>
                  <a:ext cx="24840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A716D8C-31BF-4CB1-88A0-3C686B106625}"/>
                    </a:ext>
                  </a:extLst>
                </p14:cNvPr>
                <p14:cNvContentPartPr/>
                <p14:nvPr/>
              </p14:nvContentPartPr>
              <p14:xfrm>
                <a:off x="8909986" y="5356110"/>
                <a:ext cx="238320" cy="55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A716D8C-31BF-4CB1-88A0-3C686B10662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900986" y="5347470"/>
                  <a:ext cx="25596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DD985F0-5371-9811-2188-B3C604C41412}"/>
              </a:ext>
            </a:extLst>
          </p:cNvPr>
          <p:cNvGrpSpPr/>
          <p:nvPr/>
        </p:nvGrpSpPr>
        <p:grpSpPr>
          <a:xfrm>
            <a:off x="9506506" y="3295470"/>
            <a:ext cx="2503080" cy="2141640"/>
            <a:chOff x="9506506" y="3295470"/>
            <a:chExt cx="2503080" cy="214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8BE4B79-FB02-E1DE-BFBB-893D1F0B7DDB}"/>
                    </a:ext>
                  </a:extLst>
                </p14:cNvPr>
                <p14:cNvContentPartPr/>
                <p14:nvPr/>
              </p14:nvContentPartPr>
              <p14:xfrm>
                <a:off x="9506506" y="3707310"/>
                <a:ext cx="402480" cy="327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8BE4B79-FB02-E1DE-BFBB-893D1F0B7DD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497506" y="3698670"/>
                  <a:ext cx="4201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E358628-05DA-00CD-9151-3D31B4F768C3}"/>
                    </a:ext>
                  </a:extLst>
                </p14:cNvPr>
                <p14:cNvContentPartPr/>
                <p14:nvPr/>
              </p14:nvContentPartPr>
              <p14:xfrm>
                <a:off x="9910066" y="3707310"/>
                <a:ext cx="197280" cy="381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E358628-05DA-00CD-9151-3D31B4F768C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901426" y="3698670"/>
                  <a:ext cx="2149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1D42C04-B8E4-C25E-BA0D-5CE17D23534C}"/>
                    </a:ext>
                  </a:extLst>
                </p14:cNvPr>
                <p14:cNvContentPartPr/>
                <p14:nvPr/>
              </p14:nvContentPartPr>
              <p14:xfrm>
                <a:off x="10136866" y="3678150"/>
                <a:ext cx="450360" cy="377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1D42C04-B8E4-C25E-BA0D-5CE17D23534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128226" y="3669150"/>
                  <a:ext cx="4680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8EF65D2-58CE-FEC9-169F-CAD723BC7460}"/>
                    </a:ext>
                  </a:extLst>
                </p14:cNvPr>
                <p14:cNvContentPartPr/>
                <p14:nvPr/>
              </p14:nvContentPartPr>
              <p14:xfrm>
                <a:off x="10462666" y="3674190"/>
                <a:ext cx="211320" cy="354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8EF65D2-58CE-FEC9-169F-CAD723BC746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453666" y="3665550"/>
                  <a:ext cx="2289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A9EAA1B-EC3E-A9BC-594D-2F0B0640FCEE}"/>
                    </a:ext>
                  </a:extLst>
                </p14:cNvPr>
                <p14:cNvContentPartPr/>
                <p14:nvPr/>
              </p14:nvContentPartPr>
              <p14:xfrm>
                <a:off x="10805026" y="3679230"/>
                <a:ext cx="189360" cy="240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A9EAA1B-EC3E-A9BC-594D-2F0B0640FCE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796026" y="3670590"/>
                  <a:ext cx="2070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775896A-B488-240B-AF79-F390B59D4C0B}"/>
                    </a:ext>
                  </a:extLst>
                </p14:cNvPr>
                <p14:cNvContentPartPr/>
                <p14:nvPr/>
              </p14:nvContentPartPr>
              <p14:xfrm>
                <a:off x="11199226" y="3738270"/>
                <a:ext cx="461520" cy="1814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775896A-B488-240B-AF79-F390B59D4C0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190586" y="3729630"/>
                  <a:ext cx="4791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7543C12-898B-07B2-BE37-1F377134C613}"/>
                    </a:ext>
                  </a:extLst>
                </p14:cNvPr>
                <p14:cNvContentPartPr/>
                <p14:nvPr/>
              </p14:nvContentPartPr>
              <p14:xfrm>
                <a:off x="11712946" y="3295470"/>
                <a:ext cx="296640" cy="644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7543C12-898B-07B2-BE37-1F377134C61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704306" y="3286470"/>
                  <a:ext cx="31428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BFCC065-6276-E62E-3851-5A88C9E6049F}"/>
                    </a:ext>
                  </a:extLst>
                </p14:cNvPr>
                <p14:cNvContentPartPr/>
                <p14:nvPr/>
              </p14:nvContentPartPr>
              <p14:xfrm>
                <a:off x="10127506" y="4352430"/>
                <a:ext cx="534600" cy="303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BFCC065-6276-E62E-3851-5A88C9E6049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118506" y="4343790"/>
                  <a:ext cx="5522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0905530-F881-97CC-A4AA-BBE41A98C299}"/>
                    </a:ext>
                  </a:extLst>
                </p14:cNvPr>
                <p14:cNvContentPartPr/>
                <p14:nvPr/>
              </p14:nvContentPartPr>
              <p14:xfrm>
                <a:off x="10821226" y="4029150"/>
                <a:ext cx="225360" cy="459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0905530-F881-97CC-A4AA-BBE41A98C29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812226" y="4020150"/>
                  <a:ext cx="24300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D6A8181-485D-6B38-046D-299BAD3F5805}"/>
                    </a:ext>
                  </a:extLst>
                </p14:cNvPr>
                <p14:cNvContentPartPr/>
                <p14:nvPr/>
              </p14:nvContentPartPr>
              <p14:xfrm>
                <a:off x="11193106" y="4124910"/>
                <a:ext cx="496080" cy="419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D6A8181-485D-6B38-046D-299BAD3F580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184466" y="4115910"/>
                  <a:ext cx="5137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01BDD15-7E1B-A1C1-2067-D9F62E934BB2}"/>
                    </a:ext>
                  </a:extLst>
                </p14:cNvPr>
                <p14:cNvContentPartPr/>
                <p14:nvPr/>
              </p14:nvContentPartPr>
              <p14:xfrm>
                <a:off x="11485066" y="4137510"/>
                <a:ext cx="363240" cy="319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01BDD15-7E1B-A1C1-2067-D9F62E934BB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476426" y="4128510"/>
                  <a:ext cx="3808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3E3AA0B-64A7-31E3-F357-610AEEAAF331}"/>
                    </a:ext>
                  </a:extLst>
                </p14:cNvPr>
                <p14:cNvContentPartPr/>
                <p14:nvPr/>
              </p14:nvContentPartPr>
              <p14:xfrm>
                <a:off x="10485706" y="4583910"/>
                <a:ext cx="177120" cy="691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3E3AA0B-64A7-31E3-F357-610AEEAAF33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477066" y="4574910"/>
                  <a:ext cx="19476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D1ED98F-E349-B3D4-B538-42D578840DDD}"/>
                    </a:ext>
                  </a:extLst>
                </p14:cNvPr>
                <p14:cNvContentPartPr/>
                <p14:nvPr/>
              </p14:nvContentPartPr>
              <p14:xfrm>
                <a:off x="10437466" y="4909350"/>
                <a:ext cx="205200" cy="399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D1ED98F-E349-B3D4-B538-42D578840DD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428826" y="4900710"/>
                  <a:ext cx="2228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EA38A47-1CD9-77B4-2027-934A4285C6F3}"/>
                    </a:ext>
                  </a:extLst>
                </p14:cNvPr>
                <p14:cNvContentPartPr/>
                <p14:nvPr/>
              </p14:nvContentPartPr>
              <p14:xfrm>
                <a:off x="10981786" y="4967310"/>
                <a:ext cx="192960" cy="87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EA38A47-1CD9-77B4-2027-934A4285C6F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972786" y="4958670"/>
                  <a:ext cx="2106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AE0A1A3-41D4-2F8A-0170-843796BFB9A7}"/>
                    </a:ext>
                  </a:extLst>
                </p14:cNvPr>
                <p14:cNvContentPartPr/>
                <p14:nvPr/>
              </p14:nvContentPartPr>
              <p14:xfrm>
                <a:off x="10873786" y="4668150"/>
                <a:ext cx="75600" cy="768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AE0A1A3-41D4-2F8A-0170-843796BFB9A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864786" y="4659150"/>
                  <a:ext cx="93240" cy="78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1707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23B0BFD-2119-3B6E-0E58-0D42C9E142A6}"/>
                  </a:ext>
                </a:extLst>
              </p14:cNvPr>
              <p14:cNvContentPartPr/>
              <p14:nvPr/>
            </p14:nvContentPartPr>
            <p14:xfrm>
              <a:off x="4630306" y="1437870"/>
              <a:ext cx="2324520" cy="7952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23B0BFD-2119-3B6E-0E58-0D42C9E142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1666" y="1429230"/>
                <a:ext cx="2342160" cy="81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758359D8-27A7-357B-7384-103CA12895F8}"/>
              </a:ext>
            </a:extLst>
          </p:cNvPr>
          <p:cNvGrpSpPr/>
          <p:nvPr/>
        </p:nvGrpSpPr>
        <p:grpSpPr>
          <a:xfrm>
            <a:off x="8652226" y="4853550"/>
            <a:ext cx="1922040" cy="1098000"/>
            <a:chOff x="8652226" y="4853550"/>
            <a:chExt cx="192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7ED30E3-E95A-6D48-E701-89673900CB98}"/>
                    </a:ext>
                  </a:extLst>
                </p14:cNvPr>
                <p14:cNvContentPartPr/>
                <p14:nvPr/>
              </p14:nvContentPartPr>
              <p14:xfrm>
                <a:off x="9030946" y="4963710"/>
                <a:ext cx="215640" cy="672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7ED30E3-E95A-6D48-E701-89673900CB9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22306" y="4955070"/>
                  <a:ext cx="23328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A57ED0D-C930-45D7-983C-32AF399D6EBE}"/>
                    </a:ext>
                  </a:extLst>
                </p14:cNvPr>
                <p14:cNvContentPartPr/>
                <p14:nvPr/>
              </p14:nvContentPartPr>
              <p14:xfrm>
                <a:off x="8652226" y="4853550"/>
                <a:ext cx="759600" cy="122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A57ED0D-C930-45D7-983C-32AF399D6E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43226" y="4844910"/>
                  <a:ext cx="7772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4426591-1E06-9190-271E-3747D158ED9F}"/>
                    </a:ext>
                  </a:extLst>
                </p14:cNvPr>
                <p14:cNvContentPartPr/>
                <p14:nvPr/>
              </p14:nvContentPartPr>
              <p14:xfrm>
                <a:off x="9288706" y="5393910"/>
                <a:ext cx="210240" cy="557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4426591-1E06-9190-271E-3747D158ED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80066" y="5384910"/>
                  <a:ext cx="22788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3710566-11E4-2F28-2E9C-0CE2F76D7580}"/>
                    </a:ext>
                  </a:extLst>
                </p14:cNvPr>
                <p14:cNvContentPartPr/>
                <p14:nvPr/>
              </p14:nvContentPartPr>
              <p14:xfrm>
                <a:off x="9377626" y="5382030"/>
                <a:ext cx="158400" cy="181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3710566-11E4-2F28-2E9C-0CE2F76D758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368986" y="5373030"/>
                  <a:ext cx="1760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82AE285-A42F-8182-5F6B-0EF89591585E}"/>
                    </a:ext>
                  </a:extLst>
                </p14:cNvPr>
                <p14:cNvContentPartPr/>
                <p14:nvPr/>
              </p14:nvContentPartPr>
              <p14:xfrm>
                <a:off x="9905746" y="5224710"/>
                <a:ext cx="139320" cy="32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82AE285-A42F-8182-5F6B-0EF8959158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96746" y="5216070"/>
                  <a:ext cx="1569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F4F3217-78A4-8C1D-D5A9-0F32BB7287F2}"/>
                    </a:ext>
                  </a:extLst>
                </p14:cNvPr>
                <p14:cNvContentPartPr/>
                <p14:nvPr/>
              </p14:nvContentPartPr>
              <p14:xfrm>
                <a:off x="9929866" y="5538270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F4F3217-78A4-8C1D-D5A9-0F32BB7287F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921226" y="5529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1C65228-0C5B-BE25-1321-586B7A62BE97}"/>
                    </a:ext>
                  </a:extLst>
                </p14:cNvPr>
                <p14:cNvContentPartPr/>
                <p14:nvPr/>
              </p14:nvContentPartPr>
              <p14:xfrm>
                <a:off x="10145866" y="4934910"/>
                <a:ext cx="428400" cy="554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1C65228-0C5B-BE25-1321-586B7A62BE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137226" y="4925910"/>
                  <a:ext cx="44604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60FF172-7193-AC41-A254-BE414C82679A}"/>
                    </a:ext>
                  </a:extLst>
                </p14:cNvPr>
                <p14:cNvContentPartPr/>
                <p14:nvPr/>
              </p14:nvContentPartPr>
              <p14:xfrm>
                <a:off x="10530346" y="5703150"/>
                <a:ext cx="360" cy="7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60FF172-7193-AC41-A254-BE414C82679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521346" y="5694150"/>
                  <a:ext cx="18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661F549-4F8C-21EF-E84C-F9BCC3674AC4}"/>
                    </a:ext>
                  </a:extLst>
                </p14:cNvPr>
                <p14:cNvContentPartPr/>
                <p14:nvPr/>
              </p14:nvContentPartPr>
              <p14:xfrm>
                <a:off x="9784786" y="5414790"/>
                <a:ext cx="226080" cy="71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661F549-4F8C-21EF-E84C-F9BCC3674AC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76146" y="5405790"/>
                  <a:ext cx="24372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FA7FE1E-887D-B1CF-B607-D3760D07C107}"/>
              </a:ext>
            </a:extLst>
          </p:cNvPr>
          <p:cNvGrpSpPr/>
          <p:nvPr/>
        </p:nvGrpSpPr>
        <p:grpSpPr>
          <a:xfrm>
            <a:off x="10642306" y="2648550"/>
            <a:ext cx="1099800" cy="650880"/>
            <a:chOff x="10642306" y="2648550"/>
            <a:chExt cx="1099800" cy="65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5318E35-F60C-F1E8-6F89-AF2BD1AF28B1}"/>
                    </a:ext>
                  </a:extLst>
                </p14:cNvPr>
                <p14:cNvContentPartPr/>
                <p14:nvPr/>
              </p14:nvContentPartPr>
              <p14:xfrm>
                <a:off x="10642306" y="2882190"/>
                <a:ext cx="309960" cy="417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5318E35-F60C-F1E8-6F89-AF2BD1AF28B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33666" y="2873190"/>
                  <a:ext cx="32760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AF44A78-13BD-C142-1908-FF0DA5D253CD}"/>
                    </a:ext>
                  </a:extLst>
                </p14:cNvPr>
                <p14:cNvContentPartPr/>
                <p14:nvPr/>
              </p14:nvContentPartPr>
              <p14:xfrm>
                <a:off x="11009866" y="2648550"/>
                <a:ext cx="173160" cy="612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AF44A78-13BD-C142-1908-FF0DA5D253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00866" y="2639910"/>
                  <a:ext cx="19080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800EC2E-E83F-4F7A-D2E0-6FAEAFFBF509}"/>
                    </a:ext>
                  </a:extLst>
                </p14:cNvPr>
                <p14:cNvContentPartPr/>
                <p14:nvPr/>
              </p14:nvContentPartPr>
              <p14:xfrm>
                <a:off x="11191306" y="2660790"/>
                <a:ext cx="167760" cy="475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800EC2E-E83F-4F7A-D2E0-6FAEAFFBF50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182666" y="2651790"/>
                  <a:ext cx="18540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235ECB7-D758-FC89-4678-E55FA0BE3544}"/>
                    </a:ext>
                  </a:extLst>
                </p14:cNvPr>
                <p14:cNvContentPartPr/>
                <p14:nvPr/>
              </p14:nvContentPartPr>
              <p14:xfrm>
                <a:off x="11070346" y="3013950"/>
                <a:ext cx="123840" cy="16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235ECB7-D758-FC89-4678-E55FA0BE35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1346" y="3005310"/>
                  <a:ext cx="1414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A9FD3D3-AA89-DFE0-C108-DFCC434E07D8}"/>
                    </a:ext>
                  </a:extLst>
                </p14:cNvPr>
                <p14:cNvContentPartPr/>
                <p14:nvPr/>
              </p14:nvContentPartPr>
              <p14:xfrm>
                <a:off x="11401186" y="2886150"/>
                <a:ext cx="340920" cy="3355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A9FD3D3-AA89-DFE0-C108-DFCC434E07D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92186" y="2877510"/>
                  <a:ext cx="3585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8F5EA81-9C53-AB59-C870-3B93010DC2CB}"/>
                    </a:ext>
                  </a:extLst>
                </p14:cNvPr>
                <p14:cNvContentPartPr/>
                <p14:nvPr/>
              </p14:nvContentPartPr>
              <p14:xfrm>
                <a:off x="11606386" y="3090630"/>
                <a:ext cx="81000" cy="14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8F5EA81-9C53-AB59-C870-3B93010DC2C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597746" y="3081990"/>
                  <a:ext cx="98640" cy="3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A0381B9-6024-A2F0-CB89-F1A162276C17}"/>
                  </a:ext>
                </a:extLst>
              </p14:cNvPr>
              <p14:cNvContentPartPr/>
              <p14:nvPr/>
            </p14:nvContentPartPr>
            <p14:xfrm>
              <a:off x="5379106" y="1699950"/>
              <a:ext cx="158400" cy="3247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A0381B9-6024-A2F0-CB89-F1A162276C1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70466" y="1691310"/>
                <a:ext cx="17604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D22F830-548F-EF18-1833-17E6AE37A01F}"/>
              </a:ext>
            </a:extLst>
          </p:cNvPr>
          <p:cNvGrpSpPr/>
          <p:nvPr/>
        </p:nvGrpSpPr>
        <p:grpSpPr>
          <a:xfrm>
            <a:off x="1635826" y="4351350"/>
            <a:ext cx="5208840" cy="1400760"/>
            <a:chOff x="1635826" y="4351350"/>
            <a:chExt cx="5208840" cy="140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B1819E2-4465-24CF-D95A-25CDB30476B8}"/>
                    </a:ext>
                  </a:extLst>
                </p14:cNvPr>
                <p14:cNvContentPartPr/>
                <p14:nvPr/>
              </p14:nvContentPartPr>
              <p14:xfrm>
                <a:off x="1635826" y="5626830"/>
                <a:ext cx="3637800" cy="1195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B1819E2-4465-24CF-D95A-25CDB30476B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26826" y="5617830"/>
                  <a:ext cx="36554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F1245B0-7EDC-AA61-6DFF-B7BB7A268576}"/>
                    </a:ext>
                  </a:extLst>
                </p14:cNvPr>
                <p14:cNvContentPartPr/>
                <p14:nvPr/>
              </p14:nvContentPartPr>
              <p14:xfrm>
                <a:off x="5293426" y="4978470"/>
                <a:ext cx="134640" cy="773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F1245B0-7EDC-AA61-6DFF-B7BB7A26857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84426" y="4969470"/>
                  <a:ext cx="152280" cy="7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C0DECFC-8F41-428A-0A47-AF60078EB749}"/>
                    </a:ext>
                  </a:extLst>
                </p14:cNvPr>
                <p14:cNvContentPartPr/>
                <p14:nvPr/>
              </p14:nvContentPartPr>
              <p14:xfrm>
                <a:off x="5248786" y="4351350"/>
                <a:ext cx="1595880" cy="848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C0DECFC-8F41-428A-0A47-AF60078EB74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39786" y="4342350"/>
                  <a:ext cx="1613520" cy="86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F32B1786-4AE1-3B3C-E677-0F5633D30273}"/>
                  </a:ext>
                </a:extLst>
              </p14:cNvPr>
              <p14:cNvContentPartPr/>
              <p14:nvPr/>
            </p14:nvContentPartPr>
            <p14:xfrm>
              <a:off x="6827746" y="2355150"/>
              <a:ext cx="229320" cy="608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F32B1786-4AE1-3B3C-E677-0F5633D3027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19106" y="2346510"/>
                <a:ext cx="2469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AB1128A-64A5-592E-036F-B35E533D9118}"/>
                  </a:ext>
                </a:extLst>
              </p14:cNvPr>
              <p14:cNvContentPartPr/>
              <p14:nvPr/>
            </p14:nvContentPartPr>
            <p14:xfrm>
              <a:off x="4732546" y="4324710"/>
              <a:ext cx="10440" cy="64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AB1128A-64A5-592E-036F-B35E533D911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23546" y="4315710"/>
                <a:ext cx="280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8CDE987-F320-C99B-6C13-BF123A865FF0}"/>
                  </a:ext>
                </a:extLst>
              </p14:cNvPr>
              <p14:cNvContentPartPr/>
              <p14:nvPr/>
            </p14:nvContentPartPr>
            <p14:xfrm>
              <a:off x="9163426" y="3858870"/>
              <a:ext cx="521640" cy="6508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8CDE987-F320-C99B-6C13-BF123A865FF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154426" y="3850230"/>
                <a:ext cx="53928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53E739B-A673-0B7A-70C9-E9073F30870C}"/>
                  </a:ext>
                </a:extLst>
              </p14:cNvPr>
              <p14:cNvContentPartPr/>
              <p14:nvPr/>
            </p14:nvContentPartPr>
            <p14:xfrm>
              <a:off x="9768586" y="4192230"/>
              <a:ext cx="78840" cy="4719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53E739B-A673-0B7A-70C9-E9073F30870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59586" y="4183230"/>
                <a:ext cx="9648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28CBC3D-875F-1B23-451D-8E9FE9E6823F}"/>
                  </a:ext>
                </a:extLst>
              </p14:cNvPr>
              <p14:cNvContentPartPr/>
              <p14:nvPr/>
            </p14:nvContentPartPr>
            <p14:xfrm>
              <a:off x="9808546" y="4183590"/>
              <a:ext cx="80280" cy="160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28CBC3D-875F-1B23-451D-8E9FE9E6823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799906" y="4174950"/>
                <a:ext cx="979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A4C1555-055D-0AB4-7327-BB36EA95BB30}"/>
                  </a:ext>
                </a:extLst>
              </p14:cNvPr>
              <p14:cNvContentPartPr/>
              <p14:nvPr/>
            </p14:nvContentPartPr>
            <p14:xfrm>
              <a:off x="10207786" y="4125990"/>
              <a:ext cx="198360" cy="342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A4C1555-055D-0AB4-7327-BB36EA95BB3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199146" y="4116990"/>
                <a:ext cx="2160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17AE35B-37BA-E190-D174-4D68CE1D3F7C}"/>
                  </a:ext>
                </a:extLst>
              </p14:cNvPr>
              <p14:cNvContentPartPr/>
              <p14:nvPr/>
            </p14:nvContentPartPr>
            <p14:xfrm>
              <a:off x="10235866" y="4341270"/>
              <a:ext cx="167760" cy="44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17AE35B-37BA-E190-D174-4D68CE1D3F7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227226" y="4332270"/>
                <a:ext cx="1854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E1DEA9-4E8E-29D6-676D-C05D42E7CBF1}"/>
                  </a:ext>
                </a:extLst>
              </p14:cNvPr>
              <p14:cNvContentPartPr/>
              <p14:nvPr/>
            </p14:nvContentPartPr>
            <p14:xfrm>
              <a:off x="1457986" y="846750"/>
              <a:ext cx="2404800" cy="146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E1DEA9-4E8E-29D6-676D-C05D42E7CBF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448986" y="837750"/>
                <a:ext cx="24224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2195EC-8213-34F6-31B1-3ECB291374A4}"/>
                  </a:ext>
                </a:extLst>
              </p14:cNvPr>
              <p14:cNvContentPartPr/>
              <p14:nvPr/>
            </p14:nvContentPartPr>
            <p14:xfrm>
              <a:off x="3775666" y="108750"/>
              <a:ext cx="815400" cy="816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2195EC-8213-34F6-31B1-3ECB291374A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766666" y="100110"/>
                <a:ext cx="833040" cy="8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BF331C-C0CB-64D4-F11F-AC30208DA2D0}"/>
                  </a:ext>
                </a:extLst>
              </p14:cNvPr>
              <p14:cNvContentPartPr/>
              <p14:nvPr/>
            </p14:nvContentPartPr>
            <p14:xfrm>
              <a:off x="4585306" y="140790"/>
              <a:ext cx="2237760" cy="37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BF331C-C0CB-64D4-F11F-AC30208DA2D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76666" y="131790"/>
                <a:ext cx="225540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0757A20-1E92-A0A6-9D9C-CCEB5969A4AC}"/>
                  </a:ext>
                </a:extLst>
              </p14:cNvPr>
              <p14:cNvContentPartPr/>
              <p14:nvPr/>
            </p14:nvContentPartPr>
            <p14:xfrm>
              <a:off x="6834586" y="241230"/>
              <a:ext cx="28800" cy="607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0757A20-1E92-A0A6-9D9C-CCEB5969A4A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825946" y="232230"/>
                <a:ext cx="4644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C2F62C-E001-5489-6183-34B2291837A8}"/>
                  </a:ext>
                </a:extLst>
              </p14:cNvPr>
              <p14:cNvContentPartPr/>
              <p14:nvPr/>
            </p14:nvContentPartPr>
            <p14:xfrm>
              <a:off x="6834586" y="756030"/>
              <a:ext cx="2813040" cy="162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C2F62C-E001-5489-6183-34B2291837A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825946" y="747030"/>
                <a:ext cx="28306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8C348DB-D761-8893-3FDC-A47C550F82C9}"/>
                  </a:ext>
                </a:extLst>
              </p14:cNvPr>
              <p14:cNvContentPartPr/>
              <p14:nvPr/>
            </p14:nvContentPartPr>
            <p14:xfrm>
              <a:off x="1852906" y="313590"/>
              <a:ext cx="56160" cy="249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8C348DB-D761-8893-3FDC-A47C550F82C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843906" y="304950"/>
                <a:ext cx="738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1FB7C3C-E6BC-CEF3-528F-A477922569B4}"/>
                  </a:ext>
                </a:extLst>
              </p14:cNvPr>
              <p14:cNvContentPartPr/>
              <p14:nvPr/>
            </p14:nvContentPartPr>
            <p14:xfrm>
              <a:off x="5379826" y="253110"/>
              <a:ext cx="32400" cy="223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1FB7C3C-E6BC-CEF3-528F-A477922569B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370826" y="244470"/>
                <a:ext cx="500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EFC3F49-B213-C084-8DEE-54AF8443B8FA}"/>
                  </a:ext>
                </a:extLst>
              </p14:cNvPr>
              <p14:cNvContentPartPr/>
              <p14:nvPr/>
            </p14:nvContentPartPr>
            <p14:xfrm>
              <a:off x="5637226" y="39783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EFC3F49-B213-C084-8DEE-54AF8443B8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28586" y="3891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8009383-42CE-EA03-E47B-5DEDD10F2140}"/>
                  </a:ext>
                </a:extLst>
              </p14:cNvPr>
              <p14:cNvContentPartPr/>
              <p14:nvPr/>
            </p14:nvContentPartPr>
            <p14:xfrm>
              <a:off x="5689786" y="257430"/>
              <a:ext cx="230400" cy="139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8009383-42CE-EA03-E47B-5DEDD10F214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680786" y="248790"/>
                <a:ext cx="2480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8D1B7A4-425F-0010-1BAA-CC88E011FE1E}"/>
                  </a:ext>
                </a:extLst>
              </p14:cNvPr>
              <p14:cNvContentPartPr/>
              <p14:nvPr/>
            </p14:nvContentPartPr>
            <p14:xfrm>
              <a:off x="6078586" y="144390"/>
              <a:ext cx="196560" cy="353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8D1B7A4-425F-0010-1BAA-CC88E011FE1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069586" y="135390"/>
                <a:ext cx="21420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733E750-67C4-9000-582F-D96413F051FD}"/>
                  </a:ext>
                </a:extLst>
              </p14:cNvPr>
              <p14:cNvContentPartPr/>
              <p14:nvPr/>
            </p14:nvContentPartPr>
            <p14:xfrm>
              <a:off x="8281426" y="450390"/>
              <a:ext cx="360" cy="179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733E750-67C4-9000-582F-D96413F051F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272786" y="441390"/>
                <a:ext cx="180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2BD0F8F-BC41-63C9-36DF-1678B1D14BEE}"/>
                  </a:ext>
                </a:extLst>
              </p14:cNvPr>
              <p14:cNvContentPartPr/>
              <p14:nvPr/>
            </p14:nvContentPartPr>
            <p14:xfrm>
              <a:off x="4614106" y="1229790"/>
              <a:ext cx="6840" cy="30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2BD0F8F-BC41-63C9-36DF-1678B1D14BEE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605106" y="1221150"/>
                <a:ext cx="244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F2CD2DA-4F73-9AFB-3757-4971CA528264}"/>
                  </a:ext>
                </a:extLst>
              </p14:cNvPr>
              <p14:cNvContentPartPr/>
              <p14:nvPr/>
            </p14:nvContentPartPr>
            <p14:xfrm>
              <a:off x="4525186" y="1165710"/>
              <a:ext cx="9360" cy="19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F2CD2DA-4F73-9AFB-3757-4971CA52826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516186" y="1157070"/>
                <a:ext cx="270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50AF59E-F97B-D9B8-E9E4-B1D415B99E06}"/>
                  </a:ext>
                </a:extLst>
              </p14:cNvPr>
              <p14:cNvContentPartPr/>
              <p14:nvPr/>
            </p14:nvContentPartPr>
            <p14:xfrm>
              <a:off x="8803786" y="3002430"/>
              <a:ext cx="70920" cy="4316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50AF59E-F97B-D9B8-E9E4-B1D415B99E0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795146" y="2993430"/>
                <a:ext cx="8856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1189ECA-6F93-3B98-57DC-45B15C861741}"/>
                  </a:ext>
                </a:extLst>
              </p14:cNvPr>
              <p14:cNvContentPartPr/>
              <p14:nvPr/>
            </p14:nvContentPartPr>
            <p14:xfrm>
              <a:off x="8639986" y="2813070"/>
              <a:ext cx="447840" cy="694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1189ECA-6F93-3B98-57DC-45B15C86174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630986" y="2804070"/>
                <a:ext cx="4654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69A5C00-F10C-A330-4080-CB17AE22D830}"/>
                  </a:ext>
                </a:extLst>
              </p14:cNvPr>
              <p14:cNvContentPartPr/>
              <p14:nvPr/>
            </p14:nvContentPartPr>
            <p14:xfrm>
              <a:off x="8724586" y="3078750"/>
              <a:ext cx="658080" cy="3560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69A5C00-F10C-A330-4080-CB17AE22D830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715586" y="3070110"/>
                <a:ext cx="6757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6444764-309A-00F6-AED9-1CEB4698A82A}"/>
                  </a:ext>
                </a:extLst>
              </p14:cNvPr>
              <p14:cNvContentPartPr/>
              <p14:nvPr/>
            </p14:nvContentPartPr>
            <p14:xfrm>
              <a:off x="9470506" y="3211950"/>
              <a:ext cx="608040" cy="572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6444764-309A-00F6-AED9-1CEB4698A82A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461506" y="3202950"/>
                <a:ext cx="62568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AF42BE4-79A6-467B-0FBD-F2E490D55719}"/>
                  </a:ext>
                </a:extLst>
              </p14:cNvPr>
              <p14:cNvContentPartPr/>
              <p14:nvPr/>
            </p14:nvContentPartPr>
            <p14:xfrm>
              <a:off x="10284466" y="3050310"/>
              <a:ext cx="11880" cy="21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AF42BE4-79A6-467B-0FBD-F2E490D5571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275826" y="3041670"/>
                <a:ext cx="295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F96B13C-9102-86EA-547D-B0F94EC11BE4}"/>
                  </a:ext>
                </a:extLst>
              </p14:cNvPr>
              <p14:cNvContentPartPr/>
              <p14:nvPr/>
            </p14:nvContentPartPr>
            <p14:xfrm>
              <a:off x="10280506" y="3255510"/>
              <a:ext cx="108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F96B13C-9102-86EA-547D-B0F94EC11BE4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271506" y="3246510"/>
                <a:ext cx="18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1BC034D-2179-E9C8-9726-D9FFA3779BFD}"/>
                  </a:ext>
                </a:extLst>
              </p14:cNvPr>
              <p14:cNvContentPartPr/>
              <p14:nvPr/>
            </p14:nvContentPartPr>
            <p14:xfrm>
              <a:off x="4492786" y="1611750"/>
              <a:ext cx="4320" cy="20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1BC034D-2179-E9C8-9726-D9FFA3779BF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484146" y="1602750"/>
                <a:ext cx="219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88717D5-3AB2-5866-1A06-0B220DA9B02D}"/>
                  </a:ext>
                </a:extLst>
              </p14:cNvPr>
              <p14:cNvContentPartPr/>
              <p14:nvPr/>
            </p14:nvContentPartPr>
            <p14:xfrm>
              <a:off x="4549306" y="1977510"/>
              <a:ext cx="75960" cy="381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88717D5-3AB2-5866-1A06-0B220DA9B02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540666" y="1968870"/>
                <a:ext cx="9360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AF422CB-F189-2EED-BB9B-85758E26DEDC}"/>
                  </a:ext>
                </a:extLst>
              </p14:cNvPr>
              <p14:cNvContentPartPr/>
              <p14:nvPr/>
            </p14:nvContentPartPr>
            <p14:xfrm>
              <a:off x="4682146" y="2716950"/>
              <a:ext cx="69840" cy="1131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AF422CB-F189-2EED-BB9B-85758E26DED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673506" y="2707950"/>
                <a:ext cx="87480" cy="11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21D23E1-8892-3EA8-CE02-AAE553904DA0}"/>
                  </a:ext>
                </a:extLst>
              </p14:cNvPr>
              <p14:cNvContentPartPr/>
              <p14:nvPr/>
            </p14:nvContentPartPr>
            <p14:xfrm>
              <a:off x="1501906" y="2754390"/>
              <a:ext cx="3192120" cy="68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21D23E1-8892-3EA8-CE02-AAE553904DA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493266" y="2745390"/>
                <a:ext cx="32097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C7D7A7D-F83C-8D33-9398-BE3EB2754934}"/>
                  </a:ext>
                </a:extLst>
              </p14:cNvPr>
              <p14:cNvContentPartPr/>
              <p14:nvPr/>
            </p14:nvContentPartPr>
            <p14:xfrm>
              <a:off x="2176906" y="2034030"/>
              <a:ext cx="36360" cy="489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C7D7A7D-F83C-8D33-9398-BE3EB2754934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168266" y="2025030"/>
                <a:ext cx="5400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1F49711-CA97-79DA-BE45-A159802F80CC}"/>
                  </a:ext>
                </a:extLst>
              </p14:cNvPr>
              <p14:cNvContentPartPr/>
              <p14:nvPr/>
            </p14:nvContentPartPr>
            <p14:xfrm>
              <a:off x="4677826" y="2252190"/>
              <a:ext cx="85320" cy="538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1F49711-CA97-79DA-BE45-A159802F80C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669186" y="2243550"/>
                <a:ext cx="10296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A152E21-5A79-0C19-4F49-8AE98277C401}"/>
                  </a:ext>
                </a:extLst>
              </p14:cNvPr>
              <p14:cNvContentPartPr/>
              <p14:nvPr/>
            </p14:nvContentPartPr>
            <p14:xfrm>
              <a:off x="4488106" y="2233110"/>
              <a:ext cx="232920" cy="64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A152E21-5A79-0C19-4F49-8AE98277C401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479466" y="2224470"/>
                <a:ext cx="2505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B09591E-C325-637C-E09E-1CBDF9B82D95}"/>
                  </a:ext>
                </a:extLst>
              </p14:cNvPr>
              <p14:cNvContentPartPr/>
              <p14:nvPr/>
            </p14:nvContentPartPr>
            <p14:xfrm>
              <a:off x="3276346" y="2001270"/>
              <a:ext cx="32040" cy="306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B09591E-C325-637C-E09E-1CBDF9B82D95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267706" y="1992630"/>
                <a:ext cx="4968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5ADB9D7-B97F-B53D-30E3-EB4FCA012268}"/>
                  </a:ext>
                </a:extLst>
              </p14:cNvPr>
              <p14:cNvContentPartPr/>
              <p14:nvPr/>
            </p14:nvContentPartPr>
            <p14:xfrm>
              <a:off x="3533746" y="2234910"/>
              <a:ext cx="8640" cy="2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5ADB9D7-B97F-B53D-30E3-EB4FCA012268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524746" y="2226270"/>
                <a:ext cx="262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1D06676-5CD4-3D39-9385-2A6E2978C958}"/>
                  </a:ext>
                </a:extLst>
              </p14:cNvPr>
              <p14:cNvContentPartPr/>
              <p14:nvPr/>
            </p14:nvContentPartPr>
            <p14:xfrm>
              <a:off x="3672346" y="2088750"/>
              <a:ext cx="259920" cy="14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1D06676-5CD4-3D39-9385-2A6E2978C958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663346" y="2079750"/>
                <a:ext cx="2775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CE17685-90C4-A325-15A0-3E6D979FF2A8}"/>
                  </a:ext>
                </a:extLst>
              </p14:cNvPr>
              <p14:cNvContentPartPr/>
              <p14:nvPr/>
            </p14:nvContentPartPr>
            <p14:xfrm>
              <a:off x="4069426" y="2009910"/>
              <a:ext cx="10800" cy="2592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CE17685-90C4-A325-15A0-3E6D979FF2A8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060786" y="2000910"/>
                <a:ext cx="2844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E67FA9E-3150-CD50-CD9E-C56BAB39D698}"/>
                  </a:ext>
                </a:extLst>
              </p14:cNvPr>
              <p14:cNvContentPartPr/>
              <p14:nvPr/>
            </p14:nvContentPartPr>
            <p14:xfrm>
              <a:off x="4133506" y="1856910"/>
              <a:ext cx="228240" cy="341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E67FA9E-3150-CD50-CD9E-C56BAB39D698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124866" y="1847910"/>
                <a:ext cx="24588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F862A09-5066-36AA-4378-51D8F820F8E6}"/>
                  </a:ext>
                </a:extLst>
              </p14:cNvPr>
              <p14:cNvContentPartPr/>
              <p14:nvPr/>
            </p14:nvContentPartPr>
            <p14:xfrm>
              <a:off x="4886626" y="1495110"/>
              <a:ext cx="42120" cy="4374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F862A09-5066-36AA-4378-51D8F820F8E6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877986" y="1486470"/>
                <a:ext cx="5976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06BAB7C-EC6F-E48A-8AEA-B6CF1D75E213}"/>
                  </a:ext>
                </a:extLst>
              </p14:cNvPr>
              <p14:cNvContentPartPr/>
              <p14:nvPr/>
            </p14:nvContentPartPr>
            <p14:xfrm>
              <a:off x="4770706" y="1760430"/>
              <a:ext cx="245160" cy="2026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06BAB7C-EC6F-E48A-8AEA-B6CF1D75E213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762066" y="1751790"/>
                <a:ext cx="2628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A74F790-5B6C-EE06-773D-414DC79FF676}"/>
                  </a:ext>
                </a:extLst>
              </p14:cNvPr>
              <p14:cNvContentPartPr/>
              <p14:nvPr/>
            </p14:nvContentPartPr>
            <p14:xfrm>
              <a:off x="4867546" y="1438950"/>
              <a:ext cx="174240" cy="1450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A74F790-5B6C-EE06-773D-414DC79FF676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858906" y="1429950"/>
                <a:ext cx="1918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E30F714-E2D3-13CE-4363-C7D3E37DCB76}"/>
                  </a:ext>
                </a:extLst>
              </p14:cNvPr>
              <p14:cNvContentPartPr/>
              <p14:nvPr/>
            </p14:nvContentPartPr>
            <p14:xfrm>
              <a:off x="4517266" y="1893990"/>
              <a:ext cx="47880" cy="158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E30F714-E2D3-13CE-4363-C7D3E37DCB7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508266" y="1884990"/>
                <a:ext cx="655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4A0702D-69C7-4B2C-D00C-EDD1308E79A4}"/>
                  </a:ext>
                </a:extLst>
              </p14:cNvPr>
              <p14:cNvContentPartPr/>
              <p14:nvPr/>
            </p14:nvContentPartPr>
            <p14:xfrm>
              <a:off x="4835146" y="1811550"/>
              <a:ext cx="47520" cy="136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4A0702D-69C7-4B2C-D00C-EDD1308E79A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826506" y="1802910"/>
                <a:ext cx="651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B8AE7E1-95DD-7BC7-8E54-14989D0A0D46}"/>
                  </a:ext>
                </a:extLst>
              </p14:cNvPr>
              <p14:cNvContentPartPr/>
              <p14:nvPr/>
            </p14:nvContentPartPr>
            <p14:xfrm>
              <a:off x="4614106" y="1841070"/>
              <a:ext cx="77040" cy="104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B8AE7E1-95DD-7BC7-8E54-14989D0A0D46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605106" y="1832070"/>
                <a:ext cx="946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174D05B-9185-398D-FCBE-F4D7843A764C}"/>
                  </a:ext>
                </a:extLst>
              </p14:cNvPr>
              <p14:cNvContentPartPr/>
              <p14:nvPr/>
            </p14:nvContentPartPr>
            <p14:xfrm>
              <a:off x="4946746" y="1037910"/>
              <a:ext cx="38160" cy="1317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174D05B-9185-398D-FCBE-F4D7843A764C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937746" y="1029270"/>
                <a:ext cx="5580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135A142-70EB-77E4-EDE5-1DAB48F00259}"/>
                  </a:ext>
                </a:extLst>
              </p14:cNvPr>
              <p14:cNvContentPartPr/>
              <p14:nvPr/>
            </p14:nvContentPartPr>
            <p14:xfrm>
              <a:off x="5186146" y="1209630"/>
              <a:ext cx="36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135A142-70EB-77E4-EDE5-1DAB48F0025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77506" y="12009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7E1570E-1A55-F8CA-2E65-9F0F8E6C545B}"/>
                  </a:ext>
                </a:extLst>
              </p14:cNvPr>
              <p14:cNvContentPartPr/>
              <p14:nvPr/>
            </p14:nvContentPartPr>
            <p14:xfrm>
              <a:off x="5371546" y="1049070"/>
              <a:ext cx="163440" cy="1497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7E1570E-1A55-F8CA-2E65-9F0F8E6C545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362546" y="1040430"/>
                <a:ext cx="1810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8E86D49-2A2F-CF90-B2F7-8FABC04F10F1}"/>
                  </a:ext>
                </a:extLst>
              </p14:cNvPr>
              <p14:cNvContentPartPr/>
              <p14:nvPr/>
            </p14:nvContentPartPr>
            <p14:xfrm>
              <a:off x="5668186" y="976710"/>
              <a:ext cx="276120" cy="3884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8E86D49-2A2F-CF90-B2F7-8FABC04F10F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659186" y="968070"/>
                <a:ext cx="29376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42CAE27-D244-2F27-048C-B552F4940470}"/>
                  </a:ext>
                </a:extLst>
              </p14:cNvPr>
              <p14:cNvContentPartPr/>
              <p14:nvPr/>
            </p14:nvContentPartPr>
            <p14:xfrm>
              <a:off x="6072106" y="973110"/>
              <a:ext cx="220680" cy="2340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42CAE27-D244-2F27-048C-B552F494047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063106" y="964110"/>
                <a:ext cx="2383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9926405-7B08-0B29-577F-E32DE218493B}"/>
                  </a:ext>
                </a:extLst>
              </p14:cNvPr>
              <p14:cNvContentPartPr/>
              <p14:nvPr/>
            </p14:nvContentPartPr>
            <p14:xfrm>
              <a:off x="5048986" y="1101270"/>
              <a:ext cx="26280" cy="1882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9926405-7B08-0B29-577F-E32DE218493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040346" y="1092270"/>
                <a:ext cx="439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DAE503B-54D9-4EFD-3025-C663C8E2FB63}"/>
                  </a:ext>
                </a:extLst>
              </p14:cNvPr>
              <p14:cNvContentPartPr/>
              <p14:nvPr/>
            </p14:nvContentPartPr>
            <p14:xfrm>
              <a:off x="4952146" y="3094590"/>
              <a:ext cx="972360" cy="3520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DAE503B-54D9-4EFD-3025-C663C8E2FB6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943506" y="3085950"/>
                <a:ext cx="9900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A64EB45-72BC-A393-A297-39DD705FCF8A}"/>
                  </a:ext>
                </a:extLst>
              </p14:cNvPr>
              <p14:cNvContentPartPr/>
              <p14:nvPr/>
            </p14:nvContentPartPr>
            <p14:xfrm>
              <a:off x="5100826" y="3874350"/>
              <a:ext cx="180000" cy="1947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A64EB45-72BC-A393-A297-39DD705FCF8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091826" y="3865350"/>
                <a:ext cx="1976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1FA07E9-1287-52D4-105E-DBC97CFA36B4}"/>
                  </a:ext>
                </a:extLst>
              </p14:cNvPr>
              <p14:cNvContentPartPr/>
              <p14:nvPr/>
            </p14:nvContentPartPr>
            <p14:xfrm>
              <a:off x="5561626" y="4091430"/>
              <a:ext cx="7560" cy="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1FA07E9-1287-52D4-105E-DBC97CFA36B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552986" y="4082790"/>
                <a:ext cx="25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D914FE3-84F5-3153-2790-39E11DB9A964}"/>
                  </a:ext>
                </a:extLst>
              </p14:cNvPr>
              <p14:cNvContentPartPr/>
              <p14:nvPr/>
            </p14:nvContentPartPr>
            <p14:xfrm>
              <a:off x="5567746" y="3681390"/>
              <a:ext cx="289440" cy="4320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D914FE3-84F5-3153-2790-39E11DB9A96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558746" y="3672390"/>
                <a:ext cx="30708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4304D19-4074-B1AF-8411-E1222D22A1BA}"/>
                  </a:ext>
                </a:extLst>
              </p14:cNvPr>
              <p14:cNvContentPartPr/>
              <p14:nvPr/>
            </p14:nvContentPartPr>
            <p14:xfrm>
              <a:off x="5866546" y="3800190"/>
              <a:ext cx="299520" cy="2908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4304D19-4074-B1AF-8411-E1222D22A1B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857546" y="3791190"/>
                <a:ext cx="3171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8DB796C5-5347-DC17-6AAE-BB2256C160C9}"/>
                  </a:ext>
                </a:extLst>
              </p14:cNvPr>
              <p14:cNvContentPartPr/>
              <p14:nvPr/>
            </p14:nvContentPartPr>
            <p14:xfrm>
              <a:off x="6193786" y="3780030"/>
              <a:ext cx="258840" cy="2638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8DB796C5-5347-DC17-6AAE-BB2256C160C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184786" y="3771030"/>
                <a:ext cx="2764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6FFC875-20FD-7692-5352-02C2A2DFFDD5}"/>
                  </a:ext>
                </a:extLst>
              </p14:cNvPr>
              <p14:cNvContentPartPr/>
              <p14:nvPr/>
            </p14:nvContentPartPr>
            <p14:xfrm>
              <a:off x="5538226" y="3910350"/>
              <a:ext cx="2880" cy="21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6FFC875-20FD-7692-5352-02C2A2DFFDD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29586" y="3901710"/>
                <a:ext cx="205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8A9A0B0-86CE-0C73-3F61-D5F3F21A46AE}"/>
                  </a:ext>
                </a:extLst>
              </p14:cNvPr>
              <p14:cNvContentPartPr/>
              <p14:nvPr/>
            </p14:nvContentPartPr>
            <p14:xfrm>
              <a:off x="6551986" y="3665190"/>
              <a:ext cx="154080" cy="2559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8A9A0B0-86CE-0C73-3F61-D5F3F21A46AE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542986" y="3656550"/>
                <a:ext cx="1717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5C16734-262B-C5A9-ADF4-F11963614329}"/>
                  </a:ext>
                </a:extLst>
              </p14:cNvPr>
              <p14:cNvContentPartPr/>
              <p14:nvPr/>
            </p14:nvContentPartPr>
            <p14:xfrm>
              <a:off x="5738386" y="2246790"/>
              <a:ext cx="2463480" cy="8967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5C16734-262B-C5A9-ADF4-F11963614329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729386" y="2237790"/>
                <a:ext cx="2481120" cy="9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FC601B3-0456-709E-FE82-4BB39A9AA9B6}"/>
                  </a:ext>
                </a:extLst>
              </p14:cNvPr>
              <p14:cNvContentPartPr/>
              <p14:nvPr/>
            </p14:nvContentPartPr>
            <p14:xfrm>
              <a:off x="7922506" y="2821710"/>
              <a:ext cx="312480" cy="7063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FC601B3-0456-709E-FE82-4BB39A9AA9B6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913866" y="2812710"/>
                <a:ext cx="33012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FA7C11B-B16F-092E-F92A-698104046F80}"/>
                  </a:ext>
                </a:extLst>
              </p14:cNvPr>
              <p14:cNvContentPartPr/>
              <p14:nvPr/>
            </p14:nvContentPartPr>
            <p14:xfrm>
              <a:off x="6580786" y="1803270"/>
              <a:ext cx="97920" cy="5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FA7C11B-B16F-092E-F92A-698104046F80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571786" y="1794270"/>
                <a:ext cx="1155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C904DB4-23E9-8D70-8EB6-BB81FD297403}"/>
                  </a:ext>
                </a:extLst>
              </p14:cNvPr>
              <p14:cNvContentPartPr/>
              <p14:nvPr/>
            </p14:nvContentPartPr>
            <p14:xfrm>
              <a:off x="5448226" y="1855470"/>
              <a:ext cx="59040" cy="61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C904DB4-23E9-8D70-8EB6-BB81FD297403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5439586" y="1846830"/>
                <a:ext cx="766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E5189D9-1593-DF89-3579-32F80C8336CB}"/>
                  </a:ext>
                </a:extLst>
              </p14:cNvPr>
              <p14:cNvContentPartPr/>
              <p14:nvPr/>
            </p14:nvContentPartPr>
            <p14:xfrm>
              <a:off x="5770786" y="1856550"/>
              <a:ext cx="384480" cy="410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E5189D9-1593-DF89-3579-32F80C8336CB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5761786" y="1847910"/>
                <a:ext cx="4021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FFF4269-5119-B0C5-A345-C9E8E7C82792}"/>
                  </a:ext>
                </a:extLst>
              </p14:cNvPr>
              <p14:cNvContentPartPr/>
              <p14:nvPr/>
            </p14:nvContentPartPr>
            <p14:xfrm>
              <a:off x="6866266" y="1728030"/>
              <a:ext cx="82800" cy="9774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FFF4269-5119-B0C5-A345-C9E8E7C82792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6857626" y="1719390"/>
                <a:ext cx="100440" cy="9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E2E0489-0A04-9657-4976-AD3500F9D816}"/>
                  </a:ext>
                </a:extLst>
              </p14:cNvPr>
              <p14:cNvContentPartPr/>
              <p14:nvPr/>
            </p14:nvContentPartPr>
            <p14:xfrm>
              <a:off x="6947266" y="2687430"/>
              <a:ext cx="31680" cy="61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E2E0489-0A04-9657-4976-AD3500F9D816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938266" y="2678430"/>
                <a:ext cx="4932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ACE1308-672F-558F-48EB-23B6801B9806}"/>
                  </a:ext>
                </a:extLst>
              </p14:cNvPr>
              <p14:cNvContentPartPr/>
              <p14:nvPr/>
            </p14:nvContentPartPr>
            <p14:xfrm>
              <a:off x="6946906" y="2411670"/>
              <a:ext cx="2451600" cy="7534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ACE1308-672F-558F-48EB-23B6801B9806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938266" y="2403030"/>
                <a:ext cx="2469240" cy="77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F0BB89D8-49B2-C200-6447-4147A81687B8}"/>
                  </a:ext>
                </a:extLst>
              </p14:cNvPr>
              <p14:cNvContentPartPr/>
              <p14:nvPr/>
            </p14:nvContentPartPr>
            <p14:xfrm>
              <a:off x="6642346" y="2374230"/>
              <a:ext cx="355680" cy="540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F0BB89D8-49B2-C200-6447-4147A81687B8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6633346" y="2365230"/>
                <a:ext cx="373320" cy="7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D36FE65A-5E10-E117-601B-6C67F32C383B}"/>
              </a:ext>
            </a:extLst>
          </p:cNvPr>
          <p:cNvGrpSpPr/>
          <p:nvPr/>
        </p:nvGrpSpPr>
        <p:grpSpPr>
          <a:xfrm>
            <a:off x="6632986" y="1419510"/>
            <a:ext cx="3632040" cy="1044360"/>
            <a:chOff x="6632986" y="1419510"/>
            <a:chExt cx="3632040" cy="104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67673B8-8619-CCA6-CEE4-41F2118A98BA}"/>
                    </a:ext>
                  </a:extLst>
                </p14:cNvPr>
                <p14:cNvContentPartPr/>
                <p14:nvPr/>
              </p14:nvContentPartPr>
              <p14:xfrm>
                <a:off x="6632986" y="2033670"/>
                <a:ext cx="24480" cy="255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67673B8-8619-CCA6-CEE4-41F2118A98B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623986" y="2025030"/>
                  <a:ext cx="421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AB05E9C-0B6E-27C7-1FEB-A1B4FBEE6A2B}"/>
                    </a:ext>
                  </a:extLst>
                </p14:cNvPr>
                <p14:cNvContentPartPr/>
                <p14:nvPr/>
              </p14:nvContentPartPr>
              <p14:xfrm>
                <a:off x="6927466" y="2214750"/>
                <a:ext cx="180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AB05E9C-0B6E-27C7-1FEB-A1B4FBEE6A2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18466" y="2206110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6A4055E-38E6-ED01-7317-BCB4059D7691}"/>
                    </a:ext>
                  </a:extLst>
                </p14:cNvPr>
                <p14:cNvContentPartPr/>
                <p14:nvPr/>
              </p14:nvContentPartPr>
              <p14:xfrm>
                <a:off x="6982546" y="2102070"/>
                <a:ext cx="230760" cy="161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6A4055E-38E6-ED01-7317-BCB4059D769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973906" y="2093070"/>
                  <a:ext cx="2484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57B720-DA35-67FB-F0E3-E0658A47A29F}"/>
                    </a:ext>
                  </a:extLst>
                </p14:cNvPr>
                <p14:cNvContentPartPr/>
                <p14:nvPr/>
              </p14:nvContentPartPr>
              <p14:xfrm>
                <a:off x="7439026" y="1957350"/>
                <a:ext cx="309960" cy="264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57B720-DA35-67FB-F0E3-E0658A47A29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430386" y="1948710"/>
                  <a:ext cx="3276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3749164-3919-9B7D-7A58-1ACD8BB3582C}"/>
                    </a:ext>
                  </a:extLst>
                </p14:cNvPr>
                <p14:cNvContentPartPr/>
                <p14:nvPr/>
              </p14:nvContentPartPr>
              <p14:xfrm>
                <a:off x="7555666" y="2021430"/>
                <a:ext cx="87840" cy="345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3749164-3919-9B7D-7A58-1ACD8BB3582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547026" y="2012790"/>
                  <a:ext cx="1054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49E2FCF-A7FC-E205-E498-2CD6DC73A4A7}"/>
                    </a:ext>
                  </a:extLst>
                </p14:cNvPr>
                <p14:cNvContentPartPr/>
                <p14:nvPr/>
              </p14:nvContentPartPr>
              <p14:xfrm>
                <a:off x="7863466" y="1961670"/>
                <a:ext cx="214920" cy="269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49E2FCF-A7FC-E205-E498-2CD6DC73A4A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854826" y="1953030"/>
                  <a:ext cx="2325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1D6C4C3-0414-9338-2967-46D9170887DA}"/>
                    </a:ext>
                  </a:extLst>
                </p14:cNvPr>
                <p14:cNvContentPartPr/>
                <p14:nvPr/>
              </p14:nvContentPartPr>
              <p14:xfrm>
                <a:off x="7180906" y="1806870"/>
                <a:ext cx="2023920" cy="596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1D6C4C3-0414-9338-2967-46D9170887D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72266" y="1797870"/>
                  <a:ext cx="204156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38E3BCE-51DB-C968-731A-C65DDA644740}"/>
                    </a:ext>
                  </a:extLst>
                </p14:cNvPr>
                <p14:cNvContentPartPr/>
                <p14:nvPr/>
              </p14:nvContentPartPr>
              <p14:xfrm>
                <a:off x="7123306" y="2286750"/>
                <a:ext cx="223200" cy="177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38E3BCE-51DB-C968-731A-C65DDA64474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114306" y="2278110"/>
                  <a:ext cx="2408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2D81F98-C348-0844-DEF4-1CF4D1D570FC}"/>
                    </a:ext>
                  </a:extLst>
                </p14:cNvPr>
                <p14:cNvContentPartPr/>
                <p14:nvPr/>
              </p14:nvContentPartPr>
              <p14:xfrm>
                <a:off x="9313186" y="1575750"/>
                <a:ext cx="16560" cy="2610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2D81F98-C348-0844-DEF4-1CF4D1D570F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304186" y="1566750"/>
                  <a:ext cx="342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C392A7E-C8B0-47C3-A7AB-ECD4CBC5043F}"/>
                    </a:ext>
                  </a:extLst>
                </p14:cNvPr>
                <p14:cNvContentPartPr/>
                <p14:nvPr/>
              </p14:nvContentPartPr>
              <p14:xfrm>
                <a:off x="9450346" y="1800750"/>
                <a:ext cx="360" cy="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C392A7E-C8B0-47C3-A7AB-ECD4CBC5043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41346" y="17917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14963C1-FB02-BDF3-058D-85091A80DF50}"/>
                    </a:ext>
                  </a:extLst>
                </p14:cNvPr>
                <p14:cNvContentPartPr/>
                <p14:nvPr/>
              </p14:nvContentPartPr>
              <p14:xfrm>
                <a:off x="9702706" y="1596630"/>
                <a:ext cx="182520" cy="196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14963C1-FB02-BDF3-058D-85091A80DF5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693706" y="1587630"/>
                  <a:ext cx="2001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47CFD87-1312-2CC7-E0AF-2E341190C2A2}"/>
                    </a:ext>
                  </a:extLst>
                </p14:cNvPr>
                <p14:cNvContentPartPr/>
                <p14:nvPr/>
              </p14:nvContentPartPr>
              <p14:xfrm>
                <a:off x="10054786" y="1419510"/>
                <a:ext cx="210240" cy="3812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47CFD87-1312-2CC7-E0AF-2E341190C2A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046146" y="1410510"/>
                  <a:ext cx="227880" cy="398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5011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56B5F0-30D1-3801-91E7-1BD239C7E1E0}"/>
                  </a:ext>
                </a:extLst>
              </p14:cNvPr>
              <p14:cNvContentPartPr/>
              <p14:nvPr/>
            </p14:nvContentPartPr>
            <p14:xfrm>
              <a:off x="1619986" y="663150"/>
              <a:ext cx="86040" cy="582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56B5F0-30D1-3801-91E7-1BD239C7E1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1346" y="654510"/>
                <a:ext cx="103680" cy="59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0E2865A4-5E16-D477-8E31-0574FC4553AC}"/>
              </a:ext>
            </a:extLst>
          </p:cNvPr>
          <p:cNvGrpSpPr/>
          <p:nvPr/>
        </p:nvGrpSpPr>
        <p:grpSpPr>
          <a:xfrm>
            <a:off x="2034346" y="591150"/>
            <a:ext cx="2265480" cy="644760"/>
            <a:chOff x="2034346" y="591150"/>
            <a:chExt cx="2265480" cy="64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F6ED78E-D51B-3B69-5735-94CCBF7D7886}"/>
                    </a:ext>
                  </a:extLst>
                </p14:cNvPr>
                <p14:cNvContentPartPr/>
                <p14:nvPr/>
              </p14:nvContentPartPr>
              <p14:xfrm>
                <a:off x="2034346" y="1008750"/>
                <a:ext cx="456480" cy="78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F6ED78E-D51B-3B69-5735-94CCBF7D788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25706" y="1000110"/>
                  <a:ext cx="4741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3887337-B202-7929-C93C-81510C9472EC}"/>
                    </a:ext>
                  </a:extLst>
                </p14:cNvPr>
                <p14:cNvContentPartPr/>
                <p14:nvPr/>
              </p14:nvContentPartPr>
              <p14:xfrm>
                <a:off x="2163586" y="784110"/>
                <a:ext cx="142560" cy="451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3887337-B202-7929-C93C-81510C9472E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54586" y="775110"/>
                  <a:ext cx="16020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D9C97D-28C4-FBA9-189F-24346B6A2F80}"/>
                    </a:ext>
                  </a:extLst>
                </p14:cNvPr>
                <p14:cNvContentPartPr/>
                <p14:nvPr/>
              </p14:nvContentPartPr>
              <p14:xfrm>
                <a:off x="2597746" y="810750"/>
                <a:ext cx="372600" cy="302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2D9C97D-28C4-FBA9-189F-24346B6A2F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88746" y="802110"/>
                  <a:ext cx="3902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0328592-62FB-D72C-A252-CECA3C028120}"/>
                    </a:ext>
                  </a:extLst>
                </p14:cNvPr>
                <p14:cNvContentPartPr/>
                <p14:nvPr/>
              </p14:nvContentPartPr>
              <p14:xfrm>
                <a:off x="3242866" y="952950"/>
                <a:ext cx="9000" cy="4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0328592-62FB-D72C-A252-CECA3C02812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33866" y="943950"/>
                  <a:ext cx="26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A781176-9FDB-A95D-8D83-73DA6F1F5F85}"/>
                    </a:ext>
                  </a:extLst>
                </p14:cNvPr>
                <p14:cNvContentPartPr/>
                <p14:nvPr/>
              </p14:nvContentPartPr>
              <p14:xfrm>
                <a:off x="3444466" y="759630"/>
                <a:ext cx="525240" cy="267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A781176-9FDB-A95D-8D83-73DA6F1F5F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35826" y="750990"/>
                  <a:ext cx="5428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DDE3B68-F280-61CA-8200-F2A0D6108AB5}"/>
                    </a:ext>
                  </a:extLst>
                </p14:cNvPr>
                <p14:cNvContentPartPr/>
                <p14:nvPr/>
              </p14:nvContentPartPr>
              <p14:xfrm>
                <a:off x="3716266" y="751710"/>
                <a:ext cx="7920" cy="378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DDE3B68-F280-61CA-8200-F2A0D6108AB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07266" y="742710"/>
                  <a:ext cx="255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B0D8973-24DF-39E7-112F-5299AF19B363}"/>
                    </a:ext>
                  </a:extLst>
                </p14:cNvPr>
                <p14:cNvContentPartPr/>
                <p14:nvPr/>
              </p14:nvContentPartPr>
              <p14:xfrm>
                <a:off x="4114786" y="591150"/>
                <a:ext cx="185040" cy="43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0D8973-24DF-39E7-112F-5299AF19B36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06146" y="582510"/>
                  <a:ext cx="202680" cy="45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6B955F-B1D1-E249-3ACD-E35D7C48E0E8}"/>
              </a:ext>
            </a:extLst>
          </p:cNvPr>
          <p:cNvGrpSpPr/>
          <p:nvPr/>
        </p:nvGrpSpPr>
        <p:grpSpPr>
          <a:xfrm>
            <a:off x="4847386" y="554790"/>
            <a:ext cx="425520" cy="657360"/>
            <a:chOff x="4847386" y="554790"/>
            <a:chExt cx="425520" cy="65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CC8F81F-22D9-0D42-E6B3-ED369B649DCE}"/>
                    </a:ext>
                  </a:extLst>
                </p14:cNvPr>
                <p14:cNvContentPartPr/>
                <p14:nvPr/>
              </p14:nvContentPartPr>
              <p14:xfrm>
                <a:off x="4847386" y="816150"/>
                <a:ext cx="425520" cy="71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CC8F81F-22D9-0D42-E6B3-ED369B649DC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38746" y="807510"/>
                  <a:ext cx="4431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543EE8D-77D8-CF40-2CF8-AAF642400288}"/>
                    </a:ext>
                  </a:extLst>
                </p14:cNvPr>
                <p14:cNvContentPartPr/>
                <p14:nvPr/>
              </p14:nvContentPartPr>
              <p14:xfrm>
                <a:off x="4932346" y="554790"/>
                <a:ext cx="141480" cy="657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543EE8D-77D8-CF40-2CF8-AAF64240028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23346" y="545790"/>
                  <a:ext cx="159120" cy="67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9108CA-CE89-873A-AEEB-68B0D8DEDCCC}"/>
              </a:ext>
            </a:extLst>
          </p:cNvPr>
          <p:cNvGrpSpPr/>
          <p:nvPr/>
        </p:nvGrpSpPr>
        <p:grpSpPr>
          <a:xfrm>
            <a:off x="5587546" y="168150"/>
            <a:ext cx="2325240" cy="776520"/>
            <a:chOff x="5587546" y="168150"/>
            <a:chExt cx="2325240" cy="77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7D0F67B-85C2-CDB6-4D40-CB7508004815}"/>
                    </a:ext>
                  </a:extLst>
                </p14:cNvPr>
                <p14:cNvContentPartPr/>
                <p14:nvPr/>
              </p14:nvContentPartPr>
              <p14:xfrm>
                <a:off x="5587546" y="603030"/>
                <a:ext cx="365040" cy="337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7D0F67B-85C2-CDB6-4D40-CB75080048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78906" y="594030"/>
                  <a:ext cx="3826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193F10F-1564-D2C9-14B2-180910FFE843}"/>
                    </a:ext>
                  </a:extLst>
                </p14:cNvPr>
                <p14:cNvContentPartPr/>
                <p14:nvPr/>
              </p14:nvContentPartPr>
              <p14:xfrm>
                <a:off x="6238786" y="806430"/>
                <a:ext cx="7560" cy="1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193F10F-1564-D2C9-14B2-180910FFE8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30146" y="797430"/>
                  <a:ext cx="252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FE4A70-1322-07E2-9D13-EEE2504D84F2}"/>
                    </a:ext>
                  </a:extLst>
                </p14:cNvPr>
                <p14:cNvContentPartPr/>
                <p14:nvPr/>
              </p14:nvContentPartPr>
              <p14:xfrm>
                <a:off x="6455866" y="508350"/>
                <a:ext cx="471960" cy="373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FE4A70-1322-07E2-9D13-EEE2504D84F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46866" y="499350"/>
                  <a:ext cx="4896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1E24F71-E14D-663E-7D10-9F8E5BD3E33F}"/>
                    </a:ext>
                  </a:extLst>
                </p14:cNvPr>
                <p14:cNvContentPartPr/>
                <p14:nvPr/>
              </p14:nvContentPartPr>
              <p14:xfrm>
                <a:off x="7199266" y="498630"/>
                <a:ext cx="249120" cy="446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1E24F71-E14D-663E-7D10-9F8E5BD3E33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90626" y="489630"/>
                  <a:ext cx="2667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7F34C65-F769-88D2-1786-58230507A132}"/>
                    </a:ext>
                  </a:extLst>
                </p14:cNvPr>
                <p14:cNvContentPartPr/>
                <p14:nvPr/>
              </p14:nvContentPartPr>
              <p14:xfrm>
                <a:off x="7544146" y="168150"/>
                <a:ext cx="368640" cy="173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7F34C65-F769-88D2-1786-58230507A13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35146" y="159510"/>
                  <a:ext cx="386280" cy="19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C565DB7-096A-9BC1-5A12-51CF529178BD}"/>
                  </a:ext>
                </a:extLst>
              </p14:cNvPr>
              <p14:cNvContentPartPr/>
              <p14:nvPr/>
            </p14:nvContentPartPr>
            <p14:xfrm>
              <a:off x="8257306" y="577830"/>
              <a:ext cx="343080" cy="113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C565DB7-096A-9BC1-5A12-51CF529178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48306" y="569190"/>
                <a:ext cx="36072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CB7454A-0EB2-81B9-E065-567BDB7C5D2C}"/>
                  </a:ext>
                </a:extLst>
              </p14:cNvPr>
              <p14:cNvContentPartPr/>
              <p14:nvPr/>
            </p14:nvContentPartPr>
            <p14:xfrm>
              <a:off x="8378266" y="876270"/>
              <a:ext cx="350280" cy="24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CB7454A-0EB2-81B9-E065-567BDB7C5D2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369626" y="867270"/>
                <a:ext cx="3679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8F3F67A-5A4F-7455-8A6F-23F0AAEDE9D8}"/>
                  </a:ext>
                </a:extLst>
              </p14:cNvPr>
              <p14:cNvContentPartPr/>
              <p14:nvPr/>
            </p14:nvContentPartPr>
            <p14:xfrm>
              <a:off x="9114106" y="497550"/>
              <a:ext cx="452160" cy="422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8F3F67A-5A4F-7455-8A6F-23F0AAEDE9D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05466" y="488550"/>
                <a:ext cx="46980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651BD0F-C1E2-15E0-7B87-DFBE019CCA4E}"/>
                  </a:ext>
                </a:extLst>
              </p14:cNvPr>
              <p14:cNvContentPartPr/>
              <p14:nvPr/>
            </p14:nvContentPartPr>
            <p14:xfrm>
              <a:off x="2001226" y="2005590"/>
              <a:ext cx="356760" cy="568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651BD0F-C1E2-15E0-7B87-DFBE019CCA4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92586" y="1996590"/>
                <a:ext cx="374400" cy="58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8B5C4343-B206-07B5-6A71-5C0525C56FEC}"/>
              </a:ext>
            </a:extLst>
          </p:cNvPr>
          <p:cNvGrpSpPr/>
          <p:nvPr/>
        </p:nvGrpSpPr>
        <p:grpSpPr>
          <a:xfrm>
            <a:off x="2957026" y="1981470"/>
            <a:ext cx="429480" cy="527760"/>
            <a:chOff x="2957026" y="1981470"/>
            <a:chExt cx="429480" cy="5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8CBDD76-E7D8-AB4D-DD6E-EA801FA5D59D}"/>
                    </a:ext>
                  </a:extLst>
                </p14:cNvPr>
                <p14:cNvContentPartPr/>
                <p14:nvPr/>
              </p14:nvContentPartPr>
              <p14:xfrm>
                <a:off x="2957026" y="2228070"/>
                <a:ext cx="429480" cy="51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8CBDD76-E7D8-AB4D-DD6E-EA801FA5D59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48386" y="2219070"/>
                  <a:ext cx="4471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0C4246B-DD5C-ECD5-C559-F2A74E303DA5}"/>
                    </a:ext>
                  </a:extLst>
                </p14:cNvPr>
                <p14:cNvContentPartPr/>
                <p14:nvPr/>
              </p14:nvContentPartPr>
              <p14:xfrm>
                <a:off x="3061786" y="1981470"/>
                <a:ext cx="180720" cy="527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0C4246B-DD5C-ECD5-C559-F2A74E303DA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53146" y="1972470"/>
                  <a:ext cx="198360" cy="54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9C9EABC-22F5-C00B-28F3-27A1CCEFDA6E}"/>
                  </a:ext>
                </a:extLst>
              </p14:cNvPr>
              <p14:cNvContentPartPr/>
              <p14:nvPr/>
            </p14:nvContentPartPr>
            <p14:xfrm>
              <a:off x="2582626" y="3363870"/>
              <a:ext cx="366840" cy="4982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9C9EABC-22F5-C00B-28F3-27A1CCEFDA6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73986" y="3355230"/>
                <a:ext cx="38448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33E2301-48B9-B60F-6EF2-0FAB333FA7C7}"/>
                  </a:ext>
                </a:extLst>
              </p14:cNvPr>
              <p14:cNvContentPartPr/>
              <p14:nvPr/>
            </p14:nvContentPartPr>
            <p14:xfrm>
              <a:off x="3416746" y="3460710"/>
              <a:ext cx="297360" cy="43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33E2301-48B9-B60F-6EF2-0FAB333FA7C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407746" y="3452070"/>
                <a:ext cx="3150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B936563-C4F9-9C02-7A0E-38DA427B19EE}"/>
                  </a:ext>
                </a:extLst>
              </p14:cNvPr>
              <p14:cNvContentPartPr/>
              <p14:nvPr/>
            </p14:nvContentPartPr>
            <p14:xfrm>
              <a:off x="3497386" y="3655470"/>
              <a:ext cx="266040" cy="504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B936563-C4F9-9C02-7A0E-38DA427B19E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88746" y="3646830"/>
                <a:ext cx="283680" cy="6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56BE3C5F-E615-B729-94E2-859520D34F8B}"/>
              </a:ext>
            </a:extLst>
          </p:cNvPr>
          <p:cNvGrpSpPr/>
          <p:nvPr/>
        </p:nvGrpSpPr>
        <p:grpSpPr>
          <a:xfrm>
            <a:off x="3936226" y="1392150"/>
            <a:ext cx="6539760" cy="1888200"/>
            <a:chOff x="3936226" y="1392150"/>
            <a:chExt cx="6539760" cy="188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680631A-CAB8-4904-3BD1-DA267259626B}"/>
                    </a:ext>
                  </a:extLst>
                </p14:cNvPr>
                <p14:cNvContentPartPr/>
                <p14:nvPr/>
              </p14:nvContentPartPr>
              <p14:xfrm>
                <a:off x="3936226" y="1667190"/>
                <a:ext cx="509400" cy="643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680631A-CAB8-4904-3BD1-DA267259626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27586" y="1658190"/>
                  <a:ext cx="52704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78DD560-0F43-E2FF-6D9F-1FE014AFE025}"/>
                    </a:ext>
                  </a:extLst>
                </p14:cNvPr>
                <p14:cNvContentPartPr/>
                <p14:nvPr/>
              </p14:nvContentPartPr>
              <p14:xfrm>
                <a:off x="4705546" y="1728030"/>
                <a:ext cx="231120" cy="484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78DD560-0F43-E2FF-6D9F-1FE014AFE0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96906" y="1719390"/>
                  <a:ext cx="24876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5667D01-C67A-4B1A-03C9-548178CC0BD0}"/>
                    </a:ext>
                  </a:extLst>
                </p14:cNvPr>
                <p14:cNvContentPartPr/>
                <p14:nvPr/>
              </p14:nvContentPartPr>
              <p14:xfrm>
                <a:off x="5383786" y="2077950"/>
                <a:ext cx="547560" cy="41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5667D01-C67A-4B1A-03C9-548178CC0BD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74786" y="2068950"/>
                  <a:ext cx="565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617902D-0184-4A0F-7DBB-413A2BD484A0}"/>
                    </a:ext>
                  </a:extLst>
                </p14:cNvPr>
                <p14:cNvContentPartPr/>
                <p14:nvPr/>
              </p14:nvContentPartPr>
              <p14:xfrm>
                <a:off x="5673946" y="1792830"/>
                <a:ext cx="191160" cy="526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617902D-0184-4A0F-7DBB-413A2BD484A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64946" y="1783830"/>
                  <a:ext cx="20880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978437B-C1F9-BDF1-68B6-8EADFBC50CAE}"/>
                    </a:ext>
                  </a:extLst>
                </p14:cNvPr>
                <p14:cNvContentPartPr/>
                <p14:nvPr/>
              </p14:nvContentPartPr>
              <p14:xfrm>
                <a:off x="6181546" y="1652070"/>
                <a:ext cx="153000" cy="612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978437B-C1F9-BDF1-68B6-8EADFBC50CA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72546" y="1643070"/>
                  <a:ext cx="17064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08FC2CB-BE3D-35AD-0A15-D492468A1890}"/>
                    </a:ext>
                  </a:extLst>
                </p14:cNvPr>
                <p14:cNvContentPartPr/>
                <p14:nvPr/>
              </p14:nvContentPartPr>
              <p14:xfrm>
                <a:off x="6763666" y="1740270"/>
                <a:ext cx="312840" cy="462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08FC2CB-BE3D-35AD-0A15-D492468A189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54666" y="1731630"/>
                  <a:ext cx="33048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7643E36-128C-1531-5038-8481BDF1F75B}"/>
                    </a:ext>
                  </a:extLst>
                </p14:cNvPr>
                <p14:cNvContentPartPr/>
                <p14:nvPr/>
              </p14:nvContentPartPr>
              <p14:xfrm>
                <a:off x="7135546" y="1392150"/>
                <a:ext cx="328320" cy="345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7643E36-128C-1531-5038-8481BDF1F75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26546" y="1383150"/>
                  <a:ext cx="3459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5908D0C-51FB-8F95-5456-CF917138B5EE}"/>
                    </a:ext>
                  </a:extLst>
                </p14:cNvPr>
                <p14:cNvContentPartPr/>
                <p14:nvPr/>
              </p14:nvContentPartPr>
              <p14:xfrm>
                <a:off x="7939066" y="1920270"/>
                <a:ext cx="261360" cy="61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5908D0C-51FB-8F95-5456-CF917138B5E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30066" y="1911270"/>
                  <a:ext cx="2790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F865B01-36E6-CF59-164C-204B750A5255}"/>
                    </a:ext>
                  </a:extLst>
                </p14:cNvPr>
                <p14:cNvContentPartPr/>
                <p14:nvPr/>
              </p14:nvContentPartPr>
              <p14:xfrm>
                <a:off x="8471506" y="1576830"/>
                <a:ext cx="304560" cy="288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F865B01-36E6-CF59-164C-204B750A525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62866" y="1568190"/>
                  <a:ext cx="3222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0DC50CB-C6B8-B2F2-616E-E5034E461F07}"/>
                    </a:ext>
                  </a:extLst>
                </p14:cNvPr>
                <p14:cNvContentPartPr/>
                <p14:nvPr/>
              </p14:nvContentPartPr>
              <p14:xfrm>
                <a:off x="7854106" y="1780230"/>
                <a:ext cx="237600" cy="20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0DC50CB-C6B8-B2F2-616E-E5034E461F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45466" y="1771230"/>
                  <a:ext cx="255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72A8721-D8F4-C2F1-28FA-46C756422B57}"/>
                    </a:ext>
                  </a:extLst>
                </p14:cNvPr>
                <p14:cNvContentPartPr/>
                <p14:nvPr/>
              </p14:nvContentPartPr>
              <p14:xfrm>
                <a:off x="4381546" y="3088110"/>
                <a:ext cx="261720" cy="47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72A8721-D8F4-C2F1-28FA-46C756422B5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72546" y="3079110"/>
                  <a:ext cx="2793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03BF80-C048-2719-4A75-47528C3BBBAC}"/>
                    </a:ext>
                  </a:extLst>
                </p14:cNvPr>
                <p14:cNvContentPartPr/>
                <p14:nvPr/>
              </p14:nvContentPartPr>
              <p14:xfrm>
                <a:off x="5133946" y="2825310"/>
                <a:ext cx="314280" cy="29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03BF80-C048-2719-4A75-47528C3BBBA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24946" y="2816670"/>
                  <a:ext cx="3319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45A6E1-CE0E-4F75-FA1D-491B73F498A7}"/>
                    </a:ext>
                  </a:extLst>
                </p14:cNvPr>
                <p14:cNvContentPartPr/>
                <p14:nvPr/>
              </p14:nvContentPartPr>
              <p14:xfrm>
                <a:off x="5911546" y="2612550"/>
                <a:ext cx="63360" cy="365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145A6E1-CE0E-4F75-FA1D-491B73F498A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02546" y="2603550"/>
                  <a:ext cx="81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8A125B9-983A-DD11-7EAB-F7AE56723A41}"/>
                    </a:ext>
                  </a:extLst>
                </p14:cNvPr>
                <p14:cNvContentPartPr/>
                <p14:nvPr/>
              </p14:nvContentPartPr>
              <p14:xfrm>
                <a:off x="5774386" y="2787870"/>
                <a:ext cx="467640" cy="44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8A125B9-983A-DD11-7EAB-F7AE56723A4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65746" y="2779230"/>
                  <a:ext cx="4852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DB0F3AB-2B80-151C-2881-E50FA72DF118}"/>
                    </a:ext>
                  </a:extLst>
                </p14:cNvPr>
                <p14:cNvContentPartPr/>
                <p14:nvPr/>
              </p14:nvContentPartPr>
              <p14:xfrm>
                <a:off x="5988226" y="3159030"/>
                <a:ext cx="107640" cy="28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DB0F3AB-2B80-151C-2881-E50FA72DF11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79586" y="3150390"/>
                  <a:ext cx="125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7134D33-BA9D-E976-68D3-C5981C165055}"/>
                    </a:ext>
                  </a:extLst>
                </p14:cNvPr>
                <p14:cNvContentPartPr/>
                <p14:nvPr/>
              </p14:nvContentPartPr>
              <p14:xfrm>
                <a:off x="6645586" y="2176230"/>
                <a:ext cx="3830400" cy="1104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7134D33-BA9D-E976-68D3-C5981C16505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36586" y="2167230"/>
                  <a:ext cx="3848040" cy="11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771FB97-9507-4171-6742-F1EFE5810162}"/>
                    </a:ext>
                  </a:extLst>
                </p14:cNvPr>
                <p14:cNvContentPartPr/>
                <p14:nvPr/>
              </p14:nvContentPartPr>
              <p14:xfrm>
                <a:off x="7420666" y="2539830"/>
                <a:ext cx="528120" cy="320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771FB97-9507-4171-6742-F1EFE581016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11666" y="2531190"/>
                  <a:ext cx="5457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95BBF4F-BD0D-803D-204A-F605E289E1B0}"/>
                    </a:ext>
                  </a:extLst>
                </p14:cNvPr>
                <p14:cNvContentPartPr/>
                <p14:nvPr/>
              </p14:nvContentPartPr>
              <p14:xfrm>
                <a:off x="7773826" y="2612550"/>
                <a:ext cx="106560" cy="558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95BBF4F-BD0D-803D-204A-F605E289E1B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64826" y="2603550"/>
                  <a:ext cx="12420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8A637B-407D-CC0D-CB86-4CF4EFABC353}"/>
                    </a:ext>
                  </a:extLst>
                </p14:cNvPr>
                <p14:cNvContentPartPr/>
                <p14:nvPr/>
              </p14:nvContentPartPr>
              <p14:xfrm>
                <a:off x="8313826" y="2815590"/>
                <a:ext cx="225360" cy="14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8A637B-407D-CC0D-CB86-4CF4EFABC35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04826" y="2806590"/>
                  <a:ext cx="243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882D712-2621-DE19-E5C3-3ECB9E298ACA}"/>
                    </a:ext>
                  </a:extLst>
                </p14:cNvPr>
                <p14:cNvContentPartPr/>
                <p14:nvPr/>
              </p14:nvContentPartPr>
              <p14:xfrm>
                <a:off x="8861746" y="2701470"/>
                <a:ext cx="359640" cy="302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882D712-2621-DE19-E5C3-3ECB9E298AC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52746" y="2692830"/>
                  <a:ext cx="3772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BDB121D-6D79-935B-7B51-4F052F1781C6}"/>
                    </a:ext>
                  </a:extLst>
                </p14:cNvPr>
                <p14:cNvContentPartPr/>
                <p14:nvPr/>
              </p14:nvContentPartPr>
              <p14:xfrm>
                <a:off x="9369346" y="2636310"/>
                <a:ext cx="471960" cy="297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BDB121D-6D79-935B-7B51-4F052F1781C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360706" y="2627310"/>
                  <a:ext cx="48960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3701BA4-90F8-7598-509E-A9700BB0A3C2}"/>
                  </a:ext>
                </a:extLst>
              </p14:cNvPr>
              <p14:cNvContentPartPr/>
              <p14:nvPr/>
            </p14:nvContentPartPr>
            <p14:xfrm>
              <a:off x="4529146" y="3363870"/>
              <a:ext cx="6346080" cy="265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3701BA4-90F8-7598-509E-A9700BB0A3C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520506" y="3354870"/>
                <a:ext cx="63637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285384F-05AC-1BEC-9078-AD6E40C9DCDC}"/>
                  </a:ext>
                </a:extLst>
              </p14:cNvPr>
              <p14:cNvContentPartPr/>
              <p14:nvPr/>
            </p14:nvContentPartPr>
            <p14:xfrm>
              <a:off x="6556306" y="3895590"/>
              <a:ext cx="625680" cy="283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285384F-05AC-1BEC-9078-AD6E40C9DCD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547306" y="3886950"/>
                <a:ext cx="643320" cy="30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0878C78D-CB8C-0FD2-B967-AF5CF2833754}"/>
              </a:ext>
            </a:extLst>
          </p:cNvPr>
          <p:cNvGrpSpPr/>
          <p:nvPr/>
        </p:nvGrpSpPr>
        <p:grpSpPr>
          <a:xfrm>
            <a:off x="3912466" y="4615230"/>
            <a:ext cx="3969720" cy="958680"/>
            <a:chOff x="3912466" y="4615230"/>
            <a:chExt cx="3969720" cy="95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B731DC5-EF0E-5F52-F045-5DCF32B34026}"/>
                    </a:ext>
                  </a:extLst>
                </p14:cNvPr>
                <p14:cNvContentPartPr/>
                <p14:nvPr/>
              </p14:nvContentPartPr>
              <p14:xfrm>
                <a:off x="3912466" y="4875150"/>
                <a:ext cx="273960" cy="25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B731DC5-EF0E-5F52-F045-5DCF32B3402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03826" y="4866510"/>
                  <a:ext cx="2916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2CBB46D-3738-2615-8E97-538D8E4422FE}"/>
                    </a:ext>
                  </a:extLst>
                </p14:cNvPr>
                <p14:cNvContentPartPr/>
                <p14:nvPr/>
              </p14:nvContentPartPr>
              <p14:xfrm>
                <a:off x="3940546" y="5289510"/>
                <a:ext cx="251280" cy="16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2CBB46D-3738-2615-8E97-538D8E4422F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31906" y="5280510"/>
                  <a:ext cx="268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315A846-2E7E-3BB0-1EA0-EFC68F437AD6}"/>
                    </a:ext>
                  </a:extLst>
                </p14:cNvPr>
                <p14:cNvContentPartPr/>
                <p14:nvPr/>
              </p14:nvContentPartPr>
              <p14:xfrm>
                <a:off x="4787266" y="5064510"/>
                <a:ext cx="374760" cy="21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315A846-2E7E-3BB0-1EA0-EFC68F437AD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78266" y="5055510"/>
                  <a:ext cx="3924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170C3AE-223F-F797-3DD9-4CE7AF1AD87F}"/>
                    </a:ext>
                  </a:extLst>
                </p14:cNvPr>
                <p14:cNvContentPartPr/>
                <p14:nvPr/>
              </p14:nvContentPartPr>
              <p14:xfrm>
                <a:off x="5424106" y="4766790"/>
                <a:ext cx="225000" cy="518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170C3AE-223F-F797-3DD9-4CE7AF1AD87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415106" y="4757790"/>
                  <a:ext cx="24264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621816D-151D-8E9E-A34C-563100A5D96F}"/>
                    </a:ext>
                  </a:extLst>
                </p14:cNvPr>
                <p14:cNvContentPartPr/>
                <p14:nvPr/>
              </p14:nvContentPartPr>
              <p14:xfrm>
                <a:off x="5838826" y="4706310"/>
                <a:ext cx="532080" cy="384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621816D-151D-8E9E-A34C-563100A5D96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30186" y="4697670"/>
                  <a:ext cx="5497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3A44AC6-2D50-E51F-4A16-D5DEA3293B2E}"/>
                    </a:ext>
                  </a:extLst>
                </p14:cNvPr>
                <p14:cNvContentPartPr/>
                <p14:nvPr/>
              </p14:nvContentPartPr>
              <p14:xfrm>
                <a:off x="6028546" y="5236590"/>
                <a:ext cx="420480" cy="72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3A44AC6-2D50-E51F-4A16-D5DEA3293B2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019546" y="5227590"/>
                  <a:ext cx="4381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B25A3BF-6C0E-662D-E66D-973A0519BE30}"/>
                    </a:ext>
                  </a:extLst>
                </p14:cNvPr>
                <p14:cNvContentPartPr/>
                <p14:nvPr/>
              </p14:nvContentPartPr>
              <p14:xfrm>
                <a:off x="6942946" y="4634670"/>
                <a:ext cx="294480" cy="939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B25A3BF-6C0E-662D-E66D-973A0519BE3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933946" y="4626030"/>
                  <a:ext cx="312120" cy="9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8052788-29D7-F5BF-2C3F-AEDD1EDD5963}"/>
                    </a:ext>
                  </a:extLst>
                </p14:cNvPr>
                <p14:cNvContentPartPr/>
                <p14:nvPr/>
              </p14:nvContentPartPr>
              <p14:xfrm>
                <a:off x="7492666" y="4615230"/>
                <a:ext cx="389520" cy="372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8052788-29D7-F5BF-2C3F-AEDD1EDD596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83666" y="4606230"/>
                  <a:ext cx="407160" cy="39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86435B7-2F5F-49C2-F988-80921718D79B}"/>
                  </a:ext>
                </a:extLst>
              </p14:cNvPr>
              <p14:cNvContentPartPr/>
              <p14:nvPr/>
            </p14:nvContentPartPr>
            <p14:xfrm>
              <a:off x="9268906" y="4973430"/>
              <a:ext cx="546840" cy="1447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86435B7-2F5F-49C2-F988-80921718D79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259906" y="4964430"/>
                <a:ext cx="5644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9D07042-A23D-4CAE-D3B6-FDB2E5F9B730}"/>
                  </a:ext>
                </a:extLst>
              </p14:cNvPr>
              <p14:cNvContentPartPr/>
              <p14:nvPr/>
            </p14:nvContentPartPr>
            <p14:xfrm>
              <a:off x="9083506" y="4007190"/>
              <a:ext cx="684000" cy="8758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9D07042-A23D-4CAE-D3B6-FDB2E5F9B73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074506" y="3998550"/>
                <a:ext cx="701640" cy="8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E66719C-A2B8-3AA4-681B-E1F62A6BB708}"/>
                  </a:ext>
                </a:extLst>
              </p14:cNvPr>
              <p14:cNvContentPartPr/>
              <p14:nvPr/>
            </p14:nvContentPartPr>
            <p14:xfrm>
              <a:off x="10013386" y="4079550"/>
              <a:ext cx="293400" cy="4147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E66719C-A2B8-3AA4-681B-E1F62A6BB70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004386" y="4070550"/>
                <a:ext cx="311040" cy="43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B5D40950-1A30-9BA5-2FBC-203217AB5F0F}"/>
              </a:ext>
            </a:extLst>
          </p:cNvPr>
          <p:cNvGrpSpPr/>
          <p:nvPr/>
        </p:nvGrpSpPr>
        <p:grpSpPr>
          <a:xfrm>
            <a:off x="1111306" y="5479230"/>
            <a:ext cx="2905920" cy="871560"/>
            <a:chOff x="1111306" y="5479230"/>
            <a:chExt cx="2905920" cy="87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19879CC-D63B-CD13-9F39-E2DF32AFFBCE}"/>
                    </a:ext>
                  </a:extLst>
                </p14:cNvPr>
                <p14:cNvContentPartPr/>
                <p14:nvPr/>
              </p14:nvContentPartPr>
              <p14:xfrm>
                <a:off x="1111306" y="5637990"/>
                <a:ext cx="617400" cy="442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19879CC-D63B-CD13-9F39-E2DF32AFFBC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2306" y="5628990"/>
                  <a:ext cx="63504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30CBCBC-5E0F-9C04-38B6-11B89DCFE438}"/>
                    </a:ext>
                  </a:extLst>
                </p14:cNvPr>
                <p14:cNvContentPartPr/>
                <p14:nvPr/>
              </p14:nvContentPartPr>
              <p14:xfrm>
                <a:off x="1961986" y="5699190"/>
                <a:ext cx="200520" cy="348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30CBCBC-5E0F-9C04-38B6-11B89DCFE43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52986" y="5690550"/>
                  <a:ext cx="2181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177A3D7-5383-B128-6254-6081903429C9}"/>
                    </a:ext>
                  </a:extLst>
                </p14:cNvPr>
                <p14:cNvContentPartPr/>
                <p14:nvPr/>
              </p14:nvContentPartPr>
              <p14:xfrm>
                <a:off x="2453746" y="5750310"/>
                <a:ext cx="151920" cy="69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177A3D7-5383-B128-6254-6081903429C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444746" y="5741670"/>
                  <a:ext cx="1695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195FC57-1B82-86F9-3457-4FCC99B0C806}"/>
                    </a:ext>
                  </a:extLst>
                </p14:cNvPr>
                <p14:cNvContentPartPr/>
                <p14:nvPr/>
              </p14:nvContentPartPr>
              <p14:xfrm>
                <a:off x="2509906" y="5962710"/>
                <a:ext cx="167040" cy="504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195FC57-1B82-86F9-3457-4FCC99B0C80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500906" y="5954070"/>
                  <a:ext cx="184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73DB4FD-C811-3260-123E-4A20F89F8355}"/>
                    </a:ext>
                  </a:extLst>
                </p14:cNvPr>
                <p14:cNvContentPartPr/>
                <p14:nvPr/>
              </p14:nvContentPartPr>
              <p14:xfrm>
                <a:off x="2933266" y="5479230"/>
                <a:ext cx="1083960" cy="871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73DB4FD-C811-3260-123E-4A20F89F835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24266" y="5470230"/>
                  <a:ext cx="1101600" cy="88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7C34AA7-B63E-DBBC-D64D-1AF23B95600F}"/>
                    </a:ext>
                  </a:extLst>
                </p14:cNvPr>
                <p14:cNvContentPartPr/>
                <p14:nvPr/>
              </p14:nvContentPartPr>
              <p14:xfrm>
                <a:off x="3472546" y="5654910"/>
                <a:ext cx="313920" cy="577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7C34AA7-B63E-DBBC-D64D-1AF23B95600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63906" y="5645910"/>
                  <a:ext cx="331560" cy="59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E60C3C1-50D9-ED0D-1651-495F4415079F}"/>
              </a:ext>
            </a:extLst>
          </p:cNvPr>
          <p:cNvGrpSpPr/>
          <p:nvPr/>
        </p:nvGrpSpPr>
        <p:grpSpPr>
          <a:xfrm>
            <a:off x="4186786" y="5787750"/>
            <a:ext cx="718920" cy="961560"/>
            <a:chOff x="4186786" y="5787750"/>
            <a:chExt cx="718920" cy="96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938FB83-5483-4FAD-B0AE-52917AE9C061}"/>
                    </a:ext>
                  </a:extLst>
                </p14:cNvPr>
                <p14:cNvContentPartPr/>
                <p14:nvPr/>
              </p14:nvContentPartPr>
              <p14:xfrm>
                <a:off x="4186786" y="5959830"/>
                <a:ext cx="490680" cy="61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938FB83-5483-4FAD-B0AE-52917AE9C06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78146" y="5951190"/>
                  <a:ext cx="5083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45DCBDC-90F9-0F28-4B16-D9B803F25B2D}"/>
                    </a:ext>
                  </a:extLst>
                </p14:cNvPr>
                <p14:cNvContentPartPr/>
                <p14:nvPr/>
              </p14:nvContentPartPr>
              <p14:xfrm>
                <a:off x="4416466" y="6155670"/>
                <a:ext cx="295920" cy="40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45DCBDC-90F9-0F28-4B16-D9B803F25B2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407826" y="6147030"/>
                  <a:ext cx="3135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F78CA9B-F1C8-8685-ED85-D72AF766D1DC}"/>
                    </a:ext>
                  </a:extLst>
                </p14:cNvPr>
                <p14:cNvContentPartPr/>
                <p14:nvPr/>
              </p14:nvContentPartPr>
              <p14:xfrm>
                <a:off x="4517266" y="5787750"/>
                <a:ext cx="388440" cy="961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F78CA9B-F1C8-8685-ED85-D72AF766D1D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508266" y="5778750"/>
                  <a:ext cx="406080" cy="97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9D92A6A-C005-5F47-3BA9-DEEEED118D5D}"/>
                  </a:ext>
                </a:extLst>
              </p14:cNvPr>
              <p14:cNvContentPartPr/>
              <p14:nvPr/>
            </p14:nvContentPartPr>
            <p14:xfrm>
              <a:off x="9772906" y="3902430"/>
              <a:ext cx="120600" cy="21376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9D92A6A-C005-5F47-3BA9-DEEEED118D5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764266" y="3893790"/>
                <a:ext cx="138240" cy="21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279A4BA-76BE-7D2D-EB1C-49894B38C9B0}"/>
                  </a:ext>
                </a:extLst>
              </p14:cNvPr>
              <p14:cNvContentPartPr/>
              <p14:nvPr/>
            </p14:nvContentPartPr>
            <p14:xfrm>
              <a:off x="8720986" y="4755630"/>
              <a:ext cx="2064960" cy="2847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279A4BA-76BE-7D2D-EB1C-49894B38C9B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711986" y="4746990"/>
                <a:ext cx="208260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CD0A94B-3901-47BA-42B2-53B89E162F0E}"/>
                  </a:ext>
                </a:extLst>
              </p14:cNvPr>
              <p14:cNvContentPartPr/>
              <p14:nvPr/>
            </p14:nvContentPartPr>
            <p14:xfrm>
              <a:off x="9280786" y="4629990"/>
              <a:ext cx="12600" cy="392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CD0A94B-3901-47BA-42B2-53B89E162F0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271786" y="4621350"/>
                <a:ext cx="3024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7225E40-376C-228F-45EF-78A5DA38C347}"/>
                  </a:ext>
                </a:extLst>
              </p14:cNvPr>
              <p14:cNvContentPartPr/>
              <p14:nvPr/>
            </p14:nvContentPartPr>
            <p14:xfrm>
              <a:off x="8889826" y="5433870"/>
              <a:ext cx="155520" cy="190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7225E40-376C-228F-45EF-78A5DA38C34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880826" y="5425230"/>
                <a:ext cx="1731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03F5359-2814-DFAD-A391-6D2D3F2020F1}"/>
                  </a:ext>
                </a:extLst>
              </p14:cNvPr>
              <p14:cNvContentPartPr/>
              <p14:nvPr/>
            </p14:nvContentPartPr>
            <p14:xfrm>
              <a:off x="9309226" y="5257110"/>
              <a:ext cx="4320" cy="2660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03F5359-2814-DFAD-A391-6D2D3F2020F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300226" y="5248110"/>
                <a:ext cx="2196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D8417E7-08CC-56B3-3B45-669B6A7AB347}"/>
                  </a:ext>
                </a:extLst>
              </p14:cNvPr>
              <p14:cNvContentPartPr/>
              <p14:nvPr/>
            </p14:nvContentPartPr>
            <p14:xfrm>
              <a:off x="9178186" y="5892150"/>
              <a:ext cx="236160" cy="2257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D8417E7-08CC-56B3-3B45-669B6A7AB34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169186" y="5883150"/>
                <a:ext cx="2538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644482C-DE48-65C8-F8AB-F4EC426A1579}"/>
                  </a:ext>
                </a:extLst>
              </p14:cNvPr>
              <p14:cNvContentPartPr/>
              <p14:nvPr/>
            </p14:nvContentPartPr>
            <p14:xfrm>
              <a:off x="9220666" y="5900070"/>
              <a:ext cx="174600" cy="223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644482C-DE48-65C8-F8AB-F4EC426A157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211666" y="5891070"/>
                <a:ext cx="1922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CA253CA-6C98-C1B2-688E-522E1F3F3F68}"/>
                  </a:ext>
                </a:extLst>
              </p14:cNvPr>
              <p14:cNvContentPartPr/>
              <p14:nvPr/>
            </p14:nvContentPartPr>
            <p14:xfrm>
              <a:off x="9627466" y="5272950"/>
              <a:ext cx="811440" cy="1562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CA253CA-6C98-C1B2-688E-522E1F3F3F6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618826" y="5264310"/>
                <a:ext cx="8290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B1C058A-9A12-A696-A3DC-2BF997C4E26E}"/>
                  </a:ext>
                </a:extLst>
              </p14:cNvPr>
              <p14:cNvContentPartPr/>
              <p14:nvPr/>
            </p14:nvContentPartPr>
            <p14:xfrm>
              <a:off x="10244506" y="5112390"/>
              <a:ext cx="255960" cy="5475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B1C058A-9A12-A696-A3DC-2BF997C4E26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235506" y="5103750"/>
                <a:ext cx="273600" cy="56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864860F-6B4E-8C76-FB54-EB61F3ACEAB2}"/>
              </a:ext>
            </a:extLst>
          </p:cNvPr>
          <p:cNvGrpSpPr/>
          <p:nvPr/>
        </p:nvGrpSpPr>
        <p:grpSpPr>
          <a:xfrm>
            <a:off x="5101546" y="5775510"/>
            <a:ext cx="3416760" cy="783000"/>
            <a:chOff x="5101546" y="5775510"/>
            <a:chExt cx="3416760" cy="78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340F5AC-C012-9A70-AE89-B9F084F9FEFB}"/>
                    </a:ext>
                  </a:extLst>
                </p14:cNvPr>
                <p14:cNvContentPartPr/>
                <p14:nvPr/>
              </p14:nvContentPartPr>
              <p14:xfrm>
                <a:off x="5101546" y="5884230"/>
                <a:ext cx="136080" cy="561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340F5AC-C012-9A70-AE89-B9F084F9FEF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092906" y="5875230"/>
                  <a:ext cx="15372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DA6C66C-5D21-5CE0-378B-D1F814AD3EF8}"/>
                    </a:ext>
                  </a:extLst>
                </p14:cNvPr>
                <p14:cNvContentPartPr/>
                <p14:nvPr/>
              </p14:nvContentPartPr>
              <p14:xfrm>
                <a:off x="5198386" y="5904390"/>
                <a:ext cx="256680" cy="626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DA6C66C-5D21-5CE0-378B-D1F814AD3EF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189746" y="5895390"/>
                  <a:ext cx="27432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5CE6E4C-F830-B6F5-CBB0-C4DC517D3147}"/>
                    </a:ext>
                  </a:extLst>
                </p14:cNvPr>
                <p14:cNvContentPartPr/>
                <p14:nvPr/>
              </p14:nvContentPartPr>
              <p14:xfrm>
                <a:off x="5546506" y="6209670"/>
                <a:ext cx="294840" cy="297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5CE6E4C-F830-B6F5-CBB0-C4DC517D314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37866" y="6200670"/>
                  <a:ext cx="3124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3EF6A98-057E-9E96-8551-DEC0ED919FDB}"/>
                    </a:ext>
                  </a:extLst>
                </p14:cNvPr>
                <p14:cNvContentPartPr/>
                <p14:nvPr/>
              </p14:nvContentPartPr>
              <p14:xfrm>
                <a:off x="5866186" y="6186630"/>
                <a:ext cx="583200" cy="371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3EF6A98-057E-9E96-8551-DEC0ED919FD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857546" y="6177990"/>
                  <a:ext cx="60084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B6EF383-68EE-DADC-9D11-00EA42240CB7}"/>
                    </a:ext>
                  </a:extLst>
                </p14:cNvPr>
                <p14:cNvContentPartPr/>
                <p14:nvPr/>
              </p14:nvContentPartPr>
              <p14:xfrm>
                <a:off x="6386746" y="6129390"/>
                <a:ext cx="101520" cy="219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B6EF383-68EE-DADC-9D11-00EA42240CB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378106" y="6120390"/>
                  <a:ext cx="1191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0EC5CB1-CA03-E0B6-6924-1EE8CC22F4A7}"/>
                    </a:ext>
                  </a:extLst>
                </p14:cNvPr>
                <p14:cNvContentPartPr/>
                <p14:nvPr/>
              </p14:nvContentPartPr>
              <p14:xfrm>
                <a:off x="6600586" y="5775510"/>
                <a:ext cx="281880" cy="714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0EC5CB1-CA03-E0B6-6924-1EE8CC22F4A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591946" y="5766870"/>
                  <a:ext cx="29952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3EFF62B-2D86-9576-6B8F-A2D935B1793C}"/>
                    </a:ext>
                  </a:extLst>
                </p14:cNvPr>
                <p14:cNvContentPartPr/>
                <p14:nvPr/>
              </p14:nvContentPartPr>
              <p14:xfrm>
                <a:off x="6681226" y="6185550"/>
                <a:ext cx="219600" cy="194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3EFF62B-2D86-9576-6B8F-A2D935B1793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72226" y="6176550"/>
                  <a:ext cx="237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1949F55-D2FC-5FA4-6706-DC6AEB583153}"/>
                    </a:ext>
                  </a:extLst>
                </p14:cNvPr>
                <p14:cNvContentPartPr/>
                <p14:nvPr/>
              </p14:nvContentPartPr>
              <p14:xfrm>
                <a:off x="7021426" y="6217230"/>
                <a:ext cx="221040" cy="141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1949F55-D2FC-5FA4-6706-DC6AEB58315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012426" y="6208230"/>
                  <a:ext cx="2386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86BD8C7-4942-2CF0-8AB1-034126876FE1}"/>
                    </a:ext>
                  </a:extLst>
                </p14:cNvPr>
                <p14:cNvContentPartPr/>
                <p14:nvPr/>
              </p14:nvContentPartPr>
              <p14:xfrm>
                <a:off x="7443706" y="5973150"/>
                <a:ext cx="372600" cy="566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86BD8C7-4942-2CF0-8AB1-034126876FE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434706" y="5964150"/>
                  <a:ext cx="39024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898D63C-B170-9349-7805-0ECD1EC1D900}"/>
                    </a:ext>
                  </a:extLst>
                </p14:cNvPr>
                <p14:cNvContentPartPr/>
                <p14:nvPr/>
              </p14:nvContentPartPr>
              <p14:xfrm>
                <a:off x="7640266" y="6188790"/>
                <a:ext cx="481680" cy="205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898D63C-B170-9349-7805-0ECD1EC1D90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631626" y="6179790"/>
                  <a:ext cx="499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27E6437-0831-8F99-0DB0-8B8BB9C97538}"/>
                    </a:ext>
                  </a:extLst>
                </p14:cNvPr>
                <p14:cNvContentPartPr/>
                <p14:nvPr/>
              </p14:nvContentPartPr>
              <p14:xfrm>
                <a:off x="8354146" y="6213630"/>
                <a:ext cx="122400" cy="11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27E6437-0831-8F99-0DB0-8B8BB9C9753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45146" y="6204630"/>
                  <a:ext cx="1400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E9B29DF-5C30-8AE3-B7B2-353ED2B6E243}"/>
                    </a:ext>
                  </a:extLst>
                </p14:cNvPr>
                <p14:cNvContentPartPr/>
                <p14:nvPr/>
              </p14:nvContentPartPr>
              <p14:xfrm>
                <a:off x="8366026" y="6360510"/>
                <a:ext cx="152280" cy="43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E9B29DF-5C30-8AE3-B7B2-353ED2B6E24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357386" y="6351870"/>
                  <a:ext cx="16992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3D9D4A7-3BE2-FA1C-6622-9D09709217EF}"/>
              </a:ext>
            </a:extLst>
          </p:cNvPr>
          <p:cNvGrpSpPr/>
          <p:nvPr/>
        </p:nvGrpSpPr>
        <p:grpSpPr>
          <a:xfrm>
            <a:off x="8987386" y="3882270"/>
            <a:ext cx="350640" cy="370800"/>
            <a:chOff x="8987386" y="3882270"/>
            <a:chExt cx="35064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9771836-F50F-0B82-4CCD-DE26745F6193}"/>
                    </a:ext>
                  </a:extLst>
                </p14:cNvPr>
                <p14:cNvContentPartPr/>
                <p14:nvPr/>
              </p14:nvContentPartPr>
              <p14:xfrm>
                <a:off x="8987386" y="3918990"/>
                <a:ext cx="229320" cy="244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9771836-F50F-0B82-4CCD-DE26745F619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78746" y="3909990"/>
                  <a:ext cx="2469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0F7EE42-7B3C-B06D-1C92-A69AE9E75F75}"/>
                    </a:ext>
                  </a:extLst>
                </p14:cNvPr>
                <p14:cNvContentPartPr/>
                <p14:nvPr/>
              </p14:nvContentPartPr>
              <p14:xfrm>
                <a:off x="9002866" y="3882270"/>
                <a:ext cx="88560" cy="370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0F7EE42-7B3C-B06D-1C92-A69AE9E75F7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994226" y="3873630"/>
                  <a:ext cx="1062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C99AF9E-50A0-55E1-5DB0-0E28C3B4C707}"/>
                    </a:ext>
                  </a:extLst>
                </p14:cNvPr>
                <p14:cNvContentPartPr/>
                <p14:nvPr/>
              </p14:nvContentPartPr>
              <p14:xfrm>
                <a:off x="9337666" y="4091430"/>
                <a:ext cx="36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C99AF9E-50A0-55E1-5DB0-0E28C3B4C70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328666" y="40827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57851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0DA6286-22D6-C621-7BAA-02CC43F096BB}"/>
                  </a:ext>
                </a:extLst>
              </p14:cNvPr>
              <p14:cNvContentPartPr/>
              <p14:nvPr/>
            </p14:nvContentPartPr>
            <p14:xfrm>
              <a:off x="10207786" y="2294670"/>
              <a:ext cx="225000" cy="352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0DA6286-22D6-C621-7BAA-02CC43F096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99146" y="2286030"/>
                <a:ext cx="24264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70DA1FA6-934D-C900-39E8-E722212420E0}"/>
              </a:ext>
            </a:extLst>
          </p:cNvPr>
          <p:cNvGrpSpPr/>
          <p:nvPr/>
        </p:nvGrpSpPr>
        <p:grpSpPr>
          <a:xfrm>
            <a:off x="961546" y="377670"/>
            <a:ext cx="10737720" cy="6547320"/>
            <a:chOff x="961546" y="377670"/>
            <a:chExt cx="10737720" cy="65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53B6282-A01A-DEAD-50C5-9ACFF38753E9}"/>
                    </a:ext>
                  </a:extLst>
                </p14:cNvPr>
                <p14:cNvContentPartPr/>
                <p14:nvPr/>
              </p14:nvContentPartPr>
              <p14:xfrm>
                <a:off x="9793066" y="715710"/>
                <a:ext cx="338400" cy="4348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53B6282-A01A-DEAD-50C5-9ACFF38753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84066" y="706710"/>
                  <a:ext cx="356040" cy="436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C9C920A-F11A-7CEA-30DD-76A6D3EC900E}"/>
                    </a:ext>
                  </a:extLst>
                </p14:cNvPr>
                <p14:cNvContentPartPr/>
                <p14:nvPr/>
              </p14:nvContentPartPr>
              <p14:xfrm>
                <a:off x="7338226" y="3202590"/>
                <a:ext cx="4102200" cy="209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C9C920A-F11A-7CEA-30DD-76A6D3EC900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29226" y="3193950"/>
                  <a:ext cx="41198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F8904E3-9866-CC24-4D75-BE9C327B8212}"/>
                    </a:ext>
                  </a:extLst>
                </p14:cNvPr>
                <p14:cNvContentPartPr/>
                <p14:nvPr/>
              </p14:nvContentPartPr>
              <p14:xfrm>
                <a:off x="8507146" y="1350750"/>
                <a:ext cx="1367640" cy="1796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F8904E3-9866-CC24-4D75-BE9C327B821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98146" y="1341750"/>
                  <a:ext cx="1385280" cy="18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0D5E4B3-E64E-0258-E725-AD995240F8BB}"/>
                    </a:ext>
                  </a:extLst>
                </p14:cNvPr>
                <p14:cNvContentPartPr/>
                <p14:nvPr/>
              </p14:nvContentPartPr>
              <p14:xfrm>
                <a:off x="8279986" y="1967430"/>
                <a:ext cx="372960" cy="387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0D5E4B3-E64E-0258-E725-AD995240F8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71346" y="1958790"/>
                  <a:ext cx="39060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F4EF6F4-465E-19B4-6BB4-1F63F2C44EC6}"/>
                    </a:ext>
                  </a:extLst>
                </p14:cNvPr>
                <p14:cNvContentPartPr/>
                <p14:nvPr/>
              </p14:nvContentPartPr>
              <p14:xfrm>
                <a:off x="8833666" y="2150310"/>
                <a:ext cx="173520" cy="177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F4EF6F4-465E-19B4-6BB4-1F63F2C44EC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24666" y="2141310"/>
                  <a:ext cx="1911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559FF42-668F-EF10-5C03-E30C9DCBF22B}"/>
                    </a:ext>
                  </a:extLst>
                </p14:cNvPr>
                <p14:cNvContentPartPr/>
                <p14:nvPr/>
              </p14:nvContentPartPr>
              <p14:xfrm>
                <a:off x="8416786" y="1242030"/>
                <a:ext cx="215640" cy="1749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559FF42-668F-EF10-5C03-E30C9DCBF22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08146" y="1233390"/>
                  <a:ext cx="2332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4A8FF8D-0E82-D6CF-C880-ADA51171BD6B}"/>
                    </a:ext>
                  </a:extLst>
                </p14:cNvPr>
                <p14:cNvContentPartPr/>
                <p14:nvPr/>
              </p14:nvContentPartPr>
              <p14:xfrm>
                <a:off x="9599026" y="1207110"/>
                <a:ext cx="549360" cy="75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4A8FF8D-0E82-D6CF-C880-ADA51171BD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90386" y="1198110"/>
                  <a:ext cx="567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36632C7-6B31-A43A-FE50-363E6370A42E}"/>
                    </a:ext>
                  </a:extLst>
                </p14:cNvPr>
                <p14:cNvContentPartPr/>
                <p14:nvPr/>
              </p14:nvContentPartPr>
              <p14:xfrm>
                <a:off x="8615866" y="3082710"/>
                <a:ext cx="33480" cy="247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36632C7-6B31-A43A-FE50-363E6370A42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07226" y="3074070"/>
                  <a:ext cx="511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81DA9EF-242C-A707-3B93-88DE39C0618E}"/>
                    </a:ext>
                  </a:extLst>
                </p14:cNvPr>
                <p14:cNvContentPartPr/>
                <p14:nvPr/>
              </p14:nvContentPartPr>
              <p14:xfrm>
                <a:off x="10223626" y="1409430"/>
                <a:ext cx="274680" cy="1688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81DA9EF-242C-A707-3B93-88DE39C061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214986" y="1400790"/>
                  <a:ext cx="292320" cy="17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FF83429-86C8-3F55-3D17-B3C19F655EA5}"/>
                    </a:ext>
                  </a:extLst>
                </p14:cNvPr>
                <p14:cNvContentPartPr/>
                <p14:nvPr/>
              </p14:nvContentPartPr>
              <p14:xfrm>
                <a:off x="8652226" y="3452430"/>
                <a:ext cx="1274400" cy="234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FF83429-86C8-3F55-3D17-B3C19F655E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43226" y="3443430"/>
                  <a:ext cx="1292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39AA6A2-24D7-05C3-A2BF-769E8572FD95}"/>
                    </a:ext>
                  </a:extLst>
                </p14:cNvPr>
                <p14:cNvContentPartPr/>
                <p14:nvPr/>
              </p14:nvContentPartPr>
              <p14:xfrm>
                <a:off x="9070186" y="3868230"/>
                <a:ext cx="530640" cy="281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39AA6A2-24D7-05C3-A2BF-769E8572FD9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61546" y="3859230"/>
                  <a:ext cx="5482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B8D1975-C49A-A850-E777-1B4EF530A10D}"/>
                    </a:ext>
                  </a:extLst>
                </p14:cNvPr>
                <p14:cNvContentPartPr/>
                <p14:nvPr/>
              </p14:nvContentPartPr>
              <p14:xfrm>
                <a:off x="2015626" y="377670"/>
                <a:ext cx="27000" cy="244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B8D1975-C49A-A850-E777-1B4EF530A1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06986" y="369030"/>
                  <a:ext cx="446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6905358-925B-A3A2-2107-32BB4DE9051E}"/>
                    </a:ext>
                  </a:extLst>
                </p14:cNvPr>
                <p14:cNvContentPartPr/>
                <p14:nvPr/>
              </p14:nvContentPartPr>
              <p14:xfrm>
                <a:off x="1123546" y="749550"/>
                <a:ext cx="2573280" cy="210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6905358-925B-A3A2-2107-32BB4DE905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14546" y="740550"/>
                  <a:ext cx="25909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B5472C6-EE84-7FCE-9E37-0E82781B9760}"/>
                    </a:ext>
                  </a:extLst>
                </p14:cNvPr>
                <p14:cNvContentPartPr/>
                <p14:nvPr/>
              </p14:nvContentPartPr>
              <p14:xfrm>
                <a:off x="961546" y="1318350"/>
                <a:ext cx="237600" cy="427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B5472C6-EE84-7FCE-9E37-0E82781B976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2546" y="1309350"/>
                  <a:ext cx="2552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0B2687D-FA7D-F3DA-A59D-E9CC5BE9D10D}"/>
                    </a:ext>
                  </a:extLst>
                </p14:cNvPr>
                <p14:cNvContentPartPr/>
                <p14:nvPr/>
              </p14:nvContentPartPr>
              <p14:xfrm>
                <a:off x="1241626" y="1129710"/>
                <a:ext cx="411120" cy="122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0B2687D-FA7D-F3DA-A59D-E9CC5BE9D10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32986" y="1121070"/>
                  <a:ext cx="4287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FD6C700-5790-AA2F-6F01-4967CFC384F5}"/>
                    </a:ext>
                  </a:extLst>
                </p14:cNvPr>
                <p14:cNvContentPartPr/>
                <p14:nvPr/>
              </p14:nvContentPartPr>
              <p14:xfrm>
                <a:off x="1522426" y="1483590"/>
                <a:ext cx="386280" cy="57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FD6C700-5790-AA2F-6F01-4967CFC384F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13786" y="1474950"/>
                  <a:ext cx="4039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01F02B5-F9D8-AD8E-FFAE-68497A8A32C6}"/>
                    </a:ext>
                  </a:extLst>
                </p14:cNvPr>
                <p14:cNvContentPartPr/>
                <p14:nvPr/>
              </p14:nvContentPartPr>
              <p14:xfrm>
                <a:off x="1607386" y="1322670"/>
                <a:ext cx="140400" cy="253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01F02B5-F9D8-AD8E-FFAE-68497A8A32C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98386" y="1313670"/>
                  <a:ext cx="1580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6C81B83-B0AF-CEEA-4152-5D53C2219929}"/>
                    </a:ext>
                  </a:extLst>
                </p14:cNvPr>
                <p14:cNvContentPartPr/>
                <p14:nvPr/>
              </p14:nvContentPartPr>
              <p14:xfrm>
                <a:off x="2022106" y="1192710"/>
                <a:ext cx="362160" cy="428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6C81B83-B0AF-CEEA-4152-5D53C22199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13466" y="1184070"/>
                  <a:ext cx="37980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49A4BC7-758D-C64C-B631-9B583B811839}"/>
                    </a:ext>
                  </a:extLst>
                </p14:cNvPr>
                <p14:cNvContentPartPr/>
                <p14:nvPr/>
              </p14:nvContentPartPr>
              <p14:xfrm>
                <a:off x="2469226" y="1071390"/>
                <a:ext cx="334440" cy="777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49A4BC7-758D-C64C-B631-9B583B81183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60586" y="1062390"/>
                  <a:ext cx="35208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BB04244-92C1-BBD2-921A-A5E9F3D93EB5}"/>
                    </a:ext>
                  </a:extLst>
                </p14:cNvPr>
                <p14:cNvContentPartPr/>
                <p14:nvPr/>
              </p14:nvContentPartPr>
              <p14:xfrm>
                <a:off x="2965666" y="1109910"/>
                <a:ext cx="480960" cy="346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BB04244-92C1-BBD2-921A-A5E9F3D93EB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56666" y="1100910"/>
                  <a:ext cx="498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8F2BEBD-5550-B867-ED01-3A071658EB24}"/>
                    </a:ext>
                  </a:extLst>
                </p14:cNvPr>
                <p14:cNvContentPartPr/>
                <p14:nvPr/>
              </p14:nvContentPartPr>
              <p14:xfrm>
                <a:off x="3529786" y="1318350"/>
                <a:ext cx="396360" cy="89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8F2BEBD-5550-B867-ED01-3A071658EB2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21146" y="1309350"/>
                  <a:ext cx="414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45237CA-B37C-D6A2-B57B-B6C44E1A50FD}"/>
                    </a:ext>
                  </a:extLst>
                </p14:cNvPr>
                <p14:cNvContentPartPr/>
                <p14:nvPr/>
              </p14:nvContentPartPr>
              <p14:xfrm>
                <a:off x="3966106" y="936390"/>
                <a:ext cx="168480" cy="424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45237CA-B37C-D6A2-B57B-B6C44E1A50F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57466" y="927750"/>
                  <a:ext cx="18612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1EAE468-3C8B-C64A-7464-BA72FE19A874}"/>
                    </a:ext>
                  </a:extLst>
                </p14:cNvPr>
                <p14:cNvContentPartPr/>
                <p14:nvPr/>
              </p14:nvContentPartPr>
              <p14:xfrm>
                <a:off x="3686026" y="392430"/>
                <a:ext cx="2153880" cy="271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1EAE468-3C8B-C64A-7464-BA72FE19A87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77026" y="383430"/>
                  <a:ext cx="21715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74ABF61-C68D-DDEC-F91C-A9E0FEE22952}"/>
                    </a:ext>
                  </a:extLst>
                </p14:cNvPr>
                <p14:cNvContentPartPr/>
                <p14:nvPr/>
              </p14:nvContentPartPr>
              <p14:xfrm>
                <a:off x="4388026" y="1056630"/>
                <a:ext cx="608040" cy="85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74ABF61-C68D-DDEC-F91C-A9E0FEE2295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79026" y="1047630"/>
                  <a:ext cx="6256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DC3269D-B2C5-7E42-7414-13D1C520AF97}"/>
                    </a:ext>
                  </a:extLst>
                </p14:cNvPr>
                <p14:cNvContentPartPr/>
                <p14:nvPr/>
              </p14:nvContentPartPr>
              <p14:xfrm>
                <a:off x="4497106" y="828030"/>
                <a:ext cx="220320" cy="665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DC3269D-B2C5-7E42-7414-13D1C520AF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88106" y="819030"/>
                  <a:ext cx="23796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96A5C13-0AF1-18D7-E378-A4C35E3701E4}"/>
                    </a:ext>
                  </a:extLst>
                </p14:cNvPr>
                <p14:cNvContentPartPr/>
                <p14:nvPr/>
              </p14:nvContentPartPr>
              <p14:xfrm>
                <a:off x="5214226" y="880230"/>
                <a:ext cx="414360" cy="303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96A5C13-0AF1-18D7-E378-A4C35E3701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05586" y="871590"/>
                  <a:ext cx="4320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58F886C-88E0-872C-2B93-3D5D614133C1}"/>
                    </a:ext>
                  </a:extLst>
                </p14:cNvPr>
                <p14:cNvContentPartPr/>
                <p14:nvPr/>
              </p14:nvContentPartPr>
              <p14:xfrm>
                <a:off x="5770066" y="1226190"/>
                <a:ext cx="295920" cy="164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58F886C-88E0-872C-2B93-3D5D614133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61426" y="1217190"/>
                  <a:ext cx="3135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D050713-2A04-44C1-4550-698A443F224A}"/>
                    </a:ext>
                  </a:extLst>
                </p14:cNvPr>
                <p14:cNvContentPartPr/>
                <p14:nvPr/>
              </p14:nvContentPartPr>
              <p14:xfrm>
                <a:off x="5793826" y="638310"/>
                <a:ext cx="177120" cy="220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D050713-2A04-44C1-4550-698A443F224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84826" y="629670"/>
                  <a:ext cx="1947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8CB82B0-A708-453D-3272-DA51872D1B32}"/>
                    </a:ext>
                  </a:extLst>
                </p14:cNvPr>
                <p14:cNvContentPartPr/>
                <p14:nvPr/>
              </p14:nvContentPartPr>
              <p14:xfrm>
                <a:off x="1347106" y="2421030"/>
                <a:ext cx="475200" cy="388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8CB82B0-A708-453D-3272-DA51872D1B3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38106" y="2412030"/>
                  <a:ext cx="4928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7F449CE-6204-BEF5-BCFA-3B990D5A5856}"/>
                    </a:ext>
                  </a:extLst>
                </p14:cNvPr>
                <p14:cNvContentPartPr/>
                <p14:nvPr/>
              </p14:nvContentPartPr>
              <p14:xfrm>
                <a:off x="2038666" y="2474670"/>
                <a:ext cx="202320" cy="74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7F449CE-6204-BEF5-BCFA-3B990D5A585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29666" y="2466030"/>
                  <a:ext cx="2199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D4D536C-28AD-7992-C264-76D6DCFD4375}"/>
                    </a:ext>
                  </a:extLst>
                </p14:cNvPr>
                <p14:cNvContentPartPr/>
                <p14:nvPr/>
              </p14:nvContentPartPr>
              <p14:xfrm>
                <a:off x="2042266" y="2575110"/>
                <a:ext cx="258120" cy="126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D4D536C-28AD-7992-C264-76D6DCFD437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33626" y="2566110"/>
                  <a:ext cx="2757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DF7A498-F3C4-57C7-9A95-C36F4088B67F}"/>
                    </a:ext>
                  </a:extLst>
                </p14:cNvPr>
                <p14:cNvContentPartPr/>
                <p14:nvPr/>
              </p14:nvContentPartPr>
              <p14:xfrm>
                <a:off x="2445826" y="2106390"/>
                <a:ext cx="386640" cy="680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DF7A498-F3C4-57C7-9A95-C36F4088B67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36826" y="2097390"/>
                  <a:ext cx="40428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36481BC-E8C2-622C-7F3F-F400782EF482}"/>
                    </a:ext>
                  </a:extLst>
                </p14:cNvPr>
                <p14:cNvContentPartPr/>
                <p14:nvPr/>
              </p14:nvContentPartPr>
              <p14:xfrm>
                <a:off x="2932906" y="2433270"/>
                <a:ext cx="303120" cy="174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36481BC-E8C2-622C-7F3F-F400782EF48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23906" y="2424270"/>
                  <a:ext cx="320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641DBCC-40FD-69E7-685E-394DA99760FD}"/>
                    </a:ext>
                  </a:extLst>
                </p14:cNvPr>
                <p14:cNvContentPartPr/>
                <p14:nvPr/>
              </p14:nvContentPartPr>
              <p14:xfrm>
                <a:off x="3428626" y="2213310"/>
                <a:ext cx="681120" cy="7178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641DBCC-40FD-69E7-685E-394DA99760F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19986" y="2204310"/>
                  <a:ext cx="698760" cy="7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3CA8F8B-DB54-0C07-59D0-F06FF1B7EEAF}"/>
                    </a:ext>
                  </a:extLst>
                </p14:cNvPr>
                <p14:cNvContentPartPr/>
                <p14:nvPr/>
              </p14:nvContentPartPr>
              <p14:xfrm>
                <a:off x="4073386" y="2234910"/>
                <a:ext cx="99000" cy="219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3CA8F8B-DB54-0C07-59D0-F06FF1B7EE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64746" y="2226270"/>
                  <a:ext cx="1166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A098E45-D1F7-EAEB-63B6-B43D304A0EB2}"/>
                    </a:ext>
                  </a:extLst>
                </p14:cNvPr>
                <p14:cNvContentPartPr/>
                <p14:nvPr/>
              </p14:nvContentPartPr>
              <p14:xfrm>
                <a:off x="4455706" y="1676190"/>
                <a:ext cx="403200" cy="918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A098E45-D1F7-EAEB-63B6-B43D304A0EB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447066" y="1667550"/>
                  <a:ext cx="420840" cy="9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328CF1D-6884-B148-99FD-F57E55646571}"/>
                    </a:ext>
                  </a:extLst>
                </p14:cNvPr>
                <p14:cNvContentPartPr/>
                <p14:nvPr/>
              </p14:nvContentPartPr>
              <p14:xfrm>
                <a:off x="4645786" y="2252910"/>
                <a:ext cx="283680" cy="62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328CF1D-6884-B148-99FD-F57E5564657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37146" y="2244270"/>
                  <a:ext cx="3013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44F0E53-26D9-D8FB-70A6-1A669B0B03AB}"/>
                    </a:ext>
                  </a:extLst>
                </p14:cNvPr>
                <p14:cNvContentPartPr/>
                <p14:nvPr/>
              </p14:nvContentPartPr>
              <p14:xfrm>
                <a:off x="5115226" y="2211150"/>
                <a:ext cx="195120" cy="1720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44F0E53-26D9-D8FB-70A6-1A669B0B03A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06226" y="2202510"/>
                  <a:ext cx="212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01AA74F-CC16-44AD-C07A-7974D555A333}"/>
                    </a:ext>
                  </a:extLst>
                </p14:cNvPr>
                <p14:cNvContentPartPr/>
                <p14:nvPr/>
              </p14:nvContentPartPr>
              <p14:xfrm>
                <a:off x="5497186" y="1846110"/>
                <a:ext cx="290160" cy="537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01AA74F-CC16-44AD-C07A-7974D555A33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88546" y="1837110"/>
                  <a:ext cx="30780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14C119D-8210-AD6F-F828-6E811D2711BA}"/>
                    </a:ext>
                  </a:extLst>
                </p14:cNvPr>
                <p14:cNvContentPartPr/>
                <p14:nvPr/>
              </p14:nvContentPartPr>
              <p14:xfrm>
                <a:off x="5556946" y="1922790"/>
                <a:ext cx="795960" cy="3042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14C119D-8210-AD6F-F828-6E811D2711B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47946" y="1913790"/>
                  <a:ext cx="8136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43E7649-9292-7C08-94BA-CE38FBDBFB9B}"/>
                    </a:ext>
                  </a:extLst>
                </p14:cNvPr>
                <p14:cNvContentPartPr/>
                <p14:nvPr/>
              </p14:nvContentPartPr>
              <p14:xfrm>
                <a:off x="1965946" y="3537390"/>
                <a:ext cx="313200" cy="28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43E7649-9292-7C08-94BA-CE38FBDBFB9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957306" y="3528390"/>
                  <a:ext cx="3308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3FC4301-F83C-FC77-BE98-C0EF4937E444}"/>
                    </a:ext>
                  </a:extLst>
                </p14:cNvPr>
                <p14:cNvContentPartPr/>
                <p14:nvPr/>
              </p14:nvContentPartPr>
              <p14:xfrm>
                <a:off x="2090866" y="3697230"/>
                <a:ext cx="219960" cy="532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3FC4301-F83C-FC77-BE98-C0EF4937E44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82226" y="3688230"/>
                  <a:ext cx="2376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BA826FD-CB8D-8A80-5187-294ABD8DE283}"/>
                    </a:ext>
                  </a:extLst>
                </p14:cNvPr>
                <p14:cNvContentPartPr/>
                <p14:nvPr/>
              </p14:nvContentPartPr>
              <p14:xfrm>
                <a:off x="2652106" y="3173790"/>
                <a:ext cx="596520" cy="1045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BA826FD-CB8D-8A80-5187-294ABD8DE28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43106" y="3164790"/>
                  <a:ext cx="614160" cy="10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D6306C4-531A-F1A4-5B21-1FC50C62708D}"/>
                    </a:ext>
                  </a:extLst>
                </p14:cNvPr>
                <p14:cNvContentPartPr/>
                <p14:nvPr/>
              </p14:nvContentPartPr>
              <p14:xfrm>
                <a:off x="3646426" y="3219150"/>
                <a:ext cx="605160" cy="452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D6306C4-531A-F1A4-5B21-1FC50C62708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37426" y="3210150"/>
                  <a:ext cx="62280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BB9A02E-FB98-08E7-8CA0-DD75560C3CB9}"/>
                    </a:ext>
                  </a:extLst>
                </p14:cNvPr>
                <p14:cNvContentPartPr/>
                <p14:nvPr/>
              </p14:nvContentPartPr>
              <p14:xfrm>
                <a:off x="4476946" y="3452070"/>
                <a:ext cx="395640" cy="195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BB9A02E-FB98-08E7-8CA0-DD75560C3CB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467946" y="3443070"/>
                  <a:ext cx="4132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363F81E-FE67-5D36-A2DB-460046264F71}"/>
                    </a:ext>
                  </a:extLst>
                </p14:cNvPr>
                <p14:cNvContentPartPr/>
                <p14:nvPr/>
              </p14:nvContentPartPr>
              <p14:xfrm>
                <a:off x="1349266" y="4642230"/>
                <a:ext cx="637920" cy="9752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363F81E-FE67-5D36-A2DB-460046264F7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40626" y="4633590"/>
                  <a:ext cx="655560" cy="9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427F410-CFB8-798B-00FA-4C73810265A4}"/>
                    </a:ext>
                  </a:extLst>
                </p14:cNvPr>
                <p14:cNvContentPartPr/>
                <p14:nvPr/>
              </p14:nvContentPartPr>
              <p14:xfrm>
                <a:off x="2481826" y="4917990"/>
                <a:ext cx="227880" cy="46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427F410-CFB8-798B-00FA-4C73810265A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472826" y="4909350"/>
                  <a:ext cx="2455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1437023-498B-5C3C-D6F4-C1E35DDB091C}"/>
                    </a:ext>
                  </a:extLst>
                </p14:cNvPr>
                <p14:cNvContentPartPr/>
                <p14:nvPr/>
              </p14:nvContentPartPr>
              <p14:xfrm>
                <a:off x="2501986" y="5103390"/>
                <a:ext cx="353880" cy="73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1437023-498B-5C3C-D6F4-C1E35DDB091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92986" y="5094750"/>
                  <a:ext cx="3715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326BE88-66ED-8914-CAEB-BC1B151FB6D9}"/>
                    </a:ext>
                  </a:extLst>
                </p14:cNvPr>
                <p14:cNvContentPartPr/>
                <p14:nvPr/>
              </p14:nvContentPartPr>
              <p14:xfrm>
                <a:off x="3477226" y="4324710"/>
                <a:ext cx="153720" cy="405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326BE88-66ED-8914-CAEB-BC1B151FB6D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68586" y="4315710"/>
                  <a:ext cx="1713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4F6788A-05F1-7E3B-59D3-6901FF4ADF24}"/>
                    </a:ext>
                  </a:extLst>
                </p14:cNvPr>
                <p14:cNvContentPartPr/>
                <p14:nvPr/>
              </p14:nvContentPartPr>
              <p14:xfrm>
                <a:off x="3481186" y="4209150"/>
                <a:ext cx="446040" cy="3880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4F6788A-05F1-7E3B-59D3-6901FF4ADF2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72546" y="4200150"/>
                  <a:ext cx="46368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1738037-0ED7-046E-4FAA-6CF69EA7DAC7}"/>
                    </a:ext>
                  </a:extLst>
                </p14:cNvPr>
                <p14:cNvContentPartPr/>
                <p14:nvPr/>
              </p14:nvContentPartPr>
              <p14:xfrm>
                <a:off x="4121266" y="4384830"/>
                <a:ext cx="218880" cy="2322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1738037-0ED7-046E-4FAA-6CF69EA7DAC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12266" y="4375830"/>
                  <a:ext cx="2365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9119C09-8C3F-80A2-4AB8-24EC63F5EEF0}"/>
                    </a:ext>
                  </a:extLst>
                </p14:cNvPr>
                <p14:cNvContentPartPr/>
                <p14:nvPr/>
              </p14:nvContentPartPr>
              <p14:xfrm>
                <a:off x="4534186" y="4008990"/>
                <a:ext cx="453960" cy="630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9119C09-8C3F-80A2-4AB8-24EC63F5EEF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25546" y="4000350"/>
                  <a:ext cx="47160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D5C84B2-C39A-4D31-551D-FE12D47CF41E}"/>
                    </a:ext>
                  </a:extLst>
                </p14:cNvPr>
                <p14:cNvContentPartPr/>
                <p14:nvPr/>
              </p14:nvContentPartPr>
              <p14:xfrm>
                <a:off x="5378026" y="4407150"/>
                <a:ext cx="1800" cy="1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D5C84B2-C39A-4D31-551D-FE12D47CF41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69026" y="4398510"/>
                  <a:ext cx="194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36DB8C2-B3BD-5149-7CA6-BEE6196E07F0}"/>
                    </a:ext>
                  </a:extLst>
                </p14:cNvPr>
                <p14:cNvContentPartPr/>
                <p14:nvPr/>
              </p14:nvContentPartPr>
              <p14:xfrm>
                <a:off x="5629306" y="4084230"/>
                <a:ext cx="288720" cy="726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36DB8C2-B3BD-5149-7CA6-BEE6196E07F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20666" y="4075590"/>
                  <a:ext cx="30636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B0FB6C8-4862-21E4-4DEC-A5ADD437403B}"/>
                    </a:ext>
                  </a:extLst>
                </p14:cNvPr>
                <p14:cNvContentPartPr/>
                <p14:nvPr/>
              </p14:nvContentPartPr>
              <p14:xfrm>
                <a:off x="6143026" y="4087110"/>
                <a:ext cx="135720" cy="42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B0FB6C8-4862-21E4-4DEC-A5ADD437403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34026" y="4078110"/>
                  <a:ext cx="1533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FF8B20B-745F-D49D-F413-B3A863C5D858}"/>
                    </a:ext>
                  </a:extLst>
                </p14:cNvPr>
                <p14:cNvContentPartPr/>
                <p14:nvPr/>
              </p14:nvContentPartPr>
              <p14:xfrm>
                <a:off x="6596626" y="3667350"/>
                <a:ext cx="607680" cy="569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FF8B20B-745F-D49D-F413-B3A863C5D85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87626" y="3658350"/>
                  <a:ext cx="62532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B381A61-ADEF-FAF3-83E3-3FBEBD1F10C1}"/>
                    </a:ext>
                  </a:extLst>
                </p14:cNvPr>
                <p14:cNvContentPartPr/>
                <p14:nvPr/>
              </p14:nvContentPartPr>
              <p14:xfrm>
                <a:off x="7003786" y="3840870"/>
                <a:ext cx="275040" cy="190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B381A61-ADEF-FAF3-83E3-3FBEBD1F10C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94786" y="3831870"/>
                  <a:ext cx="292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580CEE4-5AE1-177D-0609-2AAD0FF590D6}"/>
                    </a:ext>
                  </a:extLst>
                </p14:cNvPr>
                <p14:cNvContentPartPr/>
                <p14:nvPr/>
              </p14:nvContentPartPr>
              <p14:xfrm>
                <a:off x="3214066" y="4572390"/>
                <a:ext cx="5289840" cy="3787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580CEE4-5AE1-177D-0609-2AAD0FF590D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05066" y="4563750"/>
                  <a:ext cx="53074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ED72EF0-569A-100A-5744-59C873AB2BE2}"/>
                    </a:ext>
                  </a:extLst>
                </p14:cNvPr>
                <p14:cNvContentPartPr/>
                <p14:nvPr/>
              </p14:nvContentPartPr>
              <p14:xfrm>
                <a:off x="3461026" y="4919070"/>
                <a:ext cx="5747040" cy="1175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ED72EF0-569A-100A-5744-59C873AB2BE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52386" y="4910430"/>
                  <a:ext cx="5764680" cy="11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3752587-CB75-7472-8D02-B8F22EAADE41}"/>
                    </a:ext>
                  </a:extLst>
                </p14:cNvPr>
                <p14:cNvContentPartPr/>
                <p14:nvPr/>
              </p14:nvContentPartPr>
              <p14:xfrm>
                <a:off x="4500706" y="5257110"/>
                <a:ext cx="94680" cy="6411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3752587-CB75-7472-8D02-B8F22EAADE4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92066" y="5248110"/>
                  <a:ext cx="11232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73BCB23-3EBA-8F76-23D7-FE60FA55A677}"/>
                    </a:ext>
                  </a:extLst>
                </p14:cNvPr>
                <p14:cNvContentPartPr/>
                <p14:nvPr/>
              </p14:nvContentPartPr>
              <p14:xfrm>
                <a:off x="4484866" y="5313630"/>
                <a:ext cx="280800" cy="500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73BCB23-3EBA-8F76-23D7-FE60FA55A67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75866" y="5304990"/>
                  <a:ext cx="29844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0DE373D-561A-1D8D-A536-B6B7CFEB50C8}"/>
                    </a:ext>
                  </a:extLst>
                </p14:cNvPr>
                <p14:cNvContentPartPr/>
                <p14:nvPr/>
              </p14:nvContentPartPr>
              <p14:xfrm>
                <a:off x="4979866" y="5581830"/>
                <a:ext cx="271080" cy="206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0DE373D-561A-1D8D-A536-B6B7CFEB50C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70866" y="5572830"/>
                  <a:ext cx="2887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1CE6FF7-C78B-415D-5EF1-1F4CDC434E14}"/>
                    </a:ext>
                  </a:extLst>
                </p14:cNvPr>
                <p14:cNvContentPartPr/>
                <p14:nvPr/>
              </p14:nvContentPartPr>
              <p14:xfrm>
                <a:off x="5512306" y="5393910"/>
                <a:ext cx="186480" cy="6105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1CE6FF7-C78B-415D-5EF1-1F4CDC434E1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503666" y="5384910"/>
                  <a:ext cx="20412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DBDF6D9-6DEF-044F-2A3C-7F3E93545B7A}"/>
                    </a:ext>
                  </a:extLst>
                </p14:cNvPr>
                <p14:cNvContentPartPr/>
                <p14:nvPr/>
              </p14:nvContentPartPr>
              <p14:xfrm>
                <a:off x="5492146" y="5347470"/>
                <a:ext cx="223560" cy="4035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DBDF6D9-6DEF-044F-2A3C-7F3E93545B7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483506" y="5338830"/>
                  <a:ext cx="24120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AF0C0E8-E9E8-7BD4-0B0A-E2E57274CDA0}"/>
                    </a:ext>
                  </a:extLst>
                </p14:cNvPr>
                <p14:cNvContentPartPr/>
                <p14:nvPr/>
              </p14:nvContentPartPr>
              <p14:xfrm>
                <a:off x="5812546" y="5527470"/>
                <a:ext cx="188280" cy="144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AF0C0E8-E9E8-7BD4-0B0A-E2E57274CDA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803906" y="5518470"/>
                  <a:ext cx="2059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BE6F463-465E-32E7-E3B5-F4A773FAD954}"/>
                    </a:ext>
                  </a:extLst>
                </p14:cNvPr>
                <p14:cNvContentPartPr/>
                <p14:nvPr/>
              </p14:nvContentPartPr>
              <p14:xfrm>
                <a:off x="6125386" y="5255310"/>
                <a:ext cx="438840" cy="4892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BE6F463-465E-32E7-E3B5-F4A773FAD95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116386" y="5246310"/>
                  <a:ext cx="4564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49B1E2D-AC67-350A-AEA4-163525BAAE9F}"/>
                    </a:ext>
                  </a:extLst>
                </p14:cNvPr>
                <p14:cNvContentPartPr/>
                <p14:nvPr/>
              </p14:nvContentPartPr>
              <p14:xfrm>
                <a:off x="6386746" y="5411910"/>
                <a:ext cx="258480" cy="118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49B1E2D-AC67-350A-AEA4-163525BAAE9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78106" y="5403270"/>
                  <a:ext cx="276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DB6341C-DB3B-1BC1-DAB4-CCD0604F22BB}"/>
                    </a:ext>
                  </a:extLst>
                </p14:cNvPr>
                <p14:cNvContentPartPr/>
                <p14:nvPr/>
              </p14:nvContentPartPr>
              <p14:xfrm>
                <a:off x="6733786" y="5116350"/>
                <a:ext cx="149040" cy="2383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DB6341C-DB3B-1BC1-DAB4-CCD0604F22B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724786" y="5107350"/>
                  <a:ext cx="1666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90FEABB-1529-055E-4505-A079D9CF7EDF}"/>
                    </a:ext>
                  </a:extLst>
                </p14:cNvPr>
                <p14:cNvContentPartPr/>
                <p14:nvPr/>
              </p14:nvContentPartPr>
              <p14:xfrm>
                <a:off x="7177306" y="5454030"/>
                <a:ext cx="186480" cy="316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90FEABB-1529-055E-4505-A079D9CF7ED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68306" y="5445390"/>
                  <a:ext cx="2041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9A21335-4541-6952-5772-271C29C93822}"/>
                    </a:ext>
                  </a:extLst>
                </p14:cNvPr>
                <p14:cNvContentPartPr/>
                <p14:nvPr/>
              </p14:nvContentPartPr>
              <p14:xfrm>
                <a:off x="7452706" y="5021670"/>
                <a:ext cx="366480" cy="7002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9A21335-4541-6952-5772-271C29C9382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44066" y="5012670"/>
                  <a:ext cx="384120" cy="7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F7A184E-CAF9-AE2D-D83F-CCDBA24A237C}"/>
                    </a:ext>
                  </a:extLst>
                </p14:cNvPr>
                <p14:cNvContentPartPr/>
                <p14:nvPr/>
              </p14:nvContentPartPr>
              <p14:xfrm>
                <a:off x="7847266" y="5407230"/>
                <a:ext cx="380160" cy="2304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F7A184E-CAF9-AE2D-D83F-CCDBA24A237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838266" y="5398230"/>
                  <a:ext cx="3978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09A967F-303E-55CB-D47A-DC1F830C1160}"/>
                    </a:ext>
                  </a:extLst>
                </p14:cNvPr>
                <p14:cNvContentPartPr/>
                <p14:nvPr/>
              </p14:nvContentPartPr>
              <p14:xfrm>
                <a:off x="8382226" y="5489670"/>
                <a:ext cx="31680" cy="291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09A967F-303E-55CB-D47A-DC1F830C116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373226" y="5480670"/>
                  <a:ext cx="493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C173181-40B8-5664-D320-694067F385B5}"/>
                    </a:ext>
                  </a:extLst>
                </p14:cNvPr>
                <p14:cNvContentPartPr/>
                <p14:nvPr/>
              </p14:nvContentPartPr>
              <p14:xfrm>
                <a:off x="8664106" y="5144430"/>
                <a:ext cx="219600" cy="7120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C173181-40B8-5664-D320-694067F385B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655466" y="5135430"/>
                  <a:ext cx="237240" cy="7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B7B68AE-B39A-2910-DA2D-B7C66261A82A}"/>
                    </a:ext>
                  </a:extLst>
                </p14:cNvPr>
                <p14:cNvContentPartPr/>
                <p14:nvPr/>
              </p14:nvContentPartPr>
              <p14:xfrm>
                <a:off x="8974786" y="5297430"/>
                <a:ext cx="186120" cy="1378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B7B68AE-B39A-2910-DA2D-B7C66261A82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965786" y="5288430"/>
                  <a:ext cx="2037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62F3266-8EB6-5586-E0AB-8D76D7001DD2}"/>
                    </a:ext>
                  </a:extLst>
                </p14:cNvPr>
                <p14:cNvContentPartPr/>
                <p14:nvPr/>
              </p14:nvContentPartPr>
              <p14:xfrm>
                <a:off x="9397786" y="5243430"/>
                <a:ext cx="102240" cy="213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62F3266-8EB6-5586-E0AB-8D76D7001DD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389146" y="5234430"/>
                  <a:ext cx="1198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9148A2E-0C36-FF73-25C5-5A0F4436FDAE}"/>
                    </a:ext>
                  </a:extLst>
                </p14:cNvPr>
                <p14:cNvContentPartPr/>
                <p14:nvPr/>
              </p14:nvContentPartPr>
              <p14:xfrm>
                <a:off x="9518746" y="4939230"/>
                <a:ext cx="258840" cy="5482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9148A2E-0C36-FF73-25C5-5A0F4436FDA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509746" y="4930590"/>
                  <a:ext cx="27648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0E589BC-738B-8F0A-3D6B-7F5241F4C090}"/>
                    </a:ext>
                  </a:extLst>
                </p14:cNvPr>
                <p14:cNvContentPartPr/>
                <p14:nvPr/>
              </p14:nvContentPartPr>
              <p14:xfrm>
                <a:off x="9817186" y="4714230"/>
                <a:ext cx="293760" cy="3301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0E589BC-738B-8F0A-3D6B-7F5241F4C09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08186" y="4705590"/>
                  <a:ext cx="3114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2FF74BC-C023-B2E0-108F-A681DA2DB9CA}"/>
                    </a:ext>
                  </a:extLst>
                </p14:cNvPr>
                <p14:cNvContentPartPr/>
                <p14:nvPr/>
              </p14:nvContentPartPr>
              <p14:xfrm>
                <a:off x="6099106" y="4107630"/>
                <a:ext cx="354240" cy="2239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2FF74BC-C023-B2E0-108F-A681DA2DB9C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090106" y="4098990"/>
                  <a:ext cx="371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5846859-F421-A8C9-8A67-E603F70BEF04}"/>
                    </a:ext>
                  </a:extLst>
                </p14:cNvPr>
                <p14:cNvContentPartPr/>
                <p14:nvPr/>
              </p14:nvContentPartPr>
              <p14:xfrm>
                <a:off x="8382226" y="3745830"/>
                <a:ext cx="49680" cy="1674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5846859-F421-A8C9-8A67-E603F70BEF0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373226" y="3736830"/>
                  <a:ext cx="673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86A2FB5-FB76-BDD6-6A9F-BF1BC2CCE227}"/>
                    </a:ext>
                  </a:extLst>
                </p14:cNvPr>
                <p14:cNvContentPartPr/>
                <p14:nvPr/>
              </p14:nvContentPartPr>
              <p14:xfrm>
                <a:off x="10675426" y="1862670"/>
                <a:ext cx="498240" cy="478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86A2FB5-FB76-BDD6-6A9F-BF1BC2CCE22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66426" y="1853670"/>
                  <a:ext cx="51588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3665B06-E5D4-170B-63D4-312979A3A188}"/>
                    </a:ext>
                  </a:extLst>
                </p14:cNvPr>
                <p14:cNvContentPartPr/>
                <p14:nvPr/>
              </p14:nvContentPartPr>
              <p14:xfrm>
                <a:off x="11347186" y="1853310"/>
                <a:ext cx="352080" cy="502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3665B06-E5D4-170B-63D4-312979A3A18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338546" y="1844310"/>
                  <a:ext cx="36972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F4096CD-5B25-CAC5-DFF0-8B6E72B9FDC4}"/>
                    </a:ext>
                  </a:extLst>
                </p14:cNvPr>
                <p14:cNvContentPartPr/>
                <p14:nvPr/>
              </p14:nvContentPartPr>
              <p14:xfrm>
                <a:off x="10774426" y="2612550"/>
                <a:ext cx="403920" cy="2581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F4096CD-5B25-CAC5-DFF0-8B6E72B9FDC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65786" y="2603550"/>
                  <a:ext cx="4215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7BC9097-590F-57CC-7776-D19B8E7E0B39}"/>
                    </a:ext>
                  </a:extLst>
                </p14:cNvPr>
                <p14:cNvContentPartPr/>
                <p14:nvPr/>
              </p14:nvContentPartPr>
              <p14:xfrm>
                <a:off x="9008626" y="5808990"/>
                <a:ext cx="523800" cy="6872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7BC9097-590F-57CC-7776-D19B8E7E0B3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999626" y="5800350"/>
                  <a:ext cx="541440" cy="70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463C133-4686-4D5B-F6A1-CF29EFA37DB0}"/>
                    </a:ext>
                  </a:extLst>
                </p14:cNvPr>
                <p14:cNvContentPartPr/>
                <p14:nvPr/>
              </p14:nvContentPartPr>
              <p14:xfrm>
                <a:off x="9893506" y="5804670"/>
                <a:ext cx="146520" cy="396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463C133-4686-4D5B-F6A1-CF29EFA37DB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884506" y="5796030"/>
                  <a:ext cx="164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23277AD-8B30-7460-FD5F-7D9DF4847B6D}"/>
                    </a:ext>
                  </a:extLst>
                </p14:cNvPr>
                <p14:cNvContentPartPr/>
                <p14:nvPr/>
              </p14:nvContentPartPr>
              <p14:xfrm>
                <a:off x="9881266" y="5938590"/>
                <a:ext cx="254880" cy="424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23277AD-8B30-7460-FD5F-7D9DF4847B6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72266" y="5929590"/>
                  <a:ext cx="2725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F8D96A4-7D4D-B4CC-DE99-0CD3E5139B9F}"/>
                    </a:ext>
                  </a:extLst>
                </p14:cNvPr>
                <p14:cNvContentPartPr/>
                <p14:nvPr/>
              </p14:nvContentPartPr>
              <p14:xfrm>
                <a:off x="10614946" y="5055870"/>
                <a:ext cx="29880" cy="3290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F8D96A4-7D4D-B4CC-DE99-0CD3E5139B9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605946" y="5047230"/>
                  <a:ext cx="475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B1C4410-C74E-3913-96C9-9851798D7EFB}"/>
                    </a:ext>
                  </a:extLst>
                </p14:cNvPr>
                <p14:cNvContentPartPr/>
                <p14:nvPr/>
              </p14:nvContentPartPr>
              <p14:xfrm>
                <a:off x="10324786" y="5443950"/>
                <a:ext cx="1054440" cy="135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B1C4410-C74E-3913-96C9-9851798D7EF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316146" y="5435310"/>
                  <a:ext cx="10720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F77D457-FFB3-0089-7063-7C9E69F3156C}"/>
                    </a:ext>
                  </a:extLst>
                </p14:cNvPr>
                <p14:cNvContentPartPr/>
                <p14:nvPr/>
              </p14:nvContentPartPr>
              <p14:xfrm>
                <a:off x="10421626" y="5668230"/>
                <a:ext cx="659160" cy="7239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F77D457-FFB3-0089-7063-7C9E69F3156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412986" y="5659230"/>
                  <a:ext cx="676800" cy="74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F63A689-8328-D23B-BA7F-3C4360A8DA94}"/>
                    </a:ext>
                  </a:extLst>
                </p14:cNvPr>
                <p14:cNvContentPartPr/>
                <p14:nvPr/>
              </p14:nvContentPartPr>
              <p14:xfrm>
                <a:off x="10891066" y="5856150"/>
                <a:ext cx="216000" cy="486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F63A689-8328-D23B-BA7F-3C4360A8DA9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882426" y="5847150"/>
                  <a:ext cx="23364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E3B7490-5BC7-B649-0FA1-BD90C2E7D2CA}"/>
                    </a:ext>
                  </a:extLst>
                </p14:cNvPr>
                <p14:cNvContentPartPr/>
                <p14:nvPr/>
              </p14:nvContentPartPr>
              <p14:xfrm>
                <a:off x="10026346" y="6446550"/>
                <a:ext cx="153000" cy="6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E3B7490-5BC7-B649-0FA1-BD90C2E7D2C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017346" y="6437550"/>
                  <a:ext cx="1706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9DA901D-FE3A-D9DD-69BE-544B06913B6C}"/>
                    </a:ext>
                  </a:extLst>
                </p14:cNvPr>
                <p14:cNvContentPartPr/>
                <p14:nvPr/>
              </p14:nvContentPartPr>
              <p14:xfrm>
                <a:off x="9994306" y="6539070"/>
                <a:ext cx="207000" cy="165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9DA901D-FE3A-D9DD-69BE-544B06913B6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985666" y="6530430"/>
                  <a:ext cx="224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C03E32B-1179-42D0-07DB-ED218DFEF7E7}"/>
                    </a:ext>
                  </a:extLst>
                </p14:cNvPr>
                <p14:cNvContentPartPr/>
                <p14:nvPr/>
              </p14:nvContentPartPr>
              <p14:xfrm>
                <a:off x="10194466" y="6454470"/>
                <a:ext cx="300600" cy="205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C03E32B-1179-42D0-07DB-ED218DFEF7E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185466" y="6445470"/>
                  <a:ext cx="3182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CD2F3E6-7B97-2A1E-B0AC-E4D08671746A}"/>
                    </a:ext>
                  </a:extLst>
                </p14:cNvPr>
                <p14:cNvContentPartPr/>
                <p14:nvPr/>
              </p14:nvContentPartPr>
              <p14:xfrm>
                <a:off x="10647346" y="6522870"/>
                <a:ext cx="15480" cy="68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CD2F3E6-7B97-2A1E-B0AC-E4D08671746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638346" y="6513870"/>
                  <a:ext cx="331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92AAE0F-6770-F32B-C3FF-10E98FF00F10}"/>
                    </a:ext>
                  </a:extLst>
                </p14:cNvPr>
                <p14:cNvContentPartPr/>
                <p14:nvPr/>
              </p14:nvContentPartPr>
              <p14:xfrm>
                <a:off x="10773706" y="6382470"/>
                <a:ext cx="319320" cy="2584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92AAE0F-6770-F32B-C3FF-10E98FF00F1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764706" y="6373470"/>
                  <a:ext cx="3369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5F1DCB7-4485-31D8-B7CD-E7D724FB1635}"/>
                    </a:ext>
                  </a:extLst>
                </p14:cNvPr>
                <p14:cNvContentPartPr/>
                <p14:nvPr/>
              </p14:nvContentPartPr>
              <p14:xfrm>
                <a:off x="10869106" y="6503070"/>
                <a:ext cx="80280" cy="421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5F1DCB7-4485-31D8-B7CD-E7D724FB163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860106" y="6494430"/>
                  <a:ext cx="9792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EB9AF72-75F6-BA1D-3691-356C8D5D53AC}"/>
                    </a:ext>
                  </a:extLst>
                </p14:cNvPr>
                <p14:cNvContentPartPr/>
                <p14:nvPr/>
              </p14:nvContentPartPr>
              <p14:xfrm>
                <a:off x="11145226" y="6442787"/>
                <a:ext cx="191880" cy="3265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EB9AF72-75F6-BA1D-3691-356C8D5D53A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136586" y="6434147"/>
                  <a:ext cx="209520" cy="34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1AC837E9-F13C-6160-E0B0-0A1450CD9923}"/>
                  </a:ext>
                </a:extLst>
              </p14:cNvPr>
              <p14:cNvContentPartPr/>
              <p14:nvPr/>
            </p14:nvContentPartPr>
            <p14:xfrm>
              <a:off x="2936866" y="6253787"/>
              <a:ext cx="611640" cy="3283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1AC837E9-F13C-6160-E0B0-0A1450CD9923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928226" y="6244787"/>
                <a:ext cx="62928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C180498A-C0F3-D86F-4D61-26A58B739C40}"/>
                  </a:ext>
                </a:extLst>
              </p14:cNvPr>
              <p14:cNvContentPartPr/>
              <p14:nvPr/>
            </p14:nvContentPartPr>
            <p14:xfrm>
              <a:off x="2864506" y="5948147"/>
              <a:ext cx="33120" cy="1440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C180498A-C0F3-D86F-4D61-26A58B739C40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855506" y="5939507"/>
                <a:ext cx="50760" cy="3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D3B3CED-1689-C2BF-9151-FD4CE3D50EBE}"/>
              </a:ext>
            </a:extLst>
          </p:cNvPr>
          <p:cNvGrpSpPr/>
          <p:nvPr/>
        </p:nvGrpSpPr>
        <p:grpSpPr>
          <a:xfrm>
            <a:off x="3920386" y="6185387"/>
            <a:ext cx="572760" cy="507240"/>
            <a:chOff x="3920386" y="6185387"/>
            <a:chExt cx="572760" cy="50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47E5B64-F1B9-E861-65DF-3EA6A833FAFA}"/>
                    </a:ext>
                  </a:extLst>
                </p14:cNvPr>
                <p14:cNvContentPartPr/>
                <p14:nvPr/>
              </p14:nvContentPartPr>
              <p14:xfrm>
                <a:off x="3920386" y="6185387"/>
                <a:ext cx="484200" cy="3632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47E5B64-F1B9-E861-65DF-3EA6A833FAF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911746" y="6176747"/>
                  <a:ext cx="5018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A0BF040-F0BF-2B87-3621-C506D31CE59D}"/>
                    </a:ext>
                  </a:extLst>
                </p14:cNvPr>
                <p14:cNvContentPartPr/>
                <p14:nvPr/>
              </p14:nvContentPartPr>
              <p14:xfrm>
                <a:off x="4490626" y="6675707"/>
                <a:ext cx="2520" cy="169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A0BF040-F0BF-2B87-3621-C506D31CE59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481626" y="6667067"/>
                  <a:ext cx="20160" cy="3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8765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366CFA2-0218-EDFF-B0C5-DBB026A419FC}"/>
              </a:ext>
            </a:extLst>
          </p:cNvPr>
          <p:cNvGrpSpPr/>
          <p:nvPr/>
        </p:nvGrpSpPr>
        <p:grpSpPr>
          <a:xfrm>
            <a:off x="1317226" y="405750"/>
            <a:ext cx="1109520" cy="851760"/>
            <a:chOff x="1317226" y="405750"/>
            <a:chExt cx="1109520" cy="85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E739910-B4E7-2020-7355-A601A15E9437}"/>
                    </a:ext>
                  </a:extLst>
                </p14:cNvPr>
                <p14:cNvContentPartPr/>
                <p14:nvPr/>
              </p14:nvContentPartPr>
              <p14:xfrm>
                <a:off x="1317226" y="405750"/>
                <a:ext cx="502920" cy="8517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E739910-B4E7-2020-7355-A601A15E943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08226" y="396750"/>
                  <a:ext cx="520560" cy="86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9E82896-1FAB-8D4B-6CB4-133A7846193D}"/>
                    </a:ext>
                  </a:extLst>
                </p14:cNvPr>
                <p14:cNvContentPartPr/>
                <p14:nvPr/>
              </p14:nvContentPartPr>
              <p14:xfrm>
                <a:off x="2191666" y="680070"/>
                <a:ext cx="92880" cy="36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9E82896-1FAB-8D4B-6CB4-133A7846193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82666" y="671070"/>
                  <a:ext cx="1105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0879662-54FC-0ADB-21B8-6500A4CAB6B6}"/>
                    </a:ext>
                  </a:extLst>
                </p14:cNvPr>
                <p14:cNvContentPartPr/>
                <p14:nvPr/>
              </p14:nvContentPartPr>
              <p14:xfrm>
                <a:off x="2086906" y="952950"/>
                <a:ext cx="339840" cy="11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0879662-54FC-0ADB-21B8-6500A4CAB6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77906" y="943950"/>
                  <a:ext cx="35748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136162-585B-A085-6E8A-B98974969ED0}"/>
                  </a:ext>
                </a:extLst>
              </p14:cNvPr>
              <p14:cNvContentPartPr/>
              <p14:nvPr/>
            </p14:nvContentPartPr>
            <p14:xfrm>
              <a:off x="2912746" y="663870"/>
              <a:ext cx="205920" cy="182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136162-585B-A085-6E8A-B98974969E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03746" y="654870"/>
                <a:ext cx="22356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FF4DC401-BA60-A29E-ABED-007863C1D199}"/>
              </a:ext>
            </a:extLst>
          </p:cNvPr>
          <p:cNvGrpSpPr/>
          <p:nvPr/>
        </p:nvGrpSpPr>
        <p:grpSpPr>
          <a:xfrm>
            <a:off x="3505666" y="353910"/>
            <a:ext cx="1011240" cy="673920"/>
            <a:chOff x="3505666" y="353910"/>
            <a:chExt cx="1011240" cy="67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F31DA8E-6609-4276-C087-2AD5EA3B2D0D}"/>
                    </a:ext>
                  </a:extLst>
                </p14:cNvPr>
                <p14:cNvContentPartPr/>
                <p14:nvPr/>
              </p14:nvContentPartPr>
              <p14:xfrm>
                <a:off x="3505666" y="731550"/>
                <a:ext cx="360" cy="2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F31DA8E-6609-4276-C087-2AD5EA3B2D0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96666" y="722910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3DAD2F3-8A36-284C-ED8A-CC94B4AE98D3}"/>
                    </a:ext>
                  </a:extLst>
                </p14:cNvPr>
                <p14:cNvContentPartPr/>
                <p14:nvPr/>
              </p14:nvContentPartPr>
              <p14:xfrm>
                <a:off x="3570826" y="466230"/>
                <a:ext cx="422640" cy="561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3DAD2F3-8A36-284C-ED8A-CC94B4AE98D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61826" y="457590"/>
                  <a:ext cx="44028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1208A4B-B93C-C61F-E971-518A8766E5CC}"/>
                    </a:ext>
                  </a:extLst>
                </p14:cNvPr>
                <p14:cNvContentPartPr/>
                <p14:nvPr/>
              </p14:nvContentPartPr>
              <p14:xfrm>
                <a:off x="4167706" y="353910"/>
                <a:ext cx="349200" cy="535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1208A4B-B93C-C61F-E971-518A8766E5C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59066" y="345270"/>
                  <a:ext cx="366840" cy="55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09D17DB-3C4C-A648-E928-3EE8A3B99E1D}"/>
                  </a:ext>
                </a:extLst>
              </p14:cNvPr>
              <p14:cNvContentPartPr/>
              <p14:nvPr/>
            </p14:nvContentPartPr>
            <p14:xfrm>
              <a:off x="5266786" y="449670"/>
              <a:ext cx="225720" cy="27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09D17DB-3C4C-A648-E928-3EE8A3B99E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57786" y="441030"/>
                <a:ext cx="2433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D14B261-923D-C60B-BCF9-FAF66987DDBE}"/>
                  </a:ext>
                </a:extLst>
              </p14:cNvPr>
              <p14:cNvContentPartPr/>
              <p14:nvPr/>
            </p14:nvContentPartPr>
            <p14:xfrm>
              <a:off x="5299186" y="692670"/>
              <a:ext cx="199440" cy="31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D14B261-923D-C60B-BCF9-FAF66987DDB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90186" y="683670"/>
                <a:ext cx="21708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6AFACDF-D26A-0C74-3225-319A1E2DDA50}"/>
              </a:ext>
            </a:extLst>
          </p:cNvPr>
          <p:cNvGrpSpPr/>
          <p:nvPr/>
        </p:nvGrpSpPr>
        <p:grpSpPr>
          <a:xfrm>
            <a:off x="5862586" y="273630"/>
            <a:ext cx="1564560" cy="609840"/>
            <a:chOff x="5862586" y="273630"/>
            <a:chExt cx="1564560" cy="60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A8E2ECC-0E60-1107-E61F-9ED02CE7C6D4}"/>
                    </a:ext>
                  </a:extLst>
                </p14:cNvPr>
                <p14:cNvContentPartPr/>
                <p14:nvPr/>
              </p14:nvContentPartPr>
              <p14:xfrm>
                <a:off x="5862586" y="289470"/>
                <a:ext cx="494280" cy="268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A8E2ECC-0E60-1107-E61F-9ED02CE7C6D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53586" y="280470"/>
                  <a:ext cx="5119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020661-54CD-EB6E-1350-61807994BC93}"/>
                    </a:ext>
                  </a:extLst>
                </p14:cNvPr>
                <p14:cNvContentPartPr/>
                <p14:nvPr/>
              </p14:nvContentPartPr>
              <p14:xfrm>
                <a:off x="6044386" y="349590"/>
                <a:ext cx="113040" cy="533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020661-54CD-EB6E-1350-61807994BC9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35746" y="340950"/>
                  <a:ext cx="13068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7FE0F72-4D8E-8F52-8B68-426BBA3670CC}"/>
                    </a:ext>
                  </a:extLst>
                </p14:cNvPr>
                <p14:cNvContentPartPr/>
                <p14:nvPr/>
              </p14:nvContentPartPr>
              <p14:xfrm>
                <a:off x="6393946" y="285510"/>
                <a:ext cx="384480" cy="540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7FE0F72-4D8E-8F52-8B68-426BBA3670C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84946" y="276870"/>
                  <a:ext cx="40212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1907236-2B9B-0EAF-C3D8-FB1BA0E8086C}"/>
                    </a:ext>
                  </a:extLst>
                </p14:cNvPr>
                <p14:cNvContentPartPr/>
                <p14:nvPr/>
              </p14:nvContentPartPr>
              <p14:xfrm>
                <a:off x="6904066" y="273630"/>
                <a:ext cx="523080" cy="473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1907236-2B9B-0EAF-C3D8-FB1BA0E808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95426" y="264630"/>
                  <a:ext cx="54072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F650D05-A866-89E8-0537-3E591836B354}"/>
                    </a:ext>
                  </a:extLst>
                </p14:cNvPr>
                <p14:cNvContentPartPr/>
                <p14:nvPr/>
              </p14:nvContentPartPr>
              <p14:xfrm>
                <a:off x="6854746" y="293790"/>
                <a:ext cx="407520" cy="374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F650D05-A866-89E8-0537-3E591836B35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46106" y="284790"/>
                  <a:ext cx="425160" cy="39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7881AC1-FF28-DEA1-D941-80C71D3C41F4}"/>
              </a:ext>
            </a:extLst>
          </p:cNvPr>
          <p:cNvGrpSpPr/>
          <p:nvPr/>
        </p:nvGrpSpPr>
        <p:grpSpPr>
          <a:xfrm>
            <a:off x="2253946" y="1209630"/>
            <a:ext cx="1862280" cy="2086200"/>
            <a:chOff x="2253946" y="1209630"/>
            <a:chExt cx="186228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96300BE-CE6C-0B5D-CC38-34BEFB9FDDE8}"/>
                    </a:ext>
                  </a:extLst>
                </p14:cNvPr>
                <p14:cNvContentPartPr/>
                <p14:nvPr/>
              </p14:nvContentPartPr>
              <p14:xfrm>
                <a:off x="3251506" y="1382790"/>
                <a:ext cx="186840" cy="610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96300BE-CE6C-0B5D-CC38-34BEFB9FDDE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42506" y="1374150"/>
                  <a:ext cx="20448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27181C4-6375-0DC7-6BAD-6BD359B9F6BA}"/>
                    </a:ext>
                  </a:extLst>
                </p14:cNvPr>
                <p14:cNvContentPartPr/>
                <p14:nvPr/>
              </p14:nvContentPartPr>
              <p14:xfrm>
                <a:off x="3598906" y="1209630"/>
                <a:ext cx="16200" cy="654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27181C4-6375-0DC7-6BAD-6BD359B9F6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90266" y="1200990"/>
                  <a:ext cx="3384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EF05B9A-9ED2-8451-6AE1-7F5D16DA8A81}"/>
                    </a:ext>
                  </a:extLst>
                </p14:cNvPr>
                <p14:cNvContentPartPr/>
                <p14:nvPr/>
              </p14:nvContentPartPr>
              <p14:xfrm>
                <a:off x="2836426" y="1733790"/>
                <a:ext cx="1279800" cy="457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EF05B9A-9ED2-8451-6AE1-7F5D16DA8A8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27426" y="1725150"/>
                  <a:ext cx="129744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F1DA5D8-9D07-C355-9A3C-ECD64DE6ECB5}"/>
                    </a:ext>
                  </a:extLst>
                </p14:cNvPr>
                <p14:cNvContentPartPr/>
                <p14:nvPr/>
              </p14:nvContentPartPr>
              <p14:xfrm>
                <a:off x="2253946" y="2364870"/>
                <a:ext cx="728280" cy="664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F1DA5D8-9D07-C355-9A3C-ECD64DE6EC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45306" y="2355870"/>
                  <a:ext cx="74592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CEC6366-F31C-EE7F-0072-61D5B082FD50}"/>
                    </a:ext>
                  </a:extLst>
                </p14:cNvPr>
                <p14:cNvContentPartPr/>
                <p14:nvPr/>
              </p14:nvContentPartPr>
              <p14:xfrm>
                <a:off x="3102826" y="2668710"/>
                <a:ext cx="116640" cy="627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CEC6366-F31C-EE7F-0072-61D5B082FD5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93826" y="2659710"/>
                  <a:ext cx="13428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A28F7E1-2265-3CE3-6594-653679B5D301}"/>
                    </a:ext>
                  </a:extLst>
                </p14:cNvPr>
                <p14:cNvContentPartPr/>
                <p14:nvPr/>
              </p14:nvContentPartPr>
              <p14:xfrm>
                <a:off x="3162946" y="2688870"/>
                <a:ext cx="120960" cy="238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A28F7E1-2265-3CE3-6594-653679B5D30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54306" y="2679870"/>
                  <a:ext cx="1386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84E218A-7E5F-E631-C27F-364570CC581D}"/>
                    </a:ext>
                  </a:extLst>
                </p14:cNvPr>
                <p14:cNvContentPartPr/>
                <p14:nvPr/>
              </p14:nvContentPartPr>
              <p14:xfrm>
                <a:off x="3634546" y="2626230"/>
                <a:ext cx="315720" cy="236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84E218A-7E5F-E631-C27F-364570CC581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25906" y="2617230"/>
                  <a:ext cx="333360" cy="25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631A2C4-EE93-9982-B342-654E4498EAA3}"/>
                  </a:ext>
                </a:extLst>
              </p14:cNvPr>
              <p14:cNvContentPartPr/>
              <p14:nvPr/>
            </p14:nvContentPartPr>
            <p14:xfrm>
              <a:off x="7564306" y="2078310"/>
              <a:ext cx="236160" cy="2070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631A2C4-EE93-9982-B342-654E4498EAA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555306" y="2069310"/>
                <a:ext cx="2538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DC3A24A-F27A-0B2E-F8A1-3A86746EA662}"/>
                  </a:ext>
                </a:extLst>
              </p14:cNvPr>
              <p14:cNvContentPartPr/>
              <p14:nvPr/>
            </p14:nvContentPartPr>
            <p14:xfrm>
              <a:off x="11108506" y="663150"/>
              <a:ext cx="267840" cy="4291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DC3A24A-F27A-0B2E-F8A1-3A86746EA66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099866" y="654510"/>
                <a:ext cx="285480" cy="44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2EA7A72D-B094-CA7F-00C9-9AE9246B7C54}"/>
              </a:ext>
            </a:extLst>
          </p:cNvPr>
          <p:cNvGrpSpPr/>
          <p:nvPr/>
        </p:nvGrpSpPr>
        <p:grpSpPr>
          <a:xfrm>
            <a:off x="9366106" y="2842950"/>
            <a:ext cx="1887480" cy="907920"/>
            <a:chOff x="9366106" y="2842950"/>
            <a:chExt cx="1887480" cy="90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C463CBA-9576-137E-5E29-33D87A773FDE}"/>
                    </a:ext>
                  </a:extLst>
                </p14:cNvPr>
                <p14:cNvContentPartPr/>
                <p14:nvPr/>
              </p14:nvContentPartPr>
              <p14:xfrm>
                <a:off x="9366106" y="3030510"/>
                <a:ext cx="510120" cy="418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C463CBA-9576-137E-5E29-33D87A773FD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357466" y="3021510"/>
                  <a:ext cx="5277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44D0B1D-6D77-9DC4-8B04-0B151F9A8FA4}"/>
                    </a:ext>
                  </a:extLst>
                </p14:cNvPr>
                <p14:cNvContentPartPr/>
                <p14:nvPr/>
              </p14:nvContentPartPr>
              <p14:xfrm>
                <a:off x="9872266" y="2890470"/>
                <a:ext cx="291600" cy="427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44D0B1D-6D77-9DC4-8B04-0B151F9A8FA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63266" y="2881470"/>
                  <a:ext cx="3092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79BC4C6-F57E-9E9E-D237-E287C53CC957}"/>
                    </a:ext>
                  </a:extLst>
                </p14:cNvPr>
                <p14:cNvContentPartPr/>
                <p14:nvPr/>
              </p14:nvContentPartPr>
              <p14:xfrm>
                <a:off x="10107346" y="2963910"/>
                <a:ext cx="116280" cy="46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79BC4C6-F57E-9E9E-D237-E287C53CC95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98346" y="2954910"/>
                  <a:ext cx="1339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5D7D2B3-7662-EF57-B5C2-5A5E2062CABF}"/>
                    </a:ext>
                  </a:extLst>
                </p14:cNvPr>
                <p14:cNvContentPartPr/>
                <p14:nvPr/>
              </p14:nvContentPartPr>
              <p14:xfrm>
                <a:off x="10260346" y="2949870"/>
                <a:ext cx="166680" cy="97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5D7D2B3-7662-EF57-B5C2-5A5E2062CAB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51346" y="2940870"/>
                  <a:ext cx="1843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2FEAC2E-9EDE-54D3-2A79-23930755A4BD}"/>
                    </a:ext>
                  </a:extLst>
                </p14:cNvPr>
                <p14:cNvContentPartPr/>
                <p14:nvPr/>
              </p14:nvContentPartPr>
              <p14:xfrm>
                <a:off x="10191946" y="2872470"/>
                <a:ext cx="250200" cy="63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2FEAC2E-9EDE-54D3-2A79-23930755A4B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82946" y="2863830"/>
                  <a:ext cx="2678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2B09138-69AC-A822-A16E-B68CE9F11E52}"/>
                    </a:ext>
                  </a:extLst>
                </p14:cNvPr>
                <p14:cNvContentPartPr/>
                <p14:nvPr/>
              </p14:nvContentPartPr>
              <p14:xfrm>
                <a:off x="10244506" y="3252990"/>
                <a:ext cx="153000" cy="2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2B09138-69AC-A822-A16E-B68CE9F11E5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235506" y="3244350"/>
                  <a:ext cx="170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1DE2612-E447-8BDF-01A0-259927F5616C}"/>
                    </a:ext>
                  </a:extLst>
                </p14:cNvPr>
                <p14:cNvContentPartPr/>
                <p14:nvPr/>
              </p14:nvContentPartPr>
              <p14:xfrm>
                <a:off x="10779106" y="2946630"/>
                <a:ext cx="474480" cy="530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1DE2612-E447-8BDF-01A0-259927F5616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770466" y="2937990"/>
                  <a:ext cx="49212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DE33D73-BBFB-D18B-1E9A-2F416F41AA24}"/>
                    </a:ext>
                  </a:extLst>
                </p14:cNvPr>
                <p14:cNvContentPartPr/>
                <p14:nvPr/>
              </p14:nvContentPartPr>
              <p14:xfrm>
                <a:off x="9936706" y="2976870"/>
                <a:ext cx="321480" cy="774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DE33D73-BBFB-D18B-1E9A-2F416F41AA2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28066" y="2967870"/>
                  <a:ext cx="339120" cy="79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46C95DB-1967-0500-0CE3-A3925AA2A3FD}"/>
                    </a:ext>
                  </a:extLst>
                </p14:cNvPr>
                <p14:cNvContentPartPr/>
                <p14:nvPr/>
              </p14:nvContentPartPr>
              <p14:xfrm>
                <a:off x="10453666" y="3241830"/>
                <a:ext cx="171360" cy="5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46C95DB-1967-0500-0CE3-A3925AA2A3F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444666" y="3233190"/>
                  <a:ext cx="1890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ED874F1-3F46-54C5-8DD9-35C129E11600}"/>
                    </a:ext>
                  </a:extLst>
                </p14:cNvPr>
                <p14:cNvContentPartPr/>
                <p14:nvPr/>
              </p14:nvContentPartPr>
              <p14:xfrm>
                <a:off x="10490026" y="3477630"/>
                <a:ext cx="313560" cy="16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ED874F1-3F46-54C5-8DD9-35C129E1160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481026" y="3468990"/>
                  <a:ext cx="3312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9F8B79F-69CA-EC45-3E5A-6450B5AC6B81}"/>
                    </a:ext>
                  </a:extLst>
                </p14:cNvPr>
                <p14:cNvContentPartPr/>
                <p14:nvPr/>
              </p14:nvContentPartPr>
              <p14:xfrm>
                <a:off x="10235866" y="2842950"/>
                <a:ext cx="246240" cy="149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9F8B79F-69CA-EC45-3E5A-6450B5AC6B8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27226" y="2833950"/>
                  <a:ext cx="26388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9621CAB-F3B1-25A8-204F-E400BAB1BF05}"/>
              </a:ext>
            </a:extLst>
          </p:cNvPr>
          <p:cNvGrpSpPr/>
          <p:nvPr/>
        </p:nvGrpSpPr>
        <p:grpSpPr>
          <a:xfrm>
            <a:off x="9333346" y="3954990"/>
            <a:ext cx="2418840" cy="882000"/>
            <a:chOff x="9333346" y="3954990"/>
            <a:chExt cx="2418840" cy="88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E132F2C-E2FA-16C0-1FE8-AC6BE600746C}"/>
                    </a:ext>
                  </a:extLst>
                </p14:cNvPr>
                <p14:cNvContentPartPr/>
                <p14:nvPr/>
              </p14:nvContentPartPr>
              <p14:xfrm>
                <a:off x="9333346" y="4140750"/>
                <a:ext cx="539280" cy="696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E132F2C-E2FA-16C0-1FE8-AC6BE600746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24346" y="4132110"/>
                  <a:ext cx="55692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6F52212-6572-F9FE-6BD8-D0CFC01DB228}"/>
                    </a:ext>
                  </a:extLst>
                </p14:cNvPr>
                <p14:cNvContentPartPr/>
                <p14:nvPr/>
              </p14:nvContentPartPr>
              <p14:xfrm>
                <a:off x="10087186" y="4280430"/>
                <a:ext cx="204480" cy="3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6F52212-6572-F9FE-6BD8-D0CFC01DB22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78186" y="4271790"/>
                  <a:ext cx="222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CCD3235-520E-A8A2-7C9B-9EB36373A8C6}"/>
                    </a:ext>
                  </a:extLst>
                </p14:cNvPr>
                <p14:cNvContentPartPr/>
                <p14:nvPr/>
              </p14:nvContentPartPr>
              <p14:xfrm>
                <a:off x="10042546" y="4525950"/>
                <a:ext cx="303480" cy="16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CCD3235-520E-A8A2-7C9B-9EB36373A8C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033906" y="4516950"/>
                  <a:ext cx="3211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EA41D60-FA77-344D-B28E-B0D965D18C95}"/>
                    </a:ext>
                  </a:extLst>
                </p14:cNvPr>
                <p14:cNvContentPartPr/>
                <p14:nvPr/>
              </p14:nvContentPartPr>
              <p14:xfrm>
                <a:off x="10381666" y="4242990"/>
                <a:ext cx="512280" cy="207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EA41D60-FA77-344D-B28E-B0D965D18C9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73026" y="4234350"/>
                  <a:ext cx="5299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0D36207-77BB-3D2F-3FA0-F100F86F3B25}"/>
                    </a:ext>
                  </a:extLst>
                </p14:cNvPr>
                <p14:cNvContentPartPr/>
                <p14:nvPr/>
              </p14:nvContentPartPr>
              <p14:xfrm>
                <a:off x="11044786" y="4031310"/>
                <a:ext cx="335160" cy="303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0D36207-77BB-3D2F-3FA0-F100F86F3B2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35786" y="4022310"/>
                  <a:ext cx="3528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36F9060-F4EA-7C99-5FDD-C83CA33A7226}"/>
                    </a:ext>
                  </a:extLst>
                </p14:cNvPr>
                <p14:cNvContentPartPr/>
                <p14:nvPr/>
              </p14:nvContentPartPr>
              <p14:xfrm>
                <a:off x="11014186" y="4087470"/>
                <a:ext cx="142920" cy="385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36F9060-F4EA-7C99-5FDD-C83CA33A722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005186" y="4078470"/>
                  <a:ext cx="1605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78CAB8E-004D-D17A-8C0C-7B717F44E3B6}"/>
                    </a:ext>
                  </a:extLst>
                </p14:cNvPr>
                <p14:cNvContentPartPr/>
                <p14:nvPr/>
              </p14:nvContentPartPr>
              <p14:xfrm>
                <a:off x="11506666" y="3954990"/>
                <a:ext cx="245520" cy="361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78CAB8E-004D-D17A-8C0C-7B717F44E3B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98026" y="3945990"/>
                  <a:ext cx="2631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07EE066-FB26-988C-85DA-FBA1CCE2CE8F}"/>
                    </a:ext>
                  </a:extLst>
                </p14:cNvPr>
                <p14:cNvContentPartPr/>
                <p14:nvPr/>
              </p14:nvContentPartPr>
              <p14:xfrm>
                <a:off x="10983586" y="4035270"/>
                <a:ext cx="474480" cy="435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07EE066-FB26-988C-85DA-FBA1CCE2CE8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974586" y="4026630"/>
                  <a:ext cx="49212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937E1B0-B740-682A-D4F9-B2231ECD0B70}"/>
                    </a:ext>
                  </a:extLst>
                </p14:cNvPr>
                <p14:cNvContentPartPr/>
                <p14:nvPr/>
              </p14:nvContentPartPr>
              <p14:xfrm>
                <a:off x="11102386" y="4055430"/>
                <a:ext cx="194040" cy="78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937E1B0-B740-682A-D4F9-B2231ECD0B7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093746" y="4046790"/>
                  <a:ext cx="211680" cy="79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CB51205-F2E6-0504-557E-3FD4DF273FDF}"/>
              </a:ext>
            </a:extLst>
          </p:cNvPr>
          <p:cNvGrpSpPr/>
          <p:nvPr/>
        </p:nvGrpSpPr>
        <p:grpSpPr>
          <a:xfrm>
            <a:off x="4656586" y="1359750"/>
            <a:ext cx="3251880" cy="1778400"/>
            <a:chOff x="4656586" y="1359750"/>
            <a:chExt cx="3251880" cy="177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52A17D3-44F0-B346-776C-F9D8506F0243}"/>
                    </a:ext>
                  </a:extLst>
                </p14:cNvPr>
                <p14:cNvContentPartPr/>
                <p14:nvPr/>
              </p14:nvContentPartPr>
              <p14:xfrm>
                <a:off x="4656586" y="2525430"/>
                <a:ext cx="548280" cy="612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52A17D3-44F0-B346-776C-F9D8506F024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47946" y="2516790"/>
                  <a:ext cx="56592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2B08E8D-63C2-E158-6C72-D8ECE03C516F}"/>
                    </a:ext>
                  </a:extLst>
                </p14:cNvPr>
                <p14:cNvContentPartPr/>
                <p14:nvPr/>
              </p14:nvContentPartPr>
              <p14:xfrm>
                <a:off x="5016586" y="1905150"/>
                <a:ext cx="398160" cy="28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2B08E8D-63C2-E158-6C72-D8ECE03C516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007586" y="1896150"/>
                  <a:ext cx="4158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A606E79-ABBB-3330-31A9-672E032A1CC2}"/>
                    </a:ext>
                  </a:extLst>
                </p14:cNvPr>
                <p14:cNvContentPartPr/>
                <p14:nvPr/>
              </p14:nvContentPartPr>
              <p14:xfrm>
                <a:off x="5616706" y="1385670"/>
                <a:ext cx="496080" cy="518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A606E79-ABBB-3330-31A9-672E032A1CC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07706" y="1376670"/>
                  <a:ext cx="51372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0086C34-C0A3-81B4-1397-86735013EE8B}"/>
                    </a:ext>
                  </a:extLst>
                </p14:cNvPr>
                <p14:cNvContentPartPr/>
                <p14:nvPr/>
              </p14:nvContentPartPr>
              <p14:xfrm>
                <a:off x="6286306" y="1454790"/>
                <a:ext cx="442080" cy="262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0086C34-C0A3-81B4-1397-86735013EE8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77306" y="1446150"/>
                  <a:ext cx="4597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454ED5F-D088-5A63-729F-57B5EE34FE92}"/>
                    </a:ext>
                  </a:extLst>
                </p14:cNvPr>
                <p14:cNvContentPartPr/>
                <p14:nvPr/>
              </p14:nvContentPartPr>
              <p14:xfrm>
                <a:off x="6839626" y="1359750"/>
                <a:ext cx="345960" cy="425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454ED5F-D088-5A63-729F-57B5EE34FE9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830626" y="1350750"/>
                  <a:ext cx="36360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FB93F58-FAC3-4818-18B3-E96005D21125}"/>
                    </a:ext>
                  </a:extLst>
                </p14:cNvPr>
                <p14:cNvContentPartPr/>
                <p14:nvPr/>
              </p14:nvContentPartPr>
              <p14:xfrm>
                <a:off x="5677906" y="1875270"/>
                <a:ext cx="2230560" cy="175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FB93F58-FAC3-4818-18B3-E96005D2112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69266" y="1866270"/>
                  <a:ext cx="2248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6C83C94-E2C8-BFCE-8A73-2281F807D6C7}"/>
                    </a:ext>
                  </a:extLst>
                </p14:cNvPr>
                <p14:cNvContentPartPr/>
                <p14:nvPr/>
              </p14:nvContentPartPr>
              <p14:xfrm>
                <a:off x="5968066" y="1982190"/>
                <a:ext cx="1938600" cy="504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6C83C94-E2C8-BFCE-8A73-2281F807D6C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59426" y="1973190"/>
                  <a:ext cx="195624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410E3A1-4A71-CF78-2AB2-ED0F4D4BFAE7}"/>
                    </a:ext>
                  </a:extLst>
                </p14:cNvPr>
                <p14:cNvContentPartPr/>
                <p14:nvPr/>
              </p14:nvContentPartPr>
              <p14:xfrm>
                <a:off x="6362986" y="2294670"/>
                <a:ext cx="23760" cy="295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410E3A1-4A71-CF78-2AB2-ED0F4D4BFA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354346" y="2286030"/>
                  <a:ext cx="414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57B563E-E01C-4EB4-0B26-3A6D74F70684}"/>
                    </a:ext>
                  </a:extLst>
                </p14:cNvPr>
                <p14:cNvContentPartPr/>
                <p14:nvPr/>
              </p14:nvContentPartPr>
              <p14:xfrm>
                <a:off x="6596626" y="2403390"/>
                <a:ext cx="136080" cy="23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57B563E-E01C-4EB4-0B26-3A6D74F7068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87626" y="2394390"/>
                  <a:ext cx="153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2AFA326-2672-E23B-6C42-CE9BDBE666A0}"/>
                    </a:ext>
                  </a:extLst>
                </p14:cNvPr>
                <p14:cNvContentPartPr/>
                <p14:nvPr/>
              </p14:nvContentPartPr>
              <p14:xfrm>
                <a:off x="7059586" y="2107470"/>
                <a:ext cx="531360" cy="662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2AFA326-2672-E23B-6C42-CE9BDBE666A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050586" y="2098470"/>
                  <a:ext cx="54900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AC361DD-CDCD-D5CE-44FB-7778BE5A4C0E}"/>
                    </a:ext>
                  </a:extLst>
                </p14:cNvPr>
                <p14:cNvContentPartPr/>
                <p14:nvPr/>
              </p14:nvContentPartPr>
              <p14:xfrm>
                <a:off x="6931426" y="1433550"/>
                <a:ext cx="236160" cy="408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AC361DD-CDCD-D5CE-44FB-7778BE5A4C0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922786" y="1424910"/>
                  <a:ext cx="253800" cy="42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15B26D9-7E0A-8AE9-01D9-79A81D41BBA9}"/>
              </a:ext>
            </a:extLst>
          </p:cNvPr>
          <p:cNvGrpSpPr/>
          <p:nvPr/>
        </p:nvGrpSpPr>
        <p:grpSpPr>
          <a:xfrm>
            <a:off x="9599026" y="317550"/>
            <a:ext cx="1888920" cy="2075760"/>
            <a:chOff x="9599026" y="317550"/>
            <a:chExt cx="1888920" cy="20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2925F9E-5ECE-C2DD-A0D1-3A59F8D1066D}"/>
                    </a:ext>
                  </a:extLst>
                </p14:cNvPr>
                <p14:cNvContentPartPr/>
                <p14:nvPr/>
              </p14:nvContentPartPr>
              <p14:xfrm>
                <a:off x="10760026" y="317550"/>
                <a:ext cx="295560" cy="1779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2925F9E-5ECE-C2DD-A0D1-3A59F8D1066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751026" y="308550"/>
                  <a:ext cx="313200" cy="179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5638398-D506-00A8-8C91-D5F6D0006F1D}"/>
                    </a:ext>
                  </a:extLst>
                </p14:cNvPr>
                <p14:cNvContentPartPr/>
                <p14:nvPr/>
              </p14:nvContentPartPr>
              <p14:xfrm>
                <a:off x="9599026" y="1364430"/>
                <a:ext cx="1888920" cy="127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5638398-D506-00A8-8C91-D5F6D0006F1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590386" y="1355790"/>
                  <a:ext cx="19065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F33EEEB-CC38-0D9A-DA87-C208D9C33AB3}"/>
                    </a:ext>
                  </a:extLst>
                </p14:cNvPr>
                <p14:cNvContentPartPr/>
                <p14:nvPr/>
              </p14:nvContentPartPr>
              <p14:xfrm>
                <a:off x="10227226" y="518790"/>
                <a:ext cx="331560" cy="316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F33EEEB-CC38-0D9A-DA87-C208D9C33A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218586" y="509790"/>
                  <a:ext cx="3492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DAB1759-A557-75B9-C5CB-9C8C0112FE22}"/>
                    </a:ext>
                  </a:extLst>
                </p14:cNvPr>
                <p14:cNvContentPartPr/>
                <p14:nvPr/>
              </p14:nvContentPartPr>
              <p14:xfrm>
                <a:off x="10199866" y="458310"/>
                <a:ext cx="270720" cy="568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DAB1759-A557-75B9-C5CB-9C8C0112FE2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191226" y="449670"/>
                  <a:ext cx="28836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EAACE6A-0EE2-F0DF-F9C4-6DBDE2489B59}"/>
                    </a:ext>
                  </a:extLst>
                </p14:cNvPr>
                <p14:cNvContentPartPr/>
                <p14:nvPr/>
              </p14:nvContentPartPr>
              <p14:xfrm>
                <a:off x="10260346" y="2102790"/>
                <a:ext cx="334800" cy="29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EAACE6A-0EE2-F0DF-F9C4-6DBDE2489B5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251706" y="2093790"/>
                  <a:ext cx="3524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A0727B0-6D15-45BC-F7FB-0EF824739F52}"/>
                    </a:ext>
                  </a:extLst>
                </p14:cNvPr>
                <p14:cNvContentPartPr/>
                <p14:nvPr/>
              </p14:nvContentPartPr>
              <p14:xfrm>
                <a:off x="10324786" y="2030070"/>
                <a:ext cx="140040" cy="357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A0727B0-6D15-45BC-F7FB-0EF824739F5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316146" y="2021070"/>
                  <a:ext cx="1576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F83EBAF-A893-6FC4-6F9C-463BEC65BC51}"/>
                    </a:ext>
                  </a:extLst>
                </p14:cNvPr>
                <p14:cNvContentPartPr/>
                <p14:nvPr/>
              </p14:nvContentPartPr>
              <p14:xfrm>
                <a:off x="10493986" y="744150"/>
                <a:ext cx="13320" cy="14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F83EBAF-A893-6FC4-6F9C-463BEC65BC5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484986" y="735510"/>
                  <a:ext cx="309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3DBB2C2-AC6B-3813-CE24-739804B32A3A}"/>
                    </a:ext>
                  </a:extLst>
                </p14:cNvPr>
                <p14:cNvContentPartPr/>
                <p14:nvPr/>
              </p14:nvContentPartPr>
              <p14:xfrm>
                <a:off x="10639426" y="610950"/>
                <a:ext cx="368280" cy="43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3DBB2C2-AC6B-3813-CE24-739804B32A3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630426" y="602310"/>
                  <a:ext cx="3859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C1B24ED-AF99-9E3D-932B-773D36913D37}"/>
                    </a:ext>
                  </a:extLst>
                </p14:cNvPr>
                <p14:cNvContentPartPr/>
                <p14:nvPr/>
              </p14:nvContentPartPr>
              <p14:xfrm>
                <a:off x="10207786" y="860070"/>
                <a:ext cx="83160" cy="188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C1B24ED-AF99-9E3D-932B-773D36913D3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199146" y="851430"/>
                  <a:ext cx="100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2801C2B-9B20-8AE9-0137-EE1508C643DD}"/>
                    </a:ext>
                  </a:extLst>
                </p14:cNvPr>
                <p14:cNvContentPartPr/>
                <p14:nvPr/>
              </p14:nvContentPartPr>
              <p14:xfrm>
                <a:off x="10337026" y="1206030"/>
                <a:ext cx="58680" cy="269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2801C2B-9B20-8AE9-0137-EE1508C643D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28026" y="1197030"/>
                  <a:ext cx="763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C4F0614-852F-8F54-43BD-E38F71254F97}"/>
                    </a:ext>
                  </a:extLst>
                </p14:cNvPr>
                <p14:cNvContentPartPr/>
                <p14:nvPr/>
              </p14:nvContentPartPr>
              <p14:xfrm>
                <a:off x="10046506" y="1788510"/>
                <a:ext cx="47160" cy="233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C4F0614-852F-8F54-43BD-E38F71254F9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037506" y="1779870"/>
                  <a:ext cx="6480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ADCC432-B5FE-2D78-FBB3-D6189B329203}"/>
              </a:ext>
            </a:extLst>
          </p:cNvPr>
          <p:cNvGrpSpPr/>
          <p:nvPr/>
        </p:nvGrpSpPr>
        <p:grpSpPr>
          <a:xfrm>
            <a:off x="4069786" y="3641430"/>
            <a:ext cx="2059920" cy="832320"/>
            <a:chOff x="4069786" y="3641430"/>
            <a:chExt cx="2059920" cy="83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87AA298-4359-DF3D-9ED8-C5325378695A}"/>
                    </a:ext>
                  </a:extLst>
                </p14:cNvPr>
                <p14:cNvContentPartPr/>
                <p14:nvPr/>
              </p14:nvContentPartPr>
              <p14:xfrm>
                <a:off x="4069786" y="4097910"/>
                <a:ext cx="295560" cy="1026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87AA298-4359-DF3D-9ED8-C5325378695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61146" y="4088910"/>
                  <a:ext cx="313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FB870B3-5272-E76E-6B09-175390F24B2E}"/>
                    </a:ext>
                  </a:extLst>
                </p14:cNvPr>
                <p14:cNvContentPartPr/>
                <p14:nvPr/>
              </p14:nvContentPartPr>
              <p14:xfrm>
                <a:off x="4186786" y="4419030"/>
                <a:ext cx="372600" cy="54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FB870B3-5272-E76E-6B09-175390F24B2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78146" y="4410030"/>
                  <a:ext cx="3902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682A801-B28C-F5E6-45EE-0391599C5873}"/>
                    </a:ext>
                  </a:extLst>
                </p14:cNvPr>
                <p14:cNvContentPartPr/>
                <p14:nvPr/>
              </p14:nvContentPartPr>
              <p14:xfrm>
                <a:off x="4730746" y="4023750"/>
                <a:ext cx="371520" cy="293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682A801-B28C-F5E6-45EE-0391599C587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721746" y="4015110"/>
                  <a:ext cx="3891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13DE6F3-D4A8-2E7D-55A9-06560B63D6CE}"/>
                    </a:ext>
                  </a:extLst>
                </p14:cNvPr>
                <p14:cNvContentPartPr/>
                <p14:nvPr/>
              </p14:nvContentPartPr>
              <p14:xfrm>
                <a:off x="5315026" y="4142190"/>
                <a:ext cx="1080" cy="2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13DE6F3-D4A8-2E7D-55A9-06560B63D6C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06026" y="4133550"/>
                  <a:ext cx="18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2DA6DBD-FD4B-99CA-5210-3EFB20747F9E}"/>
                    </a:ext>
                  </a:extLst>
                </p14:cNvPr>
                <p14:cNvContentPartPr/>
                <p14:nvPr/>
              </p14:nvContentPartPr>
              <p14:xfrm>
                <a:off x="5449666" y="3831870"/>
                <a:ext cx="281520" cy="487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2DA6DBD-FD4B-99CA-5210-3EFB20747F9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440666" y="3823230"/>
                  <a:ext cx="29916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070FA72-B236-7789-E06E-A4EF19D39C9D}"/>
                    </a:ext>
                  </a:extLst>
                </p14:cNvPr>
                <p14:cNvContentPartPr/>
                <p14:nvPr/>
              </p14:nvContentPartPr>
              <p14:xfrm>
                <a:off x="5866906" y="3641430"/>
                <a:ext cx="262800" cy="557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070FA72-B236-7789-E06E-A4EF19D39C9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858266" y="3632790"/>
                  <a:ext cx="28044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181AFFF-55A5-BDCC-8520-B65167C41032}"/>
                    </a:ext>
                  </a:extLst>
                </p14:cNvPr>
                <p14:cNvContentPartPr/>
                <p14:nvPr/>
              </p14:nvContentPartPr>
              <p14:xfrm>
                <a:off x="5249866" y="3762390"/>
                <a:ext cx="342720" cy="846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181AFFF-55A5-BDCC-8520-B65167C4103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240866" y="3753390"/>
                  <a:ext cx="36036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7BBD0A36-DF35-1930-6F12-8EB3DD172751}"/>
              </a:ext>
            </a:extLst>
          </p:cNvPr>
          <p:cNvGrpSpPr/>
          <p:nvPr/>
        </p:nvGrpSpPr>
        <p:grpSpPr>
          <a:xfrm>
            <a:off x="1522426" y="4979550"/>
            <a:ext cx="1334520" cy="747000"/>
            <a:chOff x="1522426" y="4979550"/>
            <a:chExt cx="1334520" cy="74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8795D2D-9CA5-02AB-C091-CEFE43A53C76}"/>
                    </a:ext>
                  </a:extLst>
                </p14:cNvPr>
                <p14:cNvContentPartPr/>
                <p14:nvPr/>
              </p14:nvContentPartPr>
              <p14:xfrm>
                <a:off x="1522426" y="5135430"/>
                <a:ext cx="263160" cy="591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8795D2D-9CA5-02AB-C091-CEFE43A53C7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513786" y="5126430"/>
                  <a:ext cx="2808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AFFDF31-7B03-8AB1-7438-28B025E71C5E}"/>
                    </a:ext>
                  </a:extLst>
                </p14:cNvPr>
                <p14:cNvContentPartPr/>
                <p14:nvPr/>
              </p14:nvContentPartPr>
              <p14:xfrm>
                <a:off x="2078986" y="4979550"/>
                <a:ext cx="164520" cy="5032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AFFDF31-7B03-8AB1-7438-28B025E71C5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069986" y="4970910"/>
                  <a:ext cx="18216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FD420F2-36F6-7AFD-0CA0-E6919C6D252B}"/>
                    </a:ext>
                  </a:extLst>
                </p14:cNvPr>
                <p14:cNvContentPartPr/>
                <p14:nvPr/>
              </p14:nvContentPartPr>
              <p14:xfrm>
                <a:off x="2627266" y="5092230"/>
                <a:ext cx="229680" cy="333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FD420F2-36F6-7AFD-0CA0-E6919C6D252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618626" y="5083590"/>
                  <a:ext cx="2473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9F81F26-40E1-6E57-1A01-4A7BF79317F3}"/>
                    </a:ext>
                  </a:extLst>
                </p14:cNvPr>
                <p14:cNvContentPartPr/>
                <p14:nvPr/>
              </p14:nvContentPartPr>
              <p14:xfrm>
                <a:off x="2424946" y="5112390"/>
                <a:ext cx="415800" cy="233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9F81F26-40E1-6E57-1A01-4A7BF79317F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416306" y="5103750"/>
                  <a:ext cx="43344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2DA8C8A-8564-172D-F617-F2CC9FBEC36A}"/>
              </a:ext>
            </a:extLst>
          </p:cNvPr>
          <p:cNvGrpSpPr/>
          <p:nvPr/>
        </p:nvGrpSpPr>
        <p:grpSpPr>
          <a:xfrm>
            <a:off x="3363826" y="4758870"/>
            <a:ext cx="452160" cy="830160"/>
            <a:chOff x="3363826" y="4758870"/>
            <a:chExt cx="452160" cy="83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EA69A52-5C30-5822-8CD9-DAAAEF16D760}"/>
                    </a:ext>
                  </a:extLst>
                </p14:cNvPr>
                <p14:cNvContentPartPr/>
                <p14:nvPr/>
              </p14:nvContentPartPr>
              <p14:xfrm>
                <a:off x="3363826" y="5143710"/>
                <a:ext cx="191160" cy="1537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EA69A52-5C30-5822-8CD9-DAAAEF16D76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355186" y="5135070"/>
                  <a:ext cx="2088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37900D3-436E-5C0F-F276-F98F96D6ABA6}"/>
                    </a:ext>
                  </a:extLst>
                </p14:cNvPr>
                <p14:cNvContentPartPr/>
                <p14:nvPr/>
              </p14:nvContentPartPr>
              <p14:xfrm>
                <a:off x="3668026" y="4758870"/>
                <a:ext cx="147960" cy="8301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37900D3-436E-5C0F-F276-F98F96D6ABA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659386" y="4749870"/>
                  <a:ext cx="16560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F24D6AD-45B0-4CC0-6C5E-9608A5EFD3B8}"/>
                    </a:ext>
                  </a:extLst>
                </p14:cNvPr>
                <p14:cNvContentPartPr/>
                <p14:nvPr/>
              </p14:nvContentPartPr>
              <p14:xfrm>
                <a:off x="3585946" y="5249550"/>
                <a:ext cx="228960" cy="68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F24D6AD-45B0-4CC0-6C5E-9608A5EFD3B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577306" y="5240910"/>
                  <a:ext cx="24660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5F8340D4-D1C2-BF96-90FC-5611F8512E93}"/>
              </a:ext>
            </a:extLst>
          </p:cNvPr>
          <p:cNvGrpSpPr/>
          <p:nvPr/>
        </p:nvGrpSpPr>
        <p:grpSpPr>
          <a:xfrm>
            <a:off x="4528066" y="4883430"/>
            <a:ext cx="3335760" cy="505800"/>
            <a:chOff x="4528066" y="4883430"/>
            <a:chExt cx="3335760" cy="50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3CAA1F8-0EAB-720F-BC2E-ECE2643F0E2F}"/>
                    </a:ext>
                  </a:extLst>
                </p14:cNvPr>
                <p14:cNvContentPartPr/>
                <p14:nvPr/>
              </p14:nvContentPartPr>
              <p14:xfrm>
                <a:off x="4528066" y="5092230"/>
                <a:ext cx="295560" cy="1818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3CAA1F8-0EAB-720F-BC2E-ECE2643F0E2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519426" y="5083590"/>
                  <a:ext cx="313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ADA7B17-ACBD-E965-86E6-9227E1857DDE}"/>
                    </a:ext>
                  </a:extLst>
                </p14:cNvPr>
                <p14:cNvContentPartPr/>
                <p14:nvPr/>
              </p14:nvContentPartPr>
              <p14:xfrm>
                <a:off x="5069146" y="5160630"/>
                <a:ext cx="360" cy="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ADA7B17-ACBD-E965-86E6-9227E1857DD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60506" y="51519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91B5DFC-9BB4-264C-CAC1-DE0BF49D080A}"/>
                    </a:ext>
                  </a:extLst>
                </p14:cNvPr>
                <p14:cNvContentPartPr/>
                <p14:nvPr/>
              </p14:nvContentPartPr>
              <p14:xfrm>
                <a:off x="5257066" y="5063070"/>
                <a:ext cx="232560" cy="1490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91B5DFC-9BB4-264C-CAC1-DE0BF49D080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248426" y="5054430"/>
                  <a:ext cx="2502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82BF094-1A24-4F90-C671-843029EA3A99}"/>
                    </a:ext>
                  </a:extLst>
                </p14:cNvPr>
                <p14:cNvContentPartPr/>
                <p14:nvPr/>
              </p14:nvContentPartPr>
              <p14:xfrm>
                <a:off x="5593666" y="4971630"/>
                <a:ext cx="185400" cy="3762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82BF094-1A24-4F90-C671-843029EA3A9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85026" y="4962990"/>
                  <a:ext cx="2030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BBBF133-9F8C-CF31-E9F8-9D1BA284CAC0}"/>
                    </a:ext>
                  </a:extLst>
                </p14:cNvPr>
                <p14:cNvContentPartPr/>
                <p14:nvPr/>
              </p14:nvContentPartPr>
              <p14:xfrm>
                <a:off x="6024226" y="5056590"/>
                <a:ext cx="260280" cy="399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BBBF133-9F8C-CF31-E9F8-9D1BA284CAC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015586" y="5047590"/>
                  <a:ext cx="2779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46C7815-BB7D-5F90-80E1-99FDBA89EDF5}"/>
                    </a:ext>
                  </a:extLst>
                </p14:cNvPr>
                <p14:cNvContentPartPr/>
                <p14:nvPr/>
              </p14:nvContentPartPr>
              <p14:xfrm>
                <a:off x="6084706" y="5231190"/>
                <a:ext cx="224280" cy="745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46C7815-BB7D-5F90-80E1-99FDBA89EDF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75706" y="5222190"/>
                  <a:ext cx="2419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44C567D-086B-C897-F5F8-32817190E620}"/>
                    </a:ext>
                  </a:extLst>
                </p14:cNvPr>
                <p14:cNvContentPartPr/>
                <p14:nvPr/>
              </p14:nvContentPartPr>
              <p14:xfrm>
                <a:off x="6630106" y="4949670"/>
                <a:ext cx="326520" cy="3060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44C567D-086B-C897-F5F8-32817190E62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621466" y="4941030"/>
                  <a:ext cx="3441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D0D28B5-CCB7-980D-A423-0E46268F486B}"/>
                    </a:ext>
                  </a:extLst>
                </p14:cNvPr>
                <p14:cNvContentPartPr/>
                <p14:nvPr/>
              </p14:nvContentPartPr>
              <p14:xfrm>
                <a:off x="7060306" y="5112390"/>
                <a:ext cx="360" cy="3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D0D28B5-CCB7-980D-A423-0E46268F48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51306" y="51037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1BC5990-01BC-8D7C-5F47-0559CF69437B}"/>
                    </a:ext>
                  </a:extLst>
                </p14:cNvPr>
                <p14:cNvContentPartPr/>
                <p14:nvPr/>
              </p14:nvContentPartPr>
              <p14:xfrm>
                <a:off x="7144906" y="5160630"/>
                <a:ext cx="2520" cy="3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1BC5990-01BC-8D7C-5F47-0559CF69437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36266" y="5151990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7679952-9D4A-EFE2-EC75-B7C81F9D8377}"/>
                    </a:ext>
                  </a:extLst>
                </p14:cNvPr>
                <p14:cNvContentPartPr/>
                <p14:nvPr/>
              </p14:nvContentPartPr>
              <p14:xfrm>
                <a:off x="7326706" y="5015550"/>
                <a:ext cx="285120" cy="2235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7679952-9D4A-EFE2-EC75-B7C81F9D837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317706" y="5006910"/>
                  <a:ext cx="3027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D8D496B-1144-CBDC-0F98-7EA95EBA66E6}"/>
                    </a:ext>
                  </a:extLst>
                </p14:cNvPr>
                <p14:cNvContentPartPr/>
                <p14:nvPr/>
              </p14:nvContentPartPr>
              <p14:xfrm>
                <a:off x="7846546" y="4883430"/>
                <a:ext cx="17280" cy="5058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D8D496B-1144-CBDC-0F98-7EA95EBA66E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37906" y="4874430"/>
                  <a:ext cx="34920" cy="523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5967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50A239E-514E-3CB1-9967-AEC444450A1D}"/>
              </a:ext>
            </a:extLst>
          </p:cNvPr>
          <p:cNvGrpSpPr/>
          <p:nvPr/>
        </p:nvGrpSpPr>
        <p:grpSpPr>
          <a:xfrm>
            <a:off x="1151986" y="583230"/>
            <a:ext cx="320400" cy="550440"/>
            <a:chOff x="1151986" y="583230"/>
            <a:chExt cx="320400" cy="55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4AF4176-D57F-C8B2-96F8-8C721D5572E4}"/>
                    </a:ext>
                  </a:extLst>
                </p14:cNvPr>
                <p14:cNvContentPartPr/>
                <p14:nvPr/>
              </p14:nvContentPartPr>
              <p14:xfrm>
                <a:off x="1172506" y="583230"/>
                <a:ext cx="299880" cy="550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4AF4176-D57F-C8B2-96F8-8C721D5572E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3506" y="574230"/>
                  <a:ext cx="31752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86B4655-B6B1-383A-C6E2-E4CDDF4DB8C8}"/>
                    </a:ext>
                  </a:extLst>
                </p14:cNvPr>
                <p14:cNvContentPartPr/>
                <p14:nvPr/>
              </p14:nvContentPartPr>
              <p14:xfrm>
                <a:off x="1151986" y="727950"/>
                <a:ext cx="258120" cy="280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86B4655-B6B1-383A-C6E2-E4CDDF4DB8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42986" y="719310"/>
                  <a:ext cx="27576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651388-7E56-0002-25C0-8C69D68E0659}"/>
                  </a:ext>
                </a:extLst>
              </p14:cNvPr>
              <p14:cNvContentPartPr/>
              <p14:nvPr/>
            </p14:nvContentPartPr>
            <p14:xfrm>
              <a:off x="1909426" y="619230"/>
              <a:ext cx="115560" cy="12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651388-7E56-0002-25C0-8C69D68E06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0786" y="610590"/>
                <a:ext cx="1332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1DCCDA-6DB7-F91E-B651-3BAED1EF4C2F}"/>
                  </a:ext>
                </a:extLst>
              </p14:cNvPr>
              <p14:cNvContentPartPr/>
              <p14:nvPr/>
            </p14:nvContentPartPr>
            <p14:xfrm>
              <a:off x="1881346" y="813990"/>
              <a:ext cx="185400" cy="30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1DCCDA-6DB7-F91E-B651-3BAED1EF4C2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72706" y="805350"/>
                <a:ext cx="2030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5677FE0-022A-337C-D6AD-FF6587513079}"/>
                  </a:ext>
                </a:extLst>
              </p14:cNvPr>
              <p14:cNvContentPartPr/>
              <p14:nvPr/>
            </p14:nvContentPartPr>
            <p14:xfrm>
              <a:off x="4674226" y="53463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5677FE0-022A-337C-D6AD-FF65875130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65586" y="5256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4D3625C-FB5A-2F9D-11BE-20C3A368AF64}"/>
                  </a:ext>
                </a:extLst>
              </p14:cNvPr>
              <p14:cNvContentPartPr/>
              <p14:nvPr/>
            </p14:nvContentPartPr>
            <p14:xfrm>
              <a:off x="4730386" y="787710"/>
              <a:ext cx="21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4D3625C-FB5A-2F9D-11BE-20C3A368AF6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21746" y="779070"/>
                <a:ext cx="198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D80FF29-A9B4-42EB-FC96-F52DF4457940}"/>
              </a:ext>
            </a:extLst>
          </p:cNvPr>
          <p:cNvGrpSpPr/>
          <p:nvPr/>
        </p:nvGrpSpPr>
        <p:grpSpPr>
          <a:xfrm>
            <a:off x="5524546" y="198750"/>
            <a:ext cx="1548000" cy="1175400"/>
            <a:chOff x="5524546" y="198750"/>
            <a:chExt cx="1548000" cy="11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3B13629-1550-CD3F-AD53-7E434EE81989}"/>
                    </a:ext>
                  </a:extLst>
                </p14:cNvPr>
                <p14:cNvContentPartPr/>
                <p14:nvPr/>
              </p14:nvContentPartPr>
              <p14:xfrm>
                <a:off x="5540386" y="461190"/>
                <a:ext cx="196920" cy="868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3B13629-1550-CD3F-AD53-7E434EE8198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31746" y="452550"/>
                  <a:ext cx="21456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CA69F72-C8F5-B9AB-A530-48BE4D026633}"/>
                    </a:ext>
                  </a:extLst>
                </p14:cNvPr>
                <p14:cNvContentPartPr/>
                <p14:nvPr/>
              </p14:nvContentPartPr>
              <p14:xfrm>
                <a:off x="5524546" y="518430"/>
                <a:ext cx="371880" cy="437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CA69F72-C8F5-B9AB-A530-48BE4D02663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15906" y="509430"/>
                  <a:ext cx="38952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35B3F4-E175-4258-3B31-A771346DB06E}"/>
                    </a:ext>
                  </a:extLst>
                </p14:cNvPr>
                <p14:cNvContentPartPr/>
                <p14:nvPr/>
              </p14:nvContentPartPr>
              <p14:xfrm>
                <a:off x="5991826" y="1049430"/>
                <a:ext cx="479160" cy="324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35B3F4-E175-4258-3B31-A771346DB06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983186" y="1040430"/>
                  <a:ext cx="4968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881984E-E2A1-E255-E8FC-E97FAE2A843F}"/>
                    </a:ext>
                  </a:extLst>
                </p14:cNvPr>
                <p14:cNvContentPartPr/>
                <p14:nvPr/>
              </p14:nvContentPartPr>
              <p14:xfrm>
                <a:off x="6030346" y="198750"/>
                <a:ext cx="320760" cy="447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881984E-E2A1-E255-E8FC-E97FAE2A843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21346" y="190110"/>
                  <a:ext cx="33840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25CC2EC-A921-C83F-F746-AB8CEF54CB32}"/>
                    </a:ext>
                  </a:extLst>
                </p14:cNvPr>
                <p14:cNvContentPartPr/>
                <p14:nvPr/>
              </p14:nvContentPartPr>
              <p14:xfrm>
                <a:off x="6673306" y="660990"/>
                <a:ext cx="259920" cy="75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25CC2EC-A921-C83F-F746-AB8CEF54CB3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64306" y="651990"/>
                  <a:ext cx="2775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85B5502-3585-6AE2-9BBE-CDF53549B594}"/>
                    </a:ext>
                  </a:extLst>
                </p14:cNvPr>
                <p14:cNvContentPartPr/>
                <p14:nvPr/>
              </p14:nvContentPartPr>
              <p14:xfrm>
                <a:off x="6757906" y="928110"/>
                <a:ext cx="314640" cy="5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85B5502-3585-6AE2-9BBE-CDF53549B59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49266" y="919470"/>
                  <a:ext cx="33228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D07C808-C060-B6F6-9E54-E2AFBF2C5D69}"/>
              </a:ext>
            </a:extLst>
          </p:cNvPr>
          <p:cNvGrpSpPr/>
          <p:nvPr/>
        </p:nvGrpSpPr>
        <p:grpSpPr>
          <a:xfrm>
            <a:off x="7431466" y="553710"/>
            <a:ext cx="1300680" cy="579240"/>
            <a:chOff x="7431466" y="553710"/>
            <a:chExt cx="1300680" cy="57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2F7EA81-2D15-F74F-5D39-930777488417}"/>
                    </a:ext>
                  </a:extLst>
                </p14:cNvPr>
                <p14:cNvContentPartPr/>
                <p14:nvPr/>
              </p14:nvContentPartPr>
              <p14:xfrm>
                <a:off x="8097106" y="880590"/>
                <a:ext cx="31320" cy="20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2F7EA81-2D15-F74F-5D39-93077748841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88106" y="871590"/>
                  <a:ext cx="48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15175A8-F4C8-52B2-F2D1-1503E6B43277}"/>
                    </a:ext>
                  </a:extLst>
                </p14:cNvPr>
                <p14:cNvContentPartPr/>
                <p14:nvPr/>
              </p14:nvContentPartPr>
              <p14:xfrm>
                <a:off x="8259466" y="567030"/>
                <a:ext cx="472680" cy="327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15175A8-F4C8-52B2-F2D1-1503E6B4327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50826" y="558030"/>
                  <a:ext cx="4903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2DAF1CA-6F13-015C-B1F4-8CB234E3A258}"/>
                    </a:ext>
                  </a:extLst>
                </p14:cNvPr>
                <p14:cNvContentPartPr/>
                <p14:nvPr/>
              </p14:nvContentPartPr>
              <p14:xfrm>
                <a:off x="8390146" y="606990"/>
                <a:ext cx="116640" cy="525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2DAF1CA-6F13-015C-B1F4-8CB234E3A25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1146" y="598350"/>
                  <a:ext cx="13428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D89508A-89B6-1E1E-78FE-8FAA6478D553}"/>
                    </a:ext>
                  </a:extLst>
                </p14:cNvPr>
                <p14:cNvContentPartPr/>
                <p14:nvPr/>
              </p14:nvContentPartPr>
              <p14:xfrm>
                <a:off x="7431466" y="595110"/>
                <a:ext cx="355680" cy="342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89508A-89B6-1E1E-78FE-8FAA6478D55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422466" y="586110"/>
                  <a:ext cx="3733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AD8ACD8-FE8A-80BB-1086-5BE68BF41F57}"/>
                    </a:ext>
                  </a:extLst>
                </p14:cNvPr>
                <p14:cNvContentPartPr/>
                <p14:nvPr/>
              </p14:nvContentPartPr>
              <p14:xfrm>
                <a:off x="7539826" y="553710"/>
                <a:ext cx="279000" cy="321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AD8ACD8-FE8A-80BB-1086-5BE68BF41F5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31186" y="545070"/>
                  <a:ext cx="2966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D6753A0-8526-08D3-3AD9-A8874975FD53}"/>
              </a:ext>
            </a:extLst>
          </p:cNvPr>
          <p:cNvGrpSpPr/>
          <p:nvPr/>
        </p:nvGrpSpPr>
        <p:grpSpPr>
          <a:xfrm>
            <a:off x="5129626" y="1663950"/>
            <a:ext cx="946800" cy="1252440"/>
            <a:chOff x="5129626" y="1663950"/>
            <a:chExt cx="946800" cy="12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08A01A8-9141-33A3-F20E-39F9D2BA3B60}"/>
                    </a:ext>
                  </a:extLst>
                </p14:cNvPr>
                <p14:cNvContentPartPr/>
                <p14:nvPr/>
              </p14:nvContentPartPr>
              <p14:xfrm>
                <a:off x="5190106" y="2122230"/>
                <a:ext cx="151560" cy="794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08A01A8-9141-33A3-F20E-39F9D2BA3B6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181106" y="2113230"/>
                  <a:ext cx="1692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3EB2EBF-E255-2CC6-6F64-13AB3D529039}"/>
                    </a:ext>
                  </a:extLst>
                </p14:cNvPr>
                <p14:cNvContentPartPr/>
                <p14:nvPr/>
              </p14:nvContentPartPr>
              <p14:xfrm>
                <a:off x="5129626" y="2069670"/>
                <a:ext cx="448920" cy="510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3EB2EBF-E255-2CC6-6F64-13AB3D52903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120986" y="2060670"/>
                  <a:ext cx="46656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6AA4C15-D493-504C-D0F1-5935FC7D3C62}"/>
                    </a:ext>
                  </a:extLst>
                </p14:cNvPr>
                <p14:cNvContentPartPr/>
                <p14:nvPr/>
              </p14:nvContentPartPr>
              <p14:xfrm>
                <a:off x="5784826" y="2632710"/>
                <a:ext cx="291600" cy="200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6AA4C15-D493-504C-D0F1-5935FC7D3C6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775826" y="2623710"/>
                  <a:ext cx="309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17FB831-547E-493D-59A9-077A4154F72F}"/>
                    </a:ext>
                  </a:extLst>
                </p14:cNvPr>
                <p14:cNvContentPartPr/>
                <p14:nvPr/>
              </p14:nvContentPartPr>
              <p14:xfrm>
                <a:off x="5758546" y="1708230"/>
                <a:ext cx="128160" cy="488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17FB831-547E-493D-59A9-077A4154F72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749546" y="1699230"/>
                  <a:ext cx="14580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7F12BC9-E117-B12A-0CE6-EB9C08B823A2}"/>
                    </a:ext>
                  </a:extLst>
                </p14:cNvPr>
                <p14:cNvContentPartPr/>
                <p14:nvPr/>
              </p14:nvContentPartPr>
              <p14:xfrm>
                <a:off x="5734066" y="1663950"/>
                <a:ext cx="333720" cy="542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7F12BC9-E117-B12A-0CE6-EB9C08B823A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725426" y="1655310"/>
                  <a:ext cx="351360" cy="55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2483A91-28E3-5FC1-D82C-D764B9E5F78D}"/>
              </a:ext>
            </a:extLst>
          </p:cNvPr>
          <p:cNvGrpSpPr/>
          <p:nvPr/>
        </p:nvGrpSpPr>
        <p:grpSpPr>
          <a:xfrm>
            <a:off x="5794546" y="3278190"/>
            <a:ext cx="739080" cy="603000"/>
            <a:chOff x="5794546" y="3278190"/>
            <a:chExt cx="739080" cy="60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B4070C3-D793-9501-78AE-442AC0258C8D}"/>
                    </a:ext>
                  </a:extLst>
                </p14:cNvPr>
                <p14:cNvContentPartPr/>
                <p14:nvPr/>
              </p14:nvContentPartPr>
              <p14:xfrm>
                <a:off x="5794546" y="3332190"/>
                <a:ext cx="187560" cy="483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B4070C3-D793-9501-78AE-442AC0258C8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85546" y="3323190"/>
                  <a:ext cx="20520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A033251-600D-6B43-ADC6-4F35277F74CF}"/>
                    </a:ext>
                  </a:extLst>
                </p14:cNvPr>
                <p14:cNvContentPartPr/>
                <p14:nvPr/>
              </p14:nvContentPartPr>
              <p14:xfrm>
                <a:off x="5911546" y="3278190"/>
                <a:ext cx="234720" cy="333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A033251-600D-6B43-ADC6-4F35277F74C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902546" y="3269190"/>
                  <a:ext cx="2523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94CD0FD-1154-B069-D7C6-413E0686D4D5}"/>
                    </a:ext>
                  </a:extLst>
                </p14:cNvPr>
                <p14:cNvContentPartPr/>
                <p14:nvPr/>
              </p14:nvContentPartPr>
              <p14:xfrm>
                <a:off x="6342826" y="3621270"/>
                <a:ext cx="190800" cy="259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94CD0FD-1154-B069-D7C6-413E0686D4D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34186" y="3612630"/>
                  <a:ext cx="20844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C70F08F-2755-74E4-28B0-1AC4DD9875D0}"/>
              </a:ext>
            </a:extLst>
          </p:cNvPr>
          <p:cNvGrpSpPr/>
          <p:nvPr/>
        </p:nvGrpSpPr>
        <p:grpSpPr>
          <a:xfrm>
            <a:off x="6713626" y="1575750"/>
            <a:ext cx="3044160" cy="816120"/>
            <a:chOff x="6713626" y="1575750"/>
            <a:chExt cx="3044160" cy="81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E109D77-F298-CB16-8AC2-9E8666EE1ADB}"/>
                    </a:ext>
                  </a:extLst>
                </p14:cNvPr>
                <p14:cNvContentPartPr/>
                <p14:nvPr/>
              </p14:nvContentPartPr>
              <p14:xfrm>
                <a:off x="6713626" y="2083710"/>
                <a:ext cx="355680" cy="308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E109D77-F298-CB16-8AC2-9E8666EE1AD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704626" y="2075070"/>
                  <a:ext cx="3733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3FAB1E2-0706-6DFE-B09C-658A79A0C06B}"/>
                    </a:ext>
                  </a:extLst>
                </p14:cNvPr>
                <p14:cNvContentPartPr/>
                <p14:nvPr/>
              </p14:nvContentPartPr>
              <p14:xfrm>
                <a:off x="7437946" y="1941510"/>
                <a:ext cx="246960" cy="33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3FAB1E2-0706-6DFE-B09C-658A79A0C06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29306" y="1932870"/>
                  <a:ext cx="2646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3D527B0-2D9D-37E4-CD4D-3CE6BBAE5BB1}"/>
                    </a:ext>
                  </a:extLst>
                </p14:cNvPr>
                <p14:cNvContentPartPr/>
                <p14:nvPr/>
              </p14:nvContentPartPr>
              <p14:xfrm>
                <a:off x="8016106" y="2210430"/>
                <a:ext cx="75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3D527B0-2D9D-37E4-CD4D-3CE6BBAE5BB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007466" y="2201790"/>
                  <a:ext cx="25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263AD82-EF86-4B15-406A-A8431737DA9C}"/>
                    </a:ext>
                  </a:extLst>
                </p14:cNvPr>
                <p14:cNvContentPartPr/>
                <p14:nvPr/>
              </p14:nvContentPartPr>
              <p14:xfrm>
                <a:off x="8259826" y="1672230"/>
                <a:ext cx="283680" cy="484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263AD82-EF86-4B15-406A-A8431737DA9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51186" y="1663230"/>
                  <a:ext cx="30132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3A00CCF-1FF1-4C3A-39BA-8EC0DCCFB244}"/>
                    </a:ext>
                  </a:extLst>
                </p14:cNvPr>
                <p14:cNvContentPartPr/>
                <p14:nvPr/>
              </p14:nvContentPartPr>
              <p14:xfrm>
                <a:off x="8733226" y="1659990"/>
                <a:ext cx="462960" cy="360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3A00CCF-1FF1-4C3A-39BA-8EC0DCCFB24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724226" y="1650990"/>
                  <a:ext cx="4806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AF023A4-3064-07CF-024D-F5087B4D64FF}"/>
                    </a:ext>
                  </a:extLst>
                </p14:cNvPr>
                <p14:cNvContentPartPr/>
                <p14:nvPr/>
              </p14:nvContentPartPr>
              <p14:xfrm>
                <a:off x="8974426" y="1800750"/>
                <a:ext cx="48600" cy="382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AF023A4-3064-07CF-024D-F5087B4D64F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965786" y="1791750"/>
                  <a:ext cx="6624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6FB02FE-AD0F-EA8A-00D2-9F87FC9BC62C}"/>
                    </a:ext>
                  </a:extLst>
                </p14:cNvPr>
                <p14:cNvContentPartPr/>
                <p14:nvPr/>
              </p14:nvContentPartPr>
              <p14:xfrm>
                <a:off x="9371866" y="1575750"/>
                <a:ext cx="323280" cy="436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6FB02FE-AD0F-EA8A-00D2-9F87FC9BC62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362866" y="1566750"/>
                  <a:ext cx="34092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419F416-1D94-31B1-D26B-69AEEEA089DE}"/>
                    </a:ext>
                  </a:extLst>
                </p14:cNvPr>
                <p14:cNvContentPartPr/>
                <p14:nvPr/>
              </p14:nvContentPartPr>
              <p14:xfrm>
                <a:off x="8192506" y="1737030"/>
                <a:ext cx="1565280" cy="433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419F416-1D94-31B1-D26B-69AEEEA089D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83866" y="1728390"/>
                  <a:ext cx="158292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21A3F5B-23C4-675F-BAF3-1C01A87BB637}"/>
                    </a:ext>
                  </a:extLst>
                </p14:cNvPr>
                <p14:cNvContentPartPr/>
                <p14:nvPr/>
              </p14:nvContentPartPr>
              <p14:xfrm>
                <a:off x="7374586" y="2039790"/>
                <a:ext cx="492840" cy="42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21A3F5B-23C4-675F-BAF3-1C01A87BB63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365946" y="2031150"/>
                  <a:ext cx="5104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36BBD46-FA41-823E-68F5-8232BFAE0633}"/>
                    </a:ext>
                  </a:extLst>
                </p14:cNvPr>
                <p14:cNvContentPartPr/>
                <p14:nvPr/>
              </p14:nvContentPartPr>
              <p14:xfrm>
                <a:off x="7511746" y="2210070"/>
                <a:ext cx="558360" cy="141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36BBD46-FA41-823E-68F5-8232BFAE063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503106" y="2201070"/>
                  <a:ext cx="57600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240A0BD-1BB6-F3FD-C991-C9623D55902D}"/>
              </a:ext>
            </a:extLst>
          </p:cNvPr>
          <p:cNvGrpSpPr/>
          <p:nvPr/>
        </p:nvGrpSpPr>
        <p:grpSpPr>
          <a:xfrm>
            <a:off x="10138306" y="1443270"/>
            <a:ext cx="1418040" cy="533880"/>
            <a:chOff x="10138306" y="1443270"/>
            <a:chExt cx="1418040" cy="5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DE4ABEE-CC1E-7DFF-A1CA-8208265CE9C3}"/>
                    </a:ext>
                  </a:extLst>
                </p14:cNvPr>
                <p14:cNvContentPartPr/>
                <p14:nvPr/>
              </p14:nvContentPartPr>
              <p14:xfrm>
                <a:off x="10138306" y="1632270"/>
                <a:ext cx="282240" cy="344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DE4ABEE-CC1E-7DFF-A1CA-8208265CE9C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129666" y="1623270"/>
                  <a:ext cx="2998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770741C-7168-4F71-1DC3-2DDBAC47C02B}"/>
                    </a:ext>
                  </a:extLst>
                </p14:cNvPr>
                <p14:cNvContentPartPr/>
                <p14:nvPr/>
              </p14:nvContentPartPr>
              <p14:xfrm>
                <a:off x="10688386" y="1929270"/>
                <a:ext cx="7560" cy="3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770741C-7168-4F71-1DC3-2DDBAC47C02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679386" y="1920630"/>
                  <a:ext cx="252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7C01BF-F1EC-F64C-6918-5569F162C6AF}"/>
                    </a:ext>
                  </a:extLst>
                </p14:cNvPr>
                <p14:cNvContentPartPr/>
                <p14:nvPr/>
              </p14:nvContentPartPr>
              <p14:xfrm>
                <a:off x="10824466" y="1443270"/>
                <a:ext cx="313200" cy="450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7C01BF-F1EC-F64C-6918-5569F162C6A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815826" y="1434270"/>
                  <a:ext cx="33084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F0683CC-529A-94FE-ABFE-3D1EC4F908E4}"/>
                    </a:ext>
                  </a:extLst>
                </p14:cNvPr>
                <p14:cNvContentPartPr/>
                <p14:nvPr/>
              </p14:nvContentPartPr>
              <p14:xfrm>
                <a:off x="11270866" y="1446510"/>
                <a:ext cx="285480" cy="435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F0683CC-529A-94FE-ABFE-3D1EC4F908E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262226" y="1437870"/>
                  <a:ext cx="303120" cy="45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5BC1745-67B8-B75A-82DC-4C8FF6EB3C08}"/>
              </a:ext>
            </a:extLst>
          </p:cNvPr>
          <p:cNvGrpSpPr/>
          <p:nvPr/>
        </p:nvGrpSpPr>
        <p:grpSpPr>
          <a:xfrm>
            <a:off x="6947626" y="2680950"/>
            <a:ext cx="2941560" cy="924840"/>
            <a:chOff x="6947626" y="2680950"/>
            <a:chExt cx="2941560" cy="92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5DAE7DF-1405-78E4-9EB8-D1BDF61EF622}"/>
                    </a:ext>
                  </a:extLst>
                </p14:cNvPr>
                <p14:cNvContentPartPr/>
                <p14:nvPr/>
              </p14:nvContentPartPr>
              <p14:xfrm>
                <a:off x="6947626" y="3369630"/>
                <a:ext cx="454680" cy="236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5DAE7DF-1405-78E4-9EB8-D1BDF61EF62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938626" y="3360630"/>
                  <a:ext cx="4723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6EE7580-1F54-2E5C-9CDD-1586F97CD1D8}"/>
                    </a:ext>
                  </a:extLst>
                </p14:cNvPr>
                <p14:cNvContentPartPr/>
                <p14:nvPr/>
              </p14:nvContentPartPr>
              <p14:xfrm>
                <a:off x="7652506" y="3022590"/>
                <a:ext cx="48600" cy="349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6EE7580-1F54-2E5C-9CDD-1586F97CD1D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43866" y="3013590"/>
                  <a:ext cx="662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B759275-E43C-9DB3-B6DF-85F36151DE96}"/>
                    </a:ext>
                  </a:extLst>
                </p14:cNvPr>
                <p14:cNvContentPartPr/>
                <p14:nvPr/>
              </p14:nvContentPartPr>
              <p14:xfrm>
                <a:off x="7939066" y="3219510"/>
                <a:ext cx="4320" cy="1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B759275-E43C-9DB3-B6DF-85F36151DE9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30066" y="3210510"/>
                  <a:ext cx="219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545BA9D-9B79-512A-EF7B-F7CDFC68DFE4}"/>
                    </a:ext>
                  </a:extLst>
                </p14:cNvPr>
                <p14:cNvContentPartPr/>
                <p14:nvPr/>
              </p14:nvContentPartPr>
              <p14:xfrm>
                <a:off x="8257306" y="2853390"/>
                <a:ext cx="375840" cy="334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545BA9D-9B79-512A-EF7B-F7CDFC68DFE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48306" y="2844750"/>
                  <a:ext cx="3934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F0D7407-9212-B677-B06F-7CCDC7362911}"/>
                    </a:ext>
                  </a:extLst>
                </p14:cNvPr>
                <p14:cNvContentPartPr/>
                <p14:nvPr/>
              </p14:nvContentPartPr>
              <p14:xfrm>
                <a:off x="8888026" y="2841870"/>
                <a:ext cx="342720" cy="294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F0D7407-9212-B677-B06F-7CCDC736291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79386" y="2832870"/>
                  <a:ext cx="3603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8C7C783-1A31-C47A-ECC3-548F1E1EBD5A}"/>
                    </a:ext>
                  </a:extLst>
                </p14:cNvPr>
                <p14:cNvContentPartPr/>
                <p14:nvPr/>
              </p14:nvContentPartPr>
              <p14:xfrm>
                <a:off x="8934106" y="2873550"/>
                <a:ext cx="252360" cy="499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8C7C783-1A31-C47A-ECC3-548F1E1EBD5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925466" y="2864910"/>
                  <a:ext cx="27000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F286D19-7318-0771-BEEA-C1FFA236B6CB}"/>
                    </a:ext>
                  </a:extLst>
                </p14:cNvPr>
                <p14:cNvContentPartPr/>
                <p14:nvPr/>
              </p14:nvContentPartPr>
              <p14:xfrm>
                <a:off x="9474466" y="2680950"/>
                <a:ext cx="253440" cy="463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F286D19-7318-0771-BEEA-C1FFA236B6C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465826" y="2671950"/>
                  <a:ext cx="27108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D54EE83-AB6E-BB1A-C46F-4D52EC782B90}"/>
                    </a:ext>
                  </a:extLst>
                </p14:cNvPr>
                <p14:cNvContentPartPr/>
                <p14:nvPr/>
              </p14:nvContentPartPr>
              <p14:xfrm>
                <a:off x="7858066" y="2840430"/>
                <a:ext cx="1691640" cy="326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D54EE83-AB6E-BB1A-C46F-4D52EC782B9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49066" y="2831430"/>
                  <a:ext cx="17092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D24EE8E-9052-B175-6999-1043C5EB847D}"/>
                    </a:ext>
                  </a:extLst>
                </p14:cNvPr>
                <p14:cNvContentPartPr/>
                <p14:nvPr/>
              </p14:nvContentPartPr>
              <p14:xfrm>
                <a:off x="8079826" y="3063630"/>
                <a:ext cx="1809360" cy="248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D24EE8E-9052-B175-6999-1043C5EB847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70826" y="3054990"/>
                  <a:ext cx="1827000" cy="26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2C9DF69-EE74-5717-C5ED-EDCB759E2A3C}"/>
              </a:ext>
            </a:extLst>
          </p:cNvPr>
          <p:cNvGrpSpPr/>
          <p:nvPr/>
        </p:nvGrpSpPr>
        <p:grpSpPr>
          <a:xfrm>
            <a:off x="10341706" y="2502750"/>
            <a:ext cx="891000" cy="485640"/>
            <a:chOff x="10341706" y="2502750"/>
            <a:chExt cx="891000" cy="48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B517D7A-4862-5AEE-C9B8-ECEB2BEED7A9}"/>
                    </a:ext>
                  </a:extLst>
                </p14:cNvPr>
                <p14:cNvContentPartPr/>
                <p14:nvPr/>
              </p14:nvContentPartPr>
              <p14:xfrm>
                <a:off x="10341706" y="2688870"/>
                <a:ext cx="11160" cy="299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B517D7A-4862-5AEE-C9B8-ECEB2BEED7A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332706" y="2679870"/>
                  <a:ext cx="288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FC15B3D-997A-BE53-EB94-4AF59DC18B31}"/>
                    </a:ext>
                  </a:extLst>
                </p14:cNvPr>
                <p14:cNvContentPartPr/>
                <p14:nvPr/>
              </p14:nvContentPartPr>
              <p14:xfrm>
                <a:off x="10742746" y="2857710"/>
                <a:ext cx="9720" cy="14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FC15B3D-997A-BE53-EB94-4AF59DC18B3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33746" y="2849070"/>
                  <a:ext cx="27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CCEB13C-F50E-1C18-F911-A6B2FB5D15A2}"/>
                    </a:ext>
                  </a:extLst>
                </p14:cNvPr>
                <p14:cNvContentPartPr/>
                <p14:nvPr/>
              </p14:nvContentPartPr>
              <p14:xfrm>
                <a:off x="10838866" y="2502750"/>
                <a:ext cx="393840" cy="311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CCEB13C-F50E-1C18-F911-A6B2FB5D15A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830226" y="2493750"/>
                  <a:ext cx="411480" cy="32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6BEBE38-5D22-A5C8-1FD6-F1A84DAF64BE}"/>
                  </a:ext>
                </a:extLst>
              </p14:cNvPr>
              <p14:cNvContentPartPr/>
              <p14:nvPr/>
            </p14:nvContentPartPr>
            <p14:xfrm>
              <a:off x="11333866" y="2467470"/>
              <a:ext cx="276120" cy="4352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6BEBE38-5D22-A5C8-1FD6-F1A84DAF64B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325226" y="2458470"/>
                <a:ext cx="293760" cy="45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24AB627A-6444-2F82-671E-1D9E27814EE3}"/>
              </a:ext>
            </a:extLst>
          </p:cNvPr>
          <p:cNvGrpSpPr/>
          <p:nvPr/>
        </p:nvGrpSpPr>
        <p:grpSpPr>
          <a:xfrm>
            <a:off x="2584426" y="381990"/>
            <a:ext cx="1436760" cy="544680"/>
            <a:chOff x="2584426" y="381990"/>
            <a:chExt cx="1436760" cy="54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99186E7-3B43-BE45-899A-06814B733022}"/>
                    </a:ext>
                  </a:extLst>
                </p14:cNvPr>
                <p14:cNvContentPartPr/>
                <p14:nvPr/>
              </p14:nvContentPartPr>
              <p14:xfrm>
                <a:off x="2584426" y="467310"/>
                <a:ext cx="344880" cy="459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99186E7-3B43-BE45-899A-06814B73302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75426" y="458670"/>
                  <a:ext cx="36252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8A86C29-1F80-0B0D-6035-D0BD7DAEBFC4}"/>
                    </a:ext>
                  </a:extLst>
                </p14:cNvPr>
                <p14:cNvContentPartPr/>
                <p14:nvPr/>
              </p14:nvContentPartPr>
              <p14:xfrm>
                <a:off x="3126226" y="633990"/>
                <a:ext cx="302760" cy="147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8A86C29-1F80-0B0D-6035-D0BD7DAEBFC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117226" y="624990"/>
                  <a:ext cx="3204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7C8760A-E52B-F059-D1DD-B6E6003F7515}"/>
                    </a:ext>
                  </a:extLst>
                </p14:cNvPr>
                <p14:cNvContentPartPr/>
                <p14:nvPr/>
              </p14:nvContentPartPr>
              <p14:xfrm>
                <a:off x="3650746" y="591150"/>
                <a:ext cx="111600" cy="2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7C8760A-E52B-F059-D1DD-B6E6003F751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41746" y="582510"/>
                  <a:ext cx="129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C53B443-6D14-8E69-A32E-6996A72CD983}"/>
                    </a:ext>
                  </a:extLst>
                </p14:cNvPr>
                <p14:cNvContentPartPr/>
                <p14:nvPr/>
              </p14:nvContentPartPr>
              <p14:xfrm>
                <a:off x="3578026" y="522030"/>
                <a:ext cx="443160" cy="73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C53B443-6D14-8E69-A32E-6996A72CD98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69386" y="513030"/>
                  <a:ext cx="460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23813B0-17A4-4D08-EFBC-D5C726DC1D77}"/>
                    </a:ext>
                  </a:extLst>
                </p14:cNvPr>
                <p14:cNvContentPartPr/>
                <p14:nvPr/>
              </p14:nvContentPartPr>
              <p14:xfrm>
                <a:off x="3855946" y="381990"/>
                <a:ext cx="11880" cy="456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23813B0-17A4-4D08-EFBC-D5C726DC1D7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47306" y="373350"/>
                  <a:ext cx="29520" cy="47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1500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F3FA52-EFF2-7219-FE1C-F07CA1026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66" y="206351"/>
            <a:ext cx="5334000" cy="29241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AAEF7F-075B-7CA2-2F8E-5A85BF387BAC}"/>
                  </a:ext>
                </a:extLst>
              </p14:cNvPr>
              <p14:cNvContentPartPr/>
              <p14:nvPr/>
            </p14:nvContentPartPr>
            <p14:xfrm>
              <a:off x="5165986" y="1500870"/>
              <a:ext cx="63000" cy="52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AAEF7F-075B-7CA2-2F8E-5A85BF387B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57346" y="1491870"/>
                <a:ext cx="806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C3A6528-CD44-B8A3-FF12-2AF56F56EEE8}"/>
                  </a:ext>
                </a:extLst>
              </p14:cNvPr>
              <p14:cNvContentPartPr/>
              <p14:nvPr/>
            </p14:nvContentPartPr>
            <p14:xfrm>
              <a:off x="3425026" y="4493943"/>
              <a:ext cx="14040" cy="262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C3A6528-CD44-B8A3-FF12-2AF56F56EE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16386" y="4485303"/>
                <a:ext cx="316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A53D9214-CE78-5FA4-C03C-2BF8FC6D0062}"/>
                  </a:ext>
                </a:extLst>
              </p14:cNvPr>
              <p14:cNvContentPartPr/>
              <p14:nvPr/>
            </p14:nvContentPartPr>
            <p14:xfrm>
              <a:off x="5089306" y="1473183"/>
              <a:ext cx="316800" cy="7959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A53D9214-CE78-5FA4-C03C-2BF8FC6D006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80666" y="1464543"/>
                <a:ext cx="334440" cy="81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9" name="Group 318">
            <a:extLst>
              <a:ext uri="{FF2B5EF4-FFF2-40B4-BE49-F238E27FC236}">
                <a16:creationId xmlns:a16="http://schemas.microsoft.com/office/drawing/2014/main" id="{3CFE4389-1D21-F191-E41E-22434AE33212}"/>
              </a:ext>
            </a:extLst>
          </p:cNvPr>
          <p:cNvGrpSpPr/>
          <p:nvPr/>
        </p:nvGrpSpPr>
        <p:grpSpPr>
          <a:xfrm>
            <a:off x="430546" y="-78417"/>
            <a:ext cx="11771280" cy="6674400"/>
            <a:chOff x="430546" y="-78417"/>
            <a:chExt cx="11771280" cy="66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3CA1201-1B22-8C75-7422-8A663B7D95AE}"/>
                    </a:ext>
                  </a:extLst>
                </p14:cNvPr>
                <p14:cNvContentPartPr/>
                <p14:nvPr/>
              </p14:nvContentPartPr>
              <p14:xfrm>
                <a:off x="566986" y="3282183"/>
                <a:ext cx="230760" cy="578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3CA1201-1B22-8C75-7422-8A663B7D95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7986" y="3273543"/>
                  <a:ext cx="24840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63CFFB7-0618-6917-F9DC-5AD6335E126E}"/>
                    </a:ext>
                  </a:extLst>
                </p14:cNvPr>
                <p14:cNvContentPartPr/>
                <p14:nvPr/>
              </p14:nvContentPartPr>
              <p14:xfrm>
                <a:off x="660226" y="3604743"/>
                <a:ext cx="184680" cy="20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63CFFB7-0618-6917-F9DC-5AD6335E126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1226" y="3596103"/>
                  <a:ext cx="2023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91E2DAF-09FD-B1C6-691D-25CF35952357}"/>
                    </a:ext>
                  </a:extLst>
                </p14:cNvPr>
                <p14:cNvContentPartPr/>
                <p14:nvPr/>
              </p14:nvContentPartPr>
              <p14:xfrm>
                <a:off x="1320826" y="3527703"/>
                <a:ext cx="154800" cy="196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91E2DAF-09FD-B1C6-691D-25CF359523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12186" y="3519063"/>
                  <a:ext cx="1724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824E38F-52A9-44B3-509A-F5F1485FF731}"/>
                    </a:ext>
                  </a:extLst>
                </p14:cNvPr>
                <p14:cNvContentPartPr/>
                <p14:nvPr/>
              </p14:nvContentPartPr>
              <p14:xfrm>
                <a:off x="1657786" y="3387303"/>
                <a:ext cx="198000" cy="150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824E38F-52A9-44B3-509A-F5F1485FF7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48786" y="3378303"/>
                  <a:ext cx="215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06BE3E5-BA9A-9F91-7D18-63C8ED4B4E55}"/>
                    </a:ext>
                  </a:extLst>
                </p14:cNvPr>
                <p14:cNvContentPartPr/>
                <p14:nvPr/>
              </p14:nvContentPartPr>
              <p14:xfrm>
                <a:off x="2155306" y="3533463"/>
                <a:ext cx="128520" cy="5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06BE3E5-BA9A-9F91-7D18-63C8ED4B4E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46306" y="3524823"/>
                  <a:ext cx="146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A524213-F37C-A6A5-9BB4-A32C980F21E4}"/>
                    </a:ext>
                  </a:extLst>
                </p14:cNvPr>
                <p14:cNvContentPartPr/>
                <p14:nvPr/>
              </p14:nvContentPartPr>
              <p14:xfrm>
                <a:off x="2917066" y="3358503"/>
                <a:ext cx="12240" cy="60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A524213-F37C-A6A5-9BB4-A32C980F21E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08426" y="3349503"/>
                  <a:ext cx="29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51E7274-8C50-F377-1E57-5DC8478DB84C}"/>
                    </a:ext>
                  </a:extLst>
                </p14:cNvPr>
                <p14:cNvContentPartPr/>
                <p14:nvPr/>
              </p14:nvContentPartPr>
              <p14:xfrm>
                <a:off x="2985826" y="3640023"/>
                <a:ext cx="2520" cy="4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51E7274-8C50-F377-1E57-5DC8478DB84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76826" y="3631023"/>
                  <a:ext cx="201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887D2F9-441C-63C7-502B-AC1E3A056CA1}"/>
                    </a:ext>
                  </a:extLst>
                </p14:cNvPr>
                <p14:cNvContentPartPr/>
                <p14:nvPr/>
              </p14:nvContentPartPr>
              <p14:xfrm>
                <a:off x="430546" y="4048263"/>
                <a:ext cx="299880" cy="3088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887D2F9-441C-63C7-502B-AC1E3A056CA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1546" y="4039623"/>
                  <a:ext cx="3175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76B22A7-C152-518A-2053-8E04CB75AA6E}"/>
                    </a:ext>
                  </a:extLst>
                </p14:cNvPr>
                <p14:cNvContentPartPr/>
                <p14:nvPr/>
              </p14:nvContentPartPr>
              <p14:xfrm>
                <a:off x="917986" y="4101903"/>
                <a:ext cx="158760" cy="5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76B22A7-C152-518A-2053-8E04CB75AA6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8986" y="4093263"/>
                  <a:ext cx="176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0421573-F974-5D54-1CE7-6E5387F28889}"/>
                    </a:ext>
                  </a:extLst>
                </p14:cNvPr>
                <p14:cNvContentPartPr/>
                <p14:nvPr/>
              </p14:nvContentPartPr>
              <p14:xfrm>
                <a:off x="857506" y="4277223"/>
                <a:ext cx="235080" cy="57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0421573-F974-5D54-1CE7-6E5387F288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8866" y="4268583"/>
                  <a:ext cx="252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7136BD7-6A66-AE58-2DA8-7C065639D67B}"/>
                    </a:ext>
                  </a:extLst>
                </p14:cNvPr>
                <p14:cNvContentPartPr/>
                <p14:nvPr/>
              </p14:nvContentPartPr>
              <p14:xfrm>
                <a:off x="1325146" y="3961143"/>
                <a:ext cx="40320" cy="2300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7136BD7-6A66-AE58-2DA8-7C065639D67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16146" y="3952143"/>
                  <a:ext cx="579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3DE463F-9118-17DF-CE30-B2F359E2DF29}"/>
                    </a:ext>
                  </a:extLst>
                </p14:cNvPr>
                <p14:cNvContentPartPr/>
                <p14:nvPr/>
              </p14:nvContentPartPr>
              <p14:xfrm>
                <a:off x="563386" y="4475943"/>
                <a:ext cx="55440" cy="471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3DE463F-9118-17DF-CE30-B2F359E2DF2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4386" y="4466943"/>
                  <a:ext cx="730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4081DC0-AA2A-5818-0E1C-C10027ACB576}"/>
                    </a:ext>
                  </a:extLst>
                </p14:cNvPr>
                <p14:cNvContentPartPr/>
                <p14:nvPr/>
              </p14:nvContentPartPr>
              <p14:xfrm>
                <a:off x="446386" y="4547943"/>
                <a:ext cx="282240" cy="230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4081DC0-AA2A-5818-0E1C-C10027ACB57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7386" y="4539303"/>
                  <a:ext cx="2998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0F68238-E20F-E101-FD1D-ED5E05C05E21}"/>
                    </a:ext>
                  </a:extLst>
                </p14:cNvPr>
                <p14:cNvContentPartPr/>
                <p14:nvPr/>
              </p14:nvContentPartPr>
              <p14:xfrm>
                <a:off x="1030666" y="4676823"/>
                <a:ext cx="112680" cy="24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0F68238-E20F-E101-FD1D-ED5E05C05E2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22026" y="4667823"/>
                  <a:ext cx="1303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A3C1555-B6B8-802B-8F1D-D68A04C5F738}"/>
                    </a:ext>
                  </a:extLst>
                </p14:cNvPr>
                <p14:cNvContentPartPr/>
                <p14:nvPr/>
              </p14:nvContentPartPr>
              <p14:xfrm>
                <a:off x="986386" y="4451463"/>
                <a:ext cx="543600" cy="394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A3C1555-B6B8-802B-8F1D-D68A04C5F73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7386" y="4442823"/>
                  <a:ext cx="5612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0A8FFE2-E114-1F1B-F10E-1698B05FDEB7}"/>
                    </a:ext>
                  </a:extLst>
                </p14:cNvPr>
                <p14:cNvContentPartPr/>
                <p14:nvPr/>
              </p14:nvContentPartPr>
              <p14:xfrm>
                <a:off x="5905066" y="279750"/>
                <a:ext cx="34560" cy="433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0A8FFE2-E114-1F1B-F10E-1698B05FDEB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96426" y="270750"/>
                  <a:ext cx="522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846E647-3959-4E59-0E47-2A27CBD0F2EC}"/>
                    </a:ext>
                  </a:extLst>
                </p14:cNvPr>
                <p14:cNvContentPartPr/>
                <p14:nvPr/>
              </p14:nvContentPartPr>
              <p14:xfrm>
                <a:off x="5826946" y="261390"/>
                <a:ext cx="195120" cy="306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846E647-3959-4E59-0E47-2A27CBD0F2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17946" y="252390"/>
                  <a:ext cx="2127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02FA811-3B9D-63B7-AED9-84FB2393C6AD}"/>
                    </a:ext>
                  </a:extLst>
                </p14:cNvPr>
                <p14:cNvContentPartPr/>
                <p14:nvPr/>
              </p14:nvContentPartPr>
              <p14:xfrm>
                <a:off x="6193066" y="574950"/>
                <a:ext cx="118440" cy="209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02FA811-3B9D-63B7-AED9-84FB2393C6A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84066" y="565950"/>
                  <a:ext cx="1360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A16BDB1-25B0-0B91-A356-61759F32B8F6}"/>
                    </a:ext>
                  </a:extLst>
                </p14:cNvPr>
                <p14:cNvContentPartPr/>
                <p14:nvPr/>
              </p14:nvContentPartPr>
              <p14:xfrm>
                <a:off x="6556306" y="425190"/>
                <a:ext cx="123840" cy="73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A16BDB1-25B0-0B91-A356-61759F32B8F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47306" y="416550"/>
                  <a:ext cx="1414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32D1209-CBD3-41C9-B31D-B1E6EE3BCE45}"/>
                    </a:ext>
                  </a:extLst>
                </p14:cNvPr>
                <p14:cNvContentPartPr/>
                <p14:nvPr/>
              </p14:nvContentPartPr>
              <p14:xfrm>
                <a:off x="6576466" y="581070"/>
                <a:ext cx="133560" cy="22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32D1209-CBD3-41C9-B31D-B1E6EE3BCE4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67466" y="572070"/>
                  <a:ext cx="1512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864F856-ECF1-66FE-B035-4CF06B0206A7}"/>
                    </a:ext>
                  </a:extLst>
                </p14:cNvPr>
                <p14:cNvContentPartPr/>
                <p14:nvPr/>
              </p14:nvContentPartPr>
              <p14:xfrm>
                <a:off x="6951226" y="329790"/>
                <a:ext cx="33840" cy="391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864F856-ECF1-66FE-B035-4CF06B0206A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42226" y="320790"/>
                  <a:ext cx="514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404A969-1A56-34B0-0027-9D1B9F1E0AFD}"/>
                    </a:ext>
                  </a:extLst>
                </p14:cNvPr>
                <p14:cNvContentPartPr/>
                <p14:nvPr/>
              </p14:nvContentPartPr>
              <p14:xfrm>
                <a:off x="6935386" y="311790"/>
                <a:ext cx="191160" cy="245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404A969-1A56-34B0-0027-9D1B9F1E0AF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26386" y="303150"/>
                  <a:ext cx="208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C1635C3-E38E-9798-C302-23B2BB8C994A}"/>
                    </a:ext>
                  </a:extLst>
                </p14:cNvPr>
                <p14:cNvContentPartPr/>
                <p14:nvPr/>
              </p14:nvContentPartPr>
              <p14:xfrm>
                <a:off x="7220866" y="526710"/>
                <a:ext cx="146520" cy="213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C1635C3-E38E-9798-C302-23B2BB8C994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12226" y="517710"/>
                  <a:ext cx="1641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13E8E23-9AB3-BFB3-0F3C-D0FF9F727B3A}"/>
                    </a:ext>
                  </a:extLst>
                </p14:cNvPr>
                <p14:cNvContentPartPr/>
                <p14:nvPr/>
              </p14:nvContentPartPr>
              <p14:xfrm>
                <a:off x="7488706" y="611310"/>
                <a:ext cx="142560" cy="145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13E8E23-9AB3-BFB3-0F3C-D0FF9F727B3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80066" y="602670"/>
                  <a:ext cx="160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C9B7241-AFEA-C384-E683-08CF70549F51}"/>
                    </a:ext>
                  </a:extLst>
                </p14:cNvPr>
                <p14:cNvContentPartPr/>
                <p14:nvPr/>
              </p14:nvContentPartPr>
              <p14:xfrm>
                <a:off x="7717306" y="562710"/>
                <a:ext cx="289440" cy="16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C9B7241-AFEA-C384-E683-08CF70549F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08306" y="553710"/>
                  <a:ext cx="3070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0A95F18-B835-3397-3C6B-F06E8A9D002A}"/>
                    </a:ext>
                  </a:extLst>
                </p14:cNvPr>
                <p14:cNvContentPartPr/>
                <p14:nvPr/>
              </p14:nvContentPartPr>
              <p14:xfrm>
                <a:off x="7809826" y="366150"/>
                <a:ext cx="79200" cy="351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0A95F18-B835-3397-3C6B-F06E8A9D002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00826" y="357150"/>
                  <a:ext cx="968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E2B92EA-201C-870F-306F-1EF896F13963}"/>
                    </a:ext>
                  </a:extLst>
                </p14:cNvPr>
                <p14:cNvContentPartPr/>
                <p14:nvPr/>
              </p14:nvContentPartPr>
              <p14:xfrm>
                <a:off x="8224546" y="385950"/>
                <a:ext cx="335160" cy="374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E2B92EA-201C-870F-306F-1EF896F139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15906" y="376950"/>
                  <a:ext cx="3528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EE1EF04-A3C2-4731-1FD1-08B7AB3BF3D5}"/>
                    </a:ext>
                  </a:extLst>
                </p14:cNvPr>
                <p14:cNvContentPartPr/>
                <p14:nvPr/>
              </p14:nvContentPartPr>
              <p14:xfrm>
                <a:off x="8664106" y="591150"/>
                <a:ext cx="28440" cy="128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EE1EF04-A3C2-4731-1FD1-08B7AB3BF3D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55466" y="582510"/>
                  <a:ext cx="46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7762FBC-39EF-B504-FFF1-AD1E8B86FA3E}"/>
                    </a:ext>
                  </a:extLst>
                </p14:cNvPr>
                <p14:cNvContentPartPr/>
                <p14:nvPr/>
              </p14:nvContentPartPr>
              <p14:xfrm>
                <a:off x="8648266" y="430230"/>
                <a:ext cx="6840" cy="24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7762FBC-39EF-B504-FFF1-AD1E8B86FA3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39626" y="421590"/>
                  <a:ext cx="24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F5EF5C2-D07F-1B6C-0249-11DEEC3F0229}"/>
                    </a:ext>
                  </a:extLst>
                </p14:cNvPr>
                <p14:cNvContentPartPr/>
                <p14:nvPr/>
              </p14:nvContentPartPr>
              <p14:xfrm>
                <a:off x="8643586" y="530670"/>
                <a:ext cx="121680" cy="222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F5EF5C2-D07F-1B6C-0249-11DEEC3F022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34586" y="522030"/>
                  <a:ext cx="1393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E0729B3-4786-32B6-2C6D-F5DEA8510BFD}"/>
                    </a:ext>
                  </a:extLst>
                </p14:cNvPr>
                <p14:cNvContentPartPr/>
                <p14:nvPr/>
              </p14:nvContentPartPr>
              <p14:xfrm>
                <a:off x="8768866" y="361110"/>
                <a:ext cx="302400" cy="353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E0729B3-4786-32B6-2C6D-F5DEA8510BF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760226" y="352110"/>
                  <a:ext cx="3200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3105CF9-1F5B-6259-170C-723B3DAD340B}"/>
                    </a:ext>
                  </a:extLst>
                </p14:cNvPr>
                <p14:cNvContentPartPr/>
                <p14:nvPr/>
              </p14:nvContentPartPr>
              <p14:xfrm>
                <a:off x="9212026" y="502590"/>
                <a:ext cx="293760" cy="39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3105CF9-1F5B-6259-170C-723B3DAD340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03386" y="493950"/>
                  <a:ext cx="311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ECFADDE-E1A5-E2F0-58B7-C2CE29508666}"/>
                    </a:ext>
                  </a:extLst>
                </p14:cNvPr>
                <p14:cNvContentPartPr/>
                <p14:nvPr/>
              </p14:nvContentPartPr>
              <p14:xfrm>
                <a:off x="9316786" y="353910"/>
                <a:ext cx="83520" cy="29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ECFADDE-E1A5-E2F0-58B7-C2CE2950866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08146" y="345270"/>
                  <a:ext cx="1011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E64EE09-6FB7-6481-0933-334FE76BD31A}"/>
                    </a:ext>
                  </a:extLst>
                </p14:cNvPr>
                <p14:cNvContentPartPr/>
                <p14:nvPr/>
              </p14:nvContentPartPr>
              <p14:xfrm>
                <a:off x="9669586" y="338790"/>
                <a:ext cx="245520" cy="340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E64EE09-6FB7-6481-0933-334FE76BD31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660586" y="330150"/>
                  <a:ext cx="2631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CD747C8-B2E4-562D-36BB-6F889CD9F8EF}"/>
                    </a:ext>
                  </a:extLst>
                </p14:cNvPr>
                <p14:cNvContentPartPr/>
                <p14:nvPr/>
              </p14:nvContentPartPr>
              <p14:xfrm>
                <a:off x="9973786" y="353910"/>
                <a:ext cx="187920" cy="316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CD747C8-B2E4-562D-36BB-6F889CD9F8E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65146" y="345270"/>
                  <a:ext cx="2055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0B92CB9-D188-2B54-A795-D7A8F36B3EF6}"/>
                    </a:ext>
                  </a:extLst>
                </p14:cNvPr>
                <p14:cNvContentPartPr/>
                <p14:nvPr/>
              </p14:nvContentPartPr>
              <p14:xfrm>
                <a:off x="10288426" y="198030"/>
                <a:ext cx="162360" cy="144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0B92CB9-D188-2B54-A795-D7A8F36B3EF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279426" y="189390"/>
                  <a:ext cx="1800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7BF05E0-869D-E586-892B-70D5F0E44EB1}"/>
                    </a:ext>
                  </a:extLst>
                </p14:cNvPr>
                <p14:cNvContentPartPr/>
                <p14:nvPr/>
              </p14:nvContentPartPr>
              <p14:xfrm>
                <a:off x="10413346" y="579990"/>
                <a:ext cx="329040" cy="37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7BF05E0-869D-E586-892B-70D5F0E44EB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404346" y="571350"/>
                  <a:ext cx="3466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67569C7-C6B2-BF7F-2A54-729ED1E31510}"/>
                    </a:ext>
                  </a:extLst>
                </p14:cNvPr>
                <p14:cNvContentPartPr/>
                <p14:nvPr/>
              </p14:nvContentPartPr>
              <p14:xfrm>
                <a:off x="10542586" y="430230"/>
                <a:ext cx="70560" cy="283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67569C7-C6B2-BF7F-2A54-729ED1E3151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533586" y="421590"/>
                  <a:ext cx="882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DB8310D-CCB2-8754-9066-41B11CF17E35}"/>
                    </a:ext>
                  </a:extLst>
                </p14:cNvPr>
                <p14:cNvContentPartPr/>
                <p14:nvPr/>
              </p14:nvContentPartPr>
              <p14:xfrm>
                <a:off x="10929226" y="317550"/>
                <a:ext cx="28440" cy="365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DB8310D-CCB2-8754-9066-41B11CF17E3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920586" y="308550"/>
                  <a:ext cx="460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89DC81B-6221-0765-CC82-18568714131C}"/>
                    </a:ext>
                  </a:extLst>
                </p14:cNvPr>
                <p14:cNvContentPartPr/>
                <p14:nvPr/>
              </p14:nvContentPartPr>
              <p14:xfrm>
                <a:off x="10816546" y="318990"/>
                <a:ext cx="195120" cy="208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89DC81B-6221-0765-CC82-18568714131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807906" y="309990"/>
                  <a:ext cx="2127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D82226E-9918-CDAE-A016-94CD10E4F42A}"/>
                    </a:ext>
                  </a:extLst>
                </p14:cNvPr>
                <p14:cNvContentPartPr/>
                <p14:nvPr/>
              </p14:nvContentPartPr>
              <p14:xfrm>
                <a:off x="11134786" y="683310"/>
                <a:ext cx="201960" cy="160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D82226E-9918-CDAE-A016-94CD10E4F42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126146" y="674670"/>
                  <a:ext cx="2196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19E2021-0CA7-95B6-9B13-8C0F76CC3705}"/>
                    </a:ext>
                  </a:extLst>
                </p14:cNvPr>
                <p14:cNvContentPartPr/>
                <p14:nvPr/>
              </p14:nvContentPartPr>
              <p14:xfrm>
                <a:off x="11167186" y="180750"/>
                <a:ext cx="44280" cy="227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19E2021-0CA7-95B6-9B13-8C0F76CC370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158186" y="172110"/>
                  <a:ext cx="619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E1005DE-11E4-EF0D-146F-F97CA5EA74F2}"/>
                    </a:ext>
                  </a:extLst>
                </p14:cNvPr>
                <p14:cNvContentPartPr/>
                <p14:nvPr/>
              </p14:nvContentPartPr>
              <p14:xfrm>
                <a:off x="11154946" y="168150"/>
                <a:ext cx="205200" cy="204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E1005DE-11E4-EF0D-146F-F97CA5EA74F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145946" y="159510"/>
                  <a:ext cx="222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BC7B595-62CF-2D51-7129-825AF8F8AE4C}"/>
                    </a:ext>
                  </a:extLst>
                </p14:cNvPr>
                <p14:cNvContentPartPr/>
                <p14:nvPr/>
              </p14:nvContentPartPr>
              <p14:xfrm>
                <a:off x="6737746" y="1378830"/>
                <a:ext cx="77760" cy="445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BC7B595-62CF-2D51-7129-825AF8F8AE4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29106" y="1369830"/>
                  <a:ext cx="9540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F3E726-01F2-80DB-4D77-15B407830580}"/>
                    </a:ext>
                  </a:extLst>
                </p14:cNvPr>
                <p14:cNvContentPartPr/>
                <p14:nvPr/>
              </p14:nvContentPartPr>
              <p14:xfrm>
                <a:off x="6793906" y="1229430"/>
                <a:ext cx="178560" cy="314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F3E726-01F2-80DB-4D77-15B40783058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785266" y="1220430"/>
                  <a:ext cx="1962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17B1A19-8A0B-32FD-54DE-8C13ACD177D0}"/>
                    </a:ext>
                  </a:extLst>
                </p14:cNvPr>
                <p14:cNvContentPartPr/>
                <p14:nvPr/>
              </p14:nvContentPartPr>
              <p14:xfrm>
                <a:off x="6987586" y="1595910"/>
                <a:ext cx="301320" cy="194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17B1A19-8A0B-32FD-54DE-8C13ACD177D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78586" y="1586910"/>
                  <a:ext cx="3189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EB93369-5354-25FD-88B3-41CD48148057}"/>
                    </a:ext>
                  </a:extLst>
                </p14:cNvPr>
                <p14:cNvContentPartPr/>
                <p14:nvPr/>
              </p14:nvContentPartPr>
              <p14:xfrm>
                <a:off x="7015666" y="1001190"/>
                <a:ext cx="17640" cy="309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EB93369-5354-25FD-88B3-41CD4814805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07026" y="992190"/>
                  <a:ext cx="352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3B2813C-3E12-B1C0-F765-3CF8CB678E7C}"/>
                    </a:ext>
                  </a:extLst>
                </p14:cNvPr>
                <p14:cNvContentPartPr/>
                <p14:nvPr/>
              </p14:nvContentPartPr>
              <p14:xfrm>
                <a:off x="6991546" y="1012710"/>
                <a:ext cx="200880" cy="327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3B2813C-3E12-B1C0-F765-3CF8CB678E7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982546" y="1004070"/>
                  <a:ext cx="2185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1811C35-CA1E-A652-048A-07E308D01B8C}"/>
                    </a:ext>
                  </a:extLst>
                </p14:cNvPr>
                <p14:cNvContentPartPr/>
                <p14:nvPr/>
              </p14:nvContentPartPr>
              <p14:xfrm>
                <a:off x="7636666" y="1318710"/>
                <a:ext cx="161640" cy="47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1811C35-CA1E-A652-048A-07E308D01B8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28026" y="1310070"/>
                  <a:ext cx="1792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AF50BC-072E-5EF2-598E-78D5AE773821}"/>
                    </a:ext>
                  </a:extLst>
                </p14:cNvPr>
                <p14:cNvContentPartPr/>
                <p14:nvPr/>
              </p14:nvContentPartPr>
              <p14:xfrm>
                <a:off x="7648546" y="1436430"/>
                <a:ext cx="263880" cy="29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AF50BC-072E-5EF2-598E-78D5AE77382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39546" y="1427790"/>
                  <a:ext cx="2815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6EF8143-278A-6D82-08AD-3BF96BD76789}"/>
                    </a:ext>
                  </a:extLst>
                </p14:cNvPr>
                <p14:cNvContentPartPr/>
                <p14:nvPr/>
              </p14:nvContentPartPr>
              <p14:xfrm>
                <a:off x="8107186" y="979230"/>
                <a:ext cx="412560" cy="321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6EF8143-278A-6D82-08AD-3BF96BD7678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98186" y="970230"/>
                  <a:ext cx="4302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B323E50-767A-3142-A088-12C8487BCCB7}"/>
                    </a:ext>
                  </a:extLst>
                </p14:cNvPr>
                <p14:cNvContentPartPr/>
                <p14:nvPr/>
              </p14:nvContentPartPr>
              <p14:xfrm>
                <a:off x="8494906" y="944310"/>
                <a:ext cx="40320" cy="137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B323E50-767A-3142-A088-12C8487BCCB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85906" y="935670"/>
                  <a:ext cx="579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FE6CF82-D3A0-ADC3-43E9-42FD0BE01520}"/>
                    </a:ext>
                  </a:extLst>
                </p14:cNvPr>
                <p14:cNvContentPartPr/>
                <p14:nvPr/>
              </p14:nvContentPartPr>
              <p14:xfrm>
                <a:off x="8515066" y="897510"/>
                <a:ext cx="154440" cy="140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FE6CF82-D3A0-ADC3-43E9-42FD0BE0152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06066" y="888510"/>
                  <a:ext cx="1720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79D1263-D4C1-03DA-9677-4D66AA982885}"/>
                    </a:ext>
                  </a:extLst>
                </p14:cNvPr>
                <p14:cNvContentPartPr/>
                <p14:nvPr/>
              </p14:nvContentPartPr>
              <p14:xfrm>
                <a:off x="8559346" y="996870"/>
                <a:ext cx="26640" cy="122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79D1263-D4C1-03DA-9677-4D66AA98288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550706" y="988230"/>
                  <a:ext cx="44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A69511B-0E65-0352-262E-02FE477FBF30}"/>
                    </a:ext>
                  </a:extLst>
                </p14:cNvPr>
                <p14:cNvContentPartPr/>
                <p14:nvPr/>
              </p14:nvContentPartPr>
              <p14:xfrm>
                <a:off x="7918906" y="1406190"/>
                <a:ext cx="1337040" cy="133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A69511B-0E65-0352-262E-02FE477FBF3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09906" y="1397190"/>
                  <a:ext cx="1354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20E080C-61D1-8635-D930-BB18962833EE}"/>
                    </a:ext>
                  </a:extLst>
                </p14:cNvPr>
                <p14:cNvContentPartPr/>
                <p14:nvPr/>
              </p14:nvContentPartPr>
              <p14:xfrm>
                <a:off x="8209066" y="1692030"/>
                <a:ext cx="12240" cy="289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20E080C-61D1-8635-D930-BB18962833E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00426" y="1683390"/>
                  <a:ext cx="298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CA8D53E-3AD1-7D2F-DD1E-7E69CB043171}"/>
                    </a:ext>
                  </a:extLst>
                </p14:cNvPr>
                <p14:cNvContentPartPr/>
                <p14:nvPr/>
              </p14:nvContentPartPr>
              <p14:xfrm>
                <a:off x="8354146" y="1823430"/>
                <a:ext cx="281520" cy="25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CA8D53E-3AD1-7D2F-DD1E-7E69CB04317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345146" y="1814790"/>
                  <a:ext cx="2991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E506DA8-E38B-CA9D-741E-C1689A00142E}"/>
                    </a:ext>
                  </a:extLst>
                </p14:cNvPr>
                <p14:cNvContentPartPr/>
                <p14:nvPr/>
              </p14:nvContentPartPr>
              <p14:xfrm>
                <a:off x="8418586" y="1676190"/>
                <a:ext cx="152280" cy="307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E506DA8-E38B-CA9D-741E-C1689A00142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409586" y="1667550"/>
                  <a:ext cx="1699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5F2ED33-DBCF-D852-2F4B-A9A25BB1224E}"/>
                    </a:ext>
                  </a:extLst>
                </p14:cNvPr>
                <p14:cNvContentPartPr/>
                <p14:nvPr/>
              </p14:nvContentPartPr>
              <p14:xfrm>
                <a:off x="8719546" y="1619670"/>
                <a:ext cx="231480" cy="300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5F2ED33-DBCF-D852-2F4B-A9A25BB1224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710906" y="1610670"/>
                  <a:ext cx="2491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888ED54-2627-CC81-E8E2-99266DC7967B}"/>
                    </a:ext>
                  </a:extLst>
                </p14:cNvPr>
                <p14:cNvContentPartPr/>
                <p14:nvPr/>
              </p14:nvContentPartPr>
              <p14:xfrm>
                <a:off x="8991346" y="1410870"/>
                <a:ext cx="277920" cy="464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888ED54-2627-CC81-E8E2-99266DC7967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982706" y="1402230"/>
                  <a:ext cx="29556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DEEBF33-B30B-2CD8-DD4F-9A0C6B0D8C6E}"/>
                    </a:ext>
                  </a:extLst>
                </p14:cNvPr>
                <p14:cNvContentPartPr/>
                <p14:nvPr/>
              </p14:nvContentPartPr>
              <p14:xfrm>
                <a:off x="9405706" y="1736670"/>
                <a:ext cx="66600" cy="187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DEEBF33-B30B-2CD8-DD4F-9A0C6B0D8C6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97066" y="1727670"/>
                  <a:ext cx="842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BEE80F6-A5BF-41CA-CBDE-A0E7DF3257F4}"/>
                    </a:ext>
                  </a:extLst>
                </p14:cNvPr>
                <p14:cNvContentPartPr/>
                <p14:nvPr/>
              </p14:nvContentPartPr>
              <p14:xfrm>
                <a:off x="9583186" y="1756110"/>
                <a:ext cx="49320" cy="250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BEE80F6-A5BF-41CA-CBDE-A0E7DF3257F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74546" y="1747470"/>
                  <a:ext cx="669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5185CF8-242B-F522-A555-E9E87DD3F779}"/>
                    </a:ext>
                  </a:extLst>
                </p14:cNvPr>
                <p14:cNvContentPartPr/>
                <p14:nvPr/>
              </p14:nvContentPartPr>
              <p14:xfrm>
                <a:off x="9595426" y="1712910"/>
                <a:ext cx="166680" cy="225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5185CF8-242B-F522-A555-E9E87DD3F77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86426" y="1704270"/>
                  <a:ext cx="1843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3611C0B-C45E-892F-998A-A3F415AC801E}"/>
                    </a:ext>
                  </a:extLst>
                </p14:cNvPr>
                <p14:cNvContentPartPr/>
                <p14:nvPr/>
              </p14:nvContentPartPr>
              <p14:xfrm>
                <a:off x="9770386" y="1089390"/>
                <a:ext cx="360000" cy="399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3611C0B-C45E-892F-998A-A3F415AC801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61746" y="1080750"/>
                  <a:ext cx="3776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126CB5A-D28D-8C53-215B-4C7A7D861E1C}"/>
                    </a:ext>
                  </a:extLst>
                </p14:cNvPr>
                <p14:cNvContentPartPr/>
                <p14:nvPr/>
              </p14:nvContentPartPr>
              <p14:xfrm>
                <a:off x="7269106" y="-6450"/>
                <a:ext cx="419040" cy="230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126CB5A-D28D-8C53-215B-4C7A7D861E1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260106" y="-15450"/>
                  <a:ext cx="4366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98EE359-B3F8-A1D4-6CEB-8793817FE05A}"/>
                    </a:ext>
                  </a:extLst>
                </p14:cNvPr>
                <p14:cNvContentPartPr/>
                <p14:nvPr/>
              </p14:nvContentPartPr>
              <p14:xfrm>
                <a:off x="8322466" y="-25857"/>
                <a:ext cx="476640" cy="259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98EE359-B3F8-A1D4-6CEB-8793817FE05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313466" y="-34857"/>
                  <a:ext cx="494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E8A56D0-ED37-6414-27DA-80B2DDE57404}"/>
                    </a:ext>
                  </a:extLst>
                </p14:cNvPr>
                <p14:cNvContentPartPr/>
                <p14:nvPr/>
              </p14:nvContentPartPr>
              <p14:xfrm>
                <a:off x="9583186" y="-78417"/>
                <a:ext cx="461880" cy="302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E8A56D0-ED37-6414-27DA-80B2DDE5740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74546" y="-87057"/>
                  <a:ext cx="4795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51C5AE9-F720-8910-DCA1-655CAE1EC4BB}"/>
                    </a:ext>
                  </a:extLst>
                </p14:cNvPr>
                <p14:cNvContentPartPr/>
                <p14:nvPr/>
              </p14:nvContentPartPr>
              <p14:xfrm>
                <a:off x="8833666" y="822663"/>
                <a:ext cx="515880" cy="200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51C5AE9-F720-8910-DCA1-655CAE1EC4B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824666" y="813663"/>
                  <a:ext cx="533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8AFB33E-D2A9-5D7C-3B50-591AEF958FF9}"/>
                    </a:ext>
                  </a:extLst>
                </p14:cNvPr>
                <p14:cNvContentPartPr/>
                <p14:nvPr/>
              </p14:nvContentPartPr>
              <p14:xfrm>
                <a:off x="9304906" y="1950903"/>
                <a:ext cx="869400" cy="403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8AFB33E-D2A9-5D7C-3B50-591AEF958FF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295906" y="1942263"/>
                  <a:ext cx="8870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388CE66-B453-A2EB-09E1-D8A79E8CDBE7}"/>
                    </a:ext>
                  </a:extLst>
                </p14:cNvPr>
                <p14:cNvContentPartPr/>
                <p14:nvPr/>
              </p14:nvContentPartPr>
              <p14:xfrm>
                <a:off x="8495626" y="909423"/>
                <a:ext cx="237960" cy="81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388CE66-B453-A2EB-09E1-D8A79E8CDBE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486626" y="900423"/>
                  <a:ext cx="255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87F8A63-8DDA-9C5B-93F8-4851497FAB07}"/>
                    </a:ext>
                  </a:extLst>
                </p14:cNvPr>
                <p14:cNvContentPartPr/>
                <p14:nvPr/>
              </p14:nvContentPartPr>
              <p14:xfrm>
                <a:off x="8647906" y="1219383"/>
                <a:ext cx="36720" cy="191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87F8A63-8DDA-9C5B-93F8-4851497FAB0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39266" y="1210383"/>
                  <a:ext cx="543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FAECC14-C92E-B760-1BD8-3FB64E134FFB}"/>
                    </a:ext>
                  </a:extLst>
                </p14:cNvPr>
                <p14:cNvContentPartPr/>
                <p14:nvPr/>
              </p14:nvContentPartPr>
              <p14:xfrm>
                <a:off x="8632066" y="1212183"/>
                <a:ext cx="63000" cy="92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FAECC14-C92E-B760-1BD8-3FB64E134FF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623066" y="1203543"/>
                  <a:ext cx="806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EE9648F-5502-7FB6-1E2A-FB0901772150}"/>
                    </a:ext>
                  </a:extLst>
                </p14:cNvPr>
                <p14:cNvContentPartPr/>
                <p14:nvPr/>
              </p14:nvContentPartPr>
              <p14:xfrm>
                <a:off x="8603986" y="1212183"/>
                <a:ext cx="231840" cy="586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EE9648F-5502-7FB6-1E2A-FB090177215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94986" y="1203543"/>
                  <a:ext cx="2494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580DE14-F534-D2FB-CE32-3CA29304C8A3}"/>
                    </a:ext>
                  </a:extLst>
                </p14:cNvPr>
                <p14:cNvContentPartPr/>
                <p14:nvPr/>
              </p14:nvContentPartPr>
              <p14:xfrm>
                <a:off x="768946" y="5114223"/>
                <a:ext cx="136440" cy="3700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580DE14-F534-D2FB-CE32-3CA29304C8A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9946" y="5105223"/>
                  <a:ext cx="15408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16F6E0B-899E-B094-8A0C-C3BDEE525A1A}"/>
                    </a:ext>
                  </a:extLst>
                </p14:cNvPr>
                <p14:cNvContentPartPr/>
                <p14:nvPr/>
              </p14:nvContentPartPr>
              <p14:xfrm>
                <a:off x="768586" y="5263263"/>
                <a:ext cx="255240" cy="117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16F6E0B-899E-B094-8A0C-C3BDEE525A1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9946" y="5254263"/>
                  <a:ext cx="2728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365591A-7C8B-EA8B-486D-03F7C1808106}"/>
                    </a:ext>
                  </a:extLst>
                </p14:cNvPr>
                <p14:cNvContentPartPr/>
                <p14:nvPr/>
              </p14:nvContentPartPr>
              <p14:xfrm>
                <a:off x="1260346" y="5142663"/>
                <a:ext cx="172800" cy="261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365591A-7C8B-EA8B-486D-03F7C180810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51706" y="5134023"/>
                  <a:ext cx="1904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4670672-488F-1886-9960-85B61CC28902}"/>
                    </a:ext>
                  </a:extLst>
                </p14:cNvPr>
                <p14:cNvContentPartPr/>
                <p14:nvPr/>
              </p14:nvContentPartPr>
              <p14:xfrm>
                <a:off x="1562386" y="5004423"/>
                <a:ext cx="348840" cy="2246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4670672-488F-1886-9960-85B61CC2890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553746" y="4995423"/>
                  <a:ext cx="366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2FCA460-9C9F-F4F1-FA2A-5758339E7FBD}"/>
                    </a:ext>
                  </a:extLst>
                </p14:cNvPr>
                <p14:cNvContentPartPr/>
                <p14:nvPr/>
              </p14:nvContentPartPr>
              <p14:xfrm>
                <a:off x="1990066" y="5079303"/>
                <a:ext cx="340920" cy="43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2FCA460-9C9F-F4F1-FA2A-5758339E7FB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981066" y="5070663"/>
                  <a:ext cx="3585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38894B4-01DC-EC72-2082-E885ECE67046}"/>
                    </a:ext>
                  </a:extLst>
                </p14:cNvPr>
                <p14:cNvContentPartPr/>
                <p14:nvPr/>
              </p14:nvContentPartPr>
              <p14:xfrm>
                <a:off x="2046586" y="4873383"/>
                <a:ext cx="126720" cy="367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38894B4-01DC-EC72-2082-E885ECE6704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37586" y="4864743"/>
                  <a:ext cx="1443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2EB9388-F448-9C2B-B325-6DFE4C38F05F}"/>
                    </a:ext>
                  </a:extLst>
                </p14:cNvPr>
                <p14:cNvContentPartPr/>
                <p14:nvPr/>
              </p14:nvContentPartPr>
              <p14:xfrm>
                <a:off x="2771986" y="4875183"/>
                <a:ext cx="84960" cy="115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2EB9388-F448-9C2B-B325-6DFE4C38F05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762986" y="4866543"/>
                  <a:ext cx="102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2F2AC83-B2B0-914D-801C-633C0B3C76BD}"/>
                    </a:ext>
                  </a:extLst>
                </p14:cNvPr>
                <p14:cNvContentPartPr/>
                <p14:nvPr/>
              </p14:nvContentPartPr>
              <p14:xfrm>
                <a:off x="5593306" y="1945863"/>
                <a:ext cx="137880" cy="1411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2F2AC83-B2B0-914D-801C-633C0B3C76B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584666" y="1936863"/>
                  <a:ext cx="1555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DD357D5-702B-2DA0-9A93-E140A3E20A58}"/>
                    </a:ext>
                  </a:extLst>
                </p14:cNvPr>
                <p14:cNvContentPartPr/>
                <p14:nvPr/>
              </p14:nvContentPartPr>
              <p14:xfrm>
                <a:off x="5943946" y="2116503"/>
                <a:ext cx="360" cy="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DD357D5-702B-2DA0-9A93-E140A3E20A5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34946" y="21078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F2DDB16-C8B5-8DC5-C78C-CCDADCB5DC99}"/>
                    </a:ext>
                  </a:extLst>
                </p14:cNvPr>
                <p14:cNvContentPartPr/>
                <p14:nvPr/>
              </p14:nvContentPartPr>
              <p14:xfrm>
                <a:off x="5963746" y="1899423"/>
                <a:ext cx="204120" cy="1717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F2DDB16-C8B5-8DC5-C78C-CCDADCB5DC9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955106" y="1890783"/>
                  <a:ext cx="2217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409FD67-5120-108A-26EB-2680B05BD141}"/>
                    </a:ext>
                  </a:extLst>
                </p14:cNvPr>
                <p14:cNvContentPartPr/>
                <p14:nvPr/>
              </p14:nvContentPartPr>
              <p14:xfrm>
                <a:off x="6239866" y="1852623"/>
                <a:ext cx="211680" cy="4006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409FD67-5120-108A-26EB-2680B05BD14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231226" y="1843623"/>
                  <a:ext cx="2293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DF1EDF2-1E5D-A682-F935-91A1471A63C5}"/>
                    </a:ext>
                  </a:extLst>
                </p14:cNvPr>
                <p14:cNvContentPartPr/>
                <p14:nvPr/>
              </p14:nvContentPartPr>
              <p14:xfrm>
                <a:off x="5677906" y="2316663"/>
                <a:ext cx="916560" cy="25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DF1EDF2-1E5D-A682-F935-91A1471A63C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669266" y="2308023"/>
                  <a:ext cx="9342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993ED9C-0A69-8403-A074-77FC2E9E41FB}"/>
                    </a:ext>
                  </a:extLst>
                </p14:cNvPr>
                <p14:cNvContentPartPr/>
                <p14:nvPr/>
              </p14:nvContentPartPr>
              <p14:xfrm>
                <a:off x="1699906" y="6039063"/>
                <a:ext cx="69840" cy="4798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993ED9C-0A69-8403-A074-77FC2E9E41F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690906" y="6030423"/>
                  <a:ext cx="8748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85BCBD8-1558-973C-0323-C38BB70EFFC9}"/>
                    </a:ext>
                  </a:extLst>
                </p14:cNvPr>
                <p14:cNvContentPartPr/>
                <p14:nvPr/>
              </p14:nvContentPartPr>
              <p14:xfrm>
                <a:off x="1417666" y="5886063"/>
                <a:ext cx="533520" cy="2257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85BCBD8-1558-973C-0323-C38BB70EFFC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409026" y="5877063"/>
                  <a:ext cx="5511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F09BCE5-9E9A-CFB3-1CFF-2D478C519DC2}"/>
                    </a:ext>
                  </a:extLst>
                </p14:cNvPr>
                <p14:cNvContentPartPr/>
                <p14:nvPr/>
              </p14:nvContentPartPr>
              <p14:xfrm>
                <a:off x="1925266" y="6163623"/>
                <a:ext cx="131760" cy="2865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F09BCE5-9E9A-CFB3-1CFF-2D478C519DC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916626" y="6154623"/>
                  <a:ext cx="1494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38BC1C1-4BBB-E45C-91BB-7DB02905B512}"/>
                    </a:ext>
                  </a:extLst>
                </p14:cNvPr>
                <p14:cNvContentPartPr/>
                <p14:nvPr/>
              </p14:nvContentPartPr>
              <p14:xfrm>
                <a:off x="2192386" y="6228063"/>
                <a:ext cx="448560" cy="2768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38BC1C1-4BBB-E45C-91BB-7DB02905B51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183386" y="6219423"/>
                  <a:ext cx="4662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66248F0-3397-B8BD-CB19-C87545567ACB}"/>
                    </a:ext>
                  </a:extLst>
                </p14:cNvPr>
                <p14:cNvContentPartPr/>
                <p14:nvPr/>
              </p14:nvContentPartPr>
              <p14:xfrm>
                <a:off x="2722666" y="6203583"/>
                <a:ext cx="360720" cy="2804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66248F0-3397-B8BD-CB19-C87545567AC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713666" y="6194943"/>
                  <a:ext cx="3783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668D142-043F-4B79-1355-7F2108C3E7AF}"/>
                    </a:ext>
                  </a:extLst>
                </p14:cNvPr>
                <p14:cNvContentPartPr/>
                <p14:nvPr/>
              </p14:nvContentPartPr>
              <p14:xfrm>
                <a:off x="3662626" y="3386583"/>
                <a:ext cx="34200" cy="495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668D142-043F-4B79-1355-7F2108C3E7A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653986" y="3377583"/>
                  <a:ext cx="5184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7F8F569-33D9-3C14-66C5-EF58563F3B6F}"/>
                    </a:ext>
                  </a:extLst>
                </p14:cNvPr>
                <p14:cNvContentPartPr/>
                <p14:nvPr/>
              </p14:nvContentPartPr>
              <p14:xfrm>
                <a:off x="3642466" y="3368943"/>
                <a:ext cx="201240" cy="249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7F8F569-33D9-3C14-66C5-EF58563F3B6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633826" y="3359943"/>
                  <a:ext cx="2188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9E70938-CDAD-88D3-1395-C129C5A2AB5C}"/>
                    </a:ext>
                  </a:extLst>
                </p14:cNvPr>
                <p14:cNvContentPartPr/>
                <p14:nvPr/>
              </p14:nvContentPartPr>
              <p14:xfrm>
                <a:off x="3871786" y="3603663"/>
                <a:ext cx="153360" cy="304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9E70938-CDAD-88D3-1395-C129C5A2AB5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863146" y="3594663"/>
                  <a:ext cx="1710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A698D64-1661-40DE-2438-8260FB0D60F4}"/>
                    </a:ext>
                  </a:extLst>
                </p14:cNvPr>
                <p14:cNvContentPartPr/>
                <p14:nvPr/>
              </p14:nvContentPartPr>
              <p14:xfrm>
                <a:off x="4125946" y="3717063"/>
                <a:ext cx="261720" cy="1148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A698D64-1661-40DE-2438-8260FB0D60F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117306" y="3708063"/>
                  <a:ext cx="2793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D81C669-EDE1-E68A-E88F-22BA087F9751}"/>
                    </a:ext>
                  </a:extLst>
                </p14:cNvPr>
                <p14:cNvContentPartPr/>
                <p14:nvPr/>
              </p14:nvContentPartPr>
              <p14:xfrm>
                <a:off x="4609786" y="3619143"/>
                <a:ext cx="276480" cy="54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D81C669-EDE1-E68A-E88F-22BA087F975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600786" y="3610503"/>
                  <a:ext cx="2941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A936F2F-1F6F-C663-7AA5-540A8AD6AA24}"/>
                    </a:ext>
                  </a:extLst>
                </p14:cNvPr>
                <p14:cNvContentPartPr/>
                <p14:nvPr/>
              </p14:nvContentPartPr>
              <p14:xfrm>
                <a:off x="4674226" y="3450663"/>
                <a:ext cx="78480" cy="350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A936F2F-1F6F-C663-7AA5-540A8AD6AA2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665586" y="3441663"/>
                  <a:ext cx="961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7801DDB-D3F4-C577-477D-0657F5D561AE}"/>
                    </a:ext>
                  </a:extLst>
                </p14:cNvPr>
                <p14:cNvContentPartPr/>
                <p14:nvPr/>
              </p14:nvContentPartPr>
              <p14:xfrm>
                <a:off x="5052946" y="3200463"/>
                <a:ext cx="438480" cy="431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7801DDB-D3F4-C577-477D-0657F5D561A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043946" y="3191823"/>
                  <a:ext cx="4561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A7ECEFC-FDAA-A334-5037-F76F3E7441AD}"/>
                    </a:ext>
                  </a:extLst>
                </p14:cNvPr>
                <p14:cNvContentPartPr/>
                <p14:nvPr/>
              </p14:nvContentPartPr>
              <p14:xfrm>
                <a:off x="5661706" y="3510783"/>
                <a:ext cx="477720" cy="45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A7ECEFC-FDAA-A334-5037-F76F3E7441A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652706" y="3502143"/>
                  <a:ext cx="495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8ADE274-90E5-3027-AE68-5A81F51FD879}"/>
                    </a:ext>
                  </a:extLst>
                </p14:cNvPr>
                <p14:cNvContentPartPr/>
                <p14:nvPr/>
              </p14:nvContentPartPr>
              <p14:xfrm>
                <a:off x="5790946" y="3358503"/>
                <a:ext cx="111240" cy="321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8ADE274-90E5-3027-AE68-5A81F51FD87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781946" y="3349503"/>
                  <a:ext cx="1288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617DD6A-D507-E614-74D8-5619C03FFB8D}"/>
                    </a:ext>
                  </a:extLst>
                </p14:cNvPr>
                <p14:cNvContentPartPr/>
                <p14:nvPr/>
              </p14:nvContentPartPr>
              <p14:xfrm>
                <a:off x="6368746" y="3143583"/>
                <a:ext cx="361440" cy="491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617DD6A-D507-E614-74D8-5619C03FFB8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359746" y="3134583"/>
                  <a:ext cx="37908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A2E989C-407E-FFAF-59EF-7863D0ADA7ED}"/>
                    </a:ext>
                  </a:extLst>
                </p14:cNvPr>
                <p14:cNvContentPartPr/>
                <p14:nvPr/>
              </p14:nvContentPartPr>
              <p14:xfrm>
                <a:off x="7019986" y="3422943"/>
                <a:ext cx="353520" cy="612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A2E989C-407E-FFAF-59EF-7863D0ADA7E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010986" y="3414303"/>
                  <a:ext cx="3711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344950A-DCA5-8D03-265B-0A94DDAB5F01}"/>
                    </a:ext>
                  </a:extLst>
                </p14:cNvPr>
                <p14:cNvContentPartPr/>
                <p14:nvPr/>
              </p14:nvContentPartPr>
              <p14:xfrm>
                <a:off x="7015666" y="3330423"/>
                <a:ext cx="158760" cy="208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344950A-DCA5-8D03-265B-0A94DDAB5F0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007026" y="3321423"/>
                  <a:ext cx="176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5493B62-40A9-87B9-3CC4-13C3FECAE3FA}"/>
                    </a:ext>
                  </a:extLst>
                </p14:cNvPr>
                <p14:cNvContentPartPr/>
                <p14:nvPr/>
              </p14:nvContentPartPr>
              <p14:xfrm>
                <a:off x="7801906" y="2970063"/>
                <a:ext cx="419040" cy="3934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5493B62-40A9-87B9-3CC4-13C3FECAE3F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792906" y="2961423"/>
                  <a:ext cx="4366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288C728-DBFF-878A-29A1-62D4ED5D0876}"/>
                    </a:ext>
                  </a:extLst>
                </p14:cNvPr>
                <p14:cNvContentPartPr/>
                <p14:nvPr/>
              </p14:nvContentPartPr>
              <p14:xfrm>
                <a:off x="8446666" y="3313863"/>
                <a:ext cx="82800" cy="347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288C728-DBFF-878A-29A1-62D4ED5D087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437666" y="3305223"/>
                  <a:ext cx="10044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84DAA5B-6A42-6442-D760-B91E0D7ABEDF}"/>
                    </a:ext>
                  </a:extLst>
                </p14:cNvPr>
                <p14:cNvContentPartPr/>
                <p14:nvPr/>
              </p14:nvContentPartPr>
              <p14:xfrm>
                <a:off x="8390146" y="3350223"/>
                <a:ext cx="174600" cy="925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84DAA5B-6A42-6442-D760-B91E0D7ABED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381146" y="3341583"/>
                  <a:ext cx="192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C639567-A272-2393-E495-50BF0B59FEB3}"/>
                    </a:ext>
                  </a:extLst>
                </p14:cNvPr>
                <p14:cNvContentPartPr/>
                <p14:nvPr/>
              </p14:nvContentPartPr>
              <p14:xfrm>
                <a:off x="9087106" y="3178863"/>
                <a:ext cx="176400" cy="11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C639567-A272-2393-E495-50BF0B59FEB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078466" y="3169863"/>
                  <a:ext cx="1940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B64F739-91B9-A340-0936-5BD8C1884762}"/>
                    </a:ext>
                  </a:extLst>
                </p14:cNvPr>
                <p14:cNvContentPartPr/>
                <p14:nvPr/>
              </p14:nvContentPartPr>
              <p14:xfrm>
                <a:off x="9002866" y="3000663"/>
                <a:ext cx="879120" cy="3862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B64F739-91B9-A340-0936-5BD8C188476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994226" y="2991663"/>
                  <a:ext cx="8967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06DDEF0-325C-AA35-404B-91159AE2CE9E}"/>
                    </a:ext>
                  </a:extLst>
                </p14:cNvPr>
                <p14:cNvContentPartPr/>
                <p14:nvPr/>
              </p14:nvContentPartPr>
              <p14:xfrm>
                <a:off x="3437986" y="4407543"/>
                <a:ext cx="123120" cy="561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06DDEF0-325C-AA35-404B-91159AE2CE9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429346" y="4398543"/>
                  <a:ext cx="14076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271F7E3-02DD-D514-1ADC-261F539E62B6}"/>
                    </a:ext>
                  </a:extLst>
                </p14:cNvPr>
                <p14:cNvContentPartPr/>
                <p14:nvPr/>
              </p14:nvContentPartPr>
              <p14:xfrm>
                <a:off x="3457426" y="4400703"/>
                <a:ext cx="210600" cy="313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271F7E3-02DD-D514-1ADC-261F539E62B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448426" y="4392063"/>
                  <a:ext cx="2282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4F5A502-DB63-AF07-E004-F9779F9D52A2}"/>
                    </a:ext>
                  </a:extLst>
                </p14:cNvPr>
                <p14:cNvContentPartPr/>
                <p14:nvPr/>
              </p14:nvContentPartPr>
              <p14:xfrm>
                <a:off x="3658666" y="4700943"/>
                <a:ext cx="190440" cy="2739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4F5A502-DB63-AF07-E004-F9779F9D52A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649666" y="4691943"/>
                  <a:ext cx="2080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453703E-B6CD-1914-8ADE-D28E8500BACC}"/>
                    </a:ext>
                  </a:extLst>
                </p14:cNvPr>
                <p14:cNvContentPartPr/>
                <p14:nvPr/>
              </p14:nvContentPartPr>
              <p14:xfrm>
                <a:off x="3988066" y="4788783"/>
                <a:ext cx="168120" cy="1605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453703E-B6CD-1914-8ADE-D28E8500BAC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979426" y="4779783"/>
                  <a:ext cx="1857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1EE961C-011E-D6D7-A594-4D312CAE512F}"/>
                    </a:ext>
                  </a:extLst>
                </p14:cNvPr>
                <p14:cNvContentPartPr/>
                <p14:nvPr/>
              </p14:nvContentPartPr>
              <p14:xfrm>
                <a:off x="4271026" y="4731543"/>
                <a:ext cx="321840" cy="493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1EE961C-011E-D6D7-A594-4D312CAE512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262026" y="4722903"/>
                  <a:ext cx="339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B578360-1284-C1C9-9905-14740FE3E7BC}"/>
                    </a:ext>
                  </a:extLst>
                </p14:cNvPr>
                <p14:cNvContentPartPr/>
                <p14:nvPr/>
              </p14:nvContentPartPr>
              <p14:xfrm>
                <a:off x="4364266" y="4572063"/>
                <a:ext cx="140040" cy="3758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B578360-1284-C1C9-9905-14740FE3E7B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355266" y="4563423"/>
                  <a:ext cx="1576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D74C67A-D6FD-E8D9-CC3B-7CAE200A11FE}"/>
                    </a:ext>
                  </a:extLst>
                </p14:cNvPr>
                <p14:cNvContentPartPr/>
                <p14:nvPr/>
              </p14:nvContentPartPr>
              <p14:xfrm>
                <a:off x="4758826" y="4448223"/>
                <a:ext cx="473400" cy="498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D74C67A-D6FD-E8D9-CC3B-7CAE200A11F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749826" y="4439583"/>
                  <a:ext cx="491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AD06EA5-25B6-0065-D91D-02B23EADEF47}"/>
                    </a:ext>
                  </a:extLst>
                </p14:cNvPr>
                <p14:cNvContentPartPr/>
                <p14:nvPr/>
              </p14:nvContentPartPr>
              <p14:xfrm>
                <a:off x="5403586" y="4254543"/>
                <a:ext cx="149760" cy="4539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AD06EA5-25B6-0065-D91D-02B23EADEF47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394586" y="4245543"/>
                  <a:ext cx="16740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9FFDC70-3F08-9A23-275B-1B4C323BC91A}"/>
                    </a:ext>
                  </a:extLst>
                </p14:cNvPr>
                <p14:cNvContentPartPr/>
                <p14:nvPr/>
              </p14:nvContentPartPr>
              <p14:xfrm>
                <a:off x="5685826" y="4270743"/>
                <a:ext cx="74160" cy="3470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9FFDC70-3F08-9A23-275B-1B4C323BC91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677186" y="4262103"/>
                  <a:ext cx="918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185BF53-9439-AABC-C99C-80A806DD27BE}"/>
                    </a:ext>
                  </a:extLst>
                </p14:cNvPr>
                <p14:cNvContentPartPr/>
                <p14:nvPr/>
              </p14:nvContentPartPr>
              <p14:xfrm>
                <a:off x="5959786" y="4583943"/>
                <a:ext cx="360" cy="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185BF53-9439-AABC-C99C-80A806DD27B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50786" y="45749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6E05D43-DC61-3B19-8638-A4D2B69FDC0B}"/>
                    </a:ext>
                  </a:extLst>
                </p14:cNvPr>
                <p14:cNvContentPartPr/>
                <p14:nvPr/>
              </p14:nvContentPartPr>
              <p14:xfrm>
                <a:off x="6121066" y="4129983"/>
                <a:ext cx="382320" cy="607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6E05D43-DC61-3B19-8638-A4D2B69FDC0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112426" y="4121343"/>
                  <a:ext cx="39996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DB7737C-58DF-8F7A-1EC6-FB4472879013}"/>
                    </a:ext>
                  </a:extLst>
                </p14:cNvPr>
                <p14:cNvContentPartPr/>
                <p14:nvPr/>
              </p14:nvContentPartPr>
              <p14:xfrm>
                <a:off x="6645226" y="4480983"/>
                <a:ext cx="311040" cy="42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DB7737C-58DF-8F7A-1EC6-FB447287901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636226" y="4472343"/>
                  <a:ext cx="3286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2D2766B-34D2-56DC-09A0-F6D2FFEEC6FD}"/>
                    </a:ext>
                  </a:extLst>
                </p14:cNvPr>
                <p14:cNvContentPartPr/>
                <p14:nvPr/>
              </p14:nvContentPartPr>
              <p14:xfrm>
                <a:off x="6729826" y="4246623"/>
                <a:ext cx="91080" cy="5025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2D2766B-34D2-56DC-09A0-F6D2FFEEC6F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721186" y="4237623"/>
                  <a:ext cx="1087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A27608F-CDD8-114F-095A-6FF0A094877F}"/>
                    </a:ext>
                  </a:extLst>
                </p14:cNvPr>
                <p14:cNvContentPartPr/>
                <p14:nvPr/>
              </p14:nvContentPartPr>
              <p14:xfrm>
                <a:off x="7179826" y="4173903"/>
                <a:ext cx="328320" cy="4050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A27608F-CDD8-114F-095A-6FF0A094877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170826" y="4165263"/>
                  <a:ext cx="3459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AB43531-F441-D22D-A00F-74C4C6EFB518}"/>
                    </a:ext>
                  </a:extLst>
                </p14:cNvPr>
                <p14:cNvContentPartPr/>
                <p14:nvPr/>
              </p14:nvContentPartPr>
              <p14:xfrm>
                <a:off x="7630186" y="4077783"/>
                <a:ext cx="224640" cy="4384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AB43531-F441-D22D-A00F-74C4C6EFB51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621186" y="4068783"/>
                  <a:ext cx="2422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2515C3A-C695-D117-4DC6-FEC5DDFFDD80}"/>
                    </a:ext>
                  </a:extLst>
                </p14:cNvPr>
                <p14:cNvContentPartPr/>
                <p14:nvPr/>
              </p14:nvContentPartPr>
              <p14:xfrm>
                <a:off x="8035186" y="4057623"/>
                <a:ext cx="6120" cy="4251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2515C3A-C695-D117-4DC6-FEC5DDFFDD8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026546" y="4048623"/>
                  <a:ext cx="237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4F497C3-D11B-9C09-107D-9B208E6E4220}"/>
                    </a:ext>
                  </a:extLst>
                </p14:cNvPr>
                <p14:cNvContentPartPr/>
                <p14:nvPr/>
              </p14:nvContentPartPr>
              <p14:xfrm>
                <a:off x="8232826" y="4358943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4F497C3-D11B-9C09-107D-9B208E6E42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23826" y="43499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65F419B-00C6-6F9B-CCBA-5CCC190B9E3E}"/>
                    </a:ext>
                  </a:extLst>
                </p14:cNvPr>
                <p14:cNvContentPartPr/>
                <p14:nvPr/>
              </p14:nvContentPartPr>
              <p14:xfrm>
                <a:off x="8309506" y="4069503"/>
                <a:ext cx="86040" cy="296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65F419B-00C6-6F9B-CCBA-5CCC190B9E3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300866" y="4060863"/>
                  <a:ext cx="1036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7ADF4BC-67A2-527F-0299-C7141DA1B5AC}"/>
                    </a:ext>
                  </a:extLst>
                </p14:cNvPr>
                <p14:cNvContentPartPr/>
                <p14:nvPr/>
              </p14:nvContentPartPr>
              <p14:xfrm>
                <a:off x="8462506" y="3961143"/>
                <a:ext cx="199440" cy="521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7ADF4BC-67A2-527F-0299-C7141DA1B5A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453866" y="3952143"/>
                  <a:ext cx="21708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5B67CA1-3F2D-72F7-B25E-69DC46463F85}"/>
                    </a:ext>
                  </a:extLst>
                </p14:cNvPr>
                <p14:cNvContentPartPr/>
                <p14:nvPr/>
              </p14:nvContentPartPr>
              <p14:xfrm>
                <a:off x="8667706" y="3812463"/>
                <a:ext cx="232560" cy="178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5B67CA1-3F2D-72F7-B25E-69DC46463F8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658706" y="3803463"/>
                  <a:ext cx="2502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2399A7B-1160-0DDD-06B5-94897BBCC729}"/>
                    </a:ext>
                  </a:extLst>
                </p14:cNvPr>
                <p14:cNvContentPartPr/>
                <p14:nvPr/>
              </p14:nvContentPartPr>
              <p14:xfrm>
                <a:off x="8974426" y="4307823"/>
                <a:ext cx="268560" cy="27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2399A7B-1160-0DDD-06B5-94897BBCC729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965786" y="4299183"/>
                  <a:ext cx="2862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956D15A-3CEE-2707-2D51-48FCA068DBE5}"/>
                    </a:ext>
                  </a:extLst>
                </p14:cNvPr>
                <p14:cNvContentPartPr/>
                <p14:nvPr/>
              </p14:nvContentPartPr>
              <p14:xfrm>
                <a:off x="9043186" y="4150143"/>
                <a:ext cx="92880" cy="3538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956D15A-3CEE-2707-2D51-48FCA068DBE5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034546" y="4141503"/>
                  <a:ext cx="1105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82EF224-7F95-FC83-93C2-C4601B2453B0}"/>
                    </a:ext>
                  </a:extLst>
                </p14:cNvPr>
                <p14:cNvContentPartPr/>
                <p14:nvPr/>
              </p14:nvContentPartPr>
              <p14:xfrm>
                <a:off x="9631786" y="3831183"/>
                <a:ext cx="411480" cy="379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82EF224-7F95-FC83-93C2-C4601B2453B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623146" y="3822183"/>
                  <a:ext cx="4291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EECC7DE-6EE4-B5E7-E409-C6321F44AB03}"/>
                    </a:ext>
                  </a:extLst>
                </p14:cNvPr>
                <p14:cNvContentPartPr/>
                <p14:nvPr/>
              </p14:nvContentPartPr>
              <p14:xfrm>
                <a:off x="10248106" y="4085703"/>
                <a:ext cx="35640" cy="3762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EECC7DE-6EE4-B5E7-E409-C6321F44AB03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239106" y="4076703"/>
                  <a:ext cx="532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2CB568C-5D4B-154C-03D0-A3AEF5641179}"/>
                    </a:ext>
                  </a:extLst>
                </p14:cNvPr>
                <p14:cNvContentPartPr/>
                <p14:nvPr/>
              </p14:nvContentPartPr>
              <p14:xfrm>
                <a:off x="10191946" y="4028823"/>
                <a:ext cx="144720" cy="1562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2CB568C-5D4B-154C-03D0-A3AEF564117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182946" y="4020183"/>
                  <a:ext cx="162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BC3FBAD-DCF1-5398-B09D-2100187BE360}"/>
                    </a:ext>
                  </a:extLst>
                </p14:cNvPr>
                <p14:cNvContentPartPr/>
                <p14:nvPr/>
              </p14:nvContentPartPr>
              <p14:xfrm>
                <a:off x="10490026" y="3734343"/>
                <a:ext cx="177840" cy="38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BC3FBAD-DCF1-5398-B09D-2100187BE36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481026" y="3725343"/>
                  <a:ext cx="195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0E7F926-6DA4-4957-A925-70DF0E54BA99}"/>
                    </a:ext>
                  </a:extLst>
                </p14:cNvPr>
                <p14:cNvContentPartPr/>
                <p14:nvPr/>
              </p14:nvContentPartPr>
              <p14:xfrm>
                <a:off x="10425586" y="3896343"/>
                <a:ext cx="175680" cy="892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0E7F926-6DA4-4957-A925-70DF0E54BA9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416586" y="3887703"/>
                  <a:ext cx="1933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156AB4E-29D2-209F-E4BB-00A523D1022E}"/>
                    </a:ext>
                  </a:extLst>
                </p14:cNvPr>
                <p14:cNvContentPartPr/>
                <p14:nvPr/>
              </p14:nvContentPartPr>
              <p14:xfrm>
                <a:off x="10735546" y="3623823"/>
                <a:ext cx="56520" cy="4287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156AB4E-29D2-209F-E4BB-00A523D1022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726906" y="3614823"/>
                  <a:ext cx="7416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ECCEA4C-5F0A-7834-76C3-E542BF501289}"/>
                    </a:ext>
                  </a:extLst>
                </p14:cNvPr>
                <p14:cNvContentPartPr/>
                <p14:nvPr/>
              </p14:nvContentPartPr>
              <p14:xfrm>
                <a:off x="11032186" y="4069503"/>
                <a:ext cx="14760" cy="90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ECCEA4C-5F0A-7834-76C3-E542BF501289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023186" y="4060863"/>
                  <a:ext cx="324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109848E-E20A-27FE-B540-0A5EF0141715}"/>
                    </a:ext>
                  </a:extLst>
                </p14:cNvPr>
                <p14:cNvContentPartPr/>
                <p14:nvPr/>
              </p14:nvContentPartPr>
              <p14:xfrm>
                <a:off x="11095546" y="3758823"/>
                <a:ext cx="208440" cy="2379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109848E-E20A-27FE-B540-0A5EF0141715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086546" y="3749823"/>
                  <a:ext cx="2260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21D6511-1EB2-CE96-3021-9C88330BC37B}"/>
                    </a:ext>
                  </a:extLst>
                </p14:cNvPr>
                <p14:cNvContentPartPr/>
                <p14:nvPr/>
              </p14:nvContentPartPr>
              <p14:xfrm>
                <a:off x="11312266" y="3735423"/>
                <a:ext cx="258120" cy="237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21D6511-1EB2-CE96-3021-9C88330BC37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303266" y="3726783"/>
                  <a:ext cx="2757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4877994-9BF5-AFC1-C3EE-4BE3505A6A29}"/>
                    </a:ext>
                  </a:extLst>
                </p14:cNvPr>
                <p14:cNvContentPartPr/>
                <p14:nvPr/>
              </p14:nvContentPartPr>
              <p14:xfrm>
                <a:off x="11665426" y="3647583"/>
                <a:ext cx="203400" cy="405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4877994-9BF5-AFC1-C3EE-4BE3505A6A2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656786" y="3638943"/>
                  <a:ext cx="2210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D23002F-8F2C-D00C-6CBD-C6502E94C950}"/>
                    </a:ext>
                  </a:extLst>
                </p14:cNvPr>
                <p14:cNvContentPartPr/>
                <p14:nvPr/>
              </p14:nvContentPartPr>
              <p14:xfrm>
                <a:off x="4081306" y="5421303"/>
                <a:ext cx="523440" cy="4204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D23002F-8F2C-D00C-6CBD-C6502E94C95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072306" y="5412663"/>
                  <a:ext cx="54108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189EDB8-CAC6-663B-98B2-86A3E8463042}"/>
                    </a:ext>
                  </a:extLst>
                </p14:cNvPr>
                <p14:cNvContentPartPr/>
                <p14:nvPr/>
              </p14:nvContentPartPr>
              <p14:xfrm>
                <a:off x="4614106" y="5572503"/>
                <a:ext cx="113040" cy="366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189EDB8-CAC6-663B-98B2-86A3E846304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605106" y="5563863"/>
                  <a:ext cx="1306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7A8C65C-7E0F-18CF-A113-2257360163B9}"/>
                    </a:ext>
                  </a:extLst>
                </p14:cNvPr>
                <p14:cNvContentPartPr/>
                <p14:nvPr/>
              </p14:nvContentPartPr>
              <p14:xfrm>
                <a:off x="4666306" y="5617143"/>
                <a:ext cx="79920" cy="1674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7A8C65C-7E0F-18CF-A113-2257360163B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657666" y="5608143"/>
                  <a:ext cx="97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D389BF8-F661-DEA2-A301-744D7DF2254E}"/>
                    </a:ext>
                  </a:extLst>
                </p14:cNvPr>
                <p14:cNvContentPartPr/>
                <p14:nvPr/>
              </p14:nvContentPartPr>
              <p14:xfrm>
                <a:off x="5102986" y="5303583"/>
                <a:ext cx="164160" cy="4147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D389BF8-F661-DEA2-A301-744D7DF2254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093986" y="5294583"/>
                  <a:ext cx="18180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F55B8DB-B2DA-776B-7E7B-BFFFF62B721D}"/>
                    </a:ext>
                  </a:extLst>
                </p14:cNvPr>
                <p14:cNvContentPartPr/>
                <p14:nvPr/>
              </p14:nvContentPartPr>
              <p14:xfrm>
                <a:off x="5443906" y="5392143"/>
                <a:ext cx="185400" cy="1980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F55B8DB-B2DA-776B-7E7B-BFFFF62B721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434906" y="5383143"/>
                  <a:ext cx="203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04578E1-6008-E31B-0ED6-6504F1EFEBD4}"/>
                    </a:ext>
                  </a:extLst>
                </p14:cNvPr>
                <p14:cNvContentPartPr/>
                <p14:nvPr/>
              </p14:nvContentPartPr>
              <p14:xfrm>
                <a:off x="5899306" y="5512383"/>
                <a:ext cx="2520" cy="43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04578E1-6008-E31B-0ED6-6504F1EFEBD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890666" y="5503743"/>
                  <a:ext cx="201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5AD9F22-C39B-123C-3DB7-36C7FED0B3DE}"/>
                    </a:ext>
                  </a:extLst>
                </p14:cNvPr>
                <p14:cNvContentPartPr/>
                <p14:nvPr/>
              </p14:nvContentPartPr>
              <p14:xfrm>
                <a:off x="6036466" y="5303583"/>
                <a:ext cx="69120" cy="308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5AD9F22-C39B-123C-3DB7-36C7FED0B3D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027466" y="5294583"/>
                  <a:ext cx="867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D21283F-264D-B51B-2C8E-25C194807A58}"/>
                    </a:ext>
                  </a:extLst>
                </p14:cNvPr>
                <p14:cNvContentPartPr/>
                <p14:nvPr/>
              </p14:nvContentPartPr>
              <p14:xfrm>
                <a:off x="6185866" y="5179023"/>
                <a:ext cx="180360" cy="4482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D21283F-264D-B51B-2C8E-25C194807A5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176866" y="5170383"/>
                  <a:ext cx="19800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068C234-B03C-2409-6692-0DA8D682487B}"/>
                    </a:ext>
                  </a:extLst>
                </p14:cNvPr>
                <p14:cNvContentPartPr/>
                <p14:nvPr/>
              </p14:nvContentPartPr>
              <p14:xfrm>
                <a:off x="6733786" y="5335983"/>
                <a:ext cx="349200" cy="378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068C234-B03C-2409-6692-0DA8D682487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724786" y="5326983"/>
                  <a:ext cx="3668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C6733D8-C33E-3F29-EED5-F6FD2F9B1D2C}"/>
                    </a:ext>
                  </a:extLst>
                </p14:cNvPr>
                <p14:cNvContentPartPr/>
                <p14:nvPr/>
              </p14:nvContentPartPr>
              <p14:xfrm>
                <a:off x="6838546" y="5508423"/>
                <a:ext cx="283320" cy="388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C6733D8-C33E-3F29-EED5-F6FD2F9B1D2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829546" y="5499783"/>
                  <a:ext cx="300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09C3263-794C-8AD0-746E-5EB358B0BDBF}"/>
                    </a:ext>
                  </a:extLst>
                </p14:cNvPr>
                <p14:cNvContentPartPr/>
                <p14:nvPr/>
              </p14:nvContentPartPr>
              <p14:xfrm>
                <a:off x="7350466" y="5202783"/>
                <a:ext cx="245880" cy="2196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09C3263-794C-8AD0-746E-5EB358B0BDB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341826" y="5194143"/>
                  <a:ext cx="2635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1A3AF02-84F5-9FE1-EFB7-AE24791C503F}"/>
                    </a:ext>
                  </a:extLst>
                </p14:cNvPr>
                <p14:cNvContentPartPr/>
                <p14:nvPr/>
              </p14:nvContentPartPr>
              <p14:xfrm>
                <a:off x="7779946" y="5419863"/>
                <a:ext cx="5760" cy="3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1A3AF02-84F5-9FE1-EFB7-AE24791C50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71306" y="5411223"/>
                  <a:ext cx="23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8A4A15B-DEAA-2937-146D-41FC33A0E648}"/>
                    </a:ext>
                  </a:extLst>
                </p14:cNvPr>
                <p14:cNvContentPartPr/>
                <p14:nvPr/>
              </p14:nvContentPartPr>
              <p14:xfrm>
                <a:off x="7875706" y="5189463"/>
                <a:ext cx="265320" cy="2606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8A4A15B-DEAA-2937-146D-41FC33A0E64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866706" y="5180823"/>
                  <a:ext cx="2829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AB445EE-5B46-3AF5-57EE-0F7A0F726D90}"/>
                    </a:ext>
                  </a:extLst>
                </p14:cNvPr>
                <p14:cNvContentPartPr/>
                <p14:nvPr/>
              </p14:nvContentPartPr>
              <p14:xfrm>
                <a:off x="8279626" y="5114583"/>
                <a:ext cx="226800" cy="4370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AB445EE-5B46-3AF5-57EE-0F7A0F726D9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270986" y="5105583"/>
                  <a:ext cx="2444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444C27F-D8D9-A193-201E-F22FD6279733}"/>
                    </a:ext>
                  </a:extLst>
                </p14:cNvPr>
                <p14:cNvContentPartPr/>
                <p14:nvPr/>
              </p14:nvContentPartPr>
              <p14:xfrm>
                <a:off x="9026986" y="5053023"/>
                <a:ext cx="185040" cy="504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444C27F-D8D9-A193-201E-F22FD627973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017986" y="5044023"/>
                  <a:ext cx="202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C1400E1-6E8C-3030-928B-EC2AF5631E4F}"/>
                    </a:ext>
                  </a:extLst>
                </p14:cNvPr>
                <p14:cNvContentPartPr/>
                <p14:nvPr/>
              </p14:nvContentPartPr>
              <p14:xfrm>
                <a:off x="8930506" y="5211423"/>
                <a:ext cx="254160" cy="82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C1400E1-6E8C-3030-928B-EC2AF5631E4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921506" y="5202423"/>
                  <a:ext cx="271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254E587-2176-978A-5013-F9EBA20466FE}"/>
                    </a:ext>
                  </a:extLst>
                </p14:cNvPr>
                <p14:cNvContentPartPr/>
                <p14:nvPr/>
              </p14:nvContentPartPr>
              <p14:xfrm>
                <a:off x="9055426" y="4861503"/>
                <a:ext cx="268920" cy="7614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254E587-2176-978A-5013-F9EBA20466F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046426" y="4852503"/>
                  <a:ext cx="286560" cy="7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B2D6204-74A1-9E4C-8E61-2FF7E0ECF38B}"/>
                    </a:ext>
                  </a:extLst>
                </p14:cNvPr>
                <p14:cNvContentPartPr/>
                <p14:nvPr/>
              </p14:nvContentPartPr>
              <p14:xfrm>
                <a:off x="9456466" y="5009103"/>
                <a:ext cx="421200" cy="4010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B2D6204-74A1-9E4C-8E61-2FF7E0ECF38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447466" y="5000103"/>
                  <a:ext cx="4388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D8E5C46-3C47-1500-17A1-5A2B117B2685}"/>
                    </a:ext>
                  </a:extLst>
                </p14:cNvPr>
                <p14:cNvContentPartPr/>
                <p14:nvPr/>
              </p14:nvContentPartPr>
              <p14:xfrm>
                <a:off x="9982426" y="5251023"/>
                <a:ext cx="123120" cy="362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D8E5C46-3C47-1500-17A1-5A2B117B268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973426" y="5242383"/>
                  <a:ext cx="1407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D673CC1-F1CD-0720-A55F-193895F7ABAE}"/>
                    </a:ext>
                  </a:extLst>
                </p14:cNvPr>
                <p14:cNvContentPartPr/>
                <p14:nvPr/>
              </p14:nvContentPartPr>
              <p14:xfrm>
                <a:off x="9933826" y="5228703"/>
                <a:ext cx="264600" cy="2552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D673CC1-F1CD-0720-A55F-193895F7ABA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924826" y="5219703"/>
                  <a:ext cx="2822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97316E5-23C4-2532-29F8-C42EA57167F0}"/>
                    </a:ext>
                  </a:extLst>
                </p14:cNvPr>
                <p14:cNvContentPartPr/>
                <p14:nvPr/>
              </p14:nvContentPartPr>
              <p14:xfrm>
                <a:off x="10365106" y="5099823"/>
                <a:ext cx="235440" cy="1638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97316E5-23C4-2532-29F8-C42EA57167F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356106" y="5090823"/>
                  <a:ext cx="253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8EDBE24-2D32-7CEE-6E7B-F4D5BEA2D7C2}"/>
                    </a:ext>
                  </a:extLst>
                </p14:cNvPr>
                <p14:cNvContentPartPr/>
                <p14:nvPr/>
              </p14:nvContentPartPr>
              <p14:xfrm>
                <a:off x="10627186" y="4957623"/>
                <a:ext cx="271800" cy="2080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8EDBE24-2D32-7CEE-6E7B-F4D5BEA2D7C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618186" y="4948983"/>
                  <a:ext cx="2894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34DF4E2-E0F4-F699-FD2B-F09FEE3B231A}"/>
                    </a:ext>
                  </a:extLst>
                </p14:cNvPr>
                <p14:cNvContentPartPr/>
                <p14:nvPr/>
              </p14:nvContentPartPr>
              <p14:xfrm>
                <a:off x="10961626" y="5078583"/>
                <a:ext cx="360" cy="3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34DF4E2-E0F4-F699-FD2B-F09FEE3B231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952986" y="50695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790083A-B45E-32BC-5B63-E777D43DE058}"/>
                    </a:ext>
                  </a:extLst>
                </p14:cNvPr>
                <p14:cNvContentPartPr/>
                <p14:nvPr/>
              </p14:nvContentPartPr>
              <p14:xfrm>
                <a:off x="11173306" y="4792023"/>
                <a:ext cx="266760" cy="4557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790083A-B45E-32BC-5B63-E777D43DE05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1164666" y="4783023"/>
                  <a:ext cx="2844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C21BF9E-6F80-4E27-F20F-0B7A60E4CEDF}"/>
                    </a:ext>
                  </a:extLst>
                </p14:cNvPr>
                <p14:cNvContentPartPr/>
                <p14:nvPr/>
              </p14:nvContentPartPr>
              <p14:xfrm>
                <a:off x="11031466" y="5086503"/>
                <a:ext cx="2880" cy="108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C21BF9E-6F80-4E27-F20F-0B7A60E4CEDF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022826" y="5077503"/>
                  <a:ext cx="205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ACB59C6-6F82-1956-29F5-72913BDB0DD7}"/>
                    </a:ext>
                  </a:extLst>
                </p14:cNvPr>
                <p14:cNvContentPartPr/>
                <p14:nvPr/>
              </p14:nvContentPartPr>
              <p14:xfrm>
                <a:off x="9889546" y="5439663"/>
                <a:ext cx="1843920" cy="1004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ACB59C6-6F82-1956-29F5-72913BDB0DD7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880906" y="5430663"/>
                  <a:ext cx="1861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8514C45-34B9-BC9D-D6D7-E0AF609FB8DC}"/>
                    </a:ext>
                  </a:extLst>
                </p14:cNvPr>
                <p14:cNvContentPartPr/>
                <p14:nvPr/>
              </p14:nvContentPartPr>
              <p14:xfrm>
                <a:off x="3441946" y="6127623"/>
                <a:ext cx="144360" cy="3596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8514C45-34B9-BC9D-D6D7-E0AF609FB8D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433306" y="6118623"/>
                  <a:ext cx="1620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C570764-AB85-46BE-C12D-AC0201D58DD8}"/>
                    </a:ext>
                  </a:extLst>
                </p14:cNvPr>
                <p14:cNvContentPartPr/>
                <p14:nvPr/>
              </p14:nvContentPartPr>
              <p14:xfrm>
                <a:off x="3666586" y="6234903"/>
                <a:ext cx="518400" cy="2422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C570764-AB85-46BE-C12D-AC0201D58DD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657586" y="6226263"/>
                  <a:ext cx="5360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637974E-F609-603C-9DC2-06E69392FC3E}"/>
                    </a:ext>
                  </a:extLst>
                </p14:cNvPr>
                <p14:cNvContentPartPr/>
                <p14:nvPr/>
              </p14:nvContentPartPr>
              <p14:xfrm>
                <a:off x="4214866" y="6043383"/>
                <a:ext cx="479520" cy="4197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637974E-F609-603C-9DC2-06E69392FC3E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206226" y="6034743"/>
                  <a:ext cx="49716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6D53059-DC44-C1E4-977A-C37A2329D4E2}"/>
                    </a:ext>
                  </a:extLst>
                </p14:cNvPr>
                <p14:cNvContentPartPr/>
                <p14:nvPr/>
              </p14:nvContentPartPr>
              <p14:xfrm>
                <a:off x="4500706" y="6234183"/>
                <a:ext cx="260640" cy="626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6D53059-DC44-C1E4-977A-C37A2329D4E2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492066" y="6225183"/>
                  <a:ext cx="2782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F4325C9-02B6-74A0-6754-500D251F7AF9}"/>
                    </a:ext>
                  </a:extLst>
                </p14:cNvPr>
                <p14:cNvContentPartPr/>
                <p14:nvPr/>
              </p14:nvContentPartPr>
              <p14:xfrm>
                <a:off x="4916146" y="6191703"/>
                <a:ext cx="258120" cy="2142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F4325C9-02B6-74A0-6754-500D251F7AF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907506" y="6182703"/>
                  <a:ext cx="2757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BDE7F10-C56F-56FB-8045-CDECF771FF1B}"/>
                    </a:ext>
                  </a:extLst>
                </p14:cNvPr>
                <p14:cNvContentPartPr/>
                <p14:nvPr/>
              </p14:nvContentPartPr>
              <p14:xfrm>
                <a:off x="5242306" y="5988663"/>
                <a:ext cx="498240" cy="4611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BDE7F10-C56F-56FB-8045-CDECF771FF1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233666" y="5980023"/>
                  <a:ext cx="51588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E28F6F4-17AF-D424-4EEB-99EF203D4CCE}"/>
                    </a:ext>
                  </a:extLst>
                </p14:cNvPr>
                <p14:cNvContentPartPr/>
                <p14:nvPr/>
              </p14:nvContentPartPr>
              <p14:xfrm>
                <a:off x="5544706" y="6170463"/>
                <a:ext cx="250920" cy="1062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E28F6F4-17AF-D424-4EEB-99EF203D4CCE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535706" y="6161463"/>
                  <a:ext cx="2685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09872B37-5F2F-CA02-B5FF-EAB0007B0E58}"/>
                    </a:ext>
                  </a:extLst>
                </p14:cNvPr>
                <p14:cNvContentPartPr/>
                <p14:nvPr/>
              </p14:nvContentPartPr>
              <p14:xfrm>
                <a:off x="6080746" y="6059223"/>
                <a:ext cx="18360" cy="3297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09872B37-5F2F-CA02-B5FF-EAB0007B0E5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072106" y="6050223"/>
                  <a:ext cx="360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3B344A55-8F91-8239-CB37-4F4D737803D5}"/>
                    </a:ext>
                  </a:extLst>
                </p14:cNvPr>
                <p14:cNvContentPartPr/>
                <p14:nvPr/>
              </p14:nvContentPartPr>
              <p14:xfrm>
                <a:off x="6478906" y="5934663"/>
                <a:ext cx="11880" cy="5047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3B344A55-8F91-8239-CB37-4F4D737803D5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470266" y="5926023"/>
                  <a:ext cx="295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1B2AD02-E73A-935A-3271-49BAD7A41B36}"/>
                    </a:ext>
                  </a:extLst>
                </p14:cNvPr>
                <p14:cNvContentPartPr/>
                <p14:nvPr/>
              </p14:nvContentPartPr>
              <p14:xfrm>
                <a:off x="6693826" y="6271983"/>
                <a:ext cx="7920" cy="234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1B2AD02-E73A-935A-3271-49BAD7A41B36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684826" y="6263343"/>
                  <a:ext cx="255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ECB2429-B652-63FF-4E54-AD93ED8199A9}"/>
                    </a:ext>
                  </a:extLst>
                </p14:cNvPr>
                <p14:cNvContentPartPr/>
                <p14:nvPr/>
              </p14:nvContentPartPr>
              <p14:xfrm>
                <a:off x="6816586" y="6037263"/>
                <a:ext cx="306720" cy="2624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FECB2429-B652-63FF-4E54-AD93ED8199A9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807946" y="6028623"/>
                  <a:ext cx="3243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0E394650-2F38-B369-B758-1BFC97132AC1}"/>
                    </a:ext>
                  </a:extLst>
                </p14:cNvPr>
                <p14:cNvContentPartPr/>
                <p14:nvPr/>
              </p14:nvContentPartPr>
              <p14:xfrm>
                <a:off x="7172986" y="6010983"/>
                <a:ext cx="369000" cy="3056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0E394650-2F38-B369-B758-1BFC97132AC1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7164346" y="6002343"/>
                  <a:ext cx="3866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EE4CE60-F5AD-E00C-DC8B-604F134D3597}"/>
                    </a:ext>
                  </a:extLst>
                </p14:cNvPr>
                <p14:cNvContentPartPr/>
                <p14:nvPr/>
              </p14:nvContentPartPr>
              <p14:xfrm>
                <a:off x="7533706" y="5854383"/>
                <a:ext cx="304200" cy="5371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EE4CE60-F5AD-E00C-DC8B-604F134D3597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7525066" y="5845383"/>
                  <a:ext cx="3218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733A9E2-F622-4CCB-4A8E-00165F34B8F2}"/>
                    </a:ext>
                  </a:extLst>
                </p14:cNvPr>
                <p14:cNvContentPartPr/>
                <p14:nvPr/>
              </p14:nvContentPartPr>
              <p14:xfrm>
                <a:off x="7959226" y="6209343"/>
                <a:ext cx="226080" cy="72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733A9E2-F622-4CCB-4A8E-00165F34B8F2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0226" y="6200343"/>
                  <a:ext cx="2437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95229A7-CCCF-87D4-ABF4-88BF39F90C8C}"/>
                    </a:ext>
                  </a:extLst>
                </p14:cNvPr>
                <p14:cNvContentPartPr/>
                <p14:nvPr/>
              </p14:nvContentPartPr>
              <p14:xfrm>
                <a:off x="7995226" y="6006663"/>
                <a:ext cx="161280" cy="4539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95229A7-CCCF-87D4-ABF4-88BF39F90C8C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986226" y="5998023"/>
                  <a:ext cx="17892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763A4A31-46D4-3C4C-3778-06FFE7180ADC}"/>
                    </a:ext>
                  </a:extLst>
                </p14:cNvPr>
                <p14:cNvContentPartPr/>
                <p14:nvPr/>
              </p14:nvContentPartPr>
              <p14:xfrm>
                <a:off x="8460706" y="5886063"/>
                <a:ext cx="132120" cy="3722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763A4A31-46D4-3C4C-3778-06FFE7180ADC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452066" y="5877063"/>
                  <a:ext cx="1497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7DF28D8-7C2F-A219-BB48-C714F0570181}"/>
                    </a:ext>
                  </a:extLst>
                </p14:cNvPr>
                <p14:cNvContentPartPr/>
                <p14:nvPr/>
              </p14:nvContentPartPr>
              <p14:xfrm>
                <a:off x="8723146" y="5806143"/>
                <a:ext cx="153000" cy="4755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7DF28D8-7C2F-A219-BB48-C714F0570181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714506" y="5797143"/>
                  <a:ext cx="17064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3261B44-F55A-CF8A-54F4-2B48EBC1787A}"/>
                    </a:ext>
                  </a:extLst>
                </p14:cNvPr>
                <p14:cNvContentPartPr/>
                <p14:nvPr/>
              </p14:nvContentPartPr>
              <p14:xfrm>
                <a:off x="9114826" y="6003063"/>
                <a:ext cx="186480" cy="2696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3261B44-F55A-CF8A-54F4-2B48EBC1787A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105826" y="5994063"/>
                  <a:ext cx="2041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93A93AED-CA39-7B0B-110D-97301C49F56F}"/>
                    </a:ext>
                  </a:extLst>
                </p14:cNvPr>
                <p14:cNvContentPartPr/>
                <p14:nvPr/>
              </p14:nvContentPartPr>
              <p14:xfrm>
                <a:off x="9035266" y="5829903"/>
                <a:ext cx="290520" cy="3902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93A93AED-CA39-7B0B-110D-97301C49F56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026626" y="5821263"/>
                  <a:ext cx="3081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0B5538B-4068-0EFD-38C3-98FAAD00A658}"/>
                    </a:ext>
                  </a:extLst>
                </p14:cNvPr>
                <p14:cNvContentPartPr/>
                <p14:nvPr/>
              </p14:nvContentPartPr>
              <p14:xfrm>
                <a:off x="9510826" y="5897223"/>
                <a:ext cx="486360" cy="6987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0B5538B-4068-0EFD-38C3-98FAAD00A658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9501826" y="5888223"/>
                  <a:ext cx="50400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4D9E3C8-3DAD-C0FE-A44B-98EA4D981780}"/>
                    </a:ext>
                  </a:extLst>
                </p14:cNvPr>
                <p14:cNvContentPartPr/>
                <p14:nvPr/>
              </p14:nvContentPartPr>
              <p14:xfrm>
                <a:off x="9986026" y="6041583"/>
                <a:ext cx="214560" cy="1450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4D9E3C8-3DAD-C0FE-A44B-98EA4D981780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9977386" y="6032943"/>
                  <a:ext cx="232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E6CE1EE-DEC4-CBA3-6BCA-40EAE34C80E5}"/>
                    </a:ext>
                  </a:extLst>
                </p14:cNvPr>
                <p14:cNvContentPartPr/>
                <p14:nvPr/>
              </p14:nvContentPartPr>
              <p14:xfrm>
                <a:off x="10328746" y="6135543"/>
                <a:ext cx="360" cy="3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E6CE1EE-DEC4-CBA3-6BCA-40EAE34C80E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319746" y="61265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4CBA266-D1DC-3F26-C1FB-40B837F46531}"/>
                    </a:ext>
                  </a:extLst>
                </p14:cNvPr>
                <p14:cNvContentPartPr/>
                <p14:nvPr/>
              </p14:nvContentPartPr>
              <p14:xfrm>
                <a:off x="10292386" y="5981823"/>
                <a:ext cx="231840" cy="1796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4CBA266-D1DC-3F26-C1FB-40B837F4653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283746" y="5972823"/>
                  <a:ext cx="2494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D382EFA-DDAF-4495-0D35-9C685D7D2CE0}"/>
                    </a:ext>
                  </a:extLst>
                </p14:cNvPr>
                <p14:cNvContentPartPr/>
                <p14:nvPr/>
              </p14:nvContentPartPr>
              <p14:xfrm>
                <a:off x="10562026" y="5814063"/>
                <a:ext cx="198360" cy="4500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D382EFA-DDAF-4495-0D35-9C685D7D2CE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553026" y="5805063"/>
                  <a:ext cx="21600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12216B7-B1A1-8B79-F347-EF37E96CE59D}"/>
                    </a:ext>
                  </a:extLst>
                </p14:cNvPr>
                <p14:cNvContentPartPr/>
                <p14:nvPr/>
              </p14:nvContentPartPr>
              <p14:xfrm>
                <a:off x="10800346" y="5958423"/>
                <a:ext cx="113040" cy="154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12216B7-B1A1-8B79-F347-EF37E96CE59D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791346" y="5949783"/>
                  <a:ext cx="130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0E9E077-F0EF-6DD7-54ED-1104EF950F6C}"/>
                    </a:ext>
                  </a:extLst>
                </p14:cNvPr>
                <p14:cNvContentPartPr/>
                <p14:nvPr/>
              </p14:nvContentPartPr>
              <p14:xfrm>
                <a:off x="10848946" y="6116103"/>
                <a:ext cx="151920" cy="345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0E9E077-F0EF-6DD7-54ED-1104EF950F6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839946" y="6107103"/>
                  <a:ext cx="169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74CB723-6A06-259D-996B-DC4157F7A7B5}"/>
                    </a:ext>
                  </a:extLst>
                </p14:cNvPr>
                <p14:cNvContentPartPr/>
                <p14:nvPr/>
              </p14:nvContentPartPr>
              <p14:xfrm>
                <a:off x="11045506" y="5697423"/>
                <a:ext cx="89280" cy="3096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74CB723-6A06-259D-996B-DC4157F7A7B5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036506" y="5688783"/>
                  <a:ext cx="106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AFB751E7-21B7-F8E7-4AF9-1CE84B29D056}"/>
                    </a:ext>
                  </a:extLst>
                </p14:cNvPr>
                <p14:cNvContentPartPr/>
                <p14:nvPr/>
              </p14:nvContentPartPr>
              <p14:xfrm>
                <a:off x="11284186" y="6034743"/>
                <a:ext cx="8280" cy="3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AFB751E7-21B7-F8E7-4AF9-1CE84B29D056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275186" y="6026103"/>
                  <a:ext cx="25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999F171C-D2A8-C428-CDC7-9EDDBA4ED63B}"/>
                    </a:ext>
                  </a:extLst>
                </p14:cNvPr>
                <p14:cNvContentPartPr/>
                <p14:nvPr/>
              </p14:nvContentPartPr>
              <p14:xfrm>
                <a:off x="11319466" y="5737743"/>
                <a:ext cx="156600" cy="2419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999F171C-D2A8-C428-CDC7-9EDDBA4ED63B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310466" y="5728743"/>
                  <a:ext cx="1742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72A30560-F91B-B94E-2CA7-A92E661A45C3}"/>
                    </a:ext>
                  </a:extLst>
                </p14:cNvPr>
                <p14:cNvContentPartPr/>
                <p14:nvPr/>
              </p14:nvContentPartPr>
              <p14:xfrm>
                <a:off x="11598106" y="5632983"/>
                <a:ext cx="169560" cy="3848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72A30560-F91B-B94E-2CA7-A92E661A45C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589466" y="5623983"/>
                  <a:ext cx="1872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EEE2404C-52E2-403F-9BF3-7E0F937D57EE}"/>
                    </a:ext>
                  </a:extLst>
                </p14:cNvPr>
                <p14:cNvContentPartPr/>
                <p14:nvPr/>
              </p14:nvContentPartPr>
              <p14:xfrm>
                <a:off x="11869906" y="5637303"/>
                <a:ext cx="149040" cy="3402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EEE2404C-52E2-403F-9BF3-7E0F937D57EE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1860906" y="5628303"/>
                  <a:ext cx="1666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46E9F173-F1C1-4950-9668-70C47706775E}"/>
                    </a:ext>
                  </a:extLst>
                </p14:cNvPr>
                <p14:cNvContentPartPr/>
                <p14:nvPr/>
              </p14:nvContentPartPr>
              <p14:xfrm>
                <a:off x="11793946" y="5589063"/>
                <a:ext cx="203760" cy="3736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46E9F173-F1C1-4950-9668-70C47706775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1784946" y="5580063"/>
                  <a:ext cx="2214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1FD616C-4E26-B0B8-E50A-F47CB4B846CA}"/>
                    </a:ext>
                  </a:extLst>
                </p14:cNvPr>
                <p14:cNvContentPartPr/>
                <p14:nvPr/>
              </p14:nvContentPartPr>
              <p14:xfrm>
                <a:off x="2570026" y="1546263"/>
                <a:ext cx="166320" cy="5014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1FD616C-4E26-B0B8-E50A-F47CB4B846C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561026" y="1537623"/>
                  <a:ext cx="1839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045A208-8219-590A-165B-A545975B3B26}"/>
                    </a:ext>
                  </a:extLst>
                </p14:cNvPr>
                <p14:cNvContentPartPr/>
                <p14:nvPr/>
              </p14:nvContentPartPr>
              <p14:xfrm>
                <a:off x="2813746" y="2052063"/>
                <a:ext cx="164880" cy="4503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045A208-8219-590A-165B-A545975B3B26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804746" y="2043423"/>
                  <a:ext cx="18252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E9BF593B-81B1-AB31-88AD-56C29A090D1D}"/>
                    </a:ext>
                  </a:extLst>
                </p14:cNvPr>
                <p14:cNvContentPartPr/>
                <p14:nvPr/>
              </p14:nvContentPartPr>
              <p14:xfrm>
                <a:off x="2852626" y="2178063"/>
                <a:ext cx="262080" cy="1555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E9BF593B-81B1-AB31-88AD-56C29A090D1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843986" y="2169423"/>
                  <a:ext cx="2797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18165282-4D63-8265-E466-9E0BC5EB9720}"/>
                    </a:ext>
                  </a:extLst>
                </p14:cNvPr>
                <p14:cNvContentPartPr/>
                <p14:nvPr/>
              </p14:nvContentPartPr>
              <p14:xfrm>
                <a:off x="2883226" y="2178063"/>
                <a:ext cx="214200" cy="3193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18165282-4D63-8265-E466-9E0BC5EB9720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874226" y="2169423"/>
                  <a:ext cx="2318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6CD48B81-AC36-7FA1-9DAA-7A4D435657E9}"/>
                    </a:ext>
                  </a:extLst>
                </p14:cNvPr>
                <p14:cNvContentPartPr/>
                <p14:nvPr/>
              </p14:nvContentPartPr>
              <p14:xfrm>
                <a:off x="3234586" y="2313783"/>
                <a:ext cx="21240" cy="1875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6CD48B81-AC36-7FA1-9DAA-7A4D435657E9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225946" y="2304783"/>
                  <a:ext cx="388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B42ACB65-F5C9-2EA0-CE4D-8CB0EA39E7B7}"/>
                    </a:ext>
                  </a:extLst>
                </p14:cNvPr>
                <p14:cNvContentPartPr/>
                <p14:nvPr/>
              </p14:nvContentPartPr>
              <p14:xfrm>
                <a:off x="3407386" y="2289303"/>
                <a:ext cx="26280" cy="3520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B42ACB65-F5C9-2EA0-CE4D-8CB0EA39E7B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398386" y="2280663"/>
                  <a:ext cx="439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B067D127-AAF2-A3A1-3E12-65A149BE5ACD}"/>
                    </a:ext>
                  </a:extLst>
                </p14:cNvPr>
                <p14:cNvContentPartPr/>
                <p14:nvPr/>
              </p14:nvContentPartPr>
              <p14:xfrm>
                <a:off x="3360586" y="2321343"/>
                <a:ext cx="122040" cy="1717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B067D127-AAF2-A3A1-3E12-65A149BE5ACD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3351586" y="2312343"/>
                  <a:ext cx="139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E396BC6-3364-AAF4-30AA-6F27840561F7}"/>
                    </a:ext>
                  </a:extLst>
                </p14:cNvPr>
                <p14:cNvContentPartPr/>
                <p14:nvPr/>
              </p14:nvContentPartPr>
              <p14:xfrm>
                <a:off x="3666586" y="2174463"/>
                <a:ext cx="147240" cy="752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E396BC6-3364-AAF4-30AA-6F27840561F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657586" y="2165463"/>
                  <a:ext cx="1648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E12EE0F5-FB39-69DD-88CA-370D12D510DB}"/>
                    </a:ext>
                  </a:extLst>
                </p14:cNvPr>
                <p14:cNvContentPartPr/>
                <p14:nvPr/>
              </p14:nvContentPartPr>
              <p14:xfrm>
                <a:off x="3662626" y="2330343"/>
                <a:ext cx="123840" cy="435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E12EE0F5-FB39-69DD-88CA-370D12D510D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653986" y="2321343"/>
                  <a:ext cx="1414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8DE5E426-264A-F143-50AC-0A3B400791CA}"/>
                    </a:ext>
                  </a:extLst>
                </p14:cNvPr>
                <p14:cNvContentPartPr/>
                <p14:nvPr/>
              </p14:nvContentPartPr>
              <p14:xfrm>
                <a:off x="3916426" y="2099583"/>
                <a:ext cx="180360" cy="4284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8DE5E426-264A-F143-50AC-0A3B400791CA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907426" y="2090583"/>
                  <a:ext cx="19800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215BC841-CC98-0558-2203-A42C0B6DE30B}"/>
                    </a:ext>
                  </a:extLst>
                </p14:cNvPr>
                <p14:cNvContentPartPr/>
                <p14:nvPr/>
              </p14:nvContentPartPr>
              <p14:xfrm>
                <a:off x="4193626" y="2264823"/>
                <a:ext cx="129960" cy="2653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215BC841-CC98-0558-2203-A42C0B6DE30B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184986" y="2256183"/>
                  <a:ext cx="1476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EFD42841-CA2A-E672-D9FA-771EDD04FE90}"/>
                    </a:ext>
                  </a:extLst>
                </p14:cNvPr>
                <p14:cNvContentPartPr/>
                <p14:nvPr/>
              </p14:nvContentPartPr>
              <p14:xfrm>
                <a:off x="4374706" y="2322063"/>
                <a:ext cx="201600" cy="1900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EFD42841-CA2A-E672-D9FA-771EDD04FE90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366066" y="2313423"/>
                  <a:ext cx="219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9448ACFC-E8BA-A3EB-453A-76600054461A}"/>
                    </a:ext>
                  </a:extLst>
                </p14:cNvPr>
                <p14:cNvContentPartPr/>
                <p14:nvPr/>
              </p14:nvContentPartPr>
              <p14:xfrm>
                <a:off x="4664866" y="2301543"/>
                <a:ext cx="107640" cy="2379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9448ACFC-E8BA-A3EB-453A-76600054461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656226" y="2292543"/>
                  <a:ext cx="1252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813BF17A-B0D1-1AE3-B251-6887AD5FA6C8}"/>
                    </a:ext>
                  </a:extLst>
                </p14:cNvPr>
                <p14:cNvContentPartPr/>
                <p14:nvPr/>
              </p14:nvContentPartPr>
              <p14:xfrm>
                <a:off x="4960426" y="2405943"/>
                <a:ext cx="360" cy="68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813BF17A-B0D1-1AE3-B251-6887AD5FA6C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51426" y="2396943"/>
                  <a:ext cx="18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30BC345-E42F-90C3-B332-CCAE0E60145F}"/>
                    </a:ext>
                  </a:extLst>
                </p14:cNvPr>
                <p14:cNvContentPartPr/>
                <p14:nvPr/>
              </p14:nvContentPartPr>
              <p14:xfrm>
                <a:off x="1961266" y="2912463"/>
                <a:ext cx="708480" cy="2419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30BC345-E42F-90C3-B332-CCAE0E60145F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952266" y="2903463"/>
                  <a:ext cx="7261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48430B2D-DB60-26A2-74C1-B31C339AA8D3}"/>
                    </a:ext>
                  </a:extLst>
                </p14:cNvPr>
                <p14:cNvContentPartPr/>
                <p14:nvPr/>
              </p14:nvContentPartPr>
              <p14:xfrm>
                <a:off x="10578586" y="1312623"/>
                <a:ext cx="53280" cy="5630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48430B2D-DB60-26A2-74C1-B31C339AA8D3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0569586" y="1303983"/>
                  <a:ext cx="7092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EA9754E1-C96B-9252-4A45-EC54577F540E}"/>
                    </a:ext>
                  </a:extLst>
                </p14:cNvPr>
                <p14:cNvContentPartPr/>
                <p14:nvPr/>
              </p14:nvContentPartPr>
              <p14:xfrm>
                <a:off x="10518106" y="1374903"/>
                <a:ext cx="379800" cy="3661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EA9754E1-C96B-9252-4A45-EC54577F540E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0509106" y="1365903"/>
                  <a:ext cx="3974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90761E9-1D1A-AAC0-EA51-F0B590F09451}"/>
                    </a:ext>
                  </a:extLst>
                </p14:cNvPr>
                <p14:cNvContentPartPr/>
                <p14:nvPr/>
              </p14:nvContentPartPr>
              <p14:xfrm>
                <a:off x="11010586" y="1471743"/>
                <a:ext cx="228960" cy="3801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90761E9-1D1A-AAC0-EA51-F0B590F09451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1001586" y="1462743"/>
                  <a:ext cx="2466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17CFD09B-799D-3C5E-3C1F-D903AEEA70FF}"/>
                    </a:ext>
                  </a:extLst>
                </p14:cNvPr>
                <p14:cNvContentPartPr/>
                <p14:nvPr/>
              </p14:nvContentPartPr>
              <p14:xfrm>
                <a:off x="11293186" y="1351143"/>
                <a:ext cx="129960" cy="2991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17CFD09B-799D-3C5E-3C1F-D903AEEA70FF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1284546" y="1342503"/>
                  <a:ext cx="1476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020EA40-B3C7-F24F-5AB5-71F3D7F4F76E}"/>
                    </a:ext>
                  </a:extLst>
                </p14:cNvPr>
                <p14:cNvContentPartPr/>
                <p14:nvPr/>
              </p14:nvContentPartPr>
              <p14:xfrm>
                <a:off x="11593066" y="973863"/>
                <a:ext cx="279360" cy="5670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020EA40-B3C7-F24F-5AB5-71F3D7F4F76E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1584066" y="964863"/>
                  <a:ext cx="29700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71B467C8-2C1B-9B30-31DD-56EEC970BCAA}"/>
                    </a:ext>
                  </a:extLst>
                </p14:cNvPr>
                <p14:cNvContentPartPr/>
                <p14:nvPr/>
              </p14:nvContentPartPr>
              <p14:xfrm>
                <a:off x="10566706" y="1886103"/>
                <a:ext cx="960120" cy="4161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71B467C8-2C1B-9B30-31DD-56EEC970BCAA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0558066" y="1877463"/>
                  <a:ext cx="9777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E418EFD3-208B-7C02-82F5-7058CF7C799F}"/>
                    </a:ext>
                  </a:extLst>
                </p14:cNvPr>
                <p14:cNvContentPartPr/>
                <p14:nvPr/>
              </p14:nvContentPartPr>
              <p14:xfrm>
                <a:off x="11537626" y="1891503"/>
                <a:ext cx="110880" cy="2440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E418EFD3-208B-7C02-82F5-7058CF7C799F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1528986" y="1882863"/>
                  <a:ext cx="128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B4C16152-FF83-13B1-FFE2-B90FF80232DD}"/>
                    </a:ext>
                  </a:extLst>
                </p14:cNvPr>
                <p14:cNvContentPartPr/>
                <p14:nvPr/>
              </p14:nvContentPartPr>
              <p14:xfrm>
                <a:off x="10852546" y="2393703"/>
                <a:ext cx="54000" cy="4838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B4C16152-FF83-13B1-FFE2-B90FF80232DD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0843906" y="2384703"/>
                  <a:ext cx="716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8445E39B-46EC-3C77-BE0B-D92DDD01302C}"/>
                    </a:ext>
                  </a:extLst>
                </p14:cNvPr>
                <p14:cNvContentPartPr/>
                <p14:nvPr/>
              </p14:nvContentPartPr>
              <p14:xfrm>
                <a:off x="10792426" y="2688903"/>
                <a:ext cx="132120" cy="385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8445E39B-46EC-3C77-BE0B-D92DDD01302C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0783426" y="2680263"/>
                  <a:ext cx="1497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D8398B56-0BEA-3A36-5F1D-3EA2BFF8C2CE}"/>
                    </a:ext>
                  </a:extLst>
                </p14:cNvPr>
                <p14:cNvContentPartPr/>
                <p14:nvPr/>
              </p14:nvContentPartPr>
              <p14:xfrm>
                <a:off x="11022826" y="2535183"/>
                <a:ext cx="111960" cy="4276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D8398B56-0BEA-3A36-5F1D-3EA2BFF8C2CE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1014186" y="2526543"/>
                  <a:ext cx="12960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9B07B660-CA5F-AC08-E336-36CDB9F8719D}"/>
                    </a:ext>
                  </a:extLst>
                </p14:cNvPr>
                <p14:cNvContentPartPr/>
                <p14:nvPr/>
              </p14:nvContentPartPr>
              <p14:xfrm>
                <a:off x="11300026" y="2277783"/>
                <a:ext cx="240120" cy="5400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9B07B660-CA5F-AC08-E336-36CDB9F8719D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1291026" y="2269143"/>
                  <a:ext cx="25776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4975723B-7005-087D-36F5-072F7D0DDACE}"/>
                    </a:ext>
                  </a:extLst>
                </p14:cNvPr>
                <p14:cNvContentPartPr/>
                <p14:nvPr/>
              </p14:nvContentPartPr>
              <p14:xfrm>
                <a:off x="11396866" y="2580183"/>
                <a:ext cx="132480" cy="788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4975723B-7005-087D-36F5-072F7D0DDACE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1387866" y="2571543"/>
                  <a:ext cx="1501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1E96848B-885F-480B-E3D4-5F1782F96BA2}"/>
                    </a:ext>
                  </a:extLst>
                </p14:cNvPr>
                <p14:cNvContentPartPr/>
                <p14:nvPr/>
              </p14:nvContentPartPr>
              <p14:xfrm>
                <a:off x="11759386" y="2377863"/>
                <a:ext cx="133560" cy="3610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E96848B-885F-480B-E3D4-5F1782F96BA2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1750386" y="2368863"/>
                  <a:ext cx="1512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BD21ED12-4D73-18CE-37E9-BE1E18D178D2}"/>
                    </a:ext>
                  </a:extLst>
                </p14:cNvPr>
                <p14:cNvContentPartPr/>
                <p14:nvPr/>
              </p14:nvContentPartPr>
              <p14:xfrm>
                <a:off x="10389586" y="784143"/>
                <a:ext cx="1812240" cy="24832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BD21ED12-4D73-18CE-37E9-BE1E18D178D2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0380586" y="775143"/>
                  <a:ext cx="1829880" cy="250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92489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D6FF40-E1BB-396B-F68B-2C45535E8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85" y="172132"/>
            <a:ext cx="5334000" cy="2657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AAEF7F-075B-7CA2-2F8E-5A85BF387BAC}"/>
                  </a:ext>
                </a:extLst>
              </p14:cNvPr>
              <p14:cNvContentPartPr/>
              <p14:nvPr/>
            </p14:nvContentPartPr>
            <p14:xfrm>
              <a:off x="5165986" y="1500870"/>
              <a:ext cx="63000" cy="52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AAEF7F-075B-7CA2-2F8E-5A85BF387B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6986" y="1491870"/>
                <a:ext cx="80640" cy="7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AB0436D-39F7-9102-6545-45DC49867284}"/>
              </a:ext>
            </a:extLst>
          </p:cNvPr>
          <p:cNvGrpSpPr/>
          <p:nvPr/>
        </p:nvGrpSpPr>
        <p:grpSpPr>
          <a:xfrm>
            <a:off x="993586" y="3381510"/>
            <a:ext cx="292680" cy="690120"/>
            <a:chOff x="993586" y="3381510"/>
            <a:chExt cx="292680" cy="69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349BF0A-85AA-E26B-AACC-F15996D992AE}"/>
                    </a:ext>
                  </a:extLst>
                </p14:cNvPr>
                <p14:cNvContentPartPr/>
                <p14:nvPr/>
              </p14:nvContentPartPr>
              <p14:xfrm>
                <a:off x="993586" y="3381510"/>
                <a:ext cx="292680" cy="6901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349BF0A-85AA-E26B-AACC-F15996D992A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84586" y="3372510"/>
                  <a:ext cx="31032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04259CF-9D4B-E182-8E46-D0973A0A9E4F}"/>
                    </a:ext>
                  </a:extLst>
                </p14:cNvPr>
                <p14:cNvContentPartPr/>
                <p14:nvPr/>
              </p14:nvContentPartPr>
              <p14:xfrm>
                <a:off x="1111306" y="3701550"/>
                <a:ext cx="174240" cy="45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04259CF-9D4B-E182-8E46-D0973A0A9E4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02306" y="3692550"/>
                  <a:ext cx="19188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7D1DBE2-B34D-4CBB-F285-81B56A9A1BC3}"/>
              </a:ext>
            </a:extLst>
          </p:cNvPr>
          <p:cNvGrpSpPr/>
          <p:nvPr/>
        </p:nvGrpSpPr>
        <p:grpSpPr>
          <a:xfrm>
            <a:off x="853546" y="4637910"/>
            <a:ext cx="441000" cy="626040"/>
            <a:chOff x="853546" y="4637910"/>
            <a:chExt cx="441000" cy="6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B1FC4A5-36F2-BCEA-D689-36B02C6DE02D}"/>
                    </a:ext>
                  </a:extLst>
                </p14:cNvPr>
                <p14:cNvContentPartPr/>
                <p14:nvPr/>
              </p14:nvContentPartPr>
              <p14:xfrm>
                <a:off x="999346" y="4637910"/>
                <a:ext cx="212400" cy="6260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B1FC4A5-36F2-BCEA-D689-36B02C6DE02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90346" y="4629270"/>
                  <a:ext cx="23004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D70533A-0086-7D5F-9231-85981A8033DE}"/>
                    </a:ext>
                  </a:extLst>
                </p14:cNvPr>
                <p14:cNvContentPartPr/>
                <p14:nvPr/>
              </p14:nvContentPartPr>
              <p14:xfrm>
                <a:off x="853546" y="4939230"/>
                <a:ext cx="441000" cy="82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D70533A-0086-7D5F-9231-85981A8033D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4546" y="4930590"/>
                  <a:ext cx="45864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038FB873-4BB4-88A0-659C-9F070FC2955E}"/>
              </a:ext>
            </a:extLst>
          </p:cNvPr>
          <p:cNvGrpSpPr/>
          <p:nvPr/>
        </p:nvGrpSpPr>
        <p:grpSpPr>
          <a:xfrm>
            <a:off x="1623226" y="207030"/>
            <a:ext cx="10529280" cy="6590880"/>
            <a:chOff x="1623226" y="207030"/>
            <a:chExt cx="10529280" cy="65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84900D0-BB93-D6EA-E4F6-012D1C69131A}"/>
                    </a:ext>
                  </a:extLst>
                </p14:cNvPr>
                <p14:cNvContentPartPr/>
                <p14:nvPr/>
              </p14:nvContentPartPr>
              <p14:xfrm>
                <a:off x="3402706" y="1646703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84900D0-BB93-D6EA-E4F6-012D1C69131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93706" y="16377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9BC3582-94AC-B4B5-18DF-39962FD0DF68}"/>
                    </a:ext>
                  </a:extLst>
                </p14:cNvPr>
                <p14:cNvContentPartPr/>
                <p14:nvPr/>
              </p14:nvContentPartPr>
              <p14:xfrm>
                <a:off x="3402706" y="1646703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9BC3582-94AC-B4B5-18DF-39962FD0DF6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93706" y="16377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7E3972-B2B0-34DA-9B9A-A99870C0BFAC}"/>
                    </a:ext>
                  </a:extLst>
                </p14:cNvPr>
                <p14:cNvContentPartPr/>
                <p14:nvPr/>
              </p14:nvContentPartPr>
              <p14:xfrm>
                <a:off x="6323386" y="307830"/>
                <a:ext cx="445680" cy="838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7E3972-B2B0-34DA-9B9A-A99870C0BFA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14746" y="299190"/>
                  <a:ext cx="463320" cy="85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4A816CE-82A6-14D5-F9BD-5B79DCF243FD}"/>
                    </a:ext>
                  </a:extLst>
                </p14:cNvPr>
                <p14:cNvContentPartPr/>
                <p14:nvPr/>
              </p14:nvContentPartPr>
              <p14:xfrm>
                <a:off x="6423466" y="804270"/>
                <a:ext cx="357480" cy="298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4A816CE-82A6-14D5-F9BD-5B79DCF243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14466" y="795270"/>
                  <a:ext cx="3751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E60A4D-283A-964B-B1F4-21043E767563}"/>
                    </a:ext>
                  </a:extLst>
                </p14:cNvPr>
                <p14:cNvContentPartPr/>
                <p14:nvPr/>
              </p14:nvContentPartPr>
              <p14:xfrm>
                <a:off x="6955546" y="500790"/>
                <a:ext cx="192600" cy="58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E60A4D-283A-964B-B1F4-21043E76756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46546" y="492150"/>
                  <a:ext cx="2102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15EE2C1-FA37-30BB-0594-9D4E38691BC2}"/>
                    </a:ext>
                  </a:extLst>
                </p14:cNvPr>
                <p14:cNvContentPartPr/>
                <p14:nvPr/>
              </p14:nvContentPartPr>
              <p14:xfrm>
                <a:off x="7003786" y="751710"/>
                <a:ext cx="113040" cy="15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15EE2C1-FA37-30BB-0594-9D4E38691BC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94786" y="742710"/>
                  <a:ext cx="130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4D7265-516D-22B3-2A87-B37FC428FD73}"/>
                    </a:ext>
                  </a:extLst>
                </p14:cNvPr>
                <p14:cNvContentPartPr/>
                <p14:nvPr/>
              </p14:nvContentPartPr>
              <p14:xfrm>
                <a:off x="7458106" y="365070"/>
                <a:ext cx="379440" cy="406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4D7265-516D-22B3-2A87-B37FC428FD7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49466" y="356430"/>
                  <a:ext cx="3970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AAE9F66-3697-9A39-A128-28BD1E83A643}"/>
                    </a:ext>
                  </a:extLst>
                </p14:cNvPr>
                <p14:cNvContentPartPr/>
                <p14:nvPr/>
              </p14:nvContentPartPr>
              <p14:xfrm>
                <a:off x="7544146" y="574950"/>
                <a:ext cx="193680" cy="246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AAE9F66-3697-9A39-A128-28BD1E83A64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35146" y="565950"/>
                  <a:ext cx="2113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062FCB1-26AB-A3D5-6646-746979A0B3D8}"/>
                    </a:ext>
                  </a:extLst>
                </p14:cNvPr>
                <p14:cNvContentPartPr/>
                <p14:nvPr/>
              </p14:nvContentPartPr>
              <p14:xfrm>
                <a:off x="7914586" y="719310"/>
                <a:ext cx="89280" cy="261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062FCB1-26AB-A3D5-6646-746979A0B3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05946" y="710670"/>
                  <a:ext cx="1069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FA5AB49-9396-A0DE-C33D-FA4A9F1AF6E1}"/>
                    </a:ext>
                  </a:extLst>
                </p14:cNvPr>
                <p14:cNvContentPartPr/>
                <p14:nvPr/>
              </p14:nvContentPartPr>
              <p14:xfrm>
                <a:off x="8043826" y="785550"/>
                <a:ext cx="173160" cy="133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FA5AB49-9396-A0DE-C33D-FA4A9F1AF6E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34826" y="776910"/>
                  <a:ext cx="190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D964787-BDB6-A63F-35C7-811D2AA748B9}"/>
                    </a:ext>
                  </a:extLst>
                </p14:cNvPr>
                <p14:cNvContentPartPr/>
                <p14:nvPr/>
              </p14:nvContentPartPr>
              <p14:xfrm>
                <a:off x="8289346" y="700230"/>
                <a:ext cx="267120" cy="32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D964787-BDB6-A63F-35C7-811D2AA748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80706" y="691590"/>
                  <a:ext cx="2847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2334C2C-0DF3-8ED7-8038-9FCCC6D45DF2}"/>
                    </a:ext>
                  </a:extLst>
                </p14:cNvPr>
                <p14:cNvContentPartPr/>
                <p14:nvPr/>
              </p14:nvContentPartPr>
              <p14:xfrm>
                <a:off x="8309506" y="518790"/>
                <a:ext cx="96120" cy="354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2334C2C-0DF3-8ED7-8038-9FCCC6D45DF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00866" y="509790"/>
                  <a:ext cx="1137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9122699-2922-B3EB-F4DD-F0650228A944}"/>
                    </a:ext>
                  </a:extLst>
                </p14:cNvPr>
                <p14:cNvContentPartPr/>
                <p14:nvPr/>
              </p14:nvContentPartPr>
              <p14:xfrm>
                <a:off x="8709106" y="394230"/>
                <a:ext cx="111240" cy="464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9122699-2922-B3EB-F4DD-F0650228A94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00466" y="385230"/>
                  <a:ext cx="12888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4CD9BA0-02E6-F2DF-AF01-5D2BE519DB76}"/>
                    </a:ext>
                  </a:extLst>
                </p14:cNvPr>
                <p14:cNvContentPartPr/>
                <p14:nvPr/>
              </p14:nvContentPartPr>
              <p14:xfrm>
                <a:off x="8857786" y="317550"/>
                <a:ext cx="171360" cy="545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4CD9BA0-02E6-F2DF-AF01-5D2BE519DB7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49146" y="308550"/>
                  <a:ext cx="18900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949B9B5-794A-0F92-6CD3-7111AA034186}"/>
                    </a:ext>
                  </a:extLst>
                </p14:cNvPr>
                <p14:cNvContentPartPr/>
                <p14:nvPr/>
              </p14:nvContentPartPr>
              <p14:xfrm>
                <a:off x="8833666" y="735870"/>
                <a:ext cx="140040" cy="3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949B9B5-794A-0F92-6CD3-7111AA0341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24666" y="726870"/>
                  <a:ext cx="1576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53C8862-D806-5DAB-3C00-FFDD27BB4B05}"/>
                    </a:ext>
                  </a:extLst>
                </p14:cNvPr>
                <p14:cNvContentPartPr/>
                <p14:nvPr/>
              </p14:nvContentPartPr>
              <p14:xfrm>
                <a:off x="8909986" y="417990"/>
                <a:ext cx="247680" cy="384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53C8862-D806-5DAB-3C00-FFDD27BB4B0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00986" y="409350"/>
                  <a:ext cx="2653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744F92A-B160-6472-C113-BB71F6636C9A}"/>
                    </a:ext>
                  </a:extLst>
                </p14:cNvPr>
                <p14:cNvContentPartPr/>
                <p14:nvPr/>
              </p14:nvContentPartPr>
              <p14:xfrm>
                <a:off x="9293026" y="740190"/>
                <a:ext cx="242280" cy="28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744F92A-B160-6472-C113-BB71F6636C9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84386" y="731190"/>
                  <a:ext cx="2599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B1D78CF-30F0-DCAC-C5CC-EBE4F55B5A2D}"/>
                    </a:ext>
                  </a:extLst>
                </p14:cNvPr>
                <p14:cNvContentPartPr/>
                <p14:nvPr/>
              </p14:nvContentPartPr>
              <p14:xfrm>
                <a:off x="9325426" y="321510"/>
                <a:ext cx="491760" cy="549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B1D78CF-30F0-DCAC-C5CC-EBE4F55B5A2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16426" y="312870"/>
                  <a:ext cx="50940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960A681-6456-DB62-0CF1-2E3A2A715200}"/>
                    </a:ext>
                  </a:extLst>
                </p14:cNvPr>
                <p14:cNvContentPartPr/>
                <p14:nvPr/>
              </p14:nvContentPartPr>
              <p14:xfrm>
                <a:off x="9712426" y="229350"/>
                <a:ext cx="252000" cy="502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960A681-6456-DB62-0CF1-2E3A2A7152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03426" y="220710"/>
                  <a:ext cx="26964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8C6B949-2526-7B4D-3039-0251621890BF}"/>
                    </a:ext>
                  </a:extLst>
                </p14:cNvPr>
                <p14:cNvContentPartPr/>
                <p14:nvPr/>
              </p14:nvContentPartPr>
              <p14:xfrm>
                <a:off x="10119586" y="405750"/>
                <a:ext cx="166320" cy="388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8C6B949-2526-7B4D-3039-0251621890B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10586" y="397110"/>
                  <a:ext cx="1839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1738F2B-BB66-3481-D4BD-7A8E8820ABE7}"/>
                    </a:ext>
                  </a:extLst>
                </p14:cNvPr>
                <p14:cNvContentPartPr/>
                <p14:nvPr/>
              </p14:nvContentPartPr>
              <p14:xfrm>
                <a:off x="10382026" y="207030"/>
                <a:ext cx="267840" cy="173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1738F2B-BB66-3481-D4BD-7A8E8820ABE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373386" y="198390"/>
                  <a:ext cx="285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A0304CD-F5DF-8928-5836-C6BF88849F17}"/>
                    </a:ext>
                  </a:extLst>
                </p14:cNvPr>
                <p14:cNvContentPartPr/>
                <p14:nvPr/>
              </p14:nvContentPartPr>
              <p14:xfrm>
                <a:off x="10582546" y="687630"/>
                <a:ext cx="379080" cy="48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A0304CD-F5DF-8928-5836-C6BF88849F1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573906" y="678630"/>
                  <a:ext cx="3967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094AB50-9347-16E2-3DC5-AFD80A59FA84}"/>
                    </a:ext>
                  </a:extLst>
                </p14:cNvPr>
                <p14:cNvContentPartPr/>
                <p14:nvPr/>
              </p14:nvContentPartPr>
              <p14:xfrm>
                <a:off x="10719706" y="478470"/>
                <a:ext cx="82440" cy="435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094AB50-9347-16E2-3DC5-AFD80A59FA8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711066" y="469470"/>
                  <a:ext cx="10008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1A52B8A-2C54-D06D-59B6-E29B482E6129}"/>
                    </a:ext>
                  </a:extLst>
                </p14:cNvPr>
                <p14:cNvContentPartPr/>
                <p14:nvPr/>
              </p14:nvContentPartPr>
              <p14:xfrm>
                <a:off x="11075026" y="321510"/>
                <a:ext cx="360360" cy="447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1A52B8A-2C54-D06D-59B6-E29B482E612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066386" y="312870"/>
                  <a:ext cx="37800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D4F0D36-039B-9B5E-2758-D4ECB03F4D37}"/>
                    </a:ext>
                  </a:extLst>
                </p14:cNvPr>
                <p14:cNvContentPartPr/>
                <p14:nvPr/>
              </p14:nvContentPartPr>
              <p14:xfrm>
                <a:off x="11162866" y="438150"/>
                <a:ext cx="332640" cy="478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D4F0D36-039B-9B5E-2758-D4ECB03F4D3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153866" y="429510"/>
                  <a:ext cx="35028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1CBCA2E-C0C2-4281-A1E2-91CD3843BE5D}"/>
                    </a:ext>
                  </a:extLst>
                </p14:cNvPr>
                <p14:cNvContentPartPr/>
                <p14:nvPr/>
              </p14:nvContentPartPr>
              <p14:xfrm>
                <a:off x="11622226" y="574950"/>
                <a:ext cx="198000" cy="227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1CBCA2E-C0C2-4281-A1E2-91CD3843BE5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613586" y="565950"/>
                  <a:ext cx="2156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06DC5FB-2E44-ECA8-5359-3B6C86BF08E1}"/>
                    </a:ext>
                  </a:extLst>
                </p14:cNvPr>
                <p14:cNvContentPartPr/>
                <p14:nvPr/>
              </p14:nvContentPartPr>
              <p14:xfrm>
                <a:off x="11908786" y="586830"/>
                <a:ext cx="73800" cy="355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06DC5FB-2E44-ECA8-5359-3B6C86BF08E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899786" y="578190"/>
                  <a:ext cx="914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CCC3CAE-FC4B-F871-20D3-6176F337586A}"/>
                    </a:ext>
                  </a:extLst>
                </p14:cNvPr>
                <p14:cNvContentPartPr/>
                <p14:nvPr/>
              </p14:nvContentPartPr>
              <p14:xfrm>
                <a:off x="11924626" y="554790"/>
                <a:ext cx="227880" cy="432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CCC3CAE-FC4B-F871-20D3-6176F337586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915626" y="545790"/>
                  <a:ext cx="24552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D0332C3-F3C2-1155-C8DB-BCC68BECDA6C}"/>
                    </a:ext>
                  </a:extLst>
                </p14:cNvPr>
                <p14:cNvContentPartPr/>
                <p14:nvPr/>
              </p14:nvContentPartPr>
              <p14:xfrm>
                <a:off x="6676546" y="1575750"/>
                <a:ext cx="631080" cy="527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D0332C3-F3C2-1155-C8DB-BCC68BECDA6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67546" y="1566750"/>
                  <a:ext cx="64872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1BE3720-A85C-A19A-2DDD-D2BC0EFA1838}"/>
                    </a:ext>
                  </a:extLst>
                </p14:cNvPr>
                <p14:cNvContentPartPr/>
                <p14:nvPr/>
              </p14:nvContentPartPr>
              <p14:xfrm>
                <a:off x="6915226" y="1792830"/>
                <a:ext cx="163080" cy="400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1BE3720-A85C-A19A-2DDD-D2BC0EFA183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06226" y="1783830"/>
                  <a:ext cx="18072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F43314D-2A7E-1F08-F53B-4C305604FF9E}"/>
                    </a:ext>
                  </a:extLst>
                </p14:cNvPr>
                <p14:cNvContentPartPr/>
                <p14:nvPr/>
              </p14:nvContentPartPr>
              <p14:xfrm>
                <a:off x="7426786" y="2005590"/>
                <a:ext cx="154080" cy="317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F43314D-2A7E-1F08-F53B-4C305604FF9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18146" y="1996950"/>
                  <a:ext cx="1717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95AB8E9-5840-3874-495B-252E37D3C361}"/>
                    </a:ext>
                  </a:extLst>
                </p14:cNvPr>
                <p14:cNvContentPartPr/>
                <p14:nvPr/>
              </p14:nvContentPartPr>
              <p14:xfrm>
                <a:off x="7825666" y="2066070"/>
                <a:ext cx="60840" cy="329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95AB8E9-5840-3874-495B-252E37D3C36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17026" y="2057070"/>
                  <a:ext cx="784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3F7E893-AE02-5413-3754-69EE5AB6CCB0}"/>
                    </a:ext>
                  </a:extLst>
                </p14:cNvPr>
                <p14:cNvContentPartPr/>
                <p14:nvPr/>
              </p14:nvContentPartPr>
              <p14:xfrm>
                <a:off x="7705066" y="1739910"/>
                <a:ext cx="863280" cy="672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3F7E893-AE02-5413-3754-69EE5AB6CCB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96066" y="1731270"/>
                  <a:ext cx="8809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70ED1AF-EAD2-91C0-7331-13EBA0D2CB94}"/>
                    </a:ext>
                  </a:extLst>
                </p14:cNvPr>
                <p14:cNvContentPartPr/>
                <p14:nvPr/>
              </p14:nvContentPartPr>
              <p14:xfrm>
                <a:off x="8289346" y="1843950"/>
                <a:ext cx="411120" cy="81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70ED1AF-EAD2-91C0-7331-13EBA0D2CB9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80706" y="1834950"/>
                  <a:ext cx="4287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75FBF25-4D89-BE26-B84B-A07B7334D7A4}"/>
                    </a:ext>
                  </a:extLst>
                </p14:cNvPr>
                <p14:cNvContentPartPr/>
                <p14:nvPr/>
              </p14:nvContentPartPr>
              <p14:xfrm>
                <a:off x="9021226" y="1259670"/>
                <a:ext cx="462240" cy="341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75FBF25-4D89-BE26-B84B-A07B7334D7A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12586" y="1250670"/>
                  <a:ext cx="4798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DA50946-CCF6-2CE5-9530-AD71778B6F7F}"/>
                    </a:ext>
                  </a:extLst>
                </p14:cNvPr>
                <p14:cNvContentPartPr/>
                <p14:nvPr/>
              </p14:nvContentPartPr>
              <p14:xfrm>
                <a:off x="9543586" y="1414830"/>
                <a:ext cx="286200" cy="320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DA50946-CCF6-2CE5-9530-AD71778B6F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34586" y="1405830"/>
                  <a:ext cx="3038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3EF1BB6-AD77-8AE4-9BCC-55646DA2B695}"/>
                    </a:ext>
                  </a:extLst>
                </p14:cNvPr>
                <p14:cNvContentPartPr/>
                <p14:nvPr/>
              </p14:nvContentPartPr>
              <p14:xfrm>
                <a:off x="9776506" y="1591590"/>
                <a:ext cx="72720" cy="196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3EF1BB6-AD77-8AE4-9BCC-55646DA2B69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67506" y="1582590"/>
                  <a:ext cx="90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65FD813-327A-C346-7A8B-B588F9545A13}"/>
                    </a:ext>
                  </a:extLst>
                </p14:cNvPr>
                <p14:cNvContentPartPr/>
                <p14:nvPr/>
              </p14:nvContentPartPr>
              <p14:xfrm>
                <a:off x="8926186" y="1752150"/>
                <a:ext cx="1446840" cy="157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65FD813-327A-C346-7A8B-B588F9545A1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17546" y="1743150"/>
                  <a:ext cx="14644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5B15B5B-8A34-68D4-1D17-EAB9319EC654}"/>
                    </a:ext>
                  </a:extLst>
                </p14:cNvPr>
                <p14:cNvContentPartPr/>
                <p14:nvPr/>
              </p14:nvContentPartPr>
              <p14:xfrm>
                <a:off x="8837266" y="2174430"/>
                <a:ext cx="125280" cy="460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5B15B5B-8A34-68D4-1D17-EAB9319EC65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28626" y="2165790"/>
                  <a:ext cx="142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68FB493-9FD0-B5FA-3947-366BCD0D2229}"/>
                    </a:ext>
                  </a:extLst>
                </p14:cNvPr>
                <p14:cNvContentPartPr/>
                <p14:nvPr/>
              </p14:nvContentPartPr>
              <p14:xfrm>
                <a:off x="9103666" y="2445510"/>
                <a:ext cx="331920" cy="23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68FB493-9FD0-B5FA-3947-366BCD0D222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94666" y="2436510"/>
                  <a:ext cx="3495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9E10068-7442-6770-AD33-7601A17BD533}"/>
                    </a:ext>
                  </a:extLst>
                </p14:cNvPr>
                <p14:cNvContentPartPr/>
                <p14:nvPr/>
              </p14:nvContentPartPr>
              <p14:xfrm>
                <a:off x="9135706" y="2250750"/>
                <a:ext cx="177840" cy="394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9E10068-7442-6770-AD33-7601A17BD53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127066" y="2242110"/>
                  <a:ext cx="1954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79DE01B-909E-D405-C0FD-726FD3E7EEF9}"/>
                    </a:ext>
                  </a:extLst>
                </p14:cNvPr>
                <p14:cNvContentPartPr/>
                <p14:nvPr/>
              </p14:nvContentPartPr>
              <p14:xfrm>
                <a:off x="9502546" y="2122230"/>
                <a:ext cx="258480" cy="529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79DE01B-909E-D405-C0FD-726FD3E7EEF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93906" y="2113230"/>
                  <a:ext cx="27612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9233A63-7475-42B8-6117-F0083E2D3E42}"/>
                    </a:ext>
                  </a:extLst>
                </p14:cNvPr>
                <p14:cNvContentPartPr/>
                <p14:nvPr/>
              </p14:nvContentPartPr>
              <p14:xfrm>
                <a:off x="9890626" y="2419590"/>
                <a:ext cx="15120" cy="216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9233A63-7475-42B8-6117-F0083E2D3E4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881986" y="2410950"/>
                  <a:ext cx="327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6ABF25F-A0DE-B30E-A008-E57DAF8C09B7}"/>
                    </a:ext>
                  </a:extLst>
                </p14:cNvPr>
                <p14:cNvContentPartPr/>
                <p14:nvPr/>
              </p14:nvContentPartPr>
              <p14:xfrm>
                <a:off x="10032826" y="2412390"/>
                <a:ext cx="339120" cy="282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6ABF25F-A0DE-B30E-A008-E57DAF8C09B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024186" y="2403390"/>
                  <a:ext cx="3567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D29A6CA-91D3-3C44-16EB-060A84C779A3}"/>
                    </a:ext>
                  </a:extLst>
                </p14:cNvPr>
                <p14:cNvContentPartPr/>
                <p14:nvPr/>
              </p14:nvContentPartPr>
              <p14:xfrm>
                <a:off x="10098706" y="2508150"/>
                <a:ext cx="353160" cy="268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D29A6CA-91D3-3C44-16EB-060A84C779A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090066" y="2499510"/>
                  <a:ext cx="3708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05E8DFA-1277-B1D9-A4AE-6C3356D5819B}"/>
                    </a:ext>
                  </a:extLst>
                </p14:cNvPr>
                <p14:cNvContentPartPr/>
                <p14:nvPr/>
              </p14:nvContentPartPr>
              <p14:xfrm>
                <a:off x="10554466" y="1252830"/>
                <a:ext cx="434160" cy="707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05E8DFA-1277-B1D9-A4AE-6C3356D5819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545826" y="1244190"/>
                  <a:ext cx="451800" cy="72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CD4AD5F-2B52-15B2-852B-5DEF34122B46}"/>
                    </a:ext>
                  </a:extLst>
                </p14:cNvPr>
                <p14:cNvContentPartPr/>
                <p14:nvPr/>
              </p14:nvContentPartPr>
              <p14:xfrm>
                <a:off x="1623226" y="3660150"/>
                <a:ext cx="232920" cy="239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CD4AD5F-2B52-15B2-852B-5DEF34122B4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614226" y="3651510"/>
                  <a:ext cx="2505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331C3E1-BDC3-071C-1B0B-C66A2A23FADB}"/>
                    </a:ext>
                  </a:extLst>
                </p14:cNvPr>
                <p14:cNvContentPartPr/>
                <p14:nvPr/>
              </p14:nvContentPartPr>
              <p14:xfrm>
                <a:off x="2184466" y="3677430"/>
                <a:ext cx="173160" cy="199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331C3E1-BDC3-071C-1B0B-C66A2A23FAD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175826" y="3668790"/>
                  <a:ext cx="190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45543DE-33A2-C6BA-8173-41B16F93B3ED}"/>
                    </a:ext>
                  </a:extLst>
                </p14:cNvPr>
                <p14:cNvContentPartPr/>
                <p14:nvPr/>
              </p14:nvContentPartPr>
              <p14:xfrm>
                <a:off x="2610706" y="3792630"/>
                <a:ext cx="275760" cy="43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45543DE-33A2-C6BA-8173-41B16F93B3E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602066" y="3783990"/>
                  <a:ext cx="2934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3B14B8E-4F19-3057-7B4C-5F5C1BB0B035}"/>
                    </a:ext>
                  </a:extLst>
                </p14:cNvPr>
                <p14:cNvContentPartPr/>
                <p14:nvPr/>
              </p14:nvContentPartPr>
              <p14:xfrm>
                <a:off x="3340426" y="3576990"/>
                <a:ext cx="35640" cy="42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3B14B8E-4F19-3057-7B4C-5F5C1BB0B03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31426" y="3567990"/>
                  <a:ext cx="532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BA39132-E1CF-D204-EED1-AC0A050443FF}"/>
                    </a:ext>
                  </a:extLst>
                </p14:cNvPr>
                <p14:cNvContentPartPr/>
                <p14:nvPr/>
              </p14:nvContentPartPr>
              <p14:xfrm>
                <a:off x="3295786" y="3918990"/>
                <a:ext cx="360" cy="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BA39132-E1CF-D204-EED1-AC0A050443F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87146" y="39099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171302D-E84F-9CD1-F059-B15D9C88C5FB}"/>
                    </a:ext>
                  </a:extLst>
                </p14:cNvPr>
                <p14:cNvContentPartPr/>
                <p14:nvPr/>
              </p14:nvContentPartPr>
              <p14:xfrm>
                <a:off x="1857226" y="4907550"/>
                <a:ext cx="189360" cy="7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171302D-E84F-9CD1-F059-B15D9C88C5F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848226" y="4898910"/>
                  <a:ext cx="207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CCBFB4E-D53A-CDAE-71F5-5B0F58947188}"/>
                    </a:ext>
                  </a:extLst>
                </p14:cNvPr>
                <p14:cNvContentPartPr/>
                <p14:nvPr/>
              </p14:nvContentPartPr>
              <p14:xfrm>
                <a:off x="1796746" y="5143710"/>
                <a:ext cx="219600" cy="61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CCBFB4E-D53A-CDAE-71F5-5B0F5894718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787746" y="5135070"/>
                  <a:ext cx="2372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BAA00C8-58DB-0C3D-C6F0-E51EADBABA2E}"/>
                    </a:ext>
                  </a:extLst>
                </p14:cNvPr>
                <p14:cNvContentPartPr/>
                <p14:nvPr/>
              </p14:nvContentPartPr>
              <p14:xfrm>
                <a:off x="2428906" y="4790910"/>
                <a:ext cx="234720" cy="3168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BAA00C8-58DB-0C3D-C6F0-E51EADBABA2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420266" y="4781910"/>
                  <a:ext cx="252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DAF9E11-EE0D-9E42-F153-34D03EDF20E0}"/>
                    </a:ext>
                  </a:extLst>
                </p14:cNvPr>
                <p14:cNvContentPartPr/>
                <p14:nvPr/>
              </p14:nvContentPartPr>
              <p14:xfrm>
                <a:off x="2953426" y="5015550"/>
                <a:ext cx="337320" cy="46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DAF9E11-EE0D-9E42-F153-34D03EDF20E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944426" y="5006910"/>
                  <a:ext cx="3549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B5DBA45-4709-BF31-B0FE-975F6663B340}"/>
                    </a:ext>
                  </a:extLst>
                </p14:cNvPr>
                <p14:cNvContentPartPr/>
                <p14:nvPr/>
              </p14:nvContentPartPr>
              <p14:xfrm>
                <a:off x="3098866" y="4822950"/>
                <a:ext cx="39600" cy="575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B5DBA45-4709-BF31-B0FE-975F6663B34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089866" y="4813950"/>
                  <a:ext cx="5724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B7CF3A3-982E-864A-2C04-22DA3D508741}"/>
                    </a:ext>
                  </a:extLst>
                </p14:cNvPr>
                <p14:cNvContentPartPr/>
                <p14:nvPr/>
              </p14:nvContentPartPr>
              <p14:xfrm>
                <a:off x="3666586" y="4799190"/>
                <a:ext cx="109440" cy="3456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B7CF3A3-982E-864A-2C04-22DA3D50874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657586" y="4790190"/>
                  <a:ext cx="1270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7095778-F9A8-0CC7-5B88-F2FF05816E25}"/>
                    </a:ext>
                  </a:extLst>
                </p14:cNvPr>
                <p14:cNvContentPartPr/>
                <p14:nvPr/>
              </p14:nvContentPartPr>
              <p14:xfrm>
                <a:off x="3677746" y="3311310"/>
                <a:ext cx="579960" cy="549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7095778-F9A8-0CC7-5B88-F2FF05816E2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668746" y="3302670"/>
                  <a:ext cx="59760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FF0DB40-BC3A-B739-03AD-EA757FDEF876}"/>
                    </a:ext>
                  </a:extLst>
                </p14:cNvPr>
                <p14:cNvContentPartPr/>
                <p14:nvPr/>
              </p14:nvContentPartPr>
              <p14:xfrm>
                <a:off x="3924706" y="3557190"/>
                <a:ext cx="138960" cy="439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FF0DB40-BC3A-B739-03AD-EA757FDEF87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916066" y="3548550"/>
                  <a:ext cx="15660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F77966D-5550-E2A6-5743-A18237D9E31D}"/>
                    </a:ext>
                  </a:extLst>
                </p14:cNvPr>
                <p14:cNvContentPartPr/>
                <p14:nvPr/>
              </p14:nvContentPartPr>
              <p14:xfrm>
                <a:off x="4314946" y="3741870"/>
                <a:ext cx="209880" cy="349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F77966D-5550-E2A6-5743-A18237D9E31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05946" y="3733230"/>
                  <a:ext cx="2275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C16731C-C850-B3BC-8481-ABEA9ED86DDE}"/>
                    </a:ext>
                  </a:extLst>
                </p14:cNvPr>
                <p14:cNvContentPartPr/>
                <p14:nvPr/>
              </p14:nvContentPartPr>
              <p14:xfrm>
                <a:off x="4528786" y="3872550"/>
                <a:ext cx="293760" cy="1339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C16731C-C850-B3BC-8481-ABEA9ED86DD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520146" y="3863550"/>
                  <a:ext cx="311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6BD7432-31D4-F23F-23C5-984D830A962F}"/>
                    </a:ext>
                  </a:extLst>
                </p14:cNvPr>
                <p14:cNvContentPartPr/>
                <p14:nvPr/>
              </p14:nvContentPartPr>
              <p14:xfrm>
                <a:off x="4912186" y="3759510"/>
                <a:ext cx="383400" cy="496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6BD7432-31D4-F23F-23C5-984D830A962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903186" y="3750870"/>
                  <a:ext cx="4010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40BD3F3-4FBA-9F82-34A8-C0CD1E080EF6}"/>
                    </a:ext>
                  </a:extLst>
                </p14:cNvPr>
                <p14:cNvContentPartPr/>
                <p14:nvPr/>
              </p14:nvContentPartPr>
              <p14:xfrm>
                <a:off x="4920106" y="3569070"/>
                <a:ext cx="212040" cy="464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40BD3F3-4FBA-9F82-34A8-C0CD1E080EF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911106" y="3560070"/>
                  <a:ext cx="22968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B743FC3-1B8C-535E-AC6C-D7BFB09C4D55}"/>
                    </a:ext>
                  </a:extLst>
                </p14:cNvPr>
                <p14:cNvContentPartPr/>
                <p14:nvPr/>
              </p14:nvContentPartPr>
              <p14:xfrm>
                <a:off x="5459386" y="3271710"/>
                <a:ext cx="155160" cy="595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B743FC3-1B8C-535E-AC6C-D7BFB09C4D5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450386" y="3262710"/>
                  <a:ext cx="17280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6E019DB-F4FD-177E-81DF-1A05443C01F7}"/>
                    </a:ext>
                  </a:extLst>
                </p14:cNvPr>
                <p14:cNvContentPartPr/>
                <p14:nvPr/>
              </p14:nvContentPartPr>
              <p14:xfrm>
                <a:off x="5806786" y="3187110"/>
                <a:ext cx="152640" cy="5500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6E019DB-F4FD-177E-81DF-1A05443C01F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797786" y="3178470"/>
                  <a:ext cx="17028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A0C492D-C58D-DF70-4955-0CBF3CF13320}"/>
                    </a:ext>
                  </a:extLst>
                </p14:cNvPr>
                <p14:cNvContentPartPr/>
                <p14:nvPr/>
              </p14:nvContentPartPr>
              <p14:xfrm>
                <a:off x="5552986" y="3584910"/>
                <a:ext cx="1119960" cy="608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A0C492D-C58D-DF70-4955-0CBF3CF1332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544346" y="3575910"/>
                  <a:ext cx="11376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B3DC77D-607F-56AD-3BC8-89FB0FB5BAAB}"/>
                    </a:ext>
                  </a:extLst>
                </p14:cNvPr>
                <p14:cNvContentPartPr/>
                <p14:nvPr/>
              </p14:nvContentPartPr>
              <p14:xfrm>
                <a:off x="6487906" y="3391950"/>
                <a:ext cx="107280" cy="408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B3DC77D-607F-56AD-3BC8-89FB0FB5BAA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479266" y="3383310"/>
                  <a:ext cx="12492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9AD6D25-DFD1-1FB8-59CF-CAB959F8674D}"/>
                    </a:ext>
                  </a:extLst>
                </p14:cNvPr>
                <p14:cNvContentPartPr/>
                <p14:nvPr/>
              </p14:nvContentPartPr>
              <p14:xfrm>
                <a:off x="6915226" y="3295830"/>
                <a:ext cx="98280" cy="587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9AD6D25-DFD1-1FB8-59CF-CAB959F8674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906226" y="3286830"/>
                  <a:ext cx="11592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B74E6ED-DF72-5BF0-E9CB-1CFFE4CC99C1}"/>
                    </a:ext>
                  </a:extLst>
                </p14:cNvPr>
                <p14:cNvContentPartPr/>
                <p14:nvPr/>
              </p14:nvContentPartPr>
              <p14:xfrm>
                <a:off x="6963466" y="3282150"/>
                <a:ext cx="330840" cy="5958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B74E6ED-DF72-5BF0-E9CB-1CFFE4CC99C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954466" y="3273510"/>
                  <a:ext cx="34848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4E057D7-159C-65BE-F4DE-B3999B24EA48}"/>
                    </a:ext>
                  </a:extLst>
                </p14:cNvPr>
                <p14:cNvContentPartPr/>
                <p14:nvPr/>
              </p14:nvContentPartPr>
              <p14:xfrm>
                <a:off x="7539826" y="3464670"/>
                <a:ext cx="379440" cy="327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4E057D7-159C-65BE-F4DE-B3999B24EA4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531186" y="3455670"/>
                  <a:ext cx="3970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16A083C-D867-3A21-222D-B3BDC1EA479F}"/>
                    </a:ext>
                  </a:extLst>
                </p14:cNvPr>
                <p14:cNvContentPartPr/>
                <p14:nvPr/>
              </p14:nvContentPartPr>
              <p14:xfrm>
                <a:off x="8175226" y="3359550"/>
                <a:ext cx="417240" cy="314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16A083C-D867-3A21-222D-B3BDC1EA479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166586" y="3350910"/>
                  <a:ext cx="4348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8E3771E-E3B6-4C96-27B9-0DCFEAC51D34}"/>
                    </a:ext>
                  </a:extLst>
                </p14:cNvPr>
                <p14:cNvContentPartPr/>
                <p14:nvPr/>
              </p14:nvContentPartPr>
              <p14:xfrm>
                <a:off x="8707306" y="3571950"/>
                <a:ext cx="238320" cy="248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8E3771E-E3B6-4C96-27B9-0DCFEAC51D3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698666" y="3563310"/>
                  <a:ext cx="2559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6860400-BD2D-2780-6EEB-82528CB59FED}"/>
                    </a:ext>
                  </a:extLst>
                </p14:cNvPr>
                <p14:cNvContentPartPr/>
                <p14:nvPr/>
              </p14:nvContentPartPr>
              <p14:xfrm>
                <a:off x="8764906" y="3689670"/>
                <a:ext cx="263520" cy="2635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6860400-BD2D-2780-6EEB-82528CB59FE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755906" y="3680670"/>
                  <a:ext cx="2811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E0AC06D-F618-7E3E-FA0E-999D2708C51C}"/>
                    </a:ext>
                  </a:extLst>
                </p14:cNvPr>
                <p14:cNvContentPartPr/>
                <p14:nvPr/>
              </p14:nvContentPartPr>
              <p14:xfrm>
                <a:off x="9163786" y="3422910"/>
                <a:ext cx="176400" cy="33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E0AC06D-F618-7E3E-FA0E-999D2708C51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155146" y="3414270"/>
                  <a:ext cx="1940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FCBA372-5310-2B88-370E-D0245DB59BE7}"/>
                    </a:ext>
                  </a:extLst>
                </p14:cNvPr>
                <p14:cNvContentPartPr/>
                <p14:nvPr/>
              </p14:nvContentPartPr>
              <p14:xfrm>
                <a:off x="9176026" y="3593550"/>
                <a:ext cx="234000" cy="56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FCBA372-5310-2B88-370E-D0245DB59BE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167386" y="3584910"/>
                  <a:ext cx="251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5C7D05B-BD1F-FFB3-94D9-17166F5B7DBB}"/>
                    </a:ext>
                  </a:extLst>
                </p14:cNvPr>
                <p14:cNvContentPartPr/>
                <p14:nvPr/>
              </p14:nvContentPartPr>
              <p14:xfrm>
                <a:off x="9723946" y="3227430"/>
                <a:ext cx="57960" cy="4892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5C7D05B-BD1F-FFB3-94D9-17166F5B7DB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715306" y="3218430"/>
                  <a:ext cx="7560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515B996-E965-969D-1866-288361062477}"/>
                    </a:ext>
                  </a:extLst>
                </p14:cNvPr>
                <p14:cNvContentPartPr/>
                <p14:nvPr/>
              </p14:nvContentPartPr>
              <p14:xfrm>
                <a:off x="4080586" y="4399590"/>
                <a:ext cx="421560" cy="5328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515B996-E965-969D-1866-28836106247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071946" y="4390590"/>
                  <a:ext cx="43920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6D63D68-6EEE-1291-410C-A28493B2890B}"/>
                    </a:ext>
                  </a:extLst>
                </p14:cNvPr>
                <p14:cNvContentPartPr/>
                <p14:nvPr/>
              </p14:nvContentPartPr>
              <p14:xfrm>
                <a:off x="4287226" y="4654110"/>
                <a:ext cx="146880" cy="345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6D63D68-6EEE-1291-410C-A28493B2890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278586" y="4645110"/>
                  <a:ext cx="1645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14849BF-8272-4B60-00B3-1DC3D0A2E8C3}"/>
                    </a:ext>
                  </a:extLst>
                </p14:cNvPr>
                <p14:cNvContentPartPr/>
                <p14:nvPr/>
              </p14:nvContentPartPr>
              <p14:xfrm>
                <a:off x="4709866" y="4694070"/>
                <a:ext cx="183240" cy="4287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14849BF-8272-4B60-00B3-1DC3D0A2E8C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701226" y="4685430"/>
                  <a:ext cx="20088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2ED85CE-0473-46C2-EF78-84E342BE6632}"/>
                    </a:ext>
                  </a:extLst>
                </p14:cNvPr>
                <p14:cNvContentPartPr/>
                <p14:nvPr/>
              </p14:nvContentPartPr>
              <p14:xfrm>
                <a:off x="4984546" y="4799190"/>
                <a:ext cx="135360" cy="2592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2ED85CE-0473-46C2-EF78-84E342BE663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975906" y="4790190"/>
                  <a:ext cx="153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5EC4653-F8B4-0CAB-7D93-EDCD8E50ADBF}"/>
                    </a:ext>
                  </a:extLst>
                </p14:cNvPr>
                <p14:cNvContentPartPr/>
                <p14:nvPr/>
              </p14:nvContentPartPr>
              <p14:xfrm>
                <a:off x="5290906" y="4816110"/>
                <a:ext cx="393480" cy="219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5EC4653-F8B4-0CAB-7D93-EDCD8E50ADB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282266" y="4807110"/>
                  <a:ext cx="4111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310507A-74F6-1141-E4CE-D2ECA928E632}"/>
                    </a:ext>
                  </a:extLst>
                </p14:cNvPr>
                <p14:cNvContentPartPr/>
                <p14:nvPr/>
              </p14:nvContentPartPr>
              <p14:xfrm>
                <a:off x="5480266" y="4525950"/>
                <a:ext cx="69840" cy="540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310507A-74F6-1141-E4CE-D2ECA928E63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471266" y="4516950"/>
                  <a:ext cx="8748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76D3F8D-1457-4DF4-7554-664D7ACAB16C}"/>
                    </a:ext>
                  </a:extLst>
                </p14:cNvPr>
                <p14:cNvContentPartPr/>
                <p14:nvPr/>
              </p14:nvContentPartPr>
              <p14:xfrm>
                <a:off x="5963746" y="4437390"/>
                <a:ext cx="173520" cy="4096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76D3F8D-1457-4DF4-7554-664D7ACAB16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955106" y="4428390"/>
                  <a:ext cx="1911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3929378-BCAE-036C-FE31-842CDC8C6954}"/>
                    </a:ext>
                  </a:extLst>
                </p14:cNvPr>
                <p14:cNvContentPartPr/>
                <p14:nvPr/>
              </p14:nvContentPartPr>
              <p14:xfrm>
                <a:off x="6302506" y="4320750"/>
                <a:ext cx="86040" cy="4989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3929378-BCAE-036C-FE31-842CDC8C695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293866" y="4312110"/>
                  <a:ext cx="10368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6CA3093-D5A6-C461-6E82-D619B9F42ABF}"/>
                    </a:ext>
                  </a:extLst>
                </p14:cNvPr>
                <p14:cNvContentPartPr/>
                <p14:nvPr/>
              </p14:nvContentPartPr>
              <p14:xfrm>
                <a:off x="6060946" y="4601910"/>
                <a:ext cx="239760" cy="17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6CA3093-D5A6-C461-6E82-D619B9F42AB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051946" y="4593270"/>
                  <a:ext cx="2574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B70EAA7-0BF3-0FCA-23C9-37257FCD3521}"/>
                    </a:ext>
                  </a:extLst>
                </p14:cNvPr>
                <p14:cNvContentPartPr/>
                <p14:nvPr/>
              </p14:nvContentPartPr>
              <p14:xfrm>
                <a:off x="6548746" y="4288710"/>
                <a:ext cx="201600" cy="5515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B70EAA7-0BF3-0FCA-23C9-37257FCD352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539746" y="4279710"/>
                  <a:ext cx="21924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8060118-10CE-7D6D-1EC0-C86105CEA0B6}"/>
                    </a:ext>
                  </a:extLst>
                </p14:cNvPr>
                <p14:cNvContentPartPr/>
                <p14:nvPr/>
              </p14:nvContentPartPr>
              <p14:xfrm>
                <a:off x="6939346" y="4448910"/>
                <a:ext cx="37800" cy="2239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8060118-10CE-7D6D-1EC0-C86105CEA0B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930706" y="4440270"/>
                  <a:ext cx="55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D6A6571-4396-CABF-C3D2-80B3401C4F7C}"/>
                    </a:ext>
                  </a:extLst>
                </p14:cNvPr>
                <p14:cNvContentPartPr/>
                <p14:nvPr/>
              </p14:nvContentPartPr>
              <p14:xfrm>
                <a:off x="7144906" y="4368990"/>
                <a:ext cx="177120" cy="3657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D6A6571-4396-CABF-C3D2-80B3401C4F7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136266" y="4360350"/>
                  <a:ext cx="1947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C38C8C9-449E-EE58-5AF9-1FEA7A284E7D}"/>
                    </a:ext>
                  </a:extLst>
                </p14:cNvPr>
                <p14:cNvContentPartPr/>
                <p14:nvPr/>
              </p14:nvContentPartPr>
              <p14:xfrm>
                <a:off x="7386826" y="4159830"/>
                <a:ext cx="265320" cy="8244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C38C8C9-449E-EE58-5AF9-1FEA7A284E7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377826" y="4151190"/>
                  <a:ext cx="282960" cy="84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F671AB3-2DC8-41D1-4B27-77611F188676}"/>
                    </a:ext>
                  </a:extLst>
                </p14:cNvPr>
                <p14:cNvContentPartPr/>
                <p14:nvPr/>
              </p14:nvContentPartPr>
              <p14:xfrm>
                <a:off x="7894426" y="4699470"/>
                <a:ext cx="296280" cy="12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F671AB3-2DC8-41D1-4B27-77611F18867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885786" y="4690830"/>
                  <a:ext cx="3139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B535DA5-94EF-09D4-339D-8FC82C13B860}"/>
                    </a:ext>
                  </a:extLst>
                </p14:cNvPr>
                <p14:cNvContentPartPr/>
                <p14:nvPr/>
              </p14:nvContentPartPr>
              <p14:xfrm>
                <a:off x="8047426" y="4489230"/>
                <a:ext cx="46080" cy="504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B535DA5-94EF-09D4-339D-8FC82C13B86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038786" y="4480590"/>
                  <a:ext cx="637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6F42DCB-EE07-2B57-088D-49BBBC936970}"/>
                    </a:ext>
                  </a:extLst>
                </p14:cNvPr>
                <p14:cNvContentPartPr/>
                <p14:nvPr/>
              </p14:nvContentPartPr>
              <p14:xfrm>
                <a:off x="8454586" y="4328670"/>
                <a:ext cx="91080" cy="5166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6F42DCB-EE07-2B57-088D-49BBBC93697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445946" y="4320030"/>
                  <a:ext cx="10872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02ED9D5-AF68-4B97-458E-CDEA9FF350A3}"/>
                    </a:ext>
                  </a:extLst>
                </p14:cNvPr>
                <p14:cNvContentPartPr/>
                <p14:nvPr/>
              </p14:nvContentPartPr>
              <p14:xfrm>
                <a:off x="8426506" y="4236510"/>
                <a:ext cx="341280" cy="644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02ED9D5-AF68-4B97-458E-CDEA9FF350A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417866" y="4227510"/>
                  <a:ext cx="35892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CA39A59-2828-CAA0-6A3A-27432CCBABCA}"/>
                    </a:ext>
                  </a:extLst>
                </p14:cNvPr>
                <p14:cNvContentPartPr/>
                <p14:nvPr/>
              </p14:nvContentPartPr>
              <p14:xfrm>
                <a:off x="9006106" y="4236150"/>
                <a:ext cx="120600" cy="4410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CA39A59-2828-CAA0-6A3A-27432CCBABC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997106" y="4227150"/>
                  <a:ext cx="13824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F2F61B5-9E53-4009-15F3-4938D2A67C7B}"/>
                    </a:ext>
                  </a:extLst>
                </p14:cNvPr>
                <p14:cNvContentPartPr/>
                <p14:nvPr/>
              </p14:nvContentPartPr>
              <p14:xfrm>
                <a:off x="9365746" y="4167750"/>
                <a:ext cx="282960" cy="4136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F2F61B5-9E53-4009-15F3-4938D2A67C7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356746" y="4159110"/>
                  <a:ext cx="30060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E0DF4E0-377A-675E-D3EA-DF463A48E031}"/>
                    </a:ext>
                  </a:extLst>
                </p14:cNvPr>
                <p14:cNvContentPartPr/>
                <p14:nvPr/>
              </p14:nvContentPartPr>
              <p14:xfrm>
                <a:off x="9796666" y="4223910"/>
                <a:ext cx="72000" cy="3484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E0DF4E0-377A-675E-D3EA-DF463A48E03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787666" y="4215270"/>
                  <a:ext cx="896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CD90DDA-3D12-F23B-6C89-954411038D7B}"/>
                    </a:ext>
                  </a:extLst>
                </p14:cNvPr>
                <p14:cNvContentPartPr/>
                <p14:nvPr/>
              </p14:nvContentPartPr>
              <p14:xfrm>
                <a:off x="9877666" y="4047150"/>
                <a:ext cx="247680" cy="6919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CD90DDA-3D12-F23B-6C89-954411038D7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868666" y="4038150"/>
                  <a:ext cx="26532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B30BB97-6BC0-8DB5-3F1F-9960DB4A9BBE}"/>
                    </a:ext>
                  </a:extLst>
                </p14:cNvPr>
                <p14:cNvContentPartPr/>
                <p14:nvPr/>
              </p14:nvContentPartPr>
              <p14:xfrm>
                <a:off x="10022386" y="3697230"/>
                <a:ext cx="251280" cy="280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B30BB97-6BC0-8DB5-3F1F-9960DB4A9BB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013746" y="3688590"/>
                  <a:ext cx="2689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9A78D6B-CF37-E25F-AA8D-C2F8420608F0}"/>
                    </a:ext>
                  </a:extLst>
                </p14:cNvPr>
                <p14:cNvContentPartPr/>
                <p14:nvPr/>
              </p14:nvContentPartPr>
              <p14:xfrm>
                <a:off x="10280506" y="4496430"/>
                <a:ext cx="379440" cy="122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9A78D6B-CF37-E25F-AA8D-C2F8420608F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271506" y="4487790"/>
                  <a:ext cx="3970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967D72E-F738-BB77-8DFE-9DF4E7ED5370}"/>
                    </a:ext>
                  </a:extLst>
                </p14:cNvPr>
                <p14:cNvContentPartPr/>
                <p14:nvPr/>
              </p14:nvContentPartPr>
              <p14:xfrm>
                <a:off x="10344946" y="4284390"/>
                <a:ext cx="124560" cy="378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967D72E-F738-BB77-8DFE-9DF4E7ED537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336306" y="4275390"/>
                  <a:ext cx="1422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78A0B78-D5E7-2F55-7346-B4EFEFA2183B}"/>
                    </a:ext>
                  </a:extLst>
                </p14:cNvPr>
                <p14:cNvContentPartPr/>
                <p14:nvPr/>
              </p14:nvContentPartPr>
              <p14:xfrm>
                <a:off x="10745626" y="4174590"/>
                <a:ext cx="355680" cy="407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78A0B78-D5E7-2F55-7346-B4EFEFA2183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736626" y="4165950"/>
                  <a:ext cx="3733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3B92F99-81D1-8A4C-88BE-5C57AE6BC4E4}"/>
                    </a:ext>
                  </a:extLst>
                </p14:cNvPr>
                <p14:cNvContentPartPr/>
                <p14:nvPr/>
              </p14:nvContentPartPr>
              <p14:xfrm>
                <a:off x="11199226" y="4475910"/>
                <a:ext cx="372960" cy="3276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3B92F99-81D1-8A4C-88BE-5C57AE6BC4E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190226" y="4467270"/>
                  <a:ext cx="3906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9E3794C-291D-AC89-F7EB-18AE6950837C}"/>
                    </a:ext>
                  </a:extLst>
                </p14:cNvPr>
                <p14:cNvContentPartPr/>
                <p14:nvPr/>
              </p14:nvContentPartPr>
              <p14:xfrm>
                <a:off x="11195266" y="4577790"/>
                <a:ext cx="326520" cy="2664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9E3794C-291D-AC89-F7EB-18AE6950837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186266" y="4568790"/>
                  <a:ext cx="344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652AF28-4BCA-F459-8679-F50D1BEBD305}"/>
                    </a:ext>
                  </a:extLst>
                </p14:cNvPr>
                <p14:cNvContentPartPr/>
                <p14:nvPr/>
              </p14:nvContentPartPr>
              <p14:xfrm>
                <a:off x="5371546" y="1749630"/>
                <a:ext cx="307440" cy="8665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652AF28-4BCA-F459-8679-F50D1BEBD30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362546" y="1740990"/>
                  <a:ext cx="32508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2E6AF72-F048-6B5A-6121-94059DAC705B}"/>
                    </a:ext>
                  </a:extLst>
                </p14:cNvPr>
                <p14:cNvContentPartPr/>
                <p14:nvPr/>
              </p14:nvContentPartPr>
              <p14:xfrm>
                <a:off x="2860906" y="5815110"/>
                <a:ext cx="555840" cy="5238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2E6AF72-F048-6B5A-6121-94059DAC705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851906" y="5806110"/>
                  <a:ext cx="57348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BC9B78B-B12D-083E-9ED4-775725672A60}"/>
                    </a:ext>
                  </a:extLst>
                </p14:cNvPr>
                <p14:cNvContentPartPr/>
                <p14:nvPr/>
              </p14:nvContentPartPr>
              <p14:xfrm>
                <a:off x="3552106" y="5988990"/>
                <a:ext cx="419040" cy="3661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BC9B78B-B12D-083E-9ED4-775725672A6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543466" y="5980350"/>
                  <a:ext cx="4366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73EF4DA-2224-F360-90CD-D69F4275727F}"/>
                    </a:ext>
                  </a:extLst>
                </p14:cNvPr>
                <p14:cNvContentPartPr/>
                <p14:nvPr/>
              </p14:nvContentPartPr>
              <p14:xfrm>
                <a:off x="3710866" y="6137310"/>
                <a:ext cx="223560" cy="2844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73EF4DA-2224-F360-90CD-D69F4275727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702226" y="6128310"/>
                  <a:ext cx="2412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5B8F9C1-60AB-B55F-7C05-573D1A09E8FD}"/>
                    </a:ext>
                  </a:extLst>
                </p14:cNvPr>
                <p14:cNvContentPartPr/>
                <p14:nvPr/>
              </p14:nvContentPartPr>
              <p14:xfrm>
                <a:off x="4174546" y="5948310"/>
                <a:ext cx="253440" cy="324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5B8F9C1-60AB-B55F-7C05-573D1A09E8F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165906" y="5939310"/>
                  <a:ext cx="2710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D5C6051-316E-389C-F857-76E81AFF9866}"/>
                    </a:ext>
                  </a:extLst>
                </p14:cNvPr>
                <p14:cNvContentPartPr/>
                <p14:nvPr/>
              </p14:nvContentPartPr>
              <p14:xfrm>
                <a:off x="4182466" y="6150990"/>
                <a:ext cx="213120" cy="388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D5C6051-316E-389C-F857-76E81AFF986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173826" y="6142350"/>
                  <a:ext cx="2307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4325265-0531-9B4B-557D-A31A4DB7CE2C}"/>
                    </a:ext>
                  </a:extLst>
                </p14:cNvPr>
                <p14:cNvContentPartPr/>
                <p14:nvPr/>
              </p14:nvContentPartPr>
              <p14:xfrm>
                <a:off x="4731466" y="5399310"/>
                <a:ext cx="207720" cy="291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4325265-0531-9B4B-557D-A31A4DB7CE2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722826" y="5390670"/>
                  <a:ext cx="2253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EC2BE4C-9336-F34A-678F-1DDEF6590F76}"/>
                    </a:ext>
                  </a:extLst>
                </p14:cNvPr>
                <p14:cNvContentPartPr/>
                <p14:nvPr/>
              </p14:nvContentPartPr>
              <p14:xfrm>
                <a:off x="5182186" y="5574270"/>
                <a:ext cx="360" cy="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EC2BE4C-9336-F34A-678F-1DDEF6590F7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73186" y="5565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856AE73-F76A-D09B-C854-577C673B3A3E}"/>
                    </a:ext>
                  </a:extLst>
                </p14:cNvPr>
                <p14:cNvContentPartPr/>
                <p14:nvPr/>
              </p14:nvContentPartPr>
              <p14:xfrm>
                <a:off x="5218186" y="5381670"/>
                <a:ext cx="246240" cy="2001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856AE73-F76A-D09B-C854-577C673B3A3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209186" y="5372670"/>
                  <a:ext cx="2638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599625C-8763-C845-CACF-3A53D42684AC}"/>
                    </a:ext>
                  </a:extLst>
                </p14:cNvPr>
                <p14:cNvContentPartPr/>
                <p14:nvPr/>
              </p14:nvContentPartPr>
              <p14:xfrm>
                <a:off x="5555866" y="5361150"/>
                <a:ext cx="291600" cy="3841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599625C-8763-C845-CACF-3A53D42684A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546866" y="5352150"/>
                  <a:ext cx="3092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F8540DA-F493-C6EC-C0AF-C2C8B198E92B}"/>
                    </a:ext>
                  </a:extLst>
                </p14:cNvPr>
                <p14:cNvContentPartPr/>
                <p14:nvPr/>
              </p14:nvContentPartPr>
              <p14:xfrm>
                <a:off x="4710226" y="5891070"/>
                <a:ext cx="1251000" cy="1501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F8540DA-F493-C6EC-C0AF-C2C8B198E92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701586" y="5882070"/>
                  <a:ext cx="1268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18B12DB-AF34-3909-E0F6-B4177A86B020}"/>
                    </a:ext>
                  </a:extLst>
                </p14:cNvPr>
                <p14:cNvContentPartPr/>
                <p14:nvPr/>
              </p14:nvContentPartPr>
              <p14:xfrm>
                <a:off x="4947826" y="6152790"/>
                <a:ext cx="245880" cy="2160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18B12DB-AF34-3909-E0F6-B4177A86B02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938826" y="6144150"/>
                  <a:ext cx="2635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82D98861-31D3-9951-12E1-C5A2C904DBFF}"/>
                    </a:ext>
                  </a:extLst>
                </p14:cNvPr>
                <p14:cNvContentPartPr/>
                <p14:nvPr/>
              </p14:nvContentPartPr>
              <p14:xfrm>
                <a:off x="5419786" y="6165390"/>
                <a:ext cx="4320" cy="46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82D98861-31D3-9951-12E1-C5A2C904DBF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10786" y="6156390"/>
                  <a:ext cx="21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B9EC5B9-9B57-37F5-2664-C43E50A1F324}"/>
                    </a:ext>
                  </a:extLst>
                </p14:cNvPr>
                <p14:cNvContentPartPr/>
                <p14:nvPr/>
              </p14:nvContentPartPr>
              <p14:xfrm>
                <a:off x="5560906" y="6012750"/>
                <a:ext cx="65880" cy="4298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B9EC5B9-9B57-37F5-2664-C43E50A1F32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552266" y="6004110"/>
                  <a:ext cx="8352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DB9BB2C-DF3F-1AF8-2348-0551460A6B72}"/>
                    </a:ext>
                  </a:extLst>
                </p14:cNvPr>
                <p14:cNvContentPartPr/>
                <p14:nvPr/>
              </p14:nvContentPartPr>
              <p14:xfrm>
                <a:off x="6258226" y="5818710"/>
                <a:ext cx="195480" cy="2181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DB9BB2C-DF3F-1AF8-2348-0551460A6B7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249586" y="5810070"/>
                  <a:ext cx="2131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2CB5C6F-9D8D-4EA1-5F98-AC5344291FD3}"/>
                    </a:ext>
                  </a:extLst>
                </p14:cNvPr>
                <p14:cNvContentPartPr/>
                <p14:nvPr/>
              </p14:nvContentPartPr>
              <p14:xfrm>
                <a:off x="6627226" y="5847510"/>
                <a:ext cx="249840" cy="2059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2CB5C6F-9D8D-4EA1-5F98-AC5344291FD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618586" y="5838870"/>
                  <a:ext cx="2674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AF255A4-07AC-37A9-3998-AAE4755B4481}"/>
                    </a:ext>
                  </a:extLst>
                </p14:cNvPr>
                <p14:cNvContentPartPr/>
                <p14:nvPr/>
              </p14:nvContentPartPr>
              <p14:xfrm>
                <a:off x="7118986" y="5900070"/>
                <a:ext cx="1800" cy="104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AF255A4-07AC-37A9-3998-AAE4755B448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110346" y="5891070"/>
                  <a:ext cx="19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09F406D-A1E5-B224-45C9-497B69266E48}"/>
                    </a:ext>
                  </a:extLst>
                </p14:cNvPr>
                <p14:cNvContentPartPr/>
                <p14:nvPr/>
              </p14:nvContentPartPr>
              <p14:xfrm>
                <a:off x="7223026" y="5697750"/>
                <a:ext cx="313200" cy="4374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09F406D-A1E5-B224-45C9-497B69266E4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214026" y="5688750"/>
                  <a:ext cx="33084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61BE671-2F11-3A79-F471-EB7710242440}"/>
                    </a:ext>
                  </a:extLst>
                </p14:cNvPr>
                <p14:cNvContentPartPr/>
                <p14:nvPr/>
              </p14:nvContentPartPr>
              <p14:xfrm>
                <a:off x="7982986" y="5864070"/>
                <a:ext cx="308880" cy="518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61BE671-2F11-3A79-F471-EB771024244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973986" y="5855070"/>
                  <a:ext cx="3265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0AB5404A-7CEF-4FD5-5CC2-3BFC1BB352AC}"/>
                    </a:ext>
                  </a:extLst>
                </p14:cNvPr>
                <p14:cNvContentPartPr/>
                <p14:nvPr/>
              </p14:nvContentPartPr>
              <p14:xfrm>
                <a:off x="8079826" y="6245310"/>
                <a:ext cx="267480" cy="349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0AB5404A-7CEF-4FD5-5CC2-3BFC1BB352A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070826" y="6236670"/>
                  <a:ext cx="2851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18C0D02-6700-F69C-69A6-F87899C2CC1B}"/>
                    </a:ext>
                  </a:extLst>
                </p14:cNvPr>
                <p14:cNvContentPartPr/>
                <p14:nvPr/>
              </p14:nvContentPartPr>
              <p14:xfrm>
                <a:off x="8277106" y="5856150"/>
                <a:ext cx="231120" cy="6796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18C0D02-6700-F69C-69A6-F87899C2CC1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268466" y="5847150"/>
                  <a:ext cx="24876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69FD6C5-3B98-10EC-49D5-8D427D0AE712}"/>
                    </a:ext>
                  </a:extLst>
                </p14:cNvPr>
                <p14:cNvContentPartPr/>
                <p14:nvPr/>
              </p14:nvContentPartPr>
              <p14:xfrm>
                <a:off x="9534946" y="5359710"/>
                <a:ext cx="443520" cy="223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69FD6C5-3B98-10EC-49D5-8D427D0AE71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526306" y="5351070"/>
                  <a:ext cx="461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B341D0B-3C87-3A55-0BF3-423E3B3885A9}"/>
                    </a:ext>
                  </a:extLst>
                </p14:cNvPr>
                <p14:cNvContentPartPr/>
                <p14:nvPr/>
              </p14:nvContentPartPr>
              <p14:xfrm>
                <a:off x="9675706" y="5539350"/>
                <a:ext cx="370800" cy="277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B341D0B-3C87-3A55-0BF3-423E3B3885A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667066" y="5530350"/>
                  <a:ext cx="388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32609E1-BE2A-7ACC-C7AF-A2A020D2096A}"/>
                    </a:ext>
                  </a:extLst>
                </p14:cNvPr>
                <p14:cNvContentPartPr/>
                <p14:nvPr/>
              </p14:nvContentPartPr>
              <p14:xfrm>
                <a:off x="10522426" y="5124270"/>
                <a:ext cx="56520" cy="450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32609E1-BE2A-7ACC-C7AF-A2A020D2096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513426" y="5115270"/>
                  <a:ext cx="7416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F82D5831-44F6-0CDB-B04D-AAEE1F50A734}"/>
                    </a:ext>
                  </a:extLst>
                </p14:cNvPr>
                <p14:cNvContentPartPr/>
                <p14:nvPr/>
              </p14:nvContentPartPr>
              <p14:xfrm>
                <a:off x="8628106" y="5671110"/>
                <a:ext cx="649440" cy="6523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F82D5831-44F6-0CDB-B04D-AAEE1F50A73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619466" y="5662110"/>
                  <a:ext cx="66708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279DB37-29AE-44CE-6C65-FB7D15A04458}"/>
                    </a:ext>
                  </a:extLst>
                </p14:cNvPr>
                <p14:cNvContentPartPr/>
                <p14:nvPr/>
              </p14:nvContentPartPr>
              <p14:xfrm>
                <a:off x="8893786" y="5907990"/>
                <a:ext cx="341640" cy="5234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279DB37-29AE-44CE-6C65-FB7D15A0445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885146" y="5898990"/>
                  <a:ext cx="35928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1BD3B14-C2D7-2EA8-DB14-52ABFF34ED06}"/>
                    </a:ext>
                  </a:extLst>
                </p14:cNvPr>
                <p14:cNvContentPartPr/>
                <p14:nvPr/>
              </p14:nvContentPartPr>
              <p14:xfrm>
                <a:off x="9437746" y="5980350"/>
                <a:ext cx="262800" cy="3963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1BD3B14-C2D7-2EA8-DB14-52ABFF34ED0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429106" y="5971710"/>
                  <a:ext cx="2804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ACC9B73-770D-9132-62AA-F811113CB1D3}"/>
                    </a:ext>
                  </a:extLst>
                </p14:cNvPr>
                <p14:cNvContentPartPr/>
                <p14:nvPr/>
              </p14:nvContentPartPr>
              <p14:xfrm>
                <a:off x="9833026" y="6157470"/>
                <a:ext cx="157680" cy="1422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ACC9B73-770D-9132-62AA-F811113CB1D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824386" y="6148470"/>
                  <a:ext cx="1753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770B015-CE59-7168-4126-F4F640635DCD}"/>
                    </a:ext>
                  </a:extLst>
                </p14:cNvPr>
                <p14:cNvContentPartPr/>
                <p14:nvPr/>
              </p14:nvContentPartPr>
              <p14:xfrm>
                <a:off x="10195546" y="5967030"/>
                <a:ext cx="200880" cy="216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770B015-CE59-7168-4126-F4F640635DC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186906" y="5958390"/>
                  <a:ext cx="2185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BEFCE0D-179E-701A-5D19-0C5E51CA131E}"/>
                    </a:ext>
                  </a:extLst>
                </p14:cNvPr>
                <p14:cNvContentPartPr/>
                <p14:nvPr/>
              </p14:nvContentPartPr>
              <p14:xfrm>
                <a:off x="10252426" y="6201750"/>
                <a:ext cx="174960" cy="565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BEFCE0D-179E-701A-5D19-0C5E51CA131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243426" y="6193110"/>
                  <a:ext cx="192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9E70653-572B-240B-78B6-581AF67354E8}"/>
                    </a:ext>
                  </a:extLst>
                </p14:cNvPr>
                <p14:cNvContentPartPr/>
                <p14:nvPr/>
              </p14:nvContentPartPr>
              <p14:xfrm>
                <a:off x="10444666" y="5920230"/>
                <a:ext cx="445680" cy="2448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9E70653-572B-240B-78B6-581AF67354E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435666" y="5911230"/>
                  <a:ext cx="463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8E4D54C-2262-7325-6A95-D4BE6AA296D8}"/>
                    </a:ext>
                  </a:extLst>
                </p14:cNvPr>
                <p14:cNvContentPartPr/>
                <p14:nvPr/>
              </p14:nvContentPartPr>
              <p14:xfrm>
                <a:off x="10979626" y="5761830"/>
                <a:ext cx="312840" cy="4500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8E4D54C-2262-7325-6A95-D4BE6AA296D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970986" y="5753190"/>
                  <a:ext cx="33048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654F4C8-4684-55DA-4A0D-219E062D2A31}"/>
                    </a:ext>
                  </a:extLst>
                </p14:cNvPr>
                <p14:cNvContentPartPr/>
                <p14:nvPr/>
              </p14:nvContentPartPr>
              <p14:xfrm>
                <a:off x="8567626" y="6409830"/>
                <a:ext cx="100800" cy="2822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654F4C8-4684-55DA-4A0D-219E062D2A3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558986" y="6401190"/>
                  <a:ext cx="1184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0C5408DF-862B-72B7-FCC2-E11C2E266009}"/>
                    </a:ext>
                  </a:extLst>
                </p14:cNvPr>
                <p14:cNvContentPartPr/>
                <p14:nvPr/>
              </p14:nvContentPartPr>
              <p14:xfrm>
                <a:off x="8846266" y="6357990"/>
                <a:ext cx="29880" cy="3812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0C5408DF-862B-72B7-FCC2-E11C2E26600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837266" y="6349350"/>
                  <a:ext cx="475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9E78593A-1BD4-2B36-FD42-BC67C906A6F7}"/>
                    </a:ext>
                  </a:extLst>
                </p14:cNvPr>
                <p14:cNvContentPartPr/>
                <p14:nvPr/>
              </p14:nvContentPartPr>
              <p14:xfrm>
                <a:off x="8639986" y="6575070"/>
                <a:ext cx="134280" cy="79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9E78593A-1BD4-2B36-FD42-BC67C906A6F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630986" y="6566430"/>
                  <a:ext cx="1519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AD33DC68-DE16-988E-B638-86787A4A593B}"/>
                    </a:ext>
                  </a:extLst>
                </p14:cNvPr>
                <p14:cNvContentPartPr/>
                <p14:nvPr/>
              </p14:nvContentPartPr>
              <p14:xfrm>
                <a:off x="9043186" y="6520710"/>
                <a:ext cx="169920" cy="1036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AD33DC68-DE16-988E-B638-86787A4A593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034546" y="6512070"/>
                  <a:ext cx="1875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99FFB2D-32E0-C793-B825-D77EE49933EF}"/>
                    </a:ext>
                  </a:extLst>
                </p14:cNvPr>
                <p14:cNvContentPartPr/>
                <p14:nvPr/>
              </p14:nvContentPartPr>
              <p14:xfrm>
                <a:off x="9485266" y="6512070"/>
                <a:ext cx="156600" cy="1396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99FFB2D-32E0-C793-B825-D77EE49933E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476626" y="6503070"/>
                  <a:ext cx="174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8319D67-8AC2-B920-7147-5E83087F39D3}"/>
                    </a:ext>
                  </a:extLst>
                </p14:cNvPr>
                <p14:cNvContentPartPr/>
                <p14:nvPr/>
              </p14:nvContentPartPr>
              <p14:xfrm>
                <a:off x="9840946" y="6454470"/>
                <a:ext cx="178560" cy="540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8319D67-8AC2-B920-7147-5E83087F39D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832306" y="6445470"/>
                  <a:ext cx="196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B85E9C24-1E10-07DD-7B74-35110487779B}"/>
                    </a:ext>
                  </a:extLst>
                </p14:cNvPr>
                <p14:cNvContentPartPr/>
                <p14:nvPr/>
              </p14:nvContentPartPr>
              <p14:xfrm>
                <a:off x="9845266" y="6596310"/>
                <a:ext cx="333000" cy="198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B85E9C24-1E10-07DD-7B74-35110487779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836266" y="6587670"/>
                  <a:ext cx="3506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76C069A9-F100-E3CE-9FB3-E6D71FC5EDDF}"/>
                    </a:ext>
                  </a:extLst>
                </p14:cNvPr>
                <p14:cNvContentPartPr/>
                <p14:nvPr/>
              </p14:nvContentPartPr>
              <p14:xfrm>
                <a:off x="10312546" y="6390390"/>
                <a:ext cx="81360" cy="4075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76C069A9-F100-E3CE-9FB3-E6D71FC5EDD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03906" y="6381390"/>
                  <a:ext cx="9900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47942F9-F780-9D01-C4EA-50B968329FAF}"/>
                    </a:ext>
                  </a:extLst>
                </p14:cNvPr>
                <p14:cNvContentPartPr/>
                <p14:nvPr/>
              </p14:nvContentPartPr>
              <p14:xfrm>
                <a:off x="10244506" y="6448710"/>
                <a:ext cx="276120" cy="3441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47942F9-F780-9D01-C4EA-50B968329FA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235506" y="6439710"/>
                  <a:ext cx="2937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12754C87-3CA6-03AA-084F-38DD5764E20E}"/>
                    </a:ext>
                  </a:extLst>
                </p14:cNvPr>
                <p14:cNvContentPartPr/>
                <p14:nvPr/>
              </p14:nvContentPartPr>
              <p14:xfrm>
                <a:off x="2670106" y="1989030"/>
                <a:ext cx="695880" cy="1717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12754C87-3CA6-03AA-084F-38DD5764E20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661466" y="1980390"/>
                  <a:ext cx="7135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59215FE-7A90-68C5-6430-6E512618AEFA}"/>
                    </a:ext>
                  </a:extLst>
                </p14:cNvPr>
                <p14:cNvContentPartPr/>
                <p14:nvPr/>
              </p14:nvContentPartPr>
              <p14:xfrm>
                <a:off x="2708986" y="2025390"/>
                <a:ext cx="864720" cy="1011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59215FE-7A90-68C5-6430-6E512618AEF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699986" y="2016750"/>
                  <a:ext cx="8823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880EE704-7940-74A0-2E4D-835EFDF695D7}"/>
                    </a:ext>
                  </a:extLst>
                </p14:cNvPr>
                <p14:cNvContentPartPr/>
                <p14:nvPr/>
              </p14:nvContentPartPr>
              <p14:xfrm>
                <a:off x="3150706" y="2142390"/>
                <a:ext cx="40320" cy="7758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880EE704-7940-74A0-2E4D-835EFDF695D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142066" y="2133390"/>
                  <a:ext cx="57960" cy="7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F049CB30-F13D-76AE-3BF3-B9EA3E1CD04A}"/>
                    </a:ext>
                  </a:extLst>
                </p14:cNvPr>
                <p14:cNvContentPartPr/>
                <p14:nvPr/>
              </p14:nvContentPartPr>
              <p14:xfrm>
                <a:off x="2155306" y="2745030"/>
                <a:ext cx="883800" cy="2826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F049CB30-F13D-76AE-3BF3-B9EA3E1CD04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146306" y="2736030"/>
                  <a:ext cx="9014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2128C8C-A2B9-5976-C0D3-BEEF2D35D2B1}"/>
                    </a:ext>
                  </a:extLst>
                </p14:cNvPr>
                <p14:cNvContentPartPr/>
                <p14:nvPr/>
              </p14:nvContentPartPr>
              <p14:xfrm>
                <a:off x="3269866" y="2797230"/>
                <a:ext cx="167400" cy="3470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2128C8C-A2B9-5976-C0D3-BEEF2D35D2B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260866" y="2788590"/>
                  <a:ext cx="1850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B7C22FC-D98E-12AB-65BB-F7B50E0A388A}"/>
                    </a:ext>
                  </a:extLst>
                </p14:cNvPr>
                <p14:cNvContentPartPr/>
                <p14:nvPr/>
              </p14:nvContentPartPr>
              <p14:xfrm>
                <a:off x="3509626" y="2946270"/>
                <a:ext cx="12240" cy="1836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B7C22FC-D98E-12AB-65BB-F7B50E0A388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500626" y="2937270"/>
                  <a:ext cx="298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63C16074-89B3-E8A9-E212-0F0B29F79926}"/>
                    </a:ext>
                  </a:extLst>
                </p14:cNvPr>
                <p14:cNvContentPartPr/>
                <p14:nvPr/>
              </p14:nvContentPartPr>
              <p14:xfrm>
                <a:off x="3656866" y="2872110"/>
                <a:ext cx="262440" cy="243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63C16074-89B3-E8A9-E212-0F0B29F7992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648226" y="2863470"/>
                  <a:ext cx="2800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074D315-25E0-FCE7-1CF1-BC640E0224C0}"/>
                    </a:ext>
                  </a:extLst>
                </p14:cNvPr>
                <p14:cNvContentPartPr/>
                <p14:nvPr/>
              </p14:nvContentPartPr>
              <p14:xfrm>
                <a:off x="3723106" y="2966430"/>
                <a:ext cx="235080" cy="1792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074D315-25E0-FCE7-1CF1-BC640E0224C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714106" y="2957430"/>
                  <a:ext cx="252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65D6BCF-41D8-1A40-D06E-6B1903EA82C1}"/>
                    </a:ext>
                  </a:extLst>
                </p14:cNvPr>
                <p14:cNvContentPartPr/>
                <p14:nvPr/>
              </p14:nvContentPartPr>
              <p14:xfrm>
                <a:off x="4190386" y="2917830"/>
                <a:ext cx="84960" cy="687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65D6BCF-41D8-1A40-D06E-6B1903EA82C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181746" y="2909190"/>
                  <a:ext cx="102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A674755C-D297-73D3-A1A1-1E341EDA4777}"/>
                    </a:ext>
                  </a:extLst>
                </p14:cNvPr>
                <p14:cNvContentPartPr/>
                <p14:nvPr/>
              </p14:nvContentPartPr>
              <p14:xfrm>
                <a:off x="4118026" y="3014310"/>
                <a:ext cx="193680" cy="86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A674755C-D297-73D3-A1A1-1E341EDA477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109026" y="3005670"/>
                  <a:ext cx="2113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41FD8965-F047-46DC-CAE9-04A90AB14F3D}"/>
                    </a:ext>
                  </a:extLst>
                </p14:cNvPr>
                <p14:cNvContentPartPr/>
                <p14:nvPr/>
              </p14:nvContentPartPr>
              <p14:xfrm>
                <a:off x="4454986" y="2673750"/>
                <a:ext cx="187560" cy="3470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41FD8965-F047-46DC-CAE9-04A90AB14F3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446346" y="2665110"/>
                  <a:ext cx="2052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2521C0A6-7F94-98E8-F700-E48437F39C02}"/>
                    </a:ext>
                  </a:extLst>
                </p14:cNvPr>
                <p14:cNvContentPartPr/>
                <p14:nvPr/>
              </p14:nvContentPartPr>
              <p14:xfrm>
                <a:off x="4732186" y="2769150"/>
                <a:ext cx="180000" cy="2862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2521C0A6-7F94-98E8-F700-E48437F39C0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723546" y="2760510"/>
                  <a:ext cx="1976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B4E4CB3-4AF4-6E49-4BB6-A3A2E43EDAA6}"/>
                    </a:ext>
                  </a:extLst>
                </p14:cNvPr>
                <p14:cNvContentPartPr/>
                <p14:nvPr/>
              </p14:nvContentPartPr>
              <p14:xfrm>
                <a:off x="5024866" y="2865630"/>
                <a:ext cx="156600" cy="1400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B4E4CB3-4AF4-6E49-4BB6-A3A2E43EDAA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015866" y="2856990"/>
                  <a:ext cx="1742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F1D9F655-4120-B3F0-371D-0A95077BF3F8}"/>
                    </a:ext>
                  </a:extLst>
                </p14:cNvPr>
                <p14:cNvContentPartPr/>
                <p14:nvPr/>
              </p14:nvContentPartPr>
              <p14:xfrm>
                <a:off x="5377306" y="2841870"/>
                <a:ext cx="163800" cy="1731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F1D9F655-4120-B3F0-371D-0A95077BF3F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368666" y="2832870"/>
                  <a:ext cx="1814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EB6E430-BDAE-DE2C-D206-B2C4719A6A0B}"/>
                    </a:ext>
                  </a:extLst>
                </p14:cNvPr>
                <p14:cNvContentPartPr/>
                <p14:nvPr/>
              </p14:nvContentPartPr>
              <p14:xfrm>
                <a:off x="4037386" y="2905950"/>
                <a:ext cx="123840" cy="93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EB6E430-BDAE-DE2C-D206-B2C4719A6A0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028746" y="2896950"/>
                  <a:ext cx="141480" cy="2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5953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F3FA52-EFF2-7219-FE1C-F07CA1026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66" y="206351"/>
            <a:ext cx="5334000" cy="2924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D6FF40-E1BB-396B-F68B-2C45535E8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46" y="3278932"/>
            <a:ext cx="5334000" cy="2657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AAEF7F-075B-7CA2-2F8E-5A85BF387BAC}"/>
                  </a:ext>
                </a:extLst>
              </p14:cNvPr>
              <p14:cNvContentPartPr/>
              <p14:nvPr/>
            </p14:nvContentPartPr>
            <p14:xfrm>
              <a:off x="5165986" y="1500870"/>
              <a:ext cx="63000" cy="52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AAEF7F-075B-7CA2-2F8E-5A85BF387B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56986" y="1491870"/>
                <a:ext cx="80640" cy="7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9FE7EB9B-A014-3062-2ED2-0A8754F4FD10}"/>
              </a:ext>
            </a:extLst>
          </p:cNvPr>
          <p:cNvGrpSpPr/>
          <p:nvPr/>
        </p:nvGrpSpPr>
        <p:grpSpPr>
          <a:xfrm>
            <a:off x="5826946" y="-78417"/>
            <a:ext cx="5533200" cy="2432520"/>
            <a:chOff x="5826946" y="-78417"/>
            <a:chExt cx="5533200" cy="243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0A8FFE2-E114-1F1B-F10E-1698B05FDEB7}"/>
                    </a:ext>
                  </a:extLst>
                </p14:cNvPr>
                <p14:cNvContentPartPr/>
                <p14:nvPr/>
              </p14:nvContentPartPr>
              <p14:xfrm>
                <a:off x="5905066" y="279750"/>
                <a:ext cx="34560" cy="433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0A8FFE2-E114-1F1B-F10E-1698B05FDE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96066" y="270757"/>
                  <a:ext cx="52200" cy="4507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846E647-3959-4E59-0E47-2A27CBD0F2EC}"/>
                    </a:ext>
                  </a:extLst>
                </p14:cNvPr>
                <p14:cNvContentPartPr/>
                <p14:nvPr/>
              </p14:nvContentPartPr>
              <p14:xfrm>
                <a:off x="5826946" y="261390"/>
                <a:ext cx="195120" cy="306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846E647-3959-4E59-0E47-2A27CBD0F2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17946" y="252390"/>
                  <a:ext cx="2127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02FA811-3B9D-63B7-AED9-84FB2393C6AD}"/>
                    </a:ext>
                  </a:extLst>
                </p14:cNvPr>
                <p14:cNvContentPartPr/>
                <p14:nvPr/>
              </p14:nvContentPartPr>
              <p14:xfrm>
                <a:off x="6193066" y="574950"/>
                <a:ext cx="118440" cy="209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02FA811-3B9D-63B7-AED9-84FB2393C6A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84066" y="565950"/>
                  <a:ext cx="1360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A16BDB1-25B0-0B91-A356-61759F32B8F6}"/>
                    </a:ext>
                  </a:extLst>
                </p14:cNvPr>
                <p14:cNvContentPartPr/>
                <p14:nvPr/>
              </p14:nvContentPartPr>
              <p14:xfrm>
                <a:off x="6556306" y="425190"/>
                <a:ext cx="123840" cy="73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A16BDB1-25B0-0B91-A356-61759F32B8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47306" y="416146"/>
                  <a:ext cx="141480" cy="915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32D1209-CBD3-41C9-B31D-B1E6EE3BCE45}"/>
                    </a:ext>
                  </a:extLst>
                </p14:cNvPr>
                <p14:cNvContentPartPr/>
                <p14:nvPr/>
              </p14:nvContentPartPr>
              <p14:xfrm>
                <a:off x="6576466" y="581070"/>
                <a:ext cx="133560" cy="22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32D1209-CBD3-41C9-B31D-B1E6EE3BCE4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67466" y="572070"/>
                  <a:ext cx="1512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864F856-ECF1-66FE-B035-4CF06B0206A7}"/>
                    </a:ext>
                  </a:extLst>
                </p14:cNvPr>
                <p14:cNvContentPartPr/>
                <p14:nvPr/>
              </p14:nvContentPartPr>
              <p14:xfrm>
                <a:off x="6951226" y="329790"/>
                <a:ext cx="33840" cy="391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864F856-ECF1-66FE-B035-4CF06B0206A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42226" y="320790"/>
                  <a:ext cx="514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404A969-1A56-34B0-0027-9D1B9F1E0AFD}"/>
                    </a:ext>
                  </a:extLst>
                </p14:cNvPr>
                <p14:cNvContentPartPr/>
                <p14:nvPr/>
              </p14:nvContentPartPr>
              <p14:xfrm>
                <a:off x="6935386" y="311790"/>
                <a:ext cx="191160" cy="245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404A969-1A56-34B0-0027-9D1B9F1E0A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26386" y="302777"/>
                  <a:ext cx="208800" cy="2631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C1635C3-E38E-9798-C302-23B2BB8C994A}"/>
                    </a:ext>
                  </a:extLst>
                </p14:cNvPr>
                <p14:cNvContentPartPr/>
                <p14:nvPr/>
              </p14:nvContentPartPr>
              <p14:xfrm>
                <a:off x="7220866" y="526710"/>
                <a:ext cx="146520" cy="213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C1635C3-E38E-9798-C302-23B2BB8C994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11866" y="517710"/>
                  <a:ext cx="1641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13E8E23-9AB3-BFB3-0F3C-D0FF9F727B3A}"/>
                    </a:ext>
                  </a:extLst>
                </p14:cNvPr>
                <p14:cNvContentPartPr/>
                <p14:nvPr/>
              </p14:nvContentPartPr>
              <p14:xfrm>
                <a:off x="7488706" y="611310"/>
                <a:ext cx="142560" cy="145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13E8E23-9AB3-BFB3-0F3C-D0FF9F727B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79706" y="602310"/>
                  <a:ext cx="160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C9B7241-AFEA-C384-E683-08CF70549F51}"/>
                    </a:ext>
                  </a:extLst>
                </p14:cNvPr>
                <p14:cNvContentPartPr/>
                <p14:nvPr/>
              </p14:nvContentPartPr>
              <p14:xfrm>
                <a:off x="7717306" y="562710"/>
                <a:ext cx="289440" cy="16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C9B7241-AFEA-C384-E683-08CF70549F5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08306" y="553901"/>
                  <a:ext cx="307080" cy="338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0A95F18-B835-3397-3C6B-F06E8A9D002A}"/>
                    </a:ext>
                  </a:extLst>
                </p14:cNvPr>
                <p14:cNvContentPartPr/>
                <p14:nvPr/>
              </p14:nvContentPartPr>
              <p14:xfrm>
                <a:off x="7809826" y="366150"/>
                <a:ext cx="79200" cy="351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0A95F18-B835-3397-3C6B-F06E8A9D00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00867" y="357159"/>
                  <a:ext cx="96760" cy="3686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E2B92EA-201C-870F-306F-1EF896F13963}"/>
                    </a:ext>
                  </a:extLst>
                </p14:cNvPr>
                <p14:cNvContentPartPr/>
                <p14:nvPr/>
              </p14:nvContentPartPr>
              <p14:xfrm>
                <a:off x="8224546" y="385950"/>
                <a:ext cx="335160" cy="374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E2B92EA-201C-870F-306F-1EF896F1396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15546" y="376959"/>
                  <a:ext cx="352800" cy="3916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EE1EF04-A3C2-4731-1FD1-08B7AB3BF3D5}"/>
                    </a:ext>
                  </a:extLst>
                </p14:cNvPr>
                <p14:cNvContentPartPr/>
                <p14:nvPr/>
              </p14:nvContentPartPr>
              <p14:xfrm>
                <a:off x="8664106" y="591150"/>
                <a:ext cx="28440" cy="128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EE1EF04-A3C2-4731-1FD1-08B7AB3BF3D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654991" y="582150"/>
                  <a:ext cx="46306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7762FBC-39EF-B504-FFF1-AD1E8B86FA3E}"/>
                    </a:ext>
                  </a:extLst>
                </p14:cNvPr>
                <p14:cNvContentPartPr/>
                <p14:nvPr/>
              </p14:nvContentPartPr>
              <p14:xfrm>
                <a:off x="8648266" y="430230"/>
                <a:ext cx="6840" cy="24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7762FBC-39EF-B504-FFF1-AD1E8B86FA3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38766" y="421230"/>
                  <a:ext cx="254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F5EF5C2-D07F-1B6C-0249-11DEEC3F0229}"/>
                    </a:ext>
                  </a:extLst>
                </p14:cNvPr>
                <p14:cNvContentPartPr/>
                <p14:nvPr/>
              </p14:nvContentPartPr>
              <p14:xfrm>
                <a:off x="8643586" y="530670"/>
                <a:ext cx="121680" cy="222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F5EF5C2-D07F-1B6C-0249-11DEEC3F02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34586" y="521670"/>
                  <a:ext cx="1393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E0729B3-4786-32B6-2C6D-F5DEA8510BFD}"/>
                    </a:ext>
                  </a:extLst>
                </p14:cNvPr>
                <p14:cNvContentPartPr/>
                <p14:nvPr/>
              </p14:nvContentPartPr>
              <p14:xfrm>
                <a:off x="8768866" y="361110"/>
                <a:ext cx="302400" cy="353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E0729B3-4786-32B6-2C6D-F5DEA8510BF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59866" y="352110"/>
                  <a:ext cx="3200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3105CF9-1F5B-6259-170C-723B3DAD340B}"/>
                    </a:ext>
                  </a:extLst>
                </p14:cNvPr>
                <p14:cNvContentPartPr/>
                <p14:nvPr/>
              </p14:nvContentPartPr>
              <p14:xfrm>
                <a:off x="9212026" y="502590"/>
                <a:ext cx="293760" cy="39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3105CF9-1F5B-6259-170C-723B3DAD340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03026" y="493590"/>
                  <a:ext cx="311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ECFADDE-E1A5-E2F0-58B7-C2CE29508666}"/>
                    </a:ext>
                  </a:extLst>
                </p14:cNvPr>
                <p14:cNvContentPartPr/>
                <p14:nvPr/>
              </p14:nvContentPartPr>
              <p14:xfrm>
                <a:off x="9316786" y="353910"/>
                <a:ext cx="83520" cy="29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ECFADDE-E1A5-E2F0-58B7-C2CE2950866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07786" y="344910"/>
                  <a:ext cx="1011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E64EE09-6FB7-6481-0933-334FE76BD31A}"/>
                    </a:ext>
                  </a:extLst>
                </p14:cNvPr>
                <p14:cNvContentPartPr/>
                <p14:nvPr/>
              </p14:nvContentPartPr>
              <p14:xfrm>
                <a:off x="9669586" y="338790"/>
                <a:ext cx="245520" cy="340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E64EE09-6FB7-6481-0933-334FE76BD31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0586" y="329780"/>
                  <a:ext cx="263160" cy="357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CD747C8-B2E4-562D-36BB-6F889CD9F8EF}"/>
                    </a:ext>
                  </a:extLst>
                </p14:cNvPr>
                <p14:cNvContentPartPr/>
                <p14:nvPr/>
              </p14:nvContentPartPr>
              <p14:xfrm>
                <a:off x="9973786" y="353910"/>
                <a:ext cx="187920" cy="316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CD747C8-B2E4-562D-36BB-6F889CD9F8E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964769" y="344900"/>
                  <a:ext cx="205594" cy="3337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0B92CB9-D188-2B54-A795-D7A8F36B3EF6}"/>
                    </a:ext>
                  </a:extLst>
                </p14:cNvPr>
                <p14:cNvContentPartPr/>
                <p14:nvPr/>
              </p14:nvContentPartPr>
              <p14:xfrm>
                <a:off x="10288426" y="198030"/>
                <a:ext cx="162360" cy="144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0B92CB9-D188-2B54-A795-D7A8F36B3EF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79426" y="189030"/>
                  <a:ext cx="1800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7BF05E0-869D-E586-892B-70D5F0E44EB1}"/>
                    </a:ext>
                  </a:extLst>
                </p14:cNvPr>
                <p14:cNvContentPartPr/>
                <p14:nvPr/>
              </p14:nvContentPartPr>
              <p14:xfrm>
                <a:off x="10413346" y="579990"/>
                <a:ext cx="329040" cy="37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7BF05E0-869D-E586-892B-70D5F0E44EB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04356" y="570990"/>
                  <a:ext cx="346661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67569C7-C6B2-BF7F-2A54-729ED1E31510}"/>
                    </a:ext>
                  </a:extLst>
                </p14:cNvPr>
                <p14:cNvContentPartPr/>
                <p14:nvPr/>
              </p14:nvContentPartPr>
              <p14:xfrm>
                <a:off x="10542586" y="430230"/>
                <a:ext cx="70560" cy="283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67569C7-C6B2-BF7F-2A54-729ED1E3151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533586" y="421219"/>
                  <a:ext cx="88200" cy="3013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DB8310D-CCB2-8754-9066-41B11CF17E35}"/>
                    </a:ext>
                  </a:extLst>
                </p14:cNvPr>
                <p14:cNvContentPartPr/>
                <p14:nvPr/>
              </p14:nvContentPartPr>
              <p14:xfrm>
                <a:off x="10929226" y="317550"/>
                <a:ext cx="28440" cy="365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DB8310D-CCB2-8754-9066-41B11CF17E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920226" y="308550"/>
                  <a:ext cx="460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89DC81B-6221-0765-CC82-18568714131C}"/>
                    </a:ext>
                  </a:extLst>
                </p14:cNvPr>
                <p14:cNvContentPartPr/>
                <p14:nvPr/>
              </p14:nvContentPartPr>
              <p14:xfrm>
                <a:off x="10816546" y="318990"/>
                <a:ext cx="195120" cy="208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89DC81B-6221-0765-CC82-1856871413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807529" y="309990"/>
                  <a:ext cx="212793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D82226E-9918-CDAE-A016-94CD10E4F42A}"/>
                    </a:ext>
                  </a:extLst>
                </p14:cNvPr>
                <p14:cNvContentPartPr/>
                <p14:nvPr/>
              </p14:nvContentPartPr>
              <p14:xfrm>
                <a:off x="11134786" y="683310"/>
                <a:ext cx="201960" cy="160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D82226E-9918-CDAE-A016-94CD10E4F42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125770" y="674310"/>
                  <a:ext cx="219632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19E2021-0CA7-95B6-9B13-8C0F76CC3705}"/>
                    </a:ext>
                  </a:extLst>
                </p14:cNvPr>
                <p14:cNvContentPartPr/>
                <p14:nvPr/>
              </p14:nvContentPartPr>
              <p14:xfrm>
                <a:off x="11167186" y="180750"/>
                <a:ext cx="44280" cy="227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19E2021-0CA7-95B6-9B13-8C0F76CC370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158186" y="171750"/>
                  <a:ext cx="619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E1005DE-11E4-EF0D-146F-F97CA5EA74F2}"/>
                    </a:ext>
                  </a:extLst>
                </p14:cNvPr>
                <p14:cNvContentPartPr/>
                <p14:nvPr/>
              </p14:nvContentPartPr>
              <p14:xfrm>
                <a:off x="11154946" y="168150"/>
                <a:ext cx="205200" cy="204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E1005DE-11E4-EF0D-146F-F97CA5EA74F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145946" y="159150"/>
                  <a:ext cx="222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BC7B595-62CF-2D51-7129-825AF8F8AE4C}"/>
                    </a:ext>
                  </a:extLst>
                </p14:cNvPr>
                <p14:cNvContentPartPr/>
                <p14:nvPr/>
              </p14:nvContentPartPr>
              <p14:xfrm>
                <a:off x="6737746" y="1378830"/>
                <a:ext cx="77760" cy="445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BC7B595-62CF-2D51-7129-825AF8F8AE4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28746" y="1369830"/>
                  <a:ext cx="9540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F3E726-01F2-80DB-4D77-15B407830580}"/>
                    </a:ext>
                  </a:extLst>
                </p14:cNvPr>
                <p14:cNvContentPartPr/>
                <p14:nvPr/>
              </p14:nvContentPartPr>
              <p14:xfrm>
                <a:off x="6793906" y="1229430"/>
                <a:ext cx="178560" cy="314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F3E726-01F2-80DB-4D77-15B40783058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84906" y="1220430"/>
                  <a:ext cx="1962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17B1A19-8A0B-32FD-54DE-8C13ACD177D0}"/>
                    </a:ext>
                  </a:extLst>
                </p14:cNvPr>
                <p14:cNvContentPartPr/>
                <p14:nvPr/>
              </p14:nvContentPartPr>
              <p14:xfrm>
                <a:off x="6987586" y="1595910"/>
                <a:ext cx="301320" cy="194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17B1A19-8A0B-32FD-54DE-8C13ACD177D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78586" y="1586910"/>
                  <a:ext cx="3189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EB93369-5354-25FD-88B3-41CD48148057}"/>
                    </a:ext>
                  </a:extLst>
                </p14:cNvPr>
                <p14:cNvContentPartPr/>
                <p14:nvPr/>
              </p14:nvContentPartPr>
              <p14:xfrm>
                <a:off x="7015666" y="1001190"/>
                <a:ext cx="17640" cy="309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EB93369-5354-25FD-88B3-41CD4814805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006666" y="992190"/>
                  <a:ext cx="352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3B2813C-3E12-B1C0-F765-3CF8CB678E7C}"/>
                    </a:ext>
                  </a:extLst>
                </p14:cNvPr>
                <p14:cNvContentPartPr/>
                <p14:nvPr/>
              </p14:nvContentPartPr>
              <p14:xfrm>
                <a:off x="6991546" y="1012710"/>
                <a:ext cx="200880" cy="327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3B2813C-3E12-B1C0-F765-3CF8CB678E7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82546" y="1003700"/>
                  <a:ext cx="218520" cy="3448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1811C35-CA1E-A652-048A-07E308D01B8C}"/>
                    </a:ext>
                  </a:extLst>
                </p14:cNvPr>
                <p14:cNvContentPartPr/>
                <p14:nvPr/>
              </p14:nvContentPartPr>
              <p14:xfrm>
                <a:off x="7636666" y="1318710"/>
                <a:ext cx="161640" cy="47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1811C35-CA1E-A652-048A-07E308D01B8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27666" y="1309710"/>
                  <a:ext cx="1792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AF50BC-072E-5EF2-598E-78D5AE773821}"/>
                    </a:ext>
                  </a:extLst>
                </p14:cNvPr>
                <p14:cNvContentPartPr/>
                <p14:nvPr/>
              </p14:nvContentPartPr>
              <p14:xfrm>
                <a:off x="7648546" y="1436430"/>
                <a:ext cx="263880" cy="29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AF50BC-072E-5EF2-598E-78D5AE77382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39546" y="1427430"/>
                  <a:ext cx="2815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6EF8143-278A-6D82-08AD-3BF96BD76789}"/>
                    </a:ext>
                  </a:extLst>
                </p14:cNvPr>
                <p14:cNvContentPartPr/>
                <p14:nvPr/>
              </p14:nvContentPartPr>
              <p14:xfrm>
                <a:off x="8107186" y="979230"/>
                <a:ext cx="412560" cy="321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6EF8143-278A-6D82-08AD-3BF96BD7678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98194" y="970230"/>
                  <a:ext cx="430185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B323E50-767A-3142-A088-12C8487BCCB7}"/>
                    </a:ext>
                  </a:extLst>
                </p14:cNvPr>
                <p14:cNvContentPartPr/>
                <p14:nvPr/>
              </p14:nvContentPartPr>
              <p14:xfrm>
                <a:off x="8494906" y="944310"/>
                <a:ext cx="40320" cy="137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B323E50-767A-3142-A088-12C8487BCCB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85906" y="935310"/>
                  <a:ext cx="579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FE6CF82-D3A0-ADC3-43E9-42FD0BE01520}"/>
                    </a:ext>
                  </a:extLst>
                </p14:cNvPr>
                <p14:cNvContentPartPr/>
                <p14:nvPr/>
              </p14:nvContentPartPr>
              <p14:xfrm>
                <a:off x="8515066" y="897510"/>
                <a:ext cx="154440" cy="140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FE6CF82-D3A0-ADC3-43E9-42FD0BE0152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506066" y="888533"/>
                  <a:ext cx="172080" cy="1583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79D1263-D4C1-03DA-9677-4D66AA982885}"/>
                    </a:ext>
                  </a:extLst>
                </p14:cNvPr>
                <p14:cNvContentPartPr/>
                <p14:nvPr/>
              </p14:nvContentPartPr>
              <p14:xfrm>
                <a:off x="8559346" y="996870"/>
                <a:ext cx="26640" cy="122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79D1263-D4C1-03DA-9677-4D66AA9828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550346" y="987843"/>
                  <a:ext cx="44280" cy="1400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A69511B-0E65-0352-262E-02FE477FBF30}"/>
                    </a:ext>
                  </a:extLst>
                </p14:cNvPr>
                <p14:cNvContentPartPr/>
                <p14:nvPr/>
              </p14:nvContentPartPr>
              <p14:xfrm>
                <a:off x="7918906" y="1406190"/>
                <a:ext cx="1337040" cy="133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A69511B-0E65-0352-262E-02FE477FBF3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09908" y="1397190"/>
                  <a:ext cx="1354675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20E080C-61D1-8635-D930-BB18962833EE}"/>
                    </a:ext>
                  </a:extLst>
                </p14:cNvPr>
                <p14:cNvContentPartPr/>
                <p14:nvPr/>
              </p14:nvContentPartPr>
              <p14:xfrm>
                <a:off x="8209066" y="1692030"/>
                <a:ext cx="12240" cy="289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20E080C-61D1-8635-D930-BB18962833E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200066" y="1683030"/>
                  <a:ext cx="298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CA8D53E-3AD1-7D2F-DD1E-7E69CB043171}"/>
                    </a:ext>
                  </a:extLst>
                </p14:cNvPr>
                <p14:cNvContentPartPr/>
                <p14:nvPr/>
              </p14:nvContentPartPr>
              <p14:xfrm>
                <a:off x="8354146" y="1823430"/>
                <a:ext cx="281520" cy="25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CA8D53E-3AD1-7D2F-DD1E-7E69CB04317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45146" y="1814430"/>
                  <a:ext cx="2991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E506DA8-E38B-CA9D-741E-C1689A00142E}"/>
                    </a:ext>
                  </a:extLst>
                </p14:cNvPr>
                <p14:cNvContentPartPr/>
                <p14:nvPr/>
              </p14:nvContentPartPr>
              <p14:xfrm>
                <a:off x="8418586" y="1676190"/>
                <a:ext cx="152280" cy="307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E506DA8-E38B-CA9D-741E-C1689A00142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09586" y="1667179"/>
                  <a:ext cx="169920" cy="3251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5F2ED33-DBCF-D852-2F4B-A9A25BB1224E}"/>
                    </a:ext>
                  </a:extLst>
                </p14:cNvPr>
                <p14:cNvContentPartPr/>
                <p14:nvPr/>
              </p14:nvContentPartPr>
              <p14:xfrm>
                <a:off x="8719546" y="1619670"/>
                <a:ext cx="231480" cy="300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5F2ED33-DBCF-D852-2F4B-A9A25BB1224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10532" y="1610681"/>
                  <a:ext cx="249147" cy="3185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888ED54-2627-CC81-E8E2-99266DC7967B}"/>
                    </a:ext>
                  </a:extLst>
                </p14:cNvPr>
                <p14:cNvContentPartPr/>
                <p14:nvPr/>
              </p14:nvContentPartPr>
              <p14:xfrm>
                <a:off x="8991346" y="1410870"/>
                <a:ext cx="277920" cy="464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888ED54-2627-CC81-E8E2-99266DC7967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982346" y="1401870"/>
                  <a:ext cx="29556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DEEBF33-B30B-2CD8-DD4F-9A0C6B0D8C6E}"/>
                    </a:ext>
                  </a:extLst>
                </p14:cNvPr>
                <p14:cNvContentPartPr/>
                <p14:nvPr/>
              </p14:nvContentPartPr>
              <p14:xfrm>
                <a:off x="9405706" y="1736670"/>
                <a:ext cx="66600" cy="187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DEEBF33-B30B-2CD8-DD4F-9A0C6B0D8C6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96706" y="1727687"/>
                  <a:ext cx="84240" cy="2051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BEE80F6-A5BF-41CA-CBDE-A0E7DF3257F4}"/>
                    </a:ext>
                  </a:extLst>
                </p14:cNvPr>
                <p14:cNvContentPartPr/>
                <p14:nvPr/>
              </p14:nvContentPartPr>
              <p14:xfrm>
                <a:off x="9583186" y="1756110"/>
                <a:ext cx="49320" cy="250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BEE80F6-A5BF-41CA-CBDE-A0E7DF3257F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74120" y="1747110"/>
                  <a:ext cx="6709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5185CF8-242B-F522-A555-E9E87DD3F779}"/>
                    </a:ext>
                  </a:extLst>
                </p14:cNvPr>
                <p14:cNvContentPartPr/>
                <p14:nvPr/>
              </p14:nvContentPartPr>
              <p14:xfrm>
                <a:off x="9595426" y="1712910"/>
                <a:ext cx="166680" cy="225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5185CF8-242B-F522-A555-E9E87DD3F77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586426" y="1703910"/>
                  <a:ext cx="1843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3611C0B-C45E-892F-998A-A3F415AC801E}"/>
                    </a:ext>
                  </a:extLst>
                </p14:cNvPr>
                <p14:cNvContentPartPr/>
                <p14:nvPr/>
              </p14:nvContentPartPr>
              <p14:xfrm>
                <a:off x="9770386" y="1089390"/>
                <a:ext cx="360000" cy="399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3611C0B-C45E-892F-998A-A3F415AC801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61386" y="1080390"/>
                  <a:ext cx="3776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126CB5A-D28D-8C53-215B-4C7A7D861E1C}"/>
                    </a:ext>
                  </a:extLst>
                </p14:cNvPr>
                <p14:cNvContentPartPr/>
                <p14:nvPr/>
              </p14:nvContentPartPr>
              <p14:xfrm>
                <a:off x="7269106" y="-6450"/>
                <a:ext cx="419040" cy="230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126CB5A-D28D-8C53-215B-4C7A7D861E1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60106" y="-15450"/>
                  <a:ext cx="4366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98EE359-B3F8-A1D4-6CEB-8793817FE05A}"/>
                    </a:ext>
                  </a:extLst>
                </p14:cNvPr>
                <p14:cNvContentPartPr/>
                <p14:nvPr/>
              </p14:nvContentPartPr>
              <p14:xfrm>
                <a:off x="8322466" y="-25857"/>
                <a:ext cx="476640" cy="259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98EE359-B3F8-A1D4-6CEB-8793817FE05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13466" y="-34857"/>
                  <a:ext cx="494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E8A56D0-ED37-6414-27DA-80B2DDE57404}"/>
                    </a:ext>
                  </a:extLst>
                </p14:cNvPr>
                <p14:cNvContentPartPr/>
                <p14:nvPr/>
              </p14:nvContentPartPr>
              <p14:xfrm>
                <a:off x="9583186" y="-78417"/>
                <a:ext cx="461880" cy="302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E8A56D0-ED37-6414-27DA-80B2DDE5740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74186" y="-87417"/>
                  <a:ext cx="4795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51C5AE9-F720-8910-DCA1-655CAE1EC4BB}"/>
                    </a:ext>
                  </a:extLst>
                </p14:cNvPr>
                <p14:cNvContentPartPr/>
                <p14:nvPr/>
              </p14:nvContentPartPr>
              <p14:xfrm>
                <a:off x="8833666" y="822663"/>
                <a:ext cx="515880" cy="200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51C5AE9-F720-8910-DCA1-655CAE1EC4B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24666" y="813663"/>
                  <a:ext cx="533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8AFB33E-D2A9-5D7C-3B50-591AEF958FF9}"/>
                    </a:ext>
                  </a:extLst>
                </p14:cNvPr>
                <p14:cNvContentPartPr/>
                <p14:nvPr/>
              </p14:nvContentPartPr>
              <p14:xfrm>
                <a:off x="9304906" y="1950903"/>
                <a:ext cx="869400" cy="403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8AFB33E-D2A9-5D7C-3B50-591AEF958FF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295906" y="1941903"/>
                  <a:ext cx="887040" cy="420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54200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D5396DA1-1F7E-59A7-CCAF-7EDBA2ED9D39}"/>
                  </a:ext>
                </a:extLst>
              </p14:cNvPr>
              <p14:cNvContentPartPr/>
              <p14:nvPr/>
            </p14:nvContentPartPr>
            <p14:xfrm>
              <a:off x="7791106" y="2320263"/>
              <a:ext cx="2101680" cy="133812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D5396DA1-1F7E-59A7-CCAF-7EDBA2ED9D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2106" y="2311263"/>
                <a:ext cx="2119320" cy="135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E2A5BBE-A41F-1AF6-BD61-70ED4437F9E2}"/>
              </a:ext>
            </a:extLst>
          </p:cNvPr>
          <p:cNvGrpSpPr/>
          <p:nvPr/>
        </p:nvGrpSpPr>
        <p:grpSpPr>
          <a:xfrm>
            <a:off x="841306" y="8310"/>
            <a:ext cx="11126160" cy="6680913"/>
            <a:chOff x="841306" y="8310"/>
            <a:chExt cx="11126160" cy="668091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DFC901A-7161-019F-A66F-B88F86484D83}"/>
                    </a:ext>
                  </a:extLst>
                </p14:cNvPr>
                <p14:cNvContentPartPr/>
                <p14:nvPr/>
              </p14:nvContentPartPr>
              <p14:xfrm>
                <a:off x="1557706" y="474150"/>
                <a:ext cx="118440" cy="2592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DFC901A-7161-019F-A66F-B88F86484D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48706" y="465510"/>
                  <a:ext cx="136080" cy="260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7B2764E-0C5F-D193-7F75-3B204784D497}"/>
                    </a:ext>
                  </a:extLst>
                </p14:cNvPr>
                <p14:cNvContentPartPr/>
                <p14:nvPr/>
              </p14:nvContentPartPr>
              <p14:xfrm>
                <a:off x="1716106" y="249870"/>
                <a:ext cx="6127560" cy="2804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7B2764E-0C5F-D193-7F75-3B204784D4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07466" y="241230"/>
                  <a:ext cx="6145200" cy="28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00A5749-3DDA-FCAB-96D7-5DA7A6C267C5}"/>
                    </a:ext>
                  </a:extLst>
                </p14:cNvPr>
                <p14:cNvContentPartPr/>
                <p14:nvPr/>
              </p14:nvContentPartPr>
              <p14:xfrm>
                <a:off x="1780186" y="442110"/>
                <a:ext cx="5219640" cy="1360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00A5749-3DDA-FCAB-96D7-5DA7A6C267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71546" y="433110"/>
                  <a:ext cx="5237280" cy="13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B769015-D20A-9E6A-D9F3-9B86718B6570}"/>
                    </a:ext>
                  </a:extLst>
                </p14:cNvPr>
                <p14:cNvContentPartPr/>
                <p14:nvPr/>
              </p14:nvContentPartPr>
              <p14:xfrm>
                <a:off x="1838866" y="1463790"/>
                <a:ext cx="5409000" cy="1213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B769015-D20A-9E6A-D9F3-9B86718B65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30226" y="1454790"/>
                  <a:ext cx="5426640" cy="12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9DE49A3-9581-7BD7-B1FA-AA75E88D1ED9}"/>
                    </a:ext>
                  </a:extLst>
                </p14:cNvPr>
                <p14:cNvContentPartPr/>
                <p14:nvPr/>
              </p14:nvContentPartPr>
              <p14:xfrm>
                <a:off x="7633066" y="454710"/>
                <a:ext cx="375840" cy="33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9DE49A3-9581-7BD7-B1FA-AA75E88D1ED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24066" y="445710"/>
                  <a:ext cx="3934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A2607D6-819E-EFF7-441A-7E7D1985D648}"/>
                    </a:ext>
                  </a:extLst>
                </p14:cNvPr>
                <p14:cNvContentPartPr/>
                <p14:nvPr/>
              </p14:nvContentPartPr>
              <p14:xfrm>
                <a:off x="7422826" y="632550"/>
                <a:ext cx="752040" cy="144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A2607D6-819E-EFF7-441A-7E7D1985D64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14186" y="623550"/>
                  <a:ext cx="7696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1B66AA5-D8C9-F1D6-80FE-5687CE1B8DC1}"/>
                    </a:ext>
                  </a:extLst>
                </p14:cNvPr>
                <p14:cNvContentPartPr/>
                <p14:nvPr/>
              </p14:nvContentPartPr>
              <p14:xfrm>
                <a:off x="7979026" y="213150"/>
                <a:ext cx="323280" cy="642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1B66AA5-D8C9-F1D6-80FE-5687CE1B8D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70386" y="204150"/>
                  <a:ext cx="34092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BC24B31-4B73-797F-067B-997D5B55D857}"/>
                    </a:ext>
                  </a:extLst>
                </p14:cNvPr>
                <p14:cNvContentPartPr/>
                <p14:nvPr/>
              </p14:nvContentPartPr>
              <p14:xfrm>
                <a:off x="9680026" y="8310"/>
                <a:ext cx="25920" cy="411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BC24B31-4B73-797F-067B-997D5B55D85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71386" y="-690"/>
                  <a:ext cx="4356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E0E8462-558F-61DC-205B-7A8B6DF8034A}"/>
                    </a:ext>
                  </a:extLst>
                </p14:cNvPr>
                <p14:cNvContentPartPr/>
                <p14:nvPr/>
              </p14:nvContentPartPr>
              <p14:xfrm>
                <a:off x="8740786" y="588303"/>
                <a:ext cx="2314440" cy="148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E0E8462-558F-61DC-205B-7A8B6DF8034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732146" y="579663"/>
                  <a:ext cx="2332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D7AB643-9FA0-EDAB-7DC7-7F02C708BEF2}"/>
                    </a:ext>
                  </a:extLst>
                </p14:cNvPr>
                <p14:cNvContentPartPr/>
                <p14:nvPr/>
              </p14:nvContentPartPr>
              <p14:xfrm>
                <a:off x="9147946" y="1145943"/>
                <a:ext cx="122040" cy="8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D7AB643-9FA0-EDAB-7DC7-7F02C708BE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39306" y="1136943"/>
                  <a:ext cx="1396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15DB8BC-D156-FF73-393E-8A24053FCDD2}"/>
                    </a:ext>
                  </a:extLst>
                </p14:cNvPr>
                <p14:cNvContentPartPr/>
                <p14:nvPr/>
              </p14:nvContentPartPr>
              <p14:xfrm>
                <a:off x="9182506" y="1045503"/>
                <a:ext cx="1800" cy="1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15DB8BC-D156-FF73-393E-8A24053FCD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73866" y="1036863"/>
                  <a:ext cx="194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8D759BE-4791-D4B6-0CBE-BF634829BE82}"/>
                    </a:ext>
                  </a:extLst>
                </p14:cNvPr>
                <p14:cNvContentPartPr/>
                <p14:nvPr/>
              </p14:nvContentPartPr>
              <p14:xfrm>
                <a:off x="5266786" y="603423"/>
                <a:ext cx="105480" cy="476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8D759BE-4791-D4B6-0CBE-BF634829BE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57786" y="594423"/>
                  <a:ext cx="12312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4E71089-8859-CF7F-B4AB-22995250F8E8}"/>
                    </a:ext>
                  </a:extLst>
                </p14:cNvPr>
                <p14:cNvContentPartPr/>
                <p14:nvPr/>
              </p14:nvContentPartPr>
              <p14:xfrm>
                <a:off x="4666306" y="1080063"/>
                <a:ext cx="780840" cy="262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4E71089-8859-CF7F-B4AB-22995250F8E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57666" y="1071063"/>
                  <a:ext cx="7984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5C530D1-D123-ADA5-F0AB-313696CC6217}"/>
                    </a:ext>
                  </a:extLst>
                </p14:cNvPr>
                <p14:cNvContentPartPr/>
                <p14:nvPr/>
              </p14:nvContentPartPr>
              <p14:xfrm>
                <a:off x="8303026" y="1334223"/>
                <a:ext cx="51120" cy="642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5C530D1-D123-ADA5-F0AB-313696CC621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94386" y="1325583"/>
                  <a:ext cx="6876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EA526B4-22CA-27FB-9CCB-707E583E6A44}"/>
                    </a:ext>
                  </a:extLst>
                </p14:cNvPr>
                <p14:cNvContentPartPr/>
                <p14:nvPr/>
              </p14:nvContentPartPr>
              <p14:xfrm>
                <a:off x="8301586" y="1348983"/>
                <a:ext cx="207360" cy="421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EA526B4-22CA-27FB-9CCB-707E583E6A4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92946" y="1340343"/>
                  <a:ext cx="2250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F9D1009-9510-8169-80C4-3C977416D19B}"/>
                    </a:ext>
                  </a:extLst>
                </p14:cNvPr>
                <p14:cNvContentPartPr/>
                <p14:nvPr/>
              </p14:nvContentPartPr>
              <p14:xfrm>
                <a:off x="8583826" y="1588023"/>
                <a:ext cx="437040" cy="390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F9D1009-9510-8169-80C4-3C977416D19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74826" y="1579023"/>
                  <a:ext cx="4546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02A901D-9651-8A43-031D-E29B54118785}"/>
                    </a:ext>
                  </a:extLst>
                </p14:cNvPr>
                <p14:cNvContentPartPr/>
                <p14:nvPr/>
              </p14:nvContentPartPr>
              <p14:xfrm>
                <a:off x="9272866" y="1740663"/>
                <a:ext cx="18360" cy="191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02A901D-9651-8A43-031D-E29B5411878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264226" y="1732023"/>
                  <a:ext cx="360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FC57F16-9F0A-A94C-8D96-EFD4568E54F6}"/>
                    </a:ext>
                  </a:extLst>
                </p14:cNvPr>
                <p14:cNvContentPartPr/>
                <p14:nvPr/>
              </p14:nvContentPartPr>
              <p14:xfrm>
                <a:off x="9434866" y="1599903"/>
                <a:ext cx="142200" cy="238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FC57F16-9F0A-A94C-8D96-EFD4568E54F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425866" y="1591263"/>
                  <a:ext cx="1598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81F617C-0A0D-4BEB-29C5-403C39F2B66E}"/>
                    </a:ext>
                  </a:extLst>
                </p14:cNvPr>
                <p14:cNvContentPartPr/>
                <p14:nvPr/>
              </p14:nvContentPartPr>
              <p14:xfrm>
                <a:off x="9737986" y="1393263"/>
                <a:ext cx="285120" cy="538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81F617C-0A0D-4BEB-29C5-403C39F2B66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28986" y="1384623"/>
                  <a:ext cx="30276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39BEF31-8834-B52F-2F88-661B21E22B1A}"/>
                    </a:ext>
                  </a:extLst>
                </p14:cNvPr>
                <p14:cNvContentPartPr/>
                <p14:nvPr/>
              </p14:nvContentPartPr>
              <p14:xfrm>
                <a:off x="10220026" y="1548423"/>
                <a:ext cx="265680" cy="11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39BEF31-8834-B52F-2F88-661B21E22B1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211026" y="1539423"/>
                  <a:ext cx="283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1C1998F-4479-9C4F-1DB5-0A54878BC899}"/>
                    </a:ext>
                  </a:extLst>
                </p14:cNvPr>
                <p14:cNvContentPartPr/>
                <p14:nvPr/>
              </p14:nvContentPartPr>
              <p14:xfrm>
                <a:off x="10127506" y="1697463"/>
                <a:ext cx="334440" cy="716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1C1998F-4479-9C4F-1DB5-0A54878BC89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118506" y="1688823"/>
                  <a:ext cx="3520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82E9363-D29D-B535-DF03-257CB41F311B}"/>
                    </a:ext>
                  </a:extLst>
                </p14:cNvPr>
                <p14:cNvContentPartPr/>
                <p14:nvPr/>
              </p14:nvContentPartPr>
              <p14:xfrm>
                <a:off x="10300666" y="1302903"/>
                <a:ext cx="223560" cy="636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82E9363-D29D-B535-DF03-257CB41F311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91666" y="1293903"/>
                  <a:ext cx="24120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66FCD92-091D-42CF-A60D-2800D75FE7B8}"/>
                    </a:ext>
                  </a:extLst>
                </p14:cNvPr>
                <p14:cNvContentPartPr/>
                <p14:nvPr/>
              </p14:nvContentPartPr>
              <p14:xfrm>
                <a:off x="10796386" y="1312983"/>
                <a:ext cx="557280" cy="335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66FCD92-091D-42CF-A60D-2800D75FE7B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787746" y="1303983"/>
                  <a:ext cx="5749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3794E37-4D52-7EF7-3ABB-A14D63BF3F8A}"/>
                    </a:ext>
                  </a:extLst>
                </p14:cNvPr>
                <p14:cNvContentPartPr/>
                <p14:nvPr/>
              </p14:nvContentPartPr>
              <p14:xfrm>
                <a:off x="11423866" y="1406223"/>
                <a:ext cx="355320" cy="424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3794E37-4D52-7EF7-3ABB-A14D63BF3F8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415226" y="1397583"/>
                  <a:ext cx="3729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82400E4-A464-A965-7DE2-623C54076122}"/>
                    </a:ext>
                  </a:extLst>
                </p14:cNvPr>
                <p14:cNvContentPartPr/>
                <p14:nvPr/>
              </p14:nvContentPartPr>
              <p14:xfrm>
                <a:off x="8416426" y="2500263"/>
                <a:ext cx="548640" cy="751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82400E4-A464-A965-7DE2-623C5407612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407786" y="2491623"/>
                  <a:ext cx="56628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BC9DF2E-779C-AF0D-628D-4D12762587C0}"/>
                    </a:ext>
                  </a:extLst>
                </p14:cNvPr>
                <p14:cNvContentPartPr/>
                <p14:nvPr/>
              </p14:nvContentPartPr>
              <p14:xfrm>
                <a:off x="9030946" y="2813823"/>
                <a:ext cx="105840" cy="582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BC9DF2E-779C-AF0D-628D-4D12762587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022306" y="2804823"/>
                  <a:ext cx="12348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4B0F5B4-B7FC-E3D0-38F0-EE59D031EA23}"/>
                    </a:ext>
                  </a:extLst>
                </p14:cNvPr>
                <p14:cNvContentPartPr/>
                <p14:nvPr/>
              </p14:nvContentPartPr>
              <p14:xfrm>
                <a:off x="9023026" y="2749743"/>
                <a:ext cx="240120" cy="267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4B0F5B4-B7FC-E3D0-38F0-EE59D031EA2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14386" y="2740743"/>
                  <a:ext cx="2577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DDEE65D-DB87-34A7-4AE3-8EBB98B27D24}"/>
                    </a:ext>
                  </a:extLst>
                </p14:cNvPr>
                <p14:cNvContentPartPr/>
                <p14:nvPr/>
              </p14:nvContentPartPr>
              <p14:xfrm>
                <a:off x="9563026" y="2671623"/>
                <a:ext cx="304200" cy="142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DDEE65D-DB87-34A7-4AE3-8EBB98B27D2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54386" y="2662623"/>
                  <a:ext cx="3218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C7B0683-BD68-FF9C-2497-BCE9E18EF0AF}"/>
                    </a:ext>
                  </a:extLst>
                </p14:cNvPr>
                <p14:cNvContentPartPr/>
                <p14:nvPr/>
              </p14:nvContentPartPr>
              <p14:xfrm>
                <a:off x="9506506" y="2459943"/>
                <a:ext cx="550800" cy="741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C7B0683-BD68-FF9C-2497-BCE9E18EF0A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497506" y="2451303"/>
                  <a:ext cx="568440" cy="75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EC6D836-AC6A-0FF9-1076-A1810FBCDE7D}"/>
                    </a:ext>
                  </a:extLst>
                </p14:cNvPr>
                <p14:cNvContentPartPr/>
                <p14:nvPr/>
              </p14:nvContentPartPr>
              <p14:xfrm>
                <a:off x="10166386" y="2363463"/>
                <a:ext cx="661320" cy="936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EC6D836-AC6A-0FF9-1076-A1810FBCDE7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157386" y="2354823"/>
                  <a:ext cx="678960" cy="9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B7882EB-0495-4048-F764-830D2EBC3CDF}"/>
                    </a:ext>
                  </a:extLst>
                </p14:cNvPr>
                <p14:cNvContentPartPr/>
                <p14:nvPr/>
              </p14:nvContentPartPr>
              <p14:xfrm>
                <a:off x="11046226" y="2588823"/>
                <a:ext cx="105120" cy="12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B7882EB-0495-4048-F764-830D2EBC3CD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037586" y="2579823"/>
                  <a:ext cx="1227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1F9FDC8-30FC-39AD-D5C1-D04E10570E58}"/>
                    </a:ext>
                  </a:extLst>
                </p14:cNvPr>
                <p14:cNvContentPartPr/>
                <p14:nvPr/>
              </p14:nvContentPartPr>
              <p14:xfrm>
                <a:off x="10977466" y="2686743"/>
                <a:ext cx="252000" cy="46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1F9FDC8-30FC-39AD-D5C1-D04E10570E5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968826" y="2677743"/>
                  <a:ext cx="2696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90E39D4-CC1B-9F87-6F36-C7776FA5B54F}"/>
                    </a:ext>
                  </a:extLst>
                </p14:cNvPr>
                <p14:cNvContentPartPr/>
                <p14:nvPr/>
              </p14:nvContentPartPr>
              <p14:xfrm>
                <a:off x="11377426" y="2275263"/>
                <a:ext cx="214560" cy="535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90E39D4-CC1B-9F87-6F36-C7776FA5B54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368426" y="2266263"/>
                  <a:ext cx="23220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3A34CD2-A33C-FFBF-33A7-84B7E11771C8}"/>
                    </a:ext>
                  </a:extLst>
                </p14:cNvPr>
                <p14:cNvContentPartPr/>
                <p14:nvPr/>
              </p14:nvContentPartPr>
              <p14:xfrm>
                <a:off x="11517466" y="3100383"/>
                <a:ext cx="17640" cy="6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3A34CD2-A33C-FFBF-33A7-84B7E11771C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508826" y="3091743"/>
                  <a:ext cx="35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67A7C43-D73F-53DD-6775-9D9C18E91A48}"/>
                    </a:ext>
                  </a:extLst>
                </p14:cNvPr>
                <p14:cNvContentPartPr/>
                <p14:nvPr/>
              </p14:nvContentPartPr>
              <p14:xfrm>
                <a:off x="2487586" y="4192263"/>
                <a:ext cx="451080" cy="5929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67A7C43-D73F-53DD-6775-9D9C18E91A4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78946" y="4183263"/>
                  <a:ext cx="46872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E11CC41-3840-7306-1DF1-C596BDBA138C}"/>
                    </a:ext>
                  </a:extLst>
                </p14:cNvPr>
                <p14:cNvContentPartPr/>
                <p14:nvPr/>
              </p14:nvContentPartPr>
              <p14:xfrm>
                <a:off x="2437186" y="4077423"/>
                <a:ext cx="396000" cy="159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E11CC41-3840-7306-1DF1-C596BDBA138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28546" y="4068423"/>
                  <a:ext cx="413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D807DCA-F539-2BBC-63A1-BA35FCDE8DA2}"/>
                    </a:ext>
                  </a:extLst>
                </p14:cNvPr>
                <p14:cNvContentPartPr/>
                <p14:nvPr/>
              </p14:nvContentPartPr>
              <p14:xfrm>
                <a:off x="2489746" y="4312863"/>
                <a:ext cx="393480" cy="12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D807DCA-F539-2BBC-63A1-BA35FCDE8D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80746" y="4304223"/>
                  <a:ext cx="411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5015BAB-43A3-3918-DACF-BEDD1B3849B4}"/>
                    </a:ext>
                  </a:extLst>
                </p14:cNvPr>
                <p14:cNvContentPartPr/>
                <p14:nvPr/>
              </p14:nvContentPartPr>
              <p14:xfrm>
                <a:off x="3078346" y="3953223"/>
                <a:ext cx="424440" cy="542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5015BAB-43A3-3918-DACF-BEDD1B3849B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69346" y="3944583"/>
                  <a:ext cx="44208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439C0DF-8162-7FB7-FB25-9D5A96C813AA}"/>
                    </a:ext>
                  </a:extLst>
                </p14:cNvPr>
                <p14:cNvContentPartPr/>
                <p14:nvPr/>
              </p14:nvContentPartPr>
              <p14:xfrm>
                <a:off x="3219106" y="4285143"/>
                <a:ext cx="269640" cy="32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439C0DF-8162-7FB7-FB25-9D5A96C813A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10466" y="4276143"/>
                  <a:ext cx="2872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EFE48ED-6533-550B-FD45-D0450B86D5C6}"/>
                    </a:ext>
                  </a:extLst>
                </p14:cNvPr>
                <p14:cNvContentPartPr/>
                <p14:nvPr/>
              </p14:nvContentPartPr>
              <p14:xfrm>
                <a:off x="3884026" y="4075623"/>
                <a:ext cx="416160" cy="7552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EFE48ED-6533-550B-FD45-D0450B86D5C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75386" y="4066983"/>
                  <a:ext cx="433800" cy="77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88C2E0A-17D6-F2E8-027A-5498A043D78F}"/>
                    </a:ext>
                  </a:extLst>
                </p14:cNvPr>
                <p14:cNvContentPartPr/>
                <p14:nvPr/>
              </p14:nvContentPartPr>
              <p14:xfrm>
                <a:off x="4457506" y="4080663"/>
                <a:ext cx="348480" cy="521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88C2E0A-17D6-F2E8-027A-5498A043D78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48866" y="4071663"/>
                  <a:ext cx="36612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E33462B-2728-8FA8-8812-376F5D94C4B0}"/>
                    </a:ext>
                  </a:extLst>
                </p14:cNvPr>
                <p14:cNvContentPartPr/>
                <p14:nvPr/>
              </p14:nvContentPartPr>
              <p14:xfrm>
                <a:off x="4965106" y="4051143"/>
                <a:ext cx="447120" cy="758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E33462B-2728-8FA8-8812-376F5D94C4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56106" y="4042503"/>
                  <a:ext cx="464760" cy="77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D307F74-DC7E-CF8D-73D3-D5B2F5B9FEAA}"/>
                    </a:ext>
                  </a:extLst>
                </p14:cNvPr>
                <p14:cNvContentPartPr/>
                <p14:nvPr/>
              </p14:nvContentPartPr>
              <p14:xfrm>
                <a:off x="2179426" y="5030343"/>
                <a:ext cx="3546000" cy="319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D307F74-DC7E-CF8D-73D3-D5B2F5B9FEA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170786" y="5021343"/>
                  <a:ext cx="35636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E7B4061-418F-E05C-74D0-CD0301E8AA6E}"/>
                    </a:ext>
                  </a:extLst>
                </p14:cNvPr>
                <p14:cNvContentPartPr/>
                <p14:nvPr/>
              </p14:nvContentPartPr>
              <p14:xfrm>
                <a:off x="6484306" y="3830463"/>
                <a:ext cx="234000" cy="787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E7B4061-418F-E05C-74D0-CD0301E8AA6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75306" y="3821463"/>
                  <a:ext cx="25164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1994157-F0D0-1585-96F1-2329D20FDAB1}"/>
                    </a:ext>
                  </a:extLst>
                </p14:cNvPr>
                <p14:cNvContentPartPr/>
                <p14:nvPr/>
              </p14:nvContentPartPr>
              <p14:xfrm>
                <a:off x="6947266" y="4348503"/>
                <a:ext cx="825120" cy="289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1994157-F0D0-1585-96F1-2329D20FDAB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38626" y="4339863"/>
                  <a:ext cx="8427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8566631-F9CB-CADF-4B56-9FCC46EE0F62}"/>
                    </a:ext>
                  </a:extLst>
                </p14:cNvPr>
                <p14:cNvContentPartPr/>
                <p14:nvPr/>
              </p14:nvContentPartPr>
              <p14:xfrm>
                <a:off x="7648546" y="3870783"/>
                <a:ext cx="353160" cy="7628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8566631-F9CB-CADF-4B56-9FCC46EE0F6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39546" y="3861783"/>
                  <a:ext cx="370800" cy="78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6FDD7C8-A301-3C3C-E1CE-01B0D611FBA7}"/>
                    </a:ext>
                  </a:extLst>
                </p14:cNvPr>
                <p14:cNvContentPartPr/>
                <p14:nvPr/>
              </p14:nvContentPartPr>
              <p14:xfrm>
                <a:off x="7829986" y="4252383"/>
                <a:ext cx="889200" cy="181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6FDD7C8-A301-3C3C-E1CE-01B0D611FBA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20986" y="4243743"/>
                  <a:ext cx="906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D2F234D-9B91-F759-BE29-47020F0B1BB2}"/>
                    </a:ext>
                  </a:extLst>
                </p14:cNvPr>
                <p14:cNvContentPartPr/>
                <p14:nvPr/>
              </p14:nvContentPartPr>
              <p14:xfrm>
                <a:off x="8732866" y="3790143"/>
                <a:ext cx="311040" cy="7430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D2F234D-9B91-F759-BE29-47020F0B1BB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24226" y="3781503"/>
                  <a:ext cx="328680" cy="76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2CD3685-1BC0-6756-1F8F-A2A673849E8F}"/>
                    </a:ext>
                  </a:extLst>
                </p14:cNvPr>
                <p14:cNvContentPartPr/>
                <p14:nvPr/>
              </p14:nvContentPartPr>
              <p14:xfrm>
                <a:off x="9429106" y="3822543"/>
                <a:ext cx="517320" cy="681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2CD3685-1BC0-6756-1F8F-A2A673849E8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20106" y="3813543"/>
                  <a:ext cx="53496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6375F44-DF7C-3AE8-BC3F-E1B67A567B39}"/>
                    </a:ext>
                  </a:extLst>
                </p14:cNvPr>
                <p14:cNvContentPartPr/>
                <p14:nvPr/>
              </p14:nvContentPartPr>
              <p14:xfrm>
                <a:off x="9962266" y="4260303"/>
                <a:ext cx="325800" cy="707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6375F44-DF7C-3AE8-BC3F-E1B67A567B3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53266" y="4251663"/>
                  <a:ext cx="34344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18A1D20-0A83-C49D-B7FA-2DE099CEED3D}"/>
                    </a:ext>
                  </a:extLst>
                </p14:cNvPr>
                <p14:cNvContentPartPr/>
                <p14:nvPr/>
              </p14:nvContentPartPr>
              <p14:xfrm>
                <a:off x="10469506" y="3966183"/>
                <a:ext cx="431280" cy="680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18A1D20-0A83-C49D-B7FA-2DE099CEED3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460866" y="3957543"/>
                  <a:ext cx="44892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7F40B49-BC86-C2AC-A3A5-CB04B0AD2D0D}"/>
                    </a:ext>
                  </a:extLst>
                </p14:cNvPr>
                <p14:cNvContentPartPr/>
                <p14:nvPr/>
              </p14:nvContentPartPr>
              <p14:xfrm>
                <a:off x="10816546" y="4155903"/>
                <a:ext cx="1150920" cy="4118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7F40B49-BC86-C2AC-A3A5-CB04B0AD2D0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807906" y="4147263"/>
                  <a:ext cx="11685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5928BE5-317F-DCE7-D9FF-B60FE5486425}"/>
                    </a:ext>
                  </a:extLst>
                </p14:cNvPr>
                <p14:cNvContentPartPr/>
                <p14:nvPr/>
              </p14:nvContentPartPr>
              <p14:xfrm>
                <a:off x="6435706" y="5020263"/>
                <a:ext cx="188280" cy="1358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5928BE5-317F-DCE7-D9FF-B60FE548642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426706" y="5011623"/>
                  <a:ext cx="205920" cy="13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F1A917F-9002-261E-88AD-977C48499A84}"/>
                    </a:ext>
                  </a:extLst>
                </p14:cNvPr>
                <p14:cNvContentPartPr/>
                <p14:nvPr/>
              </p14:nvContentPartPr>
              <p14:xfrm>
                <a:off x="5585026" y="5882103"/>
                <a:ext cx="1574280" cy="885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F1A917F-9002-261E-88AD-977C48499A8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576026" y="5873103"/>
                  <a:ext cx="15919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F65634C-3AB5-75A3-B5E6-E26FAFA33B71}"/>
                    </a:ext>
                  </a:extLst>
                </p14:cNvPr>
                <p14:cNvContentPartPr/>
                <p14:nvPr/>
              </p14:nvContentPartPr>
              <p14:xfrm>
                <a:off x="5810746" y="5221143"/>
                <a:ext cx="210240" cy="2325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F65634C-3AB5-75A3-B5E6-E26FAFA33B7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01746" y="5212143"/>
                  <a:ext cx="2278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1441772-0AC7-5293-112B-288303DFB037}"/>
                    </a:ext>
                  </a:extLst>
                </p14:cNvPr>
                <p14:cNvContentPartPr/>
                <p14:nvPr/>
              </p14:nvContentPartPr>
              <p14:xfrm>
                <a:off x="5809306" y="5088663"/>
                <a:ext cx="110880" cy="557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1441772-0AC7-5293-112B-288303DFB03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00306" y="5079663"/>
                  <a:ext cx="12852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97A2774-7C7B-FC50-431A-0B93DD9950FA}"/>
                    </a:ext>
                  </a:extLst>
                </p14:cNvPr>
                <p14:cNvContentPartPr/>
                <p14:nvPr/>
              </p14:nvContentPartPr>
              <p14:xfrm>
                <a:off x="5740546" y="6242103"/>
                <a:ext cx="207720" cy="189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97A2774-7C7B-FC50-431A-0B93DD9950F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31906" y="6233103"/>
                  <a:ext cx="2253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AD9A6F4-9B79-B15A-BB03-84FD8716DBE2}"/>
                    </a:ext>
                  </a:extLst>
                </p14:cNvPr>
                <p14:cNvContentPartPr/>
                <p14:nvPr/>
              </p14:nvContentPartPr>
              <p14:xfrm>
                <a:off x="5666026" y="6117543"/>
                <a:ext cx="185760" cy="307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AD9A6F4-9B79-B15A-BB03-84FD8716DBE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657026" y="6108903"/>
                  <a:ext cx="2034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E5C89D4-DA93-78FA-997D-E4EB6735336F}"/>
                    </a:ext>
                  </a:extLst>
                </p14:cNvPr>
                <p14:cNvContentPartPr/>
                <p14:nvPr/>
              </p14:nvContentPartPr>
              <p14:xfrm>
                <a:off x="841306" y="5482503"/>
                <a:ext cx="704160" cy="770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E5C89D4-DA93-78FA-997D-E4EB6735336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32666" y="5473863"/>
                  <a:ext cx="721800" cy="78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8E1EE14-AE6E-FFA6-FD75-5AC9294CB25F}"/>
                    </a:ext>
                  </a:extLst>
                </p14:cNvPr>
                <p14:cNvContentPartPr/>
                <p14:nvPr/>
              </p14:nvContentPartPr>
              <p14:xfrm>
                <a:off x="841306" y="5497263"/>
                <a:ext cx="443880" cy="202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8E1EE14-AE6E-FFA6-FD75-5AC9294CB25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32306" y="5488263"/>
                  <a:ext cx="4615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33B9144-954E-AED8-534F-92D89032D1B6}"/>
                    </a:ext>
                  </a:extLst>
                </p14:cNvPr>
                <p14:cNvContentPartPr/>
                <p14:nvPr/>
              </p14:nvContentPartPr>
              <p14:xfrm>
                <a:off x="1063066" y="5733063"/>
                <a:ext cx="342360" cy="997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33B9144-954E-AED8-534F-92D89032D1B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54066" y="5724063"/>
                  <a:ext cx="360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64807B7-DF50-EDB9-1F04-00D979599D0A}"/>
                    </a:ext>
                  </a:extLst>
                </p14:cNvPr>
                <p14:cNvContentPartPr/>
                <p14:nvPr/>
              </p14:nvContentPartPr>
              <p14:xfrm>
                <a:off x="1727986" y="5729103"/>
                <a:ext cx="579600" cy="2581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64807B7-DF50-EDB9-1F04-00D979599D0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718986" y="5720103"/>
                  <a:ext cx="5972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E06A6AF-5F2B-3654-4492-C12303E9EEE4}"/>
                    </a:ext>
                  </a:extLst>
                </p14:cNvPr>
                <p14:cNvContentPartPr/>
                <p14:nvPr/>
              </p14:nvContentPartPr>
              <p14:xfrm>
                <a:off x="2369146" y="5658903"/>
                <a:ext cx="269640" cy="223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E06A6AF-5F2B-3654-4492-C12303E9EEE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360146" y="5650263"/>
                  <a:ext cx="2872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EE2C4D1-A5AC-D2FF-9B40-7F7F946A501D}"/>
                    </a:ext>
                  </a:extLst>
                </p14:cNvPr>
                <p14:cNvContentPartPr/>
                <p14:nvPr/>
              </p14:nvContentPartPr>
              <p14:xfrm>
                <a:off x="2755786" y="5519943"/>
                <a:ext cx="437400" cy="2854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EE2C4D1-A5AC-D2FF-9B40-7F7F946A501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47146" y="5511303"/>
                  <a:ext cx="4550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9B0B76A-6586-8A47-56F9-A3607BF52168}"/>
                    </a:ext>
                  </a:extLst>
                </p14:cNvPr>
                <p14:cNvContentPartPr/>
                <p14:nvPr/>
              </p14:nvContentPartPr>
              <p14:xfrm>
                <a:off x="3251506" y="5256063"/>
                <a:ext cx="279000" cy="4402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9B0B76A-6586-8A47-56F9-A3607BF5216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42506" y="5247063"/>
                  <a:ext cx="2966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73C0300-A449-95D1-2C89-2FBEB4427C03}"/>
                    </a:ext>
                  </a:extLst>
                </p14:cNvPr>
                <p14:cNvContentPartPr/>
                <p14:nvPr/>
              </p14:nvContentPartPr>
              <p14:xfrm>
                <a:off x="1889266" y="6217623"/>
                <a:ext cx="149400" cy="4716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73C0300-A449-95D1-2C89-2FBEB4427C0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80626" y="6208983"/>
                  <a:ext cx="16704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CF78B3A-1378-EA11-CC0F-8D79FF2AB300}"/>
                    </a:ext>
                  </a:extLst>
                </p14:cNvPr>
                <p14:cNvContentPartPr/>
                <p14:nvPr/>
              </p14:nvContentPartPr>
              <p14:xfrm>
                <a:off x="1837066" y="6081183"/>
                <a:ext cx="211680" cy="354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CF78B3A-1378-EA11-CC0F-8D79FF2AB30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828066" y="6072183"/>
                  <a:ext cx="2293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3645EA7-94B1-C77D-BCDC-3DC8168F1FDD}"/>
                    </a:ext>
                  </a:extLst>
                </p14:cNvPr>
                <p14:cNvContentPartPr/>
                <p14:nvPr/>
              </p14:nvContentPartPr>
              <p14:xfrm>
                <a:off x="2300026" y="6172623"/>
                <a:ext cx="547920" cy="3852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3645EA7-94B1-C77D-BCDC-3DC8168F1FD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291386" y="6163623"/>
                  <a:ext cx="5655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0C449FE-6FF7-365A-4821-B0558FD0846A}"/>
                    </a:ext>
                  </a:extLst>
                </p14:cNvPr>
                <p14:cNvContentPartPr/>
                <p14:nvPr/>
              </p14:nvContentPartPr>
              <p14:xfrm>
                <a:off x="3022906" y="6108543"/>
                <a:ext cx="192600" cy="1789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0C449FE-6FF7-365A-4821-B0558FD0846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13906" y="6099903"/>
                  <a:ext cx="2102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951C426-B979-99B9-8AFF-A21B343066D9}"/>
                    </a:ext>
                  </a:extLst>
                </p14:cNvPr>
                <p14:cNvContentPartPr/>
                <p14:nvPr/>
              </p14:nvContentPartPr>
              <p14:xfrm>
                <a:off x="3235666" y="5735583"/>
                <a:ext cx="246600" cy="5767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951C426-B979-99B9-8AFF-A21B343066D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26666" y="5726943"/>
                  <a:ext cx="26424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08EA479-7056-DA5B-4045-05D6696DA32D}"/>
                    </a:ext>
                  </a:extLst>
                </p14:cNvPr>
                <p14:cNvContentPartPr/>
                <p14:nvPr/>
              </p14:nvContentPartPr>
              <p14:xfrm>
                <a:off x="3445186" y="5703543"/>
                <a:ext cx="295920" cy="5000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08EA479-7056-DA5B-4045-05D6696DA32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36186" y="5694543"/>
                  <a:ext cx="31356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B12BA95-3368-36DA-0F02-2F4E0A31B1C9}"/>
                    </a:ext>
                  </a:extLst>
                </p14:cNvPr>
                <p14:cNvContentPartPr/>
                <p14:nvPr/>
              </p14:nvContentPartPr>
              <p14:xfrm>
                <a:off x="2985826" y="6039423"/>
                <a:ext cx="348480" cy="4482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B12BA95-3368-36DA-0F02-2F4E0A31B1C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976826" y="6030783"/>
                  <a:ext cx="3661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C0F3032-94E6-E42A-C469-C55A26B055FF}"/>
                    </a:ext>
                  </a:extLst>
                </p14:cNvPr>
                <p14:cNvContentPartPr/>
                <p14:nvPr/>
              </p14:nvContentPartPr>
              <p14:xfrm>
                <a:off x="10202746" y="1967823"/>
                <a:ext cx="1701000" cy="16581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C0F3032-94E6-E42A-C469-C55A26B055F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193746" y="1959183"/>
                  <a:ext cx="1718640" cy="167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31694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520F209-FA57-65D2-B342-9639755CFAE4}"/>
              </a:ext>
            </a:extLst>
          </p:cNvPr>
          <p:cNvGrpSpPr/>
          <p:nvPr/>
        </p:nvGrpSpPr>
        <p:grpSpPr>
          <a:xfrm>
            <a:off x="1807186" y="458310"/>
            <a:ext cx="989640" cy="726120"/>
            <a:chOff x="1807186" y="458310"/>
            <a:chExt cx="989640" cy="72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725B323-A069-FD77-A4E9-E8CAF4FA75F4}"/>
                    </a:ext>
                  </a:extLst>
                </p14:cNvPr>
                <p14:cNvContentPartPr/>
                <p14:nvPr/>
              </p14:nvContentPartPr>
              <p14:xfrm>
                <a:off x="1807186" y="458310"/>
                <a:ext cx="161280" cy="7261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725B323-A069-FD77-A4E9-E8CAF4FA75F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98186" y="449670"/>
                  <a:ext cx="178920" cy="74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594CC2F-F069-9A92-4F9B-E952C263EB7A}"/>
                    </a:ext>
                  </a:extLst>
                </p14:cNvPr>
                <p14:cNvContentPartPr/>
                <p14:nvPr/>
              </p14:nvContentPartPr>
              <p14:xfrm>
                <a:off x="1824826" y="518790"/>
                <a:ext cx="574200" cy="608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594CC2F-F069-9A92-4F9B-E952C263EB7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15826" y="509790"/>
                  <a:ext cx="59184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F0EC1A9-AA68-F22C-9914-B4FFDBD87407}"/>
                    </a:ext>
                  </a:extLst>
                </p14:cNvPr>
                <p14:cNvContentPartPr/>
                <p14:nvPr/>
              </p14:nvContentPartPr>
              <p14:xfrm>
                <a:off x="2546266" y="736230"/>
                <a:ext cx="250560" cy="338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F0EC1A9-AA68-F22C-9914-B4FFDBD874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37626" y="727230"/>
                  <a:ext cx="26820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28B9B67-EC14-9F6D-71C4-E9762359D5CB}"/>
              </a:ext>
            </a:extLst>
          </p:cNvPr>
          <p:cNvGrpSpPr/>
          <p:nvPr/>
        </p:nvGrpSpPr>
        <p:grpSpPr>
          <a:xfrm>
            <a:off x="3677386" y="132510"/>
            <a:ext cx="1672920" cy="821520"/>
            <a:chOff x="3677386" y="132510"/>
            <a:chExt cx="1672920" cy="82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84579D1-A94C-1020-6048-FFE0C5140D94}"/>
                    </a:ext>
                  </a:extLst>
                </p14:cNvPr>
                <p14:cNvContentPartPr/>
                <p14:nvPr/>
              </p14:nvContentPartPr>
              <p14:xfrm>
                <a:off x="3677386" y="534630"/>
                <a:ext cx="226080" cy="356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84579D1-A94C-1020-6048-FFE0C5140D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68386" y="525630"/>
                  <a:ext cx="24372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701EBB8-F219-2F12-352A-B9E53CB7B27B}"/>
                    </a:ext>
                  </a:extLst>
                </p14:cNvPr>
                <p14:cNvContentPartPr/>
                <p14:nvPr/>
              </p14:nvContentPartPr>
              <p14:xfrm>
                <a:off x="3997426" y="132510"/>
                <a:ext cx="204480" cy="745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701EBB8-F219-2F12-352A-B9E53CB7B27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88426" y="123870"/>
                  <a:ext cx="22212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1FD7C37-11CE-150A-7BD8-5FA187233EAC}"/>
                    </a:ext>
                  </a:extLst>
                </p14:cNvPr>
                <p14:cNvContentPartPr/>
                <p14:nvPr/>
              </p14:nvContentPartPr>
              <p14:xfrm>
                <a:off x="4313866" y="586830"/>
                <a:ext cx="215640" cy="230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1FD7C37-11CE-150A-7BD8-5FA187233EA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05226" y="578190"/>
                  <a:ext cx="233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E5C28F6-8BF7-38D0-79CD-3853D17CFAE3}"/>
                    </a:ext>
                  </a:extLst>
                </p14:cNvPr>
                <p14:cNvContentPartPr/>
                <p14:nvPr/>
              </p14:nvContentPartPr>
              <p14:xfrm>
                <a:off x="4763866" y="514470"/>
                <a:ext cx="321840" cy="427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E5C28F6-8BF7-38D0-79CD-3853D17CFA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54866" y="505470"/>
                  <a:ext cx="33948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46255A4-F5DA-2BEE-44CB-581EBBB0B2F6}"/>
                    </a:ext>
                  </a:extLst>
                </p14:cNvPr>
                <p14:cNvContentPartPr/>
                <p14:nvPr/>
              </p14:nvContentPartPr>
              <p14:xfrm>
                <a:off x="5176426" y="570990"/>
                <a:ext cx="173880" cy="383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46255A4-F5DA-2BEE-44CB-581EBBB0B2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67786" y="562350"/>
                  <a:ext cx="191520" cy="40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EA1F32-9A97-D508-1FAF-76078F4B5DEC}"/>
              </a:ext>
            </a:extLst>
          </p:cNvPr>
          <p:cNvGrpSpPr/>
          <p:nvPr/>
        </p:nvGrpSpPr>
        <p:grpSpPr>
          <a:xfrm>
            <a:off x="6286666" y="358230"/>
            <a:ext cx="4498920" cy="1212840"/>
            <a:chOff x="6286666" y="358230"/>
            <a:chExt cx="4498920" cy="121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BF4D98A-EDA3-C57E-71D6-A36EF3118E47}"/>
                    </a:ext>
                  </a:extLst>
                </p14:cNvPr>
                <p14:cNvContentPartPr/>
                <p14:nvPr/>
              </p14:nvContentPartPr>
              <p14:xfrm>
                <a:off x="6286666" y="697710"/>
                <a:ext cx="879840" cy="248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BF4D98A-EDA3-C57E-71D6-A36EF3118E4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78026" y="688710"/>
                  <a:ext cx="8974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2E00EBE-E5C3-44C0-0C4C-BC21F8089E26}"/>
                    </a:ext>
                  </a:extLst>
                </p14:cNvPr>
                <p14:cNvContentPartPr/>
                <p14:nvPr/>
              </p14:nvContentPartPr>
              <p14:xfrm>
                <a:off x="7902346" y="405750"/>
                <a:ext cx="226440" cy="574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2E00EBE-E5C3-44C0-0C4C-BC21F8089E2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93706" y="397110"/>
                  <a:ext cx="24408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25BC4DF-9A71-DB6C-704A-ED05307B66F1}"/>
                    </a:ext>
                  </a:extLst>
                </p14:cNvPr>
                <p14:cNvContentPartPr/>
                <p14:nvPr/>
              </p14:nvContentPartPr>
              <p14:xfrm>
                <a:off x="7549546" y="358230"/>
                <a:ext cx="871560" cy="357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25BC4DF-9A71-DB6C-704A-ED05307B66F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40906" y="349230"/>
                  <a:ext cx="88920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1AC0F02-8239-D0F5-2A5E-2215A3CDA2D3}"/>
                    </a:ext>
                  </a:extLst>
                </p14:cNvPr>
                <p14:cNvContentPartPr/>
                <p14:nvPr/>
              </p14:nvContentPartPr>
              <p14:xfrm>
                <a:off x="8253346" y="727950"/>
                <a:ext cx="514800" cy="284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1AC0F02-8239-D0F5-2A5E-2215A3CDA2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44706" y="718950"/>
                  <a:ext cx="5324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7380218-44BD-CF62-37D1-AFAE988530E6}"/>
                    </a:ext>
                  </a:extLst>
                </p14:cNvPr>
                <p14:cNvContentPartPr/>
                <p14:nvPr/>
              </p14:nvContentPartPr>
              <p14:xfrm>
                <a:off x="8786506" y="769710"/>
                <a:ext cx="183960" cy="208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7380218-44BD-CF62-37D1-AFAE988530E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77506" y="760710"/>
                  <a:ext cx="2016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2749363-241E-9263-7DA0-BA44466A326B}"/>
                    </a:ext>
                  </a:extLst>
                </p14:cNvPr>
                <p14:cNvContentPartPr/>
                <p14:nvPr/>
              </p14:nvContentPartPr>
              <p14:xfrm>
                <a:off x="9154426" y="623190"/>
                <a:ext cx="117720" cy="478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2749363-241E-9263-7DA0-BA44466A32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45786" y="614190"/>
                  <a:ext cx="13536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8C0640E-5F46-1898-D3DF-16AFB11108E5}"/>
                    </a:ext>
                  </a:extLst>
                </p14:cNvPr>
                <p14:cNvContentPartPr/>
                <p14:nvPr/>
              </p14:nvContentPartPr>
              <p14:xfrm>
                <a:off x="9558706" y="379110"/>
                <a:ext cx="371160" cy="678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8C0640E-5F46-1898-D3DF-16AFB11108E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49706" y="370110"/>
                  <a:ext cx="38880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93D13A4-337F-EABA-F050-02D1FE72EECB}"/>
                    </a:ext>
                  </a:extLst>
                </p14:cNvPr>
                <p14:cNvContentPartPr/>
                <p14:nvPr/>
              </p14:nvContentPartPr>
              <p14:xfrm>
                <a:off x="10069186" y="763950"/>
                <a:ext cx="177120" cy="169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93D13A4-337F-EABA-F050-02D1FE72EEC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60186" y="754950"/>
                  <a:ext cx="1947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7034F55-53BE-EF9C-8167-FB0D5F1786F3}"/>
                    </a:ext>
                  </a:extLst>
                </p14:cNvPr>
                <p14:cNvContentPartPr/>
                <p14:nvPr/>
              </p14:nvContentPartPr>
              <p14:xfrm>
                <a:off x="10297426" y="634710"/>
                <a:ext cx="488160" cy="936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7034F55-53BE-EF9C-8167-FB0D5F1786F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88786" y="626070"/>
                  <a:ext cx="505800" cy="9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AF4170-F8F4-176E-950B-4BD8C0F510FF}"/>
              </a:ext>
            </a:extLst>
          </p:cNvPr>
          <p:cNvGrpSpPr/>
          <p:nvPr/>
        </p:nvGrpSpPr>
        <p:grpSpPr>
          <a:xfrm>
            <a:off x="966226" y="1937190"/>
            <a:ext cx="891720" cy="941760"/>
            <a:chOff x="966226" y="1937190"/>
            <a:chExt cx="891720" cy="94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A381FEE-DBF1-D74D-BB70-EF4B7882A261}"/>
                    </a:ext>
                  </a:extLst>
                </p14:cNvPr>
                <p14:cNvContentPartPr/>
                <p14:nvPr/>
              </p14:nvContentPartPr>
              <p14:xfrm>
                <a:off x="1038586" y="2255430"/>
                <a:ext cx="635040" cy="100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A381FEE-DBF1-D74D-BB70-EF4B7882A26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29946" y="2246790"/>
                  <a:ext cx="652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30DE605-6995-41B1-B220-E62A15AD9767}"/>
                    </a:ext>
                  </a:extLst>
                </p14:cNvPr>
                <p14:cNvContentPartPr/>
                <p14:nvPr/>
              </p14:nvContentPartPr>
              <p14:xfrm>
                <a:off x="966226" y="2362350"/>
                <a:ext cx="720000" cy="154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30DE605-6995-41B1-B220-E62A15AD976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7226" y="2353710"/>
                  <a:ext cx="7376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877EF17-39F4-55DB-314A-ED2B93DE7C09}"/>
                    </a:ext>
                  </a:extLst>
                </p14:cNvPr>
                <p14:cNvContentPartPr/>
                <p14:nvPr/>
              </p14:nvContentPartPr>
              <p14:xfrm>
                <a:off x="1651666" y="1937190"/>
                <a:ext cx="206280" cy="941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877EF17-39F4-55DB-314A-ED2B93DE7C0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42666" y="1928550"/>
                  <a:ext cx="223920" cy="9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BCE9C72-6F42-BD5C-4840-A75AFCBF60FF}"/>
              </a:ext>
            </a:extLst>
          </p:cNvPr>
          <p:cNvGrpSpPr/>
          <p:nvPr/>
        </p:nvGrpSpPr>
        <p:grpSpPr>
          <a:xfrm>
            <a:off x="2824186" y="1702110"/>
            <a:ext cx="2818440" cy="939240"/>
            <a:chOff x="2824186" y="1702110"/>
            <a:chExt cx="2818440" cy="93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9D46518-C3B9-4950-F7D9-2EB23F510AB1}"/>
                    </a:ext>
                  </a:extLst>
                </p14:cNvPr>
                <p14:cNvContentPartPr/>
                <p14:nvPr/>
              </p14:nvContentPartPr>
              <p14:xfrm>
                <a:off x="3114346" y="1997670"/>
                <a:ext cx="147960" cy="643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9D46518-C3B9-4950-F7D9-2EB23F510A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05346" y="1989030"/>
                  <a:ext cx="16560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6FC468C-B66A-E1A9-E8C6-3ABA50019CE2}"/>
                    </a:ext>
                  </a:extLst>
                </p14:cNvPr>
                <p14:cNvContentPartPr/>
                <p14:nvPr/>
              </p14:nvContentPartPr>
              <p14:xfrm>
                <a:off x="2824186" y="1702110"/>
                <a:ext cx="1366200" cy="78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6FC468C-B66A-E1A9-E8C6-3ABA50019CE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15546" y="1693110"/>
                  <a:ext cx="1383840" cy="80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260C77D-DB1F-1864-5867-3C533C818BE0}"/>
                    </a:ext>
                  </a:extLst>
                </p14:cNvPr>
                <p14:cNvContentPartPr/>
                <p14:nvPr/>
              </p14:nvContentPartPr>
              <p14:xfrm>
                <a:off x="4327546" y="2166510"/>
                <a:ext cx="526680" cy="276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260C77D-DB1F-1864-5867-3C533C818BE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18906" y="2157870"/>
                  <a:ext cx="5443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9303A70-EC9A-6AF6-089C-F76C20918FA6}"/>
                    </a:ext>
                  </a:extLst>
                </p14:cNvPr>
                <p14:cNvContentPartPr/>
                <p14:nvPr/>
              </p14:nvContentPartPr>
              <p14:xfrm>
                <a:off x="4916146" y="2118270"/>
                <a:ext cx="296280" cy="321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9303A70-EC9A-6AF6-089C-F76C20918FA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07506" y="2109270"/>
                  <a:ext cx="3139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AB8DE4D-85BA-7A5E-2C7C-EF1F5CF3E9EB}"/>
                    </a:ext>
                  </a:extLst>
                </p14:cNvPr>
                <p14:cNvContentPartPr/>
                <p14:nvPr/>
              </p14:nvContentPartPr>
              <p14:xfrm>
                <a:off x="5305666" y="1844670"/>
                <a:ext cx="336960" cy="632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AB8DE4D-85BA-7A5E-2C7C-EF1F5CF3E9E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97026" y="1836030"/>
                  <a:ext cx="354600" cy="65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7D2A3AA-FADF-D6CC-E883-9AE0CEE7EFD4}"/>
              </a:ext>
            </a:extLst>
          </p:cNvPr>
          <p:cNvGrpSpPr/>
          <p:nvPr/>
        </p:nvGrpSpPr>
        <p:grpSpPr>
          <a:xfrm>
            <a:off x="3279946" y="3000630"/>
            <a:ext cx="2863080" cy="1246320"/>
            <a:chOff x="3279946" y="3000630"/>
            <a:chExt cx="2863080" cy="12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92CF01-4172-CAD8-25F0-32412FEC668B}"/>
                    </a:ext>
                  </a:extLst>
                </p14:cNvPr>
                <p14:cNvContentPartPr/>
                <p14:nvPr/>
              </p14:nvContentPartPr>
              <p14:xfrm>
                <a:off x="3279946" y="3315630"/>
                <a:ext cx="257400" cy="817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92CF01-4172-CAD8-25F0-32412FEC66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71306" y="3306990"/>
                  <a:ext cx="275040" cy="83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4246338-5BED-23F5-BDE8-E49C615A044D}"/>
                    </a:ext>
                  </a:extLst>
                </p14:cNvPr>
                <p14:cNvContentPartPr/>
                <p14:nvPr/>
              </p14:nvContentPartPr>
              <p14:xfrm>
                <a:off x="3368506" y="3209070"/>
                <a:ext cx="380520" cy="70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4246338-5BED-23F5-BDE8-E49C615A044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59506" y="3200070"/>
                  <a:ext cx="3981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4747B65-CB93-19A0-A6C9-1BAC8F80247A}"/>
                    </a:ext>
                  </a:extLst>
                </p14:cNvPr>
                <p14:cNvContentPartPr/>
                <p14:nvPr/>
              </p14:nvContentPartPr>
              <p14:xfrm>
                <a:off x="3570106" y="3584910"/>
                <a:ext cx="590760" cy="312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4747B65-CB93-19A0-A6C9-1BAC8F80247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61106" y="3575910"/>
                  <a:ext cx="6084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2F330E-A287-EDE4-BADA-18E0F18E346A}"/>
                    </a:ext>
                  </a:extLst>
                </p14:cNvPr>
                <p14:cNvContentPartPr/>
                <p14:nvPr/>
              </p14:nvContentPartPr>
              <p14:xfrm>
                <a:off x="4497106" y="3576990"/>
                <a:ext cx="129240" cy="30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2F330E-A287-EDE4-BADA-18E0F18E346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88106" y="3567990"/>
                  <a:ext cx="1468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43739AB-3A64-00B6-BCB8-04494CFB89C2}"/>
                    </a:ext>
                  </a:extLst>
                </p14:cNvPr>
                <p14:cNvContentPartPr/>
                <p14:nvPr/>
              </p14:nvContentPartPr>
              <p14:xfrm>
                <a:off x="4815706" y="3000630"/>
                <a:ext cx="808200" cy="806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43739AB-3A64-00B6-BCB8-04494CFB89C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807066" y="2991630"/>
                  <a:ext cx="825840" cy="82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85C1A43-AFAD-7835-7FE0-BD084EDFAAFD}"/>
                    </a:ext>
                  </a:extLst>
                </p14:cNvPr>
                <p14:cNvContentPartPr/>
                <p14:nvPr/>
              </p14:nvContentPartPr>
              <p14:xfrm>
                <a:off x="5843146" y="3449190"/>
                <a:ext cx="299880" cy="797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85C1A43-AFAD-7835-7FE0-BD084EDFAAF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34506" y="3440190"/>
                  <a:ext cx="317520" cy="815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925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2B640FF-5165-1DE2-8D81-96DA7E9F2539}"/>
                  </a:ext>
                </a:extLst>
              </p14:cNvPr>
              <p14:cNvContentPartPr/>
              <p14:nvPr/>
            </p14:nvContentPartPr>
            <p14:xfrm>
              <a:off x="2866666" y="345630"/>
              <a:ext cx="411120" cy="41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2B640FF-5165-1DE2-8D81-96DA7E9F25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7666" y="336990"/>
                <a:ext cx="42876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1CE8133-3135-17AF-B43A-F0AE20F6816E}"/>
                  </a:ext>
                </a:extLst>
              </p14:cNvPr>
              <p14:cNvContentPartPr/>
              <p14:nvPr/>
            </p14:nvContentPartPr>
            <p14:xfrm>
              <a:off x="3440866" y="745590"/>
              <a:ext cx="4320" cy="2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1CE8133-3135-17AF-B43A-F0AE20F681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2226" y="736950"/>
                <a:ext cx="219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C7F381A-801D-88C9-3E44-F07772A35856}"/>
                  </a:ext>
                </a:extLst>
              </p14:cNvPr>
              <p14:cNvContentPartPr/>
              <p14:nvPr/>
            </p14:nvContentPartPr>
            <p14:xfrm>
              <a:off x="3658666" y="445350"/>
              <a:ext cx="226800" cy="276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C7F381A-801D-88C9-3E44-F07772A358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49666" y="436350"/>
                <a:ext cx="24444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741E2BE-61D4-C2CA-FDCB-E6AD60465FA2}"/>
                  </a:ext>
                </a:extLst>
              </p14:cNvPr>
              <p14:cNvContentPartPr/>
              <p14:nvPr/>
            </p14:nvContentPartPr>
            <p14:xfrm>
              <a:off x="3529426" y="429870"/>
              <a:ext cx="82080" cy="304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741E2BE-61D4-C2CA-FDCB-E6AD60465F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20786" y="420870"/>
                <a:ext cx="99720" cy="32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09DED24-5107-27EC-F4E6-7AC16F57C490}"/>
              </a:ext>
            </a:extLst>
          </p:cNvPr>
          <p:cNvGrpSpPr/>
          <p:nvPr/>
        </p:nvGrpSpPr>
        <p:grpSpPr>
          <a:xfrm>
            <a:off x="3922906" y="224670"/>
            <a:ext cx="2581920" cy="549000"/>
            <a:chOff x="3922906" y="224670"/>
            <a:chExt cx="2581920" cy="54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B328F6-9E37-E8DA-C543-312997A766A8}"/>
                    </a:ext>
                  </a:extLst>
                </p14:cNvPr>
                <p14:cNvContentPartPr/>
                <p14:nvPr/>
              </p14:nvContentPartPr>
              <p14:xfrm>
                <a:off x="3922906" y="419790"/>
                <a:ext cx="292320" cy="353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B328F6-9E37-E8DA-C543-312997A766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14266" y="410790"/>
                  <a:ext cx="3099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D9549EF-5AC1-E52C-2FB5-65CC393F3AF1}"/>
                    </a:ext>
                  </a:extLst>
                </p14:cNvPr>
                <p14:cNvContentPartPr/>
                <p14:nvPr/>
              </p14:nvContentPartPr>
              <p14:xfrm>
                <a:off x="4404226" y="582870"/>
                <a:ext cx="416880" cy="31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D9549EF-5AC1-E52C-2FB5-65CC393F3A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95586" y="574230"/>
                  <a:ext cx="4345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992CB1F-26AB-5528-6C22-050548FB8F83}"/>
                    </a:ext>
                  </a:extLst>
                </p14:cNvPr>
                <p14:cNvContentPartPr/>
                <p14:nvPr/>
              </p14:nvContentPartPr>
              <p14:xfrm>
                <a:off x="4512946" y="496110"/>
                <a:ext cx="153000" cy="275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992CB1F-26AB-5528-6C22-050548FB8F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03946" y="487470"/>
                  <a:ext cx="1706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A592437-DF9D-D46C-A318-197EFE24B19E}"/>
                    </a:ext>
                  </a:extLst>
                </p14:cNvPr>
                <p14:cNvContentPartPr/>
                <p14:nvPr/>
              </p14:nvContentPartPr>
              <p14:xfrm>
                <a:off x="4886986" y="474150"/>
                <a:ext cx="287280" cy="235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A592437-DF9D-D46C-A318-197EFE24B19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78346" y="465150"/>
                  <a:ext cx="3049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9FCA527-3C51-798A-7D2F-9BCE330E37F5}"/>
                    </a:ext>
                  </a:extLst>
                </p14:cNvPr>
                <p14:cNvContentPartPr/>
                <p14:nvPr/>
              </p14:nvContentPartPr>
              <p14:xfrm>
                <a:off x="5375866" y="624990"/>
                <a:ext cx="360" cy="2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9FCA527-3C51-798A-7D2F-9BCE330E37F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66866" y="615990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A14D56C-4DF4-036F-E6C0-07D9A9822AD2}"/>
                    </a:ext>
                  </a:extLst>
                </p14:cNvPr>
                <p14:cNvContentPartPr/>
                <p14:nvPr/>
              </p14:nvContentPartPr>
              <p14:xfrm>
                <a:off x="5532466" y="355710"/>
                <a:ext cx="316800" cy="291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A14D56C-4DF4-036F-E6C0-07D9A9822A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523826" y="347070"/>
                  <a:ext cx="3344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237206E-DD14-6F92-60E6-8165976105A4}"/>
                    </a:ext>
                  </a:extLst>
                </p14:cNvPr>
                <p14:cNvContentPartPr/>
                <p14:nvPr/>
              </p14:nvContentPartPr>
              <p14:xfrm>
                <a:off x="5910106" y="300990"/>
                <a:ext cx="235800" cy="386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237206E-DD14-6F92-60E6-8165976105A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901106" y="292350"/>
                  <a:ext cx="25344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049513F-2315-16EA-58FC-7464AFAAFAAF}"/>
                    </a:ext>
                  </a:extLst>
                </p14:cNvPr>
                <p14:cNvContentPartPr/>
                <p14:nvPr/>
              </p14:nvContentPartPr>
              <p14:xfrm>
                <a:off x="6220426" y="224670"/>
                <a:ext cx="284400" cy="410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049513F-2315-16EA-58FC-7464AFAAFAA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11426" y="216030"/>
                  <a:ext cx="302040" cy="42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DF38C60-89D4-D84E-A8B5-73CA11EA63B0}"/>
              </a:ext>
            </a:extLst>
          </p:cNvPr>
          <p:cNvGrpSpPr/>
          <p:nvPr/>
        </p:nvGrpSpPr>
        <p:grpSpPr>
          <a:xfrm>
            <a:off x="1086826" y="279030"/>
            <a:ext cx="1590480" cy="822600"/>
            <a:chOff x="1086826" y="279030"/>
            <a:chExt cx="1590480" cy="82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E4FF963-3789-767C-1599-F824BEBA474F}"/>
                    </a:ext>
                  </a:extLst>
                </p14:cNvPr>
                <p14:cNvContentPartPr/>
                <p14:nvPr/>
              </p14:nvContentPartPr>
              <p14:xfrm>
                <a:off x="1180066" y="312150"/>
                <a:ext cx="68400" cy="6541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E4FF963-3789-767C-1599-F824BEBA474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71066" y="303150"/>
                  <a:ext cx="8604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899807F-E579-8CF3-6BFA-E870AD93AD22}"/>
                    </a:ext>
                  </a:extLst>
                </p14:cNvPr>
                <p14:cNvContentPartPr/>
                <p14:nvPr/>
              </p14:nvContentPartPr>
              <p14:xfrm>
                <a:off x="1086826" y="279030"/>
                <a:ext cx="425160" cy="488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899807F-E579-8CF3-6BFA-E870AD93AD2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77826" y="270030"/>
                  <a:ext cx="44280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B1512CE-D9C3-589C-1F49-29139DBC43BC}"/>
                    </a:ext>
                  </a:extLst>
                </p14:cNvPr>
                <p14:cNvContentPartPr/>
                <p14:nvPr/>
              </p14:nvContentPartPr>
              <p14:xfrm>
                <a:off x="1582186" y="761430"/>
                <a:ext cx="323280" cy="300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B1512CE-D9C3-589C-1F49-29139DBC43B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573546" y="752790"/>
                  <a:ext cx="3409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BDFF186-9498-B14F-E6A7-FD01E4453286}"/>
                    </a:ext>
                  </a:extLst>
                </p14:cNvPr>
                <p14:cNvContentPartPr/>
                <p14:nvPr/>
              </p14:nvContentPartPr>
              <p14:xfrm>
                <a:off x="2014186" y="745590"/>
                <a:ext cx="86760" cy="303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BDFF186-9498-B14F-E6A7-FD01E445328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05546" y="736950"/>
                  <a:ext cx="1044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31AC3B2-66C8-C0E2-AB42-17B1D0FB9B7A}"/>
                    </a:ext>
                  </a:extLst>
                </p14:cNvPr>
                <p14:cNvContentPartPr/>
                <p14:nvPr/>
              </p14:nvContentPartPr>
              <p14:xfrm>
                <a:off x="1796746" y="536430"/>
                <a:ext cx="50760" cy="18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31AC3B2-66C8-C0E2-AB42-17B1D0FB9B7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787746" y="527790"/>
                  <a:ext cx="684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D69D848-0558-5CE4-3FE8-D290591EC3B9}"/>
                    </a:ext>
                  </a:extLst>
                </p14:cNvPr>
                <p14:cNvContentPartPr/>
                <p14:nvPr/>
              </p14:nvContentPartPr>
              <p14:xfrm>
                <a:off x="2417026" y="595110"/>
                <a:ext cx="260280" cy="43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D69D848-0558-5CE4-3FE8-D290591EC3B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08386" y="586470"/>
                  <a:ext cx="277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AC3EADA-4C10-8DE3-9CA5-CF87B1725C46}"/>
                    </a:ext>
                  </a:extLst>
                </p14:cNvPr>
                <p14:cNvContentPartPr/>
                <p14:nvPr/>
              </p14:nvContentPartPr>
              <p14:xfrm>
                <a:off x="2348986" y="933150"/>
                <a:ext cx="273240" cy="5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AC3EADA-4C10-8DE3-9CA5-CF87B1725C4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339986" y="924510"/>
                  <a:ext cx="290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14D36AB-01F2-05A2-C593-83C147ADAF23}"/>
                    </a:ext>
                  </a:extLst>
                </p14:cNvPr>
                <p14:cNvContentPartPr/>
                <p14:nvPr/>
              </p14:nvContentPartPr>
              <p14:xfrm>
                <a:off x="1961626" y="709590"/>
                <a:ext cx="216720" cy="392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14D36AB-01F2-05A2-C593-83C147ADAF2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952986" y="700950"/>
                  <a:ext cx="234360" cy="40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1CE5884-EBF7-9175-4260-520FAA31CFED}"/>
              </a:ext>
            </a:extLst>
          </p:cNvPr>
          <p:cNvGrpSpPr/>
          <p:nvPr/>
        </p:nvGrpSpPr>
        <p:grpSpPr>
          <a:xfrm>
            <a:off x="6685546" y="94350"/>
            <a:ext cx="2874960" cy="457560"/>
            <a:chOff x="6685546" y="94350"/>
            <a:chExt cx="2874960" cy="4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E058B48-7235-E9D1-A8D4-103232FEEC1F}"/>
                    </a:ext>
                  </a:extLst>
                </p14:cNvPr>
                <p14:cNvContentPartPr/>
                <p14:nvPr/>
              </p14:nvContentPartPr>
              <p14:xfrm>
                <a:off x="6685546" y="371550"/>
                <a:ext cx="407880" cy="141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E058B48-7235-E9D1-A8D4-103232FEEC1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676546" y="362550"/>
                  <a:ext cx="4255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3D73B3-A7D1-659F-50EA-90C938951A25}"/>
                    </a:ext>
                  </a:extLst>
                </p14:cNvPr>
                <p14:cNvContentPartPr/>
                <p14:nvPr/>
              </p14:nvContentPartPr>
              <p14:xfrm>
                <a:off x="6910906" y="94350"/>
                <a:ext cx="88560" cy="389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3D73B3-A7D1-659F-50EA-90C938951A2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902266" y="85350"/>
                  <a:ext cx="1062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FF90B1A-8C29-4BDC-5BD7-7E600FEFC467}"/>
                    </a:ext>
                  </a:extLst>
                </p14:cNvPr>
                <p14:cNvContentPartPr/>
                <p14:nvPr/>
              </p14:nvContentPartPr>
              <p14:xfrm>
                <a:off x="7127986" y="299550"/>
                <a:ext cx="390240" cy="252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FF90B1A-8C29-4BDC-5BD7-7E600FEFC46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119346" y="290550"/>
                  <a:ext cx="4078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374086-93C1-592A-C850-D8F5AAB5D580}"/>
                    </a:ext>
                  </a:extLst>
                </p14:cNvPr>
                <p14:cNvContentPartPr/>
                <p14:nvPr/>
              </p14:nvContentPartPr>
              <p14:xfrm>
                <a:off x="7717306" y="50475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374086-93C1-592A-C850-D8F5AAB5D5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08306" y="4957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2CE2EA2-8C53-EE15-BB9C-DD3FC5D84123}"/>
                    </a:ext>
                  </a:extLst>
                </p14:cNvPr>
                <p14:cNvContentPartPr/>
                <p14:nvPr/>
              </p14:nvContentPartPr>
              <p14:xfrm>
                <a:off x="7892266" y="211350"/>
                <a:ext cx="68760" cy="333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2CE2EA2-8C53-EE15-BB9C-DD3FC5D8412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83626" y="202350"/>
                  <a:ext cx="864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1E13D40-55A1-A322-4DD5-542008543C44}"/>
                    </a:ext>
                  </a:extLst>
                </p14:cNvPr>
                <p14:cNvContentPartPr/>
                <p14:nvPr/>
              </p14:nvContentPartPr>
              <p14:xfrm>
                <a:off x="8156866" y="295590"/>
                <a:ext cx="215640" cy="228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1E13D40-55A1-A322-4DD5-542008543C4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47866" y="286590"/>
                  <a:ext cx="2332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ED3D1CE-4481-18DE-1981-CCEB506C74A6}"/>
                    </a:ext>
                  </a:extLst>
                </p14:cNvPr>
                <p14:cNvContentPartPr/>
                <p14:nvPr/>
              </p14:nvContentPartPr>
              <p14:xfrm>
                <a:off x="8507146" y="156270"/>
                <a:ext cx="294120" cy="37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ED3D1CE-4481-18DE-1981-CCEB506C74A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498506" y="147270"/>
                  <a:ext cx="3117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C60D709-BBA4-15B6-2AD3-7026218AD38C}"/>
                    </a:ext>
                  </a:extLst>
                </p14:cNvPr>
                <p14:cNvContentPartPr/>
                <p14:nvPr/>
              </p14:nvContentPartPr>
              <p14:xfrm>
                <a:off x="8877946" y="174270"/>
                <a:ext cx="200520" cy="343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C60D709-BBA4-15B6-2AD3-7026218AD38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69306" y="165630"/>
                  <a:ext cx="21816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B87DB01-8FA4-A725-BC81-0C6D40DE74FD}"/>
                    </a:ext>
                  </a:extLst>
                </p14:cNvPr>
                <p14:cNvContentPartPr/>
                <p14:nvPr/>
              </p14:nvContentPartPr>
              <p14:xfrm>
                <a:off x="9228226" y="114510"/>
                <a:ext cx="332280" cy="187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B87DB01-8FA4-A725-BC81-0C6D40DE74F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19226" y="105510"/>
                  <a:ext cx="3499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8434B4-86C9-EB68-2BAE-E51A95DBE1BC}"/>
              </a:ext>
            </a:extLst>
          </p:cNvPr>
          <p:cNvGrpSpPr/>
          <p:nvPr/>
        </p:nvGrpSpPr>
        <p:grpSpPr>
          <a:xfrm>
            <a:off x="3968626" y="982830"/>
            <a:ext cx="443160" cy="381240"/>
            <a:chOff x="3968626" y="982830"/>
            <a:chExt cx="443160" cy="38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1E5D2DC-F598-10C5-9AEA-56C404A0DCB0}"/>
                    </a:ext>
                  </a:extLst>
                </p14:cNvPr>
                <p14:cNvContentPartPr/>
                <p14:nvPr/>
              </p14:nvContentPartPr>
              <p14:xfrm>
                <a:off x="3968626" y="1173270"/>
                <a:ext cx="443160" cy="48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1E5D2DC-F598-10C5-9AEA-56C404A0DCB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59986" y="1164270"/>
                  <a:ext cx="460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07D200B-28D0-85BC-4E33-ACDE23926D13}"/>
                    </a:ext>
                  </a:extLst>
                </p14:cNvPr>
                <p14:cNvContentPartPr/>
                <p14:nvPr/>
              </p14:nvContentPartPr>
              <p14:xfrm>
                <a:off x="4154386" y="982830"/>
                <a:ext cx="65160" cy="381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07D200B-28D0-85BC-4E33-ACDE23926D1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45746" y="974190"/>
                  <a:ext cx="82800" cy="39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89BC9EB-5492-A9B7-D2DC-44639ABF1AD6}"/>
              </a:ext>
            </a:extLst>
          </p:cNvPr>
          <p:cNvGrpSpPr/>
          <p:nvPr/>
        </p:nvGrpSpPr>
        <p:grpSpPr>
          <a:xfrm>
            <a:off x="4674226" y="874470"/>
            <a:ext cx="796680" cy="744840"/>
            <a:chOff x="4674226" y="874470"/>
            <a:chExt cx="796680" cy="7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0E010EF-8977-9C6E-104D-BDBC10629FF9}"/>
                    </a:ext>
                  </a:extLst>
                </p14:cNvPr>
                <p14:cNvContentPartPr/>
                <p14:nvPr/>
              </p14:nvContentPartPr>
              <p14:xfrm>
                <a:off x="4674226" y="986790"/>
                <a:ext cx="99720" cy="470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0E010EF-8977-9C6E-104D-BDBC10629FF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65586" y="977790"/>
                  <a:ext cx="11736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4E2BB9E-4286-359B-15E2-7A321A1CF0DD}"/>
                    </a:ext>
                  </a:extLst>
                </p14:cNvPr>
                <p14:cNvContentPartPr/>
                <p14:nvPr/>
              </p14:nvContentPartPr>
              <p14:xfrm>
                <a:off x="4686466" y="984630"/>
                <a:ext cx="210240" cy="280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4E2BB9E-4286-359B-15E2-7A321A1CF0D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77826" y="975990"/>
                  <a:ext cx="2278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C3BF56D-F995-33D4-9492-3903BD77C72C}"/>
                    </a:ext>
                  </a:extLst>
                </p14:cNvPr>
                <p14:cNvContentPartPr/>
                <p14:nvPr/>
              </p14:nvContentPartPr>
              <p14:xfrm>
                <a:off x="5138266" y="1400790"/>
                <a:ext cx="332640" cy="218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C3BF56D-F995-33D4-9492-3903BD77C72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29266" y="1391790"/>
                  <a:ext cx="3502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AD305C5-388B-F626-85E0-6C29A6F5239D}"/>
                    </a:ext>
                  </a:extLst>
                </p14:cNvPr>
                <p14:cNvContentPartPr/>
                <p14:nvPr/>
              </p14:nvContentPartPr>
              <p14:xfrm>
                <a:off x="5147626" y="874470"/>
                <a:ext cx="30600" cy="27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AD305C5-388B-F626-85E0-6C29A6F5239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38626" y="865470"/>
                  <a:ext cx="482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AC8CB17-2F35-8431-8C2B-8323D1B47FF5}"/>
                    </a:ext>
                  </a:extLst>
                </p14:cNvPr>
                <p14:cNvContentPartPr/>
                <p14:nvPr/>
              </p14:nvContentPartPr>
              <p14:xfrm>
                <a:off x="5064466" y="902190"/>
                <a:ext cx="233280" cy="258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AC8CB17-2F35-8431-8C2B-8323D1B47FF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55466" y="893550"/>
                  <a:ext cx="25092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5D213EC-9A50-3D66-3E7B-04A09564EF99}"/>
              </a:ext>
            </a:extLst>
          </p:cNvPr>
          <p:cNvGrpSpPr/>
          <p:nvPr/>
        </p:nvGrpSpPr>
        <p:grpSpPr>
          <a:xfrm>
            <a:off x="2070346" y="1746390"/>
            <a:ext cx="638640" cy="968040"/>
            <a:chOff x="2070346" y="1746390"/>
            <a:chExt cx="638640" cy="96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28294F0-301E-5FF8-CF32-AC52BCADE880}"/>
                    </a:ext>
                  </a:extLst>
                </p14:cNvPr>
                <p14:cNvContentPartPr/>
                <p14:nvPr/>
              </p14:nvContentPartPr>
              <p14:xfrm>
                <a:off x="2070346" y="2136270"/>
                <a:ext cx="90720" cy="578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28294F0-301E-5FF8-CF32-AC52BCADE88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061706" y="2127270"/>
                  <a:ext cx="10836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4CFC526-8448-3D41-6273-06131E16AA79}"/>
                    </a:ext>
                  </a:extLst>
                </p14:cNvPr>
                <p14:cNvContentPartPr/>
                <p14:nvPr/>
              </p14:nvContentPartPr>
              <p14:xfrm>
                <a:off x="2084386" y="2091990"/>
                <a:ext cx="299160" cy="296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4CFC526-8448-3D41-6273-06131E16AA7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75746" y="2082990"/>
                  <a:ext cx="3168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631E9C8-D5D2-7F6E-3FD9-1D71C7641801}"/>
                    </a:ext>
                  </a:extLst>
                </p14:cNvPr>
                <p14:cNvContentPartPr/>
                <p14:nvPr/>
              </p14:nvContentPartPr>
              <p14:xfrm>
                <a:off x="2460586" y="2397270"/>
                <a:ext cx="248400" cy="237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631E9C8-D5D2-7F6E-3FD9-1D71C764180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51586" y="2388630"/>
                  <a:ext cx="2660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CEE5904-1D62-25B1-6AC9-C88B10D79BC2}"/>
                    </a:ext>
                  </a:extLst>
                </p14:cNvPr>
                <p14:cNvContentPartPr/>
                <p14:nvPr/>
              </p14:nvContentPartPr>
              <p14:xfrm>
                <a:off x="2473906" y="1746390"/>
                <a:ext cx="57960" cy="233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CEE5904-1D62-25B1-6AC9-C88B10D79BC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64906" y="1737750"/>
                  <a:ext cx="756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77DA6A2-4FB1-3B2C-8043-009739590B7E}"/>
                    </a:ext>
                  </a:extLst>
                </p14:cNvPr>
                <p14:cNvContentPartPr/>
                <p14:nvPr/>
              </p14:nvContentPartPr>
              <p14:xfrm>
                <a:off x="2401186" y="1758270"/>
                <a:ext cx="214920" cy="316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77DA6A2-4FB1-3B2C-8043-009739590B7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92546" y="1749270"/>
                  <a:ext cx="232560" cy="33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C76D1A1-B9F7-26F2-2AB2-B1BFD51A52AA}"/>
                  </a:ext>
                </a:extLst>
              </p14:cNvPr>
              <p14:cNvContentPartPr/>
              <p14:nvPr/>
            </p14:nvContentPartPr>
            <p14:xfrm>
              <a:off x="3300106" y="2067870"/>
              <a:ext cx="270720" cy="770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C76D1A1-B9F7-26F2-2AB2-B1BFD51A52A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291106" y="2058870"/>
                <a:ext cx="28836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0FA69BA-8BB8-C379-B709-0653048204E6}"/>
                  </a:ext>
                </a:extLst>
              </p14:cNvPr>
              <p14:cNvContentPartPr/>
              <p14:nvPr/>
            </p14:nvContentPartPr>
            <p14:xfrm>
              <a:off x="3235666" y="2301510"/>
              <a:ext cx="276840" cy="640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0FA69BA-8BB8-C379-B709-0653048204E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226666" y="2292510"/>
                <a:ext cx="294480" cy="8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82D25D40-488B-D95A-34A8-3EBE104C7E85}"/>
              </a:ext>
            </a:extLst>
          </p:cNvPr>
          <p:cNvGrpSpPr/>
          <p:nvPr/>
        </p:nvGrpSpPr>
        <p:grpSpPr>
          <a:xfrm>
            <a:off x="4291186" y="1736670"/>
            <a:ext cx="1668600" cy="1115640"/>
            <a:chOff x="4291186" y="1736670"/>
            <a:chExt cx="1668600" cy="111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A0552EA-3E3A-C0C0-C8FF-ED546C6F120D}"/>
                    </a:ext>
                  </a:extLst>
                </p14:cNvPr>
                <p14:cNvContentPartPr/>
                <p14:nvPr/>
              </p14:nvContentPartPr>
              <p14:xfrm>
                <a:off x="4381906" y="1834950"/>
                <a:ext cx="312120" cy="348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A0552EA-3E3A-C0C0-C8FF-ED546C6F120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72906" y="1825950"/>
                  <a:ext cx="3297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384E34B-F5B7-883B-1E40-6A1A0245817C}"/>
                    </a:ext>
                  </a:extLst>
                </p14:cNvPr>
                <p14:cNvContentPartPr/>
                <p14:nvPr/>
              </p14:nvContentPartPr>
              <p14:xfrm>
                <a:off x="4928026" y="2095950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384E34B-F5B7-883B-1E40-6A1A024581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19026" y="20873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7E998C0-7AC4-869E-310B-083803A4E35C}"/>
                    </a:ext>
                  </a:extLst>
                </p14:cNvPr>
                <p14:cNvContentPartPr/>
                <p14:nvPr/>
              </p14:nvContentPartPr>
              <p14:xfrm>
                <a:off x="4938106" y="1736670"/>
                <a:ext cx="329040" cy="315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7E998C0-7AC4-869E-310B-083803A4E35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929466" y="1728030"/>
                  <a:ext cx="3466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8700A74-471C-EA64-280B-D5E7102F845B}"/>
                    </a:ext>
                  </a:extLst>
                </p14:cNvPr>
                <p14:cNvContentPartPr/>
                <p14:nvPr/>
              </p14:nvContentPartPr>
              <p14:xfrm>
                <a:off x="4291186" y="2159310"/>
                <a:ext cx="1560960" cy="202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8700A74-471C-EA64-280B-D5E7102F845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282186" y="2150310"/>
                  <a:ext cx="15786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5653E85-4872-0887-C242-B2DC72148F2F}"/>
                    </a:ext>
                  </a:extLst>
                </p14:cNvPr>
                <p14:cNvContentPartPr/>
                <p14:nvPr/>
              </p14:nvContentPartPr>
              <p14:xfrm>
                <a:off x="4327546" y="2482950"/>
                <a:ext cx="57240" cy="295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5653E85-4872-0887-C242-B2DC72148F2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318546" y="2473950"/>
                  <a:ext cx="748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D8C0054-8F6C-FA4A-3886-B44D06F8A199}"/>
                    </a:ext>
                  </a:extLst>
                </p14:cNvPr>
                <p14:cNvContentPartPr/>
                <p14:nvPr/>
              </p14:nvContentPartPr>
              <p14:xfrm>
                <a:off x="4642186" y="2658630"/>
                <a:ext cx="264960" cy="33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D8C0054-8F6C-FA4A-3886-B44D06F8A19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633186" y="2649630"/>
                  <a:ext cx="2826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F0A5D99-ED98-62C8-A0BF-29D4DF15D4EB}"/>
                    </a:ext>
                  </a:extLst>
                </p14:cNvPr>
                <p14:cNvContentPartPr/>
                <p14:nvPr/>
              </p14:nvContentPartPr>
              <p14:xfrm>
                <a:off x="4710226" y="2501670"/>
                <a:ext cx="195120" cy="350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F0A5D99-ED98-62C8-A0BF-29D4DF15D4E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701586" y="2493030"/>
                  <a:ext cx="2127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D05C92A-7B9A-DF99-BD0B-290597A9FF39}"/>
                    </a:ext>
                  </a:extLst>
                </p14:cNvPr>
                <p14:cNvContentPartPr/>
                <p14:nvPr/>
              </p14:nvContentPartPr>
              <p14:xfrm>
                <a:off x="5191546" y="2433270"/>
                <a:ext cx="172440" cy="280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D05C92A-7B9A-DF99-BD0B-290597A9FF3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182546" y="2424630"/>
                  <a:ext cx="1900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2D814D8-ECB5-BE69-201A-4000F0181CEB}"/>
                    </a:ext>
                  </a:extLst>
                </p14:cNvPr>
                <p14:cNvContentPartPr/>
                <p14:nvPr/>
              </p14:nvContentPartPr>
              <p14:xfrm>
                <a:off x="5562706" y="2301150"/>
                <a:ext cx="397080" cy="427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2D814D8-ECB5-BE69-201A-4000F0181CE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554066" y="2292510"/>
                  <a:ext cx="414720" cy="44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A62C324-A4C0-5A16-5388-A92446915077}"/>
                  </a:ext>
                </a:extLst>
              </p14:cNvPr>
              <p14:cNvContentPartPr/>
              <p14:nvPr/>
            </p14:nvContentPartPr>
            <p14:xfrm>
              <a:off x="6245986" y="1771950"/>
              <a:ext cx="365760" cy="583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A62C324-A4C0-5A16-5388-A92446915077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237346" y="1763310"/>
                <a:ext cx="38340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EEF5BD6-4A4F-6C2D-5E68-13F915627C93}"/>
                  </a:ext>
                </a:extLst>
              </p14:cNvPr>
              <p14:cNvContentPartPr/>
              <p14:nvPr/>
            </p14:nvContentPartPr>
            <p14:xfrm>
              <a:off x="1385266" y="4375110"/>
              <a:ext cx="2562120" cy="648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EEF5BD6-4A4F-6C2D-5E68-13F915627C93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376626" y="4366110"/>
                <a:ext cx="25797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9125FC3-0E7C-6AD6-2E20-B1D3B7BA08FE}"/>
                  </a:ext>
                </a:extLst>
              </p14:cNvPr>
              <p14:cNvContentPartPr/>
              <p14:nvPr/>
            </p14:nvContentPartPr>
            <p14:xfrm>
              <a:off x="1590826" y="3526230"/>
              <a:ext cx="728640" cy="4752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9125FC3-0E7C-6AD6-2E20-B1D3B7BA08F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582186" y="3517230"/>
                <a:ext cx="746280" cy="49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3C512084-F6C2-711F-6727-4B29DBCB367A}"/>
              </a:ext>
            </a:extLst>
          </p:cNvPr>
          <p:cNvGrpSpPr/>
          <p:nvPr/>
        </p:nvGrpSpPr>
        <p:grpSpPr>
          <a:xfrm>
            <a:off x="3884386" y="4338750"/>
            <a:ext cx="4214880" cy="1222560"/>
            <a:chOff x="3884386" y="4338750"/>
            <a:chExt cx="4214880" cy="12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6D8E068-16F0-530A-FAD6-2B51D0DBCF07}"/>
                    </a:ext>
                  </a:extLst>
                </p14:cNvPr>
                <p14:cNvContentPartPr/>
                <p14:nvPr/>
              </p14:nvContentPartPr>
              <p14:xfrm>
                <a:off x="3884386" y="4338750"/>
                <a:ext cx="190440" cy="815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6D8E068-16F0-530A-FAD6-2B51D0DBCF0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875746" y="4329750"/>
                  <a:ext cx="208080" cy="83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2509822-AF0F-F3BB-74F5-68895C4B9276}"/>
                    </a:ext>
                  </a:extLst>
                </p14:cNvPr>
                <p14:cNvContentPartPr/>
                <p14:nvPr/>
              </p14:nvContentPartPr>
              <p14:xfrm>
                <a:off x="4146826" y="5038950"/>
                <a:ext cx="3952440" cy="176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2509822-AF0F-F3BB-74F5-68895C4B927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137826" y="5030310"/>
                  <a:ext cx="3970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05FA66C-0037-5A60-E51D-2DDFC016A9B0}"/>
                    </a:ext>
                  </a:extLst>
                </p14:cNvPr>
                <p14:cNvContentPartPr/>
                <p14:nvPr/>
              </p14:nvContentPartPr>
              <p14:xfrm>
                <a:off x="5118826" y="5124630"/>
                <a:ext cx="210960" cy="217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05FA66C-0037-5A60-E51D-2DDFC016A9B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109826" y="5115990"/>
                  <a:ext cx="2286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FD5B570-E6CE-49F9-6D75-AD698F9D1405}"/>
                    </a:ext>
                  </a:extLst>
                </p14:cNvPr>
                <p14:cNvContentPartPr/>
                <p14:nvPr/>
              </p14:nvContentPartPr>
              <p14:xfrm>
                <a:off x="5528866" y="5343150"/>
                <a:ext cx="252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FD5B570-E6CE-49F9-6D75-AD698F9D14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19866" y="5334510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E2DF0C6-9C28-EAC2-8AD4-836D43AB68BA}"/>
                    </a:ext>
                  </a:extLst>
                </p14:cNvPr>
                <p14:cNvContentPartPr/>
                <p14:nvPr/>
              </p14:nvContentPartPr>
              <p14:xfrm>
                <a:off x="5623546" y="5139750"/>
                <a:ext cx="313200" cy="421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E2DF0C6-9C28-EAC2-8AD4-836D43AB68B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614906" y="5130750"/>
                  <a:ext cx="33084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188C25E-8CAF-90DC-F934-84CCD09A4133}"/>
                    </a:ext>
                  </a:extLst>
                </p14:cNvPr>
                <p14:cNvContentPartPr/>
                <p14:nvPr/>
              </p14:nvContentPartPr>
              <p14:xfrm>
                <a:off x="5985706" y="5181510"/>
                <a:ext cx="333360" cy="324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188C25E-8CAF-90DC-F934-84CCD09A413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76706" y="5172510"/>
                  <a:ext cx="351000" cy="34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199A51A-BFAD-F017-DF2C-8150F2D460EC}"/>
              </a:ext>
            </a:extLst>
          </p:cNvPr>
          <p:cNvGrpSpPr/>
          <p:nvPr/>
        </p:nvGrpSpPr>
        <p:grpSpPr>
          <a:xfrm>
            <a:off x="7841506" y="2405910"/>
            <a:ext cx="3695400" cy="2553480"/>
            <a:chOff x="7841506" y="2405910"/>
            <a:chExt cx="3695400" cy="255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C9BE069-49D9-049E-6BFB-8490F3E4A4BC}"/>
                    </a:ext>
                  </a:extLst>
                </p14:cNvPr>
                <p14:cNvContentPartPr/>
                <p14:nvPr/>
              </p14:nvContentPartPr>
              <p14:xfrm>
                <a:off x="7841506" y="2648910"/>
                <a:ext cx="210600" cy="2310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C9BE069-49D9-049E-6BFB-8490F3E4A4B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832866" y="2639910"/>
                  <a:ext cx="228240" cy="23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B490E61-C9B0-9D5D-CF69-9B4161A1AC38}"/>
                    </a:ext>
                  </a:extLst>
                </p14:cNvPr>
                <p14:cNvContentPartPr/>
                <p14:nvPr/>
              </p14:nvContentPartPr>
              <p14:xfrm>
                <a:off x="7898386" y="2405910"/>
                <a:ext cx="3638520" cy="277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B490E61-C9B0-9D5D-CF69-9B4161A1AC3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89386" y="2397270"/>
                  <a:ext cx="36561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7CD5DE8-DA6F-7BAC-FB3E-15F60267240C}"/>
                    </a:ext>
                  </a:extLst>
                </p14:cNvPr>
                <p14:cNvContentPartPr/>
                <p14:nvPr/>
              </p14:nvContentPartPr>
              <p14:xfrm>
                <a:off x="9708106" y="2666910"/>
                <a:ext cx="19800" cy="280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7CD5DE8-DA6F-7BAC-FB3E-15F60267240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699466" y="2657910"/>
                  <a:ext cx="374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30C5205-4F2D-7D41-48F2-2378100456F2}"/>
                    </a:ext>
                  </a:extLst>
                </p14:cNvPr>
                <p14:cNvContentPartPr/>
                <p14:nvPr/>
              </p14:nvContentPartPr>
              <p14:xfrm>
                <a:off x="10022386" y="2871750"/>
                <a:ext cx="108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30C5205-4F2D-7D41-48F2-2378100456F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013746" y="2863110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78A915C-7FB1-82D8-449D-806644978CF8}"/>
                    </a:ext>
                  </a:extLst>
                </p14:cNvPr>
                <p14:cNvContentPartPr/>
                <p14:nvPr/>
              </p14:nvContentPartPr>
              <p14:xfrm>
                <a:off x="10201666" y="2679150"/>
                <a:ext cx="267120" cy="197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78A915C-7FB1-82D8-449D-806644978CF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192666" y="2670150"/>
                  <a:ext cx="2847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B9955FD-FA34-F7F4-C7FA-DA316A997D5D}"/>
                    </a:ext>
                  </a:extLst>
                </p14:cNvPr>
                <p14:cNvContentPartPr/>
                <p14:nvPr/>
              </p14:nvContentPartPr>
              <p14:xfrm>
                <a:off x="10582546" y="2631630"/>
                <a:ext cx="371880" cy="285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B9955FD-FA34-F7F4-C7FA-DA316A997D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573906" y="2622630"/>
                  <a:ext cx="389520" cy="3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29201F6-D9F2-E8BE-D182-91569093E399}"/>
              </a:ext>
            </a:extLst>
          </p:cNvPr>
          <p:cNvGrpSpPr/>
          <p:nvPr/>
        </p:nvGrpSpPr>
        <p:grpSpPr>
          <a:xfrm>
            <a:off x="5238706" y="3257310"/>
            <a:ext cx="2259720" cy="794160"/>
            <a:chOff x="5238706" y="3257310"/>
            <a:chExt cx="2259720" cy="79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7980389-B0ED-B3D2-D7E3-548D30863D90}"/>
                    </a:ext>
                  </a:extLst>
                </p14:cNvPr>
                <p14:cNvContentPartPr/>
                <p14:nvPr/>
              </p14:nvContentPartPr>
              <p14:xfrm>
                <a:off x="5238706" y="3474030"/>
                <a:ext cx="552600" cy="535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7980389-B0ED-B3D2-D7E3-548D30863D9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229706" y="3465390"/>
                  <a:ext cx="57024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2C50A80-D003-85C0-83A1-305ACAA6F209}"/>
                    </a:ext>
                  </a:extLst>
                </p14:cNvPr>
                <p14:cNvContentPartPr/>
                <p14:nvPr/>
              </p14:nvContentPartPr>
              <p14:xfrm>
                <a:off x="5931706" y="3669510"/>
                <a:ext cx="116640" cy="109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2C50A80-D003-85C0-83A1-305ACAA6F20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22706" y="3660870"/>
                  <a:ext cx="1342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FB20764-2699-F0FE-1474-870C4C714EC8}"/>
                    </a:ext>
                  </a:extLst>
                </p14:cNvPr>
                <p14:cNvContentPartPr/>
                <p14:nvPr/>
              </p14:nvContentPartPr>
              <p14:xfrm>
                <a:off x="6294946" y="3377910"/>
                <a:ext cx="59760" cy="411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FB20764-2699-F0FE-1474-870C4C714EC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285946" y="3369270"/>
                  <a:ext cx="774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E99A37D-F5A4-9174-3198-3876ADEB03A4}"/>
                    </a:ext>
                  </a:extLst>
                </p14:cNvPr>
                <p14:cNvContentPartPr/>
                <p14:nvPr/>
              </p14:nvContentPartPr>
              <p14:xfrm>
                <a:off x="6431386" y="3257310"/>
                <a:ext cx="135000" cy="437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E99A37D-F5A4-9174-3198-3876ADEB03A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422386" y="3248670"/>
                  <a:ext cx="15264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7B1B22E-11E7-0CCD-194D-B0DC2B9F6C47}"/>
                    </a:ext>
                  </a:extLst>
                </p14:cNvPr>
                <p14:cNvContentPartPr/>
                <p14:nvPr/>
              </p14:nvContentPartPr>
              <p14:xfrm>
                <a:off x="6383146" y="3640710"/>
                <a:ext cx="153000" cy="79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7B1B22E-11E7-0CCD-194D-B0DC2B9F6C4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374506" y="3631710"/>
                  <a:ext cx="1706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2860652-F5E3-B69B-A35A-A690EFEFC7BF}"/>
                    </a:ext>
                  </a:extLst>
                </p14:cNvPr>
                <p14:cNvContentPartPr/>
                <p14:nvPr/>
              </p14:nvContentPartPr>
              <p14:xfrm>
                <a:off x="6719026" y="3461070"/>
                <a:ext cx="268920" cy="1364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2860652-F5E3-B69B-A35A-A690EFEFC7B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710386" y="3452430"/>
                  <a:ext cx="2865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DA5FB30-8BD4-1AED-8790-716940426B90}"/>
                    </a:ext>
                  </a:extLst>
                </p14:cNvPr>
                <p14:cNvContentPartPr/>
                <p14:nvPr/>
              </p14:nvContentPartPr>
              <p14:xfrm>
                <a:off x="7014586" y="3378270"/>
                <a:ext cx="483840" cy="673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DA5FB30-8BD4-1AED-8790-716940426B9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005946" y="3369630"/>
                  <a:ext cx="501480" cy="69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3F62BD5-40A3-A9E7-D1D2-B42ABA8C134E}"/>
              </a:ext>
            </a:extLst>
          </p:cNvPr>
          <p:cNvGrpSpPr/>
          <p:nvPr/>
        </p:nvGrpSpPr>
        <p:grpSpPr>
          <a:xfrm>
            <a:off x="1804666" y="5757510"/>
            <a:ext cx="5092560" cy="796320"/>
            <a:chOff x="1804666" y="5757510"/>
            <a:chExt cx="5092560" cy="79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88137BD-C9F6-A0E0-2889-D1FF672F7A3C}"/>
                    </a:ext>
                  </a:extLst>
                </p14:cNvPr>
                <p14:cNvContentPartPr/>
                <p14:nvPr/>
              </p14:nvContentPartPr>
              <p14:xfrm>
                <a:off x="1804666" y="5772270"/>
                <a:ext cx="2462400" cy="164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88137BD-C9F6-A0E0-2889-D1FF672F7A3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796026" y="5763270"/>
                  <a:ext cx="2480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ECA293F-CC59-BA97-3185-E9AA84883F14}"/>
                    </a:ext>
                  </a:extLst>
                </p14:cNvPr>
                <p14:cNvContentPartPr/>
                <p14:nvPr/>
              </p14:nvContentPartPr>
              <p14:xfrm>
                <a:off x="4206226" y="5757510"/>
                <a:ext cx="2691000" cy="796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ECA293F-CC59-BA97-3185-E9AA84883F1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97226" y="5748510"/>
                  <a:ext cx="2708640" cy="81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CD51B99-1321-F1BC-386B-AD7EF97F14FC}"/>
                    </a:ext>
                  </a:extLst>
                </p14:cNvPr>
                <p14:cNvContentPartPr/>
                <p14:nvPr/>
              </p14:nvContentPartPr>
              <p14:xfrm>
                <a:off x="4161586" y="5797830"/>
                <a:ext cx="69480" cy="65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CD51B99-1321-F1BC-386B-AD7EF97F14F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152586" y="5789190"/>
                  <a:ext cx="8712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3CDC19B-CD65-9622-1982-D5F9C425047E}"/>
              </a:ext>
            </a:extLst>
          </p:cNvPr>
          <p:cNvGrpSpPr/>
          <p:nvPr/>
        </p:nvGrpSpPr>
        <p:grpSpPr>
          <a:xfrm>
            <a:off x="804946" y="5484270"/>
            <a:ext cx="632520" cy="931320"/>
            <a:chOff x="804946" y="5484270"/>
            <a:chExt cx="632520" cy="9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2A91E12-6602-032B-C7AC-5ADB5FBDFA73}"/>
                    </a:ext>
                  </a:extLst>
                </p14:cNvPr>
                <p14:cNvContentPartPr/>
                <p14:nvPr/>
              </p14:nvContentPartPr>
              <p14:xfrm>
                <a:off x="804946" y="5929950"/>
                <a:ext cx="92520" cy="485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2A91E12-6602-032B-C7AC-5ADB5FBDFA7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96306" y="5921310"/>
                  <a:ext cx="11016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60F6418-0572-A55D-2788-8A99ADC081E7}"/>
                    </a:ext>
                  </a:extLst>
                </p14:cNvPr>
                <p14:cNvContentPartPr/>
                <p14:nvPr/>
              </p14:nvContentPartPr>
              <p14:xfrm>
                <a:off x="813226" y="5857950"/>
                <a:ext cx="121680" cy="36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60F6418-0572-A55D-2788-8A99ADC081E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04226" y="5848950"/>
                  <a:ext cx="1393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CC7C335-AA52-A265-DAD4-F7BF1F07C7FB}"/>
                    </a:ext>
                  </a:extLst>
                </p14:cNvPr>
                <p14:cNvContentPartPr/>
                <p14:nvPr/>
              </p14:nvContentPartPr>
              <p14:xfrm>
                <a:off x="1225066" y="6171510"/>
                <a:ext cx="212400" cy="1868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CC7C335-AA52-A265-DAD4-F7BF1F07C7F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216426" y="6162510"/>
                  <a:ext cx="230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044D617-9CB5-27C1-B107-3158EC422B77}"/>
                    </a:ext>
                  </a:extLst>
                </p14:cNvPr>
                <p14:cNvContentPartPr/>
                <p14:nvPr/>
              </p14:nvContentPartPr>
              <p14:xfrm>
                <a:off x="1027066" y="5552310"/>
                <a:ext cx="112680" cy="323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044D617-9CB5-27C1-B107-3158EC422B7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18066" y="5543670"/>
                  <a:ext cx="1303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4870CE7-D64C-973F-63CB-CEF8EBA7DFA3}"/>
                    </a:ext>
                  </a:extLst>
                </p14:cNvPr>
                <p14:cNvContentPartPr/>
                <p14:nvPr/>
              </p14:nvContentPartPr>
              <p14:xfrm>
                <a:off x="1081786" y="5484270"/>
                <a:ext cx="84960" cy="29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4870CE7-D64C-973F-63CB-CEF8EBA7DFA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73146" y="5475270"/>
                  <a:ext cx="102600" cy="31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C343CBC-9680-A5B5-838E-D2ADCCD4E3B1}"/>
                  </a:ext>
                </a:extLst>
              </p14:cNvPr>
              <p14:cNvContentPartPr/>
              <p14:nvPr/>
            </p14:nvContentPartPr>
            <p14:xfrm>
              <a:off x="6713626" y="6452670"/>
              <a:ext cx="1467720" cy="119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C343CBC-9680-A5B5-838E-D2ADCCD4E3B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704626" y="6443670"/>
                <a:ext cx="1485360" cy="13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50E9435-187C-86DB-7FCE-A163E7175221}"/>
              </a:ext>
            </a:extLst>
          </p:cNvPr>
          <p:cNvGrpSpPr/>
          <p:nvPr/>
        </p:nvGrpSpPr>
        <p:grpSpPr>
          <a:xfrm>
            <a:off x="8353066" y="5946510"/>
            <a:ext cx="1142640" cy="506160"/>
            <a:chOff x="8353066" y="5946510"/>
            <a:chExt cx="1142640" cy="50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72497C4-334C-7F46-A7B9-902F79B1D4C2}"/>
                    </a:ext>
                  </a:extLst>
                </p14:cNvPr>
                <p14:cNvContentPartPr/>
                <p14:nvPr/>
              </p14:nvContentPartPr>
              <p14:xfrm>
                <a:off x="8353066" y="6151350"/>
                <a:ext cx="223920" cy="196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72497C4-334C-7F46-A7B9-902F79B1D4C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344066" y="6142710"/>
                  <a:ext cx="2415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FA1300A-F13F-4E51-BE06-B02FC46FD8D3}"/>
                    </a:ext>
                  </a:extLst>
                </p14:cNvPr>
                <p14:cNvContentPartPr/>
                <p14:nvPr/>
              </p14:nvContentPartPr>
              <p14:xfrm>
                <a:off x="8736466" y="6259710"/>
                <a:ext cx="4680" cy="29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FA1300A-F13F-4E51-BE06-B02FC46FD8D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27826" y="6251070"/>
                  <a:ext cx="223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06AF6EB-7C17-D431-498E-780E52FBEFAE}"/>
                    </a:ext>
                  </a:extLst>
                </p14:cNvPr>
                <p14:cNvContentPartPr/>
                <p14:nvPr/>
              </p14:nvContentPartPr>
              <p14:xfrm>
                <a:off x="8912146" y="5946510"/>
                <a:ext cx="326520" cy="222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06AF6EB-7C17-D431-498E-780E52FBEFA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903146" y="5937510"/>
                  <a:ext cx="3441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540A973-B440-B0BB-521A-488E0914F3E7}"/>
                    </a:ext>
                  </a:extLst>
                </p14:cNvPr>
                <p14:cNvContentPartPr/>
                <p14:nvPr/>
              </p14:nvContentPartPr>
              <p14:xfrm>
                <a:off x="9035266" y="5966310"/>
                <a:ext cx="78840" cy="486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540A973-B440-B0BB-521A-488E0914F3E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026626" y="5957670"/>
                  <a:ext cx="9648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95CCCC4-1B69-57C1-DE94-96604260A86B}"/>
                    </a:ext>
                  </a:extLst>
                </p14:cNvPr>
                <p14:cNvContentPartPr/>
                <p14:nvPr/>
              </p14:nvContentPartPr>
              <p14:xfrm>
                <a:off x="9361066" y="6023910"/>
                <a:ext cx="134640" cy="2667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95CCCC4-1B69-57C1-DE94-96604260A86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352066" y="6014910"/>
                  <a:ext cx="152280" cy="28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08061B3-10B4-B2E8-A857-35A55BCE02F9}"/>
              </a:ext>
            </a:extLst>
          </p:cNvPr>
          <p:cNvGrpSpPr/>
          <p:nvPr/>
        </p:nvGrpSpPr>
        <p:grpSpPr>
          <a:xfrm>
            <a:off x="8229226" y="4735830"/>
            <a:ext cx="1797480" cy="510120"/>
            <a:chOff x="8229226" y="4735830"/>
            <a:chExt cx="1797480" cy="51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4AB7F68-0A38-D396-549A-A84397DF5EAF}"/>
                    </a:ext>
                  </a:extLst>
                </p14:cNvPr>
                <p14:cNvContentPartPr/>
                <p14:nvPr/>
              </p14:nvContentPartPr>
              <p14:xfrm>
                <a:off x="8229226" y="4745190"/>
                <a:ext cx="397080" cy="5007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4AB7F68-0A38-D396-549A-A84397DF5EA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220586" y="4736550"/>
                  <a:ext cx="41472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20BAF58-30A8-5E17-BF58-C9195B277BEC}"/>
                    </a:ext>
                  </a:extLst>
                </p14:cNvPr>
                <p14:cNvContentPartPr/>
                <p14:nvPr/>
              </p14:nvContentPartPr>
              <p14:xfrm>
                <a:off x="8611906" y="4894590"/>
                <a:ext cx="122400" cy="115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20BAF58-30A8-5E17-BF58-C9195B277BE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602906" y="4885590"/>
                  <a:ext cx="140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9E5E926-CEBC-0567-490C-AB4131D993B8}"/>
                    </a:ext>
                  </a:extLst>
                </p14:cNvPr>
                <p14:cNvContentPartPr/>
                <p14:nvPr/>
              </p14:nvContentPartPr>
              <p14:xfrm>
                <a:off x="8896306" y="4752750"/>
                <a:ext cx="211680" cy="354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9E5E926-CEBC-0567-490C-AB4131D993B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887666" y="4744110"/>
                  <a:ext cx="2293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92518E0-BAB1-3399-8CC7-B526C7E1F5DB}"/>
                    </a:ext>
                  </a:extLst>
                </p14:cNvPr>
                <p14:cNvContentPartPr/>
                <p14:nvPr/>
              </p14:nvContentPartPr>
              <p14:xfrm>
                <a:off x="9300946" y="4735830"/>
                <a:ext cx="257040" cy="350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92518E0-BAB1-3399-8CC7-B526C7E1F5D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292306" y="4726830"/>
                  <a:ext cx="2746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7DAFB07-EE67-A016-FD54-25618F1E7435}"/>
                    </a:ext>
                  </a:extLst>
                </p14:cNvPr>
                <p14:cNvContentPartPr/>
                <p14:nvPr/>
              </p14:nvContentPartPr>
              <p14:xfrm>
                <a:off x="9834826" y="4796670"/>
                <a:ext cx="191880" cy="219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7DAFB07-EE67-A016-FD54-25618F1E743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825826" y="4788030"/>
                  <a:ext cx="209520" cy="23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286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C037EE0C-F6A2-E1B9-C696-BAEE204B0259}"/>
              </a:ext>
            </a:extLst>
          </p:cNvPr>
          <p:cNvGrpSpPr/>
          <p:nvPr/>
        </p:nvGrpSpPr>
        <p:grpSpPr>
          <a:xfrm>
            <a:off x="950386" y="118110"/>
            <a:ext cx="10501200" cy="2293560"/>
            <a:chOff x="950386" y="118110"/>
            <a:chExt cx="10501200" cy="22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3650508-E152-FEC9-86EB-7CCCA31F3980}"/>
                    </a:ext>
                  </a:extLst>
                </p14:cNvPr>
                <p14:cNvContentPartPr/>
                <p14:nvPr/>
              </p14:nvContentPartPr>
              <p14:xfrm>
                <a:off x="3759466" y="2067870"/>
                <a:ext cx="20160" cy="28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3650508-E152-FEC9-86EB-7CCCA31F398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50826" y="2059230"/>
                  <a:ext cx="378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36F5BC3-5452-3156-DEB6-FCFF5DFDC652}"/>
                    </a:ext>
                  </a:extLst>
                </p14:cNvPr>
                <p14:cNvContentPartPr/>
                <p14:nvPr/>
              </p14:nvContentPartPr>
              <p14:xfrm>
                <a:off x="3904546" y="2385030"/>
                <a:ext cx="360" cy="13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36F5BC3-5452-3156-DEB6-FCFF5DFDC65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95906" y="2376390"/>
                  <a:ext cx="18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C28EA92-3813-44DE-41D6-E168AE02DCF9}"/>
                    </a:ext>
                  </a:extLst>
                </p14:cNvPr>
                <p14:cNvContentPartPr/>
                <p14:nvPr/>
              </p14:nvContentPartPr>
              <p14:xfrm>
                <a:off x="950386" y="910110"/>
                <a:ext cx="2822400" cy="12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C28EA92-3813-44DE-41D6-E168AE02DCF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1386" y="901470"/>
                  <a:ext cx="28400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9455A86-C99A-0251-3C81-5BD870323AE4}"/>
                    </a:ext>
                  </a:extLst>
                </p14:cNvPr>
                <p14:cNvContentPartPr/>
                <p14:nvPr/>
              </p14:nvContentPartPr>
              <p14:xfrm>
                <a:off x="3733546" y="934590"/>
                <a:ext cx="74160" cy="669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9455A86-C99A-0251-3C81-5BD870323A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24906" y="925950"/>
                  <a:ext cx="91800" cy="68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E087147-AB03-E465-5A64-6BF94F1DBD54}"/>
                    </a:ext>
                  </a:extLst>
                </p14:cNvPr>
                <p14:cNvContentPartPr/>
                <p14:nvPr/>
              </p14:nvContentPartPr>
              <p14:xfrm>
                <a:off x="3888346" y="1641630"/>
                <a:ext cx="3302280" cy="125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E087147-AB03-E465-5A64-6BF94F1DBD5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79346" y="1632990"/>
                  <a:ext cx="3319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90E0BFE-48DC-113B-3CD2-71B6F7690764}"/>
                    </a:ext>
                  </a:extLst>
                </p14:cNvPr>
                <p14:cNvContentPartPr/>
                <p14:nvPr/>
              </p14:nvContentPartPr>
              <p14:xfrm>
                <a:off x="7031146" y="475950"/>
                <a:ext cx="219240" cy="1234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90E0BFE-48DC-113B-3CD2-71B6F76907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22146" y="467310"/>
                  <a:ext cx="236880" cy="12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6B1BD68-B915-AC8C-D1CA-E293610937C8}"/>
                    </a:ext>
                  </a:extLst>
                </p14:cNvPr>
                <p14:cNvContentPartPr/>
                <p14:nvPr/>
              </p14:nvContentPartPr>
              <p14:xfrm>
                <a:off x="7007386" y="236550"/>
                <a:ext cx="73440" cy="513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6B1BD68-B915-AC8C-D1CA-E293610937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98386" y="227550"/>
                  <a:ext cx="9108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C7D7990-D713-0336-0804-516FF07C368F}"/>
                    </a:ext>
                  </a:extLst>
                </p14:cNvPr>
                <p14:cNvContentPartPr/>
                <p14:nvPr/>
              </p14:nvContentPartPr>
              <p14:xfrm>
                <a:off x="6942946" y="118110"/>
                <a:ext cx="4508640" cy="171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C7D7990-D713-0336-0804-516FF07C368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33946" y="109470"/>
                  <a:ext cx="4526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9827061-7F9E-6401-0453-9EA06928D8EA}"/>
                    </a:ext>
                  </a:extLst>
                </p14:cNvPr>
                <p14:cNvContentPartPr/>
                <p14:nvPr/>
              </p14:nvContentPartPr>
              <p14:xfrm>
                <a:off x="7245346" y="1758270"/>
                <a:ext cx="36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9827061-7F9E-6401-0453-9EA06928D8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36706" y="1749270"/>
                  <a:ext cx="18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DDBA15D-8213-6CE7-5D98-24AC9CCB4B08}"/>
                    </a:ext>
                  </a:extLst>
                </p14:cNvPr>
                <p14:cNvContentPartPr/>
                <p14:nvPr/>
              </p14:nvContentPartPr>
              <p14:xfrm>
                <a:off x="7229506" y="221691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DDBA15D-8213-6CE7-5D98-24AC9CCB4B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20866" y="22079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F715949-2DEC-B354-578C-E998108BD5F8}"/>
                    </a:ext>
                  </a:extLst>
                </p14:cNvPr>
                <p14:cNvContentPartPr/>
                <p14:nvPr/>
              </p14:nvContentPartPr>
              <p14:xfrm>
                <a:off x="6546946" y="1986150"/>
                <a:ext cx="286560" cy="425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F715949-2DEC-B354-578C-E998108BD5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38306" y="1977510"/>
                  <a:ext cx="30420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6FFDBCC-A8BC-9097-1817-BFC4DD00A87F}"/>
                    </a:ext>
                  </a:extLst>
                </p14:cNvPr>
                <p14:cNvContentPartPr/>
                <p14:nvPr/>
              </p14:nvContentPartPr>
              <p14:xfrm>
                <a:off x="6905866" y="2116110"/>
                <a:ext cx="254520" cy="233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6FFDBCC-A8BC-9097-1817-BFC4DD00A87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97226" y="2107470"/>
                  <a:ext cx="2721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0C9A84C-0FC5-01B1-243A-D099DC51A2E0}"/>
                    </a:ext>
                  </a:extLst>
                </p14:cNvPr>
                <p14:cNvContentPartPr/>
                <p14:nvPr/>
              </p14:nvContentPartPr>
              <p14:xfrm>
                <a:off x="3219826" y="1639110"/>
                <a:ext cx="339840" cy="302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0C9A84C-0FC5-01B1-243A-D099DC51A2E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10826" y="1630110"/>
                  <a:ext cx="357480" cy="31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B2D0945-B338-1C15-54D5-BD07155BBC45}"/>
                  </a:ext>
                </a:extLst>
              </p14:cNvPr>
              <p14:cNvContentPartPr/>
              <p14:nvPr/>
            </p14:nvContentPartPr>
            <p14:xfrm>
              <a:off x="4577386" y="4977390"/>
              <a:ext cx="375840" cy="2350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B2D0945-B338-1C15-54D5-BD07155BBC4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68746" y="4968750"/>
                <a:ext cx="3934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03D6EB5-3C90-2A65-5C9A-6E58C026E915}"/>
                  </a:ext>
                </a:extLst>
              </p14:cNvPr>
              <p14:cNvContentPartPr/>
              <p14:nvPr/>
            </p14:nvContentPartPr>
            <p14:xfrm>
              <a:off x="7540906" y="5105190"/>
              <a:ext cx="59760" cy="334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03D6EB5-3C90-2A65-5C9A-6E58C026E91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31906" y="5096550"/>
                <a:ext cx="77400" cy="5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C13F1F72-5781-DF4C-64A5-9E4EAFCE328E}"/>
              </a:ext>
            </a:extLst>
          </p:cNvPr>
          <p:cNvGrpSpPr/>
          <p:nvPr/>
        </p:nvGrpSpPr>
        <p:grpSpPr>
          <a:xfrm>
            <a:off x="196546" y="2566110"/>
            <a:ext cx="10725120" cy="3598200"/>
            <a:chOff x="196546" y="2566110"/>
            <a:chExt cx="10725120" cy="359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B03EA49-7766-CF29-99C9-09FAE52A37C6}"/>
                    </a:ext>
                  </a:extLst>
                </p14:cNvPr>
                <p14:cNvContentPartPr/>
                <p14:nvPr/>
              </p14:nvContentPartPr>
              <p14:xfrm>
                <a:off x="3922186" y="2875710"/>
                <a:ext cx="14040" cy="441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B03EA49-7766-CF29-99C9-09FAE52A37C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13546" y="2866710"/>
                  <a:ext cx="3168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753E00F-0768-6038-095E-1468A943CE7F}"/>
                    </a:ext>
                  </a:extLst>
                </p14:cNvPr>
                <p14:cNvContentPartPr/>
                <p14:nvPr/>
              </p14:nvContentPartPr>
              <p14:xfrm>
                <a:off x="7201066" y="2566110"/>
                <a:ext cx="45000" cy="538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753E00F-0768-6038-095E-1468A943CE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92066" y="2557470"/>
                  <a:ext cx="6264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15E7B20-1872-0E07-9ACC-7A5150D61F29}"/>
                    </a:ext>
                  </a:extLst>
                </p14:cNvPr>
                <p14:cNvContentPartPr/>
                <p14:nvPr/>
              </p14:nvContentPartPr>
              <p14:xfrm>
                <a:off x="4908226" y="5970270"/>
                <a:ext cx="12240" cy="37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15E7B20-1872-0E07-9ACC-7A5150D61F2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99226" y="5961270"/>
                  <a:ext cx="298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B315F06-D957-0279-96E5-1FCDA19C516C}"/>
                    </a:ext>
                  </a:extLst>
                </p14:cNvPr>
                <p14:cNvContentPartPr/>
                <p14:nvPr/>
              </p14:nvContentPartPr>
              <p14:xfrm>
                <a:off x="5113066" y="5869470"/>
                <a:ext cx="236160" cy="294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B315F06-D957-0279-96E5-1FCDA19C516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04066" y="5860830"/>
                  <a:ext cx="2538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6B3474-36F3-6F9F-3604-5DBD07BF5C6F}"/>
                    </a:ext>
                  </a:extLst>
                </p14:cNvPr>
                <p14:cNvContentPartPr/>
                <p14:nvPr/>
              </p14:nvContentPartPr>
              <p14:xfrm>
                <a:off x="7783906" y="5364030"/>
                <a:ext cx="188280" cy="159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6B3474-36F3-6F9F-3604-5DBD07BF5C6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74906" y="5355030"/>
                  <a:ext cx="2059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2F70CD1-C30F-84DB-DBDD-E70D1C956779}"/>
                    </a:ext>
                  </a:extLst>
                </p14:cNvPr>
                <p14:cNvContentPartPr/>
                <p14:nvPr/>
              </p14:nvContentPartPr>
              <p14:xfrm>
                <a:off x="8152186" y="5546550"/>
                <a:ext cx="2520" cy="1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2F70CD1-C30F-84DB-DBDD-E70D1C95677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43546" y="5537910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38D652-6377-7BA3-1D0D-10498E2FF802}"/>
                    </a:ext>
                  </a:extLst>
                </p14:cNvPr>
                <p14:cNvContentPartPr/>
                <p14:nvPr/>
              </p14:nvContentPartPr>
              <p14:xfrm>
                <a:off x="8243626" y="5309310"/>
                <a:ext cx="304200" cy="413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38D652-6377-7BA3-1D0D-10498E2FF80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234626" y="5300670"/>
                  <a:ext cx="3218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4FDB010-32F7-9ECA-BF39-0D7EC3DDA49D}"/>
                    </a:ext>
                  </a:extLst>
                </p14:cNvPr>
                <p14:cNvContentPartPr/>
                <p14:nvPr/>
              </p14:nvContentPartPr>
              <p14:xfrm>
                <a:off x="8889826" y="554007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4FDB010-32F7-9ECA-BF39-0D7EC3DDA4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80826" y="55314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16019D1-F796-2F7F-94EC-B1AE7D58246B}"/>
                    </a:ext>
                  </a:extLst>
                </p14:cNvPr>
                <p14:cNvContentPartPr/>
                <p14:nvPr/>
              </p14:nvContentPartPr>
              <p14:xfrm>
                <a:off x="8689306" y="5326590"/>
                <a:ext cx="200880" cy="393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16019D1-F796-2F7F-94EC-B1AE7D58246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80666" y="5317590"/>
                  <a:ext cx="2185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F93CB46-F21B-9E2A-4714-C0B6011075AD}"/>
                    </a:ext>
                  </a:extLst>
                </p14:cNvPr>
                <p14:cNvContentPartPr/>
                <p14:nvPr/>
              </p14:nvContentPartPr>
              <p14:xfrm>
                <a:off x="7257586" y="3639270"/>
                <a:ext cx="84960" cy="547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F93CB46-F21B-9E2A-4714-C0B6011075A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48946" y="3630270"/>
                  <a:ext cx="10260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BC8A65B-69D2-7651-27D7-05F52D9F610C}"/>
                    </a:ext>
                  </a:extLst>
                </p14:cNvPr>
                <p14:cNvContentPartPr/>
                <p14:nvPr/>
              </p14:nvContentPartPr>
              <p14:xfrm>
                <a:off x="7189546" y="4692270"/>
                <a:ext cx="100800" cy="607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BC8A65B-69D2-7651-27D7-05F52D9F610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80546" y="4683630"/>
                  <a:ext cx="11844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27BFC1-1361-F924-F0DE-730F213916AD}"/>
                    </a:ext>
                  </a:extLst>
                </p14:cNvPr>
                <p14:cNvContentPartPr/>
                <p14:nvPr/>
              </p14:nvContentPartPr>
              <p14:xfrm>
                <a:off x="3892306" y="3800190"/>
                <a:ext cx="24120" cy="555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27BFC1-1361-F924-F0DE-730F213916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83666" y="3791190"/>
                  <a:ext cx="4176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1EC40E5-CFC7-B0B0-F58C-A4E32F08F4E1}"/>
                    </a:ext>
                  </a:extLst>
                </p14:cNvPr>
                <p14:cNvContentPartPr/>
                <p14:nvPr/>
              </p14:nvContentPartPr>
              <p14:xfrm>
                <a:off x="3904546" y="4728270"/>
                <a:ext cx="85320" cy="495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1EC40E5-CFC7-B0B0-F58C-A4E32F08F4E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95906" y="4719630"/>
                  <a:ext cx="10296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3F2704-4DCB-4892-3EC4-08775455BBB7}"/>
                    </a:ext>
                  </a:extLst>
                </p14:cNvPr>
                <p14:cNvContentPartPr/>
                <p14:nvPr/>
              </p14:nvContentPartPr>
              <p14:xfrm>
                <a:off x="810706" y="4201590"/>
                <a:ext cx="3086280" cy="281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3F2704-4DCB-4892-3EC4-08775455BBB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2066" y="4192950"/>
                  <a:ext cx="31039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57655AC-BA18-6EBC-CB76-A682A9A5E9F7}"/>
                    </a:ext>
                  </a:extLst>
                </p14:cNvPr>
                <p14:cNvContentPartPr/>
                <p14:nvPr/>
              </p14:nvContentPartPr>
              <p14:xfrm>
                <a:off x="768946" y="4224270"/>
                <a:ext cx="3040200" cy="240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57655AC-BA18-6EBC-CB76-A682A9A5E9F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306" y="4215630"/>
                  <a:ext cx="30578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D288D1F-B982-C41C-FBB2-B8DE8E0CA27D}"/>
                    </a:ext>
                  </a:extLst>
                </p14:cNvPr>
                <p14:cNvContentPartPr/>
                <p14:nvPr/>
              </p14:nvContentPartPr>
              <p14:xfrm>
                <a:off x="1279426" y="3510390"/>
                <a:ext cx="34920" cy="496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D288D1F-B982-C41C-FBB2-B8DE8E0CA27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70786" y="3501750"/>
                  <a:ext cx="5256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CC29553-EFC8-3477-816E-D0AD9E3FC9DA}"/>
                    </a:ext>
                  </a:extLst>
                </p14:cNvPr>
                <p14:cNvContentPartPr/>
                <p14:nvPr/>
              </p14:nvContentPartPr>
              <p14:xfrm>
                <a:off x="248746" y="4447110"/>
                <a:ext cx="53280" cy="613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CC29553-EFC8-3477-816E-D0AD9E3FC9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0106" y="4438470"/>
                  <a:ext cx="7092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BEE763A-998E-DE7A-23C0-33FE2B28ED95}"/>
                    </a:ext>
                  </a:extLst>
                </p14:cNvPr>
                <p14:cNvContentPartPr/>
                <p14:nvPr/>
              </p14:nvContentPartPr>
              <p14:xfrm>
                <a:off x="196546" y="4455390"/>
                <a:ext cx="170640" cy="300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BEE763A-998E-DE7A-23C0-33FE2B28ED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7546" y="4446750"/>
                  <a:ext cx="1882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78E6325-DC7D-E978-EC3B-C8DC7C739CFE}"/>
                    </a:ext>
                  </a:extLst>
                </p14:cNvPr>
                <p14:cNvContentPartPr/>
                <p14:nvPr/>
              </p14:nvContentPartPr>
              <p14:xfrm>
                <a:off x="437746" y="4800990"/>
                <a:ext cx="136440" cy="259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78E6325-DC7D-E978-EC3B-C8DC7C739CF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8746" y="4791990"/>
                  <a:ext cx="1540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A20F57E-F7BF-CF21-5FB1-EB37CD0B2CFA}"/>
                    </a:ext>
                  </a:extLst>
                </p14:cNvPr>
                <p14:cNvContentPartPr/>
                <p14:nvPr/>
              </p14:nvContentPartPr>
              <p14:xfrm>
                <a:off x="3895906" y="4278270"/>
                <a:ext cx="49320" cy="506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A20F57E-F7BF-CF21-5FB1-EB37CD0B2CF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86906" y="4269630"/>
                  <a:ext cx="669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D066202-552E-C80F-24D1-2F30A62F7EA9}"/>
                    </a:ext>
                  </a:extLst>
                </p14:cNvPr>
                <p14:cNvContentPartPr/>
                <p14:nvPr/>
              </p14:nvContentPartPr>
              <p14:xfrm>
                <a:off x="3822826" y="4760670"/>
                <a:ext cx="146160" cy="91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D066202-552E-C80F-24D1-2F30A62F7EA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14186" y="4752030"/>
                  <a:ext cx="1638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8FF21FC-F165-DF19-319E-6C9FED529223}"/>
                    </a:ext>
                  </a:extLst>
                </p14:cNvPr>
                <p14:cNvContentPartPr/>
                <p14:nvPr/>
              </p14:nvContentPartPr>
              <p14:xfrm>
                <a:off x="2495506" y="4744470"/>
                <a:ext cx="228960" cy="174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8FF21FC-F165-DF19-319E-6C9FED52922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86866" y="4735470"/>
                  <a:ext cx="2466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DA9ECE9-43D0-574D-6CB1-7408BC78DA3A}"/>
                    </a:ext>
                  </a:extLst>
                </p14:cNvPr>
                <p14:cNvContentPartPr/>
                <p14:nvPr/>
              </p14:nvContentPartPr>
              <p14:xfrm>
                <a:off x="2969266" y="4872270"/>
                <a:ext cx="2880" cy="5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DA9ECE9-43D0-574D-6CB1-7408BC78DA3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60626" y="4863630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C4AEBCE-A8E1-E50A-AFDE-A50EDE3782BA}"/>
                    </a:ext>
                  </a:extLst>
                </p14:cNvPr>
                <p14:cNvContentPartPr/>
                <p14:nvPr/>
              </p14:nvContentPartPr>
              <p14:xfrm>
                <a:off x="3078346" y="4586070"/>
                <a:ext cx="275760" cy="282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C4AEBCE-A8E1-E50A-AFDE-A50EDE3782B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69706" y="4577070"/>
                  <a:ext cx="2934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2618E65-2BD0-D7F6-CEA5-64873DD60E42}"/>
                    </a:ext>
                  </a:extLst>
                </p14:cNvPr>
                <p14:cNvContentPartPr/>
                <p14:nvPr/>
              </p14:nvContentPartPr>
              <p14:xfrm>
                <a:off x="3385786" y="4507590"/>
                <a:ext cx="201600" cy="215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2618E65-2BD0-D7F6-CEA5-64873DD60E4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76786" y="4498590"/>
                  <a:ext cx="219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2C6B01-D683-C024-C940-28EF3FEA408C}"/>
                    </a:ext>
                  </a:extLst>
                </p14:cNvPr>
                <p14:cNvContentPartPr/>
                <p14:nvPr/>
              </p14:nvContentPartPr>
              <p14:xfrm>
                <a:off x="3964666" y="4888830"/>
                <a:ext cx="3345840" cy="434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2C6B01-D683-C024-C940-28EF3FEA408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56026" y="4880190"/>
                  <a:ext cx="33634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35D0BBC-9A03-5C09-65EE-41FB357655FB}"/>
                    </a:ext>
                  </a:extLst>
                </p14:cNvPr>
                <p14:cNvContentPartPr/>
                <p14:nvPr/>
              </p14:nvContentPartPr>
              <p14:xfrm>
                <a:off x="3940546" y="4897110"/>
                <a:ext cx="3218400" cy="434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35D0BBC-9A03-5C09-65EE-41FB357655F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31906" y="4888470"/>
                  <a:ext cx="32360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BA712F0-2C4C-ECC9-D09B-B4D563732ACB}"/>
                    </a:ext>
                  </a:extLst>
                </p14:cNvPr>
                <p14:cNvContentPartPr/>
                <p14:nvPr/>
              </p14:nvContentPartPr>
              <p14:xfrm>
                <a:off x="7295746" y="5097990"/>
                <a:ext cx="87480" cy="111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BA712F0-2C4C-ECC9-D09B-B4D563732AC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86746" y="5089350"/>
                  <a:ext cx="1051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A6E21E5-01D8-2B0B-566E-52700D1F88FC}"/>
                    </a:ext>
                  </a:extLst>
                </p14:cNvPr>
                <p14:cNvContentPartPr/>
                <p14:nvPr/>
              </p14:nvContentPartPr>
              <p14:xfrm>
                <a:off x="4714906" y="4519110"/>
                <a:ext cx="18360" cy="179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A6E21E5-01D8-2B0B-566E-52700D1F88F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706266" y="4510470"/>
                  <a:ext cx="36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D181323-7CC6-CA27-8E6C-E1F01A8CA6D9}"/>
                    </a:ext>
                  </a:extLst>
                </p14:cNvPr>
                <p14:cNvContentPartPr/>
                <p14:nvPr/>
              </p14:nvContentPartPr>
              <p14:xfrm>
                <a:off x="4634266" y="5021670"/>
                <a:ext cx="165960" cy="438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D181323-7CC6-CA27-8E6C-E1F01A8CA6D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25266" y="5013030"/>
                  <a:ext cx="18360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8E3B7B9-5643-303D-23C7-C483B297AE1F}"/>
                    </a:ext>
                  </a:extLst>
                </p14:cNvPr>
                <p14:cNvContentPartPr/>
                <p14:nvPr/>
              </p14:nvContentPartPr>
              <p14:xfrm>
                <a:off x="4892386" y="5532150"/>
                <a:ext cx="24120" cy="229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8E3B7B9-5643-303D-23C7-C483B297AE1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83386" y="5523510"/>
                  <a:ext cx="417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C744816-424E-D5A6-C8C5-34C5284A53F4}"/>
                    </a:ext>
                  </a:extLst>
                </p14:cNvPr>
                <p14:cNvContentPartPr/>
                <p14:nvPr/>
              </p14:nvContentPartPr>
              <p14:xfrm>
                <a:off x="4670266" y="4547190"/>
                <a:ext cx="63720" cy="304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C744816-424E-D5A6-C8C5-34C5284A53F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61266" y="4538550"/>
                  <a:ext cx="813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D2048B9-F00F-E17B-50AF-1F84069E7C6B}"/>
                    </a:ext>
                  </a:extLst>
                </p14:cNvPr>
                <p14:cNvContentPartPr/>
                <p14:nvPr/>
              </p14:nvContentPartPr>
              <p14:xfrm>
                <a:off x="4814626" y="5122470"/>
                <a:ext cx="64800" cy="595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D2048B9-F00F-E17B-50AF-1F84069E7C6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05626" y="5113470"/>
                  <a:ext cx="8244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6858A73-E579-5399-1D3F-11A6180AD362}"/>
                    </a:ext>
                  </a:extLst>
                </p14:cNvPr>
                <p14:cNvContentPartPr/>
                <p14:nvPr/>
              </p14:nvContentPartPr>
              <p14:xfrm>
                <a:off x="5053666" y="4727550"/>
                <a:ext cx="195480" cy="303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6858A73-E579-5399-1D3F-11A6180AD36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44666" y="4718910"/>
                  <a:ext cx="2131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CFE7D5A-2378-3AC3-DD07-C23DC9EBF860}"/>
                    </a:ext>
                  </a:extLst>
                </p14:cNvPr>
                <p14:cNvContentPartPr/>
                <p14:nvPr/>
              </p14:nvContentPartPr>
              <p14:xfrm>
                <a:off x="5387386" y="4905390"/>
                <a:ext cx="1512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CFE7D5A-2378-3AC3-DD07-C23DC9EBF86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78746" y="4896390"/>
                  <a:ext cx="3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5388F47-804B-0BEE-B348-6D96A5380C51}"/>
                    </a:ext>
                  </a:extLst>
                </p14:cNvPr>
                <p14:cNvContentPartPr/>
                <p14:nvPr/>
              </p14:nvContentPartPr>
              <p14:xfrm>
                <a:off x="5542906" y="4615230"/>
                <a:ext cx="207000" cy="302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5388F47-804B-0BEE-B348-6D96A5380C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34266" y="4606590"/>
                  <a:ext cx="2246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C27C522-7330-43C3-D6C5-C100A24A8611}"/>
                    </a:ext>
                  </a:extLst>
                </p14:cNvPr>
                <p14:cNvContentPartPr/>
                <p14:nvPr/>
              </p14:nvContentPartPr>
              <p14:xfrm>
                <a:off x="5788066" y="4520910"/>
                <a:ext cx="264960" cy="336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C27C522-7330-43C3-D6C5-C100A24A861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79426" y="4511910"/>
                  <a:ext cx="2826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9C4E49D-1656-EF77-DF49-F2EF76DC6F28}"/>
                    </a:ext>
                  </a:extLst>
                </p14:cNvPr>
                <p14:cNvContentPartPr/>
                <p14:nvPr/>
              </p14:nvContentPartPr>
              <p14:xfrm>
                <a:off x="6167866" y="4507590"/>
                <a:ext cx="199440" cy="247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9C4E49D-1656-EF77-DF49-F2EF76DC6F2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159226" y="4498590"/>
                  <a:ext cx="2170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3DD1DF1-6D79-F586-FD04-8D8C96BF3659}"/>
                    </a:ext>
                  </a:extLst>
                </p14:cNvPr>
                <p14:cNvContentPartPr/>
                <p14:nvPr/>
              </p14:nvContentPartPr>
              <p14:xfrm>
                <a:off x="6217906" y="4551510"/>
                <a:ext cx="194760" cy="352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3DD1DF1-6D79-F586-FD04-8D8C96BF365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09266" y="4542870"/>
                  <a:ext cx="2124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69FF782-6217-3399-0858-842F49B0E310}"/>
                    </a:ext>
                  </a:extLst>
                </p14:cNvPr>
                <p14:cNvContentPartPr/>
                <p14:nvPr/>
              </p14:nvContentPartPr>
              <p14:xfrm>
                <a:off x="7382506" y="4081710"/>
                <a:ext cx="16560" cy="1076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69FF782-6217-3399-0858-842F49B0E31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73866" y="4073070"/>
                  <a:ext cx="34200" cy="10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5FAFFB5-D285-D0CC-30B8-F4FF12368E86}"/>
                    </a:ext>
                  </a:extLst>
                </p14:cNvPr>
                <p14:cNvContentPartPr/>
                <p14:nvPr/>
              </p14:nvContentPartPr>
              <p14:xfrm>
                <a:off x="7187386" y="3991710"/>
                <a:ext cx="374760" cy="64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5FAFFB5-D285-D0CC-30B8-F4FF12368E8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78386" y="3983070"/>
                  <a:ext cx="392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B25C816-4E1D-6013-D6E9-20C53EE5DECA}"/>
                    </a:ext>
                  </a:extLst>
                </p14:cNvPr>
                <p14:cNvContentPartPr/>
                <p14:nvPr/>
              </p14:nvContentPartPr>
              <p14:xfrm>
                <a:off x="7814146" y="4041030"/>
                <a:ext cx="10800" cy="217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B25C816-4E1D-6013-D6E9-20C53EE5DEC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805146" y="4032390"/>
                  <a:ext cx="284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B7FB373-DA27-2EBB-9572-28AD428809B7}"/>
                    </a:ext>
                  </a:extLst>
                </p14:cNvPr>
                <p14:cNvContentPartPr/>
                <p14:nvPr/>
              </p14:nvContentPartPr>
              <p14:xfrm>
                <a:off x="8027266" y="4262430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B7FB373-DA27-2EBB-9572-28AD428809B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18626" y="42534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F60A545-BF1C-1F98-7E04-25E9ABCC1B35}"/>
                    </a:ext>
                  </a:extLst>
                </p14:cNvPr>
                <p14:cNvContentPartPr/>
                <p14:nvPr/>
              </p14:nvContentPartPr>
              <p14:xfrm>
                <a:off x="8126986" y="3994230"/>
                <a:ext cx="280440" cy="202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F60A545-BF1C-1F98-7E04-25E9ABCC1B3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118346" y="3985230"/>
                  <a:ext cx="2980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E01CF01-87D5-3886-FDBF-51CD5AA8D196}"/>
                    </a:ext>
                  </a:extLst>
                </p14:cNvPr>
                <p14:cNvContentPartPr/>
                <p14:nvPr/>
              </p14:nvContentPartPr>
              <p14:xfrm>
                <a:off x="7402666" y="2605710"/>
                <a:ext cx="3519000" cy="1476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E01CF01-87D5-3886-FDBF-51CD5AA8D19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394026" y="2596710"/>
                  <a:ext cx="3536640" cy="149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60FFC70-AA57-93F3-20AA-D959178C295F}"/>
                  </a:ext>
                </a:extLst>
              </p14:cNvPr>
              <p14:cNvContentPartPr/>
              <p14:nvPr/>
            </p14:nvContentPartPr>
            <p14:xfrm>
              <a:off x="10591186" y="1814790"/>
              <a:ext cx="39960" cy="497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60FFC70-AA57-93F3-20AA-D959178C295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582546" y="1806150"/>
                <a:ext cx="57600" cy="51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97DA2F2B-257C-EFD1-7F31-2B9A12051D31}"/>
              </a:ext>
            </a:extLst>
          </p:cNvPr>
          <p:cNvGrpSpPr/>
          <p:nvPr/>
        </p:nvGrpSpPr>
        <p:grpSpPr>
          <a:xfrm>
            <a:off x="10949386" y="2028270"/>
            <a:ext cx="224640" cy="313920"/>
            <a:chOff x="10949386" y="2028270"/>
            <a:chExt cx="22464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D650988-1D0D-783F-1B50-6C4A87DB8807}"/>
                    </a:ext>
                  </a:extLst>
                </p14:cNvPr>
                <p14:cNvContentPartPr/>
                <p14:nvPr/>
              </p14:nvContentPartPr>
              <p14:xfrm>
                <a:off x="10949386" y="2337150"/>
                <a:ext cx="360" cy="5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D650988-1D0D-783F-1B50-6C4A87DB88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940746" y="2328150"/>
                  <a:ext cx="18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F029ACC-5CD3-0DAE-E260-65669AC2B21E}"/>
                    </a:ext>
                  </a:extLst>
                </p14:cNvPr>
                <p14:cNvContentPartPr/>
                <p14:nvPr/>
              </p14:nvContentPartPr>
              <p14:xfrm>
                <a:off x="11021746" y="2028270"/>
                <a:ext cx="152280" cy="224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F029ACC-5CD3-0DAE-E260-65669AC2B21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013106" y="2019270"/>
                  <a:ext cx="169920" cy="24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E8665D2-0A5C-6E7A-5C31-9AE06FD9F69A}"/>
                  </a:ext>
                </a:extLst>
              </p14:cNvPr>
              <p14:cNvContentPartPr/>
              <p14:nvPr/>
            </p14:nvContentPartPr>
            <p14:xfrm>
              <a:off x="11360866" y="1939350"/>
              <a:ext cx="247320" cy="4161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E8665D2-0A5C-6E7A-5C31-9AE06FD9F69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351866" y="1930350"/>
                <a:ext cx="264960" cy="43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DFF8C54D-9107-6168-BD80-61D5EB7E208A}"/>
              </a:ext>
            </a:extLst>
          </p:cNvPr>
          <p:cNvGrpSpPr/>
          <p:nvPr/>
        </p:nvGrpSpPr>
        <p:grpSpPr>
          <a:xfrm>
            <a:off x="8493826" y="1899030"/>
            <a:ext cx="1061640" cy="2961360"/>
            <a:chOff x="8493826" y="1899030"/>
            <a:chExt cx="1061640" cy="29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1286FFC-EA0A-80F9-C18F-2D04DF603BD2}"/>
                    </a:ext>
                  </a:extLst>
                </p14:cNvPr>
                <p14:cNvContentPartPr/>
                <p14:nvPr/>
              </p14:nvContentPartPr>
              <p14:xfrm>
                <a:off x="8493826" y="1899030"/>
                <a:ext cx="137520" cy="1813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1286FFC-EA0A-80F9-C18F-2D04DF603BD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84826" y="1890390"/>
                  <a:ext cx="155160" cy="18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AFA2729-B0E2-7319-BE5D-5E07945568AA}"/>
                    </a:ext>
                  </a:extLst>
                </p14:cNvPr>
                <p14:cNvContentPartPr/>
                <p14:nvPr/>
              </p14:nvContentPartPr>
              <p14:xfrm>
                <a:off x="8876506" y="3498870"/>
                <a:ext cx="369000" cy="462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AFA2729-B0E2-7319-BE5D-5E07945568A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867866" y="3489870"/>
                  <a:ext cx="38664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C7E6912-2F27-DF1A-ED80-E7EE64E26EB1}"/>
                    </a:ext>
                  </a:extLst>
                </p14:cNvPr>
                <p14:cNvContentPartPr/>
                <p14:nvPr/>
              </p14:nvContentPartPr>
              <p14:xfrm>
                <a:off x="9206266" y="3446310"/>
                <a:ext cx="349200" cy="431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C7E6912-2F27-DF1A-ED80-E7EE64E26EB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97266" y="3437670"/>
                  <a:ext cx="36684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2952EC5-0FF1-9C33-0E19-F41534D8455C}"/>
                    </a:ext>
                  </a:extLst>
                </p14:cNvPr>
                <p14:cNvContentPartPr/>
                <p14:nvPr/>
              </p14:nvContentPartPr>
              <p14:xfrm>
                <a:off x="8611186" y="3542790"/>
                <a:ext cx="60120" cy="1317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2952EC5-0FF1-9C33-0E19-F41534D8455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602186" y="3533790"/>
                  <a:ext cx="77760" cy="133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D8DC76B-9022-2FDF-25B1-0E91A397EC24}"/>
                  </a:ext>
                </a:extLst>
              </p14:cNvPr>
              <p14:cNvContentPartPr/>
              <p14:nvPr/>
            </p14:nvContentPartPr>
            <p14:xfrm>
              <a:off x="8333986" y="2787150"/>
              <a:ext cx="490320" cy="81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D8DC76B-9022-2FDF-25B1-0E91A397EC2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324986" y="2778150"/>
                <a:ext cx="507960" cy="9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3AABA5B-EC9D-00A8-2124-3C0412B074C8}"/>
              </a:ext>
            </a:extLst>
          </p:cNvPr>
          <p:cNvGrpSpPr/>
          <p:nvPr/>
        </p:nvGrpSpPr>
        <p:grpSpPr>
          <a:xfrm>
            <a:off x="9014746" y="2799390"/>
            <a:ext cx="1251720" cy="398880"/>
            <a:chOff x="9014746" y="2799390"/>
            <a:chExt cx="1251720" cy="39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94EB5BD-8129-61D0-1E6E-DAC7C814DFFA}"/>
                    </a:ext>
                  </a:extLst>
                </p14:cNvPr>
                <p14:cNvContentPartPr/>
                <p14:nvPr/>
              </p14:nvContentPartPr>
              <p14:xfrm>
                <a:off x="9014746" y="2887590"/>
                <a:ext cx="45720" cy="139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94EB5BD-8129-61D0-1E6E-DAC7C814DFF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005746" y="2878950"/>
                  <a:ext cx="633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C12962A-B9CD-8AF4-69A0-C410159F8E90}"/>
                    </a:ext>
                  </a:extLst>
                </p14:cNvPr>
                <p14:cNvContentPartPr/>
                <p14:nvPr/>
              </p14:nvContentPartPr>
              <p14:xfrm>
                <a:off x="9241906" y="3000630"/>
                <a:ext cx="720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C12962A-B9CD-8AF4-69A0-C410159F8E9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232906" y="2991630"/>
                  <a:ext cx="24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A95E919-99E5-D4D6-7683-8A270EC4A86E}"/>
                    </a:ext>
                  </a:extLst>
                </p14:cNvPr>
                <p14:cNvContentPartPr/>
                <p14:nvPr/>
              </p14:nvContentPartPr>
              <p14:xfrm>
                <a:off x="9349186" y="2841870"/>
                <a:ext cx="282240" cy="194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A95E919-99E5-D4D6-7683-8A270EC4A86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40546" y="2833230"/>
                  <a:ext cx="2998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16637F3-E418-C774-F310-D08D35B2B04F}"/>
                    </a:ext>
                  </a:extLst>
                </p14:cNvPr>
                <p14:cNvContentPartPr/>
                <p14:nvPr/>
              </p14:nvContentPartPr>
              <p14:xfrm>
                <a:off x="9780466" y="2799390"/>
                <a:ext cx="20520" cy="191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16637F3-E418-C774-F310-D08D35B2B04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771826" y="2790390"/>
                  <a:ext cx="381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7D5BA3A-41DC-370A-0767-9FB338475D49}"/>
                    </a:ext>
                  </a:extLst>
                </p14:cNvPr>
                <p14:cNvContentPartPr/>
                <p14:nvPr/>
              </p14:nvContentPartPr>
              <p14:xfrm>
                <a:off x="9976306" y="2827110"/>
                <a:ext cx="290160" cy="3711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7D5BA3A-41DC-370A-0767-9FB338475D4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967666" y="2818110"/>
                  <a:ext cx="307800" cy="38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AEACE0D-0F54-4602-1A1D-98626904FE5B}"/>
                  </a:ext>
                </a:extLst>
              </p14:cNvPr>
              <p14:cNvContentPartPr/>
              <p14:nvPr/>
            </p14:nvContentPartPr>
            <p14:xfrm>
              <a:off x="4472266" y="1182270"/>
              <a:ext cx="313920" cy="1933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AEACE0D-0F54-4602-1A1D-98626904FE5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463626" y="1173630"/>
                <a:ext cx="331560" cy="21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4F90305-8A44-3270-33D9-A58DBB2397DE}"/>
              </a:ext>
            </a:extLst>
          </p:cNvPr>
          <p:cNvGrpSpPr/>
          <p:nvPr/>
        </p:nvGrpSpPr>
        <p:grpSpPr>
          <a:xfrm>
            <a:off x="5046106" y="1054110"/>
            <a:ext cx="680400" cy="356400"/>
            <a:chOff x="5046106" y="1054110"/>
            <a:chExt cx="680400" cy="35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29CBC79-FD3C-EDE6-AFD2-C85339E58B96}"/>
                    </a:ext>
                  </a:extLst>
                </p14:cNvPr>
                <p14:cNvContentPartPr/>
                <p14:nvPr/>
              </p14:nvContentPartPr>
              <p14:xfrm>
                <a:off x="5046106" y="1368390"/>
                <a:ext cx="11160" cy="6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29CBC79-FD3C-EDE6-AFD2-C85339E58B9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37466" y="1359750"/>
                  <a:ext cx="28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E05837D-368F-B9DD-0435-AE9BEDC4253D}"/>
                    </a:ext>
                  </a:extLst>
                </p14:cNvPr>
                <p14:cNvContentPartPr/>
                <p14:nvPr/>
              </p14:nvContentPartPr>
              <p14:xfrm>
                <a:off x="5149426" y="1054110"/>
                <a:ext cx="263880" cy="356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E05837D-368F-B9DD-0435-AE9BEDC4253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40786" y="1045470"/>
                  <a:ext cx="28152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E91BEEC-218C-5BD9-9B53-09F3954C4BF1}"/>
                    </a:ext>
                  </a:extLst>
                </p14:cNvPr>
                <p14:cNvContentPartPr/>
                <p14:nvPr/>
              </p14:nvContentPartPr>
              <p14:xfrm>
                <a:off x="5516626" y="1072830"/>
                <a:ext cx="209880" cy="308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E91BEEC-218C-5BD9-9B53-09F3954C4BF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507626" y="1064190"/>
                  <a:ext cx="227520" cy="32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0892815-41D6-9545-E17B-0DFC3233D4B5}"/>
              </a:ext>
            </a:extLst>
          </p:cNvPr>
          <p:cNvGrpSpPr/>
          <p:nvPr/>
        </p:nvGrpSpPr>
        <p:grpSpPr>
          <a:xfrm>
            <a:off x="8112226" y="339510"/>
            <a:ext cx="857160" cy="156600"/>
            <a:chOff x="8112226" y="339510"/>
            <a:chExt cx="857160" cy="15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55D8442-3605-BADD-E437-58459EB6F92F}"/>
                    </a:ext>
                  </a:extLst>
                </p14:cNvPr>
                <p14:cNvContentPartPr/>
                <p14:nvPr/>
              </p14:nvContentPartPr>
              <p14:xfrm>
                <a:off x="8112226" y="339510"/>
                <a:ext cx="9720" cy="149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55D8442-3605-BADD-E437-58459EB6F92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103226" y="330870"/>
                  <a:ext cx="273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56182AC-81B3-76BE-BD20-403C9314679A}"/>
                    </a:ext>
                  </a:extLst>
                </p14:cNvPr>
                <p14:cNvContentPartPr/>
                <p14:nvPr/>
              </p14:nvContentPartPr>
              <p14:xfrm>
                <a:off x="8297266" y="416190"/>
                <a:ext cx="36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56182AC-81B3-76BE-BD20-403C9314679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88626" y="4075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CA9C81B-2B75-A4F6-8C0A-6138E3AB481E}"/>
                    </a:ext>
                  </a:extLst>
                </p14:cNvPr>
                <p14:cNvContentPartPr/>
                <p14:nvPr/>
              </p14:nvContentPartPr>
              <p14:xfrm>
                <a:off x="8410306" y="369390"/>
                <a:ext cx="92880" cy="90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CA9C81B-2B75-A4F6-8C0A-6138E3AB481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401306" y="360390"/>
                  <a:ext cx="110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E229F26-1838-A569-07FB-CD6854337FD6}"/>
                    </a:ext>
                  </a:extLst>
                </p14:cNvPr>
                <p14:cNvContentPartPr/>
                <p14:nvPr/>
              </p14:nvContentPartPr>
              <p14:xfrm>
                <a:off x="8706226" y="351750"/>
                <a:ext cx="263160" cy="144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E229F26-1838-A569-07FB-CD6854337FD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697226" y="342750"/>
                  <a:ext cx="280800" cy="16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345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329F5BB-AFC0-34F1-4014-1DF128AFFA6A}"/>
              </a:ext>
            </a:extLst>
          </p:cNvPr>
          <p:cNvGrpSpPr/>
          <p:nvPr/>
        </p:nvGrpSpPr>
        <p:grpSpPr>
          <a:xfrm>
            <a:off x="722866" y="250950"/>
            <a:ext cx="844920" cy="906840"/>
            <a:chOff x="722866" y="250950"/>
            <a:chExt cx="844920" cy="90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D8525AE-BD6D-A6F0-7488-57F41F5EC155}"/>
                    </a:ext>
                  </a:extLst>
                </p14:cNvPr>
                <p14:cNvContentPartPr/>
                <p14:nvPr/>
              </p14:nvContentPartPr>
              <p14:xfrm>
                <a:off x="789466" y="343830"/>
                <a:ext cx="19800" cy="662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D8525AE-BD6D-A6F0-7488-57F41F5EC15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0466" y="334830"/>
                  <a:ext cx="3744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1BB2F82-1079-D6A1-D08A-4AFFC90E5CCD}"/>
                    </a:ext>
                  </a:extLst>
                </p14:cNvPr>
                <p14:cNvContentPartPr/>
                <p14:nvPr/>
              </p14:nvContentPartPr>
              <p14:xfrm>
                <a:off x="722866" y="336990"/>
                <a:ext cx="366840" cy="452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1BB2F82-1079-D6A1-D08A-4AFFC90E5CC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4226" y="327990"/>
                  <a:ext cx="3844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11A74E4-253A-846D-7B44-A4C239345657}"/>
                    </a:ext>
                  </a:extLst>
                </p14:cNvPr>
                <p14:cNvContentPartPr/>
                <p14:nvPr/>
              </p14:nvContentPartPr>
              <p14:xfrm>
                <a:off x="1106986" y="813990"/>
                <a:ext cx="282600" cy="343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11A74E4-253A-846D-7B44-A4C23934565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7986" y="804990"/>
                  <a:ext cx="3002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326C5B7-A97A-25D2-B26A-E31A822C3E39}"/>
                    </a:ext>
                  </a:extLst>
                </p14:cNvPr>
                <p14:cNvContentPartPr/>
                <p14:nvPr/>
              </p14:nvContentPartPr>
              <p14:xfrm>
                <a:off x="1356826" y="250950"/>
                <a:ext cx="210960" cy="210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326C5B7-A97A-25D2-B26A-E31A822C3E3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47826" y="242310"/>
                  <a:ext cx="228600" cy="22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72BFBF7-1FCE-2283-B508-71336ECE09F9}"/>
                  </a:ext>
                </a:extLst>
              </p14:cNvPr>
              <p14:cNvContentPartPr/>
              <p14:nvPr/>
            </p14:nvContentPartPr>
            <p14:xfrm>
              <a:off x="1889266" y="700590"/>
              <a:ext cx="470880" cy="25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72BFBF7-1FCE-2283-B508-71336ECE09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80626" y="691590"/>
                <a:ext cx="4885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5079F5D-7956-B869-1C19-C1154C4B6FC8}"/>
                  </a:ext>
                </a:extLst>
              </p14:cNvPr>
              <p14:cNvContentPartPr/>
              <p14:nvPr/>
            </p14:nvContentPartPr>
            <p14:xfrm>
              <a:off x="1925266" y="962670"/>
              <a:ext cx="324720" cy="20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5079F5D-7956-B869-1C19-C1154C4B6FC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16626" y="954030"/>
                <a:ext cx="3423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CF969BB-C30F-DB89-66C1-242357EAC152}"/>
                  </a:ext>
                </a:extLst>
              </p14:cNvPr>
              <p14:cNvContentPartPr/>
              <p14:nvPr/>
            </p14:nvContentPartPr>
            <p14:xfrm>
              <a:off x="2778466" y="693750"/>
              <a:ext cx="153360" cy="209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CF969BB-C30F-DB89-66C1-242357EAC15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69826" y="685110"/>
                <a:ext cx="171000" cy="22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AF921715-AE5F-CF8A-105F-FE3FA6F900D8}"/>
              </a:ext>
            </a:extLst>
          </p:cNvPr>
          <p:cNvGrpSpPr/>
          <p:nvPr/>
        </p:nvGrpSpPr>
        <p:grpSpPr>
          <a:xfrm>
            <a:off x="3288586" y="344190"/>
            <a:ext cx="4540680" cy="585720"/>
            <a:chOff x="3288586" y="344190"/>
            <a:chExt cx="4540680" cy="58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8A30B4D-238C-6977-B7DF-E26A9EFC7A7F}"/>
                    </a:ext>
                  </a:extLst>
                </p14:cNvPr>
                <p14:cNvContentPartPr/>
                <p14:nvPr/>
              </p14:nvContentPartPr>
              <p14:xfrm>
                <a:off x="3288586" y="808230"/>
                <a:ext cx="27720" cy="6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8A30B4D-238C-6977-B7DF-E26A9EFC7A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79946" y="799230"/>
                  <a:ext cx="45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B0B8DC8-9E83-1F3D-9596-BB9AF18CF350}"/>
                    </a:ext>
                  </a:extLst>
                </p14:cNvPr>
                <p14:cNvContentPartPr/>
                <p14:nvPr/>
              </p14:nvContentPartPr>
              <p14:xfrm>
                <a:off x="3425026" y="528510"/>
                <a:ext cx="158760" cy="401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B0B8DC8-9E83-1F3D-9596-BB9AF18CF3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16386" y="519870"/>
                  <a:ext cx="17640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59B90D6-8078-2611-2EB9-6B16D89F7477}"/>
                    </a:ext>
                  </a:extLst>
                </p14:cNvPr>
                <p14:cNvContentPartPr/>
                <p14:nvPr/>
              </p14:nvContentPartPr>
              <p14:xfrm>
                <a:off x="3773866" y="568830"/>
                <a:ext cx="271080" cy="325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59B90D6-8078-2611-2EB9-6B16D89F747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64866" y="559830"/>
                  <a:ext cx="2887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E6787F5-8D50-5934-B3BA-954227102404}"/>
                    </a:ext>
                  </a:extLst>
                </p14:cNvPr>
                <p14:cNvContentPartPr/>
                <p14:nvPr/>
              </p14:nvContentPartPr>
              <p14:xfrm>
                <a:off x="4165906" y="366510"/>
                <a:ext cx="307080" cy="455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E6787F5-8D50-5934-B3BA-9542271024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56906" y="357510"/>
                  <a:ext cx="3247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C86C6A-9642-04A3-22D6-4422F5D67B98}"/>
                    </a:ext>
                  </a:extLst>
                </p14:cNvPr>
                <p14:cNvContentPartPr/>
                <p14:nvPr/>
              </p14:nvContentPartPr>
              <p14:xfrm>
                <a:off x="4710226" y="612030"/>
                <a:ext cx="303120" cy="93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C86C6A-9642-04A3-22D6-4422F5D67B9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01586" y="603030"/>
                  <a:ext cx="3207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862ABDB-C3B9-46CC-8D18-42A4B2E5B06C}"/>
                    </a:ext>
                  </a:extLst>
                </p14:cNvPr>
                <p14:cNvContentPartPr/>
                <p14:nvPr/>
              </p14:nvContentPartPr>
              <p14:xfrm>
                <a:off x="4714546" y="403950"/>
                <a:ext cx="174240" cy="509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862ABDB-C3B9-46CC-8D18-42A4B2E5B0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05906" y="395310"/>
                  <a:ext cx="19188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BF7FC41-2BF7-5FDD-3AA0-8EBBAC395235}"/>
                    </a:ext>
                  </a:extLst>
                </p14:cNvPr>
                <p14:cNvContentPartPr/>
                <p14:nvPr/>
              </p14:nvContentPartPr>
              <p14:xfrm>
                <a:off x="5165986" y="512670"/>
                <a:ext cx="188280" cy="254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BF7FC41-2BF7-5FDD-3AA0-8EBBAC39523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57346" y="503670"/>
                  <a:ext cx="2059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CB97BA5-70E8-4A2B-D76C-B7C7E4966C29}"/>
                    </a:ext>
                  </a:extLst>
                </p14:cNvPr>
                <p14:cNvContentPartPr/>
                <p14:nvPr/>
              </p14:nvContentPartPr>
              <p14:xfrm>
                <a:off x="5585026" y="72975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CB97BA5-70E8-4A2B-D76C-B7C7E4966C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76026" y="7207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5BFB070-4472-BDAE-F34D-996D06CAEB8C}"/>
                    </a:ext>
                  </a:extLst>
                </p14:cNvPr>
                <p14:cNvContentPartPr/>
                <p14:nvPr/>
              </p14:nvContentPartPr>
              <p14:xfrm>
                <a:off x="5730106" y="452190"/>
                <a:ext cx="269280" cy="325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5BFB070-4472-BDAE-F34D-996D06CAEB8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21106" y="443550"/>
                  <a:ext cx="2869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57A05FB-9C3D-9209-6686-86AD0B001C81}"/>
                    </a:ext>
                  </a:extLst>
                </p14:cNvPr>
                <p14:cNvContentPartPr/>
                <p14:nvPr/>
              </p14:nvContentPartPr>
              <p14:xfrm>
                <a:off x="6144106" y="370470"/>
                <a:ext cx="243360" cy="457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57A05FB-9C3D-9209-6686-86AD0B001C8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35106" y="361830"/>
                  <a:ext cx="2610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FE73F1B-CED6-53D4-6D16-AC0B403AE252}"/>
                    </a:ext>
                  </a:extLst>
                </p14:cNvPr>
                <p14:cNvContentPartPr/>
                <p14:nvPr/>
              </p14:nvContentPartPr>
              <p14:xfrm>
                <a:off x="6572506" y="344190"/>
                <a:ext cx="198360" cy="501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FE73F1B-CED6-53D4-6D16-AC0B403AE25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63866" y="335190"/>
                  <a:ext cx="21600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8103D18-8AD8-3F1F-74AE-175019AAB051}"/>
                    </a:ext>
                  </a:extLst>
                </p14:cNvPr>
                <p14:cNvContentPartPr/>
                <p14:nvPr/>
              </p14:nvContentPartPr>
              <p14:xfrm>
                <a:off x="6999826" y="664590"/>
                <a:ext cx="471960" cy="26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8103D18-8AD8-3F1F-74AE-175019AAB0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91186" y="655590"/>
                  <a:ext cx="4896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7F6CEE0-B76B-BE90-C34B-D6ABBF27EE2A}"/>
                    </a:ext>
                  </a:extLst>
                </p14:cNvPr>
                <p14:cNvContentPartPr/>
                <p14:nvPr/>
              </p14:nvContentPartPr>
              <p14:xfrm>
                <a:off x="7140586" y="392070"/>
                <a:ext cx="116640" cy="492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7F6CEE0-B76B-BE90-C34B-D6ABBF27EE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31946" y="383070"/>
                  <a:ext cx="13428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ADE0218-F089-481C-9978-616CC51548F0}"/>
                    </a:ext>
                  </a:extLst>
                </p14:cNvPr>
                <p14:cNvContentPartPr/>
                <p14:nvPr/>
              </p14:nvContentPartPr>
              <p14:xfrm>
                <a:off x="7566106" y="469110"/>
                <a:ext cx="263160" cy="261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ADE0218-F089-481C-9978-616CC51548F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57106" y="460470"/>
                  <a:ext cx="28080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C68A564-2274-99AE-607F-E3FA1932D0C3}"/>
              </a:ext>
            </a:extLst>
          </p:cNvPr>
          <p:cNvGrpSpPr/>
          <p:nvPr/>
        </p:nvGrpSpPr>
        <p:grpSpPr>
          <a:xfrm>
            <a:off x="8092426" y="327990"/>
            <a:ext cx="318600" cy="369360"/>
            <a:chOff x="8092426" y="327990"/>
            <a:chExt cx="318600" cy="36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097A619-93DC-7A5E-1622-7D05A14B4F4F}"/>
                    </a:ext>
                  </a:extLst>
                </p14:cNvPr>
                <p14:cNvContentPartPr/>
                <p14:nvPr/>
              </p14:nvContentPartPr>
              <p14:xfrm>
                <a:off x="8092426" y="628950"/>
                <a:ext cx="24120" cy="12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097A619-93DC-7A5E-1622-7D05A14B4F4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83786" y="620310"/>
                  <a:ext cx="417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8401701-D65C-F9FF-DDCC-690DEC126985}"/>
                    </a:ext>
                  </a:extLst>
                </p14:cNvPr>
                <p14:cNvContentPartPr/>
                <p14:nvPr/>
              </p14:nvContentPartPr>
              <p14:xfrm>
                <a:off x="8277106" y="327990"/>
                <a:ext cx="133920" cy="369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8401701-D65C-F9FF-DDCC-690DEC12698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68466" y="318990"/>
                  <a:ext cx="151560" cy="38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A9816DC-A6BA-D830-F46F-0A318D22D944}"/>
              </a:ext>
            </a:extLst>
          </p:cNvPr>
          <p:cNvGrpSpPr/>
          <p:nvPr/>
        </p:nvGrpSpPr>
        <p:grpSpPr>
          <a:xfrm>
            <a:off x="8700466" y="76350"/>
            <a:ext cx="1607760" cy="654120"/>
            <a:chOff x="8700466" y="76350"/>
            <a:chExt cx="1607760" cy="65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ED3ACAC-89FD-DE52-527A-99973C5702CD}"/>
                    </a:ext>
                  </a:extLst>
                </p14:cNvPr>
                <p14:cNvContentPartPr/>
                <p14:nvPr/>
              </p14:nvContentPartPr>
              <p14:xfrm>
                <a:off x="8700466" y="480270"/>
                <a:ext cx="303480" cy="237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ED3ACAC-89FD-DE52-527A-99973C5702C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91826" y="471630"/>
                  <a:ext cx="3211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27FCEDA-0C49-5BA8-C77B-AE689D48CC39}"/>
                    </a:ext>
                  </a:extLst>
                </p14:cNvPr>
                <p14:cNvContentPartPr/>
                <p14:nvPr/>
              </p14:nvContentPartPr>
              <p14:xfrm>
                <a:off x="9080266" y="274710"/>
                <a:ext cx="289440" cy="455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27FCEDA-0C49-5BA8-C77B-AE689D48CC3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71266" y="265710"/>
                  <a:ext cx="3070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1B641B1-BB96-1BD0-B91B-98FA6B155CE8}"/>
                    </a:ext>
                  </a:extLst>
                </p14:cNvPr>
                <p14:cNvContentPartPr/>
                <p14:nvPr/>
              </p14:nvContentPartPr>
              <p14:xfrm>
                <a:off x="9566986" y="136830"/>
                <a:ext cx="329760" cy="575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1B641B1-BB96-1BD0-B91B-98FA6B155C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57986" y="127830"/>
                  <a:ext cx="34740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DB296F-7ECA-AC38-4DE7-EC9678DEB020}"/>
                    </a:ext>
                  </a:extLst>
                </p14:cNvPr>
                <p14:cNvContentPartPr/>
                <p14:nvPr/>
              </p14:nvContentPartPr>
              <p14:xfrm>
                <a:off x="10028866" y="76350"/>
                <a:ext cx="279360" cy="355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DB296F-7ECA-AC38-4DE7-EC9678DEB02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19866" y="67710"/>
                  <a:ext cx="297000" cy="37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C7C286-2998-8395-CAAF-FF28F880E599}"/>
              </a:ext>
            </a:extLst>
          </p:cNvPr>
          <p:cNvGrpSpPr/>
          <p:nvPr/>
        </p:nvGrpSpPr>
        <p:grpSpPr>
          <a:xfrm>
            <a:off x="561946" y="1698150"/>
            <a:ext cx="448200" cy="693360"/>
            <a:chOff x="561946" y="1698150"/>
            <a:chExt cx="448200" cy="69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17576B2-864F-8907-D9D6-12FF772BB082}"/>
                    </a:ext>
                  </a:extLst>
                </p14:cNvPr>
                <p14:cNvContentPartPr/>
                <p14:nvPr/>
              </p14:nvContentPartPr>
              <p14:xfrm>
                <a:off x="561946" y="1698150"/>
                <a:ext cx="296280" cy="693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17576B2-864F-8907-D9D6-12FF772BB08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2946" y="1689510"/>
                  <a:ext cx="31392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EAABEF2-FB01-A007-9A89-C197A2026A9A}"/>
                    </a:ext>
                  </a:extLst>
                </p14:cNvPr>
                <p14:cNvContentPartPr/>
                <p14:nvPr/>
              </p14:nvContentPartPr>
              <p14:xfrm>
                <a:off x="696226" y="2046270"/>
                <a:ext cx="313920" cy="114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EAABEF2-FB01-A007-9A89-C197A2026A9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7226" y="2037270"/>
                  <a:ext cx="33156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A61CD16-5821-FF96-3AF7-053F7BEB7FC8}"/>
              </a:ext>
            </a:extLst>
          </p:cNvPr>
          <p:cNvGrpSpPr/>
          <p:nvPr/>
        </p:nvGrpSpPr>
        <p:grpSpPr>
          <a:xfrm>
            <a:off x="1337386" y="1770510"/>
            <a:ext cx="871200" cy="345960"/>
            <a:chOff x="1337386" y="1770510"/>
            <a:chExt cx="871200" cy="3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98841DD-CAC7-5BEF-5663-28DA543F8278}"/>
                    </a:ext>
                  </a:extLst>
                </p14:cNvPr>
                <p14:cNvContentPartPr/>
                <p14:nvPr/>
              </p14:nvContentPartPr>
              <p14:xfrm>
                <a:off x="1381666" y="1789950"/>
                <a:ext cx="246960" cy="53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98841DD-CAC7-5BEF-5663-28DA543F827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73026" y="1780950"/>
                  <a:ext cx="2646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696CD4D-BBF0-5CD1-32EA-4550EFDF0252}"/>
                    </a:ext>
                  </a:extLst>
                </p14:cNvPr>
                <p14:cNvContentPartPr/>
                <p14:nvPr/>
              </p14:nvContentPartPr>
              <p14:xfrm>
                <a:off x="1337386" y="2005950"/>
                <a:ext cx="267840" cy="110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696CD4D-BBF0-5CD1-32EA-4550EFDF025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28386" y="1996950"/>
                  <a:ext cx="285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1AB99BF-D6A6-FE65-2921-EC5342B1D28B}"/>
                    </a:ext>
                  </a:extLst>
                </p14:cNvPr>
                <p14:cNvContentPartPr/>
                <p14:nvPr/>
              </p14:nvContentPartPr>
              <p14:xfrm>
                <a:off x="1893586" y="1770510"/>
                <a:ext cx="315000" cy="245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1AB99BF-D6A6-FE65-2921-EC5342B1D28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84586" y="1761510"/>
                  <a:ext cx="332640" cy="26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34B5FB5-BC67-7DBC-D59C-99C0047C5C00}"/>
                  </a:ext>
                </a:extLst>
              </p14:cNvPr>
              <p14:cNvContentPartPr/>
              <p14:nvPr/>
            </p14:nvContentPartPr>
            <p14:xfrm>
              <a:off x="2554186" y="1796430"/>
              <a:ext cx="376200" cy="38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34B5FB5-BC67-7DBC-D59C-99C0047C5C0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545546" y="1787430"/>
                <a:ext cx="39384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CD468BC-8148-BE3E-E22F-E81FD94C6681}"/>
                  </a:ext>
                </a:extLst>
              </p14:cNvPr>
              <p14:cNvContentPartPr/>
              <p14:nvPr/>
            </p14:nvContentPartPr>
            <p14:xfrm>
              <a:off x="3517546" y="1585470"/>
              <a:ext cx="9000" cy="784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CD468BC-8148-BE3E-E22F-E81FD94C668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508906" y="1576830"/>
                <a:ext cx="266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3994F93-BA23-2EAD-6B24-C3AED8624988}"/>
                  </a:ext>
                </a:extLst>
              </p14:cNvPr>
              <p14:cNvContentPartPr/>
              <p14:nvPr/>
            </p14:nvContentPartPr>
            <p14:xfrm>
              <a:off x="3509266" y="1984350"/>
              <a:ext cx="18360" cy="115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3994F93-BA23-2EAD-6B24-C3AED862498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00266" y="1975350"/>
                <a:ext cx="3600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BFEA4D1C-9E5D-82B0-87F8-A37E64C2AA61}"/>
              </a:ext>
            </a:extLst>
          </p:cNvPr>
          <p:cNvGrpSpPr/>
          <p:nvPr/>
        </p:nvGrpSpPr>
        <p:grpSpPr>
          <a:xfrm>
            <a:off x="4642186" y="1014870"/>
            <a:ext cx="773640" cy="1172160"/>
            <a:chOff x="4642186" y="1014870"/>
            <a:chExt cx="773640" cy="11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87A3882-F4DA-BEF6-C388-BE6DB4FC5ED2}"/>
                    </a:ext>
                  </a:extLst>
                </p14:cNvPr>
                <p14:cNvContentPartPr/>
                <p14:nvPr/>
              </p14:nvContentPartPr>
              <p14:xfrm>
                <a:off x="4686466" y="1441110"/>
                <a:ext cx="58320" cy="695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87A3882-F4DA-BEF6-C388-BE6DB4FC5ED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77826" y="1432110"/>
                  <a:ext cx="7596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D664594-CAD4-B1FF-7422-B4BE134BE0EC}"/>
                    </a:ext>
                  </a:extLst>
                </p14:cNvPr>
                <p14:cNvContentPartPr/>
                <p14:nvPr/>
              </p14:nvContentPartPr>
              <p14:xfrm>
                <a:off x="4642186" y="1377390"/>
                <a:ext cx="336600" cy="476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D664594-CAD4-B1FF-7422-B4BE134BE0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33186" y="1368390"/>
                  <a:ext cx="35424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62E5758-F448-6626-57AD-7CDE080F45B1}"/>
                    </a:ext>
                  </a:extLst>
                </p14:cNvPr>
                <p14:cNvContentPartPr/>
                <p14:nvPr/>
              </p14:nvContentPartPr>
              <p14:xfrm>
                <a:off x="4996786" y="1899030"/>
                <a:ext cx="419040" cy="288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62E5758-F448-6626-57AD-7CDE080F45B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87786" y="1890390"/>
                  <a:ext cx="4366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D8D99FF-AE5F-E96D-43BC-5D581194DB2F}"/>
                    </a:ext>
                  </a:extLst>
                </p14:cNvPr>
                <p14:cNvContentPartPr/>
                <p14:nvPr/>
              </p14:nvContentPartPr>
              <p14:xfrm>
                <a:off x="5175706" y="1014870"/>
                <a:ext cx="163800" cy="406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D8D99FF-AE5F-E96D-43BC-5D581194DB2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67066" y="1005870"/>
                  <a:ext cx="181440" cy="42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18C3386-16D7-8FBD-582F-E414CF624CB7}"/>
                  </a:ext>
                </a:extLst>
              </p14:cNvPr>
              <p14:cNvContentPartPr/>
              <p14:nvPr/>
            </p14:nvContentPartPr>
            <p14:xfrm>
              <a:off x="5746306" y="1653150"/>
              <a:ext cx="256680" cy="48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18C3386-16D7-8FBD-582F-E414CF624CB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737666" y="1644510"/>
                <a:ext cx="2743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5BFF283-ADAA-345B-6B10-4FD22E269199}"/>
                  </a:ext>
                </a:extLst>
              </p14:cNvPr>
              <p14:cNvContentPartPr/>
              <p14:nvPr/>
            </p14:nvContentPartPr>
            <p14:xfrm>
              <a:off x="5770786" y="1902630"/>
              <a:ext cx="247320" cy="774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5BFF283-ADAA-345B-6B10-4FD22E26919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761786" y="1893630"/>
                <a:ext cx="2649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6A67F69-EEEF-2670-0819-09E8892A439B}"/>
                  </a:ext>
                </a:extLst>
              </p14:cNvPr>
              <p14:cNvContentPartPr/>
              <p14:nvPr/>
            </p14:nvContentPartPr>
            <p14:xfrm>
              <a:off x="6274066" y="1600590"/>
              <a:ext cx="228600" cy="199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6A67F69-EEEF-2670-0819-09E8892A439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265066" y="1591590"/>
                <a:ext cx="246240" cy="21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504512D8-BA4A-6412-BAAC-D17E0983D41B}"/>
              </a:ext>
            </a:extLst>
          </p:cNvPr>
          <p:cNvGrpSpPr/>
          <p:nvPr/>
        </p:nvGrpSpPr>
        <p:grpSpPr>
          <a:xfrm>
            <a:off x="6740626" y="1364070"/>
            <a:ext cx="480960" cy="448560"/>
            <a:chOff x="6740626" y="1364070"/>
            <a:chExt cx="480960" cy="44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F57341-472A-53D1-A282-4FEE96DF8F20}"/>
                    </a:ext>
                  </a:extLst>
                </p14:cNvPr>
                <p14:cNvContentPartPr/>
                <p14:nvPr/>
              </p14:nvContentPartPr>
              <p14:xfrm>
                <a:off x="6740626" y="1770510"/>
                <a:ext cx="1764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F57341-472A-53D1-A282-4FEE96DF8F2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31626" y="1761510"/>
                  <a:ext cx="35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5C65DD1-FAD9-8FE1-3415-F85B650FC4F3}"/>
                    </a:ext>
                  </a:extLst>
                </p14:cNvPr>
                <p14:cNvContentPartPr/>
                <p14:nvPr/>
              </p14:nvContentPartPr>
              <p14:xfrm>
                <a:off x="6890386" y="1364070"/>
                <a:ext cx="331200" cy="448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5C65DD1-FAD9-8FE1-3415-F85B650FC4F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81386" y="1355430"/>
                  <a:ext cx="348840" cy="46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72DC012-1E70-2F7E-ACAE-76B65CFC2716}"/>
                  </a:ext>
                </a:extLst>
              </p14:cNvPr>
              <p14:cNvContentPartPr/>
              <p14:nvPr/>
            </p14:nvContentPartPr>
            <p14:xfrm>
              <a:off x="7521466" y="1790310"/>
              <a:ext cx="103320" cy="1479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72DC012-1E70-2F7E-ACAE-76B65CFC271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512466" y="1781670"/>
                <a:ext cx="12096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F07D905-D376-1BDC-3D07-46A808140E1E}"/>
                  </a:ext>
                </a:extLst>
              </p14:cNvPr>
              <p14:cNvContentPartPr/>
              <p14:nvPr/>
            </p14:nvContentPartPr>
            <p14:xfrm>
              <a:off x="9341266" y="3385830"/>
              <a:ext cx="243000" cy="165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F07D905-D376-1BDC-3D07-46A808140E1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332626" y="3376830"/>
                <a:ext cx="26064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E3B28656-02F6-6BCE-EC11-CB7A5BA85488}"/>
              </a:ext>
            </a:extLst>
          </p:cNvPr>
          <p:cNvGrpSpPr/>
          <p:nvPr/>
        </p:nvGrpSpPr>
        <p:grpSpPr>
          <a:xfrm>
            <a:off x="8394106" y="958710"/>
            <a:ext cx="3805560" cy="2228760"/>
            <a:chOff x="8394106" y="958710"/>
            <a:chExt cx="3805560" cy="22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CCB291B-E0FF-F6B2-11A1-982BBEAC2AC6}"/>
                    </a:ext>
                  </a:extLst>
                </p14:cNvPr>
                <p14:cNvContentPartPr/>
                <p14:nvPr/>
              </p14:nvContentPartPr>
              <p14:xfrm>
                <a:off x="8394106" y="1328070"/>
                <a:ext cx="86040" cy="444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CCB291B-E0FF-F6B2-11A1-982BBEAC2AC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85466" y="1319430"/>
                  <a:ext cx="10368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9F1DA5C-770A-D611-BBD2-115C1D308A19}"/>
                    </a:ext>
                  </a:extLst>
                </p14:cNvPr>
                <p14:cNvContentPartPr/>
                <p14:nvPr/>
              </p14:nvContentPartPr>
              <p14:xfrm>
                <a:off x="8417866" y="1175430"/>
                <a:ext cx="215640" cy="314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9F1DA5C-770A-D611-BBD2-115C1D308A1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08866" y="1166430"/>
                  <a:ext cx="2332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4629882-B418-BD8C-C4BF-6FAFE2BD113F}"/>
                    </a:ext>
                  </a:extLst>
                </p14:cNvPr>
                <p14:cNvContentPartPr/>
                <p14:nvPr/>
              </p14:nvContentPartPr>
              <p14:xfrm>
                <a:off x="8689306" y="1633710"/>
                <a:ext cx="333720" cy="234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4629882-B418-BD8C-C4BF-6FAFE2BD113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680306" y="1625070"/>
                  <a:ext cx="3513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F6973D1-49C2-A095-0B4B-C7C444FA8061}"/>
                    </a:ext>
                  </a:extLst>
                </p14:cNvPr>
                <p14:cNvContentPartPr/>
                <p14:nvPr/>
              </p14:nvContentPartPr>
              <p14:xfrm>
                <a:off x="8866066" y="1046910"/>
                <a:ext cx="19080" cy="274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F6973D1-49C2-A095-0B4B-C7C444FA806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57066" y="1038270"/>
                  <a:ext cx="367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FFA67B-3EB9-2CC7-7C7F-3B7641694F4D}"/>
                    </a:ext>
                  </a:extLst>
                </p14:cNvPr>
                <p14:cNvContentPartPr/>
                <p14:nvPr/>
              </p14:nvContentPartPr>
              <p14:xfrm>
                <a:off x="8793346" y="958710"/>
                <a:ext cx="306000" cy="416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FFA67B-3EB9-2CC7-7C7F-3B7641694F4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784706" y="949710"/>
                  <a:ext cx="32364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FE45477-F09F-26FC-F2C1-2C94782E5B41}"/>
                    </a:ext>
                  </a:extLst>
                </p14:cNvPr>
                <p14:cNvContentPartPr/>
                <p14:nvPr/>
              </p14:nvContentPartPr>
              <p14:xfrm>
                <a:off x="9413986" y="1470990"/>
                <a:ext cx="275400" cy="255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FE45477-F09F-26FC-F2C1-2C94782E5B4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04986" y="1461990"/>
                  <a:ext cx="2930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02A22CF-CB77-4661-3E5B-9435F2A14A43}"/>
                    </a:ext>
                  </a:extLst>
                </p14:cNvPr>
                <p14:cNvContentPartPr/>
                <p14:nvPr/>
              </p14:nvContentPartPr>
              <p14:xfrm>
                <a:off x="9901426" y="1358310"/>
                <a:ext cx="261000" cy="192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02A22CF-CB77-4661-3E5B-9435F2A14A4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92786" y="1349670"/>
                  <a:ext cx="2786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3074D6-65D9-DDE0-2C01-9B4E440751B7}"/>
                    </a:ext>
                  </a:extLst>
                </p14:cNvPr>
                <p14:cNvContentPartPr/>
                <p14:nvPr/>
              </p14:nvContentPartPr>
              <p14:xfrm>
                <a:off x="10389586" y="1501230"/>
                <a:ext cx="3600" cy="6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3074D6-65D9-DDE0-2C01-9B4E440751B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80946" y="1492590"/>
                  <a:ext cx="21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F640F7C-0D7D-9856-94F5-471C2D0ABA54}"/>
                    </a:ext>
                  </a:extLst>
                </p14:cNvPr>
                <p14:cNvContentPartPr/>
                <p14:nvPr/>
              </p14:nvContentPartPr>
              <p14:xfrm>
                <a:off x="10452946" y="1171110"/>
                <a:ext cx="392040" cy="464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F640F7C-0D7D-9856-94F5-471C2D0ABA5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44306" y="1162470"/>
                  <a:ext cx="40968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632C4F5-797B-2838-19C5-950158D42719}"/>
                    </a:ext>
                  </a:extLst>
                </p14:cNvPr>
                <p14:cNvContentPartPr/>
                <p14:nvPr/>
              </p14:nvContentPartPr>
              <p14:xfrm>
                <a:off x="8699026" y="2235270"/>
                <a:ext cx="287640" cy="377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632C4F5-797B-2838-19C5-950158D4271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690386" y="2226270"/>
                  <a:ext cx="3052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1EE4564-B95D-2BC8-6DD2-92100BC4D04E}"/>
                    </a:ext>
                  </a:extLst>
                </p14:cNvPr>
                <p14:cNvContentPartPr/>
                <p14:nvPr/>
              </p14:nvContentPartPr>
              <p14:xfrm>
                <a:off x="9079186" y="2144190"/>
                <a:ext cx="23760" cy="388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1EE4564-B95D-2BC8-6DD2-92100BC4D04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70546" y="2135550"/>
                  <a:ext cx="414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FDC786E-D0AB-DBE5-5484-6F7EDE196FA4}"/>
                    </a:ext>
                  </a:extLst>
                </p14:cNvPr>
                <p14:cNvContentPartPr/>
                <p14:nvPr/>
              </p14:nvContentPartPr>
              <p14:xfrm>
                <a:off x="8966506" y="2413830"/>
                <a:ext cx="176400" cy="1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FDC786E-D0AB-DBE5-5484-6F7EDE196FA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957506" y="2404830"/>
                  <a:ext cx="1940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C863072-2F05-4A2D-AE90-841A46B4D57C}"/>
                    </a:ext>
                  </a:extLst>
                </p14:cNvPr>
                <p14:cNvContentPartPr/>
                <p14:nvPr/>
              </p14:nvContentPartPr>
              <p14:xfrm>
                <a:off x="9326146" y="2311950"/>
                <a:ext cx="309240" cy="201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C863072-2F05-4A2D-AE90-841A46B4D57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317506" y="2303310"/>
                  <a:ext cx="326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7DC015D-8D4F-AF3A-FC2F-039630832E2D}"/>
                    </a:ext>
                  </a:extLst>
                </p14:cNvPr>
                <p14:cNvContentPartPr/>
                <p14:nvPr/>
              </p14:nvContentPartPr>
              <p14:xfrm>
                <a:off x="9604786" y="2354430"/>
                <a:ext cx="301320" cy="83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7DC015D-8D4F-AF3A-FC2F-039630832E2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95786" y="2345790"/>
                  <a:ext cx="3189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E917EF2-8C5A-7B61-2B35-D462E2448199}"/>
                    </a:ext>
                  </a:extLst>
                </p14:cNvPr>
                <p14:cNvContentPartPr/>
                <p14:nvPr/>
              </p14:nvContentPartPr>
              <p14:xfrm>
                <a:off x="9932026" y="1853310"/>
                <a:ext cx="252000" cy="514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E917EF2-8C5A-7B61-2B35-D462E244819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923386" y="1844310"/>
                  <a:ext cx="26964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11F5DB3-C160-C88A-DC3A-743908FAB16A}"/>
                    </a:ext>
                  </a:extLst>
                </p14:cNvPr>
                <p14:cNvContentPartPr/>
                <p14:nvPr/>
              </p14:nvContentPartPr>
              <p14:xfrm>
                <a:off x="10377346" y="2173350"/>
                <a:ext cx="324720" cy="338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11F5DB3-C160-C88A-DC3A-743908FAB16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368346" y="2164710"/>
                  <a:ext cx="3423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EDD7023-DCB6-BB59-A140-0552ED05F073}"/>
                    </a:ext>
                  </a:extLst>
                </p14:cNvPr>
                <p14:cNvContentPartPr/>
                <p14:nvPr/>
              </p14:nvContentPartPr>
              <p14:xfrm>
                <a:off x="10776226" y="1810110"/>
                <a:ext cx="261720" cy="524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EDD7023-DCB6-BB59-A140-0552ED05F07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767586" y="1801110"/>
                  <a:ext cx="27936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2C1631A-BFA1-D60A-2FE4-C84DA2B6686E}"/>
                    </a:ext>
                  </a:extLst>
                </p14:cNvPr>
                <p14:cNvContentPartPr/>
                <p14:nvPr/>
              </p14:nvContentPartPr>
              <p14:xfrm>
                <a:off x="10832386" y="2048070"/>
                <a:ext cx="244440" cy="124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2C1631A-BFA1-D60A-2FE4-C84DA2B6686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823746" y="2039430"/>
                  <a:ext cx="262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7DD4091-9B41-B322-FEE3-FAC8861A458B}"/>
                    </a:ext>
                  </a:extLst>
                </p14:cNvPr>
                <p14:cNvContentPartPr/>
                <p14:nvPr/>
              </p14:nvContentPartPr>
              <p14:xfrm>
                <a:off x="11211106" y="1473870"/>
                <a:ext cx="734760" cy="665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7DD4091-9B41-B322-FEE3-FAC8861A458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202106" y="1465230"/>
                  <a:ext cx="75240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D75B21E-2E3A-3121-6C8D-E112C3FBF12F}"/>
                    </a:ext>
                  </a:extLst>
                </p14:cNvPr>
                <p14:cNvContentPartPr/>
                <p14:nvPr/>
              </p14:nvContentPartPr>
              <p14:xfrm>
                <a:off x="11401186" y="1656030"/>
                <a:ext cx="450000" cy="122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D75B21E-2E3A-3121-6C8D-E112C3FBF12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392186" y="1647030"/>
                  <a:ext cx="467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09542C3-6FCA-792D-9F24-62F9D0C64A4B}"/>
                    </a:ext>
                  </a:extLst>
                </p14:cNvPr>
                <p14:cNvContentPartPr/>
                <p14:nvPr/>
              </p14:nvContentPartPr>
              <p14:xfrm>
                <a:off x="9308866" y="3064710"/>
                <a:ext cx="233640" cy="6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09542C3-6FCA-792D-9F24-62F9D0C64A4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300226" y="3055710"/>
                  <a:ext cx="2512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4FFD81-6551-4DBB-2528-D8820DB4B065}"/>
                    </a:ext>
                  </a:extLst>
                </p14:cNvPr>
                <p14:cNvContentPartPr/>
                <p14:nvPr/>
              </p14:nvContentPartPr>
              <p14:xfrm>
                <a:off x="9877666" y="3024390"/>
                <a:ext cx="131040" cy="163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4FFD81-6551-4DBB-2528-D8820DB4B06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868666" y="3015750"/>
                  <a:ext cx="1486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DA381E6-F254-CB17-D9BA-41D34A170547}"/>
                    </a:ext>
                  </a:extLst>
                </p14:cNvPr>
                <p14:cNvContentPartPr/>
                <p14:nvPr/>
              </p14:nvContentPartPr>
              <p14:xfrm>
                <a:off x="10369426" y="3165150"/>
                <a:ext cx="360" cy="1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DA381E6-F254-CB17-D9BA-41D34A17054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360426" y="3156510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285558C-17E9-C878-72B5-A4C271AC9FC0}"/>
                    </a:ext>
                  </a:extLst>
                </p14:cNvPr>
                <p14:cNvContentPartPr/>
                <p14:nvPr/>
              </p14:nvContentPartPr>
              <p14:xfrm>
                <a:off x="10392106" y="2726670"/>
                <a:ext cx="384840" cy="452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285558C-17E9-C878-72B5-A4C271AC9FC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383106" y="2717670"/>
                  <a:ext cx="4024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0874520-AB0A-56BA-57B8-FDBF4EAFE295}"/>
                    </a:ext>
                  </a:extLst>
                </p14:cNvPr>
                <p14:cNvContentPartPr/>
                <p14:nvPr/>
              </p14:nvContentPartPr>
              <p14:xfrm>
                <a:off x="10856866" y="2631270"/>
                <a:ext cx="221040" cy="402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0874520-AB0A-56BA-57B8-FDBF4EAFE29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847866" y="2622270"/>
                  <a:ext cx="2386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9914157-30A0-BF38-A8CB-03E5919B7720}"/>
                    </a:ext>
                  </a:extLst>
                </p14:cNvPr>
                <p14:cNvContentPartPr/>
                <p14:nvPr/>
              </p14:nvContentPartPr>
              <p14:xfrm>
                <a:off x="11235586" y="2429670"/>
                <a:ext cx="222120" cy="470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9914157-30A0-BF38-A8CB-03E5919B772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226586" y="2420670"/>
                  <a:ext cx="23976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F1F3348-8638-CC56-29E5-04935F931116}"/>
                    </a:ext>
                  </a:extLst>
                </p14:cNvPr>
                <p14:cNvContentPartPr/>
                <p14:nvPr/>
              </p14:nvContentPartPr>
              <p14:xfrm>
                <a:off x="11451946" y="2656470"/>
                <a:ext cx="286920" cy="2199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F1F3348-8638-CC56-29E5-04935F93111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442946" y="2647470"/>
                  <a:ext cx="3045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54EA0BB-59FC-20C5-919D-71D11F8974EC}"/>
                    </a:ext>
                  </a:extLst>
                </p14:cNvPr>
                <p14:cNvContentPartPr/>
                <p14:nvPr/>
              </p14:nvContentPartPr>
              <p14:xfrm>
                <a:off x="11892226" y="2811630"/>
                <a:ext cx="101880" cy="12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54EA0BB-59FC-20C5-919D-71D11F8974E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883586" y="2802630"/>
                  <a:ext cx="1195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83B9BEC-DF29-1D81-4053-D6113B1F35D6}"/>
                    </a:ext>
                  </a:extLst>
                </p14:cNvPr>
                <p14:cNvContentPartPr/>
                <p14:nvPr/>
              </p14:nvContentPartPr>
              <p14:xfrm>
                <a:off x="11921026" y="2365230"/>
                <a:ext cx="278640" cy="777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83B9BEC-DF29-1D81-4053-D6113B1F35D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912026" y="2356230"/>
                  <a:ext cx="296280" cy="79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19AD301-55C3-378F-242D-E0BFDCD95CE3}"/>
              </a:ext>
            </a:extLst>
          </p:cNvPr>
          <p:cNvGrpSpPr/>
          <p:nvPr/>
        </p:nvGrpSpPr>
        <p:grpSpPr>
          <a:xfrm>
            <a:off x="9361426" y="3780390"/>
            <a:ext cx="391680" cy="209160"/>
            <a:chOff x="9361426" y="3780390"/>
            <a:chExt cx="39168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B5AAD9E-3AAD-BD95-B93A-F4F72AF07729}"/>
                    </a:ext>
                  </a:extLst>
                </p14:cNvPr>
                <p14:cNvContentPartPr/>
                <p14:nvPr/>
              </p14:nvContentPartPr>
              <p14:xfrm>
                <a:off x="9361426" y="3780390"/>
                <a:ext cx="279720" cy="52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B5AAD9E-3AAD-BD95-B93A-F4F72AF0772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352426" y="3771390"/>
                  <a:ext cx="297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30B4A27-A6DA-4F34-A2A6-8C9A47543373}"/>
                    </a:ext>
                  </a:extLst>
                </p14:cNvPr>
                <p14:cNvContentPartPr/>
                <p14:nvPr/>
              </p14:nvContentPartPr>
              <p14:xfrm>
                <a:off x="9462586" y="3902070"/>
                <a:ext cx="290520" cy="87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30B4A27-A6DA-4F34-A2A6-8C9A4754337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453586" y="3893070"/>
                  <a:ext cx="30816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2DF6EEB-A6EF-4D48-DD9D-3B95A80C7124}"/>
              </a:ext>
            </a:extLst>
          </p:cNvPr>
          <p:cNvGrpSpPr/>
          <p:nvPr/>
        </p:nvGrpSpPr>
        <p:grpSpPr>
          <a:xfrm>
            <a:off x="10023826" y="3457830"/>
            <a:ext cx="793080" cy="408600"/>
            <a:chOff x="10023826" y="3457830"/>
            <a:chExt cx="793080" cy="40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E7158E3-DB0D-7D43-7157-C123D6A3DD2D}"/>
                    </a:ext>
                  </a:extLst>
                </p14:cNvPr>
                <p14:cNvContentPartPr/>
                <p14:nvPr/>
              </p14:nvContentPartPr>
              <p14:xfrm>
                <a:off x="10023826" y="3684270"/>
                <a:ext cx="447120" cy="182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E7158E3-DB0D-7D43-7157-C123D6A3DD2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014826" y="3675270"/>
                  <a:ext cx="4647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CC1E6DE-B268-CCF7-5855-73D0E36FA2B1}"/>
                    </a:ext>
                  </a:extLst>
                </p14:cNvPr>
                <p14:cNvContentPartPr/>
                <p14:nvPr/>
              </p14:nvContentPartPr>
              <p14:xfrm>
                <a:off x="10602346" y="3457830"/>
                <a:ext cx="214560" cy="374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CC1E6DE-B268-CCF7-5855-73D0E36FA2B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593706" y="3449190"/>
                  <a:ext cx="232200" cy="39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2594F15-1C73-EF4D-4B38-22443FD8EF90}"/>
              </a:ext>
            </a:extLst>
          </p:cNvPr>
          <p:cNvGrpSpPr/>
          <p:nvPr/>
        </p:nvGrpSpPr>
        <p:grpSpPr>
          <a:xfrm>
            <a:off x="750226" y="3691470"/>
            <a:ext cx="876240" cy="848520"/>
            <a:chOff x="750226" y="3691470"/>
            <a:chExt cx="876240" cy="84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8166252-ECCF-5A98-03F3-89A8E7A052C1}"/>
                    </a:ext>
                  </a:extLst>
                </p14:cNvPr>
                <p14:cNvContentPartPr/>
                <p14:nvPr/>
              </p14:nvContentPartPr>
              <p14:xfrm>
                <a:off x="783346" y="4105830"/>
                <a:ext cx="239400" cy="434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8166252-ECCF-5A98-03F3-89A8E7A052C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74346" y="4096830"/>
                  <a:ext cx="2570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683CBF5-A3F7-F70B-8816-31EB7536D63D}"/>
                    </a:ext>
                  </a:extLst>
                </p14:cNvPr>
                <p14:cNvContentPartPr/>
                <p14:nvPr/>
              </p14:nvContentPartPr>
              <p14:xfrm>
                <a:off x="793066" y="4126350"/>
                <a:ext cx="225360" cy="35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683CBF5-A3F7-F70B-8816-31EB7536D63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84066" y="4117710"/>
                  <a:ext cx="243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5E53AD1-6093-B555-AA1E-83464C48CB2A}"/>
                    </a:ext>
                  </a:extLst>
                </p14:cNvPr>
                <p14:cNvContentPartPr/>
                <p14:nvPr/>
              </p14:nvContentPartPr>
              <p14:xfrm>
                <a:off x="750226" y="3691470"/>
                <a:ext cx="55440" cy="644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5E53AD1-6093-B555-AA1E-83464C48CB2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41226" y="3682830"/>
                  <a:ext cx="7308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40BE0CE-144A-F434-6222-104984EB9C57}"/>
                    </a:ext>
                  </a:extLst>
                </p14:cNvPr>
                <p14:cNvContentPartPr/>
                <p14:nvPr/>
              </p14:nvContentPartPr>
              <p14:xfrm>
                <a:off x="1175746" y="4217430"/>
                <a:ext cx="93240" cy="8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40BE0CE-144A-F434-6222-104984EB9C5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67106" y="4208790"/>
                  <a:ext cx="1108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3084ED5-CCF7-308E-29E6-DD3294867842}"/>
                    </a:ext>
                  </a:extLst>
                </p14:cNvPr>
                <p14:cNvContentPartPr/>
                <p14:nvPr/>
              </p14:nvContentPartPr>
              <p14:xfrm>
                <a:off x="1256746" y="4366470"/>
                <a:ext cx="164880" cy="18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3084ED5-CCF7-308E-29E6-DD329486784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247746" y="4357830"/>
                  <a:ext cx="182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6CE571B-6A5B-B646-2106-5519F047850B}"/>
                    </a:ext>
                  </a:extLst>
                </p14:cNvPr>
                <p14:cNvContentPartPr/>
                <p14:nvPr/>
              </p14:nvContentPartPr>
              <p14:xfrm>
                <a:off x="1434226" y="4015110"/>
                <a:ext cx="192240" cy="147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6CE571B-6A5B-B646-2106-5519F047850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425586" y="4006470"/>
                  <a:ext cx="20988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339A5DD-28A5-300F-48D2-5E601F8C37B8}"/>
              </a:ext>
            </a:extLst>
          </p:cNvPr>
          <p:cNvGrpSpPr/>
          <p:nvPr/>
        </p:nvGrpSpPr>
        <p:grpSpPr>
          <a:xfrm>
            <a:off x="1897186" y="3892350"/>
            <a:ext cx="411480" cy="453960"/>
            <a:chOff x="1897186" y="3892350"/>
            <a:chExt cx="411480" cy="45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ABCCE66-4F52-4F48-2FBF-71E3F67DED81}"/>
                    </a:ext>
                  </a:extLst>
                </p14:cNvPr>
                <p14:cNvContentPartPr/>
                <p14:nvPr/>
              </p14:nvContentPartPr>
              <p14:xfrm>
                <a:off x="1897186" y="4111230"/>
                <a:ext cx="411480" cy="59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ABCCE66-4F52-4F48-2FBF-71E3F67DED8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888546" y="4102230"/>
                  <a:ext cx="4291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516E06B-EE1B-3E78-16A3-60D0242AA943}"/>
                    </a:ext>
                  </a:extLst>
                </p14:cNvPr>
                <p14:cNvContentPartPr/>
                <p14:nvPr/>
              </p14:nvContentPartPr>
              <p14:xfrm>
                <a:off x="1986106" y="3892350"/>
                <a:ext cx="202320" cy="453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516E06B-EE1B-3E78-16A3-60D0242AA94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977466" y="3883350"/>
                  <a:ext cx="219960" cy="47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DF358F5-74A1-DCA0-7AC9-FF03AC09D57E}"/>
                  </a:ext>
                </a:extLst>
              </p14:cNvPr>
              <p14:cNvContentPartPr/>
              <p14:nvPr/>
            </p14:nvContentPartPr>
            <p14:xfrm>
              <a:off x="2722306" y="3852030"/>
              <a:ext cx="63720" cy="3542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DF358F5-74A1-DCA0-7AC9-FF03AC09D57E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713666" y="3843390"/>
                <a:ext cx="81360" cy="37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FC13529-13F0-EA8C-B411-AB0DAC63E1E4}"/>
              </a:ext>
            </a:extLst>
          </p:cNvPr>
          <p:cNvGrpSpPr/>
          <p:nvPr/>
        </p:nvGrpSpPr>
        <p:grpSpPr>
          <a:xfrm>
            <a:off x="2945506" y="3598950"/>
            <a:ext cx="986760" cy="518040"/>
            <a:chOff x="2945506" y="3598950"/>
            <a:chExt cx="986760" cy="51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2745091-CCB2-C6B7-1FB8-D908A76F85D8}"/>
                    </a:ext>
                  </a:extLst>
                </p14:cNvPr>
                <p14:cNvContentPartPr/>
                <p14:nvPr/>
              </p14:nvContentPartPr>
              <p14:xfrm>
                <a:off x="2945506" y="3598950"/>
                <a:ext cx="520200" cy="518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2745091-CCB2-C6B7-1FB8-D908A76F85D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936506" y="3589950"/>
                  <a:ext cx="53784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1C30DFA-2D35-18EC-7FE1-E102FAD37236}"/>
                    </a:ext>
                  </a:extLst>
                </p14:cNvPr>
                <p14:cNvContentPartPr/>
                <p14:nvPr/>
              </p14:nvContentPartPr>
              <p14:xfrm>
                <a:off x="3674866" y="3651150"/>
                <a:ext cx="192600" cy="8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1C30DFA-2D35-18EC-7FE1-E102FAD3723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666226" y="3642510"/>
                  <a:ext cx="2102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B93B731-3AD6-B77D-9F10-8BB4134528D6}"/>
                    </a:ext>
                  </a:extLst>
                </p14:cNvPr>
                <p14:cNvContentPartPr/>
                <p14:nvPr/>
              </p14:nvContentPartPr>
              <p14:xfrm>
                <a:off x="3650746" y="3877230"/>
                <a:ext cx="281520" cy="43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B93B731-3AD6-B77D-9F10-8BB4134528D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641746" y="3868590"/>
                  <a:ext cx="299160" cy="6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7BFF8B9-146E-0C17-E35A-08A20E58F885}"/>
                  </a:ext>
                </a:extLst>
              </p14:cNvPr>
              <p14:cNvContentPartPr/>
              <p14:nvPr/>
            </p14:nvContentPartPr>
            <p14:xfrm>
              <a:off x="4245826" y="3590670"/>
              <a:ext cx="291240" cy="2847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7BFF8B9-146E-0C17-E35A-08A20E58F885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4237186" y="3581670"/>
                <a:ext cx="308880" cy="30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DE85B69-6F60-AFA1-5AB2-4F4B0E254DBF}"/>
              </a:ext>
            </a:extLst>
          </p:cNvPr>
          <p:cNvGrpSpPr/>
          <p:nvPr/>
        </p:nvGrpSpPr>
        <p:grpSpPr>
          <a:xfrm>
            <a:off x="4804906" y="3381870"/>
            <a:ext cx="877320" cy="487080"/>
            <a:chOff x="4804906" y="3381870"/>
            <a:chExt cx="877320" cy="48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A21F57C-279C-8BB1-E589-D719A25BD718}"/>
                    </a:ext>
                  </a:extLst>
                </p14:cNvPr>
                <p14:cNvContentPartPr/>
                <p14:nvPr/>
              </p14:nvContentPartPr>
              <p14:xfrm>
                <a:off x="4804906" y="3868590"/>
                <a:ext cx="2520" cy="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A21F57C-279C-8BB1-E589-D719A25BD71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96266" y="3859590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C42B785-6E60-0C51-D300-4E8CDCB3E708}"/>
                    </a:ext>
                  </a:extLst>
                </p14:cNvPr>
                <p14:cNvContentPartPr/>
                <p14:nvPr/>
              </p14:nvContentPartPr>
              <p14:xfrm>
                <a:off x="4985626" y="3454950"/>
                <a:ext cx="308520" cy="4107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C42B785-6E60-0C51-D300-4E8CDCB3E70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976986" y="3445950"/>
                  <a:ext cx="32616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810FAC8-A6E9-6A2F-28BA-B93B6237E9BB}"/>
                    </a:ext>
                  </a:extLst>
                </p14:cNvPr>
                <p14:cNvContentPartPr/>
                <p14:nvPr/>
              </p14:nvContentPartPr>
              <p14:xfrm>
                <a:off x="5458666" y="3381870"/>
                <a:ext cx="223560" cy="4032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810FAC8-A6E9-6A2F-28BA-B93B6237E9B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49666" y="3372870"/>
                  <a:ext cx="241200" cy="42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9F6E614-DBAE-5C59-E44F-072BB2938100}"/>
              </a:ext>
            </a:extLst>
          </p:cNvPr>
          <p:cNvGrpSpPr/>
          <p:nvPr/>
        </p:nvGrpSpPr>
        <p:grpSpPr>
          <a:xfrm>
            <a:off x="3005626" y="4048950"/>
            <a:ext cx="1351440" cy="877680"/>
            <a:chOff x="3005626" y="4048950"/>
            <a:chExt cx="1351440" cy="87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A963B3A-211D-E0DC-2CDC-493F0F132D12}"/>
                    </a:ext>
                  </a:extLst>
                </p14:cNvPr>
                <p14:cNvContentPartPr/>
                <p14:nvPr/>
              </p14:nvContentPartPr>
              <p14:xfrm>
                <a:off x="3083386" y="4407150"/>
                <a:ext cx="221760" cy="68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A963B3A-211D-E0DC-2CDC-493F0F132D1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074386" y="4398150"/>
                  <a:ext cx="2394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81D68D4-DE76-C891-3E1D-4EB499437DF8}"/>
                    </a:ext>
                  </a:extLst>
                </p14:cNvPr>
                <p14:cNvContentPartPr/>
                <p14:nvPr/>
              </p14:nvContentPartPr>
              <p14:xfrm>
                <a:off x="3005626" y="4704150"/>
                <a:ext cx="331920" cy="21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81D68D4-DE76-C891-3E1D-4EB499437DF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996986" y="4695150"/>
                  <a:ext cx="3495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EE605B9-C284-D90A-535F-CA49FC66992F}"/>
                    </a:ext>
                  </a:extLst>
                </p14:cNvPr>
                <p14:cNvContentPartPr/>
                <p14:nvPr/>
              </p14:nvContentPartPr>
              <p14:xfrm>
                <a:off x="3231346" y="4294110"/>
                <a:ext cx="309600" cy="577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EE605B9-C284-D90A-535F-CA49FC66992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222346" y="4285470"/>
                  <a:ext cx="32724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08A875B-3591-64E0-D02B-D449E822053F}"/>
                    </a:ext>
                  </a:extLst>
                </p14:cNvPr>
                <p14:cNvContentPartPr/>
                <p14:nvPr/>
              </p14:nvContentPartPr>
              <p14:xfrm>
                <a:off x="3779626" y="4278270"/>
                <a:ext cx="94680" cy="5346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08A875B-3591-64E0-D02B-D449E822053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770986" y="4269630"/>
                  <a:ext cx="11232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DE0987F-3C93-DDB5-680F-B3E47C825FC5}"/>
                    </a:ext>
                  </a:extLst>
                </p14:cNvPr>
                <p14:cNvContentPartPr/>
                <p14:nvPr/>
              </p14:nvContentPartPr>
              <p14:xfrm>
                <a:off x="3863866" y="4348110"/>
                <a:ext cx="165960" cy="251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DE0987F-3C93-DDB5-680F-B3E47C825FC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855226" y="4339470"/>
                  <a:ext cx="1836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89DA7AF-FFDB-7CEA-67D2-3ABA5DF75AEF}"/>
                    </a:ext>
                  </a:extLst>
                </p14:cNvPr>
                <p14:cNvContentPartPr/>
                <p14:nvPr/>
              </p14:nvContentPartPr>
              <p14:xfrm>
                <a:off x="4085266" y="4708470"/>
                <a:ext cx="271800" cy="218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89DA7AF-FFDB-7CEA-67D2-3ABA5DF75AE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076626" y="4699470"/>
                  <a:ext cx="2894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12EBBB0-9DF5-96E1-8EB8-330A041CC812}"/>
                    </a:ext>
                  </a:extLst>
                </p14:cNvPr>
                <p14:cNvContentPartPr/>
                <p14:nvPr/>
              </p14:nvContentPartPr>
              <p14:xfrm>
                <a:off x="4214866" y="4048950"/>
                <a:ext cx="101160" cy="251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12EBBB0-9DF5-96E1-8EB8-330A041CC81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205866" y="4040310"/>
                  <a:ext cx="118800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C3219BA-D1A6-F376-FCCB-95D562BAAB32}"/>
              </a:ext>
            </a:extLst>
          </p:cNvPr>
          <p:cNvGrpSpPr/>
          <p:nvPr/>
        </p:nvGrpSpPr>
        <p:grpSpPr>
          <a:xfrm>
            <a:off x="4694386" y="4459710"/>
            <a:ext cx="257040" cy="200880"/>
            <a:chOff x="4694386" y="4459710"/>
            <a:chExt cx="25704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AD9CF2F-221A-512B-3640-F1CE723661A4}"/>
                    </a:ext>
                  </a:extLst>
                </p14:cNvPr>
                <p14:cNvContentPartPr/>
                <p14:nvPr/>
              </p14:nvContentPartPr>
              <p14:xfrm>
                <a:off x="4694386" y="4459710"/>
                <a:ext cx="192960" cy="23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AD9CF2F-221A-512B-3640-F1CE723661A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685746" y="4451070"/>
                  <a:ext cx="210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E6CE88A-E9E5-2DA8-D715-50C0DED121C8}"/>
                    </a:ext>
                  </a:extLst>
                </p14:cNvPr>
                <p14:cNvContentPartPr/>
                <p14:nvPr/>
              </p14:nvContentPartPr>
              <p14:xfrm>
                <a:off x="4726786" y="4571310"/>
                <a:ext cx="224640" cy="892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E6CE88A-E9E5-2DA8-D715-50C0DED121C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717786" y="4562310"/>
                  <a:ext cx="24228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BE0B09B-9034-C282-6B9D-30A677A59AD6}"/>
              </a:ext>
            </a:extLst>
          </p:cNvPr>
          <p:cNvGrpSpPr/>
          <p:nvPr/>
        </p:nvGrpSpPr>
        <p:grpSpPr>
          <a:xfrm>
            <a:off x="5177146" y="4045350"/>
            <a:ext cx="1186200" cy="447120"/>
            <a:chOff x="5177146" y="4045350"/>
            <a:chExt cx="1186200" cy="44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D391A19-E534-65E2-BD8D-39286BD1A2DA}"/>
                    </a:ext>
                  </a:extLst>
                </p14:cNvPr>
                <p14:cNvContentPartPr/>
                <p14:nvPr/>
              </p14:nvContentPartPr>
              <p14:xfrm>
                <a:off x="5439946" y="4128150"/>
                <a:ext cx="360" cy="46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D391A19-E534-65E2-BD8D-39286BD1A2D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430946" y="4119510"/>
                  <a:ext cx="18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A0E1F0E-A8FD-3811-871E-E2BDD07CC9A0}"/>
                    </a:ext>
                  </a:extLst>
                </p14:cNvPr>
                <p14:cNvContentPartPr/>
                <p14:nvPr/>
              </p14:nvContentPartPr>
              <p14:xfrm>
                <a:off x="5177146" y="4282590"/>
                <a:ext cx="295200" cy="2098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A0E1F0E-A8FD-3811-871E-E2BDD07CC9A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168146" y="4273950"/>
                  <a:ext cx="3128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AF07F57-2B4C-7311-9366-93807F888A88}"/>
                    </a:ext>
                  </a:extLst>
                </p14:cNvPr>
                <p14:cNvContentPartPr/>
                <p14:nvPr/>
              </p14:nvContentPartPr>
              <p14:xfrm>
                <a:off x="5629306" y="4439190"/>
                <a:ext cx="360" cy="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AF07F57-2B4C-7311-9366-93807F888A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20666" y="44305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FF023B4-94A0-2E0E-56A4-819707E981B5}"/>
                    </a:ext>
                  </a:extLst>
                </p14:cNvPr>
                <p14:cNvContentPartPr/>
                <p14:nvPr/>
              </p14:nvContentPartPr>
              <p14:xfrm>
                <a:off x="5732626" y="4085670"/>
                <a:ext cx="303480" cy="236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FF023B4-94A0-2E0E-56A4-819707E981B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723626" y="4076670"/>
                  <a:ext cx="3211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64199AA-756B-8B56-0930-18ADE0F279C2}"/>
                    </a:ext>
                  </a:extLst>
                </p14:cNvPr>
                <p14:cNvContentPartPr/>
                <p14:nvPr/>
              </p14:nvContentPartPr>
              <p14:xfrm>
                <a:off x="5770786" y="4045350"/>
                <a:ext cx="196920" cy="436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64199AA-756B-8B56-0930-18ADE0F279C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761786" y="4036350"/>
                  <a:ext cx="2145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DFB0823-1A02-E66F-C247-2EBE46E72D48}"/>
                    </a:ext>
                  </a:extLst>
                </p14:cNvPr>
                <p14:cNvContentPartPr/>
                <p14:nvPr/>
              </p14:nvContentPartPr>
              <p14:xfrm>
                <a:off x="6166066" y="4055790"/>
                <a:ext cx="197280" cy="3045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DFB0823-1A02-E66F-C247-2EBE46E72D4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157066" y="4047150"/>
                  <a:ext cx="214920" cy="3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6E82533-3E6A-9EE7-9EEB-7CD943ED4CB7}"/>
              </a:ext>
            </a:extLst>
          </p:cNvPr>
          <p:cNvGrpSpPr/>
          <p:nvPr/>
        </p:nvGrpSpPr>
        <p:grpSpPr>
          <a:xfrm>
            <a:off x="4037386" y="5190870"/>
            <a:ext cx="124200" cy="612360"/>
            <a:chOff x="4037386" y="5190870"/>
            <a:chExt cx="124200" cy="61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3D37CE0-229C-9CB9-6E7D-933E70854DC4}"/>
                    </a:ext>
                  </a:extLst>
                </p14:cNvPr>
                <p14:cNvContentPartPr/>
                <p14:nvPr/>
              </p14:nvContentPartPr>
              <p14:xfrm>
                <a:off x="4037386" y="5190870"/>
                <a:ext cx="51840" cy="612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3D37CE0-229C-9CB9-6E7D-933E70854DC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028746" y="5181870"/>
                  <a:ext cx="6948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4266EA9-D042-0027-DDDA-C56B35D240A8}"/>
                    </a:ext>
                  </a:extLst>
                </p14:cNvPr>
                <p14:cNvContentPartPr/>
                <p14:nvPr/>
              </p14:nvContentPartPr>
              <p14:xfrm>
                <a:off x="4045306" y="5230830"/>
                <a:ext cx="116280" cy="320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4266EA9-D042-0027-DDDA-C56B35D240A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036666" y="5222190"/>
                  <a:ext cx="133920" cy="33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5974865-AB0E-C281-1554-85F00F4BBC01}"/>
                  </a:ext>
                </a:extLst>
              </p14:cNvPr>
              <p14:cNvContentPartPr/>
              <p14:nvPr/>
            </p14:nvContentPartPr>
            <p14:xfrm>
              <a:off x="4436266" y="5552310"/>
              <a:ext cx="309240" cy="3304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5974865-AB0E-C281-1554-85F00F4BBC01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4427266" y="5543670"/>
                <a:ext cx="326880" cy="34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5C3FC9B-3F4B-D65F-F78B-15FC50FEB6CF}"/>
              </a:ext>
            </a:extLst>
          </p:cNvPr>
          <p:cNvGrpSpPr/>
          <p:nvPr/>
        </p:nvGrpSpPr>
        <p:grpSpPr>
          <a:xfrm>
            <a:off x="4429786" y="4945710"/>
            <a:ext cx="107640" cy="341280"/>
            <a:chOff x="4429786" y="4945710"/>
            <a:chExt cx="10764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EAB8E57-C57B-8050-2681-EF85FEE43461}"/>
                    </a:ext>
                  </a:extLst>
                </p14:cNvPr>
                <p14:cNvContentPartPr/>
                <p14:nvPr/>
              </p14:nvContentPartPr>
              <p14:xfrm>
                <a:off x="4468306" y="5037870"/>
                <a:ext cx="25920" cy="219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EAB8E57-C57B-8050-2681-EF85FEE4346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459666" y="5028870"/>
                  <a:ext cx="435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18CD69B-BE94-0DBA-AC43-13CE91BA1A00}"/>
                    </a:ext>
                  </a:extLst>
                </p14:cNvPr>
                <p14:cNvContentPartPr/>
                <p14:nvPr/>
              </p14:nvContentPartPr>
              <p14:xfrm>
                <a:off x="4429786" y="4945710"/>
                <a:ext cx="107640" cy="3412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18CD69B-BE94-0DBA-AC43-13CE91BA1A0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421146" y="4936710"/>
                  <a:ext cx="125280" cy="35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97A59F99-D06B-4298-58E9-C94F527DE1C7}"/>
                  </a:ext>
                </a:extLst>
              </p14:cNvPr>
              <p14:cNvContentPartPr/>
              <p14:nvPr/>
            </p14:nvContentPartPr>
            <p14:xfrm>
              <a:off x="5065186" y="5351790"/>
              <a:ext cx="295200" cy="1735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97A59F99-D06B-4298-58E9-C94F527DE1C7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5056186" y="5342790"/>
                <a:ext cx="3128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7C2A6D4-24C2-E67C-779F-9F61E7E01BA9}"/>
                  </a:ext>
                </a:extLst>
              </p14:cNvPr>
              <p14:cNvContentPartPr/>
              <p14:nvPr/>
            </p14:nvContentPartPr>
            <p14:xfrm>
              <a:off x="5682226" y="5248110"/>
              <a:ext cx="163800" cy="874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7C2A6D4-24C2-E67C-779F-9F61E7E01BA9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5673586" y="5239110"/>
                <a:ext cx="18144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72D9A4B-509F-636C-5F7F-87AB8FFB5DCA}"/>
              </a:ext>
            </a:extLst>
          </p:cNvPr>
          <p:cNvGrpSpPr/>
          <p:nvPr/>
        </p:nvGrpSpPr>
        <p:grpSpPr>
          <a:xfrm>
            <a:off x="6197746" y="5061630"/>
            <a:ext cx="572760" cy="462240"/>
            <a:chOff x="6197746" y="5061630"/>
            <a:chExt cx="57276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A9D25F0-AF40-717E-BC5A-4C18C8D8EBA4}"/>
                    </a:ext>
                  </a:extLst>
                </p14:cNvPr>
                <p14:cNvContentPartPr/>
                <p14:nvPr/>
              </p14:nvContentPartPr>
              <p14:xfrm>
                <a:off x="6197746" y="5266830"/>
                <a:ext cx="360" cy="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A9D25F0-AF40-717E-BC5A-4C18C8D8EB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89106" y="52581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C266D08-AA78-4034-EFC5-59A7F6333003}"/>
                    </a:ext>
                  </a:extLst>
                </p14:cNvPr>
                <p14:cNvContentPartPr/>
                <p14:nvPr/>
              </p14:nvContentPartPr>
              <p14:xfrm>
                <a:off x="6398266" y="5061630"/>
                <a:ext cx="372240" cy="4622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C266D08-AA78-4034-EFC5-59A7F633300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389626" y="5052630"/>
                  <a:ext cx="389880" cy="47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A0BC44C-4793-4E48-7D5E-667CD76E9AB3}"/>
              </a:ext>
            </a:extLst>
          </p:cNvPr>
          <p:cNvGrpSpPr/>
          <p:nvPr/>
        </p:nvGrpSpPr>
        <p:grpSpPr>
          <a:xfrm>
            <a:off x="3565786" y="5966670"/>
            <a:ext cx="1985760" cy="584280"/>
            <a:chOff x="3565786" y="5966670"/>
            <a:chExt cx="1985760" cy="58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322E008-6296-E5C9-2EC6-6FA70F034CF4}"/>
                    </a:ext>
                  </a:extLst>
                </p14:cNvPr>
                <p14:cNvContentPartPr/>
                <p14:nvPr/>
              </p14:nvContentPartPr>
              <p14:xfrm>
                <a:off x="3663706" y="5966670"/>
                <a:ext cx="11880" cy="4888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322E008-6296-E5C9-2EC6-6FA70F034CF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654706" y="5957670"/>
                  <a:ext cx="295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3DF1270-5B3A-A3DA-9840-6FD6F0EDAB6F}"/>
                    </a:ext>
                  </a:extLst>
                </p14:cNvPr>
                <p14:cNvContentPartPr/>
                <p14:nvPr/>
              </p14:nvContentPartPr>
              <p14:xfrm>
                <a:off x="3565786" y="6072870"/>
                <a:ext cx="202320" cy="286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3DF1270-5B3A-A3DA-9840-6FD6F0EDAB6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557146" y="6063870"/>
                  <a:ext cx="2199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BB98BA6-DACC-7C42-96BC-A7A6C64C1B02}"/>
                    </a:ext>
                  </a:extLst>
                </p14:cNvPr>
                <p14:cNvContentPartPr/>
                <p14:nvPr/>
              </p14:nvContentPartPr>
              <p14:xfrm>
                <a:off x="3960706" y="6319830"/>
                <a:ext cx="284400" cy="2311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BB98BA6-DACC-7C42-96BC-A7A6C64C1B0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952066" y="6310830"/>
                  <a:ext cx="3020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1C82D66-E357-1A68-1314-BB62D7BF0697}"/>
                    </a:ext>
                  </a:extLst>
                </p14:cNvPr>
                <p14:cNvContentPartPr/>
                <p14:nvPr/>
              </p14:nvContentPartPr>
              <p14:xfrm>
                <a:off x="4456786" y="6213990"/>
                <a:ext cx="340920" cy="176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1C82D66-E357-1A68-1314-BB62D7BF069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47786" y="6205350"/>
                  <a:ext cx="3585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7B52854-4177-E539-F7B6-C16D45BA5C02}"/>
                    </a:ext>
                  </a:extLst>
                </p14:cNvPr>
                <p14:cNvContentPartPr/>
                <p14:nvPr/>
              </p14:nvContentPartPr>
              <p14:xfrm>
                <a:off x="4545346" y="6384630"/>
                <a:ext cx="312480" cy="234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7B52854-4177-E539-F7B6-C16D45BA5C0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536346" y="6375630"/>
                  <a:ext cx="3301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9A9E9AD-C3BD-E02E-FB32-8D077C927A26}"/>
                    </a:ext>
                  </a:extLst>
                </p14:cNvPr>
                <p14:cNvContentPartPr/>
                <p14:nvPr/>
              </p14:nvContentPartPr>
              <p14:xfrm>
                <a:off x="5087506" y="6176190"/>
                <a:ext cx="242640" cy="153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9A9E9AD-C3BD-E02E-FB32-8D077C927A2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078866" y="6167550"/>
                  <a:ext cx="260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5E0DE45-8324-7FA4-C1A7-7F8F7F8A027A}"/>
                    </a:ext>
                  </a:extLst>
                </p14:cNvPr>
                <p14:cNvContentPartPr/>
                <p14:nvPr/>
              </p14:nvContentPartPr>
              <p14:xfrm>
                <a:off x="5549026" y="6311910"/>
                <a:ext cx="2520" cy="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5E0DE45-8324-7FA4-C1A7-7F8F7F8A027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40026" y="6302910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F6B7ECE-D18A-FF2E-BA72-83AD5143BC39}"/>
              </a:ext>
            </a:extLst>
          </p:cNvPr>
          <p:cNvGrpSpPr/>
          <p:nvPr/>
        </p:nvGrpSpPr>
        <p:grpSpPr>
          <a:xfrm>
            <a:off x="5805346" y="5949390"/>
            <a:ext cx="905040" cy="413280"/>
            <a:chOff x="5805346" y="5949390"/>
            <a:chExt cx="905040" cy="41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F1825D2-3327-0B74-7A68-835A86FDE968}"/>
                    </a:ext>
                  </a:extLst>
                </p14:cNvPr>
                <p14:cNvContentPartPr/>
                <p14:nvPr/>
              </p14:nvContentPartPr>
              <p14:xfrm>
                <a:off x="5805346" y="5949390"/>
                <a:ext cx="445320" cy="413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F1825D2-3327-0B74-7A68-835A86FDE968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796346" y="5940390"/>
                  <a:ext cx="4629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8923468-79D7-B8AA-CEE5-E1BF31204296}"/>
                    </a:ext>
                  </a:extLst>
                </p14:cNvPr>
                <p14:cNvContentPartPr/>
                <p14:nvPr/>
              </p14:nvContentPartPr>
              <p14:xfrm>
                <a:off x="6336706" y="5995470"/>
                <a:ext cx="373680" cy="3499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8923468-79D7-B8AA-CEE5-E1BF3120429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327706" y="5986470"/>
                  <a:ext cx="391320" cy="36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4A006BCA-BBA2-5906-C73E-E8271DD3E82E}"/>
              </a:ext>
            </a:extLst>
          </p:cNvPr>
          <p:cNvGrpSpPr/>
          <p:nvPr/>
        </p:nvGrpSpPr>
        <p:grpSpPr>
          <a:xfrm>
            <a:off x="7241026" y="5519910"/>
            <a:ext cx="848880" cy="716760"/>
            <a:chOff x="7241026" y="5519910"/>
            <a:chExt cx="848880" cy="71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1AC0684-F5D9-555F-1AEA-015765B5C736}"/>
                    </a:ext>
                  </a:extLst>
                </p14:cNvPr>
                <p14:cNvContentPartPr/>
                <p14:nvPr/>
              </p14:nvContentPartPr>
              <p14:xfrm>
                <a:off x="7241026" y="5519910"/>
                <a:ext cx="712440" cy="716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1AC0684-F5D9-555F-1AEA-015765B5C73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232026" y="5510910"/>
                  <a:ext cx="73008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EFA74A0-AAED-841B-9CDE-2BDAE76E1094}"/>
                    </a:ext>
                  </a:extLst>
                </p14:cNvPr>
                <p14:cNvContentPartPr/>
                <p14:nvPr/>
              </p14:nvContentPartPr>
              <p14:xfrm>
                <a:off x="7834306" y="5998350"/>
                <a:ext cx="255600" cy="104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EFA74A0-AAED-841B-9CDE-2BDAE76E109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825306" y="5989350"/>
                  <a:ext cx="27324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5BE01E0-0134-39B7-D31B-6BA49772AF4F}"/>
              </a:ext>
            </a:extLst>
          </p:cNvPr>
          <p:cNvGrpSpPr/>
          <p:nvPr/>
        </p:nvGrpSpPr>
        <p:grpSpPr>
          <a:xfrm>
            <a:off x="8680666" y="5813670"/>
            <a:ext cx="784440" cy="367920"/>
            <a:chOff x="8680666" y="5813670"/>
            <a:chExt cx="784440" cy="36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11301EF-FF2C-FB62-5F9E-746D24EC0965}"/>
                    </a:ext>
                  </a:extLst>
                </p14:cNvPr>
                <p14:cNvContentPartPr/>
                <p14:nvPr/>
              </p14:nvContentPartPr>
              <p14:xfrm>
                <a:off x="8680666" y="5813670"/>
                <a:ext cx="242640" cy="3506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11301EF-FF2C-FB62-5F9E-746D24EC0965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671666" y="5804670"/>
                  <a:ext cx="2602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5E2C261-5D00-CFFD-E3D8-275C6D7B07CA}"/>
                    </a:ext>
                  </a:extLst>
                </p14:cNvPr>
                <p14:cNvContentPartPr/>
                <p14:nvPr/>
              </p14:nvContentPartPr>
              <p14:xfrm>
                <a:off x="9135706" y="6062790"/>
                <a:ext cx="329400" cy="24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5E2C261-5D00-CFFD-E3D8-275C6D7B07CA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127066" y="6054150"/>
                  <a:ext cx="347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C53AE51-CF9D-040B-73FC-C9C069D2442A}"/>
                    </a:ext>
                  </a:extLst>
                </p14:cNvPr>
                <p14:cNvContentPartPr/>
                <p14:nvPr/>
              </p14:nvContentPartPr>
              <p14:xfrm>
                <a:off x="9232906" y="5837790"/>
                <a:ext cx="68400" cy="2113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C53AE51-CF9D-040B-73FC-C9C069D2442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223906" y="5829150"/>
                  <a:ext cx="860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A59F3E6-DC44-D2CA-B5A7-87D89EFD66C9}"/>
                    </a:ext>
                  </a:extLst>
                </p14:cNvPr>
                <p14:cNvContentPartPr/>
                <p14:nvPr/>
              </p14:nvContentPartPr>
              <p14:xfrm>
                <a:off x="9236506" y="5813670"/>
                <a:ext cx="111240" cy="3679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A59F3E6-DC44-D2CA-B5A7-87D89EFD66C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227506" y="5804670"/>
                  <a:ext cx="128880" cy="38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7294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F9C30FBC-C208-EEC2-57C1-5FD65677C1A4}"/>
              </a:ext>
            </a:extLst>
          </p:cNvPr>
          <p:cNvGrpSpPr/>
          <p:nvPr/>
        </p:nvGrpSpPr>
        <p:grpSpPr>
          <a:xfrm>
            <a:off x="4093546" y="62670"/>
            <a:ext cx="1004400" cy="1078200"/>
            <a:chOff x="4093546" y="62670"/>
            <a:chExt cx="1004400" cy="10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D193949-9A06-EDD2-63DF-317E8841A828}"/>
                    </a:ext>
                  </a:extLst>
                </p14:cNvPr>
                <p14:cNvContentPartPr/>
                <p14:nvPr/>
              </p14:nvContentPartPr>
              <p14:xfrm>
                <a:off x="4150426" y="464430"/>
                <a:ext cx="100080" cy="676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D193949-9A06-EDD2-63DF-317E8841A82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41426" y="455790"/>
                  <a:ext cx="117720" cy="69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E8C031-093F-7FE8-5E3B-B0F610684ED5}"/>
                    </a:ext>
                  </a:extLst>
                </p14:cNvPr>
                <p14:cNvContentPartPr/>
                <p14:nvPr/>
              </p14:nvContentPartPr>
              <p14:xfrm>
                <a:off x="4093546" y="435990"/>
                <a:ext cx="302400" cy="342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E8C031-093F-7FE8-5E3B-B0F610684E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84906" y="426990"/>
                  <a:ext cx="3200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38FF94E-8A1A-C5C9-BD9D-5D5B71321AA8}"/>
                    </a:ext>
                  </a:extLst>
                </p14:cNvPr>
                <p14:cNvContentPartPr/>
                <p14:nvPr/>
              </p14:nvContentPartPr>
              <p14:xfrm>
                <a:off x="4702306" y="818310"/>
                <a:ext cx="395640" cy="317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38FF94E-8A1A-C5C9-BD9D-5D5B71321A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93666" y="809310"/>
                  <a:ext cx="41328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6F0F6D6-A435-D9C0-3A05-72E6836F50F4}"/>
                    </a:ext>
                  </a:extLst>
                </p14:cNvPr>
                <p14:cNvContentPartPr/>
                <p14:nvPr/>
              </p14:nvContentPartPr>
              <p14:xfrm>
                <a:off x="4746946" y="62670"/>
                <a:ext cx="118440" cy="341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6F0F6D6-A435-D9C0-3A05-72E6836F50F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37946" y="53670"/>
                  <a:ext cx="1360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DFAFF69-3702-7DCC-7989-B69EC4A52AA8}"/>
                    </a:ext>
                  </a:extLst>
                </p14:cNvPr>
                <p14:cNvContentPartPr/>
                <p14:nvPr/>
              </p14:nvContentPartPr>
              <p14:xfrm>
                <a:off x="4642186" y="141150"/>
                <a:ext cx="355680" cy="353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DFAFF69-3702-7DCC-7989-B69EC4A52A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33186" y="132510"/>
                  <a:ext cx="373320" cy="37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F19935-1DB5-FA41-C5EA-6B4F32508CF3}"/>
              </a:ext>
            </a:extLst>
          </p:cNvPr>
          <p:cNvGrpSpPr/>
          <p:nvPr/>
        </p:nvGrpSpPr>
        <p:grpSpPr>
          <a:xfrm>
            <a:off x="5596906" y="636510"/>
            <a:ext cx="791280" cy="282240"/>
            <a:chOff x="5596906" y="636510"/>
            <a:chExt cx="79128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D41D6FB-332E-13E2-3D9D-C641E8571283}"/>
                    </a:ext>
                  </a:extLst>
                </p14:cNvPr>
                <p14:cNvContentPartPr/>
                <p14:nvPr/>
              </p14:nvContentPartPr>
              <p14:xfrm>
                <a:off x="5669626" y="678270"/>
                <a:ext cx="219600" cy="108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D41D6FB-332E-13E2-3D9D-C641E857128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60626" y="669630"/>
                  <a:ext cx="237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6775698-4825-908A-BCD5-5CA4AD015767}"/>
                    </a:ext>
                  </a:extLst>
                </p14:cNvPr>
                <p14:cNvContentPartPr/>
                <p14:nvPr/>
              </p14:nvContentPartPr>
              <p14:xfrm>
                <a:off x="5596906" y="914430"/>
                <a:ext cx="220320" cy="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6775698-4825-908A-BCD5-5CA4AD0157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88266" y="905790"/>
                  <a:ext cx="237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36335CD-EFE9-82EB-BE9A-C076131D6890}"/>
                    </a:ext>
                  </a:extLst>
                </p14:cNvPr>
                <p14:cNvContentPartPr/>
                <p14:nvPr/>
              </p14:nvContentPartPr>
              <p14:xfrm>
                <a:off x="6030706" y="636510"/>
                <a:ext cx="357480" cy="223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36335CD-EFE9-82EB-BE9A-C076131D68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22066" y="627870"/>
                  <a:ext cx="37512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28EFB0-FC5C-9F71-F40B-7C03F2B2EC66}"/>
              </a:ext>
            </a:extLst>
          </p:cNvPr>
          <p:cNvGrpSpPr/>
          <p:nvPr/>
        </p:nvGrpSpPr>
        <p:grpSpPr>
          <a:xfrm>
            <a:off x="6764386" y="343470"/>
            <a:ext cx="1208880" cy="638280"/>
            <a:chOff x="6764386" y="343470"/>
            <a:chExt cx="1208880" cy="63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39F7EF5-EF13-449A-9978-C2EA3CE80F83}"/>
                    </a:ext>
                  </a:extLst>
                </p14:cNvPr>
                <p14:cNvContentPartPr/>
                <p14:nvPr/>
              </p14:nvContentPartPr>
              <p14:xfrm>
                <a:off x="6764386" y="773670"/>
                <a:ext cx="6120" cy="10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39F7EF5-EF13-449A-9978-C2EA3CE80F8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55746" y="765030"/>
                  <a:ext cx="237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DADDDA3-466B-6C96-E654-5FC7E1DD44E8}"/>
                    </a:ext>
                  </a:extLst>
                </p14:cNvPr>
                <p14:cNvContentPartPr/>
                <p14:nvPr/>
              </p14:nvContentPartPr>
              <p14:xfrm>
                <a:off x="7040866" y="356070"/>
                <a:ext cx="343800" cy="389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DADDDA3-466B-6C96-E654-5FC7E1DD44E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32226" y="347070"/>
                  <a:ext cx="3614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749D9CD-3E61-61D0-F144-6D852EEB4096}"/>
                    </a:ext>
                  </a:extLst>
                </p14:cNvPr>
                <p14:cNvContentPartPr/>
                <p14:nvPr/>
              </p14:nvContentPartPr>
              <p14:xfrm>
                <a:off x="7245346" y="472350"/>
                <a:ext cx="181080" cy="509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749D9CD-3E61-61D0-F144-6D852EEB409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36706" y="463710"/>
                  <a:ext cx="19872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67D8AF0-3284-C9C0-DF84-0FC847CECAED}"/>
                    </a:ext>
                  </a:extLst>
                </p14:cNvPr>
                <p14:cNvContentPartPr/>
                <p14:nvPr/>
              </p14:nvContentPartPr>
              <p14:xfrm>
                <a:off x="7606066" y="343470"/>
                <a:ext cx="367200" cy="497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67D8AF0-3284-C9C0-DF84-0FC847CECA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97066" y="334470"/>
                  <a:ext cx="38484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5A7C09C-21B4-70A9-2A1F-813C7274CD25}"/>
                    </a:ext>
                  </a:extLst>
                </p14:cNvPr>
                <p14:cNvContentPartPr/>
                <p14:nvPr/>
              </p14:nvContentPartPr>
              <p14:xfrm>
                <a:off x="7282066" y="773670"/>
                <a:ext cx="227880" cy="28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5A7C09C-21B4-70A9-2A1F-813C7274CD2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73066" y="765030"/>
                  <a:ext cx="245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4AE82D8-F11C-F71C-24FA-C2E6506A4D31}"/>
                    </a:ext>
                  </a:extLst>
                </p14:cNvPr>
                <p14:cNvContentPartPr/>
                <p14:nvPr/>
              </p14:nvContentPartPr>
              <p14:xfrm>
                <a:off x="7180906" y="681150"/>
                <a:ext cx="387720" cy="49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4AE82D8-F11C-F71C-24FA-C2E6506A4D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72266" y="672150"/>
                  <a:ext cx="405360" cy="6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976317C-3773-F541-FDEE-C2C2DE1829AD}"/>
                  </a:ext>
                </a:extLst>
              </p14:cNvPr>
              <p14:cNvContentPartPr/>
              <p14:nvPr/>
            </p14:nvContentPartPr>
            <p14:xfrm>
              <a:off x="2252146" y="455070"/>
              <a:ext cx="194400" cy="49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976317C-3773-F541-FDEE-C2C2DE1829A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43146" y="446430"/>
                <a:ext cx="212040" cy="6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ADC1E9B1-479E-5274-3617-C363D555E719}"/>
              </a:ext>
            </a:extLst>
          </p:cNvPr>
          <p:cNvGrpSpPr/>
          <p:nvPr/>
        </p:nvGrpSpPr>
        <p:grpSpPr>
          <a:xfrm>
            <a:off x="652306" y="239430"/>
            <a:ext cx="2564280" cy="778320"/>
            <a:chOff x="652306" y="239430"/>
            <a:chExt cx="2564280" cy="77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9349873-0560-D962-8C4A-7295F625F29C}"/>
                    </a:ext>
                  </a:extLst>
                </p14:cNvPr>
                <p14:cNvContentPartPr/>
                <p14:nvPr/>
              </p14:nvContentPartPr>
              <p14:xfrm>
                <a:off x="767146" y="347430"/>
                <a:ext cx="288360" cy="5025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9349873-0560-D962-8C4A-7295F625F2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8506" y="338790"/>
                  <a:ext cx="30600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636185A-5E5E-34C7-D320-628E1295C78C}"/>
                    </a:ext>
                  </a:extLst>
                </p14:cNvPr>
                <p14:cNvContentPartPr/>
                <p14:nvPr/>
              </p14:nvContentPartPr>
              <p14:xfrm>
                <a:off x="652306" y="469470"/>
                <a:ext cx="413640" cy="155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636185A-5E5E-34C7-D320-628E1295C78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3306" y="460470"/>
                  <a:ext cx="4312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92E8C03-2B68-4B41-02D3-3605D496B0F1}"/>
                    </a:ext>
                  </a:extLst>
                </p14:cNvPr>
                <p14:cNvContentPartPr/>
                <p14:nvPr/>
              </p14:nvContentPartPr>
              <p14:xfrm>
                <a:off x="1337386" y="402150"/>
                <a:ext cx="124560" cy="46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92E8C03-2B68-4B41-02D3-3605D496B0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28386" y="393150"/>
                  <a:ext cx="1422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96D5C2D-19BD-CE1B-EC85-265CDD018387}"/>
                    </a:ext>
                  </a:extLst>
                </p14:cNvPr>
                <p14:cNvContentPartPr/>
                <p14:nvPr/>
              </p14:nvContentPartPr>
              <p14:xfrm>
                <a:off x="1292746" y="611670"/>
                <a:ext cx="143280" cy="2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96D5C2D-19BD-CE1B-EC85-265CDD01838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84106" y="602670"/>
                  <a:ext cx="1609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EA9948A-615F-5D31-9F2B-223AD0099AE6}"/>
                    </a:ext>
                  </a:extLst>
                </p14:cNvPr>
                <p14:cNvContentPartPr/>
                <p14:nvPr/>
              </p14:nvContentPartPr>
              <p14:xfrm>
                <a:off x="1756426" y="331590"/>
                <a:ext cx="43920" cy="401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EA9948A-615F-5D31-9F2B-223AD0099AE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47786" y="322590"/>
                  <a:ext cx="615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15B9743-D950-CF99-6FED-EE9C928096B4}"/>
                    </a:ext>
                  </a:extLst>
                </p14:cNvPr>
                <p14:cNvContentPartPr/>
                <p14:nvPr/>
              </p14:nvContentPartPr>
              <p14:xfrm>
                <a:off x="1876666" y="425190"/>
                <a:ext cx="274680" cy="158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15B9743-D950-CF99-6FED-EE9C928096B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67666" y="416190"/>
                  <a:ext cx="292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AE940B9-F336-3D9F-707C-DEB61717170B}"/>
                    </a:ext>
                  </a:extLst>
                </p14:cNvPr>
                <p14:cNvContentPartPr/>
                <p14:nvPr/>
              </p14:nvContentPartPr>
              <p14:xfrm>
                <a:off x="1577146" y="299910"/>
                <a:ext cx="397800" cy="610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AE940B9-F336-3D9F-707C-DEB61717170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68146" y="290910"/>
                  <a:ext cx="41544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BDA104E-C200-9815-8598-140478190B5F}"/>
                    </a:ext>
                  </a:extLst>
                </p14:cNvPr>
                <p14:cNvContentPartPr/>
                <p14:nvPr/>
              </p14:nvContentPartPr>
              <p14:xfrm>
                <a:off x="2538346" y="347430"/>
                <a:ext cx="388080" cy="7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BDA104E-C200-9815-8598-140478190B5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29706" y="338430"/>
                  <a:ext cx="4057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D8EBB8C-236A-3EF1-51FA-38EA8CC7DBAC}"/>
                    </a:ext>
                  </a:extLst>
                </p14:cNvPr>
                <p14:cNvContentPartPr/>
                <p14:nvPr/>
              </p14:nvContentPartPr>
              <p14:xfrm>
                <a:off x="2558506" y="609510"/>
                <a:ext cx="381600" cy="32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D8EBB8C-236A-3EF1-51FA-38EA8CC7DBA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49506" y="600870"/>
                  <a:ext cx="3992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064C733-CC60-16E6-33EA-E7E1DA9329ED}"/>
                    </a:ext>
                  </a:extLst>
                </p14:cNvPr>
                <p14:cNvContentPartPr/>
                <p14:nvPr/>
              </p14:nvContentPartPr>
              <p14:xfrm>
                <a:off x="2892946" y="239430"/>
                <a:ext cx="323640" cy="778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064C733-CC60-16E6-33EA-E7E1DA9329E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84306" y="230430"/>
                  <a:ext cx="341280" cy="79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6A40A52-4366-9F69-8FEC-0872BDA18987}"/>
                    </a:ext>
                  </a:extLst>
                </p14:cNvPr>
                <p14:cNvContentPartPr/>
                <p14:nvPr/>
              </p14:nvContentPartPr>
              <p14:xfrm>
                <a:off x="2223346" y="435630"/>
                <a:ext cx="202680" cy="69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6A40A52-4366-9F69-8FEC-0872BDA1898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14346" y="426630"/>
                  <a:ext cx="22032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3489E36-7163-A812-0297-AE82E4255BDB}"/>
              </a:ext>
            </a:extLst>
          </p:cNvPr>
          <p:cNvGrpSpPr/>
          <p:nvPr/>
        </p:nvGrpSpPr>
        <p:grpSpPr>
          <a:xfrm>
            <a:off x="4221346" y="1353270"/>
            <a:ext cx="783720" cy="1162080"/>
            <a:chOff x="4221346" y="1353270"/>
            <a:chExt cx="783720" cy="11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E01AFC1-A3FA-E3BE-9670-D988D811DDD9}"/>
                    </a:ext>
                  </a:extLst>
                </p14:cNvPr>
                <p14:cNvContentPartPr/>
                <p14:nvPr/>
              </p14:nvContentPartPr>
              <p14:xfrm>
                <a:off x="4221346" y="1669710"/>
                <a:ext cx="89280" cy="845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E01AFC1-A3FA-E3BE-9670-D988D811DDD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12706" y="1661070"/>
                  <a:ext cx="106920" cy="86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708A770-0F8D-4F99-7DB2-2D3E7B0F665B}"/>
                    </a:ext>
                  </a:extLst>
                </p14:cNvPr>
                <p14:cNvContentPartPr/>
                <p14:nvPr/>
              </p14:nvContentPartPr>
              <p14:xfrm>
                <a:off x="4330426" y="1661790"/>
                <a:ext cx="253440" cy="505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708A770-0F8D-4F99-7DB2-2D3E7B0F665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21786" y="1653150"/>
                  <a:ext cx="27108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31BC0B1-E84F-D7CB-66EB-4D36E2EAE518}"/>
                    </a:ext>
                  </a:extLst>
                </p14:cNvPr>
                <p14:cNvContentPartPr/>
                <p14:nvPr/>
              </p14:nvContentPartPr>
              <p14:xfrm>
                <a:off x="4537426" y="2172270"/>
                <a:ext cx="424080" cy="246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31BC0B1-E84F-D7CB-66EB-4D36E2EAE5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28426" y="2163630"/>
                  <a:ext cx="4417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7B273D1-921D-ACFA-467B-AEDCA106F73D}"/>
                    </a:ext>
                  </a:extLst>
                </p14:cNvPr>
                <p14:cNvContentPartPr/>
                <p14:nvPr/>
              </p14:nvContentPartPr>
              <p14:xfrm>
                <a:off x="4749826" y="1353270"/>
                <a:ext cx="255240" cy="412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7B273D1-921D-ACFA-467B-AEDCA106F73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41186" y="1344270"/>
                  <a:ext cx="272880" cy="43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DCEB80F-7B33-E6E4-E6D8-19ED3123849A}"/>
                  </a:ext>
                </a:extLst>
              </p14:cNvPr>
              <p14:cNvContentPartPr/>
              <p14:nvPr/>
            </p14:nvContentPartPr>
            <p14:xfrm>
              <a:off x="5613466" y="1906230"/>
              <a:ext cx="249120" cy="37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DCEB80F-7B33-E6E4-E6D8-19ED3123849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604466" y="1897590"/>
                <a:ext cx="2667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114E779-A3E9-1FF3-5FD3-92699F1486EE}"/>
                  </a:ext>
                </a:extLst>
              </p14:cNvPr>
              <p14:cNvContentPartPr/>
              <p14:nvPr/>
            </p14:nvContentPartPr>
            <p14:xfrm>
              <a:off x="5573146" y="2131950"/>
              <a:ext cx="236520" cy="608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114E779-A3E9-1FF3-5FD3-92699F1486E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64506" y="2123310"/>
                <a:ext cx="254160" cy="7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996243D4-A6C4-040C-C36E-51BC6B589D5D}"/>
              </a:ext>
            </a:extLst>
          </p:cNvPr>
          <p:cNvGrpSpPr/>
          <p:nvPr/>
        </p:nvGrpSpPr>
        <p:grpSpPr>
          <a:xfrm>
            <a:off x="6251746" y="1413390"/>
            <a:ext cx="1561680" cy="709920"/>
            <a:chOff x="6251746" y="1413390"/>
            <a:chExt cx="1561680" cy="70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706707B-A5C6-707C-7718-5498566E8A18}"/>
                    </a:ext>
                  </a:extLst>
                </p14:cNvPr>
                <p14:cNvContentPartPr/>
                <p14:nvPr/>
              </p14:nvContentPartPr>
              <p14:xfrm>
                <a:off x="6251746" y="1856550"/>
                <a:ext cx="546840" cy="122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706707B-A5C6-707C-7718-5498566E8A1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42746" y="1847910"/>
                  <a:ext cx="564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EAD0C1A-CBC0-E227-099E-DC40248A275F}"/>
                    </a:ext>
                  </a:extLst>
                </p14:cNvPr>
                <p14:cNvContentPartPr/>
                <p14:nvPr/>
              </p14:nvContentPartPr>
              <p14:xfrm>
                <a:off x="6923146" y="1509150"/>
                <a:ext cx="381240" cy="286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EAD0C1A-CBC0-E227-099E-DC40248A275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14146" y="1500510"/>
                  <a:ext cx="3988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8E4631E-E21C-BC2F-C7D5-A7721236C876}"/>
                    </a:ext>
                  </a:extLst>
                </p14:cNvPr>
                <p14:cNvContentPartPr/>
                <p14:nvPr/>
              </p14:nvContentPartPr>
              <p14:xfrm>
                <a:off x="7269826" y="1605630"/>
                <a:ext cx="37440" cy="348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8E4631E-E21C-BC2F-C7D5-A7721236C87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61186" y="1596990"/>
                  <a:ext cx="550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AE380DE-2EF9-429F-FC28-91A14D9C57CB}"/>
                    </a:ext>
                  </a:extLst>
                </p14:cNvPr>
                <p14:cNvContentPartPr/>
                <p14:nvPr/>
              </p14:nvContentPartPr>
              <p14:xfrm>
                <a:off x="7574386" y="1413390"/>
                <a:ext cx="239040" cy="520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AE380DE-2EF9-429F-FC28-91A14D9C57C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65386" y="1404750"/>
                  <a:ext cx="2566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64385AA-344C-4056-08CE-A8F11B8D95DE}"/>
                    </a:ext>
                  </a:extLst>
                </p14:cNvPr>
                <p14:cNvContentPartPr/>
                <p14:nvPr/>
              </p14:nvContentPartPr>
              <p14:xfrm>
                <a:off x="6861586" y="1505190"/>
                <a:ext cx="619920" cy="292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64385AA-344C-4056-08CE-A8F11B8D95D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52946" y="1496190"/>
                  <a:ext cx="6375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C174803-B173-445E-13D7-ACF2028707C0}"/>
                    </a:ext>
                  </a:extLst>
                </p14:cNvPr>
                <p14:cNvContentPartPr/>
                <p14:nvPr/>
              </p14:nvContentPartPr>
              <p14:xfrm>
                <a:off x="7225546" y="1537230"/>
                <a:ext cx="64440" cy="586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C174803-B173-445E-13D7-ACF2028707C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216546" y="1528590"/>
                  <a:ext cx="82080" cy="60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2610373-E951-D1CB-D2C6-1344479D19E7}"/>
              </a:ext>
            </a:extLst>
          </p:cNvPr>
          <p:cNvGrpSpPr/>
          <p:nvPr/>
        </p:nvGrpSpPr>
        <p:grpSpPr>
          <a:xfrm>
            <a:off x="4287226" y="2827470"/>
            <a:ext cx="703800" cy="639000"/>
            <a:chOff x="4287226" y="2827470"/>
            <a:chExt cx="703800" cy="63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26D373E-37F4-5E0F-28D8-10EC8D32FC71}"/>
                    </a:ext>
                  </a:extLst>
                </p14:cNvPr>
                <p14:cNvContentPartPr/>
                <p14:nvPr/>
              </p14:nvContentPartPr>
              <p14:xfrm>
                <a:off x="4287226" y="2827470"/>
                <a:ext cx="121680" cy="639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26D373E-37F4-5E0F-28D8-10EC8D32FC7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78586" y="2818470"/>
                  <a:ext cx="13932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8F26EC8-71DC-1E30-A169-CDFC301DB89E}"/>
                    </a:ext>
                  </a:extLst>
                </p14:cNvPr>
                <p14:cNvContentPartPr/>
                <p14:nvPr/>
              </p14:nvContentPartPr>
              <p14:xfrm>
                <a:off x="4287226" y="2841870"/>
                <a:ext cx="383400" cy="417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8F26EC8-71DC-1E30-A169-CDFC301DB89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78586" y="2833230"/>
                  <a:ext cx="40104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617E954-4CB4-BB71-1329-C14F732D14FE}"/>
                    </a:ext>
                  </a:extLst>
                </p14:cNvPr>
                <p14:cNvContentPartPr/>
                <p14:nvPr/>
              </p14:nvContentPartPr>
              <p14:xfrm>
                <a:off x="4722826" y="3209070"/>
                <a:ext cx="268200" cy="220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617E954-4CB4-BB71-1329-C14F732D14F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14186" y="3200430"/>
                  <a:ext cx="285840" cy="23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0E73691-4CA3-639D-E651-740812F5717A}"/>
                  </a:ext>
                </a:extLst>
              </p14:cNvPr>
              <p14:cNvContentPartPr/>
              <p14:nvPr/>
            </p14:nvContentPartPr>
            <p14:xfrm>
              <a:off x="5560906" y="3074430"/>
              <a:ext cx="252000" cy="18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0E73691-4CA3-639D-E651-740812F5717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52266" y="3065790"/>
                <a:ext cx="269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0AB937D-8388-CDA8-BABC-304080FD8F5B}"/>
                  </a:ext>
                </a:extLst>
              </p14:cNvPr>
              <p14:cNvContentPartPr/>
              <p14:nvPr/>
            </p14:nvContentPartPr>
            <p14:xfrm>
              <a:off x="5593306" y="3262350"/>
              <a:ext cx="410400" cy="88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0AB937D-8388-CDA8-BABC-304080FD8F5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584666" y="3253350"/>
                <a:ext cx="428040" cy="10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793BD4BA-C698-E603-0F03-1887F2E58B06}"/>
              </a:ext>
            </a:extLst>
          </p:cNvPr>
          <p:cNvGrpSpPr/>
          <p:nvPr/>
        </p:nvGrpSpPr>
        <p:grpSpPr>
          <a:xfrm>
            <a:off x="6352546" y="2636670"/>
            <a:ext cx="1634760" cy="630000"/>
            <a:chOff x="6352546" y="2636670"/>
            <a:chExt cx="1634760" cy="63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27E955F-F82D-2369-3D75-3E1813410F20}"/>
                    </a:ext>
                  </a:extLst>
                </p14:cNvPr>
                <p14:cNvContentPartPr/>
                <p14:nvPr/>
              </p14:nvContentPartPr>
              <p14:xfrm>
                <a:off x="6352546" y="2746830"/>
                <a:ext cx="331560" cy="391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27E955F-F82D-2369-3D75-3E1813410F2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43906" y="2738190"/>
                  <a:ext cx="3492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BDB93A4-F714-17BB-74AF-8946B705EC4E}"/>
                    </a:ext>
                  </a:extLst>
                </p14:cNvPr>
                <p14:cNvContentPartPr/>
                <p14:nvPr/>
              </p14:nvContentPartPr>
              <p14:xfrm>
                <a:off x="6916666" y="3008550"/>
                <a:ext cx="252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BDB93A4-F714-17BB-74AF-8946B705EC4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07666" y="2999550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185DD8D-30C0-59D1-BF27-46DBF7D21E98}"/>
                    </a:ext>
                  </a:extLst>
                </p14:cNvPr>
                <p14:cNvContentPartPr/>
                <p14:nvPr/>
              </p14:nvContentPartPr>
              <p14:xfrm>
                <a:off x="7065706" y="2649990"/>
                <a:ext cx="438120" cy="616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185DD8D-30C0-59D1-BF27-46DBF7D21E9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56706" y="2640990"/>
                  <a:ext cx="45576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A8A373D-95CD-C29F-AC9F-6821C6EB5103}"/>
                    </a:ext>
                  </a:extLst>
                </p14:cNvPr>
                <p14:cNvContentPartPr/>
                <p14:nvPr/>
              </p14:nvContentPartPr>
              <p14:xfrm>
                <a:off x="7653586" y="2636670"/>
                <a:ext cx="333720" cy="522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A8A373D-95CD-C29F-AC9F-6821C6EB510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44946" y="2627670"/>
                  <a:ext cx="351360" cy="54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8D703DC-2207-6BEB-AACA-DBC281526372}"/>
              </a:ext>
            </a:extLst>
          </p:cNvPr>
          <p:cNvGrpSpPr/>
          <p:nvPr/>
        </p:nvGrpSpPr>
        <p:grpSpPr>
          <a:xfrm>
            <a:off x="905746" y="3956790"/>
            <a:ext cx="293040" cy="750600"/>
            <a:chOff x="905746" y="3956790"/>
            <a:chExt cx="293040" cy="75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629F3C2-240A-CBB7-39E1-EB69143E4E11}"/>
                    </a:ext>
                  </a:extLst>
                </p14:cNvPr>
                <p14:cNvContentPartPr/>
                <p14:nvPr/>
              </p14:nvContentPartPr>
              <p14:xfrm>
                <a:off x="905746" y="3956790"/>
                <a:ext cx="213120" cy="750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629F3C2-240A-CBB7-39E1-EB69143E4E1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7106" y="3948150"/>
                  <a:ext cx="23076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E8F9264-C86F-56B6-6AEE-E4BBE0CA8C73}"/>
                    </a:ext>
                  </a:extLst>
                </p14:cNvPr>
                <p14:cNvContentPartPr/>
                <p14:nvPr/>
              </p14:nvContentPartPr>
              <p14:xfrm>
                <a:off x="942466" y="4348110"/>
                <a:ext cx="256320" cy="55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E8F9264-C86F-56B6-6AEE-E4BBE0CA8C7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3466" y="4339110"/>
                  <a:ext cx="273960" cy="7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0B261BE-91A7-81EF-2B7F-16349752C2FC}"/>
                  </a:ext>
                </a:extLst>
              </p14:cNvPr>
              <p14:cNvContentPartPr/>
              <p14:nvPr/>
            </p14:nvContentPartPr>
            <p14:xfrm>
              <a:off x="1687666" y="4227510"/>
              <a:ext cx="270000" cy="2314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0B261BE-91A7-81EF-2B7F-16349752C2F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679026" y="4218870"/>
                <a:ext cx="2876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263EAC2-DA4B-637B-FECF-4F33ECC5F88A}"/>
                  </a:ext>
                </a:extLst>
              </p14:cNvPr>
              <p14:cNvContentPartPr/>
              <p14:nvPr/>
            </p14:nvContentPartPr>
            <p14:xfrm>
              <a:off x="2418466" y="4037070"/>
              <a:ext cx="315720" cy="645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263EAC2-DA4B-637B-FECF-4F33ECC5F88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409826" y="4028070"/>
                <a:ext cx="333360" cy="66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95BFA7FC-476D-4784-C0FA-968A35124ED1}"/>
              </a:ext>
            </a:extLst>
          </p:cNvPr>
          <p:cNvGrpSpPr/>
          <p:nvPr/>
        </p:nvGrpSpPr>
        <p:grpSpPr>
          <a:xfrm>
            <a:off x="3106786" y="4129590"/>
            <a:ext cx="1101240" cy="427680"/>
            <a:chOff x="3106786" y="4129590"/>
            <a:chExt cx="1101240" cy="4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530C3F8-9BB1-8855-6D4F-563F0B639D8C}"/>
                    </a:ext>
                  </a:extLst>
                </p14:cNvPr>
                <p14:cNvContentPartPr/>
                <p14:nvPr/>
              </p14:nvContentPartPr>
              <p14:xfrm>
                <a:off x="3106786" y="4129590"/>
                <a:ext cx="141120" cy="427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530C3F8-9BB1-8855-6D4F-563F0B639D8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98146" y="4120590"/>
                  <a:ext cx="1587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321F668-5641-4A4F-667F-7919AF512991}"/>
                    </a:ext>
                  </a:extLst>
                </p14:cNvPr>
                <p14:cNvContentPartPr/>
                <p14:nvPr/>
              </p14:nvContentPartPr>
              <p14:xfrm>
                <a:off x="3477586" y="4243350"/>
                <a:ext cx="231840" cy="244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321F668-5641-4A4F-667F-7919AF51299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68586" y="4234710"/>
                  <a:ext cx="2494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8DBB193-BF91-443E-466E-5BC322CF2938}"/>
                    </a:ext>
                  </a:extLst>
                </p14:cNvPr>
                <p14:cNvContentPartPr/>
                <p14:nvPr/>
              </p14:nvContentPartPr>
              <p14:xfrm>
                <a:off x="3952786" y="4262430"/>
                <a:ext cx="255240" cy="245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8DBB193-BF91-443E-466E-5BC322CF293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44146" y="4253430"/>
                  <a:ext cx="27288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E9CF9E9-713E-2E57-3C77-64A1BC7780B6}"/>
              </a:ext>
            </a:extLst>
          </p:cNvPr>
          <p:cNvGrpSpPr/>
          <p:nvPr/>
        </p:nvGrpSpPr>
        <p:grpSpPr>
          <a:xfrm>
            <a:off x="4500706" y="3896670"/>
            <a:ext cx="552960" cy="749880"/>
            <a:chOff x="4500706" y="3896670"/>
            <a:chExt cx="552960" cy="74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C76ECF5-38C1-BDB3-4252-F15D01F0E4E3}"/>
                    </a:ext>
                  </a:extLst>
                </p14:cNvPr>
                <p14:cNvContentPartPr/>
                <p14:nvPr/>
              </p14:nvContentPartPr>
              <p14:xfrm>
                <a:off x="4500706" y="4098630"/>
                <a:ext cx="319320" cy="252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C76ECF5-38C1-BDB3-4252-F15D01F0E4E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92066" y="4089630"/>
                  <a:ext cx="3369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3DEBD84-5ECF-358C-A4CA-3537CA2CAA38}"/>
                    </a:ext>
                  </a:extLst>
                </p14:cNvPr>
                <p14:cNvContentPartPr/>
                <p14:nvPr/>
              </p14:nvContentPartPr>
              <p14:xfrm>
                <a:off x="4714546" y="3896670"/>
                <a:ext cx="339120" cy="749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3DEBD84-5ECF-358C-A4CA-3537CA2CAA3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05906" y="3887670"/>
                  <a:ext cx="356760" cy="76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B05744C-25F8-B8CE-0B72-146B84D42912}"/>
              </a:ext>
            </a:extLst>
          </p:cNvPr>
          <p:cNvGrpSpPr/>
          <p:nvPr/>
        </p:nvGrpSpPr>
        <p:grpSpPr>
          <a:xfrm>
            <a:off x="5466946" y="3639270"/>
            <a:ext cx="2731680" cy="675000"/>
            <a:chOff x="5466946" y="3639270"/>
            <a:chExt cx="2731680" cy="67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AC3977A-D0EB-C8CB-AEAE-4423B96430F2}"/>
                    </a:ext>
                  </a:extLst>
                </p14:cNvPr>
                <p14:cNvContentPartPr/>
                <p14:nvPr/>
              </p14:nvContentPartPr>
              <p14:xfrm>
                <a:off x="5466946" y="3847710"/>
                <a:ext cx="340200" cy="466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AC3977A-D0EB-C8CB-AEAE-4423B96430F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58306" y="3838710"/>
                  <a:ext cx="35784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4DFCAA3-6148-CD0C-E27E-03EBCA868858}"/>
                    </a:ext>
                  </a:extLst>
                </p14:cNvPr>
                <p14:cNvContentPartPr/>
                <p14:nvPr/>
              </p14:nvContentPartPr>
              <p14:xfrm>
                <a:off x="5955826" y="4037430"/>
                <a:ext cx="407880" cy="195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4DFCAA3-6148-CD0C-E27E-03EBCA86885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47186" y="4028430"/>
                  <a:ext cx="425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DB42399-B0FB-42F6-3036-0B248FBF169D}"/>
                    </a:ext>
                  </a:extLst>
                </p14:cNvPr>
                <p14:cNvContentPartPr/>
                <p14:nvPr/>
              </p14:nvContentPartPr>
              <p14:xfrm>
                <a:off x="6432106" y="4037070"/>
                <a:ext cx="264960" cy="233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DB42399-B0FB-42F6-3036-0B248FBF169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423466" y="4028070"/>
                  <a:ext cx="2826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0246441-6DF6-D15F-8E92-9F67E8C07FB0}"/>
                    </a:ext>
                  </a:extLst>
                </p14:cNvPr>
                <p14:cNvContentPartPr/>
                <p14:nvPr/>
              </p14:nvContentPartPr>
              <p14:xfrm>
                <a:off x="6995506" y="3639270"/>
                <a:ext cx="200520" cy="568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0246441-6DF6-D15F-8E92-9F67E8C07FB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86866" y="3630270"/>
                  <a:ext cx="21816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8F013F5-0796-7DA8-BAAB-9B4B4B8A17E7}"/>
                    </a:ext>
                  </a:extLst>
                </p14:cNvPr>
                <p14:cNvContentPartPr/>
                <p14:nvPr/>
              </p14:nvContentPartPr>
              <p14:xfrm>
                <a:off x="7003786" y="3952470"/>
                <a:ext cx="416520" cy="200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8F013F5-0796-7DA8-BAAB-9B4B4B8A17E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94786" y="3943470"/>
                  <a:ext cx="4341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B2590E7-876B-F89E-2A0A-DF8A2FA44AFF}"/>
                    </a:ext>
                  </a:extLst>
                </p14:cNvPr>
                <p14:cNvContentPartPr/>
                <p14:nvPr/>
              </p14:nvContentPartPr>
              <p14:xfrm>
                <a:off x="7572226" y="3872190"/>
                <a:ext cx="343800" cy="185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B2590E7-876B-F89E-2A0A-DF8A2FA44AF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63226" y="3863190"/>
                  <a:ext cx="3614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8AF4990-7CE2-E457-53C7-902AD20C33A1}"/>
                    </a:ext>
                  </a:extLst>
                </p14:cNvPr>
                <p14:cNvContentPartPr/>
                <p14:nvPr/>
              </p14:nvContentPartPr>
              <p14:xfrm>
                <a:off x="8039506" y="3908910"/>
                <a:ext cx="159120" cy="239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8AF4990-7CE2-E457-53C7-902AD20C33A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30866" y="3899910"/>
                  <a:ext cx="17676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417F08B-E8BE-553B-248B-5C6B29DFC077}"/>
              </a:ext>
            </a:extLst>
          </p:cNvPr>
          <p:cNvGrpSpPr/>
          <p:nvPr/>
        </p:nvGrpSpPr>
        <p:grpSpPr>
          <a:xfrm>
            <a:off x="8669506" y="3292590"/>
            <a:ext cx="2355840" cy="744480"/>
            <a:chOff x="8669506" y="3292590"/>
            <a:chExt cx="2355840" cy="74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2F538A3-8D04-33EC-3AF1-0B020C147E0C}"/>
                    </a:ext>
                  </a:extLst>
                </p14:cNvPr>
                <p14:cNvContentPartPr/>
                <p14:nvPr/>
              </p14:nvContentPartPr>
              <p14:xfrm>
                <a:off x="8669506" y="3683550"/>
                <a:ext cx="188640" cy="308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2F538A3-8D04-33EC-3AF1-0B020C147E0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660866" y="3674910"/>
                  <a:ext cx="2062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EE4D1DA-FBD8-2B72-E606-7FFAB31978B1}"/>
                    </a:ext>
                  </a:extLst>
                </p14:cNvPr>
                <p14:cNvContentPartPr/>
                <p14:nvPr/>
              </p14:nvContentPartPr>
              <p14:xfrm>
                <a:off x="8894506" y="3755910"/>
                <a:ext cx="386640" cy="221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EE4D1DA-FBD8-2B72-E606-7FFAB31978B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885506" y="3747270"/>
                  <a:ext cx="4042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1D4964F-69D2-7664-8B3B-E35CEAC0E2C0}"/>
                    </a:ext>
                  </a:extLst>
                </p14:cNvPr>
                <p14:cNvContentPartPr/>
                <p14:nvPr/>
              </p14:nvContentPartPr>
              <p14:xfrm>
                <a:off x="9453946" y="3494550"/>
                <a:ext cx="386280" cy="542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1D4964F-69D2-7664-8B3B-E35CEAC0E2C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45306" y="3485550"/>
                  <a:ext cx="40392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9889D08-FEDF-E4D3-0B73-D4BC8BF33BC7}"/>
                    </a:ext>
                  </a:extLst>
                </p14:cNvPr>
                <p14:cNvContentPartPr/>
                <p14:nvPr/>
              </p14:nvContentPartPr>
              <p14:xfrm>
                <a:off x="9623506" y="3747990"/>
                <a:ext cx="369000" cy="144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9889D08-FEDF-E4D3-0B73-D4BC8BF33BC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614506" y="3738990"/>
                  <a:ext cx="3866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82CF0AD-6B27-2997-983D-BBE9B46FE82B}"/>
                    </a:ext>
                  </a:extLst>
                </p14:cNvPr>
                <p14:cNvContentPartPr/>
                <p14:nvPr/>
              </p14:nvContentPartPr>
              <p14:xfrm>
                <a:off x="9967306" y="3670230"/>
                <a:ext cx="327960" cy="154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82CF0AD-6B27-2997-983D-BBE9B46FE82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958666" y="3661230"/>
                  <a:ext cx="3456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FC8AFFA-AAAA-1EAD-3F51-355B74527CBE}"/>
                    </a:ext>
                  </a:extLst>
                </p14:cNvPr>
                <p14:cNvContentPartPr/>
                <p14:nvPr/>
              </p14:nvContentPartPr>
              <p14:xfrm>
                <a:off x="10505866" y="3292590"/>
                <a:ext cx="370440" cy="474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FC8AFFA-AAAA-1EAD-3F51-355B74527CB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97226" y="3283590"/>
                  <a:ext cx="38808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60FC349-FECD-CBC7-52FE-7A4A5A193D1A}"/>
                    </a:ext>
                  </a:extLst>
                </p14:cNvPr>
                <p14:cNvContentPartPr/>
                <p14:nvPr/>
              </p14:nvContentPartPr>
              <p14:xfrm>
                <a:off x="10724026" y="3534870"/>
                <a:ext cx="301320" cy="116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60FC349-FECD-CBC7-52FE-7A4A5A193D1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715026" y="3526230"/>
                  <a:ext cx="31896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CE180E8-8D0D-599D-240A-C9CC82E8D926}"/>
              </a:ext>
            </a:extLst>
          </p:cNvPr>
          <p:cNvGrpSpPr/>
          <p:nvPr/>
        </p:nvGrpSpPr>
        <p:grpSpPr>
          <a:xfrm>
            <a:off x="5464066" y="4664190"/>
            <a:ext cx="786960" cy="889920"/>
            <a:chOff x="5464066" y="4664190"/>
            <a:chExt cx="786960" cy="88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35F3F2D-3D15-DF50-466B-1FEB3871A289}"/>
                    </a:ext>
                  </a:extLst>
                </p14:cNvPr>
                <p14:cNvContentPartPr/>
                <p14:nvPr/>
              </p14:nvContentPartPr>
              <p14:xfrm>
                <a:off x="5464066" y="4844910"/>
                <a:ext cx="143280" cy="709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35F3F2D-3D15-DF50-466B-1FEB3871A28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55426" y="4836270"/>
                  <a:ext cx="160920" cy="72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A8B4369-E534-537E-3F50-DBEF21BA347A}"/>
                    </a:ext>
                  </a:extLst>
                </p14:cNvPr>
                <p14:cNvContentPartPr/>
                <p14:nvPr/>
              </p14:nvContentPartPr>
              <p14:xfrm>
                <a:off x="5476306" y="4862910"/>
                <a:ext cx="270720" cy="375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A8B4369-E534-537E-3F50-DBEF21BA347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467666" y="4853910"/>
                  <a:ext cx="2883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92AC828-A9AA-094F-30F1-4809E24722B7}"/>
                    </a:ext>
                  </a:extLst>
                </p14:cNvPr>
                <p14:cNvContentPartPr/>
                <p14:nvPr/>
              </p14:nvContentPartPr>
              <p14:xfrm>
                <a:off x="5786626" y="5330910"/>
                <a:ext cx="293760" cy="203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92AC828-A9AA-094F-30F1-4809E24722B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77986" y="5322270"/>
                  <a:ext cx="311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7F5D2F9-C8BC-30EA-2EBF-BC8D00BAA8F2}"/>
                    </a:ext>
                  </a:extLst>
                </p14:cNvPr>
                <p14:cNvContentPartPr/>
                <p14:nvPr/>
              </p14:nvContentPartPr>
              <p14:xfrm>
                <a:off x="5935666" y="4692270"/>
                <a:ext cx="104040" cy="406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7F5D2F9-C8BC-30EA-2EBF-BC8D00BAA8F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927026" y="4683630"/>
                  <a:ext cx="1216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2FAB08B-CBA1-85E9-B146-61BE21F08964}"/>
                    </a:ext>
                  </a:extLst>
                </p14:cNvPr>
                <p14:cNvContentPartPr/>
                <p14:nvPr/>
              </p14:nvContentPartPr>
              <p14:xfrm>
                <a:off x="5923786" y="4664190"/>
                <a:ext cx="327240" cy="407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2FAB08B-CBA1-85E9-B146-61BE21F0896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914786" y="4655550"/>
                  <a:ext cx="344880" cy="42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940C325-94B5-C505-9FD4-E51740DD0C9B}"/>
                  </a:ext>
                </a:extLst>
              </p14:cNvPr>
              <p14:cNvContentPartPr/>
              <p14:nvPr/>
            </p14:nvContentPartPr>
            <p14:xfrm>
              <a:off x="6826306" y="4961550"/>
              <a:ext cx="250920" cy="266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940C325-94B5-C505-9FD4-E51740DD0C9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817306" y="4952550"/>
                <a:ext cx="26856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C4B0C25-135F-6CA2-FDBB-C38FA6634BD7}"/>
                  </a:ext>
                </a:extLst>
              </p14:cNvPr>
              <p14:cNvContentPartPr/>
              <p14:nvPr/>
            </p14:nvContentPartPr>
            <p14:xfrm>
              <a:off x="6838546" y="5181150"/>
              <a:ext cx="419040" cy="114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C4B0C25-135F-6CA2-FDBB-C38FA6634BD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829546" y="5172150"/>
                <a:ext cx="4366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1FD085F-99E3-6F20-8ED2-B53A25F5DE9E}"/>
                  </a:ext>
                </a:extLst>
              </p14:cNvPr>
              <p14:cNvContentPartPr/>
              <p14:nvPr/>
            </p14:nvContentPartPr>
            <p14:xfrm>
              <a:off x="7336786" y="4808910"/>
              <a:ext cx="272520" cy="5097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1FD085F-99E3-6F20-8ED2-B53A25F5DE9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327786" y="4800270"/>
                <a:ext cx="290160" cy="52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9A2A8E8-4926-31F4-B2C0-193364209280}"/>
              </a:ext>
            </a:extLst>
          </p:cNvPr>
          <p:cNvGrpSpPr/>
          <p:nvPr/>
        </p:nvGrpSpPr>
        <p:grpSpPr>
          <a:xfrm>
            <a:off x="7904866" y="4278270"/>
            <a:ext cx="3879720" cy="979200"/>
            <a:chOff x="7904866" y="4278270"/>
            <a:chExt cx="3879720" cy="97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813DBDC-0A82-1ADD-9E32-6375026C00AF}"/>
                    </a:ext>
                  </a:extLst>
                </p14:cNvPr>
                <p14:cNvContentPartPr/>
                <p14:nvPr/>
              </p14:nvContentPartPr>
              <p14:xfrm>
                <a:off x="7904866" y="5152710"/>
                <a:ext cx="2160" cy="1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813DBDC-0A82-1ADD-9E32-6375026C00A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896226" y="5144070"/>
                  <a:ext cx="198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7A62289-D8A7-697D-DE92-39B29DC36FE5}"/>
                    </a:ext>
                  </a:extLst>
                </p14:cNvPr>
                <p14:cNvContentPartPr/>
                <p14:nvPr/>
              </p14:nvContentPartPr>
              <p14:xfrm>
                <a:off x="7918906" y="4642950"/>
                <a:ext cx="390240" cy="610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7A62289-D8A7-697D-DE92-39B29DC36FE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910266" y="4634310"/>
                  <a:ext cx="40788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5060173-D217-EC90-6D5A-E4204E387015}"/>
                    </a:ext>
                  </a:extLst>
                </p14:cNvPr>
                <p14:cNvContentPartPr/>
                <p14:nvPr/>
              </p14:nvContentPartPr>
              <p14:xfrm>
                <a:off x="8290066" y="4696950"/>
                <a:ext cx="463320" cy="5428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5060173-D217-EC90-6D5A-E4204E38701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281426" y="4687950"/>
                  <a:ext cx="48096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05D2FF3-D1B9-45D4-2BF9-39D65563D8BE}"/>
                    </a:ext>
                  </a:extLst>
                </p14:cNvPr>
                <p14:cNvContentPartPr/>
                <p14:nvPr/>
              </p14:nvContentPartPr>
              <p14:xfrm>
                <a:off x="8805586" y="4943550"/>
                <a:ext cx="232560" cy="94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05D2FF3-D1B9-45D4-2BF9-39D65563D8B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796586" y="4934910"/>
                  <a:ext cx="2502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CB6C1E2-6E71-1821-F753-A4BEB21951F8}"/>
                    </a:ext>
                  </a:extLst>
                </p14:cNvPr>
                <p14:cNvContentPartPr/>
                <p14:nvPr/>
              </p14:nvContentPartPr>
              <p14:xfrm>
                <a:off x="9307066" y="4503270"/>
                <a:ext cx="266760" cy="575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CB6C1E2-6E71-1821-F753-A4BEB21951F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298066" y="4494630"/>
                  <a:ext cx="28440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70B7A07-E2D7-30E7-7A05-F3C18C57D95E}"/>
                    </a:ext>
                  </a:extLst>
                </p14:cNvPr>
                <p14:cNvContentPartPr/>
                <p14:nvPr/>
              </p14:nvContentPartPr>
              <p14:xfrm>
                <a:off x="9716026" y="4626390"/>
                <a:ext cx="176040" cy="457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70B7A07-E2D7-30E7-7A05-F3C18C57D95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707386" y="4617390"/>
                  <a:ext cx="19368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A50A455-1106-6B55-19DC-91D94EB71CF0}"/>
                    </a:ext>
                  </a:extLst>
                </p14:cNvPr>
                <p14:cNvContentPartPr/>
                <p14:nvPr/>
              </p14:nvContentPartPr>
              <p14:xfrm>
                <a:off x="10039666" y="4676070"/>
                <a:ext cx="365760" cy="369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A50A455-1106-6B55-19DC-91D94EB71CF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031026" y="4667070"/>
                  <a:ext cx="3834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9B91F38-BE08-227C-76E9-E7E45F9B7C32}"/>
                    </a:ext>
                  </a:extLst>
                </p14:cNvPr>
                <p14:cNvContentPartPr/>
                <p14:nvPr/>
              </p14:nvContentPartPr>
              <p14:xfrm>
                <a:off x="9913666" y="4615590"/>
                <a:ext cx="371880" cy="409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9B91F38-BE08-227C-76E9-E7E45F9B7C3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904666" y="4606950"/>
                  <a:ext cx="3895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C6CF5E0-E8DD-574A-A816-73FB10C7A7E9}"/>
                    </a:ext>
                  </a:extLst>
                </p14:cNvPr>
                <p14:cNvContentPartPr/>
                <p14:nvPr/>
              </p14:nvContentPartPr>
              <p14:xfrm>
                <a:off x="10514866" y="4483110"/>
                <a:ext cx="315720" cy="774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C6CF5E0-E8DD-574A-A816-73FB10C7A7E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505866" y="4474110"/>
                  <a:ext cx="333360" cy="7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D216724-E686-BC88-D30A-FE481C5EE711}"/>
                    </a:ext>
                  </a:extLst>
                </p14:cNvPr>
                <p14:cNvContentPartPr/>
                <p14:nvPr/>
              </p14:nvContentPartPr>
              <p14:xfrm>
                <a:off x="10956226" y="4519110"/>
                <a:ext cx="256320" cy="271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D216724-E686-BC88-D30A-FE481C5EE71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947226" y="4510470"/>
                  <a:ext cx="2739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1A09B96-8352-3176-20F9-AC16975F9BD2}"/>
                    </a:ext>
                  </a:extLst>
                </p14:cNvPr>
                <p14:cNvContentPartPr/>
                <p14:nvPr/>
              </p14:nvContentPartPr>
              <p14:xfrm>
                <a:off x="11392546" y="4849230"/>
                <a:ext cx="360" cy="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1A09B96-8352-3176-20F9-AC16975F9BD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383906" y="48402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6D4C097-0B28-4519-64E9-A6F9381F1DCA}"/>
                    </a:ext>
                  </a:extLst>
                </p14:cNvPr>
                <p14:cNvContentPartPr/>
                <p14:nvPr/>
              </p14:nvContentPartPr>
              <p14:xfrm>
                <a:off x="11372026" y="4555110"/>
                <a:ext cx="292680" cy="231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6D4C097-0B28-4519-64E9-A6F9381F1DC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363026" y="4546470"/>
                  <a:ext cx="3103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848D0BD-B95F-A0E2-EE23-2F6BFA5A4137}"/>
                    </a:ext>
                  </a:extLst>
                </p14:cNvPr>
                <p14:cNvContentPartPr/>
                <p14:nvPr/>
              </p14:nvContentPartPr>
              <p14:xfrm>
                <a:off x="11690986" y="4278270"/>
                <a:ext cx="93600" cy="2998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848D0BD-B95F-A0E2-EE23-2F6BFA5A413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682346" y="4269630"/>
                  <a:ext cx="111240" cy="31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5D0593A-2766-8AA9-8401-0EA6F880A40A}"/>
                  </a:ext>
                </a:extLst>
              </p14:cNvPr>
              <p14:cNvContentPartPr/>
              <p14:nvPr/>
            </p14:nvContentPartPr>
            <p14:xfrm>
              <a:off x="6995506" y="6111390"/>
              <a:ext cx="242280" cy="280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5D0593A-2766-8AA9-8401-0EA6F880A40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986866" y="6102390"/>
                <a:ext cx="25992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31BD2F3-D207-3046-E817-FD30D3FACAB3}"/>
              </a:ext>
            </a:extLst>
          </p:cNvPr>
          <p:cNvGrpSpPr/>
          <p:nvPr/>
        </p:nvGrpSpPr>
        <p:grpSpPr>
          <a:xfrm>
            <a:off x="6887146" y="5753190"/>
            <a:ext cx="797760" cy="151920"/>
            <a:chOff x="6887146" y="5753190"/>
            <a:chExt cx="797760" cy="15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9969102-AC86-EA46-22FF-DBBDB1B4C7DD}"/>
                    </a:ext>
                  </a:extLst>
                </p14:cNvPr>
                <p14:cNvContentPartPr/>
                <p14:nvPr/>
              </p14:nvContentPartPr>
              <p14:xfrm>
                <a:off x="6887146" y="5786310"/>
                <a:ext cx="422640" cy="54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9969102-AC86-EA46-22FF-DBBDB1B4C7D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878146" y="5777310"/>
                  <a:ext cx="440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46742CE-A24E-2176-1361-2B44947AC7FD}"/>
                    </a:ext>
                  </a:extLst>
                </p14:cNvPr>
                <p14:cNvContentPartPr/>
                <p14:nvPr/>
              </p14:nvContentPartPr>
              <p14:xfrm>
                <a:off x="7475386" y="5753190"/>
                <a:ext cx="209520" cy="151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46742CE-A24E-2176-1361-2B44947AC7F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466386" y="5744190"/>
                  <a:ext cx="22716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25A227A-E696-E101-178D-6AD6A1D9EDD1}"/>
              </a:ext>
            </a:extLst>
          </p:cNvPr>
          <p:cNvGrpSpPr/>
          <p:nvPr/>
        </p:nvGrpSpPr>
        <p:grpSpPr>
          <a:xfrm>
            <a:off x="8059666" y="5515590"/>
            <a:ext cx="1996920" cy="623160"/>
            <a:chOff x="8059666" y="5515590"/>
            <a:chExt cx="1996920" cy="62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8005C62-D52E-BC9B-BA63-3B87DF11540E}"/>
                    </a:ext>
                  </a:extLst>
                </p14:cNvPr>
                <p14:cNvContentPartPr/>
                <p14:nvPr/>
              </p14:nvContentPartPr>
              <p14:xfrm>
                <a:off x="8059666" y="5864070"/>
                <a:ext cx="360" cy="21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8005C62-D52E-BC9B-BA63-3B87DF11540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51026" y="5855430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3EBA63E-3561-1F29-167F-99741F251A24}"/>
                    </a:ext>
                  </a:extLst>
                </p14:cNvPr>
                <p14:cNvContentPartPr/>
                <p14:nvPr/>
              </p14:nvContentPartPr>
              <p14:xfrm>
                <a:off x="8263786" y="5640150"/>
                <a:ext cx="372600" cy="4986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3EBA63E-3561-1F29-167F-99741F251A2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254786" y="5631150"/>
                  <a:ext cx="39024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F87DB0F-6249-5F34-C846-EB740E8BEAD7}"/>
                    </a:ext>
                  </a:extLst>
                </p14:cNvPr>
                <p14:cNvContentPartPr/>
                <p14:nvPr/>
              </p14:nvContentPartPr>
              <p14:xfrm>
                <a:off x="8809906" y="5522070"/>
                <a:ext cx="271080" cy="448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F87DB0F-6249-5F34-C846-EB740E8BEAD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800906" y="5513070"/>
                  <a:ext cx="2887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F11925A-E209-1647-052E-DC56B5FA901F}"/>
                    </a:ext>
                  </a:extLst>
                </p14:cNvPr>
                <p14:cNvContentPartPr/>
                <p14:nvPr/>
              </p14:nvContentPartPr>
              <p14:xfrm>
                <a:off x="9296986" y="5527470"/>
                <a:ext cx="305280" cy="4575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F11925A-E209-1647-052E-DC56B5FA901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287986" y="5518830"/>
                  <a:ext cx="32292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4AA5879-1455-EE8B-A388-00B8175531E1}"/>
                    </a:ext>
                  </a:extLst>
                </p14:cNvPr>
                <p14:cNvContentPartPr/>
                <p14:nvPr/>
              </p14:nvContentPartPr>
              <p14:xfrm>
                <a:off x="9833026" y="5515590"/>
                <a:ext cx="223560" cy="430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4AA5879-1455-EE8B-A388-00B8175531E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824386" y="5506950"/>
                  <a:ext cx="24120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A34D427-4D7D-3DB4-E652-716B8FA08F12}"/>
                    </a:ext>
                  </a:extLst>
                </p14:cNvPr>
                <p14:cNvContentPartPr/>
                <p14:nvPr/>
              </p14:nvContentPartPr>
              <p14:xfrm>
                <a:off x="9752746" y="5714310"/>
                <a:ext cx="227520" cy="122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A34D427-4D7D-3DB4-E652-716B8FA08F1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743746" y="5705310"/>
                  <a:ext cx="245160" cy="2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639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2953AF8-4866-B248-E35C-9BCA24E6FD01}"/>
              </a:ext>
            </a:extLst>
          </p:cNvPr>
          <p:cNvGrpSpPr/>
          <p:nvPr/>
        </p:nvGrpSpPr>
        <p:grpSpPr>
          <a:xfrm>
            <a:off x="1030666" y="359670"/>
            <a:ext cx="253800" cy="500760"/>
            <a:chOff x="1030666" y="359670"/>
            <a:chExt cx="253800" cy="50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E9E2D07-7D1D-318B-9488-402FB92253B2}"/>
                    </a:ext>
                  </a:extLst>
                </p14:cNvPr>
                <p14:cNvContentPartPr/>
                <p14:nvPr/>
              </p14:nvContentPartPr>
              <p14:xfrm>
                <a:off x="1100506" y="359670"/>
                <a:ext cx="145080" cy="5007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E9E2D07-7D1D-318B-9488-402FB92253B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91866" y="350670"/>
                  <a:ext cx="16272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1C486F1-18B1-3A7D-593B-671F335E3511}"/>
                    </a:ext>
                  </a:extLst>
                </p14:cNvPr>
                <p14:cNvContentPartPr/>
                <p14:nvPr/>
              </p14:nvContentPartPr>
              <p14:xfrm>
                <a:off x="1030666" y="560190"/>
                <a:ext cx="253800" cy="105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1C486F1-18B1-3A7D-593B-671F335E351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22026" y="551550"/>
                  <a:ext cx="27144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9202ED-35CE-4D35-4FB7-EF62197C10CD}"/>
              </a:ext>
            </a:extLst>
          </p:cNvPr>
          <p:cNvGrpSpPr/>
          <p:nvPr/>
        </p:nvGrpSpPr>
        <p:grpSpPr>
          <a:xfrm>
            <a:off x="1671826" y="289110"/>
            <a:ext cx="1310760" cy="514080"/>
            <a:chOff x="1671826" y="289110"/>
            <a:chExt cx="1310760" cy="51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F4A6741-A5F9-B826-5EF4-8D31F67700D5}"/>
                    </a:ext>
                  </a:extLst>
                </p14:cNvPr>
                <p14:cNvContentPartPr/>
                <p14:nvPr/>
              </p14:nvContentPartPr>
              <p14:xfrm>
                <a:off x="1671826" y="460110"/>
                <a:ext cx="227880" cy="62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F4A6741-A5F9-B826-5EF4-8D31F67700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62826" y="451470"/>
                  <a:ext cx="2455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E138946-0505-422B-D7C0-8FFFC28D9038}"/>
                    </a:ext>
                  </a:extLst>
                </p14:cNvPr>
                <p14:cNvContentPartPr/>
                <p14:nvPr/>
              </p14:nvContentPartPr>
              <p14:xfrm>
                <a:off x="1768306" y="730470"/>
                <a:ext cx="114480" cy="3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E138946-0505-422B-D7C0-8FFFC28D90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59306" y="721830"/>
                  <a:ext cx="1321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A1ACAA3-A7BC-6E8C-FA55-5AD5263E8868}"/>
                    </a:ext>
                  </a:extLst>
                </p14:cNvPr>
                <p14:cNvContentPartPr/>
                <p14:nvPr/>
              </p14:nvContentPartPr>
              <p14:xfrm>
                <a:off x="2044426" y="289110"/>
                <a:ext cx="552600" cy="514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A1ACAA3-A7BC-6E8C-FA55-5AD5263E88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5786" y="280110"/>
                  <a:ext cx="57024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4DEFBA3-C97B-6366-EFD8-85F04382E114}"/>
                    </a:ext>
                  </a:extLst>
                </p14:cNvPr>
                <p14:cNvContentPartPr/>
                <p14:nvPr/>
              </p14:nvContentPartPr>
              <p14:xfrm>
                <a:off x="2710426" y="483510"/>
                <a:ext cx="272160" cy="179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4DEFBA3-C97B-6366-EFD8-85F04382E11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01426" y="474510"/>
                  <a:ext cx="28980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D2C85C-4A95-3E4E-4EC7-ED119402F3BB}"/>
              </a:ext>
            </a:extLst>
          </p:cNvPr>
          <p:cNvGrpSpPr/>
          <p:nvPr/>
        </p:nvGrpSpPr>
        <p:grpSpPr>
          <a:xfrm>
            <a:off x="3231346" y="194790"/>
            <a:ext cx="363240" cy="493920"/>
            <a:chOff x="3231346" y="194790"/>
            <a:chExt cx="363240" cy="49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ABAA3FC-DED8-101C-D3F5-64CE8F94029E}"/>
                    </a:ext>
                  </a:extLst>
                </p14:cNvPr>
                <p14:cNvContentPartPr/>
                <p14:nvPr/>
              </p14:nvContentPartPr>
              <p14:xfrm>
                <a:off x="3231346" y="448230"/>
                <a:ext cx="363240" cy="85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ABAA3FC-DED8-101C-D3F5-64CE8F94029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22346" y="439230"/>
                  <a:ext cx="3808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C28B6EC-0404-9425-4379-58142D6A4E6F}"/>
                    </a:ext>
                  </a:extLst>
                </p14:cNvPr>
                <p14:cNvContentPartPr/>
                <p14:nvPr/>
              </p14:nvContentPartPr>
              <p14:xfrm>
                <a:off x="3336106" y="194790"/>
                <a:ext cx="125280" cy="493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C28B6EC-0404-9425-4379-58142D6A4E6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27466" y="186150"/>
                  <a:ext cx="142920" cy="51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4FDEE78-F40E-8DD7-745F-B57ABB82BA24}"/>
                  </a:ext>
                </a:extLst>
              </p14:cNvPr>
              <p14:cNvContentPartPr/>
              <p14:nvPr/>
            </p14:nvContentPartPr>
            <p14:xfrm>
              <a:off x="4057546" y="287670"/>
              <a:ext cx="4320" cy="16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4FDEE78-F40E-8DD7-745F-B57ABB82BA2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48906" y="278670"/>
                <a:ext cx="219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6141564-2339-C2E3-9791-DD2D838698C5}"/>
                  </a:ext>
                </a:extLst>
              </p14:cNvPr>
              <p14:cNvContentPartPr/>
              <p14:nvPr/>
            </p14:nvContentPartPr>
            <p14:xfrm>
              <a:off x="4073386" y="564510"/>
              <a:ext cx="108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6141564-2339-C2E3-9791-DD2D838698C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64746" y="555870"/>
                <a:ext cx="1872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3CD7A99-A70D-5EB5-8007-352B02DB40C2}"/>
              </a:ext>
            </a:extLst>
          </p:cNvPr>
          <p:cNvGrpSpPr/>
          <p:nvPr/>
        </p:nvGrpSpPr>
        <p:grpSpPr>
          <a:xfrm>
            <a:off x="4412506" y="146550"/>
            <a:ext cx="785160" cy="467280"/>
            <a:chOff x="4412506" y="146550"/>
            <a:chExt cx="785160" cy="46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70370FD-AD86-3325-2C09-A21CD8761E8D}"/>
                    </a:ext>
                  </a:extLst>
                </p14:cNvPr>
                <p14:cNvContentPartPr/>
                <p14:nvPr/>
              </p14:nvContentPartPr>
              <p14:xfrm>
                <a:off x="4412506" y="146550"/>
                <a:ext cx="329760" cy="467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70370FD-AD86-3325-2C09-A21CD8761E8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03506" y="137910"/>
                  <a:ext cx="34740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F49BD67-C927-E1CD-5459-285954173774}"/>
                    </a:ext>
                  </a:extLst>
                </p14:cNvPr>
                <p14:cNvContentPartPr/>
                <p14:nvPr/>
              </p14:nvContentPartPr>
              <p14:xfrm>
                <a:off x="4907866" y="303150"/>
                <a:ext cx="246240" cy="38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F49BD67-C927-E1CD-5459-28595417377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98866" y="294510"/>
                  <a:ext cx="2638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287084-B170-1424-6EEC-4E5509F03E80}"/>
                    </a:ext>
                  </a:extLst>
                </p14:cNvPr>
                <p14:cNvContentPartPr/>
                <p14:nvPr/>
              </p14:nvContentPartPr>
              <p14:xfrm>
                <a:off x="4899946" y="561990"/>
                <a:ext cx="297720" cy="11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287084-B170-1424-6EEC-4E5509F03E8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90946" y="552990"/>
                  <a:ext cx="31536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A90032-3403-E6FF-1B4D-2F6B48E33750}"/>
              </a:ext>
            </a:extLst>
          </p:cNvPr>
          <p:cNvGrpSpPr/>
          <p:nvPr/>
        </p:nvGrpSpPr>
        <p:grpSpPr>
          <a:xfrm>
            <a:off x="5524546" y="98670"/>
            <a:ext cx="246600" cy="389160"/>
            <a:chOff x="5524546" y="98670"/>
            <a:chExt cx="246600" cy="38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38C96B5-AE9F-D2E3-F0BE-A2FF31F9C72B}"/>
                    </a:ext>
                  </a:extLst>
                </p14:cNvPr>
                <p14:cNvContentPartPr/>
                <p14:nvPr/>
              </p14:nvContentPartPr>
              <p14:xfrm>
                <a:off x="5524546" y="98670"/>
                <a:ext cx="55080" cy="389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38C96B5-AE9F-D2E3-F0BE-A2FF31F9C7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15906" y="89670"/>
                  <a:ext cx="727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1D2E1F7-BDA7-D946-A935-3DF98F0918E6}"/>
                    </a:ext>
                  </a:extLst>
                </p14:cNvPr>
                <p14:cNvContentPartPr/>
                <p14:nvPr/>
              </p14:nvContentPartPr>
              <p14:xfrm>
                <a:off x="5770786" y="480270"/>
                <a:ext cx="360" cy="2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1D2E1F7-BDA7-D946-A935-3DF98F0918E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61786" y="471630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FFFB63F-40CA-CCA5-3FEB-CB61FD6ACB84}"/>
                  </a:ext>
                </a:extLst>
              </p14:cNvPr>
              <p14:cNvContentPartPr/>
              <p14:nvPr/>
            </p14:nvContentPartPr>
            <p14:xfrm>
              <a:off x="6040426" y="209550"/>
              <a:ext cx="234720" cy="296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FFFB63F-40CA-CCA5-3FEB-CB61FD6ACB8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31426" y="200550"/>
                <a:ext cx="25236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CC0CFA2-E430-82D2-7341-062614AC7D8A}"/>
                  </a:ext>
                </a:extLst>
              </p14:cNvPr>
              <p14:cNvContentPartPr/>
              <p14:nvPr/>
            </p14:nvContentPartPr>
            <p14:xfrm>
              <a:off x="6518506" y="110550"/>
              <a:ext cx="349920" cy="435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CC0CFA2-E430-82D2-7341-062614AC7D8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509506" y="101910"/>
                <a:ext cx="367560" cy="45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B3937-2D18-555F-3F6C-D20421ABE2C7}"/>
              </a:ext>
            </a:extLst>
          </p:cNvPr>
          <p:cNvGrpSpPr/>
          <p:nvPr/>
        </p:nvGrpSpPr>
        <p:grpSpPr>
          <a:xfrm>
            <a:off x="7205386" y="102630"/>
            <a:ext cx="569160" cy="711360"/>
            <a:chOff x="7205386" y="102630"/>
            <a:chExt cx="569160" cy="71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3F5A52C-2FB9-FA5E-BFCD-D7FA12E1A1CE}"/>
                    </a:ext>
                  </a:extLst>
                </p14:cNvPr>
                <p14:cNvContentPartPr/>
                <p14:nvPr/>
              </p14:nvContentPartPr>
              <p14:xfrm>
                <a:off x="7285666" y="212070"/>
                <a:ext cx="333000" cy="28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3F5A52C-2FB9-FA5E-BFCD-D7FA12E1A1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77026" y="203430"/>
                  <a:ext cx="3506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E34113-5296-2BCD-619C-28DA077CA45C}"/>
                    </a:ext>
                  </a:extLst>
                </p14:cNvPr>
                <p14:cNvContentPartPr/>
                <p14:nvPr/>
              </p14:nvContentPartPr>
              <p14:xfrm>
                <a:off x="7205386" y="452190"/>
                <a:ext cx="311760" cy="68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E34113-5296-2BCD-619C-28DA077CA4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96386" y="443550"/>
                  <a:ext cx="3294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EC606A5-4BE8-BBB5-795F-0F72B9C4C721}"/>
                    </a:ext>
                  </a:extLst>
                </p14:cNvPr>
                <p14:cNvContentPartPr/>
                <p14:nvPr/>
              </p14:nvContentPartPr>
              <p14:xfrm>
                <a:off x="7491586" y="102630"/>
                <a:ext cx="282960" cy="711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EC606A5-4BE8-BBB5-795F-0F72B9C4C7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82946" y="93990"/>
                  <a:ext cx="300600" cy="72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CAC47A8-168D-8EA3-2C70-98F0E8430D3D}"/>
              </a:ext>
            </a:extLst>
          </p:cNvPr>
          <p:cNvGrpSpPr/>
          <p:nvPr/>
        </p:nvGrpSpPr>
        <p:grpSpPr>
          <a:xfrm>
            <a:off x="8341906" y="75990"/>
            <a:ext cx="3921120" cy="1899720"/>
            <a:chOff x="8341906" y="75990"/>
            <a:chExt cx="3921120" cy="189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A30F0A5-86D1-95BC-ECBB-D74E3A8390C1}"/>
                    </a:ext>
                  </a:extLst>
                </p14:cNvPr>
                <p14:cNvContentPartPr/>
                <p14:nvPr/>
              </p14:nvContentPartPr>
              <p14:xfrm>
                <a:off x="8366026" y="371910"/>
                <a:ext cx="100080" cy="632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A30F0A5-86D1-95BC-ECBB-D74E3A8390C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57386" y="362910"/>
                  <a:ext cx="11772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BFE24F3-0ADB-D5F8-6367-BDFF7BD2B45D}"/>
                    </a:ext>
                  </a:extLst>
                </p14:cNvPr>
                <p14:cNvContentPartPr/>
                <p14:nvPr/>
              </p14:nvContentPartPr>
              <p14:xfrm>
                <a:off x="8341906" y="359670"/>
                <a:ext cx="173880" cy="351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BFE24F3-0ADB-D5F8-6367-BDFF7BD2B45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32906" y="350670"/>
                  <a:ext cx="1915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A08A5CF-C46E-588F-22D8-9F9EDDFEBEB6}"/>
                    </a:ext>
                  </a:extLst>
                </p14:cNvPr>
                <p14:cNvContentPartPr/>
                <p14:nvPr/>
              </p14:nvContentPartPr>
              <p14:xfrm>
                <a:off x="8531266" y="821910"/>
                <a:ext cx="304920" cy="223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A08A5CF-C46E-588F-22D8-9F9EDDFEBEB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22626" y="813270"/>
                  <a:ext cx="3225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B471C25-335D-B1FD-17D6-EDA37EE14949}"/>
                    </a:ext>
                  </a:extLst>
                </p14:cNvPr>
                <p14:cNvContentPartPr/>
                <p14:nvPr/>
              </p14:nvContentPartPr>
              <p14:xfrm>
                <a:off x="8603626" y="75990"/>
                <a:ext cx="190080" cy="350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B471C25-335D-B1FD-17D6-EDA37EE1494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94986" y="66990"/>
                  <a:ext cx="2077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CB1014A-47CE-E5E4-A41F-47961057D4E2}"/>
                    </a:ext>
                  </a:extLst>
                </p14:cNvPr>
                <p14:cNvContentPartPr/>
                <p14:nvPr/>
              </p14:nvContentPartPr>
              <p14:xfrm>
                <a:off x="9038866" y="589350"/>
                <a:ext cx="180720" cy="64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CB1014A-47CE-E5E4-A41F-47961057D4E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30226" y="580350"/>
                  <a:ext cx="1983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A7039BF-BE83-A497-20D4-5E9B0E1F356A}"/>
                    </a:ext>
                  </a:extLst>
                </p14:cNvPr>
                <p14:cNvContentPartPr/>
                <p14:nvPr/>
              </p14:nvContentPartPr>
              <p14:xfrm>
                <a:off x="8950666" y="777270"/>
                <a:ext cx="189720" cy="21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A7039BF-BE83-A497-20D4-5E9B0E1F356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41666" y="768630"/>
                  <a:ext cx="2073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3E02580-B031-197C-F833-3D0A42FC6C1A}"/>
                    </a:ext>
                  </a:extLst>
                </p14:cNvPr>
                <p14:cNvContentPartPr/>
                <p14:nvPr/>
              </p14:nvContentPartPr>
              <p14:xfrm>
                <a:off x="9427666" y="138630"/>
                <a:ext cx="252000" cy="226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3E02580-B031-197C-F833-3D0A42FC6C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18666" y="129630"/>
                  <a:ext cx="2696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5CE4A09-A5E3-6F6C-7B9B-993FD121151A}"/>
                    </a:ext>
                  </a:extLst>
                </p14:cNvPr>
                <p14:cNvContentPartPr/>
                <p14:nvPr/>
              </p14:nvContentPartPr>
              <p14:xfrm>
                <a:off x="9632866" y="953310"/>
                <a:ext cx="145800" cy="191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5CE4A09-A5E3-6F6C-7B9B-993FD121151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23866" y="944310"/>
                  <a:ext cx="1634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17670D8-A163-D999-1218-5D1CACED52B5}"/>
                    </a:ext>
                  </a:extLst>
                </p14:cNvPr>
                <p14:cNvContentPartPr/>
                <p14:nvPr/>
              </p14:nvContentPartPr>
              <p14:xfrm>
                <a:off x="9260626" y="1795350"/>
                <a:ext cx="321120" cy="48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17670D8-A163-D999-1218-5D1CACED52B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251986" y="1786710"/>
                  <a:ext cx="3387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2C33218-A073-E9AE-A76A-B6485DDB4741}"/>
                    </a:ext>
                  </a:extLst>
                </p14:cNvPr>
                <p14:cNvContentPartPr/>
                <p14:nvPr/>
              </p14:nvContentPartPr>
              <p14:xfrm>
                <a:off x="9401746" y="1645950"/>
                <a:ext cx="138960" cy="329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2C33218-A073-E9AE-A76A-B6485DDB474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92746" y="1636950"/>
                  <a:ext cx="1566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3BA77D8-E5E6-6D6E-DC0B-2025FF1C7182}"/>
                    </a:ext>
                  </a:extLst>
                </p14:cNvPr>
                <p14:cNvContentPartPr/>
                <p14:nvPr/>
              </p14:nvContentPartPr>
              <p14:xfrm>
                <a:off x="9668506" y="1631910"/>
                <a:ext cx="192600" cy="181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3BA77D8-E5E6-6D6E-DC0B-2025FF1C718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59506" y="1622910"/>
                  <a:ext cx="2102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3CE825E-4880-83AC-2B56-9778C6AEC84C}"/>
                    </a:ext>
                  </a:extLst>
                </p14:cNvPr>
                <p14:cNvContentPartPr/>
                <p14:nvPr/>
              </p14:nvContentPartPr>
              <p14:xfrm>
                <a:off x="10135426" y="1786710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3CE825E-4880-83AC-2B56-9778C6AEC84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26426" y="17780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2267E91-8E91-5AD7-52ED-AE6A0B108444}"/>
                    </a:ext>
                  </a:extLst>
                </p14:cNvPr>
                <p14:cNvContentPartPr/>
                <p14:nvPr/>
              </p14:nvContentPartPr>
              <p14:xfrm>
                <a:off x="9993586" y="335910"/>
                <a:ext cx="2520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2267E91-8E91-5AD7-52ED-AE6A0B10844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984946" y="326910"/>
                  <a:ext cx="42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3EE48D3-C9CC-12F8-50F2-3CB93DFBC217}"/>
                    </a:ext>
                  </a:extLst>
                </p14:cNvPr>
                <p14:cNvContentPartPr/>
                <p14:nvPr/>
              </p14:nvContentPartPr>
              <p14:xfrm>
                <a:off x="10143346" y="106590"/>
                <a:ext cx="65880" cy="308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3EE48D3-C9CC-12F8-50F2-3CB93DFBC21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134346" y="97590"/>
                  <a:ext cx="835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1A00355-220D-4360-2333-AA2B63D3C33E}"/>
                    </a:ext>
                  </a:extLst>
                </p14:cNvPr>
                <p14:cNvContentPartPr/>
                <p14:nvPr/>
              </p14:nvContentPartPr>
              <p14:xfrm>
                <a:off x="10381306" y="162750"/>
                <a:ext cx="254160" cy="216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1A00355-220D-4360-2333-AA2B63D3C33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372306" y="153750"/>
                  <a:ext cx="2718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AA8FE92-5D26-7A59-DF99-591D22E36C52}"/>
                    </a:ext>
                  </a:extLst>
                </p14:cNvPr>
                <p14:cNvContentPartPr/>
                <p14:nvPr/>
              </p14:nvContentPartPr>
              <p14:xfrm>
                <a:off x="10779466" y="82470"/>
                <a:ext cx="222120" cy="430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AA8FE92-5D26-7A59-DF99-591D22E36C5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770466" y="73830"/>
                  <a:ext cx="23976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5A77969-B5E1-C045-FFC7-DA077D39E9BC}"/>
                    </a:ext>
                  </a:extLst>
                </p14:cNvPr>
                <p14:cNvContentPartPr/>
                <p14:nvPr/>
              </p14:nvContentPartPr>
              <p14:xfrm>
                <a:off x="11195266" y="303510"/>
                <a:ext cx="257400" cy="18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5A77969-B5E1-C045-FFC7-DA077D39E9B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186266" y="294870"/>
                  <a:ext cx="275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15D5A19-8ECA-D234-0DED-53BAEBC301A3}"/>
                    </a:ext>
                  </a:extLst>
                </p14:cNvPr>
                <p14:cNvContentPartPr/>
                <p14:nvPr/>
              </p14:nvContentPartPr>
              <p14:xfrm>
                <a:off x="11183026" y="106590"/>
                <a:ext cx="151560" cy="484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15D5A19-8ECA-D234-0DED-53BAEBC301A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174026" y="97590"/>
                  <a:ext cx="16920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390DFE2-C632-39F4-DF64-8D714B148803}"/>
                    </a:ext>
                  </a:extLst>
                </p14:cNvPr>
                <p14:cNvContentPartPr/>
                <p14:nvPr/>
              </p14:nvContentPartPr>
              <p14:xfrm>
                <a:off x="9970186" y="113547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390DFE2-C632-39F4-DF64-8D714B14880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61186" y="1126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41FD93-18B2-AEA0-D2DA-ABD531A48454}"/>
                    </a:ext>
                  </a:extLst>
                </p14:cNvPr>
                <p14:cNvContentPartPr/>
                <p14:nvPr/>
              </p14:nvContentPartPr>
              <p14:xfrm>
                <a:off x="10183666" y="857910"/>
                <a:ext cx="191160" cy="270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41FD93-18B2-AEA0-D2DA-ABD531A4845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74666" y="849270"/>
                  <a:ext cx="2088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571E778-7DA6-D9E9-302C-DEDC0B348270}"/>
                    </a:ext>
                  </a:extLst>
                </p14:cNvPr>
                <p14:cNvContentPartPr/>
                <p14:nvPr/>
              </p14:nvContentPartPr>
              <p14:xfrm>
                <a:off x="10548346" y="838470"/>
                <a:ext cx="207720" cy="380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571E778-7DA6-D9E9-302C-DEDC0B34827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39346" y="829830"/>
                  <a:ext cx="22536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7854820-6A37-A52B-7416-8039E0C368BB}"/>
                    </a:ext>
                  </a:extLst>
                </p14:cNvPr>
                <p14:cNvContentPartPr/>
                <p14:nvPr/>
              </p14:nvContentPartPr>
              <p14:xfrm>
                <a:off x="10866946" y="725430"/>
                <a:ext cx="151560" cy="392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7854820-6A37-A52B-7416-8039E0C368B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858306" y="716790"/>
                  <a:ext cx="1692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C1BCE09-A2EA-7AAE-3B60-26DC9CDC50B1}"/>
                    </a:ext>
                  </a:extLst>
                </p14:cNvPr>
                <p14:cNvContentPartPr/>
                <p14:nvPr/>
              </p14:nvContentPartPr>
              <p14:xfrm>
                <a:off x="11158906" y="729750"/>
                <a:ext cx="8640" cy="284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C1BCE09-A2EA-7AAE-3B60-26DC9CDC50B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149906" y="720750"/>
                  <a:ext cx="262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7A77C3E-5A5B-1B82-2555-514354618BDC}"/>
                    </a:ext>
                  </a:extLst>
                </p14:cNvPr>
                <p14:cNvContentPartPr/>
                <p14:nvPr/>
              </p14:nvContentPartPr>
              <p14:xfrm>
                <a:off x="11356546" y="970590"/>
                <a:ext cx="36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7A77C3E-5A5B-1B82-2555-514354618BD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47906" y="9619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8664015-D671-5C2D-C55D-EDF29BA327E7}"/>
                    </a:ext>
                  </a:extLst>
                </p14:cNvPr>
                <p14:cNvContentPartPr/>
                <p14:nvPr/>
              </p14:nvContentPartPr>
              <p14:xfrm>
                <a:off x="11469226" y="774390"/>
                <a:ext cx="182880" cy="183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8664015-D671-5C2D-C55D-EDF29BA327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460586" y="765390"/>
                  <a:ext cx="2005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D146B7D-A3C5-3959-8855-D7DD11EA55B2}"/>
                    </a:ext>
                  </a:extLst>
                </p14:cNvPr>
                <p14:cNvContentPartPr/>
                <p14:nvPr/>
              </p14:nvContentPartPr>
              <p14:xfrm>
                <a:off x="11755786" y="753510"/>
                <a:ext cx="162720" cy="182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D146B7D-A3C5-3959-8855-D7DD11EA55B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746786" y="744870"/>
                  <a:ext cx="180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A05A98B-153C-E255-D6F1-69AFFBAFAD45}"/>
                    </a:ext>
                  </a:extLst>
                </p14:cNvPr>
                <p14:cNvContentPartPr/>
                <p14:nvPr/>
              </p14:nvContentPartPr>
              <p14:xfrm>
                <a:off x="11815906" y="536430"/>
                <a:ext cx="212760" cy="692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A05A98B-153C-E255-D6F1-69AFFBAFAD4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807266" y="527790"/>
                  <a:ext cx="230400" cy="7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CC75CA2-A3CA-A900-167E-722901EBA0E9}"/>
                    </a:ext>
                  </a:extLst>
                </p14:cNvPr>
                <p14:cNvContentPartPr/>
                <p14:nvPr/>
              </p14:nvContentPartPr>
              <p14:xfrm>
                <a:off x="11953066" y="347790"/>
                <a:ext cx="122760" cy="134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CC75CA2-A3CA-A900-167E-722901EBA0E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944426" y="338790"/>
                  <a:ext cx="140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846CE2F-3A94-8587-FEE5-5539E71736AB}"/>
                    </a:ext>
                  </a:extLst>
                </p14:cNvPr>
                <p14:cNvContentPartPr/>
                <p14:nvPr/>
              </p14:nvContentPartPr>
              <p14:xfrm>
                <a:off x="11946946" y="318990"/>
                <a:ext cx="247320" cy="189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846CE2F-3A94-8587-FEE5-5539E71736A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937946" y="310350"/>
                  <a:ext cx="264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020CBA8-D056-7F3C-7BA3-4302DF8F5736}"/>
                    </a:ext>
                  </a:extLst>
                </p14:cNvPr>
                <p14:cNvContentPartPr/>
                <p14:nvPr/>
              </p14:nvContentPartPr>
              <p14:xfrm>
                <a:off x="10337026" y="1477110"/>
                <a:ext cx="37080" cy="384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020CBA8-D056-7F3C-7BA3-4302DF8F573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328026" y="1468110"/>
                  <a:ext cx="547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64C7606-3A72-C6DA-88E6-3680A6D673F5}"/>
                    </a:ext>
                  </a:extLst>
                </p14:cNvPr>
                <p14:cNvContentPartPr/>
                <p14:nvPr/>
              </p14:nvContentPartPr>
              <p14:xfrm>
                <a:off x="10699186" y="1456230"/>
                <a:ext cx="218520" cy="413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64C7606-3A72-C6DA-88E6-3680A6D673F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690186" y="1447590"/>
                  <a:ext cx="2361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FE5230F-A013-C260-5974-FF9F59A24D46}"/>
                    </a:ext>
                  </a:extLst>
                </p14:cNvPr>
                <p14:cNvContentPartPr/>
                <p14:nvPr/>
              </p14:nvContentPartPr>
              <p14:xfrm>
                <a:off x="10526026" y="1536150"/>
                <a:ext cx="277200" cy="245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FE5230F-A013-C260-5974-FF9F59A24D4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517386" y="1527510"/>
                  <a:ext cx="2948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21636D9-AE42-6CEC-AE04-184722384F5E}"/>
                    </a:ext>
                  </a:extLst>
                </p14:cNvPr>
                <p14:cNvContentPartPr/>
                <p14:nvPr/>
              </p14:nvContentPartPr>
              <p14:xfrm>
                <a:off x="10976386" y="1362990"/>
                <a:ext cx="239040" cy="392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21636D9-AE42-6CEC-AE04-184722384F5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967746" y="1354350"/>
                  <a:ext cx="25668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1EE7DA1-6232-81CD-9DE9-42EE5897CF8B}"/>
                    </a:ext>
                  </a:extLst>
                </p14:cNvPr>
                <p14:cNvContentPartPr/>
                <p14:nvPr/>
              </p14:nvContentPartPr>
              <p14:xfrm>
                <a:off x="11243866" y="1352550"/>
                <a:ext cx="23400" cy="222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1EE7DA1-6232-81CD-9DE9-42EE5897CF8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234866" y="1343550"/>
                  <a:ext cx="410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0C55F7B-EF31-58A2-DB1F-08AE4B748EAB}"/>
                    </a:ext>
                  </a:extLst>
                </p14:cNvPr>
                <p14:cNvContentPartPr/>
                <p14:nvPr/>
              </p14:nvContentPartPr>
              <p14:xfrm>
                <a:off x="11401186" y="1613550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0C55F7B-EF31-58A2-DB1F-08AE4B748EA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92186" y="16049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93E4E48-4452-6AAC-D85F-97F2C048EEF9}"/>
                    </a:ext>
                  </a:extLst>
                </p14:cNvPr>
                <p14:cNvContentPartPr/>
                <p14:nvPr/>
              </p14:nvContentPartPr>
              <p14:xfrm>
                <a:off x="11767666" y="1392870"/>
                <a:ext cx="184320" cy="208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93E4E48-4452-6AAC-D85F-97F2C048EEF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758666" y="1383870"/>
                  <a:ext cx="2019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CB7EF7B-A90A-CF76-A9E0-4A8E421D5F9B}"/>
                    </a:ext>
                  </a:extLst>
                </p14:cNvPr>
                <p14:cNvContentPartPr/>
                <p14:nvPr/>
              </p14:nvContentPartPr>
              <p14:xfrm>
                <a:off x="11496946" y="1393230"/>
                <a:ext cx="187560" cy="153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CB7EF7B-A90A-CF76-A9E0-4A8E421D5F9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488306" y="1384590"/>
                  <a:ext cx="2052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C08F774-5620-31F9-50C0-52263D706563}"/>
                    </a:ext>
                  </a:extLst>
                </p14:cNvPr>
                <p14:cNvContentPartPr/>
                <p14:nvPr/>
              </p14:nvContentPartPr>
              <p14:xfrm>
                <a:off x="11824186" y="1312230"/>
                <a:ext cx="183240" cy="537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C08F774-5620-31F9-50C0-52263D70656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815186" y="1303590"/>
                  <a:ext cx="20088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DCD41E2-C1B5-4EE9-625C-21E4E10408FE}"/>
                    </a:ext>
                  </a:extLst>
                </p14:cNvPr>
                <p14:cNvContentPartPr/>
                <p14:nvPr/>
              </p14:nvContentPartPr>
              <p14:xfrm>
                <a:off x="11994826" y="1227990"/>
                <a:ext cx="268200" cy="151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DCD41E2-C1B5-4EE9-625C-21E4E10408F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986186" y="1219350"/>
                  <a:ext cx="285840" cy="16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50CE469-2B67-EF89-4B67-7BCAED2C2500}"/>
                  </a:ext>
                </a:extLst>
              </p14:cNvPr>
              <p14:cNvContentPartPr/>
              <p14:nvPr/>
            </p14:nvContentPartPr>
            <p14:xfrm>
              <a:off x="8583826" y="2446590"/>
              <a:ext cx="201240" cy="356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50CE469-2B67-EF89-4B67-7BCAED2C250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574826" y="2437950"/>
                <a:ext cx="2188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59F96A0-A954-2CED-8B3F-E28F1E626725}"/>
                  </a:ext>
                </a:extLst>
              </p14:cNvPr>
              <p14:cNvContentPartPr/>
              <p14:nvPr/>
            </p14:nvContentPartPr>
            <p14:xfrm>
              <a:off x="8684266" y="2803350"/>
              <a:ext cx="100800" cy="151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59F96A0-A954-2CED-8B3F-E28F1E62672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675626" y="2794710"/>
                <a:ext cx="1184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2DF8F17-3A52-504C-6B23-8D9F39ECBE4A}"/>
                  </a:ext>
                </a:extLst>
              </p14:cNvPr>
              <p14:cNvContentPartPr/>
              <p14:nvPr/>
            </p14:nvContentPartPr>
            <p14:xfrm>
              <a:off x="9103666" y="2349390"/>
              <a:ext cx="214920" cy="2570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2DF8F17-3A52-504C-6B23-8D9F39ECBE4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094666" y="2340390"/>
                <a:ext cx="232560" cy="27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3336B0E4-3219-3CF6-F10F-29B42966E96E}"/>
              </a:ext>
            </a:extLst>
          </p:cNvPr>
          <p:cNvGrpSpPr/>
          <p:nvPr/>
        </p:nvGrpSpPr>
        <p:grpSpPr>
          <a:xfrm>
            <a:off x="9639706" y="2188110"/>
            <a:ext cx="520920" cy="488160"/>
            <a:chOff x="9639706" y="2188110"/>
            <a:chExt cx="520920" cy="4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11F0C66-9D92-64E0-D629-4EDE5B0A9CA7}"/>
                    </a:ext>
                  </a:extLst>
                </p14:cNvPr>
                <p14:cNvContentPartPr/>
                <p14:nvPr/>
              </p14:nvContentPartPr>
              <p14:xfrm>
                <a:off x="9639706" y="2550270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11F0C66-9D92-64E0-D629-4EDE5B0A9CA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31066" y="2541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A916E01-4EB6-5594-572E-4A16FFC964D3}"/>
                    </a:ext>
                  </a:extLst>
                </p14:cNvPr>
                <p14:cNvContentPartPr/>
                <p14:nvPr/>
              </p14:nvContentPartPr>
              <p14:xfrm>
                <a:off x="9653026" y="2252550"/>
                <a:ext cx="341640" cy="423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A916E01-4EB6-5594-572E-4A16FFC964D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644386" y="2243910"/>
                  <a:ext cx="35928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C514651-52FA-0B37-718C-CEF9DF91D537}"/>
                    </a:ext>
                  </a:extLst>
                </p14:cNvPr>
                <p14:cNvContentPartPr/>
                <p14:nvPr/>
              </p14:nvContentPartPr>
              <p14:xfrm>
                <a:off x="10127506" y="2188110"/>
                <a:ext cx="33120" cy="483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C514651-52FA-0B37-718C-CEF9DF91D53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118506" y="2179470"/>
                  <a:ext cx="50760" cy="50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8D55248-4D4F-4B51-F38A-ABA0D3CEB510}"/>
              </a:ext>
            </a:extLst>
          </p:cNvPr>
          <p:cNvGrpSpPr/>
          <p:nvPr/>
        </p:nvGrpSpPr>
        <p:grpSpPr>
          <a:xfrm>
            <a:off x="2413426" y="2160030"/>
            <a:ext cx="1712520" cy="1520640"/>
            <a:chOff x="2413426" y="2160030"/>
            <a:chExt cx="1712520" cy="152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1BBA368-7F8B-2238-472A-1FAA99821593}"/>
                    </a:ext>
                  </a:extLst>
                </p14:cNvPr>
                <p14:cNvContentPartPr/>
                <p14:nvPr/>
              </p14:nvContentPartPr>
              <p14:xfrm>
                <a:off x="2466706" y="2670510"/>
                <a:ext cx="62640" cy="584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1BBA368-7F8B-2238-472A-1FAA9982159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457706" y="2661870"/>
                  <a:ext cx="802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60EBC17-301A-F874-3C36-F93DA42DECB8}"/>
                    </a:ext>
                  </a:extLst>
                </p14:cNvPr>
                <p14:cNvContentPartPr/>
                <p14:nvPr/>
              </p14:nvContentPartPr>
              <p14:xfrm>
                <a:off x="2424946" y="2552430"/>
                <a:ext cx="180000" cy="363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60EBC17-301A-F874-3C36-F93DA42DECB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416306" y="2543790"/>
                  <a:ext cx="1976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7DED8CA-B324-A4C4-EB08-8636A88676BC}"/>
                    </a:ext>
                  </a:extLst>
                </p14:cNvPr>
                <p14:cNvContentPartPr/>
                <p14:nvPr/>
              </p14:nvContentPartPr>
              <p14:xfrm>
                <a:off x="2824186" y="2984070"/>
                <a:ext cx="333720" cy="227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7DED8CA-B324-A4C4-EB08-8636A88676B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815186" y="2975430"/>
                  <a:ext cx="3513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861439D-C0D6-C0FC-ACFB-AF692FB6A1E7}"/>
                    </a:ext>
                  </a:extLst>
                </p14:cNvPr>
                <p14:cNvContentPartPr/>
                <p14:nvPr/>
              </p14:nvContentPartPr>
              <p14:xfrm>
                <a:off x="2836426" y="2172270"/>
                <a:ext cx="116280" cy="318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861439D-C0D6-C0FC-ACFB-AF692FB6A1E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827426" y="2163630"/>
                  <a:ext cx="1339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0E5A850-75B5-CB4B-589F-E34A4DA162AD}"/>
                    </a:ext>
                  </a:extLst>
                </p14:cNvPr>
                <p14:cNvContentPartPr/>
                <p14:nvPr/>
              </p14:nvContentPartPr>
              <p14:xfrm>
                <a:off x="2754706" y="2160030"/>
                <a:ext cx="277560" cy="407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0E5A850-75B5-CB4B-589F-E34A4DA162A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746066" y="2151390"/>
                  <a:ext cx="2952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87EC264-A39F-8C17-3CA0-3D640D05F5A8}"/>
                    </a:ext>
                  </a:extLst>
                </p14:cNvPr>
                <p14:cNvContentPartPr/>
                <p14:nvPr/>
              </p14:nvContentPartPr>
              <p14:xfrm>
                <a:off x="3775666" y="2546670"/>
                <a:ext cx="242280" cy="68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87EC264-A39F-8C17-3CA0-3D640D05F5A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766666" y="2537670"/>
                  <a:ext cx="2599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8DF4374-6ECE-20D5-6D4A-AA4889142A2D}"/>
                    </a:ext>
                  </a:extLst>
                </p14:cNvPr>
                <p14:cNvContentPartPr/>
                <p14:nvPr/>
              </p14:nvContentPartPr>
              <p14:xfrm>
                <a:off x="3815626" y="2819190"/>
                <a:ext cx="310320" cy="28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8DF4374-6ECE-20D5-6D4A-AA4889142A2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806986" y="2810550"/>
                  <a:ext cx="3279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FCDE88B-0AF3-6D20-BF4D-C1FB75F4796C}"/>
                    </a:ext>
                  </a:extLst>
                </p14:cNvPr>
                <p14:cNvContentPartPr/>
                <p14:nvPr/>
              </p14:nvContentPartPr>
              <p14:xfrm>
                <a:off x="2413426" y="3462150"/>
                <a:ext cx="253080" cy="218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FCDE88B-0AF3-6D20-BF4D-C1FB75F4796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404426" y="3453510"/>
                  <a:ext cx="2707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DEFDB51-5329-BFE0-4E2A-95C3FC58B4DA}"/>
                    </a:ext>
                  </a:extLst>
                </p14:cNvPr>
                <p14:cNvContentPartPr/>
                <p14:nvPr/>
              </p14:nvContentPartPr>
              <p14:xfrm>
                <a:off x="2841106" y="3457110"/>
                <a:ext cx="162360" cy="167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DEFDB51-5329-BFE0-4E2A-95C3FC58B4D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832466" y="3448470"/>
                  <a:ext cx="180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CC5D198-4BC5-9678-B245-BA767D5B9F51}"/>
                    </a:ext>
                  </a:extLst>
                </p14:cNvPr>
                <p14:cNvContentPartPr/>
                <p14:nvPr/>
              </p14:nvContentPartPr>
              <p14:xfrm>
                <a:off x="3134506" y="3492390"/>
                <a:ext cx="207720" cy="102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CC5D198-4BC5-9678-B245-BA767D5B9F5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125506" y="3483750"/>
                  <a:ext cx="225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B0DDFAC-0946-213B-AA35-512230342F0D}"/>
                    </a:ext>
                  </a:extLst>
                </p14:cNvPr>
                <p14:cNvContentPartPr/>
                <p14:nvPr/>
              </p14:nvContentPartPr>
              <p14:xfrm>
                <a:off x="3400546" y="3213390"/>
                <a:ext cx="189720" cy="425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B0DDFAC-0946-213B-AA35-512230342F0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391906" y="3204390"/>
                  <a:ext cx="207360" cy="44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32DEB6A-A214-49AA-33A6-3846257C28D2}"/>
              </a:ext>
            </a:extLst>
          </p:cNvPr>
          <p:cNvGrpSpPr/>
          <p:nvPr/>
        </p:nvGrpSpPr>
        <p:grpSpPr>
          <a:xfrm>
            <a:off x="1049746" y="3261630"/>
            <a:ext cx="1090440" cy="661320"/>
            <a:chOff x="1049746" y="3261630"/>
            <a:chExt cx="1090440" cy="66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75A8378-E4BD-70D9-EB57-031BA79C3C64}"/>
                    </a:ext>
                  </a:extLst>
                </p14:cNvPr>
                <p14:cNvContentPartPr/>
                <p14:nvPr/>
              </p14:nvContentPartPr>
              <p14:xfrm>
                <a:off x="1905106" y="3465030"/>
                <a:ext cx="145800" cy="21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75A8378-E4BD-70D9-EB57-031BA79C3C6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896466" y="3456030"/>
                  <a:ext cx="163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6E1098E-F82A-0686-DD83-818669CD3C06}"/>
                    </a:ext>
                  </a:extLst>
                </p14:cNvPr>
                <p14:cNvContentPartPr/>
                <p14:nvPr/>
              </p14:nvContentPartPr>
              <p14:xfrm>
                <a:off x="1982146" y="3633150"/>
                <a:ext cx="158040" cy="30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6E1098E-F82A-0686-DD83-818669CD3C0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973146" y="3624510"/>
                  <a:ext cx="1756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AF70282-05F5-C996-7922-C7E33387AE8A}"/>
                    </a:ext>
                  </a:extLst>
                </p14:cNvPr>
                <p14:cNvContentPartPr/>
                <p14:nvPr/>
              </p14:nvContentPartPr>
              <p14:xfrm>
                <a:off x="1049746" y="3261630"/>
                <a:ext cx="295560" cy="661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AF70282-05F5-C996-7922-C7E33387AE8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41106" y="3252630"/>
                  <a:ext cx="31320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883F86B-63CB-757C-742C-4008E8AA03C7}"/>
                    </a:ext>
                  </a:extLst>
                </p14:cNvPr>
                <p14:cNvContentPartPr/>
                <p14:nvPr/>
              </p14:nvContentPartPr>
              <p14:xfrm>
                <a:off x="1490386" y="3297630"/>
                <a:ext cx="93240" cy="427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883F86B-63CB-757C-742C-4008E8AA03C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481386" y="3288630"/>
                  <a:ext cx="11088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9D48953-B2B2-438B-DD46-D9286D1FB973}"/>
                    </a:ext>
                  </a:extLst>
                </p14:cNvPr>
                <p14:cNvContentPartPr/>
                <p14:nvPr/>
              </p14:nvContentPartPr>
              <p14:xfrm>
                <a:off x="1498306" y="3630630"/>
                <a:ext cx="45720" cy="2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9D48953-B2B2-438B-DD46-D9286D1FB97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489306" y="3621990"/>
                  <a:ext cx="633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5F80695-A05E-E598-FDAC-74DD09801BA0}"/>
                    </a:ext>
                  </a:extLst>
                </p14:cNvPr>
                <p14:cNvContentPartPr/>
                <p14:nvPr/>
              </p14:nvContentPartPr>
              <p14:xfrm>
                <a:off x="1329106" y="3483030"/>
                <a:ext cx="150480" cy="11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5F80695-A05E-E598-FDAC-74DD09801BA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320466" y="3474030"/>
                  <a:ext cx="1681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BA6ED31-3D32-BA24-B7D7-48B8E0C018FE}"/>
                    </a:ext>
                  </a:extLst>
                </p14:cNvPr>
                <p14:cNvContentPartPr/>
                <p14:nvPr/>
              </p14:nvContentPartPr>
              <p14:xfrm>
                <a:off x="1559146" y="3463590"/>
                <a:ext cx="137880" cy="23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BA6ED31-3D32-BA24-B7D7-48B8E0C018F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550146" y="3454950"/>
                  <a:ext cx="15552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0D289A7-E955-EF9B-C29B-A89CDE38B552}"/>
                  </a:ext>
                </a:extLst>
              </p14:cNvPr>
              <p14:cNvContentPartPr/>
              <p14:nvPr/>
            </p14:nvContentPartPr>
            <p14:xfrm>
              <a:off x="4457866" y="2421750"/>
              <a:ext cx="191880" cy="3438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0D289A7-E955-EF9B-C29B-A89CDE38B552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4448866" y="2412750"/>
                <a:ext cx="209520" cy="36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8769E6D-F0FE-C076-A39A-E5442BB015C9}"/>
              </a:ext>
            </a:extLst>
          </p:cNvPr>
          <p:cNvGrpSpPr/>
          <p:nvPr/>
        </p:nvGrpSpPr>
        <p:grpSpPr>
          <a:xfrm>
            <a:off x="5045026" y="2238870"/>
            <a:ext cx="907200" cy="513360"/>
            <a:chOff x="5045026" y="2238870"/>
            <a:chExt cx="907200" cy="51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0FEF2CE-BB08-FFE2-9138-3C590B29CD28}"/>
                    </a:ext>
                  </a:extLst>
                </p14:cNvPr>
                <p14:cNvContentPartPr/>
                <p14:nvPr/>
              </p14:nvContentPartPr>
              <p14:xfrm>
                <a:off x="5045026" y="2730990"/>
                <a:ext cx="7920" cy="2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0FEF2CE-BB08-FFE2-9138-3C590B29CD2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036386" y="2721990"/>
                  <a:ext cx="25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590D71F-5D15-EDC7-125B-6DBBB187A3E6}"/>
                    </a:ext>
                  </a:extLst>
                </p14:cNvPr>
                <p14:cNvContentPartPr/>
                <p14:nvPr/>
              </p14:nvContentPartPr>
              <p14:xfrm>
                <a:off x="5065906" y="2268750"/>
                <a:ext cx="431280" cy="355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590D71F-5D15-EDC7-125B-6DBBB187A3E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056906" y="2259750"/>
                  <a:ext cx="4489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4C661F7-7E40-D83E-D9D2-207E2EBF9502}"/>
                    </a:ext>
                  </a:extLst>
                </p14:cNvPr>
                <p14:cNvContentPartPr/>
                <p14:nvPr/>
              </p14:nvContentPartPr>
              <p14:xfrm>
                <a:off x="5186146" y="2316990"/>
                <a:ext cx="157680" cy="4240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4C661F7-7E40-D83E-D9D2-207E2EBF950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177506" y="2307990"/>
                  <a:ext cx="17532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5C361D6-4051-0700-969B-8767721F4ADF}"/>
                    </a:ext>
                  </a:extLst>
                </p14:cNvPr>
                <p14:cNvContentPartPr/>
                <p14:nvPr/>
              </p14:nvContentPartPr>
              <p14:xfrm>
                <a:off x="5559826" y="2238870"/>
                <a:ext cx="392400" cy="513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5C361D6-4051-0700-969B-8767721F4AD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551186" y="2229870"/>
                  <a:ext cx="410040" cy="53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9795868-F7D5-006C-F2FF-23224BD89304}"/>
              </a:ext>
            </a:extLst>
          </p:cNvPr>
          <p:cNvGrpSpPr/>
          <p:nvPr/>
        </p:nvGrpSpPr>
        <p:grpSpPr>
          <a:xfrm>
            <a:off x="4464706" y="3416790"/>
            <a:ext cx="699480" cy="628560"/>
            <a:chOff x="4464706" y="3416790"/>
            <a:chExt cx="699480" cy="62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1DB98B8-9794-366E-BEC0-D3986A55615C}"/>
                    </a:ext>
                  </a:extLst>
                </p14:cNvPr>
                <p14:cNvContentPartPr/>
                <p14:nvPr/>
              </p14:nvContentPartPr>
              <p14:xfrm>
                <a:off x="4464706" y="3565110"/>
                <a:ext cx="475920" cy="666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1DB98B8-9794-366E-BEC0-D3986A55615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456066" y="3556470"/>
                  <a:ext cx="4935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F724CAB-6727-5B21-1E46-C0CA42E28135}"/>
                    </a:ext>
                  </a:extLst>
                </p14:cNvPr>
                <p14:cNvContentPartPr/>
                <p14:nvPr/>
              </p14:nvContentPartPr>
              <p14:xfrm>
                <a:off x="4500706" y="3755910"/>
                <a:ext cx="489240" cy="72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F724CAB-6727-5B21-1E46-C0CA42E2813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492066" y="3746910"/>
                  <a:ext cx="5068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AE9D3D2-564C-B064-E1B6-BA2E7A0097FF}"/>
                    </a:ext>
                  </a:extLst>
                </p14:cNvPr>
                <p14:cNvContentPartPr/>
                <p14:nvPr/>
              </p14:nvContentPartPr>
              <p14:xfrm>
                <a:off x="4770706" y="3416790"/>
                <a:ext cx="393480" cy="628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AE9D3D2-564C-B064-E1B6-BA2E7A0097F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762066" y="3407790"/>
                  <a:ext cx="411120" cy="64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401AC78-65E1-6D3B-D039-E7211A6F2A25}"/>
              </a:ext>
            </a:extLst>
          </p:cNvPr>
          <p:cNvGrpSpPr/>
          <p:nvPr/>
        </p:nvGrpSpPr>
        <p:grpSpPr>
          <a:xfrm>
            <a:off x="9248746" y="2883630"/>
            <a:ext cx="1248120" cy="651240"/>
            <a:chOff x="9248746" y="2883630"/>
            <a:chExt cx="1248120" cy="65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65AC9C1-9C08-224A-E05B-6CCF50C0B39B}"/>
                    </a:ext>
                  </a:extLst>
                </p14:cNvPr>
                <p14:cNvContentPartPr/>
                <p14:nvPr/>
              </p14:nvContentPartPr>
              <p14:xfrm>
                <a:off x="9248746" y="3265230"/>
                <a:ext cx="194400" cy="41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65AC9C1-9C08-224A-E05B-6CCF50C0B39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239746" y="3256590"/>
                  <a:ext cx="2120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407CC2A-E27C-F6C5-0590-DDE4A63ECB7B}"/>
                    </a:ext>
                  </a:extLst>
                </p14:cNvPr>
                <p14:cNvContentPartPr/>
                <p14:nvPr/>
              </p14:nvContentPartPr>
              <p14:xfrm>
                <a:off x="9256666" y="3185310"/>
                <a:ext cx="173160" cy="3495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407CC2A-E27C-F6C5-0590-DDE4A63ECB7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247666" y="3176310"/>
                  <a:ext cx="1908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C29D619-1158-EF71-78CF-C0D23A6508A3}"/>
                    </a:ext>
                  </a:extLst>
                </p14:cNvPr>
                <p14:cNvContentPartPr/>
                <p14:nvPr/>
              </p14:nvContentPartPr>
              <p14:xfrm>
                <a:off x="9588586" y="3216990"/>
                <a:ext cx="378000" cy="1339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C29D619-1158-EF71-78CF-C0D23A6508A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579586" y="3208350"/>
                  <a:ext cx="395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10C78D0-7710-1E2B-E223-69DAFF9457BC}"/>
                    </a:ext>
                  </a:extLst>
                </p14:cNvPr>
                <p14:cNvContentPartPr/>
                <p14:nvPr/>
              </p14:nvContentPartPr>
              <p14:xfrm>
                <a:off x="10070626" y="3080550"/>
                <a:ext cx="71280" cy="228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10C78D0-7710-1E2B-E223-69DAFF9457B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061986" y="3071550"/>
                  <a:ext cx="889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8ABFE13-3532-78D0-878D-BA6F15AA61A8}"/>
                    </a:ext>
                  </a:extLst>
                </p14:cNvPr>
                <p14:cNvContentPartPr/>
                <p14:nvPr/>
              </p14:nvContentPartPr>
              <p14:xfrm>
                <a:off x="10078546" y="2883630"/>
                <a:ext cx="418320" cy="4647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8ABFE13-3532-78D0-878D-BA6F15AA61A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069906" y="2874630"/>
                  <a:ext cx="435960" cy="48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68D8A91-6993-B0A5-A223-CE7A8C99FA5B}"/>
              </a:ext>
            </a:extLst>
          </p:cNvPr>
          <p:cNvGrpSpPr/>
          <p:nvPr/>
        </p:nvGrpSpPr>
        <p:grpSpPr>
          <a:xfrm>
            <a:off x="10780186" y="2827470"/>
            <a:ext cx="457560" cy="409320"/>
            <a:chOff x="10780186" y="2827470"/>
            <a:chExt cx="457560" cy="40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50294B0-4B93-D486-881D-D51A0D62FD41}"/>
                    </a:ext>
                  </a:extLst>
                </p14:cNvPr>
                <p14:cNvContentPartPr/>
                <p14:nvPr/>
              </p14:nvContentPartPr>
              <p14:xfrm>
                <a:off x="10780186" y="3032310"/>
                <a:ext cx="232560" cy="6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50294B0-4B93-D486-881D-D51A0D62FD4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771186" y="3023310"/>
                  <a:ext cx="2502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2210224-2278-D526-DAAF-E63E2A02C040}"/>
                    </a:ext>
                  </a:extLst>
                </p14:cNvPr>
                <p14:cNvContentPartPr/>
                <p14:nvPr/>
              </p14:nvContentPartPr>
              <p14:xfrm>
                <a:off x="10780186" y="2827470"/>
                <a:ext cx="457560" cy="4093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2210224-2278-D526-DAAF-E63E2A02C04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771186" y="2818470"/>
                  <a:ext cx="475200" cy="42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5759D37-5DB9-C2C7-2615-2E047E9646EF}"/>
              </a:ext>
            </a:extLst>
          </p:cNvPr>
          <p:cNvGrpSpPr/>
          <p:nvPr/>
        </p:nvGrpSpPr>
        <p:grpSpPr>
          <a:xfrm>
            <a:off x="11437186" y="2840070"/>
            <a:ext cx="370440" cy="336960"/>
            <a:chOff x="11437186" y="2840070"/>
            <a:chExt cx="37044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69B48AB-1440-A70A-F897-3CF4B6B26953}"/>
                    </a:ext>
                  </a:extLst>
                </p14:cNvPr>
                <p14:cNvContentPartPr/>
                <p14:nvPr/>
              </p14:nvContentPartPr>
              <p14:xfrm>
                <a:off x="11437186" y="3138870"/>
                <a:ext cx="39240" cy="381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69B48AB-1440-A70A-F897-3CF4B6B2695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428186" y="3130230"/>
                  <a:ext cx="56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842B5D7-DCD1-60F7-AD3E-1DBF4F3AECFF}"/>
                    </a:ext>
                  </a:extLst>
                </p14:cNvPr>
                <p14:cNvContentPartPr/>
                <p14:nvPr/>
              </p14:nvContentPartPr>
              <p14:xfrm>
                <a:off x="11651386" y="2840070"/>
                <a:ext cx="156240" cy="206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842B5D7-DCD1-60F7-AD3E-1DBF4F3AECF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642746" y="2831070"/>
                  <a:ext cx="173880" cy="22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2280A6E-95AC-DADD-4CF3-B5C5B0041641}"/>
              </a:ext>
            </a:extLst>
          </p:cNvPr>
          <p:cNvGrpSpPr/>
          <p:nvPr/>
        </p:nvGrpSpPr>
        <p:grpSpPr>
          <a:xfrm>
            <a:off x="790186" y="4728270"/>
            <a:ext cx="318600" cy="713160"/>
            <a:chOff x="790186" y="4728270"/>
            <a:chExt cx="318600" cy="71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389A7DB-0D1F-6EAE-2B11-F3F6DDBC1B56}"/>
                    </a:ext>
                  </a:extLst>
                </p14:cNvPr>
                <p14:cNvContentPartPr/>
                <p14:nvPr/>
              </p14:nvContentPartPr>
              <p14:xfrm>
                <a:off x="790186" y="4728270"/>
                <a:ext cx="266040" cy="7131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389A7DB-0D1F-6EAE-2B11-F3F6DDBC1B5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81186" y="4719630"/>
                  <a:ext cx="28368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2144669-9AD1-FD2E-811C-F3EC953E77BB}"/>
                    </a:ext>
                  </a:extLst>
                </p14:cNvPr>
                <p14:cNvContentPartPr/>
                <p14:nvPr/>
              </p14:nvContentPartPr>
              <p14:xfrm>
                <a:off x="825466" y="5166030"/>
                <a:ext cx="283320" cy="85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2144669-9AD1-FD2E-811C-F3EC953E77B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16466" y="5157030"/>
                  <a:ext cx="30096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5D38872-226D-8547-CD27-72477365B2F2}"/>
              </a:ext>
            </a:extLst>
          </p:cNvPr>
          <p:cNvGrpSpPr/>
          <p:nvPr/>
        </p:nvGrpSpPr>
        <p:grpSpPr>
          <a:xfrm>
            <a:off x="5774386" y="3090630"/>
            <a:ext cx="3209040" cy="2118240"/>
            <a:chOff x="5774386" y="3090630"/>
            <a:chExt cx="3209040" cy="21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89AE3F1-A53F-3FE7-BF4E-7EEF0C2556BA}"/>
                    </a:ext>
                  </a:extLst>
                </p14:cNvPr>
                <p14:cNvContentPartPr/>
                <p14:nvPr/>
              </p14:nvContentPartPr>
              <p14:xfrm>
                <a:off x="5774386" y="3285390"/>
                <a:ext cx="135000" cy="690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89AE3F1-A53F-3FE7-BF4E-7EEF0C2556B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765746" y="3276750"/>
                  <a:ext cx="15264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05BB788-181A-49E6-2087-27BEC18BFA04}"/>
                    </a:ext>
                  </a:extLst>
                </p14:cNvPr>
                <p14:cNvContentPartPr/>
                <p14:nvPr/>
              </p14:nvContentPartPr>
              <p14:xfrm>
                <a:off x="5907226" y="3209070"/>
                <a:ext cx="587160" cy="807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05BB788-181A-49E6-2087-27BEC18BFA0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898586" y="3200430"/>
                  <a:ext cx="604800" cy="8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5F0F15F-A9CB-1B90-FE31-101AB1CA3F17}"/>
                    </a:ext>
                  </a:extLst>
                </p14:cNvPr>
                <p14:cNvContentPartPr/>
                <p14:nvPr/>
              </p14:nvContentPartPr>
              <p14:xfrm>
                <a:off x="6898666" y="3429030"/>
                <a:ext cx="174240" cy="13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5F0F15F-A9CB-1B90-FE31-101AB1CA3F1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890026" y="3420390"/>
                  <a:ext cx="191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CA07C64-6DFD-5762-8149-561E6C7C5DFF}"/>
                    </a:ext>
                  </a:extLst>
                </p14:cNvPr>
                <p14:cNvContentPartPr/>
                <p14:nvPr/>
              </p14:nvContentPartPr>
              <p14:xfrm>
                <a:off x="6951226" y="3634230"/>
                <a:ext cx="311400" cy="45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CA07C64-6DFD-5762-8149-561E6C7C5DF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942226" y="3625230"/>
                  <a:ext cx="329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0769712-26A4-56A8-8B97-6C6B8EB961C5}"/>
                    </a:ext>
                  </a:extLst>
                </p14:cNvPr>
                <p14:cNvContentPartPr/>
                <p14:nvPr/>
              </p14:nvContentPartPr>
              <p14:xfrm>
                <a:off x="7532986" y="3263790"/>
                <a:ext cx="193320" cy="227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0769712-26A4-56A8-8B97-6C6B8EB961C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523986" y="3255150"/>
                  <a:ext cx="2109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F5E15E1-243F-446F-77CB-4449A429F61C}"/>
                    </a:ext>
                  </a:extLst>
                </p14:cNvPr>
                <p14:cNvContentPartPr/>
                <p14:nvPr/>
              </p14:nvContentPartPr>
              <p14:xfrm>
                <a:off x="8047426" y="3454230"/>
                <a:ext cx="360" cy="7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F5E15E1-243F-446F-77CB-4449A429F61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038786" y="3445590"/>
                  <a:ext cx="18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1D25968-529C-6484-2C0C-A0730DFC97C6}"/>
                    </a:ext>
                  </a:extLst>
                </p14:cNvPr>
                <p14:cNvContentPartPr/>
                <p14:nvPr/>
              </p14:nvContentPartPr>
              <p14:xfrm>
                <a:off x="8219866" y="3193230"/>
                <a:ext cx="366480" cy="239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1D25968-529C-6484-2C0C-A0730DFC97C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210866" y="3184590"/>
                  <a:ext cx="3841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4732D75-3BC6-664F-7F27-A17515B374CF}"/>
                    </a:ext>
                  </a:extLst>
                </p14:cNvPr>
                <p14:cNvContentPartPr/>
                <p14:nvPr/>
              </p14:nvContentPartPr>
              <p14:xfrm>
                <a:off x="8333986" y="3185310"/>
                <a:ext cx="151200" cy="441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4732D75-3BC6-664F-7F27-A17515B374C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324986" y="3176310"/>
                  <a:ext cx="16884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6780BC6-CE46-6F98-55DD-4C1A4C8B254D}"/>
                    </a:ext>
                  </a:extLst>
                </p14:cNvPr>
                <p14:cNvContentPartPr/>
                <p14:nvPr/>
              </p14:nvContentPartPr>
              <p14:xfrm>
                <a:off x="8732866" y="3090630"/>
                <a:ext cx="250560" cy="419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6780BC6-CE46-6F98-55DD-4C1A4C8B254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723866" y="3081630"/>
                  <a:ext cx="26820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C2A4618-AA3D-7F2E-46F1-BF6446CCC8D9}"/>
                    </a:ext>
                  </a:extLst>
                </p14:cNvPr>
                <p14:cNvContentPartPr/>
                <p14:nvPr/>
              </p14:nvContentPartPr>
              <p14:xfrm>
                <a:off x="5830906" y="4415070"/>
                <a:ext cx="181440" cy="793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C2A4618-AA3D-7F2E-46F1-BF6446CCC8D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822266" y="4406070"/>
                  <a:ext cx="199080" cy="81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3027D6B-E11F-BEAE-01BB-E397946DDD45}"/>
                    </a:ext>
                  </a:extLst>
                </p14:cNvPr>
                <p14:cNvContentPartPr/>
                <p14:nvPr/>
              </p14:nvContentPartPr>
              <p14:xfrm>
                <a:off x="5911546" y="4382670"/>
                <a:ext cx="123120" cy="2710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3027D6B-E11F-BEAE-01BB-E397946DDD4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902546" y="4373670"/>
                  <a:ext cx="1407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F84AA69-AED8-60ED-F742-A7D0CD5528D3}"/>
                    </a:ext>
                  </a:extLst>
                </p14:cNvPr>
                <p14:cNvContentPartPr/>
                <p14:nvPr/>
              </p14:nvContentPartPr>
              <p14:xfrm>
                <a:off x="8591746" y="4093590"/>
                <a:ext cx="74160" cy="5616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F84AA69-AED8-60ED-F742-A7D0CD5528D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582746" y="4084590"/>
                  <a:ext cx="9180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8A02AD0-B39B-EC3B-5905-D09C90F78748}"/>
                    </a:ext>
                  </a:extLst>
                </p14:cNvPr>
                <p14:cNvContentPartPr/>
                <p14:nvPr/>
              </p14:nvContentPartPr>
              <p14:xfrm>
                <a:off x="6386386" y="4744470"/>
                <a:ext cx="234000" cy="2574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8A02AD0-B39B-EC3B-5905-D09C90F7874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377746" y="4735470"/>
                  <a:ext cx="2516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A661D83-EA71-A5DC-A491-3370B970C1C4}"/>
                    </a:ext>
                  </a:extLst>
                </p14:cNvPr>
                <p14:cNvContentPartPr/>
                <p14:nvPr/>
              </p14:nvContentPartPr>
              <p14:xfrm>
                <a:off x="6268666" y="4150110"/>
                <a:ext cx="199800" cy="1814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A661D83-EA71-A5DC-A491-3370B970C1C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259666" y="4141110"/>
                  <a:ext cx="2174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D01F9A1-D7C1-CE9C-55CD-56FC58FD97F1}"/>
                    </a:ext>
                  </a:extLst>
                </p14:cNvPr>
                <p14:cNvContentPartPr/>
                <p14:nvPr/>
              </p14:nvContentPartPr>
              <p14:xfrm>
                <a:off x="6834586" y="4404990"/>
                <a:ext cx="192960" cy="22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D01F9A1-D7C1-CE9C-55CD-56FC58FD97F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825946" y="4395990"/>
                  <a:ext cx="2106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3C28D18-B7AC-9E47-7335-3A3644730303}"/>
                    </a:ext>
                  </a:extLst>
                </p14:cNvPr>
                <p14:cNvContentPartPr/>
                <p14:nvPr/>
              </p14:nvContentPartPr>
              <p14:xfrm>
                <a:off x="6806146" y="4595430"/>
                <a:ext cx="252360" cy="774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3C28D18-B7AC-9E47-7335-3A364473030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797506" y="4586430"/>
                  <a:ext cx="2700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CAD71BE-10D0-8399-5853-7802936A072D}"/>
                    </a:ext>
                  </a:extLst>
                </p14:cNvPr>
                <p14:cNvContentPartPr/>
                <p14:nvPr/>
              </p14:nvContentPartPr>
              <p14:xfrm>
                <a:off x="7272706" y="4437390"/>
                <a:ext cx="440640" cy="175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CAD71BE-10D0-8399-5853-7802936A072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264066" y="4428750"/>
                  <a:ext cx="458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24B45B7-936E-B502-8B32-5202B5A1EDB9}"/>
                    </a:ext>
                  </a:extLst>
                </p14:cNvPr>
                <p14:cNvContentPartPr/>
                <p14:nvPr/>
              </p14:nvContentPartPr>
              <p14:xfrm>
                <a:off x="7927906" y="4125270"/>
                <a:ext cx="317520" cy="551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24B45B7-936E-B502-8B32-5202B5A1EDB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918906" y="4116630"/>
                  <a:ext cx="33516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BCFAB47-C8BE-1125-325C-67FB1AC5F244}"/>
                    </a:ext>
                  </a:extLst>
                </p14:cNvPr>
                <p14:cNvContentPartPr/>
                <p14:nvPr/>
              </p14:nvContentPartPr>
              <p14:xfrm>
                <a:off x="7822066" y="4479150"/>
                <a:ext cx="360" cy="3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BCFAB47-C8BE-1125-325C-67FB1AC5F24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13066" y="44701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9311A6B-76C7-5D71-1AFB-B84FC52F3CD9}"/>
              </a:ext>
            </a:extLst>
          </p:cNvPr>
          <p:cNvGrpSpPr/>
          <p:nvPr/>
        </p:nvGrpSpPr>
        <p:grpSpPr>
          <a:xfrm>
            <a:off x="6136906" y="5162790"/>
            <a:ext cx="768600" cy="1008360"/>
            <a:chOff x="6136906" y="5162790"/>
            <a:chExt cx="768600" cy="100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F9AA98C-CC0C-603F-6DD4-91FBB06ECDC7}"/>
                    </a:ext>
                  </a:extLst>
                </p14:cNvPr>
                <p14:cNvContentPartPr/>
                <p14:nvPr/>
              </p14:nvContentPartPr>
              <p14:xfrm>
                <a:off x="6136906" y="5500110"/>
                <a:ext cx="70200" cy="5176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F9AA98C-CC0C-603F-6DD4-91FBB06ECDC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128266" y="5491110"/>
                  <a:ext cx="8784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E663873-A99B-F330-A8BE-50718505B476}"/>
                    </a:ext>
                  </a:extLst>
                </p14:cNvPr>
                <p14:cNvContentPartPr/>
                <p14:nvPr/>
              </p14:nvContentPartPr>
              <p14:xfrm>
                <a:off x="6165706" y="5487870"/>
                <a:ext cx="221400" cy="3765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E663873-A99B-F330-A8BE-50718505B47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156706" y="5478870"/>
                  <a:ext cx="2390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B83C382-1EED-01C3-4A17-FFF6305D12FA}"/>
                    </a:ext>
                  </a:extLst>
                </p14:cNvPr>
                <p14:cNvContentPartPr/>
                <p14:nvPr/>
              </p14:nvContentPartPr>
              <p14:xfrm>
                <a:off x="6552346" y="5881710"/>
                <a:ext cx="353160" cy="2894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B83C382-1EED-01C3-4A17-FFF6305D12F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543706" y="5873070"/>
                  <a:ext cx="3708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10B34E6-B89B-624F-7728-8341B9D85938}"/>
                    </a:ext>
                  </a:extLst>
                </p14:cNvPr>
                <p14:cNvContentPartPr/>
                <p14:nvPr/>
              </p14:nvContentPartPr>
              <p14:xfrm>
                <a:off x="6508066" y="5214630"/>
                <a:ext cx="99720" cy="2548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10B34E6-B89B-624F-7728-8341B9D8593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499426" y="5205630"/>
                  <a:ext cx="1173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3CD9B6F-3E9C-8D9F-ED37-F3C7B04A41EA}"/>
                    </a:ext>
                  </a:extLst>
                </p14:cNvPr>
                <p14:cNvContentPartPr/>
                <p14:nvPr/>
              </p14:nvContentPartPr>
              <p14:xfrm>
                <a:off x="6467746" y="5162790"/>
                <a:ext cx="263520" cy="3582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3CD9B6F-3E9C-8D9F-ED37-F3C7B04A41E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459106" y="5153790"/>
                  <a:ext cx="281160" cy="37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52A5A2E-6E93-FE90-30DB-14FFA7789046}"/>
              </a:ext>
            </a:extLst>
          </p:cNvPr>
          <p:cNvGrpSpPr/>
          <p:nvPr/>
        </p:nvGrpSpPr>
        <p:grpSpPr>
          <a:xfrm>
            <a:off x="7289986" y="5491470"/>
            <a:ext cx="393480" cy="153360"/>
            <a:chOff x="7289986" y="5491470"/>
            <a:chExt cx="39348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978CD46-D26F-0F23-5792-D8F54D9BDCEC}"/>
                    </a:ext>
                  </a:extLst>
                </p14:cNvPr>
                <p14:cNvContentPartPr/>
                <p14:nvPr/>
              </p14:nvContentPartPr>
              <p14:xfrm>
                <a:off x="7289986" y="5491470"/>
                <a:ext cx="230040" cy="49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978CD46-D26F-0F23-5792-D8F54D9BDCE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280986" y="5482470"/>
                  <a:ext cx="2476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6C080DF-5CC6-BFF1-DD39-0202020B93DD}"/>
                    </a:ext>
                  </a:extLst>
                </p14:cNvPr>
                <p14:cNvContentPartPr/>
                <p14:nvPr/>
              </p14:nvContentPartPr>
              <p14:xfrm>
                <a:off x="7402666" y="5583270"/>
                <a:ext cx="280800" cy="615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6C080DF-5CC6-BFF1-DD39-0202020B93D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94026" y="5574630"/>
                  <a:ext cx="298440" cy="7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B75C06EB-A4B5-306C-71B2-902088412B76}"/>
                  </a:ext>
                </a:extLst>
              </p14:cNvPr>
              <p14:cNvContentPartPr/>
              <p14:nvPr/>
            </p14:nvContentPartPr>
            <p14:xfrm>
              <a:off x="7962466" y="5132190"/>
              <a:ext cx="258480" cy="2462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B75C06EB-A4B5-306C-71B2-902088412B76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953466" y="5123190"/>
                <a:ext cx="27612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B99C550-7924-2511-B875-B14238460507}"/>
              </a:ext>
            </a:extLst>
          </p:cNvPr>
          <p:cNvGrpSpPr/>
          <p:nvPr/>
        </p:nvGrpSpPr>
        <p:grpSpPr>
          <a:xfrm>
            <a:off x="8482666" y="4991430"/>
            <a:ext cx="546120" cy="354960"/>
            <a:chOff x="8482666" y="4991430"/>
            <a:chExt cx="54612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5BC1504-6142-77A3-77B9-1903DF57A875}"/>
                    </a:ext>
                  </a:extLst>
                </p14:cNvPr>
                <p14:cNvContentPartPr/>
                <p14:nvPr/>
              </p14:nvContentPartPr>
              <p14:xfrm>
                <a:off x="8482666" y="5275110"/>
                <a:ext cx="4320" cy="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5BC1504-6142-77A3-77B9-1903DF57A87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74026" y="5266110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F25BFED-C90E-0929-9E74-7AB67163A0C2}"/>
                    </a:ext>
                  </a:extLst>
                </p14:cNvPr>
                <p14:cNvContentPartPr/>
                <p14:nvPr/>
              </p14:nvContentPartPr>
              <p14:xfrm>
                <a:off x="8695066" y="4991430"/>
                <a:ext cx="333720" cy="3549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F25BFED-C90E-0929-9E74-7AB67163A0C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686066" y="4982430"/>
                  <a:ext cx="351360" cy="37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19F40A0E-6A7C-4388-364C-17BC04E9FC25}"/>
                  </a:ext>
                </a:extLst>
              </p14:cNvPr>
              <p14:cNvContentPartPr/>
              <p14:nvPr/>
            </p14:nvContentPartPr>
            <p14:xfrm>
              <a:off x="7922506" y="5533950"/>
              <a:ext cx="1624320" cy="2080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19F40A0E-6A7C-4388-364C-17BC04E9FC25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7913866" y="5525310"/>
                <a:ext cx="16419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AD76E706-C4EC-7CD3-F264-CA65950C8BCC}"/>
                  </a:ext>
                </a:extLst>
              </p14:cNvPr>
              <p14:cNvContentPartPr/>
              <p14:nvPr/>
            </p14:nvContentPartPr>
            <p14:xfrm>
              <a:off x="8474746" y="5954430"/>
              <a:ext cx="17280" cy="2646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AD76E706-C4EC-7CD3-F264-CA65950C8BCC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8465746" y="5945430"/>
                <a:ext cx="34920" cy="28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C7873E6-8F0B-D1AD-C2BD-2B473AA9286E}"/>
              </a:ext>
            </a:extLst>
          </p:cNvPr>
          <p:cNvGrpSpPr/>
          <p:nvPr/>
        </p:nvGrpSpPr>
        <p:grpSpPr>
          <a:xfrm>
            <a:off x="1477066" y="4483110"/>
            <a:ext cx="3870360" cy="1760400"/>
            <a:chOff x="1477066" y="4483110"/>
            <a:chExt cx="3870360" cy="176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3674211-660D-3FBF-E9DD-3135B55A13A1}"/>
                    </a:ext>
                  </a:extLst>
                </p14:cNvPr>
                <p14:cNvContentPartPr/>
                <p14:nvPr/>
              </p14:nvContentPartPr>
              <p14:xfrm>
                <a:off x="1587226" y="4934190"/>
                <a:ext cx="254520" cy="204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3674211-660D-3FBF-E9DD-3135B55A13A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578226" y="4925550"/>
                  <a:ext cx="2721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25FD5A0-A827-AE29-CB28-B9E475495A97}"/>
                    </a:ext>
                  </a:extLst>
                </p14:cNvPr>
                <p14:cNvContentPartPr/>
                <p14:nvPr/>
              </p14:nvContentPartPr>
              <p14:xfrm>
                <a:off x="2321626" y="4692270"/>
                <a:ext cx="534240" cy="492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25FD5A0-A827-AE29-CB28-B9E475495A9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312986" y="4683630"/>
                  <a:ext cx="55188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DF6A287-8DDF-A56F-DB5D-02C5A7FB37EE}"/>
                    </a:ext>
                  </a:extLst>
                </p14:cNvPr>
                <p14:cNvContentPartPr/>
                <p14:nvPr/>
              </p14:nvContentPartPr>
              <p14:xfrm>
                <a:off x="2477506" y="4893150"/>
                <a:ext cx="150840" cy="537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DF6A287-8DDF-A56F-DB5D-02C5A7FB37E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468866" y="4884150"/>
                  <a:ext cx="16848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3D7D93E-D1D1-E60D-4487-E860F3869B20}"/>
                    </a:ext>
                  </a:extLst>
                </p14:cNvPr>
                <p14:cNvContentPartPr/>
                <p14:nvPr/>
              </p14:nvContentPartPr>
              <p14:xfrm>
                <a:off x="2948746" y="5135070"/>
                <a:ext cx="276120" cy="1717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3D7D93E-D1D1-E60D-4487-E860F3869B2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940106" y="5126430"/>
                  <a:ext cx="2937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49DCD4E-B187-8492-8202-2BD8729B3F39}"/>
                    </a:ext>
                  </a:extLst>
                </p14:cNvPr>
                <p14:cNvContentPartPr/>
                <p14:nvPr/>
              </p14:nvContentPartPr>
              <p14:xfrm>
                <a:off x="3325306" y="5031390"/>
                <a:ext cx="138960" cy="286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49DCD4E-B187-8492-8202-2BD8729B3F3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316666" y="5022390"/>
                  <a:ext cx="1566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2EF6B71-F087-BD29-1160-568BE478BF72}"/>
                    </a:ext>
                  </a:extLst>
                </p14:cNvPr>
                <p14:cNvContentPartPr/>
                <p14:nvPr/>
              </p14:nvContentPartPr>
              <p14:xfrm>
                <a:off x="3666586" y="4914750"/>
                <a:ext cx="249480" cy="2919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2EF6B71-F087-BD29-1160-568BE478BF72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657586" y="4905750"/>
                  <a:ext cx="2671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A91C4E8-9337-3AAA-23C0-E7DAEB61C8D2}"/>
                    </a:ext>
                  </a:extLst>
                </p14:cNvPr>
                <p14:cNvContentPartPr/>
                <p14:nvPr/>
              </p14:nvContentPartPr>
              <p14:xfrm>
                <a:off x="4109746" y="4796670"/>
                <a:ext cx="268560" cy="308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A91C4E8-9337-3AAA-23C0-E7DAEB61C8D2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100746" y="4788030"/>
                  <a:ext cx="2862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FEB65CB-6B3B-0F8D-429C-BF5874BFCE29}"/>
                    </a:ext>
                  </a:extLst>
                </p14:cNvPr>
                <p14:cNvContentPartPr/>
                <p14:nvPr/>
              </p14:nvContentPartPr>
              <p14:xfrm>
                <a:off x="4702306" y="4692630"/>
                <a:ext cx="278640" cy="158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FEB65CB-6B3B-0F8D-429C-BF5874BFCE2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693666" y="4683990"/>
                  <a:ext cx="2962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DB85AD3-B6C8-E957-CD7B-33EB4FD05ED7}"/>
                    </a:ext>
                  </a:extLst>
                </p14:cNvPr>
                <p14:cNvContentPartPr/>
                <p14:nvPr/>
              </p14:nvContentPartPr>
              <p14:xfrm>
                <a:off x="4706626" y="4483110"/>
                <a:ext cx="640800" cy="7394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DB85AD3-B6C8-E957-CD7B-33EB4FD05ED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697986" y="4474470"/>
                  <a:ext cx="65844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CEA02FA-3B17-E2DA-8562-E98EE1D04BCB}"/>
                    </a:ext>
                  </a:extLst>
                </p14:cNvPr>
                <p14:cNvContentPartPr/>
                <p14:nvPr/>
              </p14:nvContentPartPr>
              <p14:xfrm>
                <a:off x="1477066" y="5897550"/>
                <a:ext cx="307800" cy="3459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CEA02FA-3B17-E2DA-8562-E98EE1D04BCB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468426" y="5888910"/>
                  <a:ext cx="3254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3D3B806-C916-A4CB-FB5B-24AE5AE5C86C}"/>
                    </a:ext>
                  </a:extLst>
                </p14:cNvPr>
                <p14:cNvContentPartPr/>
                <p14:nvPr/>
              </p14:nvContentPartPr>
              <p14:xfrm>
                <a:off x="1969906" y="5616390"/>
                <a:ext cx="130680" cy="4752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3D3B806-C916-A4CB-FB5B-24AE5AE5C86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960906" y="5607750"/>
                  <a:ext cx="14832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B09187D-302F-F7E7-10DB-E41C71B9E642}"/>
                    </a:ext>
                  </a:extLst>
                </p14:cNvPr>
                <p14:cNvContentPartPr/>
                <p14:nvPr/>
              </p14:nvContentPartPr>
              <p14:xfrm>
                <a:off x="1816906" y="5870910"/>
                <a:ext cx="278640" cy="71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B09187D-302F-F7E7-10DB-E41C71B9E642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807906" y="5861910"/>
                  <a:ext cx="2962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126218E-FC74-9BC6-B9B5-BBF7B3808EC8}"/>
                    </a:ext>
                  </a:extLst>
                </p14:cNvPr>
                <p14:cNvContentPartPr/>
                <p14:nvPr/>
              </p14:nvContentPartPr>
              <p14:xfrm>
                <a:off x="2274466" y="5763990"/>
                <a:ext cx="256680" cy="2188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126218E-FC74-9BC6-B9B5-BBF7B3808EC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265826" y="5754990"/>
                  <a:ext cx="2743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4B3D57D-F119-CF81-8630-BB9837A52D5D}"/>
                    </a:ext>
                  </a:extLst>
                </p14:cNvPr>
                <p14:cNvContentPartPr/>
                <p14:nvPr/>
              </p14:nvContentPartPr>
              <p14:xfrm>
                <a:off x="2679826" y="5763630"/>
                <a:ext cx="248760" cy="1314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4B3D57D-F119-CF81-8630-BB9837A52D5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670826" y="5754990"/>
                  <a:ext cx="2664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4FDFACC-61C9-95F9-4C39-C9111837F21C}"/>
                    </a:ext>
                  </a:extLst>
                </p14:cNvPr>
                <p14:cNvContentPartPr/>
                <p14:nvPr/>
              </p14:nvContentPartPr>
              <p14:xfrm>
                <a:off x="3038026" y="5355750"/>
                <a:ext cx="217800" cy="4683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4FDFACC-61C9-95F9-4C39-C9111837F21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3029386" y="5346750"/>
                  <a:ext cx="23544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EDB7DBF-E75E-201B-EDA0-69C474E9C5D6}"/>
                    </a:ext>
                  </a:extLst>
                </p14:cNvPr>
                <p14:cNvContentPartPr/>
                <p14:nvPr/>
              </p14:nvContentPartPr>
              <p14:xfrm>
                <a:off x="3549946" y="5733030"/>
                <a:ext cx="198360" cy="3189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EDB7DBF-E75E-201B-EDA0-69C474E9C5D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541306" y="5724030"/>
                  <a:ext cx="2160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A51DF38-30B8-1CA1-29EA-3F9C2A0EEC29}"/>
                    </a:ext>
                  </a:extLst>
                </p14:cNvPr>
                <p14:cNvContentPartPr/>
                <p14:nvPr/>
              </p14:nvContentPartPr>
              <p14:xfrm>
                <a:off x="4045306" y="5574630"/>
                <a:ext cx="356040" cy="5097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A51DF38-30B8-1CA1-29EA-3F9C2A0EEC2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036666" y="5565630"/>
                  <a:ext cx="37368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7FFA342-428F-8BBA-2067-8A25A548BF5A}"/>
                    </a:ext>
                  </a:extLst>
                </p14:cNvPr>
                <p14:cNvContentPartPr/>
                <p14:nvPr/>
              </p14:nvContentPartPr>
              <p14:xfrm>
                <a:off x="4239346" y="5718270"/>
                <a:ext cx="192240" cy="475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7FFA342-428F-8BBA-2067-8A25A548BF5A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230346" y="5709270"/>
                  <a:ext cx="2098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F462344-C942-115C-0361-30196DE05F04}"/>
                    </a:ext>
                  </a:extLst>
                </p14:cNvPr>
                <p14:cNvContentPartPr/>
                <p14:nvPr/>
              </p14:nvContentPartPr>
              <p14:xfrm>
                <a:off x="4609066" y="5245230"/>
                <a:ext cx="716760" cy="594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F462344-C942-115C-0361-30196DE05F0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600066" y="5236230"/>
                  <a:ext cx="73440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50AB40D-20D3-F21F-7973-ACDD2CDAB7E3}"/>
                    </a:ext>
                  </a:extLst>
                </p14:cNvPr>
                <p14:cNvContentPartPr/>
                <p14:nvPr/>
              </p14:nvContentPartPr>
              <p14:xfrm>
                <a:off x="4739026" y="5340990"/>
                <a:ext cx="375120" cy="95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50AB40D-20D3-F21F-7973-ACDD2CDAB7E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730026" y="5332350"/>
                  <a:ext cx="39276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8428868B-FEA5-9C16-EE28-994D04A2D10B}"/>
              </a:ext>
            </a:extLst>
          </p:cNvPr>
          <p:cNvGrpSpPr/>
          <p:nvPr/>
        </p:nvGrpSpPr>
        <p:grpSpPr>
          <a:xfrm>
            <a:off x="9724666" y="5234790"/>
            <a:ext cx="1126080" cy="443880"/>
            <a:chOff x="9724666" y="5234790"/>
            <a:chExt cx="1126080" cy="44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E799BA4-BAC3-BE19-B3D4-13F2C739AB37}"/>
                    </a:ext>
                  </a:extLst>
                </p14:cNvPr>
                <p14:cNvContentPartPr/>
                <p14:nvPr/>
              </p14:nvContentPartPr>
              <p14:xfrm>
                <a:off x="9724666" y="5258910"/>
                <a:ext cx="201240" cy="2718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E799BA4-BAC3-BE19-B3D4-13F2C739AB3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715666" y="5250270"/>
                  <a:ext cx="2188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14EE6F7-4D89-5C47-36BE-E3259ECA6D18}"/>
                    </a:ext>
                  </a:extLst>
                </p14:cNvPr>
                <p14:cNvContentPartPr/>
                <p14:nvPr/>
              </p14:nvContentPartPr>
              <p14:xfrm>
                <a:off x="9756346" y="5234790"/>
                <a:ext cx="163080" cy="4438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14EE6F7-4D89-5C47-36BE-E3259ECA6D1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747346" y="5225790"/>
                  <a:ext cx="1807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0C5B10C-2C0F-5544-9548-28A4B86B917A}"/>
                    </a:ext>
                  </a:extLst>
                </p14:cNvPr>
                <p14:cNvContentPartPr/>
                <p14:nvPr/>
              </p14:nvContentPartPr>
              <p14:xfrm>
                <a:off x="10135426" y="5548350"/>
                <a:ext cx="1080" cy="3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0C5B10C-2C0F-5544-9548-28A4B86B91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126426" y="5539350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8806147-9E91-8540-3A1D-307135096E83}"/>
                    </a:ext>
                  </a:extLst>
                </p14:cNvPr>
                <p14:cNvContentPartPr/>
                <p14:nvPr/>
              </p14:nvContentPartPr>
              <p14:xfrm>
                <a:off x="10314706" y="5330910"/>
                <a:ext cx="90000" cy="1713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8806147-9E91-8540-3A1D-307135096E8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305706" y="5322270"/>
                  <a:ext cx="1076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45E48BB-3265-CD28-0429-509B0C176014}"/>
                    </a:ext>
                  </a:extLst>
                </p14:cNvPr>
                <p14:cNvContentPartPr/>
                <p14:nvPr/>
              </p14:nvContentPartPr>
              <p14:xfrm>
                <a:off x="10599106" y="5271150"/>
                <a:ext cx="251640" cy="2808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45E48BB-3265-CD28-0429-509B0C17601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590106" y="5262510"/>
                  <a:ext cx="2692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1C27B7B-7950-41F8-230D-6EF3756DAD07}"/>
                    </a:ext>
                  </a:extLst>
                </p14:cNvPr>
                <p14:cNvContentPartPr/>
                <p14:nvPr/>
              </p14:nvContentPartPr>
              <p14:xfrm>
                <a:off x="10135426" y="5483910"/>
                <a:ext cx="360" cy="4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1C27B7B-7950-41F8-230D-6EF3756DAD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26426" y="5475270"/>
                  <a:ext cx="1800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75482468-CE89-C714-9832-D14285540A50}"/>
                  </a:ext>
                </a:extLst>
              </p14:cNvPr>
              <p14:cNvContentPartPr/>
              <p14:nvPr/>
            </p14:nvContentPartPr>
            <p14:xfrm>
              <a:off x="9151906" y="6129030"/>
              <a:ext cx="204840" cy="1404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75482468-CE89-C714-9832-D14285540A50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9142906" y="6120390"/>
                <a:ext cx="2224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57565E24-5781-EF61-2997-0F203182B1A4}"/>
                  </a:ext>
                </a:extLst>
              </p14:cNvPr>
              <p14:cNvContentPartPr/>
              <p14:nvPr/>
            </p14:nvContentPartPr>
            <p14:xfrm>
              <a:off x="9228586" y="6338550"/>
              <a:ext cx="133200" cy="61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57565E24-5781-EF61-2997-0F203182B1A4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9219586" y="6329550"/>
                <a:ext cx="150840" cy="2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02A716D-32B5-5E56-9603-78B03B5CF7F9}"/>
              </a:ext>
            </a:extLst>
          </p:cNvPr>
          <p:cNvGrpSpPr/>
          <p:nvPr/>
        </p:nvGrpSpPr>
        <p:grpSpPr>
          <a:xfrm>
            <a:off x="9630706" y="5922030"/>
            <a:ext cx="1105560" cy="457920"/>
            <a:chOff x="9630706" y="5922030"/>
            <a:chExt cx="1105560" cy="45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D62552D-59E6-DD3A-E7E4-7933A18DB707}"/>
                    </a:ext>
                  </a:extLst>
                </p14:cNvPr>
                <p14:cNvContentPartPr/>
                <p14:nvPr/>
              </p14:nvContentPartPr>
              <p14:xfrm>
                <a:off x="9630706" y="6142350"/>
                <a:ext cx="238320" cy="144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D62552D-59E6-DD3A-E7E4-7933A18DB707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622066" y="6133350"/>
                  <a:ext cx="255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6B8EA53-0668-162C-D746-B46005AEAC3D}"/>
                    </a:ext>
                  </a:extLst>
                </p14:cNvPr>
                <p14:cNvContentPartPr/>
                <p14:nvPr/>
              </p14:nvContentPartPr>
              <p14:xfrm>
                <a:off x="9970186" y="6151350"/>
                <a:ext cx="360" cy="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6B8EA53-0668-162C-D746-B46005AEAC3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61186" y="61423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94813C8-7620-4F3A-C11C-4EE16E9D0F8B}"/>
                    </a:ext>
                  </a:extLst>
                </p14:cNvPr>
                <p14:cNvContentPartPr/>
                <p14:nvPr/>
              </p14:nvContentPartPr>
              <p14:xfrm>
                <a:off x="10167106" y="5929230"/>
                <a:ext cx="323280" cy="4024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94813C8-7620-4F3A-C11C-4EE16E9D0F8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158106" y="5920230"/>
                  <a:ext cx="3409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33FF23F-A6EA-6CCE-E10A-301BBB1F317F}"/>
                    </a:ext>
                  </a:extLst>
                </p14:cNvPr>
                <p14:cNvContentPartPr/>
                <p14:nvPr/>
              </p14:nvContentPartPr>
              <p14:xfrm>
                <a:off x="10707466" y="5922030"/>
                <a:ext cx="28800" cy="4579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33FF23F-A6EA-6CCE-E10A-301BBB1F317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698826" y="5913390"/>
                  <a:ext cx="46440" cy="47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8257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210D1ACA-C991-17FC-F770-D86739B6B6D5}"/>
              </a:ext>
            </a:extLst>
          </p:cNvPr>
          <p:cNvGrpSpPr/>
          <p:nvPr/>
        </p:nvGrpSpPr>
        <p:grpSpPr>
          <a:xfrm>
            <a:off x="1080346" y="403950"/>
            <a:ext cx="10176480" cy="2216880"/>
            <a:chOff x="1080346" y="403950"/>
            <a:chExt cx="10176480" cy="22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2289C94-EA43-EC0B-9EC2-B556635EEF15}"/>
                    </a:ext>
                  </a:extLst>
                </p14:cNvPr>
                <p14:cNvContentPartPr/>
                <p14:nvPr/>
              </p14:nvContentPartPr>
              <p14:xfrm>
                <a:off x="1080346" y="403950"/>
                <a:ext cx="229680" cy="631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2289C94-EA43-EC0B-9EC2-B556635EEF1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1706" y="395310"/>
                  <a:ext cx="24732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CAB387C-8BB8-239E-DD50-30F198B70C79}"/>
                    </a:ext>
                  </a:extLst>
                </p14:cNvPr>
                <p14:cNvContentPartPr/>
                <p14:nvPr/>
              </p14:nvContentPartPr>
              <p14:xfrm>
                <a:off x="1192306" y="730470"/>
                <a:ext cx="305280" cy="35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CAB387C-8BB8-239E-DD50-30F198B70C7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83306" y="721830"/>
                  <a:ext cx="322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C85BECE-C0AB-3E60-5A1B-6D89C93EB1FE}"/>
                    </a:ext>
                  </a:extLst>
                </p14:cNvPr>
                <p14:cNvContentPartPr/>
                <p14:nvPr/>
              </p14:nvContentPartPr>
              <p14:xfrm>
                <a:off x="1857226" y="619590"/>
                <a:ext cx="418320" cy="335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C85BECE-C0AB-3E60-5A1B-6D89C93EB1F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48226" y="610950"/>
                  <a:ext cx="4359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9B0E02-989A-7985-BE50-826EA7D6DCD7}"/>
                    </a:ext>
                  </a:extLst>
                </p14:cNvPr>
                <p14:cNvContentPartPr/>
                <p14:nvPr/>
              </p14:nvContentPartPr>
              <p14:xfrm>
                <a:off x="2632306" y="480270"/>
                <a:ext cx="380520" cy="621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9B0E02-989A-7985-BE50-826EA7D6DCD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23306" y="471630"/>
                  <a:ext cx="39816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ADEBF79-0360-CCEC-5C4A-775A3B0FF9DE}"/>
                    </a:ext>
                  </a:extLst>
                </p14:cNvPr>
                <p14:cNvContentPartPr/>
                <p14:nvPr/>
              </p14:nvContentPartPr>
              <p14:xfrm>
                <a:off x="3072586" y="544350"/>
                <a:ext cx="347760" cy="451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ADEBF79-0360-CCEC-5C4A-775A3B0FF9D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63586" y="535710"/>
                  <a:ext cx="36540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41EA0A8-19C8-57D3-B508-1B6DA1A5F4D1}"/>
                    </a:ext>
                  </a:extLst>
                </p14:cNvPr>
                <p14:cNvContentPartPr/>
                <p14:nvPr/>
              </p14:nvContentPartPr>
              <p14:xfrm>
                <a:off x="3550306" y="572070"/>
                <a:ext cx="334440" cy="397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41EA0A8-19C8-57D3-B508-1B6DA1A5F4D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41666" y="563430"/>
                  <a:ext cx="3520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73B04EC-85DB-1610-E34C-7235D23C0C2D}"/>
                    </a:ext>
                  </a:extLst>
                </p14:cNvPr>
                <p14:cNvContentPartPr/>
                <p14:nvPr/>
              </p14:nvContentPartPr>
              <p14:xfrm>
                <a:off x="4003906" y="629310"/>
                <a:ext cx="338760" cy="287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73B04EC-85DB-1610-E34C-7235D23C0C2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94906" y="620310"/>
                  <a:ext cx="3564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BA54DF-88EC-BCFF-183D-B6EB74850781}"/>
                    </a:ext>
                  </a:extLst>
                </p14:cNvPr>
                <p14:cNvContentPartPr/>
                <p14:nvPr/>
              </p14:nvContentPartPr>
              <p14:xfrm>
                <a:off x="4451746" y="609150"/>
                <a:ext cx="305640" cy="222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BA54DF-88EC-BCFF-183D-B6EB7485078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42746" y="600150"/>
                  <a:ext cx="323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9208F2A-1E1E-D8F6-0AC6-CA224575FD73}"/>
                    </a:ext>
                  </a:extLst>
                </p14:cNvPr>
                <p14:cNvContentPartPr/>
                <p14:nvPr/>
              </p14:nvContentPartPr>
              <p14:xfrm>
                <a:off x="4924066" y="472350"/>
                <a:ext cx="124200" cy="241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9208F2A-1E1E-D8F6-0AC6-CA224575FD7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15426" y="463710"/>
                  <a:ext cx="1418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5B1287A-27AE-2BE5-8AC9-4CDC65E8DD66}"/>
                    </a:ext>
                  </a:extLst>
                </p14:cNvPr>
                <p14:cNvContentPartPr/>
                <p14:nvPr/>
              </p14:nvContentPartPr>
              <p14:xfrm>
                <a:off x="2928946" y="1581870"/>
                <a:ext cx="272520" cy="757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5B1287A-27AE-2BE5-8AC9-4CDC65E8DD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20306" y="1572870"/>
                  <a:ext cx="290160" cy="77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DD1C3CF-7AE2-D6EA-1149-1FEEC992513E}"/>
                    </a:ext>
                  </a:extLst>
                </p14:cNvPr>
                <p14:cNvContentPartPr/>
                <p14:nvPr/>
              </p14:nvContentPartPr>
              <p14:xfrm>
                <a:off x="3008506" y="1468110"/>
                <a:ext cx="226080" cy="476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DD1C3CF-7AE2-D6EA-1149-1FEEC992513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99866" y="1459470"/>
                  <a:ext cx="24372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A15A38A-195D-B071-DC3C-959DA790C931}"/>
                    </a:ext>
                  </a:extLst>
                </p14:cNvPr>
                <p14:cNvContentPartPr/>
                <p14:nvPr/>
              </p14:nvContentPartPr>
              <p14:xfrm>
                <a:off x="3650746" y="1935030"/>
                <a:ext cx="432720" cy="437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A15A38A-195D-B071-DC3C-959DA790C93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42106" y="1926390"/>
                  <a:ext cx="45036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0F6AAB0-3E68-059F-E3D9-1D38C32E11B1}"/>
                    </a:ext>
                  </a:extLst>
                </p14:cNvPr>
                <p14:cNvContentPartPr/>
                <p14:nvPr/>
              </p14:nvContentPartPr>
              <p14:xfrm>
                <a:off x="3642466" y="1095150"/>
                <a:ext cx="41040" cy="41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0F6AAB0-3E68-059F-E3D9-1D38C32E11B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33826" y="1086510"/>
                  <a:ext cx="5868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179E0F6-26F9-F80B-F369-EC6DEDC3505D}"/>
                    </a:ext>
                  </a:extLst>
                </p14:cNvPr>
                <p14:cNvContentPartPr/>
                <p14:nvPr/>
              </p14:nvContentPartPr>
              <p14:xfrm>
                <a:off x="3610426" y="1131150"/>
                <a:ext cx="292680" cy="475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179E0F6-26F9-F80B-F369-EC6DEDC3505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01426" y="1122510"/>
                  <a:ext cx="31032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6B5E5C7-E997-8C4C-D318-1158C34CA239}"/>
                    </a:ext>
                  </a:extLst>
                </p14:cNvPr>
                <p14:cNvContentPartPr/>
                <p14:nvPr/>
              </p14:nvContentPartPr>
              <p14:xfrm>
                <a:off x="7268386" y="1248150"/>
                <a:ext cx="269640" cy="497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6B5E5C7-E997-8C4C-D318-1158C34CA2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59746" y="1239510"/>
                  <a:ext cx="28728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1C1BF8C-ACE5-3C78-1D30-21C76CDF86A9}"/>
                    </a:ext>
                  </a:extLst>
                </p14:cNvPr>
                <p14:cNvContentPartPr/>
                <p14:nvPr/>
              </p14:nvContentPartPr>
              <p14:xfrm>
                <a:off x="7758706" y="1352550"/>
                <a:ext cx="149400" cy="425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1C1BF8C-ACE5-3C78-1D30-21C76CDF86A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50066" y="1343550"/>
                  <a:ext cx="1670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EC6AB86-D81C-C07A-796D-C1676771EC90}"/>
                    </a:ext>
                  </a:extLst>
                </p14:cNvPr>
                <p14:cNvContentPartPr/>
                <p14:nvPr/>
              </p14:nvContentPartPr>
              <p14:xfrm>
                <a:off x="8276746" y="1400790"/>
                <a:ext cx="295200" cy="304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EC6AB86-D81C-C07A-796D-C1676771EC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68106" y="1391790"/>
                  <a:ext cx="3128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9AD7A58-461A-7DA0-B1D4-5BEBF8B7B66F}"/>
                    </a:ext>
                  </a:extLst>
                </p14:cNvPr>
                <p14:cNvContentPartPr/>
                <p14:nvPr/>
              </p14:nvContentPartPr>
              <p14:xfrm>
                <a:off x="8067586" y="1400790"/>
                <a:ext cx="588960" cy="337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9AD7A58-461A-7DA0-B1D4-5BEBF8B7B66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58946" y="1391790"/>
                  <a:ext cx="6066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B327D0E-D60F-0BED-560D-5E9D0A15D017}"/>
                    </a:ext>
                  </a:extLst>
                </p14:cNvPr>
                <p14:cNvContentPartPr/>
                <p14:nvPr/>
              </p14:nvContentPartPr>
              <p14:xfrm>
                <a:off x="8911786" y="1413030"/>
                <a:ext cx="204480" cy="229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B327D0E-D60F-0BED-560D-5E9D0A15D01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03146" y="1404030"/>
                  <a:ext cx="2221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BFFA124-E42E-EBF2-CF4A-634D4ED5A19E}"/>
                    </a:ext>
                  </a:extLst>
                </p14:cNvPr>
                <p14:cNvContentPartPr/>
                <p14:nvPr/>
              </p14:nvContentPartPr>
              <p14:xfrm>
                <a:off x="9270346" y="1239870"/>
                <a:ext cx="108000" cy="711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BFFA124-E42E-EBF2-CF4A-634D4ED5A19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61346" y="1230870"/>
                  <a:ext cx="12564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BEAAAB7-92D7-13C1-5042-113D59423D90}"/>
                    </a:ext>
                  </a:extLst>
                </p14:cNvPr>
                <p14:cNvContentPartPr/>
                <p14:nvPr/>
              </p14:nvContentPartPr>
              <p14:xfrm>
                <a:off x="9143986" y="1627590"/>
                <a:ext cx="369360" cy="119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BEAAAB7-92D7-13C1-5042-113D59423D9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34986" y="1618590"/>
                  <a:ext cx="387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37EDC42-E445-A140-44EB-EA507FC9F631}"/>
                    </a:ext>
                  </a:extLst>
                </p14:cNvPr>
                <p14:cNvContentPartPr/>
                <p14:nvPr/>
              </p14:nvContentPartPr>
              <p14:xfrm>
                <a:off x="9773266" y="1380630"/>
                <a:ext cx="318960" cy="245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37EDC42-E445-A140-44EB-EA507FC9F6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64626" y="1371630"/>
                  <a:ext cx="3366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89A9F29-C28D-2C1E-11CE-367C1B3D54EA}"/>
                    </a:ext>
                  </a:extLst>
                </p14:cNvPr>
                <p14:cNvContentPartPr/>
                <p14:nvPr/>
              </p14:nvContentPartPr>
              <p14:xfrm>
                <a:off x="10225066" y="1593390"/>
                <a:ext cx="2340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89A9F29-C28D-2C1E-11CE-367C1B3D54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16426" y="1584750"/>
                  <a:ext cx="41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401C0DF-276D-6694-9896-8376B1A39D60}"/>
                    </a:ext>
                  </a:extLst>
                </p14:cNvPr>
                <p14:cNvContentPartPr/>
                <p14:nvPr/>
              </p14:nvContentPartPr>
              <p14:xfrm>
                <a:off x="10374106" y="1332750"/>
                <a:ext cx="178560" cy="204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401C0DF-276D-6694-9896-8376B1A39D6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365106" y="1324110"/>
                  <a:ext cx="1962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D669425-D673-760D-A433-E2B4D886B8A4}"/>
                    </a:ext>
                  </a:extLst>
                </p14:cNvPr>
                <p14:cNvContentPartPr/>
                <p14:nvPr/>
              </p14:nvContentPartPr>
              <p14:xfrm>
                <a:off x="10703506" y="1304310"/>
                <a:ext cx="553320" cy="294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D669425-D673-760D-A433-E2B4D886B8A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694506" y="1295310"/>
                  <a:ext cx="5709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2D25C63-16F9-0BE4-A0EF-5F22A347B360}"/>
                    </a:ext>
                  </a:extLst>
                </p14:cNvPr>
                <p14:cNvContentPartPr/>
                <p14:nvPr/>
              </p14:nvContentPartPr>
              <p14:xfrm>
                <a:off x="4392346" y="1776630"/>
                <a:ext cx="277920" cy="219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2D25C63-16F9-0BE4-A0EF-5F22A347B36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83346" y="1767630"/>
                  <a:ext cx="2955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BD27E95-6E3F-8B22-5AE5-FDD49DA6348D}"/>
                    </a:ext>
                  </a:extLst>
                </p14:cNvPr>
                <p14:cNvContentPartPr/>
                <p14:nvPr/>
              </p14:nvContentPartPr>
              <p14:xfrm>
                <a:off x="5093626" y="1368390"/>
                <a:ext cx="28080" cy="436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BD27E95-6E3F-8B22-5AE5-FDD49DA6348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84626" y="1359750"/>
                  <a:ext cx="4572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6C99158-3655-F849-45F9-4C494E4FEC3C}"/>
                    </a:ext>
                  </a:extLst>
                </p14:cNvPr>
                <p14:cNvContentPartPr/>
                <p14:nvPr/>
              </p14:nvContentPartPr>
              <p14:xfrm>
                <a:off x="5446786" y="1718310"/>
                <a:ext cx="2160" cy="6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6C99158-3655-F849-45F9-4C494E4FEC3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37786" y="1709670"/>
                  <a:ext cx="19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5A11642-024C-B354-1828-E0BA703BE89F}"/>
                    </a:ext>
                  </a:extLst>
                </p14:cNvPr>
                <p14:cNvContentPartPr/>
                <p14:nvPr/>
              </p14:nvContentPartPr>
              <p14:xfrm>
                <a:off x="5698786" y="1459470"/>
                <a:ext cx="234360" cy="266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5A11642-024C-B354-1828-E0BA703BE89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89786" y="1450830"/>
                  <a:ext cx="2520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06B721F-59FF-0CF4-320B-7B4FA0E054B6}"/>
                    </a:ext>
                  </a:extLst>
                </p14:cNvPr>
                <p14:cNvContentPartPr/>
                <p14:nvPr/>
              </p14:nvContentPartPr>
              <p14:xfrm>
                <a:off x="6330586" y="1593390"/>
                <a:ext cx="459360" cy="34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06B721F-59FF-0CF4-320B-7B4FA0E054B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21946" y="1584750"/>
                  <a:ext cx="4770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569913C-EB9C-0138-E3D6-0B432F76240B}"/>
                    </a:ext>
                  </a:extLst>
                </p14:cNvPr>
                <p14:cNvContentPartPr/>
                <p14:nvPr/>
              </p14:nvContentPartPr>
              <p14:xfrm>
                <a:off x="6552706" y="1292070"/>
                <a:ext cx="45360" cy="588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569913C-EB9C-0138-E3D6-0B432F76240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43706" y="1283430"/>
                  <a:ext cx="630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99257F7-69E4-DAAA-8452-FA5786715803}"/>
                    </a:ext>
                  </a:extLst>
                </p14:cNvPr>
                <p14:cNvContentPartPr/>
                <p14:nvPr/>
              </p14:nvContentPartPr>
              <p14:xfrm>
                <a:off x="4761346" y="1344630"/>
                <a:ext cx="479520" cy="424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99257F7-69E4-DAAA-8452-FA578671580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52346" y="1335990"/>
                  <a:ext cx="49716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5F57365-E942-263B-B8C5-C7CC7D65FB68}"/>
                    </a:ext>
                  </a:extLst>
                </p14:cNvPr>
                <p14:cNvContentPartPr/>
                <p14:nvPr/>
              </p14:nvContentPartPr>
              <p14:xfrm>
                <a:off x="5770426" y="1330950"/>
                <a:ext cx="407880" cy="542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5F57365-E942-263B-B8C5-C7CC7D65FB6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61426" y="1322310"/>
                  <a:ext cx="42552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031901-AC88-2A36-639F-5F5F6BB3A6CF}"/>
                    </a:ext>
                  </a:extLst>
                </p14:cNvPr>
                <p14:cNvContentPartPr/>
                <p14:nvPr/>
              </p14:nvContentPartPr>
              <p14:xfrm>
                <a:off x="6234466" y="1388550"/>
                <a:ext cx="23400" cy="442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031901-AC88-2A36-639F-5F5F6BB3A6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25466" y="1379910"/>
                  <a:ext cx="410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A5AA69A-201E-1C68-C158-52FF3E3F787B}"/>
                    </a:ext>
                  </a:extLst>
                </p14:cNvPr>
                <p14:cNvContentPartPr/>
                <p14:nvPr/>
              </p14:nvContentPartPr>
              <p14:xfrm>
                <a:off x="7169386" y="1625790"/>
                <a:ext cx="4007520" cy="541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A5AA69A-201E-1C68-C158-52FF3E3F787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60746" y="1616790"/>
                  <a:ext cx="402516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C195F02-6888-42CB-8201-FC4E4CA612FE}"/>
                    </a:ext>
                  </a:extLst>
                </p14:cNvPr>
                <p14:cNvContentPartPr/>
                <p14:nvPr/>
              </p14:nvContentPartPr>
              <p14:xfrm>
                <a:off x="8119786" y="2422830"/>
                <a:ext cx="219240" cy="198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C195F02-6888-42CB-8201-FC4E4CA612F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10786" y="2413830"/>
                  <a:ext cx="2368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2D62D53-3A6A-0097-6F6F-448AA61874AB}"/>
                    </a:ext>
                  </a:extLst>
                </p14:cNvPr>
                <p14:cNvContentPartPr/>
                <p14:nvPr/>
              </p14:nvContentPartPr>
              <p14:xfrm>
                <a:off x="8541706" y="2604990"/>
                <a:ext cx="5760" cy="2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2D62D53-3A6A-0097-6F6F-448AA61874A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33066" y="2595990"/>
                  <a:ext cx="234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A8A4575-9C99-3B00-1D32-25DBB57B2277}"/>
                    </a:ext>
                  </a:extLst>
                </p14:cNvPr>
                <p14:cNvContentPartPr/>
                <p14:nvPr/>
              </p14:nvContentPartPr>
              <p14:xfrm>
                <a:off x="8740066" y="2316990"/>
                <a:ext cx="286920" cy="191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A8A4575-9C99-3B00-1D32-25DBB57B227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731426" y="2307990"/>
                  <a:ext cx="3045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154067B-B07C-465E-1EC4-91FCEC4A894A}"/>
                    </a:ext>
                  </a:extLst>
                </p14:cNvPr>
                <p14:cNvContentPartPr/>
                <p14:nvPr/>
              </p14:nvContentPartPr>
              <p14:xfrm>
                <a:off x="9088546" y="2214750"/>
                <a:ext cx="162360" cy="351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154067B-B07C-465E-1EC4-91FCEC4A894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079546" y="2205750"/>
                  <a:ext cx="1800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A84CF17-E074-0F98-8EEA-1A8C3AE0EAA6}"/>
                    </a:ext>
                  </a:extLst>
                </p14:cNvPr>
                <p14:cNvContentPartPr/>
                <p14:nvPr/>
              </p14:nvContentPartPr>
              <p14:xfrm>
                <a:off x="9357826" y="2216550"/>
                <a:ext cx="286560" cy="395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A84CF17-E074-0F98-8EEA-1A8C3AE0EAA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348826" y="2207910"/>
                  <a:ext cx="304200" cy="41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16084C8-13D7-1F6F-899B-8B3D623338D4}"/>
              </a:ext>
            </a:extLst>
          </p:cNvPr>
          <p:cNvGrpSpPr/>
          <p:nvPr/>
        </p:nvGrpSpPr>
        <p:grpSpPr>
          <a:xfrm>
            <a:off x="4295506" y="2490150"/>
            <a:ext cx="1394280" cy="566640"/>
            <a:chOff x="4295506" y="2490150"/>
            <a:chExt cx="1394280" cy="56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AD54CB0-20B5-DD30-4940-D0BF2EECF31B}"/>
                    </a:ext>
                  </a:extLst>
                </p14:cNvPr>
                <p14:cNvContentPartPr/>
                <p14:nvPr/>
              </p14:nvContentPartPr>
              <p14:xfrm>
                <a:off x="4464706" y="2782110"/>
                <a:ext cx="351360" cy="18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AD54CB0-20B5-DD30-4940-D0BF2EECF31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456066" y="2773470"/>
                  <a:ext cx="3690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7576337-81D0-2D46-3119-BC5509FE3A3C}"/>
                    </a:ext>
                  </a:extLst>
                </p14:cNvPr>
                <p14:cNvContentPartPr/>
                <p14:nvPr/>
              </p14:nvContentPartPr>
              <p14:xfrm>
                <a:off x="4500706" y="3039870"/>
                <a:ext cx="264960" cy="16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7576337-81D0-2D46-3119-BC5509FE3A3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492066" y="3031230"/>
                  <a:ext cx="282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AF3DB8F-D340-0C07-E5F0-92177DE5FC38}"/>
                    </a:ext>
                  </a:extLst>
                </p14:cNvPr>
                <p14:cNvContentPartPr/>
                <p14:nvPr/>
              </p14:nvContentPartPr>
              <p14:xfrm>
                <a:off x="5294866" y="2490150"/>
                <a:ext cx="79560" cy="491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AF3DB8F-D340-0C07-E5F0-92177DE5FC3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285866" y="2481150"/>
                  <a:ext cx="9720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2A88743-D81F-B05B-F277-22DFAFF7DF6B}"/>
                    </a:ext>
                  </a:extLst>
                </p14:cNvPr>
                <p14:cNvContentPartPr/>
                <p14:nvPr/>
              </p14:nvContentPartPr>
              <p14:xfrm>
                <a:off x="5614906" y="2835390"/>
                <a:ext cx="2520" cy="4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2A88743-D81F-B05B-F277-22DFAFF7DF6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05906" y="2826390"/>
                  <a:ext cx="201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87CE502-29F7-6B14-157F-66EDBAC9AEFB}"/>
                    </a:ext>
                  </a:extLst>
                </p14:cNvPr>
                <p14:cNvContentPartPr/>
                <p14:nvPr/>
              </p14:nvContentPartPr>
              <p14:xfrm>
                <a:off x="4295506" y="2540910"/>
                <a:ext cx="1394280" cy="302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87CE502-29F7-6B14-157F-66EDBAC9AEF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86506" y="2532270"/>
                  <a:ext cx="1411920" cy="32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45BA3E6-55C6-A1AB-24F3-37F9152F7983}"/>
              </a:ext>
            </a:extLst>
          </p:cNvPr>
          <p:cNvGrpSpPr/>
          <p:nvPr/>
        </p:nvGrpSpPr>
        <p:grpSpPr>
          <a:xfrm>
            <a:off x="2647066" y="3219150"/>
            <a:ext cx="916560" cy="829080"/>
            <a:chOff x="2647066" y="3219150"/>
            <a:chExt cx="916560" cy="82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9F848F8-873C-6506-BAEA-709011D2EDB7}"/>
                    </a:ext>
                  </a:extLst>
                </p14:cNvPr>
                <p14:cNvContentPartPr/>
                <p14:nvPr/>
              </p14:nvContentPartPr>
              <p14:xfrm>
                <a:off x="2647066" y="3225630"/>
                <a:ext cx="155520" cy="822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9F848F8-873C-6506-BAEA-709011D2EDB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638066" y="3216630"/>
                  <a:ext cx="17316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D587103-A014-17EA-7372-6FDD42853C28}"/>
                    </a:ext>
                  </a:extLst>
                </p14:cNvPr>
                <p14:cNvContentPartPr/>
                <p14:nvPr/>
              </p14:nvContentPartPr>
              <p14:xfrm>
                <a:off x="2773066" y="3219150"/>
                <a:ext cx="264960" cy="474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D587103-A014-17EA-7372-6FDD42853C2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64426" y="3210150"/>
                  <a:ext cx="28260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DF50385-2810-ECDD-F487-7B1D03FD6DDD}"/>
                    </a:ext>
                  </a:extLst>
                </p14:cNvPr>
                <p14:cNvContentPartPr/>
                <p14:nvPr/>
              </p14:nvContentPartPr>
              <p14:xfrm>
                <a:off x="3269866" y="3671310"/>
                <a:ext cx="293760" cy="324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DF50385-2810-ECDD-F487-7B1D03FD6DD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60866" y="3662670"/>
                  <a:ext cx="311400" cy="34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269900C-89EA-6098-69C9-46336FA7AFFC}"/>
                  </a:ext>
                </a:extLst>
              </p14:cNvPr>
              <p14:cNvContentPartPr/>
              <p14:nvPr/>
            </p14:nvContentPartPr>
            <p14:xfrm>
              <a:off x="4073386" y="3571230"/>
              <a:ext cx="452880" cy="2653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269900C-89EA-6098-69C9-46336FA7AFF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064746" y="3562230"/>
                <a:ext cx="4705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265AE20-4687-7EC0-105C-E76C05EF35BB}"/>
                  </a:ext>
                </a:extLst>
              </p14:cNvPr>
              <p14:cNvContentPartPr/>
              <p14:nvPr/>
            </p14:nvContentPartPr>
            <p14:xfrm>
              <a:off x="4920106" y="3386190"/>
              <a:ext cx="101160" cy="3175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265AE20-4687-7EC0-105C-E76C05EF35B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911106" y="3377190"/>
                <a:ext cx="118800" cy="33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93398CFC-AAF6-49E1-46DF-EC4BADAF3759}"/>
              </a:ext>
            </a:extLst>
          </p:cNvPr>
          <p:cNvGrpSpPr/>
          <p:nvPr/>
        </p:nvGrpSpPr>
        <p:grpSpPr>
          <a:xfrm>
            <a:off x="5407546" y="3028710"/>
            <a:ext cx="5527800" cy="667080"/>
            <a:chOff x="5407546" y="3028710"/>
            <a:chExt cx="5527800" cy="66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55365A2-7A1A-D41C-A48F-5F1F9A609F28}"/>
                    </a:ext>
                  </a:extLst>
                </p14:cNvPr>
                <p14:cNvContentPartPr/>
                <p14:nvPr/>
              </p14:nvContentPartPr>
              <p14:xfrm>
                <a:off x="5407546" y="3607230"/>
                <a:ext cx="1080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55365A2-7A1A-D41C-A48F-5F1F9A609F2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98906" y="3598590"/>
                  <a:ext cx="28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144598D-2971-2E93-2AE4-6945F0F93B5D}"/>
                    </a:ext>
                  </a:extLst>
                </p14:cNvPr>
                <p14:cNvContentPartPr/>
                <p14:nvPr/>
              </p14:nvContentPartPr>
              <p14:xfrm>
                <a:off x="5596546" y="3406710"/>
                <a:ext cx="258840" cy="210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144598D-2971-2E93-2AE4-6945F0F93B5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87906" y="3398070"/>
                  <a:ext cx="2764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22DD37F-897C-9959-EF20-889CC1A9A606}"/>
                    </a:ext>
                  </a:extLst>
                </p14:cNvPr>
                <p14:cNvContentPartPr/>
                <p14:nvPr/>
              </p14:nvContentPartPr>
              <p14:xfrm>
                <a:off x="6185866" y="3565470"/>
                <a:ext cx="333000" cy="12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22DD37F-897C-9959-EF20-889CC1A9A60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176866" y="3556470"/>
                  <a:ext cx="3506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CBE44AD-1A96-5495-7F5B-C95FA72E8E63}"/>
                    </a:ext>
                  </a:extLst>
                </p14:cNvPr>
                <p14:cNvContentPartPr/>
                <p14:nvPr/>
              </p14:nvContentPartPr>
              <p14:xfrm>
                <a:off x="6294226" y="3317790"/>
                <a:ext cx="105120" cy="216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CBE44AD-1A96-5495-7F5B-C95FA72E8E6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85586" y="3308790"/>
                  <a:ext cx="1227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3180E7B-46EA-A055-1E3A-1B01211C3053}"/>
                    </a:ext>
                  </a:extLst>
                </p14:cNvPr>
                <p14:cNvContentPartPr/>
                <p14:nvPr/>
              </p14:nvContentPartPr>
              <p14:xfrm>
                <a:off x="6378826" y="3398070"/>
                <a:ext cx="27000" cy="276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3180E7B-46EA-A055-1E3A-1B01211C305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70186" y="3389430"/>
                  <a:ext cx="446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0885AA9-2383-736F-116A-8649D230F388}"/>
                    </a:ext>
                  </a:extLst>
                </p14:cNvPr>
                <p14:cNvContentPartPr/>
                <p14:nvPr/>
              </p14:nvContentPartPr>
              <p14:xfrm>
                <a:off x="6181546" y="3515790"/>
                <a:ext cx="497520" cy="135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0885AA9-2383-736F-116A-8649D230F38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72546" y="3507150"/>
                  <a:ext cx="5151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2B0F1AF-C643-A46F-D9B1-8A7354FE5512}"/>
                    </a:ext>
                  </a:extLst>
                </p14:cNvPr>
                <p14:cNvContentPartPr/>
                <p14:nvPr/>
              </p14:nvContentPartPr>
              <p14:xfrm>
                <a:off x="6963106" y="3245070"/>
                <a:ext cx="136080" cy="261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2B0F1AF-C643-A46F-D9B1-8A7354FE551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54106" y="3236430"/>
                  <a:ext cx="1537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A1EB241-91F9-BE4B-42A1-3DBE0E6206A3}"/>
                    </a:ext>
                  </a:extLst>
                </p14:cNvPr>
                <p14:cNvContentPartPr/>
                <p14:nvPr/>
              </p14:nvContentPartPr>
              <p14:xfrm>
                <a:off x="7405186" y="3482310"/>
                <a:ext cx="10080" cy="4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A1EB241-91F9-BE4B-42A1-3DBE0E6206A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96186" y="3473670"/>
                  <a:ext cx="277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201CA6D-E2F5-3F0B-2E90-16D47C25F0AC}"/>
                    </a:ext>
                  </a:extLst>
                </p14:cNvPr>
                <p14:cNvContentPartPr/>
                <p14:nvPr/>
              </p14:nvContentPartPr>
              <p14:xfrm>
                <a:off x="7536586" y="3240030"/>
                <a:ext cx="216000" cy="226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201CA6D-E2F5-3F0B-2E90-16D47C25F0A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27586" y="3231030"/>
                  <a:ext cx="2336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EB177EF-9408-A00C-67DA-E046B6E9BF92}"/>
                    </a:ext>
                  </a:extLst>
                </p14:cNvPr>
                <p14:cNvContentPartPr/>
                <p14:nvPr/>
              </p14:nvContentPartPr>
              <p14:xfrm>
                <a:off x="7898746" y="3116910"/>
                <a:ext cx="154800" cy="468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EB177EF-9408-A00C-67DA-E046B6E9BF9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89746" y="3108270"/>
                  <a:ext cx="17244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24BA0C1-01C4-D83A-40CB-749E3734781A}"/>
                    </a:ext>
                  </a:extLst>
                </p14:cNvPr>
                <p14:cNvContentPartPr/>
                <p14:nvPr/>
              </p14:nvContentPartPr>
              <p14:xfrm>
                <a:off x="8189626" y="3188910"/>
                <a:ext cx="323640" cy="506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24BA0C1-01C4-D83A-40CB-749E3734781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180626" y="3180270"/>
                  <a:ext cx="34128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D94213C-1FD9-EEF2-A859-3C1AFCEB891A}"/>
                    </a:ext>
                  </a:extLst>
                </p14:cNvPr>
                <p14:cNvContentPartPr/>
                <p14:nvPr/>
              </p14:nvContentPartPr>
              <p14:xfrm>
                <a:off x="8753026" y="3237510"/>
                <a:ext cx="270000" cy="10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D94213C-1FD9-EEF2-A859-3C1AFCEB891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44386" y="3228870"/>
                  <a:ext cx="2876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D8E953F-52AF-8469-F6DA-27A537CB2DCE}"/>
                    </a:ext>
                  </a:extLst>
                </p14:cNvPr>
                <p14:cNvContentPartPr/>
                <p14:nvPr/>
              </p14:nvContentPartPr>
              <p14:xfrm>
                <a:off x="8768866" y="3445590"/>
                <a:ext cx="376200" cy="61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D8E953F-52AF-8469-F6DA-27A537CB2DC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760226" y="3436950"/>
                  <a:ext cx="3938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E71F826-2105-5BC3-1323-4A0AC8860197}"/>
                    </a:ext>
                  </a:extLst>
                </p14:cNvPr>
                <p14:cNvContentPartPr/>
                <p14:nvPr/>
              </p14:nvContentPartPr>
              <p14:xfrm>
                <a:off x="9316786" y="3100710"/>
                <a:ext cx="387360" cy="370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E71F826-2105-5BC3-1323-4A0AC886019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308146" y="3091710"/>
                  <a:ext cx="4050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063B458-5CB5-81DD-3830-9181C2565E06}"/>
                    </a:ext>
                  </a:extLst>
                </p14:cNvPr>
                <p14:cNvContentPartPr/>
                <p14:nvPr/>
              </p14:nvContentPartPr>
              <p14:xfrm>
                <a:off x="9812146" y="3128790"/>
                <a:ext cx="323640" cy="271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063B458-5CB5-81DD-3830-9181C2565E0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803506" y="3119790"/>
                  <a:ext cx="3412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5305CE2-3F15-043D-EEA6-59639D317D72}"/>
                    </a:ext>
                  </a:extLst>
                </p14:cNvPr>
                <p14:cNvContentPartPr/>
                <p14:nvPr/>
              </p14:nvContentPartPr>
              <p14:xfrm>
                <a:off x="10311826" y="3028710"/>
                <a:ext cx="49320" cy="489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5305CE2-3F15-043D-EEA6-59639D317D7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303186" y="3019710"/>
                  <a:ext cx="669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F16F2DB-9772-A4F0-7ACD-CB325FDCDF3E}"/>
                    </a:ext>
                  </a:extLst>
                </p14:cNvPr>
                <p14:cNvContentPartPr/>
                <p14:nvPr/>
              </p14:nvContentPartPr>
              <p14:xfrm>
                <a:off x="10546546" y="3056790"/>
                <a:ext cx="388800" cy="568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F16F2DB-9772-A4F0-7ACD-CB325FDCDF3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537906" y="3047790"/>
                  <a:ext cx="406440" cy="58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388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795E1C7-F75F-B265-9E40-D58002C1722F}"/>
              </a:ext>
            </a:extLst>
          </p:cNvPr>
          <p:cNvGrpSpPr/>
          <p:nvPr/>
        </p:nvGrpSpPr>
        <p:grpSpPr>
          <a:xfrm>
            <a:off x="1546906" y="315750"/>
            <a:ext cx="212760" cy="700920"/>
            <a:chOff x="1546906" y="315750"/>
            <a:chExt cx="212760" cy="70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65D0289-EFEF-5A84-27E1-9E7A30380423}"/>
                    </a:ext>
                  </a:extLst>
                </p14:cNvPr>
                <p14:cNvContentPartPr/>
                <p14:nvPr/>
              </p14:nvContentPartPr>
              <p14:xfrm>
                <a:off x="1546906" y="343830"/>
                <a:ext cx="103320" cy="6728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65D0289-EFEF-5A84-27E1-9E7A3038042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37906" y="334830"/>
                  <a:ext cx="1209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13C7423-7382-5CD1-E05E-017A9655BCC4}"/>
                    </a:ext>
                  </a:extLst>
                </p14:cNvPr>
                <p14:cNvContentPartPr/>
                <p14:nvPr/>
              </p14:nvContentPartPr>
              <p14:xfrm>
                <a:off x="1670386" y="315750"/>
                <a:ext cx="89280" cy="372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13C7423-7382-5CD1-E05E-017A9655BC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61746" y="306750"/>
                  <a:ext cx="106920" cy="39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D76FB6-DAC8-7030-F21F-8119A6204885}"/>
                  </a:ext>
                </a:extLst>
              </p14:cNvPr>
              <p14:cNvContentPartPr/>
              <p14:nvPr/>
            </p14:nvContentPartPr>
            <p14:xfrm>
              <a:off x="2034346" y="629310"/>
              <a:ext cx="291600" cy="300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D76FB6-DAC8-7030-F21F-8119A62048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25346" y="620310"/>
                <a:ext cx="3092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76DC090-F36B-8224-5545-F57C7F35A836}"/>
                  </a:ext>
                </a:extLst>
              </p14:cNvPr>
              <p14:cNvContentPartPr/>
              <p14:nvPr/>
            </p14:nvContentPartPr>
            <p14:xfrm>
              <a:off x="2796106" y="408630"/>
              <a:ext cx="42840" cy="1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76DC090-F36B-8224-5545-F57C7F35A83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87466" y="399990"/>
                <a:ext cx="604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204E44-DF22-4994-2ACE-F56B51F847FD}"/>
                  </a:ext>
                </a:extLst>
              </p14:cNvPr>
              <p14:cNvContentPartPr/>
              <p14:nvPr/>
            </p14:nvContentPartPr>
            <p14:xfrm>
              <a:off x="2804026" y="612750"/>
              <a:ext cx="19800" cy="5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204E44-DF22-4994-2ACE-F56B51F847F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95386" y="604110"/>
                <a:ext cx="374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CC35ACC-4DB0-84BA-3DFC-8E4D46BF5B7B}"/>
                  </a:ext>
                </a:extLst>
              </p14:cNvPr>
              <p14:cNvContentPartPr/>
              <p14:nvPr/>
            </p14:nvContentPartPr>
            <p14:xfrm>
              <a:off x="3119386" y="307830"/>
              <a:ext cx="249480" cy="214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C35ACC-4DB0-84BA-3DFC-8E4D46BF5B7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10746" y="298830"/>
                <a:ext cx="267120" cy="23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1CC19-8C31-412B-4809-1E99635A75A2}"/>
              </a:ext>
            </a:extLst>
          </p:cNvPr>
          <p:cNvGrpSpPr/>
          <p:nvPr/>
        </p:nvGrpSpPr>
        <p:grpSpPr>
          <a:xfrm>
            <a:off x="3621946" y="158790"/>
            <a:ext cx="820080" cy="551880"/>
            <a:chOff x="3621946" y="158790"/>
            <a:chExt cx="820080" cy="55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15D12F-34C8-4EE9-7D49-23991622633B}"/>
                    </a:ext>
                  </a:extLst>
                </p14:cNvPr>
                <p14:cNvContentPartPr/>
                <p14:nvPr/>
              </p14:nvContentPartPr>
              <p14:xfrm>
                <a:off x="3621946" y="468030"/>
                <a:ext cx="28800" cy="15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15D12F-34C8-4EE9-7D49-23991622633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13306" y="459390"/>
                  <a:ext cx="464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0006D41-4591-C40D-CAA8-26989CA30858}"/>
                    </a:ext>
                  </a:extLst>
                </p14:cNvPr>
                <p14:cNvContentPartPr/>
                <p14:nvPr/>
              </p14:nvContentPartPr>
              <p14:xfrm>
                <a:off x="3842266" y="283350"/>
                <a:ext cx="343080" cy="228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0006D41-4591-C40D-CAA8-26989CA3085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33626" y="274710"/>
                  <a:ext cx="3607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88C50F4-9C18-403D-991D-464CFDC1F84E}"/>
                    </a:ext>
                  </a:extLst>
                </p14:cNvPr>
                <p14:cNvContentPartPr/>
                <p14:nvPr/>
              </p14:nvContentPartPr>
              <p14:xfrm>
                <a:off x="4021186" y="295590"/>
                <a:ext cx="54000" cy="382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88C50F4-9C18-403D-991D-464CFDC1F84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12186" y="286590"/>
                  <a:ext cx="7164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B69ED8E-7B12-8549-58B0-F949E4CCE8DB}"/>
                    </a:ext>
                  </a:extLst>
                </p14:cNvPr>
                <p14:cNvContentPartPr/>
                <p14:nvPr/>
              </p14:nvContentPartPr>
              <p14:xfrm>
                <a:off x="4364266" y="158790"/>
                <a:ext cx="77760" cy="551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B69ED8E-7B12-8549-58B0-F949E4CCE8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55266" y="150150"/>
                  <a:ext cx="95400" cy="56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808014-E192-A89B-F923-A7823AD659BC}"/>
              </a:ext>
            </a:extLst>
          </p:cNvPr>
          <p:cNvGrpSpPr/>
          <p:nvPr/>
        </p:nvGrpSpPr>
        <p:grpSpPr>
          <a:xfrm>
            <a:off x="4697626" y="111990"/>
            <a:ext cx="3530160" cy="547920"/>
            <a:chOff x="4697626" y="111990"/>
            <a:chExt cx="3530160" cy="54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45B819C-880A-B9F1-277B-A4577BA85736}"/>
                    </a:ext>
                  </a:extLst>
                </p14:cNvPr>
                <p14:cNvContentPartPr/>
                <p14:nvPr/>
              </p14:nvContentPartPr>
              <p14:xfrm>
                <a:off x="4697626" y="331230"/>
                <a:ext cx="232560" cy="194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45B819C-880A-B9F1-277B-A4577BA857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88626" y="322230"/>
                  <a:ext cx="2502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B5BA56E-4D8F-BF39-D033-777466181339}"/>
                    </a:ext>
                  </a:extLst>
                </p14:cNvPr>
                <p14:cNvContentPartPr/>
                <p14:nvPr/>
              </p14:nvContentPartPr>
              <p14:xfrm>
                <a:off x="5157706" y="500430"/>
                <a:ext cx="2160" cy="2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B5BA56E-4D8F-BF39-D033-7774661813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48706" y="491790"/>
                  <a:ext cx="19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2DA1281-84B5-213B-4928-9DA47E6BD258}"/>
                    </a:ext>
                  </a:extLst>
                </p14:cNvPr>
                <p14:cNvContentPartPr/>
                <p14:nvPr/>
              </p14:nvContentPartPr>
              <p14:xfrm>
                <a:off x="5306026" y="241230"/>
                <a:ext cx="275400" cy="409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2DA1281-84B5-213B-4928-9DA47E6BD25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97386" y="232230"/>
                  <a:ext cx="29304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C3C6F03-905B-4825-952E-0AACA961F7EC}"/>
                    </a:ext>
                  </a:extLst>
                </p14:cNvPr>
                <p14:cNvContentPartPr/>
                <p14:nvPr/>
              </p14:nvContentPartPr>
              <p14:xfrm>
                <a:off x="5649466" y="491430"/>
                <a:ext cx="305640" cy="50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C3C6F03-905B-4825-952E-0AACA961F7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40826" y="482790"/>
                  <a:ext cx="3232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8BEA1AC-A869-DEDB-1E54-0E4557C455ED}"/>
                    </a:ext>
                  </a:extLst>
                </p14:cNvPr>
                <p14:cNvContentPartPr/>
                <p14:nvPr/>
              </p14:nvContentPartPr>
              <p14:xfrm>
                <a:off x="5774386" y="327990"/>
                <a:ext cx="73800" cy="317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8BEA1AC-A869-DEDB-1E54-0E4557C455E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65746" y="318990"/>
                  <a:ext cx="914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F96FFF4-FBB8-8197-D085-A73533AD5AC7}"/>
                    </a:ext>
                  </a:extLst>
                </p14:cNvPr>
                <p14:cNvContentPartPr/>
                <p14:nvPr/>
              </p14:nvContentPartPr>
              <p14:xfrm>
                <a:off x="6096586" y="342030"/>
                <a:ext cx="272160" cy="263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F96FFF4-FBB8-8197-D085-A73533AD5A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87586" y="333390"/>
                  <a:ext cx="2898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E99BF1E-19C3-FCA5-0A27-EE5A6C16F58D}"/>
                    </a:ext>
                  </a:extLst>
                </p14:cNvPr>
                <p14:cNvContentPartPr/>
                <p14:nvPr/>
              </p14:nvContentPartPr>
              <p14:xfrm>
                <a:off x="6510586" y="516270"/>
                <a:ext cx="6120" cy="4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E99BF1E-19C3-FCA5-0A27-EE5A6C16F58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01586" y="507630"/>
                  <a:ext cx="237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1340746-4AFA-3F00-7ACE-E78C597214CC}"/>
                    </a:ext>
                  </a:extLst>
                </p14:cNvPr>
                <p14:cNvContentPartPr/>
                <p14:nvPr/>
              </p14:nvContentPartPr>
              <p14:xfrm>
                <a:off x="6647386" y="338790"/>
                <a:ext cx="287640" cy="249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1340746-4AFA-3F00-7ACE-E78C597214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38746" y="330150"/>
                  <a:ext cx="3052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F36E249-BF1E-2F74-56A4-DBA0034982D9}"/>
                    </a:ext>
                  </a:extLst>
                </p14:cNvPr>
                <p14:cNvContentPartPr/>
                <p14:nvPr/>
              </p14:nvContentPartPr>
              <p14:xfrm>
                <a:off x="6955546" y="111990"/>
                <a:ext cx="342720" cy="547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F36E249-BF1E-2F74-56A4-DBA0034982D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46546" y="102990"/>
                  <a:ext cx="36036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DC2339B-2C37-09F8-BA79-049E8E72009A}"/>
                    </a:ext>
                  </a:extLst>
                </p14:cNvPr>
                <p14:cNvContentPartPr/>
                <p14:nvPr/>
              </p14:nvContentPartPr>
              <p14:xfrm>
                <a:off x="7394746" y="393510"/>
                <a:ext cx="470880" cy="68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DC2339B-2C37-09F8-BA79-049E8E72009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86106" y="384510"/>
                  <a:ext cx="488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6EA60C8-0D57-3A28-B015-4C62D0593A74}"/>
                    </a:ext>
                  </a:extLst>
                </p14:cNvPr>
                <p14:cNvContentPartPr/>
                <p14:nvPr/>
              </p14:nvContentPartPr>
              <p14:xfrm>
                <a:off x="7592386" y="186870"/>
                <a:ext cx="56160" cy="440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6EA60C8-0D57-3A28-B015-4C62D0593A7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83386" y="178230"/>
                  <a:ext cx="7380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4EFF229-ECE2-FA9C-FDD2-52F96627BA14}"/>
                    </a:ext>
                  </a:extLst>
                </p14:cNvPr>
                <p14:cNvContentPartPr/>
                <p14:nvPr/>
              </p14:nvContentPartPr>
              <p14:xfrm>
                <a:off x="8031586" y="331950"/>
                <a:ext cx="196200" cy="223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4EFF229-ECE2-FA9C-FDD2-52F96627BA1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22946" y="323310"/>
                  <a:ext cx="21384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3677C5A-EBA6-3E25-D6AA-ED274A9647C3}"/>
              </a:ext>
            </a:extLst>
          </p:cNvPr>
          <p:cNvGrpSpPr/>
          <p:nvPr/>
        </p:nvGrpSpPr>
        <p:grpSpPr>
          <a:xfrm>
            <a:off x="8506066" y="18030"/>
            <a:ext cx="1238760" cy="633240"/>
            <a:chOff x="8506066" y="18030"/>
            <a:chExt cx="1238760" cy="63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D9797FC-7BC1-04BA-02CE-ECDA29223195}"/>
                    </a:ext>
                  </a:extLst>
                </p14:cNvPr>
                <p14:cNvContentPartPr/>
                <p14:nvPr/>
              </p14:nvContentPartPr>
              <p14:xfrm>
                <a:off x="8506066" y="552990"/>
                <a:ext cx="17640" cy="18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D9797FC-7BC1-04BA-02CE-ECDA2922319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97066" y="543990"/>
                  <a:ext cx="35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857090D-4E18-EF6E-F38E-B3CEEAB08CF9}"/>
                    </a:ext>
                  </a:extLst>
                </p14:cNvPr>
                <p14:cNvContentPartPr/>
                <p14:nvPr/>
              </p14:nvContentPartPr>
              <p14:xfrm>
                <a:off x="8567266" y="186870"/>
                <a:ext cx="253440" cy="450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857090D-4E18-EF6E-F38E-B3CEEAB08CF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58626" y="177870"/>
                  <a:ext cx="27108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6835108-F005-510B-42FF-66BE8736BA0C}"/>
                    </a:ext>
                  </a:extLst>
                </p14:cNvPr>
                <p14:cNvContentPartPr/>
                <p14:nvPr/>
              </p14:nvContentPartPr>
              <p14:xfrm>
                <a:off x="8909986" y="200550"/>
                <a:ext cx="299520" cy="384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6835108-F005-510B-42FF-66BE8736BA0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00986" y="191550"/>
                  <a:ext cx="31716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B1F864-45A8-EDE7-0212-05598B275BA7}"/>
                    </a:ext>
                  </a:extLst>
                </p14:cNvPr>
                <p14:cNvContentPartPr/>
                <p14:nvPr/>
              </p14:nvContentPartPr>
              <p14:xfrm>
                <a:off x="9303106" y="66270"/>
                <a:ext cx="140040" cy="308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B1F864-45A8-EDE7-0212-05598B275BA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94106" y="57270"/>
                  <a:ext cx="1576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91685F2-D314-6911-7B96-5047FF50EFB6}"/>
                    </a:ext>
                  </a:extLst>
                </p14:cNvPr>
                <p14:cNvContentPartPr/>
                <p14:nvPr/>
              </p14:nvContentPartPr>
              <p14:xfrm>
                <a:off x="9542866" y="18030"/>
                <a:ext cx="201960" cy="633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91685F2-D314-6911-7B96-5047FF50EFB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34226" y="9390"/>
                  <a:ext cx="219600" cy="65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02F1866-E132-4D34-DA5B-8EEF20A2A946}"/>
              </a:ext>
            </a:extLst>
          </p:cNvPr>
          <p:cNvGrpSpPr/>
          <p:nvPr/>
        </p:nvGrpSpPr>
        <p:grpSpPr>
          <a:xfrm>
            <a:off x="9968386" y="327041"/>
            <a:ext cx="320400" cy="135000"/>
            <a:chOff x="9968386" y="327041"/>
            <a:chExt cx="32040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AE3F1EE-67E4-CEE1-F58A-13651AC0F251}"/>
                    </a:ext>
                  </a:extLst>
                </p14:cNvPr>
                <p14:cNvContentPartPr/>
                <p14:nvPr/>
              </p14:nvContentPartPr>
              <p14:xfrm>
                <a:off x="9968386" y="379241"/>
                <a:ext cx="320400" cy="33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AE3F1EE-67E4-CEE1-F58A-13651AC0F25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959386" y="370601"/>
                  <a:ext cx="338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FA5BDE2-F1C5-886B-496C-75AFADAC5794}"/>
                    </a:ext>
                  </a:extLst>
                </p14:cNvPr>
                <p14:cNvContentPartPr/>
                <p14:nvPr/>
              </p14:nvContentPartPr>
              <p14:xfrm>
                <a:off x="10151266" y="327041"/>
                <a:ext cx="18720" cy="135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FA5BDE2-F1C5-886B-496C-75AFADAC579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142266" y="318041"/>
                  <a:ext cx="3636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4550556-9EFA-DC74-37DF-7AF8E5BCABE7}"/>
              </a:ext>
            </a:extLst>
          </p:cNvPr>
          <p:cNvGrpSpPr/>
          <p:nvPr/>
        </p:nvGrpSpPr>
        <p:grpSpPr>
          <a:xfrm>
            <a:off x="10779106" y="106001"/>
            <a:ext cx="599400" cy="765000"/>
            <a:chOff x="10779106" y="106001"/>
            <a:chExt cx="599400" cy="76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5D40A15-444E-60A6-99A9-9033FEAE588B}"/>
                    </a:ext>
                  </a:extLst>
                </p14:cNvPr>
                <p14:cNvContentPartPr/>
                <p14:nvPr/>
              </p14:nvContentPartPr>
              <p14:xfrm>
                <a:off x="10800346" y="275201"/>
                <a:ext cx="41760" cy="587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5D40A15-444E-60A6-99A9-9033FEAE588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791346" y="266201"/>
                  <a:ext cx="5940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5D61600-54D2-048F-E318-91278714D296}"/>
                    </a:ext>
                  </a:extLst>
                </p14:cNvPr>
                <p14:cNvContentPartPr/>
                <p14:nvPr/>
              </p14:nvContentPartPr>
              <p14:xfrm>
                <a:off x="10779106" y="202841"/>
                <a:ext cx="202320" cy="334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5D61600-54D2-048F-E318-91278714D29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770106" y="194201"/>
                  <a:ext cx="2199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0717C84-BFF8-ECBA-4FA0-39714C61E8AA}"/>
                    </a:ext>
                  </a:extLst>
                </p14:cNvPr>
                <p14:cNvContentPartPr/>
                <p14:nvPr/>
              </p14:nvContentPartPr>
              <p14:xfrm>
                <a:off x="11121826" y="584441"/>
                <a:ext cx="256680" cy="286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0717C84-BFF8-ECBA-4FA0-39714C61E8A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113186" y="575441"/>
                  <a:ext cx="2743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B21CDE3-446E-8D35-FF02-4B5723FB5664}"/>
                    </a:ext>
                  </a:extLst>
                </p14:cNvPr>
                <p14:cNvContentPartPr/>
                <p14:nvPr/>
              </p14:nvContentPartPr>
              <p14:xfrm>
                <a:off x="11147026" y="174401"/>
                <a:ext cx="48240" cy="264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B21CDE3-446E-8D35-FF02-4B5723FB566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138026" y="165761"/>
                  <a:ext cx="658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A674BC2-3F57-4D09-4A4F-D793FA37CDB2}"/>
                    </a:ext>
                  </a:extLst>
                </p14:cNvPr>
                <p14:cNvContentPartPr/>
                <p14:nvPr/>
              </p14:nvContentPartPr>
              <p14:xfrm>
                <a:off x="11117866" y="106001"/>
                <a:ext cx="229680" cy="26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A674BC2-3F57-4D09-4A4F-D793FA37CDB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108866" y="97361"/>
                  <a:ext cx="247320" cy="27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86CE9DE-36CF-3399-4D3E-3FD9FD5A9B01}"/>
              </a:ext>
            </a:extLst>
          </p:cNvPr>
          <p:cNvGrpSpPr/>
          <p:nvPr/>
        </p:nvGrpSpPr>
        <p:grpSpPr>
          <a:xfrm>
            <a:off x="3255826" y="1332161"/>
            <a:ext cx="745560" cy="1000080"/>
            <a:chOff x="3255826" y="1332161"/>
            <a:chExt cx="745560" cy="100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776D0B0-D30E-A58C-0D92-A6CC9449ED39}"/>
                    </a:ext>
                  </a:extLst>
                </p14:cNvPr>
                <p14:cNvContentPartPr/>
                <p14:nvPr/>
              </p14:nvContentPartPr>
              <p14:xfrm>
                <a:off x="3269866" y="1609001"/>
                <a:ext cx="51120" cy="673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776D0B0-D30E-A58C-0D92-A6CC9449ED3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60866" y="1600361"/>
                  <a:ext cx="68760" cy="69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E4A7C59-0ABD-679B-1140-2F5405003C83}"/>
                    </a:ext>
                  </a:extLst>
                </p14:cNvPr>
                <p14:cNvContentPartPr/>
                <p14:nvPr/>
              </p14:nvContentPartPr>
              <p14:xfrm>
                <a:off x="3255826" y="1688921"/>
                <a:ext cx="279720" cy="373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E4A7C59-0ABD-679B-1140-2F5405003C8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46826" y="1680281"/>
                  <a:ext cx="2973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A5C1EF7-C4FF-0D98-FFCB-375A31F9CDC7}"/>
                    </a:ext>
                  </a:extLst>
                </p14:cNvPr>
                <p14:cNvContentPartPr/>
                <p14:nvPr/>
              </p14:nvContentPartPr>
              <p14:xfrm>
                <a:off x="3644266" y="2031281"/>
                <a:ext cx="222120" cy="300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A5C1EF7-C4FF-0D98-FFCB-375A31F9CD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635266" y="2022281"/>
                  <a:ext cx="2397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BC9F11E-B01D-D039-3D12-9197A9288073}"/>
                    </a:ext>
                  </a:extLst>
                </p14:cNvPr>
                <p14:cNvContentPartPr/>
                <p14:nvPr/>
              </p14:nvContentPartPr>
              <p14:xfrm>
                <a:off x="3755506" y="1376081"/>
                <a:ext cx="79560" cy="274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BC9F11E-B01D-D039-3D12-9197A928807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746506" y="1367081"/>
                  <a:ext cx="972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9554634-9DD1-5658-2F23-99E3EAFB1123}"/>
                    </a:ext>
                  </a:extLst>
                </p14:cNvPr>
                <p14:cNvContentPartPr/>
                <p14:nvPr/>
              </p14:nvContentPartPr>
              <p14:xfrm>
                <a:off x="3819586" y="1332161"/>
                <a:ext cx="181800" cy="341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9554634-9DD1-5658-2F23-99E3EAFB112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10946" y="1323161"/>
                  <a:ext cx="199440" cy="35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CA57DA9-5A93-744E-3A94-22569FD2BD89}"/>
                  </a:ext>
                </a:extLst>
              </p14:cNvPr>
              <p14:cNvContentPartPr/>
              <p14:nvPr/>
            </p14:nvContentPartPr>
            <p14:xfrm>
              <a:off x="4746946" y="1814921"/>
              <a:ext cx="253080" cy="36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CA57DA9-5A93-744E-3A94-22569FD2BD8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737946" y="1805921"/>
                <a:ext cx="2707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A26DA09-92E2-8843-8C11-6DA31A91C631}"/>
                  </a:ext>
                </a:extLst>
              </p14:cNvPr>
              <p14:cNvContentPartPr/>
              <p14:nvPr/>
            </p14:nvContentPartPr>
            <p14:xfrm>
              <a:off x="4770706" y="2010041"/>
              <a:ext cx="220320" cy="82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A26DA09-92E2-8843-8C11-6DA31A91C63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762066" y="2001041"/>
                <a:ext cx="23796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974493D0-5F14-841A-A053-3B4E8AE5A53A}"/>
              </a:ext>
            </a:extLst>
          </p:cNvPr>
          <p:cNvGrpSpPr/>
          <p:nvPr/>
        </p:nvGrpSpPr>
        <p:grpSpPr>
          <a:xfrm>
            <a:off x="5982826" y="1102841"/>
            <a:ext cx="1180080" cy="460800"/>
            <a:chOff x="5982826" y="1102841"/>
            <a:chExt cx="1180080" cy="46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A2DD09D-4A1C-1B4D-DB57-ABE7B397A006}"/>
                    </a:ext>
                  </a:extLst>
                </p14:cNvPr>
                <p14:cNvContentPartPr/>
                <p14:nvPr/>
              </p14:nvContentPartPr>
              <p14:xfrm>
                <a:off x="5982826" y="1219481"/>
                <a:ext cx="357840" cy="344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A2DD09D-4A1C-1B4D-DB57-ABE7B397A00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74186" y="1210841"/>
                  <a:ext cx="3754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5889895-260A-8876-CF3D-DC40BD9C8852}"/>
                    </a:ext>
                  </a:extLst>
                </p14:cNvPr>
                <p14:cNvContentPartPr/>
                <p14:nvPr/>
              </p14:nvContentPartPr>
              <p14:xfrm>
                <a:off x="6600586" y="1371761"/>
                <a:ext cx="360" cy="2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5889895-260A-8876-CF3D-DC40BD9C88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91946" y="1363121"/>
                  <a:ext cx="18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E8344B7-3576-F055-AAD9-DEBC787CE410}"/>
                    </a:ext>
                  </a:extLst>
                </p14:cNvPr>
                <p14:cNvContentPartPr/>
                <p14:nvPr/>
              </p14:nvContentPartPr>
              <p14:xfrm>
                <a:off x="6761866" y="1102841"/>
                <a:ext cx="401040" cy="459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E8344B7-3576-F055-AAD9-DEBC787CE41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752866" y="1093841"/>
                  <a:ext cx="418680" cy="47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6EEEF8B-55CB-31FE-EAD0-27D5A4AB3487}"/>
                  </a:ext>
                </a:extLst>
              </p14:cNvPr>
              <p14:cNvContentPartPr/>
              <p14:nvPr/>
            </p14:nvContentPartPr>
            <p14:xfrm>
              <a:off x="5721826" y="1771361"/>
              <a:ext cx="2527200" cy="1965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6EEEF8B-55CB-31FE-EAD0-27D5A4AB3487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713186" y="1762361"/>
                <a:ext cx="2544840" cy="21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A80D7623-E7D1-BFA2-B57A-91398D55EC2F}"/>
              </a:ext>
            </a:extLst>
          </p:cNvPr>
          <p:cNvGrpSpPr/>
          <p:nvPr/>
        </p:nvGrpSpPr>
        <p:grpSpPr>
          <a:xfrm>
            <a:off x="5488546" y="2208401"/>
            <a:ext cx="1988640" cy="665280"/>
            <a:chOff x="5488546" y="2208401"/>
            <a:chExt cx="1988640" cy="66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96E5490-2A5C-7402-9CD1-2CF9F037EF17}"/>
                    </a:ext>
                  </a:extLst>
                </p14:cNvPr>
                <p14:cNvContentPartPr/>
                <p14:nvPr/>
              </p14:nvContentPartPr>
              <p14:xfrm>
                <a:off x="5536786" y="2380481"/>
                <a:ext cx="20520" cy="420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96E5490-2A5C-7402-9CD1-2CF9F037EF1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527786" y="2371841"/>
                  <a:ext cx="3816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1003C57-3C85-D6C0-5B81-3529F51D07EC}"/>
                    </a:ext>
                  </a:extLst>
                </p14:cNvPr>
                <p14:cNvContentPartPr/>
                <p14:nvPr/>
              </p14:nvContentPartPr>
              <p14:xfrm>
                <a:off x="5738386" y="2659121"/>
                <a:ext cx="410400" cy="29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1003C57-3C85-D6C0-5B81-3529F51D07E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729386" y="2650481"/>
                  <a:ext cx="4280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CF566B3-DB4A-C961-58BF-962068F42B5E}"/>
                    </a:ext>
                  </a:extLst>
                </p14:cNvPr>
                <p14:cNvContentPartPr/>
                <p14:nvPr/>
              </p14:nvContentPartPr>
              <p14:xfrm>
                <a:off x="5887066" y="2433041"/>
                <a:ext cx="160200" cy="440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CF566B3-DB4A-C961-58BF-962068F42B5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78426" y="2424041"/>
                  <a:ext cx="17784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1A4D277-4783-67B7-9A81-971C856658AD}"/>
                    </a:ext>
                  </a:extLst>
                </p14:cNvPr>
                <p14:cNvContentPartPr/>
                <p14:nvPr/>
              </p14:nvContentPartPr>
              <p14:xfrm>
                <a:off x="6318706" y="2332601"/>
                <a:ext cx="362160" cy="331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1A4D277-4783-67B7-9A81-971C856658A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309706" y="2323601"/>
                  <a:ext cx="3798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6D5CE04-A1DA-CB57-A980-C67EC047A83E}"/>
                    </a:ext>
                  </a:extLst>
                </p14:cNvPr>
                <p14:cNvContentPartPr/>
                <p14:nvPr/>
              </p14:nvContentPartPr>
              <p14:xfrm>
                <a:off x="6785266" y="2208401"/>
                <a:ext cx="235080" cy="27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6D5CE04-A1DA-CB57-A980-C67EC047A8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76626" y="2199401"/>
                  <a:ext cx="2527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DCE654B-91EF-4530-6492-7D1BC0E6868C}"/>
                    </a:ext>
                  </a:extLst>
                </p14:cNvPr>
                <p14:cNvContentPartPr/>
                <p14:nvPr/>
              </p14:nvContentPartPr>
              <p14:xfrm>
                <a:off x="7112506" y="2392721"/>
                <a:ext cx="364680" cy="21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DCE654B-91EF-4530-6492-7D1BC0E6868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103866" y="2383721"/>
                  <a:ext cx="3823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BF1542A-23AF-27A0-8EB3-C99D41BEEC31}"/>
                    </a:ext>
                  </a:extLst>
                </p14:cNvPr>
                <p14:cNvContentPartPr/>
                <p14:nvPr/>
              </p14:nvContentPartPr>
              <p14:xfrm>
                <a:off x="7261906" y="2232161"/>
                <a:ext cx="79200" cy="263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BF1542A-23AF-27A0-8EB3-C99D41BEEC3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252906" y="2223521"/>
                  <a:ext cx="968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B33C63C-A5B4-C1C3-FF97-595B0E5ECACD}"/>
                    </a:ext>
                  </a:extLst>
                </p14:cNvPr>
                <p14:cNvContentPartPr/>
                <p14:nvPr/>
              </p14:nvContentPartPr>
              <p14:xfrm>
                <a:off x="5504386" y="2283281"/>
                <a:ext cx="1886040" cy="354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B33C63C-A5B4-C1C3-FF97-595B0E5ECAC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495746" y="2274281"/>
                  <a:ext cx="19036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42EA31F-2D7F-9BDE-E33F-706EEAD7A7A4}"/>
                    </a:ext>
                  </a:extLst>
                </p14:cNvPr>
                <p14:cNvContentPartPr/>
                <p14:nvPr/>
              </p14:nvContentPartPr>
              <p14:xfrm>
                <a:off x="5488546" y="2389481"/>
                <a:ext cx="1881360" cy="393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42EA31F-2D7F-9BDE-E33F-706EEAD7A7A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479546" y="2380481"/>
                  <a:ext cx="1899000" cy="41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7392533-C173-9E36-05DF-C88F95B69C66}"/>
              </a:ext>
            </a:extLst>
          </p:cNvPr>
          <p:cNvGrpSpPr/>
          <p:nvPr/>
        </p:nvGrpSpPr>
        <p:grpSpPr>
          <a:xfrm>
            <a:off x="7717306" y="1440161"/>
            <a:ext cx="4189320" cy="1087200"/>
            <a:chOff x="7717306" y="1440161"/>
            <a:chExt cx="4189320" cy="10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1AE47BA-F4A5-3F95-88BA-67F15EC7E6FE}"/>
                    </a:ext>
                  </a:extLst>
                </p14:cNvPr>
                <p14:cNvContentPartPr/>
                <p14:nvPr/>
              </p14:nvContentPartPr>
              <p14:xfrm>
                <a:off x="7797586" y="2039201"/>
                <a:ext cx="28800" cy="375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1AE47BA-F4A5-3F95-88BA-67F15EC7E6F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88946" y="2030201"/>
                  <a:ext cx="4644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B51D7DA-BF57-7950-6591-9E4DF4FE2BA8}"/>
                    </a:ext>
                  </a:extLst>
                </p14:cNvPr>
                <p14:cNvContentPartPr/>
                <p14:nvPr/>
              </p14:nvContentPartPr>
              <p14:xfrm>
                <a:off x="7999186" y="2370401"/>
                <a:ext cx="285120" cy="16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B51D7DA-BF57-7950-6591-9E4DF4FE2BA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990546" y="2361761"/>
                  <a:ext cx="3027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85D32D3-B304-11FB-F15C-02AEE3A4E7D1}"/>
                    </a:ext>
                  </a:extLst>
                </p14:cNvPr>
                <p14:cNvContentPartPr/>
                <p14:nvPr/>
              </p14:nvContentPartPr>
              <p14:xfrm>
                <a:off x="8059666" y="2159801"/>
                <a:ext cx="118440" cy="367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85D32D3-B304-11FB-F15C-02AEE3A4E7D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51026" y="2150801"/>
                  <a:ext cx="13608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2DEBD68-81E1-34B1-96C6-B2562723301F}"/>
                    </a:ext>
                  </a:extLst>
                </p14:cNvPr>
                <p14:cNvContentPartPr/>
                <p14:nvPr/>
              </p14:nvContentPartPr>
              <p14:xfrm>
                <a:off x="8472946" y="2132441"/>
                <a:ext cx="184320" cy="198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2DEBD68-81E1-34B1-96C6-B2562723301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464306" y="2123441"/>
                  <a:ext cx="2019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BD67585-52A1-9626-7DE3-8BF963152FE6}"/>
                    </a:ext>
                  </a:extLst>
                </p14:cNvPr>
                <p14:cNvContentPartPr/>
                <p14:nvPr/>
              </p14:nvContentPartPr>
              <p14:xfrm>
                <a:off x="8853826" y="2273921"/>
                <a:ext cx="1080" cy="25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BD67585-52A1-9626-7DE3-8BF963152FE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44826" y="2265281"/>
                  <a:ext cx="18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68D2634-B44B-4780-D105-E1E4B74C8214}"/>
                    </a:ext>
                  </a:extLst>
                </p14:cNvPr>
                <p14:cNvContentPartPr/>
                <p14:nvPr/>
              </p14:nvContentPartPr>
              <p14:xfrm>
                <a:off x="8993506" y="1987001"/>
                <a:ext cx="375120" cy="2350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68D2634-B44B-4780-D105-E1E4B74C821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84866" y="1978361"/>
                  <a:ext cx="3927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E67BFE9-333C-F387-D310-AD272A131825}"/>
                    </a:ext>
                  </a:extLst>
                </p14:cNvPr>
                <p14:cNvContentPartPr/>
                <p14:nvPr/>
              </p14:nvContentPartPr>
              <p14:xfrm>
                <a:off x="9083506" y="1987001"/>
                <a:ext cx="64800" cy="3643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E67BFE9-333C-F387-D310-AD272A13182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74506" y="1978361"/>
                  <a:ext cx="824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B2904BD-D5C1-7185-C615-1D39966A1998}"/>
                    </a:ext>
                  </a:extLst>
                </p14:cNvPr>
                <p14:cNvContentPartPr/>
                <p14:nvPr/>
              </p14:nvContentPartPr>
              <p14:xfrm>
                <a:off x="9473746" y="1910321"/>
                <a:ext cx="166320" cy="373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B2904BD-D5C1-7185-C615-1D39966A199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464746" y="1901681"/>
                  <a:ext cx="1839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0DC9AF9-FC0E-04FD-2D64-DAFD221536E7}"/>
                    </a:ext>
                  </a:extLst>
                </p14:cNvPr>
                <p14:cNvContentPartPr/>
                <p14:nvPr/>
              </p14:nvContentPartPr>
              <p14:xfrm>
                <a:off x="9889546" y="2225321"/>
                <a:ext cx="390240" cy="16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0DC9AF9-FC0E-04FD-2D64-DAFD221536E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80906" y="2216681"/>
                  <a:ext cx="407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16FF57D-EE10-2790-DC87-7EDEB00B0CFF}"/>
                    </a:ext>
                  </a:extLst>
                </p14:cNvPr>
                <p14:cNvContentPartPr/>
                <p14:nvPr/>
              </p14:nvContentPartPr>
              <p14:xfrm>
                <a:off x="10090786" y="2083481"/>
                <a:ext cx="51840" cy="2455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16FF57D-EE10-2790-DC87-7EDEB00B0CF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082146" y="2074841"/>
                  <a:ext cx="694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15512DF-D821-33E8-FEE1-7BB1001645AB}"/>
                    </a:ext>
                  </a:extLst>
                </p14:cNvPr>
                <p14:cNvContentPartPr/>
                <p14:nvPr/>
              </p14:nvContentPartPr>
              <p14:xfrm>
                <a:off x="10371946" y="1979081"/>
                <a:ext cx="222840" cy="203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15512DF-D821-33E8-FEE1-7BB1001645A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63306" y="1970081"/>
                  <a:ext cx="240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12433CD-6CF1-81BD-92CF-6769A5C05152}"/>
                    </a:ext>
                  </a:extLst>
                </p14:cNvPr>
                <p14:cNvContentPartPr/>
                <p14:nvPr/>
              </p14:nvContentPartPr>
              <p14:xfrm>
                <a:off x="10796386" y="2123801"/>
                <a:ext cx="360" cy="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12433CD-6CF1-81BD-92CF-6769A5C051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787746" y="21148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E2958F2-9669-B669-BC73-B34C3ED8474E}"/>
                    </a:ext>
                  </a:extLst>
                </p14:cNvPr>
                <p14:cNvContentPartPr/>
                <p14:nvPr/>
              </p14:nvContentPartPr>
              <p14:xfrm>
                <a:off x="11012026" y="1888721"/>
                <a:ext cx="219600" cy="288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E2958F2-9669-B669-BC73-B34C3ED8474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003386" y="1880081"/>
                  <a:ext cx="2372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29121DB-2A92-303E-D027-60A4D648629C}"/>
                    </a:ext>
                  </a:extLst>
                </p14:cNvPr>
                <p14:cNvContentPartPr/>
                <p14:nvPr/>
              </p14:nvContentPartPr>
              <p14:xfrm>
                <a:off x="11272306" y="1850561"/>
                <a:ext cx="270000" cy="3344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29121DB-2A92-303E-D027-60A4D648629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263306" y="1841561"/>
                  <a:ext cx="2876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FB38B42-A0B0-E1CA-6F22-FFA433A40818}"/>
                    </a:ext>
                  </a:extLst>
                </p14:cNvPr>
                <p14:cNvContentPartPr/>
                <p14:nvPr/>
              </p14:nvContentPartPr>
              <p14:xfrm>
                <a:off x="11548786" y="1440161"/>
                <a:ext cx="214200" cy="3387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FB38B42-A0B0-E1CA-6F22-FFA433A4081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540146" y="1431161"/>
                  <a:ext cx="2318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65EAE85-0B33-3872-ABDA-7F87BE32503E}"/>
                    </a:ext>
                  </a:extLst>
                </p14:cNvPr>
                <p14:cNvContentPartPr/>
                <p14:nvPr/>
              </p14:nvContentPartPr>
              <p14:xfrm>
                <a:off x="7717306" y="1609361"/>
                <a:ext cx="4189320" cy="1364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65EAE85-0B33-3872-ABDA-7F87BE32503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708306" y="1600721"/>
                  <a:ext cx="420696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58ABEDC-4354-74F5-957C-AEC650711A3D}"/>
              </a:ext>
            </a:extLst>
          </p:cNvPr>
          <p:cNvGrpSpPr/>
          <p:nvPr/>
        </p:nvGrpSpPr>
        <p:grpSpPr>
          <a:xfrm>
            <a:off x="377266" y="3390641"/>
            <a:ext cx="2467080" cy="1926720"/>
            <a:chOff x="377266" y="3390641"/>
            <a:chExt cx="2467080" cy="192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7015D56-F077-085F-F463-394A2E88E2AE}"/>
                    </a:ext>
                  </a:extLst>
                </p14:cNvPr>
                <p14:cNvContentPartPr/>
                <p14:nvPr/>
              </p14:nvContentPartPr>
              <p14:xfrm>
                <a:off x="666346" y="3735161"/>
                <a:ext cx="264240" cy="492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7015D56-F077-085F-F463-394A2E88E2A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57346" y="3726521"/>
                  <a:ext cx="28188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403FFD3-BE30-2D8E-2D27-EEC63B4DEB18}"/>
                    </a:ext>
                  </a:extLst>
                </p14:cNvPr>
                <p14:cNvContentPartPr/>
                <p14:nvPr/>
              </p14:nvContentPartPr>
              <p14:xfrm>
                <a:off x="889906" y="4126841"/>
                <a:ext cx="357120" cy="572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403FFD3-BE30-2D8E-2D27-EEC63B4DEB1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80906" y="4117841"/>
                  <a:ext cx="3747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D284F75-4E4E-AA74-9EA8-27AFCB309813}"/>
                    </a:ext>
                  </a:extLst>
                </p14:cNvPr>
                <p14:cNvContentPartPr/>
                <p14:nvPr/>
              </p14:nvContentPartPr>
              <p14:xfrm>
                <a:off x="995386" y="4000481"/>
                <a:ext cx="26640" cy="397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D284F75-4E4E-AA74-9EA8-27AFCB30981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86746" y="3991841"/>
                  <a:ext cx="442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56EFBF5-EA86-834C-F574-E41C015E17B3}"/>
                    </a:ext>
                  </a:extLst>
                </p14:cNvPr>
                <p14:cNvContentPartPr/>
                <p14:nvPr/>
              </p14:nvContentPartPr>
              <p14:xfrm>
                <a:off x="1353226" y="3835961"/>
                <a:ext cx="343800" cy="789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56EFBF5-EA86-834C-F574-E41C015E17B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344226" y="3826961"/>
                  <a:ext cx="361440" cy="80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23F27B1-DEDB-4493-955C-5807B0C2ACF2}"/>
                    </a:ext>
                  </a:extLst>
                </p14:cNvPr>
                <p14:cNvContentPartPr/>
                <p14:nvPr/>
              </p14:nvContentPartPr>
              <p14:xfrm>
                <a:off x="479146" y="3715001"/>
                <a:ext cx="164520" cy="763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23F27B1-DEDB-4493-955C-5807B0C2ACF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70146" y="3706361"/>
                  <a:ext cx="182160" cy="78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8C390E7-FF2E-8D24-28B1-56B35725079A}"/>
                    </a:ext>
                  </a:extLst>
                </p14:cNvPr>
                <p14:cNvContentPartPr/>
                <p14:nvPr/>
              </p14:nvContentPartPr>
              <p14:xfrm>
                <a:off x="1969906" y="3429521"/>
                <a:ext cx="116640" cy="173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8C390E7-FF2E-8D24-28B1-56B35725079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960906" y="3420881"/>
                  <a:ext cx="1342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38437A0-3FF1-0534-5C4B-6883FBD37B98}"/>
                    </a:ext>
                  </a:extLst>
                </p14:cNvPr>
                <p14:cNvContentPartPr/>
                <p14:nvPr/>
              </p14:nvContentPartPr>
              <p14:xfrm>
                <a:off x="2036866" y="4205321"/>
                <a:ext cx="343080" cy="60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38437A0-3FF1-0534-5C4B-6883FBD37B9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028226" y="4196681"/>
                  <a:ext cx="3607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C65EB3E-3151-08BF-CBE0-701F420E3A93}"/>
                    </a:ext>
                  </a:extLst>
                </p14:cNvPr>
                <p14:cNvContentPartPr/>
                <p14:nvPr/>
              </p14:nvContentPartPr>
              <p14:xfrm>
                <a:off x="2131186" y="4053041"/>
                <a:ext cx="71640" cy="407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C65EB3E-3151-08BF-CBE0-701F420E3A9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122546" y="4044041"/>
                  <a:ext cx="892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1C3CC8D-7E57-5510-3956-E7341AA05217}"/>
                    </a:ext>
                  </a:extLst>
                </p14:cNvPr>
                <p14:cNvContentPartPr/>
                <p14:nvPr/>
              </p14:nvContentPartPr>
              <p14:xfrm>
                <a:off x="2536186" y="3871961"/>
                <a:ext cx="308160" cy="309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1C3CC8D-7E57-5510-3956-E7341AA0521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527186" y="3862961"/>
                  <a:ext cx="3258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DDB1CD-951F-4913-2E98-B67781D92D4C}"/>
                    </a:ext>
                  </a:extLst>
                </p14:cNvPr>
                <p14:cNvContentPartPr/>
                <p14:nvPr/>
              </p14:nvContentPartPr>
              <p14:xfrm>
                <a:off x="2661106" y="3944321"/>
                <a:ext cx="73800" cy="374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DDB1CD-951F-4913-2E98-B67781D92D4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652466" y="3935681"/>
                  <a:ext cx="914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CA9D0E3-741B-8A46-4A49-1B960BD37C93}"/>
                    </a:ext>
                  </a:extLst>
                </p14:cNvPr>
                <p14:cNvContentPartPr/>
                <p14:nvPr/>
              </p14:nvContentPartPr>
              <p14:xfrm>
                <a:off x="377266" y="4932881"/>
                <a:ext cx="252720" cy="362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CA9D0E3-741B-8A46-4A49-1B960BD37C9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68626" y="4924241"/>
                  <a:ext cx="2703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760286E-A4A7-3B22-5910-190BDA059C81}"/>
                    </a:ext>
                  </a:extLst>
                </p14:cNvPr>
                <p14:cNvContentPartPr/>
                <p14:nvPr/>
              </p14:nvContentPartPr>
              <p14:xfrm>
                <a:off x="712426" y="4745681"/>
                <a:ext cx="177120" cy="93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760286E-A4A7-3B22-5910-190BDA059C8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03786" y="4737041"/>
                  <a:ext cx="1947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815AD15-30A5-60B2-F9F8-876A24E713D5}"/>
                    </a:ext>
                  </a:extLst>
                </p14:cNvPr>
                <p14:cNvContentPartPr/>
                <p14:nvPr/>
              </p14:nvContentPartPr>
              <p14:xfrm>
                <a:off x="934186" y="5097401"/>
                <a:ext cx="293760" cy="89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815AD15-30A5-60B2-F9F8-876A24E713D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25546" y="5088401"/>
                  <a:ext cx="3114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3219A75-44DF-662C-ECF4-91E3F712D098}"/>
                    </a:ext>
                  </a:extLst>
                </p14:cNvPr>
                <p14:cNvContentPartPr/>
                <p14:nvPr/>
              </p14:nvContentPartPr>
              <p14:xfrm>
                <a:off x="986386" y="4936841"/>
                <a:ext cx="122760" cy="380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3219A75-44DF-662C-ECF4-91E3F712D09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77386" y="4927841"/>
                  <a:ext cx="1404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E226546-182A-8A70-C6E5-94832A236763}"/>
                    </a:ext>
                  </a:extLst>
                </p14:cNvPr>
                <p14:cNvContentPartPr/>
                <p14:nvPr/>
              </p14:nvContentPartPr>
              <p14:xfrm>
                <a:off x="1357186" y="4896521"/>
                <a:ext cx="129960" cy="361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E226546-182A-8A70-C6E5-94832A23676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348546" y="4887881"/>
                  <a:ext cx="147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7EE816C-86D2-7F1E-FD87-E8EF36C78868}"/>
                    </a:ext>
                  </a:extLst>
                </p14:cNvPr>
                <p14:cNvContentPartPr/>
                <p14:nvPr/>
              </p14:nvContentPartPr>
              <p14:xfrm>
                <a:off x="1629706" y="4872761"/>
                <a:ext cx="92160" cy="389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7EE816C-86D2-7F1E-FD87-E8EF36C7886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621066" y="4863761"/>
                  <a:ext cx="1098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660E871-ACAF-F772-6F0A-CBF8DFBAFB7D}"/>
                    </a:ext>
                  </a:extLst>
                </p14:cNvPr>
                <p14:cNvContentPartPr/>
                <p14:nvPr/>
              </p14:nvContentPartPr>
              <p14:xfrm>
                <a:off x="1913746" y="5101361"/>
                <a:ext cx="226800" cy="37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660E871-ACAF-F772-6F0A-CBF8DFBAFB7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904746" y="5092361"/>
                  <a:ext cx="2444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5C4BF3B-78DD-AB5B-D223-544182AEF746}"/>
                    </a:ext>
                  </a:extLst>
                </p14:cNvPr>
                <p14:cNvContentPartPr/>
                <p14:nvPr/>
              </p14:nvContentPartPr>
              <p14:xfrm>
                <a:off x="2022106" y="4896521"/>
                <a:ext cx="110520" cy="348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5C4BF3B-78DD-AB5B-D223-544182AEF74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013466" y="4887881"/>
                  <a:ext cx="1281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F8971FF-4B77-E185-C836-AD212087A787}"/>
                    </a:ext>
                  </a:extLst>
                </p14:cNvPr>
                <p14:cNvContentPartPr/>
                <p14:nvPr/>
              </p14:nvContentPartPr>
              <p14:xfrm>
                <a:off x="2335666" y="4784201"/>
                <a:ext cx="255600" cy="496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F8971FF-4B77-E185-C836-AD212087A78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326666" y="4775561"/>
                  <a:ext cx="27324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1D0DD03-E153-A60A-DAE2-354DB4B1E12C}"/>
                    </a:ext>
                  </a:extLst>
                </p14:cNvPr>
                <p14:cNvContentPartPr/>
                <p14:nvPr/>
              </p14:nvContentPartPr>
              <p14:xfrm>
                <a:off x="547186" y="3390641"/>
                <a:ext cx="2216160" cy="1764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1D0DD03-E153-A60A-DAE2-354DB4B1E12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38546" y="3382001"/>
                  <a:ext cx="2233800" cy="178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3A5CA1B-E03F-2C1B-BB63-5CF781102746}"/>
                  </a:ext>
                </a:extLst>
              </p14:cNvPr>
              <p14:cNvContentPartPr/>
              <p14:nvPr/>
            </p14:nvContentPartPr>
            <p14:xfrm>
              <a:off x="9450346" y="1080881"/>
              <a:ext cx="412560" cy="4453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3A5CA1B-E03F-2C1B-BB63-5CF781102746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9441346" y="1072241"/>
                <a:ext cx="430200" cy="46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364C55D-33C3-8871-74BA-BA0C8596317F}"/>
              </a:ext>
            </a:extLst>
          </p:cNvPr>
          <p:cNvGrpSpPr/>
          <p:nvPr/>
        </p:nvGrpSpPr>
        <p:grpSpPr>
          <a:xfrm>
            <a:off x="7946986" y="3191921"/>
            <a:ext cx="4302360" cy="1448280"/>
            <a:chOff x="7946986" y="3191921"/>
            <a:chExt cx="4302360" cy="144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F7FD459-FD9C-9EFA-8F28-93CE2DA0F01D}"/>
                    </a:ext>
                  </a:extLst>
                </p14:cNvPr>
                <p14:cNvContentPartPr/>
                <p14:nvPr/>
              </p14:nvContentPartPr>
              <p14:xfrm>
                <a:off x="7946986" y="3191921"/>
                <a:ext cx="2477880" cy="1294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F7FD459-FD9C-9EFA-8F28-93CE2DA0F01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937986" y="3183281"/>
                  <a:ext cx="2495520" cy="13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176A3CE-71FA-7873-C7E2-7653F1C5FAC6}"/>
                    </a:ext>
                  </a:extLst>
                </p14:cNvPr>
                <p14:cNvContentPartPr/>
                <p14:nvPr/>
              </p14:nvContentPartPr>
              <p14:xfrm>
                <a:off x="10437466" y="4322681"/>
                <a:ext cx="1811880" cy="3175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176A3CE-71FA-7873-C7E2-7653F1C5FAC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428826" y="4314041"/>
                  <a:ext cx="1829520" cy="33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6EFA521-66E4-FEB9-D841-10D24A461CBB}"/>
              </a:ext>
            </a:extLst>
          </p:cNvPr>
          <p:cNvGrpSpPr/>
          <p:nvPr/>
        </p:nvGrpSpPr>
        <p:grpSpPr>
          <a:xfrm>
            <a:off x="3642466" y="3516281"/>
            <a:ext cx="4568400" cy="1253880"/>
            <a:chOff x="3642466" y="3516281"/>
            <a:chExt cx="4568400" cy="12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E24F49F-73E6-67FE-7DF8-F21ACFC727A0}"/>
                    </a:ext>
                  </a:extLst>
                </p14:cNvPr>
                <p14:cNvContentPartPr/>
                <p14:nvPr/>
              </p14:nvContentPartPr>
              <p14:xfrm>
                <a:off x="3642466" y="3734441"/>
                <a:ext cx="1860120" cy="230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E24F49F-73E6-67FE-7DF8-F21ACFC727A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33466" y="3725441"/>
                  <a:ext cx="18777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C7EC13C-809C-7CFC-A50D-363F058C70A2}"/>
                    </a:ext>
                  </a:extLst>
                </p14:cNvPr>
                <p14:cNvContentPartPr/>
                <p14:nvPr/>
              </p14:nvContentPartPr>
              <p14:xfrm>
                <a:off x="5456146" y="3658841"/>
                <a:ext cx="217080" cy="1097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C7EC13C-809C-7CFC-A50D-363F058C70A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447506" y="3650201"/>
                  <a:ext cx="234720" cy="11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0D21916-0209-BEFD-9888-888254C7DC2F}"/>
                    </a:ext>
                  </a:extLst>
                </p14:cNvPr>
                <p14:cNvContentPartPr/>
                <p14:nvPr/>
              </p14:nvContentPartPr>
              <p14:xfrm>
                <a:off x="3747586" y="3717521"/>
                <a:ext cx="2161800" cy="814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0D21916-0209-BEFD-9888-888254C7DC2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38586" y="3708881"/>
                  <a:ext cx="2179440" cy="83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3FEF75A-E0DD-49E0-8B25-889706061D7C}"/>
                    </a:ext>
                  </a:extLst>
                </p14:cNvPr>
                <p14:cNvContentPartPr/>
                <p14:nvPr/>
              </p14:nvContentPartPr>
              <p14:xfrm>
                <a:off x="6439306" y="3516281"/>
                <a:ext cx="1771560" cy="1253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3FEF75A-E0DD-49E0-8B25-889706061D7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430666" y="3507281"/>
                  <a:ext cx="1789200" cy="12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BB59F98-3BFF-0509-2912-DBA86F41AFE6}"/>
                    </a:ext>
                  </a:extLst>
                </p14:cNvPr>
                <p14:cNvContentPartPr/>
                <p14:nvPr/>
              </p14:nvContentPartPr>
              <p14:xfrm>
                <a:off x="6393946" y="4157081"/>
                <a:ext cx="29880" cy="271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BB59F98-3BFF-0509-2912-DBA86F41AFE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384946" y="4148441"/>
                  <a:ext cx="4752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BFDD07D-74B9-9F01-22AE-891A9E80C587}"/>
              </a:ext>
            </a:extLst>
          </p:cNvPr>
          <p:cNvGrpSpPr/>
          <p:nvPr/>
        </p:nvGrpSpPr>
        <p:grpSpPr>
          <a:xfrm>
            <a:off x="8453866" y="3421601"/>
            <a:ext cx="807840" cy="315360"/>
            <a:chOff x="8453866" y="3421601"/>
            <a:chExt cx="80784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C0ABC0E-4D09-6D8B-BC75-650E3D8CF15A}"/>
                    </a:ext>
                  </a:extLst>
                </p14:cNvPr>
                <p14:cNvContentPartPr/>
                <p14:nvPr/>
              </p14:nvContentPartPr>
              <p14:xfrm>
                <a:off x="8453866" y="3522401"/>
                <a:ext cx="21240" cy="189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C0ABC0E-4D09-6D8B-BC75-650E3D8CF15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445226" y="3513401"/>
                  <a:ext cx="388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5DF31D2-41BD-9D31-DC93-7C3B38F5ADCA}"/>
                    </a:ext>
                  </a:extLst>
                </p14:cNvPr>
                <p14:cNvContentPartPr/>
                <p14:nvPr/>
              </p14:nvContentPartPr>
              <p14:xfrm>
                <a:off x="8539186" y="3691241"/>
                <a:ext cx="1080" cy="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5DF31D2-41BD-9D31-DC93-7C3B38F5ADC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530546" y="3682241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314174E-8B60-022C-213B-2B686C007653}"/>
                    </a:ext>
                  </a:extLst>
                </p14:cNvPr>
                <p14:cNvContentPartPr/>
                <p14:nvPr/>
              </p14:nvContentPartPr>
              <p14:xfrm>
                <a:off x="8784706" y="3529601"/>
                <a:ext cx="130320" cy="1101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314174E-8B60-022C-213B-2B686C00765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776066" y="3520961"/>
                  <a:ext cx="147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AF1979E-3F7A-C064-D17C-7ED3C39728A9}"/>
                    </a:ext>
                  </a:extLst>
                </p14:cNvPr>
                <p14:cNvContentPartPr/>
                <p14:nvPr/>
              </p14:nvContentPartPr>
              <p14:xfrm>
                <a:off x="9106546" y="3421601"/>
                <a:ext cx="155160" cy="315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AF1979E-3F7A-C064-D17C-7ED3C39728A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097906" y="3412961"/>
                  <a:ext cx="1728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BE9CA09-77CA-39F7-3506-F569BF8E88E2}"/>
                    </a:ext>
                  </a:extLst>
                </p14:cNvPr>
                <p14:cNvContentPartPr/>
                <p14:nvPr/>
              </p14:nvContentPartPr>
              <p14:xfrm>
                <a:off x="8607586" y="3646601"/>
                <a:ext cx="1080" cy="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BE9CA09-77CA-39F7-3506-F569BF8E88E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598946" y="3637961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09B506A-1734-F34C-9F75-F0F37D23416D}"/>
                  </a:ext>
                </a:extLst>
              </p14:cNvPr>
              <p14:cNvContentPartPr/>
              <p14:nvPr/>
            </p14:nvContentPartPr>
            <p14:xfrm>
              <a:off x="4005346" y="4396121"/>
              <a:ext cx="614880" cy="7700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09B506A-1734-F34C-9F75-F0F37D23416D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996346" y="4387481"/>
                <a:ext cx="632520" cy="7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B4CB1BD6-F39E-B27A-6239-24C812B67A0E}"/>
                  </a:ext>
                </a:extLst>
              </p14:cNvPr>
              <p14:cNvContentPartPr/>
              <p14:nvPr/>
            </p14:nvContentPartPr>
            <p14:xfrm>
              <a:off x="3162946" y="5676641"/>
              <a:ext cx="104760" cy="6199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B4CB1BD6-F39E-B27A-6239-24C812B67A0E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154306" y="5667641"/>
                <a:ext cx="12240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390BCFD1-A7F9-A009-AF1B-A5A2318302DC}"/>
                  </a:ext>
                </a:extLst>
              </p14:cNvPr>
              <p14:cNvContentPartPr/>
              <p14:nvPr/>
            </p14:nvContentPartPr>
            <p14:xfrm>
              <a:off x="3126586" y="5611841"/>
              <a:ext cx="213480" cy="4744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390BCFD1-A7F9-A009-AF1B-A5A2318302DC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117586" y="5603201"/>
                <a:ext cx="23112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C3CDAF58-C92C-AE1B-BEEF-1895CBBC3BD9}"/>
                  </a:ext>
                </a:extLst>
              </p14:cNvPr>
              <p14:cNvContentPartPr/>
              <p14:nvPr/>
            </p14:nvContentPartPr>
            <p14:xfrm>
              <a:off x="3547786" y="6042041"/>
              <a:ext cx="292680" cy="3549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C3CDAF58-C92C-AE1B-BEEF-1895CBBC3BD9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539146" y="6033041"/>
                <a:ext cx="31032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8F5D57B-9461-02AE-D075-2DFD64E36D35}"/>
                  </a:ext>
                </a:extLst>
              </p14:cNvPr>
              <p14:cNvContentPartPr/>
              <p14:nvPr/>
            </p14:nvContentPartPr>
            <p14:xfrm>
              <a:off x="3396586" y="5218001"/>
              <a:ext cx="270360" cy="5198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8F5D57B-9461-02AE-D075-2DFD64E36D35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387586" y="5209001"/>
                <a:ext cx="28800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3293512-51D7-CC94-1EF8-3E60C0CEE5AA}"/>
                  </a:ext>
                </a:extLst>
              </p14:cNvPr>
              <p14:cNvContentPartPr/>
              <p14:nvPr/>
            </p14:nvContentPartPr>
            <p14:xfrm>
              <a:off x="4222786" y="5855201"/>
              <a:ext cx="178920" cy="64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3293512-51D7-CC94-1EF8-3E60C0CEE5AA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214146" y="5846561"/>
                <a:ext cx="1965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2172E91-CEB0-2853-83A3-9880643705A5}"/>
                  </a:ext>
                </a:extLst>
              </p14:cNvPr>
              <p14:cNvContentPartPr/>
              <p14:nvPr/>
            </p14:nvContentPartPr>
            <p14:xfrm>
              <a:off x="4295506" y="6017201"/>
              <a:ext cx="273240" cy="655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2172E91-CEB0-2853-83A3-9880643705A5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286506" y="6008201"/>
                <a:ext cx="2908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F81BCB2-E096-FBDE-2B01-470548799224}"/>
                  </a:ext>
                </a:extLst>
              </p14:cNvPr>
              <p14:cNvContentPartPr/>
              <p14:nvPr/>
            </p14:nvContentPartPr>
            <p14:xfrm>
              <a:off x="4757386" y="5713361"/>
              <a:ext cx="377640" cy="3373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F81BCB2-E096-FBDE-2B01-47054879922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748746" y="5704361"/>
                <a:ext cx="39528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C03AB90-1234-F29A-DC2F-87F73586630D}"/>
                  </a:ext>
                </a:extLst>
              </p14:cNvPr>
              <p14:cNvContentPartPr/>
              <p14:nvPr/>
            </p14:nvContentPartPr>
            <p14:xfrm>
              <a:off x="5315026" y="5929721"/>
              <a:ext cx="360" cy="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C03AB90-1234-F29A-DC2F-87F73586630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06026" y="592072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8D06B51-E780-0D4A-2987-0F11CD33B6F0}"/>
                  </a:ext>
                </a:extLst>
              </p14:cNvPr>
              <p14:cNvContentPartPr/>
              <p14:nvPr/>
            </p14:nvContentPartPr>
            <p14:xfrm>
              <a:off x="5593666" y="5644241"/>
              <a:ext cx="254880" cy="4744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8D06B51-E780-0D4A-2987-0F11CD33B6F0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5585026" y="5635601"/>
                <a:ext cx="27252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F633BC4-968E-4A3D-CE2E-8D7BE3C7718B}"/>
                  </a:ext>
                </a:extLst>
              </p14:cNvPr>
              <p14:cNvContentPartPr/>
              <p14:nvPr/>
            </p14:nvContentPartPr>
            <p14:xfrm>
              <a:off x="6157786" y="5897321"/>
              <a:ext cx="306000" cy="255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F633BC4-968E-4A3D-CE2E-8D7BE3C7718B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6148786" y="5888681"/>
                <a:ext cx="3236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39884F23-0138-69DF-C32E-A7C9CD1BD010}"/>
                  </a:ext>
                </a:extLst>
              </p14:cNvPr>
              <p14:cNvContentPartPr/>
              <p14:nvPr/>
            </p14:nvContentPartPr>
            <p14:xfrm>
              <a:off x="6165706" y="5712641"/>
              <a:ext cx="173520" cy="3409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39884F23-0138-69DF-C32E-A7C9CD1BD010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6156706" y="5703641"/>
                <a:ext cx="191160" cy="35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3D8B14F4-7E88-DB1F-A680-752CD615DB11}"/>
              </a:ext>
            </a:extLst>
          </p:cNvPr>
          <p:cNvGrpSpPr/>
          <p:nvPr/>
        </p:nvGrpSpPr>
        <p:grpSpPr>
          <a:xfrm>
            <a:off x="6664666" y="4888601"/>
            <a:ext cx="4556880" cy="1177200"/>
            <a:chOff x="6664666" y="4888601"/>
            <a:chExt cx="4556880" cy="11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4D459FA-28EE-5438-AB66-DCFB503B12E1}"/>
                    </a:ext>
                  </a:extLst>
                </p14:cNvPr>
                <p14:cNvContentPartPr/>
                <p14:nvPr/>
              </p14:nvContentPartPr>
              <p14:xfrm>
                <a:off x="7982986" y="4973201"/>
                <a:ext cx="186840" cy="3348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4D459FA-28EE-5438-AB66-DCFB503B12E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974346" y="4964561"/>
                  <a:ext cx="2044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512FDCD-958A-DF01-25EA-B039095EF812}"/>
                    </a:ext>
                  </a:extLst>
                </p14:cNvPr>
                <p14:cNvContentPartPr/>
                <p14:nvPr/>
              </p14:nvContentPartPr>
              <p14:xfrm>
                <a:off x="7895866" y="4955201"/>
                <a:ext cx="314640" cy="3474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512FDCD-958A-DF01-25EA-B039095EF81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886866" y="4946201"/>
                  <a:ext cx="3322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EB663B8-2239-84D1-0415-B11D184F5EC8}"/>
                    </a:ext>
                  </a:extLst>
                </p14:cNvPr>
                <p14:cNvContentPartPr/>
                <p14:nvPr/>
              </p14:nvContentPartPr>
              <p14:xfrm>
                <a:off x="9919066" y="4888601"/>
                <a:ext cx="285120" cy="296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EB663B8-2239-84D1-0415-B11D184F5EC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910066" y="4879601"/>
                  <a:ext cx="3027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23ED6CF-F0F5-C436-B0B4-A7470CFA5E52}"/>
                    </a:ext>
                  </a:extLst>
                </p14:cNvPr>
                <p14:cNvContentPartPr/>
                <p14:nvPr/>
              </p14:nvContentPartPr>
              <p14:xfrm>
                <a:off x="9958666" y="4949081"/>
                <a:ext cx="149400" cy="4363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23ED6CF-F0F5-C436-B0B4-A7470CFA5E5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949666" y="4940081"/>
                  <a:ext cx="167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4E711DC-7903-00B7-3E8C-0F95E1F85E61}"/>
                    </a:ext>
                  </a:extLst>
                </p14:cNvPr>
                <p14:cNvContentPartPr/>
                <p14:nvPr/>
              </p14:nvContentPartPr>
              <p14:xfrm>
                <a:off x="10248106" y="5121161"/>
                <a:ext cx="158760" cy="756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4E711DC-7903-00B7-3E8C-0F95E1F85E6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239106" y="5112161"/>
                  <a:ext cx="1764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C9C115D-4858-062A-E974-387B7E557D5A}"/>
                    </a:ext>
                  </a:extLst>
                </p14:cNvPr>
                <p14:cNvContentPartPr/>
                <p14:nvPr/>
              </p14:nvContentPartPr>
              <p14:xfrm>
                <a:off x="10454746" y="4904441"/>
                <a:ext cx="101160" cy="359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C9C115D-4858-062A-E974-387B7E557D5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445746" y="4895801"/>
                  <a:ext cx="1188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6914588-E44F-124D-EB9B-6548A275CA9B}"/>
                    </a:ext>
                  </a:extLst>
                </p14:cNvPr>
                <p14:cNvContentPartPr/>
                <p14:nvPr/>
              </p14:nvContentPartPr>
              <p14:xfrm>
                <a:off x="10601266" y="4923521"/>
                <a:ext cx="227160" cy="296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6914588-E44F-124D-EB9B-6548A275CA9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592626" y="4914521"/>
                  <a:ext cx="2448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13644C2-2CE2-419A-DA7B-7EB0E1C91A12}"/>
                    </a:ext>
                  </a:extLst>
                </p14:cNvPr>
                <p14:cNvContentPartPr/>
                <p14:nvPr/>
              </p14:nvContentPartPr>
              <p14:xfrm>
                <a:off x="10942906" y="4892561"/>
                <a:ext cx="278640" cy="2390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13644C2-2CE2-419A-DA7B-7EB0E1C91A12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933906" y="4883561"/>
                  <a:ext cx="2962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C30165D-AE97-FBE6-0F26-2176421DF9D4}"/>
                    </a:ext>
                  </a:extLst>
                </p14:cNvPr>
                <p14:cNvContentPartPr/>
                <p14:nvPr/>
              </p14:nvContentPartPr>
              <p14:xfrm>
                <a:off x="10249546" y="4958441"/>
                <a:ext cx="115200" cy="1810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C30165D-AE97-FBE6-0F26-2176421DF9D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240546" y="4949441"/>
                  <a:ext cx="1328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84F8C50-047C-E64B-B30F-FDB3BDA5E83F}"/>
                    </a:ext>
                  </a:extLst>
                </p14:cNvPr>
                <p14:cNvContentPartPr/>
                <p14:nvPr/>
              </p14:nvContentPartPr>
              <p14:xfrm>
                <a:off x="6664666" y="5596001"/>
                <a:ext cx="207000" cy="3200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84F8C50-047C-E64B-B30F-FDB3BDA5E83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655666" y="5587361"/>
                  <a:ext cx="2246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F2AA477-6B6C-C24F-487C-6E28B0FBA96A}"/>
                    </a:ext>
                  </a:extLst>
                </p14:cNvPr>
                <p14:cNvContentPartPr/>
                <p14:nvPr/>
              </p14:nvContentPartPr>
              <p14:xfrm>
                <a:off x="7006306" y="5836841"/>
                <a:ext cx="6120" cy="136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F2AA477-6B6C-C24F-487C-6E28B0FBA96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997306" y="5828201"/>
                  <a:ext cx="23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AAFB0E7-2FD1-F3ED-066C-B2056FBB06E6}"/>
                    </a:ext>
                  </a:extLst>
                </p14:cNvPr>
                <p14:cNvContentPartPr/>
                <p14:nvPr/>
              </p14:nvContentPartPr>
              <p14:xfrm>
                <a:off x="7118626" y="5633801"/>
                <a:ext cx="290880" cy="2563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AAFB0E7-2FD1-F3ED-066C-B2056FBB06E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109986" y="5624801"/>
                  <a:ext cx="3085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0FAB6BA-B84F-4687-EAA7-43B320DE2FE2}"/>
                    </a:ext>
                  </a:extLst>
                </p14:cNvPr>
                <p14:cNvContentPartPr/>
                <p14:nvPr/>
              </p14:nvContentPartPr>
              <p14:xfrm>
                <a:off x="7568986" y="5545601"/>
                <a:ext cx="215280" cy="3960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0FAB6BA-B84F-4687-EAA7-43B320DE2FE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560346" y="5536601"/>
                  <a:ext cx="2329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AD96AA7-8D5C-BA2D-ACBE-D88336378A3E}"/>
                    </a:ext>
                  </a:extLst>
                </p14:cNvPr>
                <p14:cNvContentPartPr/>
                <p14:nvPr/>
              </p14:nvContentPartPr>
              <p14:xfrm>
                <a:off x="8071906" y="5543801"/>
                <a:ext cx="373320" cy="4305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AD96AA7-8D5C-BA2D-ACBE-D88336378A3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062906" y="5534801"/>
                  <a:ext cx="3909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109755D-2ECC-5BD0-6CA9-CDA74711483A}"/>
                    </a:ext>
                  </a:extLst>
                </p14:cNvPr>
                <p14:cNvContentPartPr/>
                <p14:nvPr/>
              </p14:nvContentPartPr>
              <p14:xfrm>
                <a:off x="8587426" y="5897681"/>
                <a:ext cx="348480" cy="226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109755D-2ECC-5BD0-6CA9-CDA74711483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578786" y="5888681"/>
                  <a:ext cx="3661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B44086D-0B0D-5A20-F6A5-21B3D2C1DE80}"/>
                    </a:ext>
                  </a:extLst>
                </p14:cNvPr>
                <p14:cNvContentPartPr/>
                <p14:nvPr/>
              </p14:nvContentPartPr>
              <p14:xfrm>
                <a:off x="8768866" y="5680241"/>
                <a:ext cx="79560" cy="3855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B44086D-0B0D-5A20-F6A5-21B3D2C1DE8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760226" y="5671601"/>
                  <a:ext cx="972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7A0293D-90D7-768A-E3A8-869E5914DFC5}"/>
                    </a:ext>
                  </a:extLst>
                </p14:cNvPr>
                <p14:cNvContentPartPr/>
                <p14:nvPr/>
              </p14:nvContentPartPr>
              <p14:xfrm>
                <a:off x="9075586" y="5652161"/>
                <a:ext cx="237600" cy="243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7A0293D-90D7-768A-E3A8-869E5914DFC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066586" y="5643521"/>
                  <a:ext cx="2552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CADA704-8CB1-3D1C-A167-280D4C11C876}"/>
                    </a:ext>
                  </a:extLst>
                </p14:cNvPr>
                <p14:cNvContentPartPr/>
                <p14:nvPr/>
              </p14:nvContentPartPr>
              <p14:xfrm>
                <a:off x="9498586" y="5783561"/>
                <a:ext cx="360" cy="21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CADA704-8CB1-3D1C-A167-280D4C11C87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89586" y="5774561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188AD6F-E7BE-6EC9-CDD8-47D6A476452E}"/>
                    </a:ext>
                  </a:extLst>
                </p14:cNvPr>
                <p14:cNvContentPartPr/>
                <p14:nvPr/>
              </p14:nvContentPartPr>
              <p14:xfrm>
                <a:off x="9675706" y="5563601"/>
                <a:ext cx="118080" cy="417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188AD6F-E7BE-6EC9-CDD8-47D6A476452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667066" y="5554961"/>
                  <a:ext cx="13572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54F0B6E-E24E-E531-6F95-566B7E1DE6C8}"/>
                    </a:ext>
                  </a:extLst>
                </p14:cNvPr>
                <p14:cNvContentPartPr/>
                <p14:nvPr/>
              </p14:nvContentPartPr>
              <p14:xfrm>
                <a:off x="9944986" y="5573681"/>
                <a:ext cx="331200" cy="4273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54F0B6E-E24E-E531-6F95-566B7E1DE6C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935986" y="5564681"/>
                  <a:ext cx="3488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1CD436E-B118-686C-6C20-7DF34E21EEDC}"/>
                    </a:ext>
                  </a:extLst>
                </p14:cNvPr>
                <p14:cNvContentPartPr/>
                <p14:nvPr/>
              </p14:nvContentPartPr>
              <p14:xfrm>
                <a:off x="10252426" y="5563601"/>
                <a:ext cx="308880" cy="4125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1CD436E-B118-686C-6C20-7DF34E21EED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243426" y="5554601"/>
                  <a:ext cx="3265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4A39463-5954-7ED5-A47C-80AA69BCADAB}"/>
                    </a:ext>
                  </a:extLst>
                </p14:cNvPr>
                <p14:cNvContentPartPr/>
                <p14:nvPr/>
              </p14:nvContentPartPr>
              <p14:xfrm>
                <a:off x="10650946" y="5342921"/>
                <a:ext cx="284760" cy="3369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4A39463-5954-7ED5-A47C-80AA69BCADA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642306" y="5333921"/>
                  <a:ext cx="302400" cy="35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4877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044DB1-686B-8ED7-B1C2-5C78DE0A307B}"/>
              </a:ext>
            </a:extLst>
          </p:cNvPr>
          <p:cNvGrpSpPr/>
          <p:nvPr/>
        </p:nvGrpSpPr>
        <p:grpSpPr>
          <a:xfrm>
            <a:off x="772906" y="355710"/>
            <a:ext cx="288000" cy="513720"/>
            <a:chOff x="772906" y="355710"/>
            <a:chExt cx="28800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D9FC4CB-FE42-D02C-5EC0-6497B8A9163D}"/>
                    </a:ext>
                  </a:extLst>
                </p14:cNvPr>
                <p14:cNvContentPartPr/>
                <p14:nvPr/>
              </p14:nvContentPartPr>
              <p14:xfrm>
                <a:off x="782986" y="355710"/>
                <a:ext cx="277920" cy="5137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D9FC4CB-FE42-D02C-5EC0-6497B8A9163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986" y="347070"/>
                  <a:ext cx="29556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2121920-5B19-660F-5360-6DB890B4BFED}"/>
                    </a:ext>
                  </a:extLst>
                </p14:cNvPr>
                <p14:cNvContentPartPr/>
                <p14:nvPr/>
              </p14:nvContentPartPr>
              <p14:xfrm>
                <a:off x="772906" y="554070"/>
                <a:ext cx="231480" cy="15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2121920-5B19-660F-5360-6DB890B4BFE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4266" y="545430"/>
                  <a:ext cx="24912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001F72-F588-B880-B3F3-92EB2E4B967D}"/>
                  </a:ext>
                </a:extLst>
              </p14:cNvPr>
              <p14:cNvContentPartPr/>
              <p14:nvPr/>
            </p14:nvContentPartPr>
            <p14:xfrm>
              <a:off x="1333066" y="475230"/>
              <a:ext cx="196560" cy="45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001F72-F588-B880-B3F3-92EB2E4B96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24066" y="466230"/>
                <a:ext cx="2142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8B0EDAA-4115-FB78-3980-C9BAEF8AC08A}"/>
                  </a:ext>
                </a:extLst>
              </p14:cNvPr>
              <p14:cNvContentPartPr/>
              <p14:nvPr/>
            </p14:nvContentPartPr>
            <p14:xfrm>
              <a:off x="1385266" y="632550"/>
              <a:ext cx="295560" cy="73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8B0EDAA-4115-FB78-3980-C9BAEF8AC0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76626" y="623550"/>
                <a:ext cx="3132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DD4B53A-72E3-4D50-15AA-A9B3F04D7CB2}"/>
                  </a:ext>
                </a:extLst>
              </p14:cNvPr>
              <p14:cNvContentPartPr/>
              <p14:nvPr/>
            </p14:nvContentPartPr>
            <p14:xfrm>
              <a:off x="1901506" y="404310"/>
              <a:ext cx="289440" cy="190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DD4B53A-72E3-4D50-15AA-A9B3F04D7C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92866" y="395670"/>
                <a:ext cx="3070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B5D40DD-381E-624F-A0DB-A1A03C88C216}"/>
                  </a:ext>
                </a:extLst>
              </p14:cNvPr>
              <p14:cNvContentPartPr/>
              <p14:nvPr/>
            </p14:nvContentPartPr>
            <p14:xfrm>
              <a:off x="2477506" y="573150"/>
              <a:ext cx="266400" cy="16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B5D40DD-381E-624F-A0DB-A1A03C88C2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68866" y="564150"/>
                <a:ext cx="2840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A88E3ED-AF31-4F05-4DD7-9EAF0761E351}"/>
                  </a:ext>
                </a:extLst>
              </p14:cNvPr>
              <p14:cNvContentPartPr/>
              <p14:nvPr/>
            </p14:nvContentPartPr>
            <p14:xfrm>
              <a:off x="3457426" y="307830"/>
              <a:ext cx="360" cy="17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A88E3ED-AF31-4F05-4DD7-9EAF0761E35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48426" y="298830"/>
                <a:ext cx="1800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7B8B28-91BD-943E-DAC2-641FE96EB32E}"/>
                  </a:ext>
                </a:extLst>
              </p14:cNvPr>
              <p14:cNvContentPartPr/>
              <p14:nvPr/>
            </p14:nvContentPartPr>
            <p14:xfrm>
              <a:off x="3461026" y="735870"/>
              <a:ext cx="3240" cy="2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7B8B28-91BD-943E-DAC2-641FE96EB3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52386" y="727230"/>
                <a:ext cx="2088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1D57475-22E1-0A79-3964-1C4FBE0316E3}"/>
              </a:ext>
            </a:extLst>
          </p:cNvPr>
          <p:cNvGrpSpPr/>
          <p:nvPr/>
        </p:nvGrpSpPr>
        <p:grpSpPr>
          <a:xfrm>
            <a:off x="4202626" y="227190"/>
            <a:ext cx="604800" cy="943560"/>
            <a:chOff x="4202626" y="227190"/>
            <a:chExt cx="604800" cy="94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EEB3808-1915-C58A-D60F-D6E98847B5F5}"/>
                    </a:ext>
                  </a:extLst>
                </p14:cNvPr>
                <p14:cNvContentPartPr/>
                <p14:nvPr/>
              </p14:nvContentPartPr>
              <p14:xfrm>
                <a:off x="4202626" y="369750"/>
                <a:ext cx="47880" cy="563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EEB3808-1915-C58A-D60F-D6E98847B5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93986" y="361110"/>
                  <a:ext cx="655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54D176F-A035-6510-B2E5-966435ED5431}"/>
                    </a:ext>
                  </a:extLst>
                </p14:cNvPr>
                <p14:cNvContentPartPr/>
                <p14:nvPr/>
              </p14:nvContentPartPr>
              <p14:xfrm>
                <a:off x="4227826" y="510870"/>
                <a:ext cx="195480" cy="277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54D176F-A035-6510-B2E5-966435ED543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19186" y="501870"/>
                  <a:ext cx="2131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D5A222-26EE-308A-AA50-D15B9AB63DBE}"/>
                    </a:ext>
                  </a:extLst>
                </p14:cNvPr>
                <p14:cNvContentPartPr/>
                <p14:nvPr/>
              </p14:nvContentPartPr>
              <p14:xfrm>
                <a:off x="4512946" y="864390"/>
                <a:ext cx="259560" cy="306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D5A222-26EE-308A-AA50-D15B9AB63DB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03946" y="855750"/>
                  <a:ext cx="2772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022B562-B839-0262-EE9A-9280CDDAE3E5}"/>
                    </a:ext>
                  </a:extLst>
                </p14:cNvPr>
                <p14:cNvContentPartPr/>
                <p14:nvPr/>
              </p14:nvContentPartPr>
              <p14:xfrm>
                <a:off x="4599706" y="227190"/>
                <a:ext cx="207720" cy="345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022B562-B839-0262-EE9A-9280CDDAE3E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90706" y="218550"/>
                  <a:ext cx="225360" cy="36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02508EF-A8E3-0F2E-CACD-AD43C7F19AAB}"/>
                  </a:ext>
                </a:extLst>
              </p14:cNvPr>
              <p14:cNvContentPartPr/>
              <p14:nvPr/>
            </p14:nvContentPartPr>
            <p14:xfrm>
              <a:off x="5129626" y="572430"/>
              <a:ext cx="158760" cy="63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02508EF-A8E3-0F2E-CACD-AD43C7F19AA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20986" y="563430"/>
                <a:ext cx="1764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5235C94-1E65-0272-DEA9-83413B0AD2E8}"/>
                  </a:ext>
                </a:extLst>
              </p14:cNvPr>
              <p14:cNvContentPartPr/>
              <p14:nvPr/>
            </p14:nvContentPartPr>
            <p14:xfrm>
              <a:off x="5045026" y="799590"/>
              <a:ext cx="211320" cy="4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5235C94-1E65-0272-DEA9-83413B0AD2E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36026" y="790950"/>
                <a:ext cx="22896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2FEED15-38E0-5E39-42ED-2F957ABB0019}"/>
              </a:ext>
            </a:extLst>
          </p:cNvPr>
          <p:cNvGrpSpPr/>
          <p:nvPr/>
        </p:nvGrpSpPr>
        <p:grpSpPr>
          <a:xfrm>
            <a:off x="5537866" y="490710"/>
            <a:ext cx="828360" cy="573480"/>
            <a:chOff x="5537866" y="490710"/>
            <a:chExt cx="828360" cy="57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66EC847-7D09-5F57-A829-62A5DD6D06C1}"/>
                    </a:ext>
                  </a:extLst>
                </p14:cNvPr>
                <p14:cNvContentPartPr/>
                <p14:nvPr/>
              </p14:nvContentPartPr>
              <p14:xfrm>
                <a:off x="5547586" y="641190"/>
                <a:ext cx="189360" cy="116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66EC847-7D09-5F57-A829-62A5DD6D06C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38586" y="632550"/>
                  <a:ext cx="2070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1A46EAF-657A-876F-9B8B-C4BF43CC3BFE}"/>
                    </a:ext>
                  </a:extLst>
                </p14:cNvPr>
                <p14:cNvContentPartPr/>
                <p14:nvPr/>
              </p14:nvContentPartPr>
              <p14:xfrm>
                <a:off x="5934226" y="795990"/>
                <a:ext cx="5760" cy="10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1A46EAF-657A-876F-9B8B-C4BF43CC3BF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25226" y="787350"/>
                  <a:ext cx="234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2FD5E3B-19CB-3A8F-042B-384F15E20793}"/>
                    </a:ext>
                  </a:extLst>
                </p14:cNvPr>
                <p14:cNvContentPartPr/>
                <p14:nvPr/>
              </p14:nvContentPartPr>
              <p14:xfrm>
                <a:off x="6004786" y="490710"/>
                <a:ext cx="361440" cy="285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2FD5E3B-19CB-3A8F-042B-384F15E2079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95786" y="481710"/>
                  <a:ext cx="3790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E8053E6-0519-985B-BE8E-C3A6638B866D}"/>
                    </a:ext>
                  </a:extLst>
                </p14:cNvPr>
                <p14:cNvContentPartPr/>
                <p14:nvPr/>
              </p14:nvContentPartPr>
              <p14:xfrm>
                <a:off x="6052666" y="558750"/>
                <a:ext cx="115560" cy="505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E8053E6-0519-985B-BE8E-C3A6638B86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44026" y="550110"/>
                  <a:ext cx="13320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4DE25C2-5DD1-5607-6B8A-B4540B4F9C32}"/>
                    </a:ext>
                  </a:extLst>
                </p14:cNvPr>
                <p14:cNvContentPartPr/>
                <p14:nvPr/>
              </p14:nvContentPartPr>
              <p14:xfrm>
                <a:off x="5537866" y="606990"/>
                <a:ext cx="257040" cy="258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4DE25C2-5DD1-5607-6B8A-B4540B4F9C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29226" y="598350"/>
                  <a:ext cx="27468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7F5E2E-92AC-2FE7-4DA6-F0953661689F}"/>
              </a:ext>
            </a:extLst>
          </p:cNvPr>
          <p:cNvGrpSpPr/>
          <p:nvPr/>
        </p:nvGrpSpPr>
        <p:grpSpPr>
          <a:xfrm>
            <a:off x="6701386" y="502590"/>
            <a:ext cx="640440" cy="696960"/>
            <a:chOff x="6701386" y="502590"/>
            <a:chExt cx="640440" cy="69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CE590C0-5C89-9E70-898D-E9F3595A4903}"/>
                    </a:ext>
                  </a:extLst>
                </p14:cNvPr>
                <p14:cNvContentPartPr/>
                <p14:nvPr/>
              </p14:nvContentPartPr>
              <p14:xfrm>
                <a:off x="6701386" y="502590"/>
                <a:ext cx="92520" cy="696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CE590C0-5C89-9E70-898D-E9F3595A490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92386" y="493950"/>
                  <a:ext cx="110160" cy="7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10D4281-8DBB-51FE-B553-48CDD941798D}"/>
                    </a:ext>
                  </a:extLst>
                </p14:cNvPr>
                <p14:cNvContentPartPr/>
                <p14:nvPr/>
              </p14:nvContentPartPr>
              <p14:xfrm>
                <a:off x="6741706" y="552270"/>
                <a:ext cx="183960" cy="201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10D4281-8DBB-51FE-B553-48CDD94179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32706" y="543270"/>
                  <a:ext cx="2016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4F0CFD9-81AB-0905-A4BF-E7167470F7BF}"/>
                    </a:ext>
                  </a:extLst>
                </p14:cNvPr>
                <p14:cNvContentPartPr/>
                <p14:nvPr/>
              </p14:nvContentPartPr>
              <p14:xfrm>
                <a:off x="7044826" y="542550"/>
                <a:ext cx="297000" cy="198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4F0CFD9-81AB-0905-A4BF-E7167470F7B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36186" y="533550"/>
                  <a:ext cx="314640" cy="2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BEE93C-903B-C257-7E0C-5F5AE4E085B1}"/>
              </a:ext>
            </a:extLst>
          </p:cNvPr>
          <p:cNvGrpSpPr/>
          <p:nvPr/>
        </p:nvGrpSpPr>
        <p:grpSpPr>
          <a:xfrm>
            <a:off x="4428346" y="1378830"/>
            <a:ext cx="813240" cy="975240"/>
            <a:chOff x="4428346" y="1378830"/>
            <a:chExt cx="813240" cy="97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E2F3374-3558-B78A-7175-1CDA823E340F}"/>
                    </a:ext>
                  </a:extLst>
                </p14:cNvPr>
                <p14:cNvContentPartPr/>
                <p14:nvPr/>
              </p14:nvContentPartPr>
              <p14:xfrm>
                <a:off x="4512946" y="1768350"/>
                <a:ext cx="130320" cy="585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E2F3374-3558-B78A-7175-1CDA823E340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03946" y="1759710"/>
                  <a:ext cx="14796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26BC444-AC0A-2F19-F0D1-094CDC5FE4F7}"/>
                    </a:ext>
                  </a:extLst>
                </p14:cNvPr>
                <p14:cNvContentPartPr/>
                <p14:nvPr/>
              </p14:nvContentPartPr>
              <p14:xfrm>
                <a:off x="4428346" y="1711110"/>
                <a:ext cx="245880" cy="310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26BC444-AC0A-2F19-F0D1-094CDC5FE4F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19346" y="1702110"/>
                  <a:ext cx="2635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B5C504F-AE88-A30C-E5A3-F3A19238515C}"/>
                    </a:ext>
                  </a:extLst>
                </p14:cNvPr>
                <p14:cNvContentPartPr/>
                <p14:nvPr/>
              </p14:nvContentPartPr>
              <p14:xfrm>
                <a:off x="4853146" y="1981470"/>
                <a:ext cx="388440" cy="353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B5C504F-AE88-A30C-E5A3-F3A19238515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44146" y="1972470"/>
                  <a:ext cx="4060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F9C7C60-09E1-438E-1A2C-49C1E14F0895}"/>
                    </a:ext>
                  </a:extLst>
                </p14:cNvPr>
                <p14:cNvContentPartPr/>
                <p14:nvPr/>
              </p14:nvContentPartPr>
              <p14:xfrm>
                <a:off x="4920106" y="1378830"/>
                <a:ext cx="89640" cy="362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F9C7C60-09E1-438E-1A2C-49C1E14F08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11106" y="1369830"/>
                  <a:ext cx="1072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DF8EADE-E667-34E8-0987-9630088A9FE2}"/>
                    </a:ext>
                  </a:extLst>
                </p14:cNvPr>
                <p14:cNvContentPartPr/>
                <p14:nvPr/>
              </p14:nvContentPartPr>
              <p14:xfrm>
                <a:off x="4904266" y="1390710"/>
                <a:ext cx="249120" cy="276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DF8EADE-E667-34E8-0987-9630088A9F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95266" y="1382070"/>
                  <a:ext cx="266760" cy="29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D2C12D5-E1E5-154E-1787-3975926858DB}"/>
              </a:ext>
            </a:extLst>
          </p:cNvPr>
          <p:cNvGrpSpPr/>
          <p:nvPr/>
        </p:nvGrpSpPr>
        <p:grpSpPr>
          <a:xfrm>
            <a:off x="5734066" y="1390710"/>
            <a:ext cx="1602360" cy="727920"/>
            <a:chOff x="5734066" y="1390710"/>
            <a:chExt cx="1602360" cy="72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F81263A-1609-6906-AA71-DB1FD21E45AF}"/>
                    </a:ext>
                  </a:extLst>
                </p14:cNvPr>
                <p14:cNvContentPartPr/>
                <p14:nvPr/>
              </p14:nvContentPartPr>
              <p14:xfrm>
                <a:off x="5734066" y="1828830"/>
                <a:ext cx="294480" cy="4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F81263A-1609-6906-AA71-DB1FD21E45A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25426" y="1820190"/>
                  <a:ext cx="3121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D6A84CC-46D3-AAA2-0DBD-A51BEA5B61DA}"/>
                    </a:ext>
                  </a:extLst>
                </p14:cNvPr>
                <p14:cNvContentPartPr/>
                <p14:nvPr/>
              </p14:nvContentPartPr>
              <p14:xfrm>
                <a:off x="5734066" y="2067510"/>
                <a:ext cx="294480" cy="51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D6A84CC-46D3-AAA2-0DBD-A51BEA5B61D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25426" y="2058870"/>
                  <a:ext cx="3121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35EC549-B46F-64D8-6D7C-AE9DE32BFAA9}"/>
                    </a:ext>
                  </a:extLst>
                </p14:cNvPr>
                <p14:cNvContentPartPr/>
                <p14:nvPr/>
              </p14:nvContentPartPr>
              <p14:xfrm>
                <a:off x="6256066" y="1727310"/>
                <a:ext cx="320760" cy="203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35EC549-B46F-64D8-6D7C-AE9DE32BFAA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47066" y="1718310"/>
                  <a:ext cx="3384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D0901B-B1E1-8F77-3231-7A1124E5BC92}"/>
                    </a:ext>
                  </a:extLst>
                </p14:cNvPr>
                <p14:cNvContentPartPr/>
                <p14:nvPr/>
              </p14:nvContentPartPr>
              <p14:xfrm>
                <a:off x="6737746" y="1816590"/>
                <a:ext cx="252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D0901B-B1E1-8F77-3231-7A1124E5BC9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29106" y="1807950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497C476-3353-25F2-7082-491BC7968DAC}"/>
                    </a:ext>
                  </a:extLst>
                </p14:cNvPr>
                <p14:cNvContentPartPr/>
                <p14:nvPr/>
              </p14:nvContentPartPr>
              <p14:xfrm>
                <a:off x="6992626" y="1390710"/>
                <a:ext cx="343800" cy="447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497C476-3353-25F2-7082-491BC7968DA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983626" y="1382070"/>
                  <a:ext cx="361440" cy="46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CD132D7-061D-026F-0E8E-55F4AB31E23B}"/>
              </a:ext>
            </a:extLst>
          </p:cNvPr>
          <p:cNvGrpSpPr/>
          <p:nvPr/>
        </p:nvGrpSpPr>
        <p:grpSpPr>
          <a:xfrm>
            <a:off x="7745386" y="330870"/>
            <a:ext cx="1056240" cy="1651680"/>
            <a:chOff x="7745386" y="330870"/>
            <a:chExt cx="1056240" cy="165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530021A-48EC-0D70-9D2A-49EA40915DB5}"/>
                    </a:ext>
                  </a:extLst>
                </p14:cNvPr>
                <p14:cNvContentPartPr/>
                <p14:nvPr/>
              </p14:nvContentPartPr>
              <p14:xfrm>
                <a:off x="7745386" y="330870"/>
                <a:ext cx="591120" cy="1651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530021A-48EC-0D70-9D2A-49EA40915DB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736386" y="321870"/>
                  <a:ext cx="608760" cy="16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9ECC450-0D6C-F3FF-3ECB-B04209E2CE18}"/>
                    </a:ext>
                  </a:extLst>
                </p14:cNvPr>
                <p14:cNvContentPartPr/>
                <p14:nvPr/>
              </p14:nvContentPartPr>
              <p14:xfrm>
                <a:off x="8494906" y="562710"/>
                <a:ext cx="205920" cy="665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9ECC450-0D6C-F3FF-3ECB-B04209E2CE1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485906" y="553710"/>
                  <a:ext cx="22356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232475-88C8-C331-618A-0350B6BC52F0}"/>
                    </a:ext>
                  </a:extLst>
                </p14:cNvPr>
                <p14:cNvContentPartPr/>
                <p14:nvPr/>
              </p14:nvContentPartPr>
              <p14:xfrm>
                <a:off x="8559346" y="574950"/>
                <a:ext cx="242280" cy="246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232475-88C8-C331-618A-0350B6BC52F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50706" y="565950"/>
                  <a:ext cx="259920" cy="26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0E3D5E0-1B7C-6A77-49E3-77C4E76884C3}"/>
                  </a:ext>
                </a:extLst>
              </p14:cNvPr>
              <p14:cNvContentPartPr/>
              <p14:nvPr/>
            </p14:nvContentPartPr>
            <p14:xfrm>
              <a:off x="9082426" y="981030"/>
              <a:ext cx="120960" cy="2318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0E3D5E0-1B7C-6A77-49E3-77C4E76884C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073786" y="972030"/>
                <a:ext cx="138600" cy="24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353F8F41-142D-6625-A4D7-00E1A03278CE}"/>
              </a:ext>
            </a:extLst>
          </p:cNvPr>
          <p:cNvGrpSpPr/>
          <p:nvPr/>
        </p:nvGrpSpPr>
        <p:grpSpPr>
          <a:xfrm>
            <a:off x="9510826" y="611310"/>
            <a:ext cx="819360" cy="552600"/>
            <a:chOff x="9510826" y="611310"/>
            <a:chExt cx="819360" cy="55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ED147D6-733F-3892-E7DF-9D311ED03317}"/>
                    </a:ext>
                  </a:extLst>
                </p14:cNvPr>
                <p14:cNvContentPartPr/>
                <p14:nvPr/>
              </p14:nvContentPartPr>
              <p14:xfrm>
                <a:off x="9510826" y="847110"/>
                <a:ext cx="441720" cy="226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ED147D6-733F-3892-E7DF-9D311ED0331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501826" y="838470"/>
                  <a:ext cx="4593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F335D57-BB8E-5A20-0D64-C67084D7F844}"/>
                    </a:ext>
                  </a:extLst>
                </p14:cNvPr>
                <p14:cNvContentPartPr/>
                <p14:nvPr/>
              </p14:nvContentPartPr>
              <p14:xfrm>
                <a:off x="10199866" y="611310"/>
                <a:ext cx="130320" cy="552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F335D57-BB8E-5A20-0D64-C67084D7F84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191226" y="602670"/>
                  <a:ext cx="147960" cy="57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196C232-39C4-6C97-578B-50149CCFF010}"/>
              </a:ext>
            </a:extLst>
          </p:cNvPr>
          <p:cNvGrpSpPr/>
          <p:nvPr/>
        </p:nvGrpSpPr>
        <p:grpSpPr>
          <a:xfrm>
            <a:off x="959746" y="3135270"/>
            <a:ext cx="259200" cy="545040"/>
            <a:chOff x="959746" y="3135270"/>
            <a:chExt cx="259200" cy="54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F0D25A-3794-E2B6-0FD7-548F7EC3F51C}"/>
                    </a:ext>
                  </a:extLst>
                </p14:cNvPr>
                <p14:cNvContentPartPr/>
                <p14:nvPr/>
              </p14:nvContentPartPr>
              <p14:xfrm>
                <a:off x="959746" y="3135270"/>
                <a:ext cx="222840" cy="545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F0D25A-3794-E2B6-0FD7-548F7EC3F51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50746" y="3126270"/>
                  <a:ext cx="24048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D1A9B2A-9915-58CA-1966-7BCCB328DD1F}"/>
                    </a:ext>
                  </a:extLst>
                </p14:cNvPr>
                <p14:cNvContentPartPr/>
                <p14:nvPr/>
              </p14:nvContentPartPr>
              <p14:xfrm>
                <a:off x="1018426" y="3376110"/>
                <a:ext cx="200520" cy="34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D1A9B2A-9915-58CA-1966-7BCCB328DD1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09786" y="3367470"/>
                  <a:ext cx="21816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E2E6679-6646-4A80-C1D1-F2C6361E1108}"/>
              </a:ext>
            </a:extLst>
          </p:cNvPr>
          <p:cNvGrpSpPr/>
          <p:nvPr/>
        </p:nvGrpSpPr>
        <p:grpSpPr>
          <a:xfrm>
            <a:off x="1562746" y="3328590"/>
            <a:ext cx="199080" cy="156240"/>
            <a:chOff x="1562746" y="3328590"/>
            <a:chExt cx="19908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D649B6-F8A3-41A8-2395-E2C2BBBA8909}"/>
                    </a:ext>
                  </a:extLst>
                </p14:cNvPr>
                <p14:cNvContentPartPr/>
                <p14:nvPr/>
              </p14:nvContentPartPr>
              <p14:xfrm>
                <a:off x="1663906" y="3328590"/>
                <a:ext cx="81000" cy="15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D649B6-F8A3-41A8-2395-E2C2BBBA890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654906" y="3319950"/>
                  <a:ext cx="986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C783838-E266-037B-866C-FBB3AA5D2366}"/>
                    </a:ext>
                  </a:extLst>
                </p14:cNvPr>
                <p14:cNvContentPartPr/>
                <p14:nvPr/>
              </p14:nvContentPartPr>
              <p14:xfrm>
                <a:off x="1562746" y="3450270"/>
                <a:ext cx="199080" cy="34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C783838-E266-037B-866C-FBB3AA5D236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554106" y="3441630"/>
                  <a:ext cx="21672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3E4918E-C197-4DB6-A4C9-EBE32D389869}"/>
              </a:ext>
            </a:extLst>
          </p:cNvPr>
          <p:cNvGrpSpPr/>
          <p:nvPr/>
        </p:nvGrpSpPr>
        <p:grpSpPr>
          <a:xfrm>
            <a:off x="2053066" y="3143190"/>
            <a:ext cx="790920" cy="412200"/>
            <a:chOff x="2053066" y="3143190"/>
            <a:chExt cx="790920" cy="41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D60A8BA-A2CF-FE3F-D783-A1645C02013C}"/>
                    </a:ext>
                  </a:extLst>
                </p14:cNvPr>
                <p14:cNvContentPartPr/>
                <p14:nvPr/>
              </p14:nvContentPartPr>
              <p14:xfrm>
                <a:off x="2053066" y="3231390"/>
                <a:ext cx="191160" cy="198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D60A8BA-A2CF-FE3F-D783-A1645C02013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044066" y="3222750"/>
                  <a:ext cx="208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C336E66-E019-C81A-AB73-27EED48BCDAD}"/>
                    </a:ext>
                  </a:extLst>
                </p14:cNvPr>
                <p14:cNvContentPartPr/>
                <p14:nvPr/>
              </p14:nvContentPartPr>
              <p14:xfrm>
                <a:off x="2405146" y="3359550"/>
                <a:ext cx="438840" cy="28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C336E66-E019-C81A-AB73-27EED48BCDA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396146" y="3350550"/>
                  <a:ext cx="456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250854D-63ED-5CE8-DAF7-1A25540874C1}"/>
                    </a:ext>
                  </a:extLst>
                </p14:cNvPr>
                <p14:cNvContentPartPr/>
                <p14:nvPr/>
              </p14:nvContentPartPr>
              <p14:xfrm>
                <a:off x="2469586" y="3143190"/>
                <a:ext cx="102600" cy="412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250854D-63ED-5CE8-DAF7-1A25540874C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460586" y="3134190"/>
                  <a:ext cx="120240" cy="42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BDB69C3-1D6C-52D9-F73E-618A9D238492}"/>
                  </a:ext>
                </a:extLst>
              </p14:cNvPr>
              <p14:cNvContentPartPr/>
              <p14:nvPr/>
            </p14:nvContentPartPr>
            <p14:xfrm>
              <a:off x="3170866" y="3115110"/>
              <a:ext cx="63720" cy="289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BDB69C3-1D6C-52D9-F73E-618A9D238492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162226" y="3106110"/>
                <a:ext cx="81360" cy="30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3D53D93F-505D-E06A-D08D-E603F8CC71F7}"/>
              </a:ext>
            </a:extLst>
          </p:cNvPr>
          <p:cNvGrpSpPr/>
          <p:nvPr/>
        </p:nvGrpSpPr>
        <p:grpSpPr>
          <a:xfrm>
            <a:off x="3791506" y="2817390"/>
            <a:ext cx="306720" cy="803160"/>
            <a:chOff x="3791506" y="2817390"/>
            <a:chExt cx="306720" cy="80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04F0407-CDA6-637E-226C-412E6767B51C}"/>
                    </a:ext>
                  </a:extLst>
                </p14:cNvPr>
                <p14:cNvContentPartPr/>
                <p14:nvPr/>
              </p14:nvContentPartPr>
              <p14:xfrm>
                <a:off x="3791506" y="2817390"/>
                <a:ext cx="109440" cy="803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04F0407-CDA6-637E-226C-412E6767B51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782506" y="2808750"/>
                  <a:ext cx="127080" cy="82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87C6048-4D89-8419-27CB-87BF59A0A35B}"/>
                    </a:ext>
                  </a:extLst>
                </p14:cNvPr>
                <p14:cNvContentPartPr/>
                <p14:nvPr/>
              </p14:nvContentPartPr>
              <p14:xfrm>
                <a:off x="3957106" y="2946270"/>
                <a:ext cx="141120" cy="299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87C6048-4D89-8419-27CB-87BF59A0A35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948106" y="2937270"/>
                  <a:ext cx="158760" cy="31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DBB13E5-ADDE-2004-ABD7-90D2D689B717}"/>
                  </a:ext>
                </a:extLst>
              </p14:cNvPr>
              <p14:cNvContentPartPr/>
              <p14:nvPr/>
            </p14:nvContentPartPr>
            <p14:xfrm>
              <a:off x="4392346" y="3255510"/>
              <a:ext cx="404280" cy="3607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DBB13E5-ADDE-2004-ABD7-90D2D689B71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383346" y="3246510"/>
                <a:ext cx="42192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4483771-F94C-576B-3B69-5AC054E2BB04}"/>
                  </a:ext>
                </a:extLst>
              </p14:cNvPr>
              <p14:cNvContentPartPr/>
              <p14:nvPr/>
            </p14:nvContentPartPr>
            <p14:xfrm>
              <a:off x="4393786" y="2596710"/>
              <a:ext cx="179640" cy="3456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4483771-F94C-576B-3B69-5AC054E2BB0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385146" y="2587710"/>
                <a:ext cx="19728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2B756BE-A73C-7411-731E-B267B4BB5932}"/>
                  </a:ext>
                </a:extLst>
              </p14:cNvPr>
              <p14:cNvContentPartPr/>
              <p14:nvPr/>
            </p14:nvContentPartPr>
            <p14:xfrm>
              <a:off x="5125306" y="2920350"/>
              <a:ext cx="230760" cy="94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2B756BE-A73C-7411-731E-B267B4BB5932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116666" y="2911350"/>
                <a:ext cx="2484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1BC4E6F-D13B-1F56-15AC-7D75CC9D7B5B}"/>
                  </a:ext>
                </a:extLst>
              </p14:cNvPr>
              <p14:cNvContentPartPr/>
              <p14:nvPr/>
            </p14:nvContentPartPr>
            <p14:xfrm>
              <a:off x="5169946" y="3200070"/>
              <a:ext cx="255240" cy="39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1BC4E6F-D13B-1F56-15AC-7D75CC9D7B5B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160946" y="3191070"/>
                <a:ext cx="2728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72D9F0C-EF9B-554C-4508-E05116DB50C0}"/>
                  </a:ext>
                </a:extLst>
              </p14:cNvPr>
              <p14:cNvContentPartPr/>
              <p14:nvPr/>
            </p14:nvContentPartPr>
            <p14:xfrm>
              <a:off x="5841706" y="2992350"/>
              <a:ext cx="243360" cy="1432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72D9F0C-EF9B-554C-4508-E05116DB50C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832706" y="2983710"/>
                <a:ext cx="261000" cy="16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DA94D50D-FF00-9952-7EB7-0BD5DE70AC1F}"/>
              </a:ext>
            </a:extLst>
          </p:cNvPr>
          <p:cNvGrpSpPr/>
          <p:nvPr/>
        </p:nvGrpSpPr>
        <p:grpSpPr>
          <a:xfrm>
            <a:off x="6346786" y="2640630"/>
            <a:ext cx="1364760" cy="599400"/>
            <a:chOff x="6346786" y="2640630"/>
            <a:chExt cx="1364760" cy="59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57C84CB-7062-6B56-C2B2-49FDC0E0959B}"/>
                    </a:ext>
                  </a:extLst>
                </p14:cNvPr>
                <p14:cNvContentPartPr/>
                <p14:nvPr/>
              </p14:nvContentPartPr>
              <p14:xfrm>
                <a:off x="6346786" y="3050310"/>
                <a:ext cx="108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57C84CB-7062-6B56-C2B2-49FDC0E0959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337786" y="3041670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2B51EA7-9A6E-B8B1-007A-7EDDA20D218E}"/>
                    </a:ext>
                  </a:extLst>
                </p14:cNvPr>
                <p14:cNvContentPartPr/>
                <p14:nvPr/>
              </p14:nvContentPartPr>
              <p14:xfrm>
                <a:off x="6478906" y="2789310"/>
                <a:ext cx="472320" cy="274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2B51EA7-9A6E-B8B1-007A-7EDDA20D218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469906" y="2780670"/>
                  <a:ext cx="4899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C7ED5DE-4508-A79E-F14C-6F58D4E65A25}"/>
                    </a:ext>
                  </a:extLst>
                </p14:cNvPr>
                <p14:cNvContentPartPr/>
                <p14:nvPr/>
              </p14:nvContentPartPr>
              <p14:xfrm>
                <a:off x="6600586" y="2829630"/>
                <a:ext cx="220680" cy="410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C7ED5DE-4508-A79E-F14C-6F58D4E65A2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591946" y="2820990"/>
                  <a:ext cx="23832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8BFA76A-5655-C084-E90F-0E365636482F}"/>
                    </a:ext>
                  </a:extLst>
                </p14:cNvPr>
                <p14:cNvContentPartPr/>
                <p14:nvPr/>
              </p14:nvContentPartPr>
              <p14:xfrm>
                <a:off x="7089826" y="2720910"/>
                <a:ext cx="93600" cy="472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8BFA76A-5655-C084-E90F-0E365636482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081186" y="2712270"/>
                  <a:ext cx="11124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3DD893E-47E7-5C53-7D65-3E607ED4B42A}"/>
                    </a:ext>
                  </a:extLst>
                </p14:cNvPr>
                <p14:cNvContentPartPr/>
                <p14:nvPr/>
              </p14:nvContentPartPr>
              <p14:xfrm>
                <a:off x="7345786" y="2640630"/>
                <a:ext cx="365760" cy="460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3DD893E-47E7-5C53-7D65-3E607ED4B42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336786" y="2631630"/>
                  <a:ext cx="383400" cy="47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4EE2EB0-1038-43C4-003D-3EFE1D41A98D}"/>
              </a:ext>
            </a:extLst>
          </p:cNvPr>
          <p:cNvGrpSpPr/>
          <p:nvPr/>
        </p:nvGrpSpPr>
        <p:grpSpPr>
          <a:xfrm>
            <a:off x="4069786" y="3962910"/>
            <a:ext cx="805320" cy="913320"/>
            <a:chOff x="4069786" y="3962910"/>
            <a:chExt cx="805320" cy="91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179C32C-1791-B168-F04E-B305D167AB1C}"/>
                    </a:ext>
                  </a:extLst>
                </p14:cNvPr>
                <p14:cNvContentPartPr/>
                <p14:nvPr/>
              </p14:nvContentPartPr>
              <p14:xfrm>
                <a:off x="4069786" y="4228230"/>
                <a:ext cx="172080" cy="648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179C32C-1791-B168-F04E-B305D167AB1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061146" y="4219230"/>
                  <a:ext cx="18972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00C38DF-CBF1-FCE0-82F7-6676DB089893}"/>
                    </a:ext>
                  </a:extLst>
                </p14:cNvPr>
                <p14:cNvContentPartPr/>
                <p14:nvPr/>
              </p14:nvContentPartPr>
              <p14:xfrm>
                <a:off x="4082026" y="4266750"/>
                <a:ext cx="320400" cy="326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00C38DF-CBF1-FCE0-82F7-6676DB08989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073026" y="4257750"/>
                  <a:ext cx="3380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BF0A1D4-6BB4-4056-6DBE-C466196C6AF5}"/>
                    </a:ext>
                  </a:extLst>
                </p14:cNvPr>
                <p14:cNvContentPartPr/>
                <p14:nvPr/>
              </p14:nvContentPartPr>
              <p14:xfrm>
                <a:off x="4591426" y="4573830"/>
                <a:ext cx="273240" cy="242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BF0A1D4-6BB4-4056-6DBE-C466196C6AF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582426" y="4565190"/>
                  <a:ext cx="2908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471B717-8811-9DC4-A3B8-241A30BA6585}"/>
                    </a:ext>
                  </a:extLst>
                </p14:cNvPr>
                <p14:cNvContentPartPr/>
                <p14:nvPr/>
              </p14:nvContentPartPr>
              <p14:xfrm>
                <a:off x="4642186" y="4031310"/>
                <a:ext cx="135720" cy="231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471B717-8811-9DC4-A3B8-241A30BA658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633186" y="4022310"/>
                  <a:ext cx="1533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7E3D424-AEAF-2358-F72C-D0BF3A0F4DA9}"/>
                    </a:ext>
                  </a:extLst>
                </p14:cNvPr>
                <p14:cNvContentPartPr/>
                <p14:nvPr/>
              </p14:nvContentPartPr>
              <p14:xfrm>
                <a:off x="4690426" y="3962910"/>
                <a:ext cx="184680" cy="334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7E3D424-AEAF-2358-F72C-D0BF3A0F4DA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681426" y="3953910"/>
                  <a:ext cx="202320" cy="35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48BCE08-FFC3-2F97-DA24-3B3F49643469}"/>
              </a:ext>
            </a:extLst>
          </p:cNvPr>
          <p:cNvGrpSpPr/>
          <p:nvPr/>
        </p:nvGrpSpPr>
        <p:grpSpPr>
          <a:xfrm>
            <a:off x="5432026" y="4163070"/>
            <a:ext cx="975600" cy="351000"/>
            <a:chOff x="5432026" y="4163070"/>
            <a:chExt cx="975600" cy="35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F94EFD3-4490-15FD-DC16-8B0F6625A5FC}"/>
                    </a:ext>
                  </a:extLst>
                </p14:cNvPr>
                <p14:cNvContentPartPr/>
                <p14:nvPr/>
              </p14:nvContentPartPr>
              <p14:xfrm>
                <a:off x="5432026" y="4260270"/>
                <a:ext cx="370440" cy="253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F94EFD3-4490-15FD-DC16-8B0F6625A5F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423026" y="4251270"/>
                  <a:ext cx="3880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818B76D-6A29-38C4-E741-2394451C760E}"/>
                    </a:ext>
                  </a:extLst>
                </p14:cNvPr>
                <p14:cNvContentPartPr/>
                <p14:nvPr/>
              </p14:nvContentPartPr>
              <p14:xfrm>
                <a:off x="6020626" y="4163070"/>
                <a:ext cx="387000" cy="240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818B76D-6A29-38C4-E741-2394451C760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011626" y="4154070"/>
                  <a:ext cx="40464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2CAF6B3-9077-E136-749B-C55F5DB81848}"/>
              </a:ext>
            </a:extLst>
          </p:cNvPr>
          <p:cNvGrpSpPr/>
          <p:nvPr/>
        </p:nvGrpSpPr>
        <p:grpSpPr>
          <a:xfrm>
            <a:off x="6693466" y="3830430"/>
            <a:ext cx="505080" cy="438480"/>
            <a:chOff x="6693466" y="3830430"/>
            <a:chExt cx="505080" cy="4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055DB6E-2686-B6DE-79EA-422A70421ECF}"/>
                    </a:ext>
                  </a:extLst>
                </p14:cNvPr>
                <p14:cNvContentPartPr/>
                <p14:nvPr/>
              </p14:nvContentPartPr>
              <p14:xfrm>
                <a:off x="6693466" y="413571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055DB6E-2686-B6DE-79EA-422A70421E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84466" y="41267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D7A1E5B-CF53-0365-1A2A-FC484778B7DF}"/>
                    </a:ext>
                  </a:extLst>
                </p14:cNvPr>
                <p14:cNvContentPartPr/>
                <p14:nvPr/>
              </p14:nvContentPartPr>
              <p14:xfrm>
                <a:off x="6883186" y="3830430"/>
                <a:ext cx="315360" cy="438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D7A1E5B-CF53-0365-1A2A-FC484778B7D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74546" y="3821790"/>
                  <a:ext cx="333000" cy="45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676C53B-0720-5C59-F326-018F05F2EFE9}"/>
              </a:ext>
            </a:extLst>
          </p:cNvPr>
          <p:cNvGrpSpPr/>
          <p:nvPr/>
        </p:nvGrpSpPr>
        <p:grpSpPr>
          <a:xfrm>
            <a:off x="8144266" y="2426070"/>
            <a:ext cx="3652200" cy="1861920"/>
            <a:chOff x="8144266" y="2426070"/>
            <a:chExt cx="3652200" cy="186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A24FB94-9B14-38D0-92CE-343B0D949E61}"/>
                    </a:ext>
                  </a:extLst>
                </p14:cNvPr>
                <p14:cNvContentPartPr/>
                <p14:nvPr/>
              </p14:nvContentPartPr>
              <p14:xfrm>
                <a:off x="8144266" y="2426070"/>
                <a:ext cx="676080" cy="1861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A24FB94-9B14-38D0-92CE-343B0D949E6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35626" y="2417070"/>
                  <a:ext cx="693720" cy="18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BA3D338-35CE-B867-D9DE-7D378DDB13DB}"/>
                    </a:ext>
                  </a:extLst>
                </p14:cNvPr>
                <p14:cNvContentPartPr/>
                <p14:nvPr/>
              </p14:nvContentPartPr>
              <p14:xfrm>
                <a:off x="8881906" y="2733150"/>
                <a:ext cx="234360" cy="711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BA3D338-35CE-B867-D9DE-7D378DDB13D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872906" y="2724510"/>
                  <a:ext cx="252000" cy="72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A41BBC2-53D3-1622-E1F8-CF5E4C8FD82A}"/>
                    </a:ext>
                  </a:extLst>
                </p14:cNvPr>
                <p14:cNvContentPartPr/>
                <p14:nvPr/>
              </p14:nvContentPartPr>
              <p14:xfrm>
                <a:off x="9014746" y="2741070"/>
                <a:ext cx="124560" cy="372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A41BBC2-53D3-1622-E1F8-CF5E4C8FD82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005746" y="2732430"/>
                  <a:ext cx="1422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D9099C9-3F39-7A92-1DA2-F23F3E8174E0}"/>
                    </a:ext>
                  </a:extLst>
                </p14:cNvPr>
                <p14:cNvContentPartPr/>
                <p14:nvPr/>
              </p14:nvContentPartPr>
              <p14:xfrm>
                <a:off x="9314266" y="3110790"/>
                <a:ext cx="280800" cy="306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D9099C9-3F39-7A92-1DA2-F23F3E8174E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05626" y="3102150"/>
                  <a:ext cx="2984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0A1040B-A52D-5CF5-D962-9C5198EE3C25}"/>
                    </a:ext>
                  </a:extLst>
                </p14:cNvPr>
                <p14:cNvContentPartPr/>
                <p14:nvPr/>
              </p14:nvContentPartPr>
              <p14:xfrm>
                <a:off x="9716026" y="2888670"/>
                <a:ext cx="456120" cy="343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0A1040B-A52D-5CF5-D962-9C5198EE3C2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707386" y="2879670"/>
                  <a:ext cx="4737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C0551B3-573C-87FB-D050-E1212DC6BA98}"/>
                    </a:ext>
                  </a:extLst>
                </p14:cNvPr>
                <p14:cNvContentPartPr/>
                <p14:nvPr/>
              </p14:nvContentPartPr>
              <p14:xfrm>
                <a:off x="10223626" y="2648550"/>
                <a:ext cx="167040" cy="519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C0551B3-573C-87FB-D050-E1212DC6BA9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214986" y="2639910"/>
                  <a:ext cx="18468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030A97E-37B1-57DF-4793-22850C7C03D5}"/>
                    </a:ext>
                  </a:extLst>
                </p14:cNvPr>
                <p14:cNvContentPartPr/>
                <p14:nvPr/>
              </p14:nvContentPartPr>
              <p14:xfrm>
                <a:off x="10647346" y="3046710"/>
                <a:ext cx="16560" cy="2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030A97E-37B1-57DF-4793-22850C7C03D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638346" y="3038070"/>
                  <a:ext cx="342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9F7FCC2-C474-8BDD-8D1F-D146434399DA}"/>
                    </a:ext>
                  </a:extLst>
                </p14:cNvPr>
                <p14:cNvContentPartPr/>
                <p14:nvPr/>
              </p14:nvContentPartPr>
              <p14:xfrm>
                <a:off x="10755706" y="2725230"/>
                <a:ext cx="299880" cy="310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9F7FCC2-C474-8BDD-8D1F-D146434399D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747066" y="2716590"/>
                  <a:ext cx="3175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08E18D4-2747-5C4D-97D2-3B51FB00288D}"/>
                    </a:ext>
                  </a:extLst>
                </p14:cNvPr>
                <p14:cNvContentPartPr/>
                <p14:nvPr/>
              </p14:nvContentPartPr>
              <p14:xfrm>
                <a:off x="11167186" y="2676630"/>
                <a:ext cx="203040" cy="525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08E18D4-2747-5C4D-97D2-3B51FB00288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158186" y="2667990"/>
                  <a:ext cx="22068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4CE011B-BCBF-E9D1-7DC3-56C64EF5AB99}"/>
                    </a:ext>
                  </a:extLst>
                </p14:cNvPr>
                <p14:cNvContentPartPr/>
                <p14:nvPr/>
              </p14:nvContentPartPr>
              <p14:xfrm>
                <a:off x="11481466" y="2572230"/>
                <a:ext cx="315000" cy="486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4CE011B-BCBF-E9D1-7DC3-56C64EF5AB9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472826" y="2563590"/>
                  <a:ext cx="332640" cy="50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E640BD1-14C5-03BD-64A7-85AB4E9CF1C5}"/>
              </a:ext>
            </a:extLst>
          </p:cNvPr>
          <p:cNvGrpSpPr/>
          <p:nvPr/>
        </p:nvGrpSpPr>
        <p:grpSpPr>
          <a:xfrm>
            <a:off x="1030666" y="5308950"/>
            <a:ext cx="311760" cy="657000"/>
            <a:chOff x="1030666" y="5308950"/>
            <a:chExt cx="311760" cy="65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5FAC316-4332-6910-DCDA-394D7EDF50FC}"/>
                    </a:ext>
                  </a:extLst>
                </p14:cNvPr>
                <p14:cNvContentPartPr/>
                <p14:nvPr/>
              </p14:nvContentPartPr>
              <p14:xfrm>
                <a:off x="1135426" y="5308950"/>
                <a:ext cx="145080" cy="657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5FAC316-4332-6910-DCDA-394D7EDF50F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26426" y="5300310"/>
                  <a:ext cx="1627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7F5712B-8C3A-3E35-DFB8-F9736ED95E92}"/>
                    </a:ext>
                  </a:extLst>
                </p14:cNvPr>
                <p14:cNvContentPartPr/>
                <p14:nvPr/>
              </p14:nvContentPartPr>
              <p14:xfrm>
                <a:off x="1030666" y="5648070"/>
                <a:ext cx="311760" cy="835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7F5712B-8C3A-3E35-DFB8-F9736ED95E9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22026" y="5639070"/>
                  <a:ext cx="329400" cy="10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8ADAC98-A870-73EE-55D8-F946230D552E}"/>
                  </a:ext>
                </a:extLst>
              </p14:cNvPr>
              <p14:cNvContentPartPr/>
              <p14:nvPr/>
            </p14:nvContentPartPr>
            <p14:xfrm>
              <a:off x="1764346" y="5605950"/>
              <a:ext cx="288360" cy="2743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8ADAC98-A870-73EE-55D8-F946230D552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755706" y="5596950"/>
                <a:ext cx="306000" cy="29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5E50083-D9D9-FBF5-462E-8DFB06A87F30}"/>
              </a:ext>
            </a:extLst>
          </p:cNvPr>
          <p:cNvGrpSpPr/>
          <p:nvPr/>
        </p:nvGrpSpPr>
        <p:grpSpPr>
          <a:xfrm>
            <a:off x="2512786" y="5454030"/>
            <a:ext cx="997200" cy="609480"/>
            <a:chOff x="2512786" y="5454030"/>
            <a:chExt cx="997200" cy="60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7E2CA2C-567F-E2B7-88B8-33ED00315A87}"/>
                    </a:ext>
                  </a:extLst>
                </p14:cNvPr>
                <p14:cNvContentPartPr/>
                <p14:nvPr/>
              </p14:nvContentPartPr>
              <p14:xfrm>
                <a:off x="2512786" y="5454030"/>
                <a:ext cx="295560" cy="609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7E2CA2C-567F-E2B7-88B8-33ED00315A8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503786" y="5445390"/>
                  <a:ext cx="31320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D0F62C9-7178-74FD-AE86-8947A1AFF289}"/>
                    </a:ext>
                  </a:extLst>
                </p14:cNvPr>
                <p14:cNvContentPartPr/>
                <p14:nvPr/>
              </p14:nvContentPartPr>
              <p14:xfrm>
                <a:off x="2953426" y="5733750"/>
                <a:ext cx="219960" cy="120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D0F62C9-7178-74FD-AE86-8947A1AFF28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944426" y="5725110"/>
                  <a:ext cx="237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C0B74FD-4751-F8CF-01FF-DC896C30FBC6}"/>
                    </a:ext>
                  </a:extLst>
                </p14:cNvPr>
                <p14:cNvContentPartPr/>
                <p14:nvPr/>
              </p14:nvContentPartPr>
              <p14:xfrm>
                <a:off x="3219106" y="5724750"/>
                <a:ext cx="290880" cy="38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C0B74FD-4751-F8CF-01FF-DC896C30FBC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10466" y="5716110"/>
                  <a:ext cx="30852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3035DD0-7393-7689-770E-0DDB2F6275AA}"/>
                  </a:ext>
                </a:extLst>
              </p14:cNvPr>
              <p14:cNvContentPartPr/>
              <p14:nvPr/>
            </p14:nvContentPartPr>
            <p14:xfrm>
              <a:off x="3876106" y="5457990"/>
              <a:ext cx="360" cy="270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3035DD0-7393-7689-770E-0DDB2F6275A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867106" y="5448990"/>
                <a:ext cx="180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95DD7B9-E3D2-8E27-891C-08D9D6DB7F53}"/>
                  </a:ext>
                </a:extLst>
              </p14:cNvPr>
              <p14:cNvContentPartPr/>
              <p14:nvPr/>
            </p14:nvContentPartPr>
            <p14:xfrm>
              <a:off x="3960706" y="5934630"/>
              <a:ext cx="360" cy="18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95DD7B9-E3D2-8E27-891C-08D9D6DB7F5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52066" y="5925630"/>
                <a:ext cx="1800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A3A241B-BEC3-313E-8564-3A9CB122B395}"/>
              </a:ext>
            </a:extLst>
          </p:cNvPr>
          <p:cNvGrpSpPr/>
          <p:nvPr/>
        </p:nvGrpSpPr>
        <p:grpSpPr>
          <a:xfrm>
            <a:off x="4682146" y="4855350"/>
            <a:ext cx="784080" cy="1714680"/>
            <a:chOff x="4682146" y="4855350"/>
            <a:chExt cx="784080" cy="171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DF4C019-9246-1377-4EE7-C0A72BD187ED}"/>
                    </a:ext>
                  </a:extLst>
                </p14:cNvPr>
                <p14:cNvContentPartPr/>
                <p14:nvPr/>
              </p14:nvContentPartPr>
              <p14:xfrm>
                <a:off x="4682146" y="5060190"/>
                <a:ext cx="83520" cy="619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DF4C019-9246-1377-4EE7-C0A72BD187E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673506" y="5051190"/>
                  <a:ext cx="10116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57D9186-A54A-59F5-9B77-1BABC218411F}"/>
                    </a:ext>
                  </a:extLst>
                </p14:cNvPr>
                <p14:cNvContentPartPr/>
                <p14:nvPr/>
              </p14:nvContentPartPr>
              <p14:xfrm>
                <a:off x="4686466" y="5142630"/>
                <a:ext cx="209520" cy="329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57D9186-A54A-59F5-9B77-1BABC218411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677826" y="5133990"/>
                  <a:ext cx="2271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51A6966-B6D1-A79B-BEB7-EA51D7BBF4F9}"/>
                    </a:ext>
                  </a:extLst>
                </p14:cNvPr>
                <p14:cNvContentPartPr/>
                <p14:nvPr/>
              </p14:nvContentPartPr>
              <p14:xfrm>
                <a:off x="5137186" y="5333430"/>
                <a:ext cx="185760" cy="271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51A6966-B6D1-A79B-BEB7-EA51D7BBF4F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128546" y="5324430"/>
                  <a:ext cx="203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032B9B5-D515-1AEF-608D-84FEB17C9E05}"/>
                    </a:ext>
                  </a:extLst>
                </p14:cNvPr>
                <p14:cNvContentPartPr/>
                <p14:nvPr/>
              </p14:nvContentPartPr>
              <p14:xfrm>
                <a:off x="5135386" y="4855350"/>
                <a:ext cx="208440" cy="308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032B9B5-D515-1AEF-608D-84FEB17C9E0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126386" y="4846710"/>
                  <a:ext cx="2260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0BD7DA4-241E-2AD1-D53D-2C0DD6F19009}"/>
                    </a:ext>
                  </a:extLst>
                </p14:cNvPr>
                <p14:cNvContentPartPr/>
                <p14:nvPr/>
              </p14:nvContentPartPr>
              <p14:xfrm>
                <a:off x="4904266" y="6012750"/>
                <a:ext cx="142920" cy="501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0BD7DA4-241E-2AD1-D53D-2C0DD6F1900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895266" y="6004110"/>
                  <a:ext cx="1605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54C8FF0-D9CC-0406-8FE1-3C07BAF06711}"/>
                    </a:ext>
                  </a:extLst>
                </p14:cNvPr>
                <p14:cNvContentPartPr/>
                <p14:nvPr/>
              </p14:nvContentPartPr>
              <p14:xfrm>
                <a:off x="4912186" y="5972430"/>
                <a:ext cx="165600" cy="3391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54C8FF0-D9CC-0406-8FE1-3C07BAF0671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903186" y="5963790"/>
                  <a:ext cx="1832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B273E26-01F2-62DC-8279-3CD07B202CAB}"/>
                    </a:ext>
                  </a:extLst>
                </p14:cNvPr>
                <p14:cNvContentPartPr/>
                <p14:nvPr/>
              </p14:nvContentPartPr>
              <p14:xfrm>
                <a:off x="5153746" y="6281670"/>
                <a:ext cx="312480" cy="288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B273E26-01F2-62DC-8279-3CD07B202CA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145106" y="6273030"/>
                  <a:ext cx="3301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BB7D4D4-E904-2063-E8DD-C921912EF515}"/>
                    </a:ext>
                  </a:extLst>
                </p14:cNvPr>
                <p14:cNvContentPartPr/>
                <p14:nvPr/>
              </p14:nvContentPartPr>
              <p14:xfrm>
                <a:off x="5182186" y="5763270"/>
                <a:ext cx="59040" cy="3150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BB7D4D4-E904-2063-E8DD-C921912EF51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173186" y="5754630"/>
                  <a:ext cx="766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83340AE-ADF7-DDF8-F77D-908453BC92E1}"/>
                    </a:ext>
                  </a:extLst>
                </p14:cNvPr>
                <p14:cNvContentPartPr/>
                <p14:nvPr/>
              </p14:nvContentPartPr>
              <p14:xfrm>
                <a:off x="5177866" y="5719350"/>
                <a:ext cx="271800" cy="4302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83340AE-ADF7-DDF8-F77D-908453BC92E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168866" y="5710710"/>
                  <a:ext cx="289440" cy="44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280A64E-F52C-43E3-18F5-67414EDAA706}"/>
              </a:ext>
            </a:extLst>
          </p:cNvPr>
          <p:cNvGrpSpPr/>
          <p:nvPr/>
        </p:nvGrpSpPr>
        <p:grpSpPr>
          <a:xfrm>
            <a:off x="5754226" y="4726470"/>
            <a:ext cx="3590640" cy="1495080"/>
            <a:chOff x="5754226" y="4726470"/>
            <a:chExt cx="3590640" cy="149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07044FA-9F97-68A2-E9B1-54992D9F64A7}"/>
                    </a:ext>
                  </a:extLst>
                </p14:cNvPr>
                <p14:cNvContentPartPr/>
                <p14:nvPr/>
              </p14:nvContentPartPr>
              <p14:xfrm>
                <a:off x="5754226" y="5124270"/>
                <a:ext cx="152280" cy="28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07044FA-9F97-68A2-E9B1-54992D9F64A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745586" y="5115630"/>
                  <a:ext cx="1699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A4CC5B1-AF0B-921D-7AB9-9656AE71EA9F}"/>
                    </a:ext>
                  </a:extLst>
                </p14:cNvPr>
                <p14:cNvContentPartPr/>
                <p14:nvPr/>
              </p14:nvContentPartPr>
              <p14:xfrm>
                <a:off x="5762146" y="5248830"/>
                <a:ext cx="294480" cy="52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A4CC5B1-AF0B-921D-7AB9-9656AE71EA9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753506" y="5240190"/>
                  <a:ext cx="3121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873659E-80F6-F529-3684-1E9D4CA5EE41}"/>
                    </a:ext>
                  </a:extLst>
                </p14:cNvPr>
                <p14:cNvContentPartPr/>
                <p14:nvPr/>
              </p14:nvContentPartPr>
              <p14:xfrm>
                <a:off x="6322666" y="5019870"/>
                <a:ext cx="173880" cy="199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873659E-80F6-F529-3684-1E9D4CA5EE4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314026" y="5010870"/>
                  <a:ext cx="1915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D160DFD-DB08-0BE2-2197-EC6534DFF294}"/>
                    </a:ext>
                  </a:extLst>
                </p14:cNvPr>
                <p14:cNvContentPartPr/>
                <p14:nvPr/>
              </p14:nvContentPartPr>
              <p14:xfrm>
                <a:off x="6687706" y="5144430"/>
                <a:ext cx="1800" cy="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D160DFD-DB08-0BE2-2197-EC6534DFF29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78706" y="5135430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A91402A-ED08-E4C6-1CC8-A85B394BC812}"/>
                    </a:ext>
                  </a:extLst>
                </p14:cNvPr>
                <p14:cNvContentPartPr/>
                <p14:nvPr/>
              </p14:nvContentPartPr>
              <p14:xfrm>
                <a:off x="6884986" y="4867230"/>
                <a:ext cx="312120" cy="2134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A91402A-ED08-E4C6-1CC8-A85B394BC81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876346" y="4858590"/>
                  <a:ext cx="329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762A317-0D0E-9336-DC56-F2C8523F028E}"/>
                    </a:ext>
                  </a:extLst>
                </p14:cNvPr>
                <p14:cNvContentPartPr/>
                <p14:nvPr/>
              </p14:nvContentPartPr>
              <p14:xfrm>
                <a:off x="7012066" y="4883430"/>
                <a:ext cx="108360" cy="336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762A317-0D0E-9336-DC56-F2C8523F028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003066" y="4874430"/>
                  <a:ext cx="1260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7F66909-918E-0DC5-B8EA-0079CFF27ABC}"/>
                    </a:ext>
                  </a:extLst>
                </p14:cNvPr>
                <p14:cNvContentPartPr/>
                <p14:nvPr/>
              </p14:nvContentPartPr>
              <p14:xfrm>
                <a:off x="7322386" y="4726470"/>
                <a:ext cx="101880" cy="386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7F66909-918E-0DC5-B8EA-0079CFF27AB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313386" y="4717830"/>
                  <a:ext cx="1195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CB4E352-6EB4-6155-E3DD-15ECE13CBEE5}"/>
                    </a:ext>
                  </a:extLst>
                </p14:cNvPr>
                <p14:cNvContentPartPr/>
                <p14:nvPr/>
              </p14:nvContentPartPr>
              <p14:xfrm>
                <a:off x="7628386" y="4726470"/>
                <a:ext cx="210600" cy="420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CB4E352-6EB4-6155-E3DD-15ECE13CBEE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619386" y="4717830"/>
                  <a:ext cx="2282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EB6CF15-1145-A362-C3D5-1B110F06F71E}"/>
                    </a:ext>
                  </a:extLst>
                </p14:cNvPr>
                <p14:cNvContentPartPr/>
                <p14:nvPr/>
              </p14:nvContentPartPr>
              <p14:xfrm>
                <a:off x="5963746" y="5988990"/>
                <a:ext cx="210960" cy="68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EB6CF15-1145-A362-C3D5-1B110F06F71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955106" y="5979990"/>
                  <a:ext cx="228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BA464B9-5557-7D41-53F2-E90BED321311}"/>
                    </a:ext>
                  </a:extLst>
                </p14:cNvPr>
                <p14:cNvContentPartPr/>
                <p14:nvPr/>
              </p14:nvContentPartPr>
              <p14:xfrm>
                <a:off x="6149146" y="6188070"/>
                <a:ext cx="257760" cy="334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BA464B9-5557-7D41-53F2-E90BED32131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140506" y="6179430"/>
                  <a:ext cx="275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2863B7C-EF0C-7F54-F4AB-138123A07FD5}"/>
                    </a:ext>
                  </a:extLst>
                </p14:cNvPr>
                <p14:cNvContentPartPr/>
                <p14:nvPr/>
              </p14:nvContentPartPr>
              <p14:xfrm>
                <a:off x="6613906" y="5789550"/>
                <a:ext cx="333720" cy="2649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2863B7C-EF0C-7F54-F4AB-138123A07FD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604906" y="5780550"/>
                  <a:ext cx="3513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0F0E55B-D8A0-8B94-6E31-4D8750600170}"/>
                    </a:ext>
                  </a:extLst>
                </p14:cNvPr>
                <p14:cNvContentPartPr/>
                <p14:nvPr/>
              </p14:nvContentPartPr>
              <p14:xfrm>
                <a:off x="7096306" y="5956230"/>
                <a:ext cx="3240" cy="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0F0E55B-D8A0-8B94-6E31-4D87506001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87306" y="594723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2018C4E-9FA2-901D-BE5A-5060E2C800CB}"/>
                    </a:ext>
                  </a:extLst>
                </p14:cNvPr>
                <p14:cNvContentPartPr/>
                <p14:nvPr/>
              </p14:nvContentPartPr>
              <p14:xfrm>
                <a:off x="7313746" y="5658870"/>
                <a:ext cx="231120" cy="3402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2018C4E-9FA2-901D-BE5A-5060E2C800C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305106" y="5650230"/>
                  <a:ext cx="2487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5406422-4E67-2176-ADEA-FB7C185E6A84}"/>
                    </a:ext>
                  </a:extLst>
                </p14:cNvPr>
                <p14:cNvContentPartPr/>
                <p14:nvPr/>
              </p14:nvContentPartPr>
              <p14:xfrm>
                <a:off x="7624426" y="5610270"/>
                <a:ext cx="358200" cy="458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5406422-4E67-2176-ADEA-FB7C185E6A8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615786" y="5601270"/>
                  <a:ext cx="3758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6A621A8-0970-C07F-8545-997C16651032}"/>
                    </a:ext>
                  </a:extLst>
                </p14:cNvPr>
                <p14:cNvContentPartPr/>
                <p14:nvPr/>
              </p14:nvContentPartPr>
              <p14:xfrm>
                <a:off x="8160106" y="4736910"/>
                <a:ext cx="495720" cy="1271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6A621A8-0970-C07F-8545-997C1665103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151466" y="4727910"/>
                  <a:ext cx="51336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FBACBB4-0FDA-D79B-4D64-A911140CE122}"/>
                    </a:ext>
                  </a:extLst>
                </p14:cNvPr>
                <p14:cNvContentPartPr/>
                <p14:nvPr/>
              </p14:nvContentPartPr>
              <p14:xfrm>
                <a:off x="8785066" y="4830870"/>
                <a:ext cx="109440" cy="6055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FBACBB4-0FDA-D79B-4D64-A911140CE12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776066" y="4821870"/>
                  <a:ext cx="12708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8E0E0FC-B6CE-8597-A6B0-773843FEEFC1}"/>
                    </a:ext>
                  </a:extLst>
                </p14:cNvPr>
                <p14:cNvContentPartPr/>
                <p14:nvPr/>
              </p14:nvContentPartPr>
              <p14:xfrm>
                <a:off x="8740786" y="4830870"/>
                <a:ext cx="267480" cy="291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8E0E0FC-B6CE-8597-A6B0-773843FEEFC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732146" y="4821870"/>
                  <a:ext cx="2851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AE12564-BAD6-177E-55EF-7BE294C30314}"/>
                    </a:ext>
                  </a:extLst>
                </p14:cNvPr>
                <p14:cNvContentPartPr/>
                <p14:nvPr/>
              </p14:nvContentPartPr>
              <p14:xfrm>
                <a:off x="9139666" y="5172510"/>
                <a:ext cx="205200" cy="2804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AE12564-BAD6-177E-55EF-7BE294C3031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130666" y="5163510"/>
                  <a:ext cx="222840" cy="29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795EF09-927B-3C07-6348-FA080205457C}"/>
                  </a:ext>
                </a:extLst>
              </p14:cNvPr>
              <p14:cNvContentPartPr/>
              <p14:nvPr/>
            </p14:nvContentPartPr>
            <p14:xfrm>
              <a:off x="9587506" y="4970190"/>
              <a:ext cx="188280" cy="1544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795EF09-927B-3C07-6348-FA080205457C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9578506" y="4961550"/>
                <a:ext cx="20592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864EF9D-4578-3415-3E9B-3B1852043AD0}"/>
              </a:ext>
            </a:extLst>
          </p:cNvPr>
          <p:cNvGrpSpPr/>
          <p:nvPr/>
        </p:nvGrpSpPr>
        <p:grpSpPr>
          <a:xfrm>
            <a:off x="10038586" y="4694070"/>
            <a:ext cx="750600" cy="454680"/>
            <a:chOff x="10038586" y="4694070"/>
            <a:chExt cx="750600" cy="4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AD0E7DC-CBBD-C9E2-E086-B9210E0E0A0D}"/>
                    </a:ext>
                  </a:extLst>
                </p14:cNvPr>
                <p14:cNvContentPartPr/>
                <p14:nvPr/>
              </p14:nvContentPartPr>
              <p14:xfrm>
                <a:off x="10038586" y="4710630"/>
                <a:ext cx="90720" cy="438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AD0E7DC-CBBD-C9E2-E086-B9210E0E0A0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029586" y="4701630"/>
                  <a:ext cx="10836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E8656DE-A9CA-8696-8486-E1D9B702CFEA}"/>
                    </a:ext>
                  </a:extLst>
                </p14:cNvPr>
                <p14:cNvContentPartPr/>
                <p14:nvPr/>
              </p14:nvContentPartPr>
              <p14:xfrm>
                <a:off x="10344946" y="5092230"/>
                <a:ext cx="360" cy="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E8656DE-A9CA-8696-8486-E1D9B702CFE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336306" y="50835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289F852-1FE7-011E-39F9-EFB73C55C62A}"/>
                    </a:ext>
                  </a:extLst>
                </p14:cNvPr>
                <p14:cNvContentPartPr/>
                <p14:nvPr/>
              </p14:nvContentPartPr>
              <p14:xfrm>
                <a:off x="10558426" y="4694070"/>
                <a:ext cx="230760" cy="3337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289F852-1FE7-011E-39F9-EFB73C55C62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549426" y="4685070"/>
                  <a:ext cx="24840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C88083A-82D5-1CF0-1B38-5273C3115441}"/>
              </a:ext>
            </a:extLst>
          </p:cNvPr>
          <p:cNvGrpSpPr/>
          <p:nvPr/>
        </p:nvGrpSpPr>
        <p:grpSpPr>
          <a:xfrm>
            <a:off x="11049826" y="4521630"/>
            <a:ext cx="729000" cy="533160"/>
            <a:chOff x="11049826" y="4521630"/>
            <a:chExt cx="729000" cy="53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4CF7464-39DD-A707-9BD7-8C8B2BE22B6B}"/>
                    </a:ext>
                  </a:extLst>
                </p14:cNvPr>
                <p14:cNvContentPartPr/>
                <p14:nvPr/>
              </p14:nvContentPartPr>
              <p14:xfrm>
                <a:off x="11049826" y="4606590"/>
                <a:ext cx="294480" cy="279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4CF7464-39DD-A707-9BD7-8C8B2BE22B6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040826" y="4597590"/>
                  <a:ext cx="3121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98DA596-297E-CD54-609A-B97358F796F8}"/>
                    </a:ext>
                  </a:extLst>
                </p14:cNvPr>
                <p14:cNvContentPartPr/>
                <p14:nvPr/>
              </p14:nvContentPartPr>
              <p14:xfrm>
                <a:off x="11147026" y="4674270"/>
                <a:ext cx="89280" cy="380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98DA596-297E-CD54-609A-B97358F796F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138026" y="4665270"/>
                  <a:ext cx="1069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1918892-6821-7242-27CD-9A13619BE8A6}"/>
                    </a:ext>
                  </a:extLst>
                </p14:cNvPr>
                <p14:cNvContentPartPr/>
                <p14:nvPr/>
              </p14:nvContentPartPr>
              <p14:xfrm>
                <a:off x="11528986" y="4521630"/>
                <a:ext cx="249840" cy="511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1918892-6821-7242-27CD-9A13619BE8A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520346" y="4512630"/>
                  <a:ext cx="267480" cy="529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9289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Venkatasubramanian, Mani V.</dc:creator>
  <cp:lastModifiedBy>Mani Venkatasubramanian</cp:lastModifiedBy>
  <cp:revision>2</cp:revision>
  <dcterms:created xsi:type="dcterms:W3CDTF">2023-01-26T15:47:55Z</dcterms:created>
  <dcterms:modified xsi:type="dcterms:W3CDTF">2023-01-26T18:30:09Z</dcterms:modified>
</cp:coreProperties>
</file>