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1"/>
  </p:notesMasterIdLst>
  <p:handoutMasterIdLst>
    <p:handoutMasterId r:id="rId12"/>
  </p:handoutMasterIdLst>
  <p:sldIdLst>
    <p:sldId id="257" r:id="rId2"/>
    <p:sldId id="276" r:id="rId3"/>
    <p:sldId id="264" r:id="rId4"/>
    <p:sldId id="271" r:id="rId5"/>
    <p:sldId id="277" r:id="rId6"/>
    <p:sldId id="266" r:id="rId7"/>
    <p:sldId id="267"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8" autoAdjust="0"/>
    <p:restoredTop sz="92680" autoAdjust="0"/>
  </p:normalViewPr>
  <p:slideViewPr>
    <p:cSldViewPr snapToGrid="0" showGuides="1">
      <p:cViewPr varScale="1">
        <p:scale>
          <a:sx n="78" d="100"/>
          <a:sy n="78" d="100"/>
        </p:scale>
        <p:origin x="237" y="45"/>
      </p:cViewPr>
      <p:guideLst>
        <p:guide orient="horz" pos="2160"/>
        <p:guide pos="3841"/>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7" d="100"/>
          <a:sy n="57" d="100"/>
        </p:scale>
        <p:origin x="2357"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007295-A262-4B4C-B3B9-A5147EDA21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440C5D-AF0B-4D35-87E2-31586FE763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42D976-EE9F-4D81-93B4-309048736BC3}" type="datetimeFigureOut">
              <a:rPr lang="en-US" smtClean="0"/>
              <a:t>3/25/2023</a:t>
            </a:fld>
            <a:endParaRPr lang="en-US"/>
          </a:p>
        </p:txBody>
      </p:sp>
      <p:sp>
        <p:nvSpPr>
          <p:cNvPr id="4" name="Footer Placeholder 3">
            <a:extLst>
              <a:ext uri="{FF2B5EF4-FFF2-40B4-BE49-F238E27FC236}">
                <a16:creationId xmlns:a16="http://schemas.microsoft.com/office/drawing/2014/main" id="{076E2C2C-8523-4618-A980-A47A4BE03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426EBE-7AF6-4EEA-A555-9CC10FE10A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B6B82-8D0B-4843-8350-0C677FAF726C}" type="slidenum">
              <a:rPr lang="en-US" smtClean="0"/>
              <a:t>‹#›</a:t>
            </a:fld>
            <a:endParaRPr lang="en-US"/>
          </a:p>
        </p:txBody>
      </p:sp>
    </p:spTree>
    <p:extLst>
      <p:ext uri="{BB962C8B-B14F-4D97-AF65-F5344CB8AC3E}">
        <p14:creationId xmlns:p14="http://schemas.microsoft.com/office/powerpoint/2010/main" val="1898120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B9D09-B8C5-4B94-B5DC-AF4ED464E025}"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EC689-B63F-4B6D-AF6D-31DA368AC821}" type="slidenum">
              <a:rPr lang="en-US" smtClean="0"/>
              <a:t>‹#›</a:t>
            </a:fld>
            <a:endParaRPr lang="en-US"/>
          </a:p>
        </p:txBody>
      </p:sp>
    </p:spTree>
    <p:extLst>
      <p:ext uri="{BB962C8B-B14F-4D97-AF65-F5344CB8AC3E}">
        <p14:creationId xmlns:p14="http://schemas.microsoft.com/office/powerpoint/2010/main" val="2359136600"/>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To get the text box on the right to fit the text: </a:t>
            </a:r>
          </a:p>
          <a:p>
            <a:pPr marL="228600" indent="-228600">
              <a:buFont typeface="+mj-lt"/>
              <a:buAutoNum type="arabicPeriod"/>
            </a:pPr>
            <a:r>
              <a:rPr lang="en-US" b="0" dirty="0"/>
              <a:t> </a:t>
            </a:r>
            <a:r>
              <a:rPr lang="en-US" b="1" dirty="0"/>
              <a:t>right click on the text box</a:t>
            </a:r>
            <a:r>
              <a:rPr lang="en-US" dirty="0"/>
              <a:t>, </a:t>
            </a:r>
          </a:p>
          <a:p>
            <a:pPr marL="228600" indent="-228600">
              <a:buFont typeface="+mj-lt"/>
              <a:buAutoNum type="arabicPeriod"/>
            </a:pPr>
            <a:r>
              <a:rPr lang="en-US" dirty="0"/>
              <a:t>choose </a:t>
            </a:r>
            <a:r>
              <a:rPr lang="en-US" b="1" dirty="0"/>
              <a:t>Format Text Effects</a:t>
            </a:r>
            <a:r>
              <a:rPr lang="en-US" dirty="0"/>
              <a:t>, </a:t>
            </a:r>
          </a:p>
          <a:p>
            <a:pPr marL="228600" indent="-228600">
              <a:buFont typeface="+mj-lt"/>
              <a:buAutoNum type="arabicPeriod"/>
            </a:pPr>
            <a:r>
              <a:rPr lang="en-US" b="0" dirty="0"/>
              <a:t> </a:t>
            </a:r>
            <a:r>
              <a:rPr lang="en-US" b="1" dirty="0"/>
              <a:t>click the right symbol </a:t>
            </a:r>
            <a:r>
              <a:rPr lang="en-US" b="1" dirty="0" err="1"/>
              <a:t>TextBox</a:t>
            </a:r>
            <a:r>
              <a:rPr lang="en-US" dirty="0"/>
              <a:t>, </a:t>
            </a:r>
          </a:p>
          <a:p>
            <a:pPr marL="228600" indent="-228600">
              <a:buFont typeface="+mj-lt"/>
              <a:buAutoNum type="arabicPeriod"/>
            </a:pPr>
            <a:r>
              <a:rPr lang="en-US" dirty="0"/>
              <a:t>click </a:t>
            </a:r>
            <a:r>
              <a:rPr lang="en-US" b="1" dirty="0"/>
              <a:t>Do Not Auto Fit</a:t>
            </a:r>
            <a:r>
              <a:rPr lang="en-US" dirty="0"/>
              <a:t>, </a:t>
            </a:r>
          </a:p>
          <a:p>
            <a:pPr marL="228600" indent="-228600">
              <a:buFont typeface="+mj-lt"/>
              <a:buAutoNum type="arabicPeriod"/>
            </a:pPr>
            <a:r>
              <a:rPr lang="en-US" dirty="0"/>
              <a:t>then click </a:t>
            </a:r>
            <a:r>
              <a:rPr lang="en-US" b="1" dirty="0"/>
              <a:t>Resize Shape to Fit Text</a:t>
            </a:r>
            <a:r>
              <a:rPr lang="en-US" dirty="0"/>
              <a:t>, the box should conform to fit the text.</a:t>
            </a:r>
          </a:p>
        </p:txBody>
      </p:sp>
      <p:sp>
        <p:nvSpPr>
          <p:cNvPr id="4" name="Slide Number Placeholder 3"/>
          <p:cNvSpPr>
            <a:spLocks noGrp="1"/>
          </p:cNvSpPr>
          <p:nvPr>
            <p:ph type="sldNum" sz="quarter" idx="5"/>
          </p:nvPr>
        </p:nvSpPr>
        <p:spPr/>
        <p:txBody>
          <a:bodyPr/>
          <a:lstStyle/>
          <a:p>
            <a:fld id="{85CEC689-B63F-4B6D-AF6D-31DA368AC821}" type="slidenum">
              <a:rPr lang="en-US" smtClean="0"/>
              <a:t>9</a:t>
            </a:fld>
            <a:endParaRPr lang="en-US"/>
          </a:p>
        </p:txBody>
      </p:sp>
    </p:spTree>
    <p:extLst>
      <p:ext uri="{BB962C8B-B14F-4D97-AF65-F5344CB8AC3E}">
        <p14:creationId xmlns:p14="http://schemas.microsoft.com/office/powerpoint/2010/main" val="34142910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 Title Slide">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045F47D-AB9C-4341-B52D-E18C2DB010BD}"/>
              </a:ext>
            </a:extLst>
          </p:cNvPr>
          <p:cNvPicPr>
            <a:picLocks noChangeAspect="1"/>
          </p:cNvPicPr>
          <p:nvPr userDrawn="1"/>
        </p:nvPicPr>
        <p:blipFill>
          <a:blip r:embed="rId2"/>
          <a:stretch>
            <a:fillRect/>
          </a:stretch>
        </p:blipFill>
        <p:spPr>
          <a:xfrm>
            <a:off x="4221480" y="570486"/>
            <a:ext cx="3749040" cy="744191"/>
          </a:xfrm>
          <a:prstGeom prst="rect">
            <a:avLst/>
          </a:prstGeom>
        </p:spPr>
      </p:pic>
      <p:pic>
        <p:nvPicPr>
          <p:cNvPr id="9" name="Picture 8" descr="Background pattern&#10;&#10;Description automatically generated">
            <a:extLst>
              <a:ext uri="{FF2B5EF4-FFF2-40B4-BE49-F238E27FC236}">
                <a16:creationId xmlns:a16="http://schemas.microsoft.com/office/drawing/2014/main" id="{51111F31-87D3-4336-B677-12C731F35A0A}"/>
              </a:ext>
            </a:extLst>
          </p:cNvPr>
          <p:cNvPicPr>
            <a:picLocks/>
          </p:cNvPicPr>
          <p:nvPr userDrawn="1"/>
        </p:nvPicPr>
        <p:blipFill rotWithShape="1">
          <a:blip r:embed="rId3" cstate="screen">
            <a:extLst>
              <a:ext uri="{28A0092B-C50C-407E-A947-70E740481C1C}">
                <a14:useLocalDpi xmlns:a14="http://schemas.microsoft.com/office/drawing/2010/main"/>
              </a:ext>
            </a:extLst>
          </a:blip>
          <a:srcRect t="89946"/>
          <a:stretch/>
        </p:blipFill>
        <p:spPr>
          <a:xfrm>
            <a:off x="5843" y="6168788"/>
            <a:ext cx="12172604" cy="689212"/>
          </a:xfrm>
          <a:prstGeom prst="rect">
            <a:avLst/>
          </a:prstGeom>
          <a:effectLst>
            <a:outerShdw blurRad="88900" dist="38100" dir="16200000" rotWithShape="0">
              <a:prstClr val="black">
                <a:alpha val="15000"/>
              </a:prstClr>
            </a:outerShdw>
          </a:effectLst>
        </p:spPr>
      </p:pic>
      <p:sp>
        <p:nvSpPr>
          <p:cNvPr id="2" name="Title 1"/>
          <p:cNvSpPr>
            <a:spLocks noGrp="1"/>
          </p:cNvSpPr>
          <p:nvPr>
            <p:ph type="ctrTitle" hasCustomPrompt="1"/>
          </p:nvPr>
        </p:nvSpPr>
        <p:spPr>
          <a:xfrm>
            <a:off x="1524000" y="1728428"/>
            <a:ext cx="9144000" cy="1832919"/>
          </a:xfrm>
        </p:spPr>
        <p:txBody>
          <a:bodyPr anchor="b" anchorCtr="1">
            <a:noAutofit/>
          </a:bodyPr>
          <a:lstStyle>
            <a:lvl1pPr algn="ctr">
              <a:defRPr lang="en-US" sz="4400" kern="1200" spc="-150" dirty="0">
                <a:solidFill>
                  <a:schemeClr val="tx2"/>
                </a:solidFill>
                <a:latin typeface="Arial Black" panose="020B0A04020102020204" pitchFamily="34" charset="0"/>
                <a:ea typeface="+mj-ea"/>
                <a:cs typeface="+mj-cs"/>
              </a:defRPr>
            </a:lvl1pPr>
          </a:lstStyle>
          <a:p>
            <a:r>
              <a:rPr lang="en-US" dirty="0"/>
              <a:t>CLICK TO EDIT MASTER TITLE STYLE</a:t>
            </a:r>
          </a:p>
        </p:txBody>
      </p:sp>
      <p:sp>
        <p:nvSpPr>
          <p:cNvPr id="3" name="Subtitle 2"/>
          <p:cNvSpPr>
            <a:spLocks noGrp="1"/>
          </p:cNvSpPr>
          <p:nvPr>
            <p:ph type="subTitle" idx="1"/>
          </p:nvPr>
        </p:nvSpPr>
        <p:spPr>
          <a:xfrm>
            <a:off x="1524000" y="4248485"/>
            <a:ext cx="9144000" cy="1137708"/>
          </a:xfrm>
        </p:spPr>
        <p:txBody>
          <a:bodyPr>
            <a:noAutofit/>
          </a:bodyPr>
          <a:lstStyle>
            <a:lvl1pPr marL="0" indent="0" algn="ctr">
              <a:buNone/>
              <a:defRPr sz="32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Rectangle 7">
            <a:extLst>
              <a:ext uri="{FF2B5EF4-FFF2-40B4-BE49-F238E27FC236}">
                <a16:creationId xmlns:a16="http://schemas.microsoft.com/office/drawing/2014/main" id="{DE198DB7-C1B5-49F6-AC55-1A25027B890C}"/>
              </a:ext>
            </a:extLst>
          </p:cNvPr>
          <p:cNvSpPr/>
          <p:nvPr userDrawn="1"/>
        </p:nvSpPr>
        <p:spPr>
          <a:xfrm>
            <a:off x="5638800" y="3784112"/>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C6092C-9916-4F45-AC83-40A526432204}"/>
              </a:ext>
            </a:extLst>
          </p:cNvPr>
          <p:cNvSpPr/>
          <p:nvPr userDrawn="1"/>
        </p:nvSpPr>
        <p:spPr>
          <a:xfrm>
            <a:off x="5694419" y="6168788"/>
            <a:ext cx="803161" cy="689212"/>
          </a:xfrm>
          <a:prstGeom prst="rect">
            <a:avLst/>
          </a:prstGeom>
          <a:solidFill>
            <a:schemeClr val="bg1"/>
          </a:solidFill>
          <a:ln>
            <a:noFill/>
          </a:ln>
          <a:effectLst>
            <a:innerShdw blurRad="1143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58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818540"/>
            <a:ext cx="7171757" cy="1272756"/>
          </a:xfrm>
        </p:spPr>
        <p:txBody>
          <a:bodyPr anchor="b" anchorCtr="0"/>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81174" y="3018774"/>
            <a:ext cx="4872973" cy="3118414"/>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781174" y="223991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55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818540"/>
            <a:ext cx="7171757" cy="1272756"/>
          </a:xfrm>
        </p:spPr>
        <p:txBody>
          <a:bodyPr anchor="b" anchorCtr="0"/>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81174" y="3018774"/>
            <a:ext cx="4754880" cy="3118414"/>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781174" y="223991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a:extLst>
              <a:ext uri="{FF2B5EF4-FFF2-40B4-BE49-F238E27FC236}">
                <a16:creationId xmlns:a16="http://schemas.microsoft.com/office/drawing/2014/main" id="{745069E1-66A9-45BF-B886-E9052A262DE7}"/>
              </a:ext>
            </a:extLst>
          </p:cNvPr>
          <p:cNvSpPr>
            <a:spLocks noGrp="1"/>
          </p:cNvSpPr>
          <p:nvPr>
            <p:ph type="pic" sz="quarter" idx="14"/>
          </p:nvPr>
        </p:nvSpPr>
        <p:spPr>
          <a:xfrm>
            <a:off x="6985000" y="3018774"/>
            <a:ext cx="4754880" cy="3118501"/>
          </a:xfrm>
          <a:solidFill>
            <a:schemeClr val="bg1">
              <a:lumMod val="95000"/>
            </a:schemeClr>
          </a:solidFill>
        </p:spPr>
        <p:txBody>
          <a:bodyPr/>
          <a:lstStyle/>
          <a:p>
            <a:endParaRPr lang="en-US"/>
          </a:p>
        </p:txBody>
      </p:sp>
    </p:spTree>
    <p:extLst>
      <p:ext uri="{BB962C8B-B14F-4D97-AF65-F5344CB8AC3E}">
        <p14:creationId xmlns:p14="http://schemas.microsoft.com/office/powerpoint/2010/main" val="3585227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77764B7-ADAB-412F-A905-60FDDC8A075C}"/>
              </a:ext>
            </a:extLst>
          </p:cNvPr>
          <p:cNvSpPr>
            <a:spLocks noGrp="1"/>
          </p:cNvSpPr>
          <p:nvPr>
            <p:ph type="pic" sz="quarter" idx="14"/>
          </p:nvPr>
        </p:nvSpPr>
        <p:spPr>
          <a:xfrm>
            <a:off x="1050879" y="2"/>
            <a:ext cx="11141122" cy="3002507"/>
          </a:xfrm>
          <a:custGeom>
            <a:avLst/>
            <a:gdLst>
              <a:gd name="connsiteX0" fmla="*/ 0 w 11141122"/>
              <a:gd name="connsiteY0" fmla="*/ 0 h 3002507"/>
              <a:gd name="connsiteX1" fmla="*/ 11141122 w 11141122"/>
              <a:gd name="connsiteY1" fmla="*/ 0 h 3002507"/>
              <a:gd name="connsiteX2" fmla="*/ 11141122 w 11141122"/>
              <a:gd name="connsiteY2" fmla="*/ 3002507 h 3002507"/>
              <a:gd name="connsiteX3" fmla="*/ 5868536 w 11141122"/>
              <a:gd name="connsiteY3" fmla="*/ 3002507 h 3002507"/>
              <a:gd name="connsiteX4" fmla="*/ 5868536 w 11141122"/>
              <a:gd name="connsiteY4" fmla="*/ 2565778 h 3002507"/>
              <a:gd name="connsiteX5" fmla="*/ 491318 w 11141122"/>
              <a:gd name="connsiteY5" fmla="*/ 2565778 h 3002507"/>
              <a:gd name="connsiteX6" fmla="*/ 491318 w 11141122"/>
              <a:gd name="connsiteY6" fmla="*/ 3002507 h 3002507"/>
              <a:gd name="connsiteX7" fmla="*/ 0 w 11141122"/>
              <a:gd name="connsiteY7" fmla="*/ 3002507 h 300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1122" h="3002507">
                <a:moveTo>
                  <a:pt x="0" y="0"/>
                </a:moveTo>
                <a:lnTo>
                  <a:pt x="11141122" y="0"/>
                </a:lnTo>
                <a:lnTo>
                  <a:pt x="11141122" y="3002507"/>
                </a:lnTo>
                <a:lnTo>
                  <a:pt x="5868536" y="3002507"/>
                </a:lnTo>
                <a:lnTo>
                  <a:pt x="5868536" y="2565778"/>
                </a:lnTo>
                <a:lnTo>
                  <a:pt x="491318" y="2565778"/>
                </a:lnTo>
                <a:lnTo>
                  <a:pt x="491318" y="3002507"/>
                </a:lnTo>
                <a:lnTo>
                  <a:pt x="0" y="3002507"/>
                </a:lnTo>
                <a:close/>
              </a:path>
            </a:pathLst>
          </a:custGeom>
          <a:noFill/>
        </p:spPr>
        <p:txBody>
          <a:bodyPr wrap="square">
            <a:noAutofit/>
          </a:bodyPr>
          <a:lstStyle/>
          <a:p>
            <a:endParaRPr lang="en-US"/>
          </a:p>
        </p:txBody>
      </p:sp>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781174" y="2825087"/>
            <a:ext cx="4892581" cy="794760"/>
          </a:xfrm>
        </p:spPr>
        <p:txBody>
          <a:bodyPr anchor="b" anchorCtr="0"/>
          <a:lstStyle>
            <a:lvl1pPr algn="l">
              <a:defRPr sz="2400"/>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1794320" y="3893074"/>
            <a:ext cx="4872973" cy="2726090"/>
          </a:xfrm>
        </p:spPr>
        <p:txBody>
          <a:bodyPr anchor="t" anchorCtr="0"/>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11" name="Rectangle 10">
            <a:extLst>
              <a:ext uri="{FF2B5EF4-FFF2-40B4-BE49-F238E27FC236}">
                <a16:creationId xmlns:a16="http://schemas.microsoft.com/office/drawing/2014/main" id="{287D14DF-5E3B-41EB-8A91-1BED59B88863}"/>
              </a:ext>
            </a:extLst>
          </p:cNvPr>
          <p:cNvSpPr/>
          <p:nvPr userDrawn="1"/>
        </p:nvSpPr>
        <p:spPr>
          <a:xfrm>
            <a:off x="1542197" y="6766560"/>
            <a:ext cx="5377218" cy="9144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485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505602" y="626357"/>
            <a:ext cx="5263688" cy="1828193"/>
          </a:xfrm>
        </p:spPr>
        <p:txBody>
          <a:bodyPr wrap="square" anchor="b" anchorCtr="0">
            <a:spAutoFit/>
          </a:bodyPr>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7014575" y="688932"/>
            <a:ext cx="4572000" cy="661720"/>
          </a:xfrm>
          <a:solidFill>
            <a:schemeClr val="bg1">
              <a:lumMod val="95000"/>
            </a:schemeClr>
          </a:solidFill>
        </p:spPr>
        <p:txBody>
          <a:bodyPr wrap="square" lIns="182880" tIns="182880" rIns="182880" bIns="182880" anchor="t" anchorCtr="0">
            <a:spAutoFit/>
          </a:bodyPr>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505602" y="263046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00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B61E-D700-41AB-A285-33515E6C0A52}"/>
              </a:ext>
            </a:extLst>
          </p:cNvPr>
          <p:cNvSpPr>
            <a:spLocks noGrp="1"/>
          </p:cNvSpPr>
          <p:nvPr>
            <p:ph type="title" hasCustomPrompt="1"/>
          </p:nvPr>
        </p:nvSpPr>
        <p:spPr>
          <a:xfrm>
            <a:off x="1505602" y="626357"/>
            <a:ext cx="5263688" cy="1828193"/>
          </a:xfrm>
        </p:spPr>
        <p:txBody>
          <a:bodyPr wrap="square" anchor="b" anchorCtr="0">
            <a:spAutoFit/>
          </a:bodyPr>
          <a:lstStyle>
            <a:lvl1pPr algn="l">
              <a:defRPr/>
            </a:lvl1pPr>
          </a:lstStyle>
          <a:p>
            <a:r>
              <a:rPr lang="en-US" dirty="0"/>
              <a:t>CLICK TO EDIT MASTER TITLE STYLE</a:t>
            </a:r>
          </a:p>
        </p:txBody>
      </p:sp>
      <p:sp>
        <p:nvSpPr>
          <p:cNvPr id="7" name="Text Placeholder 6">
            <a:extLst>
              <a:ext uri="{FF2B5EF4-FFF2-40B4-BE49-F238E27FC236}">
                <a16:creationId xmlns:a16="http://schemas.microsoft.com/office/drawing/2014/main" id="{8A0B0C01-FE56-4642-9E7B-E63BFB56B8F8}"/>
              </a:ext>
            </a:extLst>
          </p:cNvPr>
          <p:cNvSpPr>
            <a:spLocks noGrp="1"/>
          </p:cNvSpPr>
          <p:nvPr>
            <p:ph type="body" sz="quarter" idx="13"/>
          </p:nvPr>
        </p:nvSpPr>
        <p:spPr>
          <a:xfrm>
            <a:off x="7014575" y="688932"/>
            <a:ext cx="4904898" cy="846386"/>
          </a:xfrm>
          <a:solidFill>
            <a:schemeClr val="bg1">
              <a:lumMod val="95000"/>
            </a:schemeClr>
          </a:solidFill>
        </p:spPr>
        <p:txBody>
          <a:bodyPr wrap="square" lIns="274320" tIns="274320" rIns="274320" bIns="274320" anchor="t" anchorCtr="0">
            <a:spAutoFit/>
          </a:bodyPr>
          <a:lstStyle>
            <a:lvl1pPr marL="0" indent="0" algn="l">
              <a:lnSpc>
                <a:spcPct val="95000"/>
              </a:lnSpc>
              <a:spcBef>
                <a:spcPts val="800"/>
              </a:spcBef>
              <a:buNone/>
              <a:defRPr lang="en-US" sz="2000" kern="1200" dirty="0">
                <a:solidFill>
                  <a:schemeClr val="tx2">
                    <a:lumMod val="75000"/>
                  </a:schemeClr>
                </a:solidFill>
                <a:latin typeface="+mn-lt"/>
                <a:ea typeface="+mn-ea"/>
                <a:cs typeface="+mn-cs"/>
              </a:defRPr>
            </a:lvl1pPr>
          </a:lstStyle>
          <a:p>
            <a:pPr lvl="0"/>
            <a:r>
              <a:rPr lang="en-US" dirty="0"/>
              <a:t>Click to edit Master text styles</a:t>
            </a:r>
          </a:p>
        </p:txBody>
      </p:sp>
      <p:sp>
        <p:nvSpPr>
          <p:cNvPr id="8" name="Rectangle 7">
            <a:extLst>
              <a:ext uri="{FF2B5EF4-FFF2-40B4-BE49-F238E27FC236}">
                <a16:creationId xmlns:a16="http://schemas.microsoft.com/office/drawing/2014/main" id="{523D1C27-A47E-49F4-8FF1-3954D853A2CE}"/>
              </a:ext>
            </a:extLst>
          </p:cNvPr>
          <p:cNvSpPr/>
          <p:nvPr userDrawn="1"/>
        </p:nvSpPr>
        <p:spPr>
          <a:xfrm>
            <a:off x="1505602" y="263046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A49FF349-499D-4773-A3B2-1547301DCB9D}"/>
              </a:ext>
            </a:extLst>
          </p:cNvPr>
          <p:cNvSpPr>
            <a:spLocks noGrp="1"/>
          </p:cNvSpPr>
          <p:nvPr>
            <p:ph type="pic" sz="quarter" idx="14"/>
          </p:nvPr>
        </p:nvSpPr>
        <p:spPr>
          <a:xfrm>
            <a:off x="1504950" y="3124200"/>
            <a:ext cx="5264150" cy="3403600"/>
          </a:xfrm>
        </p:spPr>
        <p:txBody>
          <a:bodyPr/>
          <a:lstStyle/>
          <a:p>
            <a:endParaRPr lang="en-US"/>
          </a:p>
        </p:txBody>
      </p:sp>
    </p:spTree>
    <p:extLst>
      <p:ext uri="{BB962C8B-B14F-4D97-AF65-F5344CB8AC3E}">
        <p14:creationId xmlns:p14="http://schemas.microsoft.com/office/powerpoint/2010/main" val="20907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chorCtr="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5D0655B-5834-474B-BC1F-9C661A5AD1A4}"/>
              </a:ext>
            </a:extLst>
          </p:cNvPr>
          <p:cNvSpPr>
            <a:spLocks noGrp="1"/>
          </p:cNvSpPr>
          <p:nvPr>
            <p:ph type="title" hasCustomPrompt="1"/>
          </p:nvPr>
        </p:nvSpPr>
        <p:spPr>
          <a:xfrm>
            <a:off x="1781174" y="355078"/>
            <a:ext cx="9348789" cy="1272756"/>
          </a:xfrm>
        </p:spPr>
        <p:txBody>
          <a:bodyPr/>
          <a:lstStyle>
            <a:lvl1pPr>
              <a:defRPr lang="en-US" sz="4400" kern="1200" spc="-150" dirty="0">
                <a:solidFill>
                  <a:schemeClr val="tx2"/>
                </a:solidFill>
                <a:latin typeface="Arial Black" panose="020B0A04020102020204" pitchFamily="34" charset="0"/>
                <a:ea typeface="+mj-ea"/>
                <a:cs typeface="+mj-cs"/>
              </a:defRPr>
            </a:lvl1pPr>
          </a:lstStyle>
          <a:p>
            <a:r>
              <a:rPr lang="en-US" dirty="0"/>
              <a:t>CLICK TO EDIT MASTER TITLE STYLE</a:t>
            </a:r>
          </a:p>
        </p:txBody>
      </p:sp>
      <p:sp>
        <p:nvSpPr>
          <p:cNvPr id="7" name="Rectangle 6">
            <a:extLst>
              <a:ext uri="{FF2B5EF4-FFF2-40B4-BE49-F238E27FC236}">
                <a16:creationId xmlns:a16="http://schemas.microsoft.com/office/drawing/2014/main" id="{E608DCDB-66C8-44DE-8ED7-83CE364096B0}"/>
              </a:ext>
            </a:extLst>
          </p:cNvPr>
          <p:cNvSpPr/>
          <p:nvPr userDrawn="1"/>
        </p:nvSpPr>
        <p:spPr>
          <a:xfrm>
            <a:off x="5998368" y="1853852"/>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213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174" y="3429000"/>
            <a:ext cx="9348788" cy="1543050"/>
          </a:xfrm>
        </p:spPr>
        <p:txBody>
          <a:bodyPr lIns="0" tIns="0" rIns="0" bIns="0"/>
          <a:lstStyle>
            <a:lvl1pPr marL="0" indent="0" algn="ctr">
              <a:buNone/>
              <a:defRPr sz="32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Title 6">
            <a:extLst>
              <a:ext uri="{FF2B5EF4-FFF2-40B4-BE49-F238E27FC236}">
                <a16:creationId xmlns:a16="http://schemas.microsoft.com/office/drawing/2014/main" id="{719FB596-AD7C-4AED-B155-2E23580F8DEC}"/>
              </a:ext>
            </a:extLst>
          </p:cNvPr>
          <p:cNvSpPr>
            <a:spLocks noGrp="1"/>
          </p:cNvSpPr>
          <p:nvPr>
            <p:ph type="title" hasCustomPrompt="1"/>
          </p:nvPr>
        </p:nvSpPr>
        <p:spPr>
          <a:xfrm>
            <a:off x="1781174" y="1104900"/>
            <a:ext cx="9348789" cy="1697120"/>
          </a:xfrm>
        </p:spPr>
        <p:txBody>
          <a:bodyPr/>
          <a:lstStyle/>
          <a:p>
            <a:r>
              <a:rPr lang="en-US" dirty="0"/>
              <a:t>CLICK TO EDIT MASTER TITLE STYLE</a:t>
            </a:r>
          </a:p>
        </p:txBody>
      </p:sp>
      <p:sp>
        <p:nvSpPr>
          <p:cNvPr id="8" name="Rectangle 7">
            <a:extLst>
              <a:ext uri="{FF2B5EF4-FFF2-40B4-BE49-F238E27FC236}">
                <a16:creationId xmlns:a16="http://schemas.microsoft.com/office/drawing/2014/main" id="{DA064562-184D-4ABA-BCF1-23E6D7615DCD}"/>
              </a:ext>
            </a:extLst>
          </p:cNvPr>
          <p:cNvSpPr/>
          <p:nvPr userDrawn="1"/>
        </p:nvSpPr>
        <p:spPr>
          <a:xfrm>
            <a:off x="5998368" y="3057604"/>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9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2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81175" y="2161522"/>
            <a:ext cx="4589480" cy="4276855"/>
          </a:xfrm>
        </p:spPr>
        <p:txBody>
          <a:bodyPr anchor="t" anchorCtr="0"/>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815136" y="2161522"/>
            <a:ext cx="4931387" cy="4276855"/>
          </a:xfrm>
        </p:spPr>
        <p:txBody>
          <a:bodyPr anchor="t" anchorCtr="0"/>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BCDCAAAE-3117-43B1-8365-13245D2510A9}"/>
              </a:ext>
            </a:extLst>
          </p:cNvPr>
          <p:cNvSpPr>
            <a:spLocks noGrp="1"/>
          </p:cNvSpPr>
          <p:nvPr>
            <p:ph type="title" hasCustomPrompt="1"/>
          </p:nvPr>
        </p:nvSpPr>
        <p:spPr>
          <a:xfrm>
            <a:off x="1781174" y="355078"/>
            <a:ext cx="9348789" cy="1185623"/>
          </a:xfrm>
        </p:spPr>
        <p:txBody>
          <a:bodyPr/>
          <a:lstStyle/>
          <a:p>
            <a:r>
              <a:rPr lang="en-US" dirty="0"/>
              <a:t>CLICK TO EDIT MASTER TITLE STYLE</a:t>
            </a:r>
          </a:p>
        </p:txBody>
      </p:sp>
      <p:sp>
        <p:nvSpPr>
          <p:cNvPr id="8" name="Rectangle 7">
            <a:extLst>
              <a:ext uri="{FF2B5EF4-FFF2-40B4-BE49-F238E27FC236}">
                <a16:creationId xmlns:a16="http://schemas.microsoft.com/office/drawing/2014/main" id="{18004B13-2F49-410C-8FFA-FF8EE826DAF8}"/>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600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 2 columns/header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781175" y="1923911"/>
            <a:ext cx="4537075" cy="806904"/>
          </a:xfrm>
        </p:spPr>
        <p:txBody>
          <a:bodyPr vert="horz" lIns="0" tIns="0" rIns="0" bIns="0" rtlCol="0" anchor="b" anchorCtr="0">
            <a:noAutofit/>
          </a:bodyPr>
          <a:lstStyle>
            <a:lvl1pPr marL="0" indent="0">
              <a:buNone/>
              <a:defRPr lang="en-US" sz="2000" b="1" dirty="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MASTER TEXT STYLES</a:t>
            </a:r>
          </a:p>
        </p:txBody>
      </p:sp>
      <p:sp>
        <p:nvSpPr>
          <p:cNvPr id="4" name="Content Placeholder 3"/>
          <p:cNvSpPr>
            <a:spLocks noGrp="1"/>
          </p:cNvSpPr>
          <p:nvPr>
            <p:ph sz="half" idx="2"/>
          </p:nvPr>
        </p:nvSpPr>
        <p:spPr>
          <a:xfrm>
            <a:off x="1781175" y="2944164"/>
            <a:ext cx="4537075" cy="3649357"/>
          </a:xfrm>
        </p:spPr>
        <p:txBody>
          <a:bodyPr anchor="t" anchorCtr="0"/>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815138" y="1913026"/>
            <a:ext cx="4561114" cy="817789"/>
          </a:xfrm>
        </p:spPr>
        <p:txBody>
          <a:bodyPr vert="horz" lIns="0" tIns="0" rIns="0" bIns="0" rtlCol="0" anchor="b" anchorCtr="0">
            <a:noAutofit/>
          </a:bodyPr>
          <a:lstStyle>
            <a:lvl1pPr marL="0" indent="0">
              <a:buNone/>
              <a:defRPr lang="en-US" sz="2000" b="1" dirty="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MASTER TEXT STYLES</a:t>
            </a:r>
          </a:p>
        </p:txBody>
      </p:sp>
      <p:sp>
        <p:nvSpPr>
          <p:cNvPr id="6" name="Content Placeholder 5"/>
          <p:cNvSpPr>
            <a:spLocks noGrp="1"/>
          </p:cNvSpPr>
          <p:nvPr>
            <p:ph sz="quarter" idx="4"/>
          </p:nvPr>
        </p:nvSpPr>
        <p:spPr>
          <a:xfrm>
            <a:off x="6815138" y="2945001"/>
            <a:ext cx="4535424" cy="3681539"/>
          </a:xfrm>
        </p:spPr>
        <p:txBody>
          <a:bodyPr anchor="t" anchorCtr="0"/>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a:extLst>
              <a:ext uri="{FF2B5EF4-FFF2-40B4-BE49-F238E27FC236}">
                <a16:creationId xmlns:a16="http://schemas.microsoft.com/office/drawing/2014/main" id="{5BCD8D19-683F-4EEA-A357-6C4EB3371CEC}"/>
              </a:ext>
            </a:extLst>
          </p:cNvPr>
          <p:cNvSpPr>
            <a:spLocks noGrp="1"/>
          </p:cNvSpPr>
          <p:nvPr>
            <p:ph type="title" hasCustomPrompt="1"/>
          </p:nvPr>
        </p:nvSpPr>
        <p:spPr>
          <a:xfrm>
            <a:off x="1781174" y="355078"/>
            <a:ext cx="9348789" cy="1198149"/>
          </a:xfrm>
        </p:spPr>
        <p:txBody>
          <a:bodyPr/>
          <a:lstStyle/>
          <a:p>
            <a:r>
              <a:rPr lang="en-US" dirty="0"/>
              <a:t>CLICK TO EDIT MASTER TITLE STYLE</a:t>
            </a:r>
          </a:p>
        </p:txBody>
      </p:sp>
      <p:sp>
        <p:nvSpPr>
          <p:cNvPr id="14" name="Rectangle 13">
            <a:extLst>
              <a:ext uri="{FF2B5EF4-FFF2-40B4-BE49-F238E27FC236}">
                <a16:creationId xmlns:a16="http://schemas.microsoft.com/office/drawing/2014/main" id="{9BD85F82-FB5E-45F8-AF46-963FBEC3C89E}"/>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786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6.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1174" y="355078"/>
            <a:ext cx="9348789" cy="1173471"/>
          </a:xfrm>
        </p:spPr>
        <p:txBody>
          <a:bodyPr/>
          <a:lstStyle/>
          <a:p>
            <a:r>
              <a:rPr lang="en-US" dirty="0"/>
              <a:t>CLICK TO EDIT MASTER TITLE STYLE</a:t>
            </a:r>
          </a:p>
        </p:txBody>
      </p:sp>
      <p:sp>
        <p:nvSpPr>
          <p:cNvPr id="9" name="Rectangle 8">
            <a:extLst>
              <a:ext uri="{FF2B5EF4-FFF2-40B4-BE49-F238E27FC236}">
                <a16:creationId xmlns:a16="http://schemas.microsoft.com/office/drawing/2014/main" id="{26F6C6E0-1904-4EA4-8832-3D5199045240}"/>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80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7.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538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 full photo">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877E9CF-9D63-466A-9A30-3EAA2C01ED9A}"/>
              </a:ext>
            </a:extLst>
          </p:cNvPr>
          <p:cNvSpPr>
            <a:spLocks noGrp="1"/>
          </p:cNvSpPr>
          <p:nvPr>
            <p:ph type="pic" sz="quarter" idx="10"/>
          </p:nvPr>
        </p:nvSpPr>
        <p:spPr>
          <a:xfrm>
            <a:off x="1028700" y="0"/>
            <a:ext cx="11163300" cy="6858000"/>
          </a:xfrm>
        </p:spPr>
        <p:txBody>
          <a:bodyPr/>
          <a:lstStyle/>
          <a:p>
            <a:endParaRPr lang="en-US"/>
          </a:p>
        </p:txBody>
      </p:sp>
    </p:spTree>
    <p:extLst>
      <p:ext uri="{BB962C8B-B14F-4D97-AF65-F5344CB8AC3E}">
        <p14:creationId xmlns:p14="http://schemas.microsoft.com/office/powerpoint/2010/main" val="2311261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6C9A9F1-4A70-4EE4-881D-E394F5F9FC68}"/>
              </a:ext>
            </a:extLst>
          </p:cNvPr>
          <p:cNvSpPr>
            <a:spLocks noGrp="1"/>
          </p:cNvSpPr>
          <p:nvPr>
            <p:ph type="pic" sz="quarter" idx="14"/>
          </p:nvPr>
        </p:nvSpPr>
        <p:spPr>
          <a:xfrm>
            <a:off x="1779487" y="2281238"/>
            <a:ext cx="3991391" cy="3857625"/>
          </a:xfrm>
          <a:solidFill>
            <a:schemeClr val="tx2">
              <a:lumMod val="20000"/>
              <a:lumOff val="80000"/>
            </a:schemeClr>
          </a:solidFill>
        </p:spPr>
        <p:txBody>
          <a:bodyPr/>
          <a:lstStyle/>
          <a:p>
            <a:endParaRPr lang="en-US"/>
          </a:p>
        </p:txBody>
      </p:sp>
      <p:sp>
        <p:nvSpPr>
          <p:cNvPr id="2" name="Title 1">
            <a:extLst>
              <a:ext uri="{FF2B5EF4-FFF2-40B4-BE49-F238E27FC236}">
                <a16:creationId xmlns:a16="http://schemas.microsoft.com/office/drawing/2014/main" id="{25F002B8-C24E-459A-BF60-3329F2C395D9}"/>
              </a:ext>
            </a:extLst>
          </p:cNvPr>
          <p:cNvSpPr>
            <a:spLocks noGrp="1"/>
          </p:cNvSpPr>
          <p:nvPr>
            <p:ph type="title" hasCustomPrompt="1"/>
          </p:nvPr>
        </p:nvSpPr>
        <p:spPr>
          <a:xfrm>
            <a:off x="1781174" y="355078"/>
            <a:ext cx="9348789" cy="1187119"/>
          </a:xfrm>
        </p:spPr>
        <p:txBody>
          <a:bodyPr/>
          <a:lstStyle>
            <a:lvl1pPr algn="ctr">
              <a:defRPr/>
            </a:lvl1pPr>
          </a:lstStyle>
          <a:p>
            <a:r>
              <a:rPr lang="en-US" dirty="0"/>
              <a:t>CLICK TO EDIT MASTER TITLE STYLE</a:t>
            </a:r>
          </a:p>
        </p:txBody>
      </p:sp>
      <p:sp>
        <p:nvSpPr>
          <p:cNvPr id="9" name="Content Placeholder 8">
            <a:extLst>
              <a:ext uri="{FF2B5EF4-FFF2-40B4-BE49-F238E27FC236}">
                <a16:creationId xmlns:a16="http://schemas.microsoft.com/office/drawing/2014/main" id="{C3FFDF8C-1F0B-4961-8F1A-EA5E868A599A}"/>
              </a:ext>
            </a:extLst>
          </p:cNvPr>
          <p:cNvSpPr>
            <a:spLocks noGrp="1"/>
          </p:cNvSpPr>
          <p:nvPr>
            <p:ph sz="quarter" idx="13"/>
          </p:nvPr>
        </p:nvSpPr>
        <p:spPr>
          <a:xfrm>
            <a:off x="6096000" y="2281735"/>
            <a:ext cx="5033963" cy="3857625"/>
          </a:xfrm>
        </p:spPr>
        <p:txBody>
          <a:bodyPr anchor="t" anchorCtr="0"/>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ABC606DA-AEE2-4075-92FE-8A3E75FE8F85}"/>
              </a:ext>
            </a:extLst>
          </p:cNvPr>
          <p:cNvSpPr/>
          <p:nvPr userDrawn="1"/>
        </p:nvSpPr>
        <p:spPr>
          <a:xfrm>
            <a:off x="5998368" y="1717318"/>
            <a:ext cx="914400" cy="91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89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E30C7818-3D84-4FE4-A829-AB1B144CF0B0}"/>
              </a:ext>
            </a:extLst>
          </p:cNvPr>
          <p:cNvPicPr>
            <a:picLocks noChangeAspect="1"/>
          </p:cNvPicPr>
          <p:nvPr userDrawn="1"/>
        </p:nvPicPr>
        <p:blipFill rotWithShape="1">
          <a:blip r:embed="rId16" cstate="screen">
            <a:extLst>
              <a:ext uri="{28A0092B-C50C-407E-A947-70E740481C1C}">
                <a14:useLocalDpi xmlns:a14="http://schemas.microsoft.com/office/drawing/2010/main"/>
              </a:ext>
            </a:extLst>
          </a:blip>
          <a:srcRect r="91410"/>
          <a:stretch/>
        </p:blipFill>
        <p:spPr>
          <a:xfrm>
            <a:off x="0" y="0"/>
            <a:ext cx="1046273" cy="6858000"/>
          </a:xfrm>
          <a:prstGeom prst="rect">
            <a:avLst/>
          </a:prstGeom>
          <a:effectLst>
            <a:outerShdw blurRad="88900" dist="38100" algn="l" rotWithShape="0">
              <a:prstClr val="black">
                <a:alpha val="15000"/>
              </a:prstClr>
            </a:outerShdw>
          </a:effectLst>
        </p:spPr>
      </p:pic>
      <p:sp>
        <p:nvSpPr>
          <p:cNvPr id="2" name="Title Placeholder 1"/>
          <p:cNvSpPr>
            <a:spLocks noGrp="1"/>
          </p:cNvSpPr>
          <p:nvPr>
            <p:ph type="title"/>
          </p:nvPr>
        </p:nvSpPr>
        <p:spPr>
          <a:xfrm>
            <a:off x="1781174" y="355078"/>
            <a:ext cx="9348789" cy="1272756"/>
          </a:xfrm>
          <a:prstGeom prst="rect">
            <a:avLst/>
          </a:prstGeom>
        </p:spPr>
        <p:txBody>
          <a:bodyPr vert="horz" lIns="0" tIns="0" rIns="0" bIns="0" rtlCol="0" anchor="b" anchorCtr="1">
            <a:noAutofit/>
          </a:bodyPr>
          <a:lstStyle/>
          <a:p>
            <a:r>
              <a:rPr lang="en-US" dirty="0"/>
              <a:t>CLICK TO EDIT MASTER TITLE STYLE</a:t>
            </a:r>
          </a:p>
        </p:txBody>
      </p:sp>
      <p:sp>
        <p:nvSpPr>
          <p:cNvPr id="3" name="Text Placeholder 2"/>
          <p:cNvSpPr>
            <a:spLocks noGrp="1"/>
          </p:cNvSpPr>
          <p:nvPr>
            <p:ph type="body" idx="1"/>
          </p:nvPr>
        </p:nvSpPr>
        <p:spPr>
          <a:xfrm>
            <a:off x="1781174" y="2229633"/>
            <a:ext cx="9348789" cy="1756378"/>
          </a:xfrm>
          <a:prstGeom prst="rect">
            <a:avLst/>
          </a:prstGeom>
        </p:spPr>
        <p:txBody>
          <a:bodyPr vert="horz" lIns="0" tIns="0" rIns="0" bIns="0" rtlCol="0" anchor="t" anchorCtr="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Graphic 8">
            <a:extLst>
              <a:ext uri="{FF2B5EF4-FFF2-40B4-BE49-F238E27FC236}">
                <a16:creationId xmlns:a16="http://schemas.microsoft.com/office/drawing/2014/main" id="{743B4A29-4092-435B-BDA1-D96A6FE70950}"/>
              </a:ext>
            </a:extLst>
          </p:cNvPr>
          <p:cNvPicPr>
            <a:picLocks noChangeAspect="1"/>
          </p:cNvPicPr>
          <p:nvPr userDrawn="1"/>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243351" y="5930900"/>
            <a:ext cx="575336" cy="571500"/>
          </a:xfrm>
          <a:prstGeom prst="rect">
            <a:avLst/>
          </a:prstGeom>
        </p:spPr>
      </p:pic>
      <p:sp>
        <p:nvSpPr>
          <p:cNvPr id="10" name="TextBox 9">
            <a:extLst>
              <a:ext uri="{FF2B5EF4-FFF2-40B4-BE49-F238E27FC236}">
                <a16:creationId xmlns:a16="http://schemas.microsoft.com/office/drawing/2014/main" id="{6579E68E-02D9-4963-8B66-3C7E618C0623}"/>
              </a:ext>
            </a:extLst>
          </p:cNvPr>
          <p:cNvSpPr txBox="1"/>
          <p:nvPr userDrawn="1"/>
        </p:nvSpPr>
        <p:spPr>
          <a:xfrm rot="16200000">
            <a:off x="-2303620" y="2665361"/>
            <a:ext cx="5669278" cy="338554"/>
          </a:xfrm>
          <a:prstGeom prst="rect">
            <a:avLst/>
          </a:prstGeom>
          <a:noFill/>
          <a:effectLst/>
        </p:spPr>
        <p:txBody>
          <a:bodyPr wrap="square" rtlCol="0">
            <a:spAutoFit/>
          </a:bodyPr>
          <a:lstStyle/>
          <a:p>
            <a:r>
              <a:rPr lang="en-US" sz="1600" b="0" kern="1500" spc="600" baseline="0" dirty="0">
                <a:solidFill>
                  <a:schemeClr val="tx2">
                    <a:lumMod val="60000"/>
                    <a:lumOff val="40000"/>
                  </a:schemeClr>
                </a:solidFill>
              </a:rPr>
              <a:t>WASHINGTON STATE UNIVERSITY</a:t>
            </a:r>
          </a:p>
        </p:txBody>
      </p:sp>
    </p:spTree>
    <p:extLst>
      <p:ext uri="{BB962C8B-B14F-4D97-AF65-F5344CB8AC3E}">
        <p14:creationId xmlns:p14="http://schemas.microsoft.com/office/powerpoint/2010/main" val="400702665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706" r:id="rId8"/>
    <p:sldLayoutId id="2147483694" r:id="rId9"/>
    <p:sldLayoutId id="2147483703" r:id="rId10"/>
    <p:sldLayoutId id="2147483708" r:id="rId11"/>
    <p:sldLayoutId id="2147483705" r:id="rId12"/>
    <p:sldLayoutId id="2147483704" r:id="rId13"/>
    <p:sldLayoutId id="2147483707" r:id="rId14"/>
  </p:sldLayoutIdLst>
  <p:txStyles>
    <p:titleStyle>
      <a:lvl1pPr algn="ctr" defTabSz="914400" rtl="0" eaLnBrk="1" latinLnBrk="0" hangingPunct="1">
        <a:lnSpc>
          <a:spcPct val="90000"/>
        </a:lnSpc>
        <a:spcBef>
          <a:spcPct val="0"/>
        </a:spcBef>
        <a:buNone/>
        <a:defRPr lang="en-US" sz="4400" kern="1200" spc="-150" dirty="0">
          <a:solidFill>
            <a:schemeClr val="tx2"/>
          </a:solidFill>
          <a:latin typeface="Arial Black" panose="020B0A04020102020204" pitchFamily="34" charset="0"/>
          <a:ea typeface="+mj-ea"/>
          <a:cs typeface="+mj-cs"/>
        </a:defRPr>
      </a:lvl1pPr>
    </p:titleStyle>
    <p:bodyStyle>
      <a:lvl1pPr marL="182880" indent="-182880" algn="l" defTabSz="914400" rtl="0" eaLnBrk="1" latinLnBrk="0" hangingPunct="1">
        <a:lnSpc>
          <a:spcPct val="90000"/>
        </a:lnSpc>
        <a:spcBef>
          <a:spcPts val="800"/>
        </a:spcBef>
        <a:buFont typeface="Arial" panose="020B0604020202020204" pitchFamily="34" charset="0"/>
        <a:buChar char="•"/>
        <a:defRPr sz="2800" kern="1200">
          <a:solidFill>
            <a:schemeClr val="tx2">
              <a:lumMod val="75000"/>
            </a:schemeClr>
          </a:solidFill>
          <a:latin typeface="+mn-lt"/>
          <a:ea typeface="+mn-ea"/>
          <a:cs typeface="+mn-cs"/>
        </a:defRPr>
      </a:lvl1pPr>
      <a:lvl2pPr marL="457200" indent="-182880" algn="l" defTabSz="914400" rtl="0" eaLnBrk="1" latinLnBrk="0" hangingPunct="1">
        <a:lnSpc>
          <a:spcPct val="90000"/>
        </a:lnSpc>
        <a:spcBef>
          <a:spcPts val="400"/>
        </a:spcBef>
        <a:buFont typeface="Arial" panose="020B0604020202020204" pitchFamily="34" charset="0"/>
        <a:buChar char="•"/>
        <a:defRPr sz="2400" kern="1200">
          <a:solidFill>
            <a:schemeClr val="tx2">
              <a:lumMod val="75000"/>
            </a:schemeClr>
          </a:solidFill>
          <a:latin typeface="+mn-lt"/>
          <a:ea typeface="+mn-ea"/>
          <a:cs typeface="+mn-cs"/>
        </a:defRPr>
      </a:lvl2pPr>
      <a:lvl3pPr marL="6858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3pPr>
      <a:lvl4pPr marL="9144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4pPr>
      <a:lvl5pPr marL="1143000" indent="-182880" algn="l" defTabSz="914400" rtl="0" eaLnBrk="1" latinLnBrk="0" hangingPunct="1">
        <a:lnSpc>
          <a:spcPct val="90000"/>
        </a:lnSpc>
        <a:spcBef>
          <a:spcPts val="400"/>
        </a:spcBef>
        <a:buFont typeface="Arial" panose="020B0604020202020204" pitchFamily="34" charset="0"/>
        <a:buChar char="•"/>
        <a:defRPr sz="2000" kern="1200">
          <a:solidFill>
            <a:schemeClr val="tx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16" userDrawn="1">
          <p15:clr>
            <a:srgbClr val="F26B43"/>
          </p15:clr>
        </p15:guide>
        <p15:guide id="4" pos="669" userDrawn="1">
          <p15:clr>
            <a:srgbClr val="F26B43"/>
          </p15:clr>
        </p15:guide>
        <p15:guide id="5" pos="1122" userDrawn="1">
          <p15:clr>
            <a:srgbClr val="F26B43"/>
          </p15:clr>
        </p15:guide>
        <p15:guide id="6" pos="1575" userDrawn="1">
          <p15:clr>
            <a:srgbClr val="F26B43"/>
          </p15:clr>
        </p15:guide>
        <p15:guide id="7" pos="2028" userDrawn="1">
          <p15:clr>
            <a:srgbClr val="F26B43"/>
          </p15:clr>
        </p15:guide>
        <p15:guide id="8" pos="2481" userDrawn="1">
          <p15:clr>
            <a:srgbClr val="F26B43"/>
          </p15:clr>
        </p15:guide>
        <p15:guide id="9" pos="2934" userDrawn="1">
          <p15:clr>
            <a:srgbClr val="F26B43"/>
          </p15:clr>
        </p15:guide>
        <p15:guide id="10" pos="3387" userDrawn="1">
          <p15:clr>
            <a:srgbClr val="F26B43"/>
          </p15:clr>
        </p15:guide>
        <p15:guide id="11" pos="3840" userDrawn="1">
          <p15:clr>
            <a:srgbClr val="F26B43"/>
          </p15:clr>
        </p15:guide>
        <p15:guide id="12" pos="4293" userDrawn="1">
          <p15:clr>
            <a:srgbClr val="F26B43"/>
          </p15:clr>
        </p15:guide>
        <p15:guide id="13" pos="4746" userDrawn="1">
          <p15:clr>
            <a:srgbClr val="F26B43"/>
          </p15:clr>
        </p15:guide>
        <p15:guide id="14" pos="5199" userDrawn="1">
          <p15:clr>
            <a:srgbClr val="F26B43"/>
          </p15:clr>
        </p15:guide>
        <p15:guide id="15" pos="5652" userDrawn="1">
          <p15:clr>
            <a:srgbClr val="F26B43"/>
          </p15:clr>
        </p15:guide>
        <p15:guide id="16" pos="6105" userDrawn="1">
          <p15:clr>
            <a:srgbClr val="F26B43"/>
          </p15:clr>
        </p15:guide>
        <p15:guide id="17" pos="6558" userDrawn="1">
          <p15:clr>
            <a:srgbClr val="F26B43"/>
          </p15:clr>
        </p15:guide>
        <p15:guide id="18" pos="7011" userDrawn="1">
          <p15:clr>
            <a:srgbClr val="F26B43"/>
          </p15:clr>
        </p15:guide>
        <p15:guide id="19" pos="7464" userDrawn="1">
          <p15:clr>
            <a:srgbClr val="F26B43"/>
          </p15:clr>
        </p15:guide>
        <p15:guide id="20" orient="horz" userDrawn="1">
          <p15:clr>
            <a:srgbClr val="F26B43"/>
          </p15:clr>
        </p15:guide>
        <p15:guide id="21" orient="horz" pos="4320" userDrawn="1">
          <p15:clr>
            <a:srgbClr val="F26B43"/>
          </p15:clr>
        </p15:guide>
        <p15:guide id="22" orient="horz" pos="216" userDrawn="1">
          <p15:clr>
            <a:srgbClr val="F26B43"/>
          </p15:clr>
        </p15:guide>
        <p15:guide id="23" orient="horz" pos="696" userDrawn="1">
          <p15:clr>
            <a:srgbClr val="F26B43"/>
          </p15:clr>
        </p15:guide>
        <p15:guide id="24" orient="horz" pos="1188" userDrawn="1">
          <p15:clr>
            <a:srgbClr val="F26B43"/>
          </p15:clr>
        </p15:guide>
        <p15:guide id="25" orient="horz" pos="1674" userDrawn="1">
          <p15:clr>
            <a:srgbClr val="F26B43"/>
          </p15:clr>
        </p15:guide>
        <p15:guide id="26" orient="horz" pos="2160" userDrawn="1">
          <p15:clr>
            <a:srgbClr val="F26B43"/>
          </p15:clr>
        </p15:guide>
        <p15:guide id="27" orient="horz" pos="2646" userDrawn="1">
          <p15:clr>
            <a:srgbClr val="F26B43"/>
          </p15:clr>
        </p15:guide>
        <p15:guide id="28" orient="horz" pos="3132" userDrawn="1">
          <p15:clr>
            <a:srgbClr val="F26B43"/>
          </p15:clr>
        </p15:guide>
        <p15:guide id="29" orient="horz" pos="3618" userDrawn="1">
          <p15:clr>
            <a:srgbClr val="F26B43"/>
          </p15:clr>
        </p15:guide>
        <p15:guide id="30" orient="horz" pos="410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B730-B0DA-4A8F-A335-22B9758D3046}"/>
              </a:ext>
            </a:extLst>
          </p:cNvPr>
          <p:cNvSpPr>
            <a:spLocks noGrp="1"/>
          </p:cNvSpPr>
          <p:nvPr>
            <p:ph type="ctrTitle"/>
          </p:nvPr>
        </p:nvSpPr>
        <p:spPr>
          <a:xfrm>
            <a:off x="595281" y="1650388"/>
            <a:ext cx="11113949" cy="1137708"/>
          </a:xfrm>
        </p:spPr>
        <p:txBody>
          <a:bodyPr/>
          <a:lstStyle/>
          <a:p>
            <a:pPr algn="l"/>
            <a:r>
              <a:rPr lang="en-US" sz="4000" dirty="0"/>
              <a:t>Dynamic Programming for Damping Oscillations in Power Systems</a:t>
            </a:r>
          </a:p>
        </p:txBody>
      </p:sp>
      <p:sp>
        <p:nvSpPr>
          <p:cNvPr id="3" name="Subtitle 2">
            <a:extLst>
              <a:ext uri="{FF2B5EF4-FFF2-40B4-BE49-F238E27FC236}">
                <a16:creationId xmlns:a16="http://schemas.microsoft.com/office/drawing/2014/main" id="{2BE68964-B8D8-4EBC-B9D3-CCA6FA2AC332}"/>
              </a:ext>
            </a:extLst>
          </p:cNvPr>
          <p:cNvSpPr>
            <a:spLocks noGrp="1"/>
          </p:cNvSpPr>
          <p:nvPr>
            <p:ph type="subTitle" idx="1"/>
          </p:nvPr>
        </p:nvSpPr>
        <p:spPr>
          <a:xfrm>
            <a:off x="1524000" y="4248485"/>
            <a:ext cx="9144000" cy="1137708"/>
          </a:xfrm>
        </p:spPr>
        <p:txBody>
          <a:bodyPr>
            <a:normAutofit/>
          </a:bodyPr>
          <a:lstStyle/>
          <a:p>
            <a:r>
              <a:rPr lang="en-US" i="1" dirty="0"/>
              <a:t>Aryan Ritwajeet Jha</a:t>
            </a:r>
          </a:p>
        </p:txBody>
      </p:sp>
      <p:sp>
        <p:nvSpPr>
          <p:cNvPr id="4" name="TextBox 3">
            <a:extLst>
              <a:ext uri="{FF2B5EF4-FFF2-40B4-BE49-F238E27FC236}">
                <a16:creationId xmlns:a16="http://schemas.microsoft.com/office/drawing/2014/main" id="{AEED74C1-3EB5-607D-C472-D4732726DE78}"/>
              </a:ext>
            </a:extLst>
          </p:cNvPr>
          <p:cNvSpPr txBox="1"/>
          <p:nvPr/>
        </p:nvSpPr>
        <p:spPr>
          <a:xfrm>
            <a:off x="1524000" y="2772740"/>
            <a:ext cx="9144000" cy="369332"/>
          </a:xfrm>
          <a:prstGeom prst="rect">
            <a:avLst/>
          </a:prstGeom>
          <a:noFill/>
        </p:spPr>
        <p:txBody>
          <a:bodyPr wrap="square" rtlCol="0">
            <a:spAutoFit/>
          </a:bodyPr>
          <a:lstStyle/>
          <a:p>
            <a:pPr algn="r"/>
            <a:r>
              <a:rPr lang="en-IN" i="1" dirty="0">
                <a:solidFill>
                  <a:schemeClr val="bg2"/>
                </a:solidFill>
              </a:rPr>
              <a:t>Chao Lu, Jennie Si, and Xiaorong Xie</a:t>
            </a:r>
          </a:p>
        </p:txBody>
      </p:sp>
    </p:spTree>
    <p:extLst>
      <p:ext uri="{BB962C8B-B14F-4D97-AF65-F5344CB8AC3E}">
        <p14:creationId xmlns:p14="http://schemas.microsoft.com/office/powerpoint/2010/main" val="32112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C7C84E-A439-4B2A-94CE-26B4E69CC91C}"/>
              </a:ext>
            </a:extLst>
          </p:cNvPr>
          <p:cNvSpPr>
            <a:spLocks noGrp="1"/>
          </p:cNvSpPr>
          <p:nvPr>
            <p:ph idx="1"/>
          </p:nvPr>
        </p:nvSpPr>
        <p:spPr/>
        <p:txBody>
          <a:bodyPr/>
          <a:lstStyle/>
          <a:p>
            <a:r>
              <a:rPr lang="en-US" dirty="0"/>
              <a:t>Banh mi polaroid</a:t>
            </a:r>
          </a:p>
          <a:p>
            <a:r>
              <a:rPr lang="en-US" dirty="0"/>
              <a:t>Church-key skateboard </a:t>
            </a:r>
          </a:p>
          <a:p>
            <a:pPr lvl="1"/>
            <a:r>
              <a:rPr lang="en-US" dirty="0"/>
              <a:t>Gastropub </a:t>
            </a:r>
          </a:p>
          <a:p>
            <a:pPr lvl="1"/>
            <a:r>
              <a:rPr lang="en-US" dirty="0"/>
              <a:t>You probably haven't heard of them</a:t>
            </a:r>
          </a:p>
          <a:p>
            <a:pPr lvl="1"/>
            <a:r>
              <a:rPr lang="en-US" dirty="0"/>
              <a:t>Cardigan tofu hoodie</a:t>
            </a:r>
          </a:p>
          <a:p>
            <a:r>
              <a:rPr lang="en-US" dirty="0"/>
              <a:t>Health goth literally chartreuse</a:t>
            </a:r>
          </a:p>
          <a:p>
            <a:r>
              <a:rPr lang="en-US" dirty="0"/>
              <a:t>Fixie hashtag hexagon</a:t>
            </a:r>
          </a:p>
          <a:p>
            <a:r>
              <a:rPr lang="en-US" dirty="0"/>
              <a:t>Humblebrag heirloom</a:t>
            </a:r>
          </a:p>
          <a:p>
            <a:pPr lvl="1"/>
            <a:r>
              <a:rPr lang="en-US" dirty="0"/>
              <a:t>Fashion axe </a:t>
            </a:r>
            <a:r>
              <a:rPr lang="en-US" dirty="0" err="1"/>
              <a:t>chicharrones</a:t>
            </a:r>
            <a:endParaRPr lang="en-US" dirty="0"/>
          </a:p>
        </p:txBody>
      </p:sp>
      <p:sp>
        <p:nvSpPr>
          <p:cNvPr id="3" name="Title 2">
            <a:extLst>
              <a:ext uri="{FF2B5EF4-FFF2-40B4-BE49-F238E27FC236}">
                <a16:creationId xmlns:a16="http://schemas.microsoft.com/office/drawing/2014/main" id="{2B351BEF-2A59-4268-968D-5C8F03B9F3D2}"/>
              </a:ext>
            </a:extLst>
          </p:cNvPr>
          <p:cNvSpPr>
            <a:spLocks noGrp="1"/>
          </p:cNvSpPr>
          <p:nvPr>
            <p:ph type="title"/>
          </p:nvPr>
        </p:nvSpPr>
        <p:spPr/>
        <p:txBody>
          <a:bodyPr/>
          <a:lstStyle/>
          <a:p>
            <a:r>
              <a:rPr lang="en-US" dirty="0"/>
              <a:t>LOCA VORE CARDIGAN </a:t>
            </a:r>
            <a:br>
              <a:rPr lang="en-US" dirty="0"/>
            </a:br>
            <a:r>
              <a:rPr lang="en-US" dirty="0"/>
              <a:t>JEAN SHORTS </a:t>
            </a:r>
          </a:p>
        </p:txBody>
      </p:sp>
    </p:spTree>
    <p:extLst>
      <p:ext uri="{BB962C8B-B14F-4D97-AF65-F5344CB8AC3E}">
        <p14:creationId xmlns:p14="http://schemas.microsoft.com/office/powerpoint/2010/main" val="307413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9C5043-70C7-42B6-BC83-DD09FFA9C12A}"/>
              </a:ext>
            </a:extLst>
          </p:cNvPr>
          <p:cNvSpPr>
            <a:spLocks noGrp="1"/>
          </p:cNvSpPr>
          <p:nvPr>
            <p:ph type="body" idx="1"/>
          </p:nvPr>
        </p:nvSpPr>
        <p:spPr>
          <a:xfrm>
            <a:off x="1781174" y="3429000"/>
            <a:ext cx="9348788" cy="1543050"/>
          </a:xfrm>
        </p:spPr>
        <p:txBody>
          <a:bodyPr/>
          <a:lstStyle/>
          <a:p>
            <a:r>
              <a:rPr lang="en-US"/>
              <a:t>Pour-over kinfolk </a:t>
            </a:r>
            <a:endParaRPr lang="en-US" dirty="0"/>
          </a:p>
        </p:txBody>
      </p:sp>
      <p:sp>
        <p:nvSpPr>
          <p:cNvPr id="2" name="Title 1">
            <a:extLst>
              <a:ext uri="{FF2B5EF4-FFF2-40B4-BE49-F238E27FC236}">
                <a16:creationId xmlns:a16="http://schemas.microsoft.com/office/drawing/2014/main" id="{2CFEBE16-0972-41CE-A8FA-A2F80D8FFFBB}"/>
              </a:ext>
            </a:extLst>
          </p:cNvPr>
          <p:cNvSpPr>
            <a:spLocks noGrp="1"/>
          </p:cNvSpPr>
          <p:nvPr>
            <p:ph type="title"/>
          </p:nvPr>
        </p:nvSpPr>
        <p:spPr>
          <a:xfrm>
            <a:off x="1781174" y="1104900"/>
            <a:ext cx="9348789" cy="1697120"/>
          </a:xfrm>
        </p:spPr>
        <p:txBody>
          <a:bodyPr/>
          <a:lstStyle/>
          <a:p>
            <a:r>
              <a:rPr lang="en-US"/>
              <a:t>FASHION AXE VHS COLORING BOOK</a:t>
            </a:r>
            <a:endParaRPr lang="en-US" dirty="0"/>
          </a:p>
        </p:txBody>
      </p:sp>
    </p:spTree>
    <p:extLst>
      <p:ext uri="{BB962C8B-B14F-4D97-AF65-F5344CB8AC3E}">
        <p14:creationId xmlns:p14="http://schemas.microsoft.com/office/powerpoint/2010/main" val="357354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AF4E33B-142F-4A0B-86CF-9E36E699BF1B}"/>
              </a:ext>
            </a:extLst>
          </p:cNvPr>
          <p:cNvSpPr>
            <a:spLocks noGrp="1"/>
          </p:cNvSpPr>
          <p:nvPr>
            <p:ph sz="half" idx="1"/>
          </p:nvPr>
        </p:nvSpPr>
        <p:spPr>
          <a:xfrm>
            <a:off x="1781175" y="2161522"/>
            <a:ext cx="4589480" cy="4276855"/>
          </a:xfrm>
        </p:spPr>
        <p:txBody>
          <a:bodyPr/>
          <a:lstStyle/>
          <a:p>
            <a:r>
              <a:rPr lang="en-US" dirty="0"/>
              <a:t>Bespoke </a:t>
            </a:r>
            <a:r>
              <a:rPr lang="en-US" dirty="0" err="1"/>
              <a:t>pok</a:t>
            </a:r>
            <a:r>
              <a:rPr lang="en-US" dirty="0"/>
              <a:t> </a:t>
            </a:r>
            <a:r>
              <a:rPr lang="en-US" dirty="0" err="1"/>
              <a:t>pok</a:t>
            </a:r>
            <a:r>
              <a:rPr lang="en-US" dirty="0"/>
              <a:t> slow-carb </a:t>
            </a:r>
          </a:p>
          <a:p>
            <a:r>
              <a:rPr lang="en-US" dirty="0"/>
              <a:t>Man braid </a:t>
            </a:r>
            <a:r>
              <a:rPr lang="en-US" dirty="0" err="1"/>
              <a:t>truffaut</a:t>
            </a:r>
            <a:r>
              <a:rPr lang="en-US" dirty="0"/>
              <a:t> intelligentsia </a:t>
            </a:r>
          </a:p>
          <a:p>
            <a:r>
              <a:rPr lang="en-US" dirty="0"/>
              <a:t>Skateboard </a:t>
            </a:r>
          </a:p>
          <a:p>
            <a:r>
              <a:rPr lang="en-US" dirty="0"/>
              <a:t>Brooklyn synth chambray </a:t>
            </a:r>
          </a:p>
          <a:p>
            <a:r>
              <a:rPr lang="en-US" dirty="0"/>
              <a:t>Cold-pressed fam </a:t>
            </a:r>
            <a:r>
              <a:rPr lang="en-US" dirty="0" err="1"/>
              <a:t>stumptown</a:t>
            </a:r>
            <a:endParaRPr lang="en-US" dirty="0"/>
          </a:p>
        </p:txBody>
      </p:sp>
      <p:sp>
        <p:nvSpPr>
          <p:cNvPr id="6" name="Content Placeholder 5">
            <a:extLst>
              <a:ext uri="{FF2B5EF4-FFF2-40B4-BE49-F238E27FC236}">
                <a16:creationId xmlns:a16="http://schemas.microsoft.com/office/drawing/2014/main" id="{8795B178-DDDF-494B-AC60-2D8C9442C519}"/>
              </a:ext>
            </a:extLst>
          </p:cNvPr>
          <p:cNvSpPr>
            <a:spLocks noGrp="1"/>
          </p:cNvSpPr>
          <p:nvPr>
            <p:ph sz="half" idx="2"/>
          </p:nvPr>
        </p:nvSpPr>
        <p:spPr>
          <a:xfrm>
            <a:off x="6815136" y="2161522"/>
            <a:ext cx="4931387" cy="4276855"/>
          </a:xfrm>
        </p:spPr>
        <p:txBody>
          <a:bodyPr/>
          <a:lstStyle/>
          <a:p>
            <a:r>
              <a:rPr lang="en-US" dirty="0"/>
              <a:t>8-bit freegan </a:t>
            </a:r>
            <a:r>
              <a:rPr lang="en-US" dirty="0" err="1"/>
              <a:t>marfa</a:t>
            </a:r>
            <a:r>
              <a:rPr lang="en-US" dirty="0"/>
              <a:t> </a:t>
            </a:r>
          </a:p>
          <a:p>
            <a:r>
              <a:rPr lang="en-US" dirty="0"/>
              <a:t>Chartreuse</a:t>
            </a:r>
          </a:p>
          <a:p>
            <a:r>
              <a:rPr lang="en-US" dirty="0"/>
              <a:t>Helvetica fam </a:t>
            </a:r>
            <a:r>
              <a:rPr lang="en-US" dirty="0" err="1"/>
              <a:t>schlitz</a:t>
            </a:r>
            <a:r>
              <a:rPr lang="en-US" dirty="0"/>
              <a:t>, pickled </a:t>
            </a:r>
          </a:p>
          <a:p>
            <a:r>
              <a:rPr lang="en-US" dirty="0"/>
              <a:t>Letterpress vegan asymmetrical</a:t>
            </a:r>
          </a:p>
        </p:txBody>
      </p:sp>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85623"/>
          </a:xfrm>
        </p:spPr>
        <p:txBody>
          <a:bodyPr>
            <a:normAutofit fontScale="90000"/>
          </a:bodyPr>
          <a:lstStyle/>
          <a:p>
            <a:r>
              <a:rPr lang="en-US" dirty="0"/>
              <a:t>BROUGHT GOOD ALSO ITSELF WINGED GREAT</a:t>
            </a:r>
          </a:p>
        </p:txBody>
      </p:sp>
    </p:spTree>
    <p:extLst>
      <p:ext uri="{BB962C8B-B14F-4D97-AF65-F5344CB8AC3E}">
        <p14:creationId xmlns:p14="http://schemas.microsoft.com/office/powerpoint/2010/main" val="173564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DF75FC-4792-41CB-958E-7EED40C8FDA9}"/>
              </a:ext>
            </a:extLst>
          </p:cNvPr>
          <p:cNvSpPr>
            <a:spLocks noGrp="1"/>
          </p:cNvSpPr>
          <p:nvPr>
            <p:ph type="body" idx="1"/>
          </p:nvPr>
        </p:nvSpPr>
        <p:spPr>
          <a:xfrm>
            <a:off x="1781175" y="1923911"/>
            <a:ext cx="4537075" cy="806904"/>
          </a:xfrm>
        </p:spPr>
        <p:txBody>
          <a:bodyPr/>
          <a:lstStyle/>
          <a:p>
            <a:r>
              <a:rPr lang="en-US" dirty="0"/>
              <a:t>Pinterest fanny pack Stumptown activated charcoal</a:t>
            </a:r>
          </a:p>
        </p:txBody>
      </p:sp>
      <p:sp>
        <p:nvSpPr>
          <p:cNvPr id="5" name="Content Placeholder 4">
            <a:extLst>
              <a:ext uri="{FF2B5EF4-FFF2-40B4-BE49-F238E27FC236}">
                <a16:creationId xmlns:a16="http://schemas.microsoft.com/office/drawing/2014/main" id="{CAF4E33B-142F-4A0B-86CF-9E36E699BF1B}"/>
              </a:ext>
            </a:extLst>
          </p:cNvPr>
          <p:cNvSpPr>
            <a:spLocks noGrp="1"/>
          </p:cNvSpPr>
          <p:nvPr>
            <p:ph sz="half" idx="2"/>
          </p:nvPr>
        </p:nvSpPr>
        <p:spPr>
          <a:xfrm>
            <a:off x="1781175" y="2944164"/>
            <a:ext cx="4537075" cy="3649357"/>
          </a:xfrm>
        </p:spPr>
        <p:txBody>
          <a:bodyPr/>
          <a:lstStyle/>
          <a:p>
            <a:r>
              <a:rPr lang="en-US" dirty="0"/>
              <a:t>Bespoke </a:t>
            </a:r>
            <a:r>
              <a:rPr lang="en-US" dirty="0" err="1"/>
              <a:t>pok</a:t>
            </a:r>
            <a:r>
              <a:rPr lang="en-US" dirty="0"/>
              <a:t> </a:t>
            </a:r>
            <a:r>
              <a:rPr lang="en-US" dirty="0" err="1"/>
              <a:t>pok</a:t>
            </a:r>
            <a:r>
              <a:rPr lang="en-US" dirty="0"/>
              <a:t> slow-carb </a:t>
            </a:r>
          </a:p>
          <a:p>
            <a:r>
              <a:rPr lang="en-US" dirty="0"/>
              <a:t>Man braid </a:t>
            </a:r>
            <a:r>
              <a:rPr lang="en-US" dirty="0" err="1"/>
              <a:t>truffaut</a:t>
            </a:r>
            <a:r>
              <a:rPr lang="en-US" dirty="0"/>
              <a:t> intelligentsia </a:t>
            </a:r>
          </a:p>
          <a:p>
            <a:r>
              <a:rPr lang="en-US" dirty="0"/>
              <a:t>Skateboard </a:t>
            </a:r>
          </a:p>
          <a:p>
            <a:r>
              <a:rPr lang="en-US" dirty="0"/>
              <a:t>Brooklyn synth chambray </a:t>
            </a:r>
          </a:p>
          <a:p>
            <a:r>
              <a:rPr lang="en-US" dirty="0"/>
              <a:t>Cold-pressed fam </a:t>
            </a:r>
            <a:r>
              <a:rPr lang="en-US" dirty="0" err="1"/>
              <a:t>stumptown</a:t>
            </a:r>
            <a:endParaRPr lang="en-US" dirty="0"/>
          </a:p>
        </p:txBody>
      </p:sp>
      <p:sp>
        <p:nvSpPr>
          <p:cNvPr id="3" name="Text Placeholder 2">
            <a:extLst>
              <a:ext uri="{FF2B5EF4-FFF2-40B4-BE49-F238E27FC236}">
                <a16:creationId xmlns:a16="http://schemas.microsoft.com/office/drawing/2014/main" id="{2DDC3E97-760B-4CC1-BFE6-47DC7453C8BE}"/>
              </a:ext>
            </a:extLst>
          </p:cNvPr>
          <p:cNvSpPr>
            <a:spLocks noGrp="1"/>
          </p:cNvSpPr>
          <p:nvPr>
            <p:ph type="body" sz="quarter" idx="3"/>
          </p:nvPr>
        </p:nvSpPr>
        <p:spPr>
          <a:xfrm>
            <a:off x="6815138" y="1913026"/>
            <a:ext cx="4561114" cy="817789"/>
          </a:xfrm>
        </p:spPr>
        <p:txBody>
          <a:bodyPr/>
          <a:lstStyle/>
          <a:p>
            <a:r>
              <a:rPr lang="en-US" dirty="0"/>
              <a:t>Locavore cardigan jean shorts asymmetrical </a:t>
            </a:r>
          </a:p>
        </p:txBody>
      </p:sp>
      <p:sp>
        <p:nvSpPr>
          <p:cNvPr id="6" name="Content Placeholder 5">
            <a:extLst>
              <a:ext uri="{FF2B5EF4-FFF2-40B4-BE49-F238E27FC236}">
                <a16:creationId xmlns:a16="http://schemas.microsoft.com/office/drawing/2014/main" id="{8795B178-DDDF-494B-AC60-2D8C9442C519}"/>
              </a:ext>
            </a:extLst>
          </p:cNvPr>
          <p:cNvSpPr>
            <a:spLocks noGrp="1"/>
          </p:cNvSpPr>
          <p:nvPr>
            <p:ph sz="quarter" idx="4"/>
          </p:nvPr>
        </p:nvSpPr>
        <p:spPr>
          <a:xfrm>
            <a:off x="6815138" y="2945001"/>
            <a:ext cx="4535424" cy="3681539"/>
          </a:xfrm>
        </p:spPr>
        <p:txBody>
          <a:bodyPr/>
          <a:lstStyle/>
          <a:p>
            <a:r>
              <a:rPr lang="en-US" dirty="0"/>
              <a:t>8-bit freegan </a:t>
            </a:r>
            <a:r>
              <a:rPr lang="en-US" dirty="0" err="1"/>
              <a:t>marfa</a:t>
            </a:r>
            <a:r>
              <a:rPr lang="en-US" dirty="0"/>
              <a:t> </a:t>
            </a:r>
          </a:p>
          <a:p>
            <a:r>
              <a:rPr lang="en-US" dirty="0"/>
              <a:t>Chartreuse</a:t>
            </a:r>
          </a:p>
          <a:p>
            <a:r>
              <a:rPr lang="en-US" dirty="0"/>
              <a:t>Helvetica fam </a:t>
            </a:r>
            <a:r>
              <a:rPr lang="en-US" dirty="0" err="1"/>
              <a:t>schlitz</a:t>
            </a:r>
            <a:r>
              <a:rPr lang="en-US" dirty="0"/>
              <a:t>, pickled </a:t>
            </a:r>
          </a:p>
          <a:p>
            <a:r>
              <a:rPr lang="en-US" dirty="0"/>
              <a:t>Letterpress vegan asymmetrical</a:t>
            </a:r>
          </a:p>
        </p:txBody>
      </p:sp>
      <p:sp>
        <p:nvSpPr>
          <p:cNvPr id="4" name="Title 3">
            <a:extLst>
              <a:ext uri="{FF2B5EF4-FFF2-40B4-BE49-F238E27FC236}">
                <a16:creationId xmlns:a16="http://schemas.microsoft.com/office/drawing/2014/main" id="{FDA6A128-D30D-4F0B-A064-09B6DC7A7F1B}"/>
              </a:ext>
            </a:extLst>
          </p:cNvPr>
          <p:cNvSpPr>
            <a:spLocks noGrp="1"/>
          </p:cNvSpPr>
          <p:nvPr>
            <p:ph type="title"/>
          </p:nvPr>
        </p:nvSpPr>
        <p:spPr>
          <a:xfrm>
            <a:off x="1781174" y="355078"/>
            <a:ext cx="9348789" cy="1198149"/>
          </a:xfrm>
        </p:spPr>
        <p:txBody>
          <a:bodyPr>
            <a:normAutofit fontScale="90000"/>
          </a:bodyPr>
          <a:lstStyle/>
          <a:p>
            <a:r>
              <a:rPr lang="en-US" dirty="0"/>
              <a:t>BROUGHT GOOD ALSO ITSELF WINGED GREAT</a:t>
            </a:r>
          </a:p>
        </p:txBody>
      </p:sp>
    </p:spTree>
    <p:extLst>
      <p:ext uri="{BB962C8B-B14F-4D97-AF65-F5344CB8AC3E}">
        <p14:creationId xmlns:p14="http://schemas.microsoft.com/office/powerpoint/2010/main" val="218926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E37-22FC-4845-87EE-5CDDC7718273}"/>
              </a:ext>
            </a:extLst>
          </p:cNvPr>
          <p:cNvSpPr>
            <a:spLocks noGrp="1"/>
          </p:cNvSpPr>
          <p:nvPr>
            <p:ph type="title"/>
          </p:nvPr>
        </p:nvSpPr>
        <p:spPr>
          <a:xfrm>
            <a:off x="1781174" y="355078"/>
            <a:ext cx="9348789" cy="1173471"/>
          </a:xfrm>
        </p:spPr>
        <p:txBody>
          <a:bodyPr/>
          <a:lstStyle/>
          <a:p>
            <a:r>
              <a:rPr lang="en-US" dirty="0"/>
              <a:t>TUMERIC BIODIESEL ENNUI </a:t>
            </a:r>
          </a:p>
        </p:txBody>
      </p:sp>
    </p:spTree>
    <p:extLst>
      <p:ext uri="{BB962C8B-B14F-4D97-AF65-F5344CB8AC3E}">
        <p14:creationId xmlns:p14="http://schemas.microsoft.com/office/powerpoint/2010/main" val="558608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54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BE6577-E72F-4D95-91CF-D5BE94921AED}"/>
              </a:ext>
            </a:extLst>
          </p:cNvPr>
          <p:cNvSpPr>
            <a:spLocks noGrp="1"/>
          </p:cNvSpPr>
          <p:nvPr>
            <p:ph type="title"/>
          </p:nvPr>
        </p:nvSpPr>
        <p:spPr>
          <a:xfrm>
            <a:off x="1781174" y="818540"/>
            <a:ext cx="7171757" cy="1272756"/>
          </a:xfrm>
        </p:spPr>
        <p:txBody>
          <a:bodyPr/>
          <a:lstStyle/>
          <a:p>
            <a:r>
              <a:rPr lang="en-US" dirty="0"/>
              <a:t>LOCA VORE CARDIGAN </a:t>
            </a:r>
            <a:br>
              <a:rPr lang="en-US" dirty="0"/>
            </a:br>
            <a:r>
              <a:rPr lang="en-US" dirty="0"/>
              <a:t>JEAN SHORTS </a:t>
            </a:r>
          </a:p>
        </p:txBody>
      </p:sp>
      <p:sp>
        <p:nvSpPr>
          <p:cNvPr id="4" name="Text Placeholder 3">
            <a:extLst>
              <a:ext uri="{FF2B5EF4-FFF2-40B4-BE49-F238E27FC236}">
                <a16:creationId xmlns:a16="http://schemas.microsoft.com/office/drawing/2014/main" id="{7721AD91-1D4A-408D-8089-161600AECD90}"/>
              </a:ext>
            </a:extLst>
          </p:cNvPr>
          <p:cNvSpPr>
            <a:spLocks noGrp="1"/>
          </p:cNvSpPr>
          <p:nvPr>
            <p:ph type="body" sz="quarter" idx="13"/>
          </p:nvPr>
        </p:nvSpPr>
        <p:spPr>
          <a:xfrm>
            <a:off x="1781174" y="3018774"/>
            <a:ext cx="4872973" cy="3118414"/>
          </a:xfrm>
        </p:spPr>
        <p:txBody>
          <a:bodyPr/>
          <a:lstStyle/>
          <a:p>
            <a:r>
              <a:rPr lang="en-US" dirty="0"/>
              <a:t>Banh mi polaroid church-key skateboard gastropub, hell of you probably haven't heard of them cardigan tofu hoodie. Health goth literally chartreuse, fixie hashtag hexagon humblebrag heirloom fashion axe </a:t>
            </a:r>
            <a:r>
              <a:rPr lang="en-US" dirty="0" err="1"/>
              <a:t>chicharrones</a:t>
            </a:r>
            <a:r>
              <a:rPr lang="en-US" dirty="0"/>
              <a:t>.</a:t>
            </a:r>
          </a:p>
        </p:txBody>
      </p:sp>
    </p:spTree>
    <p:extLst>
      <p:ext uri="{BB962C8B-B14F-4D97-AF65-F5344CB8AC3E}">
        <p14:creationId xmlns:p14="http://schemas.microsoft.com/office/powerpoint/2010/main" val="320835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BE6577-E72F-4D95-91CF-D5BE94921AED}"/>
              </a:ext>
            </a:extLst>
          </p:cNvPr>
          <p:cNvSpPr>
            <a:spLocks noGrp="1"/>
          </p:cNvSpPr>
          <p:nvPr>
            <p:ph type="title"/>
          </p:nvPr>
        </p:nvSpPr>
        <p:spPr>
          <a:xfrm>
            <a:off x="1504950" y="626082"/>
            <a:ext cx="5400817" cy="1828193"/>
          </a:xfrm>
        </p:spPr>
        <p:txBody>
          <a:bodyPr/>
          <a:lstStyle/>
          <a:p>
            <a:r>
              <a:rPr lang="en-US"/>
              <a:t>TATTOOED SCENE STER A TUMERIC</a:t>
            </a:r>
            <a:br>
              <a:rPr lang="en-US"/>
            </a:br>
            <a:r>
              <a:rPr lang="en-US"/>
              <a:t>CRONUT</a:t>
            </a:r>
            <a:endParaRPr lang="en-US" dirty="0"/>
          </a:p>
        </p:txBody>
      </p:sp>
      <p:sp>
        <p:nvSpPr>
          <p:cNvPr id="4" name="Text Placeholder 3">
            <a:extLst>
              <a:ext uri="{FF2B5EF4-FFF2-40B4-BE49-F238E27FC236}">
                <a16:creationId xmlns:a16="http://schemas.microsoft.com/office/drawing/2014/main" id="{7721AD91-1D4A-408D-8089-161600AECD90}"/>
              </a:ext>
            </a:extLst>
          </p:cNvPr>
          <p:cNvSpPr>
            <a:spLocks noGrp="1"/>
          </p:cNvSpPr>
          <p:nvPr>
            <p:ph type="body" sz="quarter" idx="13"/>
          </p:nvPr>
        </p:nvSpPr>
        <p:spPr>
          <a:xfrm>
            <a:off x="7014575" y="688932"/>
            <a:ext cx="4572000" cy="3688189"/>
          </a:xfrm>
        </p:spPr>
        <p:txBody>
          <a:bodyPr bIns="182880">
            <a:spAutoFit/>
          </a:bodyPr>
          <a:lstStyle/>
          <a:p>
            <a:r>
              <a:rPr lang="en-US"/>
              <a:t>To get this text box to fit the text: right click on the text box, choose Format Text Effects, click the right symbol TextBox, click Do Not Auto Fit, then click Resize Shape to Fit Text, the box should conform to fit the text.</a:t>
            </a:r>
          </a:p>
          <a:p>
            <a:r>
              <a:rPr lang="en-US"/>
              <a:t>Actually helvetica fam offal typewriter hashtag blog. Intelligentsia bushwick activated charcoal 8-bit woke occupy taiyaki cred fingerstache green juice unicorn meggings tilde.</a:t>
            </a:r>
            <a:endParaRPr lang="en-US" dirty="0"/>
          </a:p>
        </p:txBody>
      </p:sp>
    </p:spTree>
    <p:extLst>
      <p:ext uri="{BB962C8B-B14F-4D97-AF65-F5344CB8AC3E}">
        <p14:creationId xmlns:p14="http://schemas.microsoft.com/office/powerpoint/2010/main" val="3172430368"/>
      </p:ext>
    </p:extLst>
  </p:cSld>
  <p:clrMapOvr>
    <a:masterClrMapping/>
  </p:clrMapOvr>
</p:sld>
</file>

<file path=ppt/theme/theme1.xml><?xml version="1.0" encoding="utf-8"?>
<a:theme xmlns:a="http://schemas.openxmlformats.org/drawingml/2006/main" name="Office Theme">
  <a:themeElements>
    <a:clrScheme name="2021-Brand-8-19-21">
      <a:dk1>
        <a:srgbClr val="000000"/>
      </a:dk1>
      <a:lt1>
        <a:srgbClr val="FFFFFF"/>
      </a:lt1>
      <a:dk2>
        <a:srgbClr val="4D4D4D"/>
      </a:dk2>
      <a:lt2>
        <a:srgbClr val="A60F2D"/>
      </a:lt2>
      <a:accent1>
        <a:srgbClr val="CA1237"/>
      </a:accent1>
      <a:accent2>
        <a:srgbClr val="002D61"/>
      </a:accent2>
      <a:accent3>
        <a:srgbClr val="F3E700"/>
      </a:accent3>
      <a:accent4>
        <a:srgbClr val="FF6727"/>
      </a:accent4>
      <a:accent5>
        <a:srgbClr val="AADC24"/>
      </a:accent5>
      <a:accent6>
        <a:srgbClr val="5BC3F5"/>
      </a:accent6>
      <a:hlink>
        <a:srgbClr val="CA1237"/>
      </a:hlink>
      <a:folHlink>
        <a:srgbClr val="FF0000"/>
      </a:folHlink>
    </a:clrScheme>
    <a:fontScheme name="Arial both">
      <a:majorFont>
        <a:latin typeface="Arial"/>
        <a:ea typeface=""/>
        <a:cs typeface=""/>
      </a:majorFont>
      <a:minorFont>
        <a:latin typeface="Arial"/>
        <a:ea typeface=""/>
        <a:cs typeface=""/>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1460</TotalTime>
  <Words>318</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Office Theme</vt:lpstr>
      <vt:lpstr>Dynamic Programming for Damping Oscillations in Power Systems</vt:lpstr>
      <vt:lpstr>LOCA VORE CARDIGAN  JEAN SHORTS </vt:lpstr>
      <vt:lpstr>FASHION AXE VHS COLORING BOOK</vt:lpstr>
      <vt:lpstr>BROUGHT GOOD ALSO ITSELF WINGED GREAT</vt:lpstr>
      <vt:lpstr>BROUGHT GOOD ALSO ITSELF WINGED GREAT</vt:lpstr>
      <vt:lpstr>TUMERIC BIODIESEL ENNUI </vt:lpstr>
      <vt:lpstr>PowerPoint Presentation</vt:lpstr>
      <vt:lpstr>LOCA VORE CARDIGAN  JEAN SHORTS </vt:lpstr>
      <vt:lpstr>TATTOOED SCENE STER A TUMERIC CRONUT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Boydo, Valerie J</dc:creator>
  <cp:lastModifiedBy>Jha, Aryan Ritwajeet</cp:lastModifiedBy>
  <cp:revision>127</cp:revision>
  <cp:lastPrinted>2021-09-10T21:18:26Z</cp:lastPrinted>
  <dcterms:created xsi:type="dcterms:W3CDTF">2021-07-01T22:58:28Z</dcterms:created>
  <dcterms:modified xsi:type="dcterms:W3CDTF">2023-03-25T20:33:32Z</dcterms:modified>
</cp:coreProperties>
</file>